
<file path=[Content_Types].xml><?xml version="1.0" encoding="utf-8"?>
<Types xmlns="http://schemas.openxmlformats.org/package/2006/content-types">
  <Default Extension="jpeg" ContentType="image/jpeg"/>
  <Default Extension="xlsx" ContentType="application/vnd.openxmlformats-officedocument.spreadsheetml.sheet"/>
  <Default Extension="wdp" ContentType="image/vnd.ms-photo"/>
  <Default Extension="png" ContentType="image/png"/>
  <Default Extension="emf" ContentType="image/x-e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
  </p:notesMasterIdLst>
  <p:sldIdLst>
    <p:sldId id="336" r:id="rId3"/>
    <p:sldId id="277" r:id="rId4"/>
    <p:sldId id="276" r:id="rId5"/>
    <p:sldId id="260" r:id="rId6"/>
    <p:sldId id="261" r:id="rId7"/>
    <p:sldId id="262" r:id="rId8"/>
    <p:sldId id="263" r:id="rId9"/>
    <p:sldId id="284" r:id="rId10"/>
    <p:sldId id="264" r:id="rId12"/>
    <p:sldId id="265" r:id="rId13"/>
    <p:sldId id="266" r:id="rId14"/>
    <p:sldId id="269" r:id="rId15"/>
    <p:sldId id="274" r:id="rId16"/>
    <p:sldId id="275" r:id="rId17"/>
    <p:sldId id="278" r:id="rId18"/>
    <p:sldId id="287" r:id="rId19"/>
    <p:sldId id="280" r:id="rId20"/>
    <p:sldId id="291" r:id="rId21"/>
    <p:sldId id="271" r:id="rId22"/>
    <p:sldId id="289" r:id="rId23"/>
    <p:sldId id="281" r:id="rId24"/>
    <p:sldId id="272" r:id="rId25"/>
    <p:sldId id="273" r:id="rId26"/>
    <p:sldId id="290" r:id="rId27"/>
    <p:sldId id="270" r:id="rId28"/>
    <p:sldId id="279" r:id="rId29"/>
    <p:sldId id="282" r:id="rId30"/>
    <p:sldId id="267" r:id="rId31"/>
    <p:sldId id="268" r:id="rId32"/>
    <p:sldId id="257" r:id="rId33"/>
    <p:sldId id="258" r:id="rId34"/>
    <p:sldId id="259" r:id="rId35"/>
    <p:sldId id="283" r:id="rId36"/>
    <p:sldId id="285" r:id="rId37"/>
    <p:sldId id="286" r:id="rId38"/>
    <p:sldId id="297" r:id="rId39"/>
    <p:sldId id="288" r:id="rId40"/>
    <p:sldId id="294" r:id="rId41"/>
    <p:sldId id="295" r:id="rId42"/>
    <p:sldId id="296" r:id="rId43"/>
    <p:sldId id="293" r:id="rId44"/>
    <p:sldId id="292"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6" r:id="rId64"/>
    <p:sldId id="317" r:id="rId65"/>
    <p:sldId id="318" r:id="rId66"/>
    <p:sldId id="319" r:id="rId67"/>
    <p:sldId id="320" r:id="rId68"/>
    <p:sldId id="321" r:id="rId69"/>
    <p:sldId id="322" r:id="rId70"/>
    <p:sldId id="327" r:id="rId71"/>
    <p:sldId id="328" r:id="rId72"/>
    <p:sldId id="329" r:id="rId73"/>
    <p:sldId id="323" r:id="rId74"/>
    <p:sldId id="324" r:id="rId75"/>
    <p:sldId id="325" r:id="rId76"/>
    <p:sldId id="326" r:id="rId77"/>
    <p:sldId id="330" r:id="rId78"/>
    <p:sldId id="331" r:id="rId79"/>
    <p:sldId id="332" r:id="rId80"/>
    <p:sldId id="333" r:id="rId81"/>
    <p:sldId id="334" r:id="rId82"/>
    <p:sldId id="335" r:id="rId8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79" autoAdjust="0"/>
    <p:restoredTop sz="86438" autoAdjust="0"/>
  </p:normalViewPr>
  <p:slideViewPr>
    <p:cSldViewPr>
      <p:cViewPr varScale="1">
        <p:scale>
          <a:sx n="74" d="100"/>
          <a:sy n="74" d="100"/>
        </p:scale>
        <p:origin x="72" y="294"/>
      </p:cViewPr>
      <p:guideLst/>
    </p:cSldViewPr>
  </p:slideViewPr>
  <p:outlineViewPr>
    <p:cViewPr>
      <p:scale>
        <a:sx n="66" d="100"/>
        <a:sy n="66" d="100"/>
      </p:scale>
      <p:origin x="0" y="-3822"/>
    </p:cViewPr>
  </p:outlineViewPr>
  <p:notesTextViewPr>
    <p:cViewPr>
      <p:scale>
        <a:sx n="1" d="1"/>
        <a:sy n="1" d="1"/>
      </p:scale>
      <p:origin x="0" y="0"/>
    </p:cViewPr>
  </p:notesTextViewPr>
  <p:sorterViewPr>
    <p:cViewPr>
      <p:scale>
        <a:sx n="50" d="100"/>
        <a:sy n="50" d="100"/>
      </p:scale>
      <p:origin x="0" y="0"/>
    </p:cViewPr>
  </p:sorterViewPr>
  <p:gridSpacing cx="45720" cy="45720"/>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6" Type="http://schemas.openxmlformats.org/officeDocument/2006/relationships/tableStyles" Target="tableStyles.xml"/><Relationship Id="rId85" Type="http://schemas.openxmlformats.org/officeDocument/2006/relationships/viewProps" Target="viewProps.xml"/><Relationship Id="rId84" Type="http://schemas.openxmlformats.org/officeDocument/2006/relationships/presProps" Target="presProps.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6.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5.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4.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3.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notesMaster" Target="notesMasters/notesMaster1.xml"/><Relationship Id="rId10" Type="http://schemas.openxmlformats.org/officeDocument/2006/relationships/slide" Target="slides/slide8.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1" Type="http://schemas.openxmlformats.org/officeDocument/2006/relationships/package" Target="../embeddings/Workbook3.xlsx"/></Relationships>
</file>

<file path=ppt/charts/_rels/chart4.xml.rels><?xml version="1.0" encoding="UTF-8" standalone="yes"?>
<Relationships xmlns="http://schemas.openxmlformats.org/package/2006/relationships"><Relationship Id="rId1" Type="http://schemas.openxmlformats.org/officeDocument/2006/relationships/package" Target="../embeddings/Workbook4.xlsx"/></Relationships>
</file>

<file path=ppt/charts/_rels/chart5.xml.rels><?xml version="1.0" encoding="UTF-8" standalone="yes"?>
<Relationships xmlns="http://schemas.openxmlformats.org/package/2006/relationships"><Relationship Id="rId1" Type="http://schemas.openxmlformats.org/officeDocument/2006/relationships/package" Target="../embeddings/Workbook5.xlsx"/></Relationships>
</file>

<file path=ppt/charts/_rels/chart6.xml.rels><?xml version="1.0" encoding="UTF-8" standalone="yes"?>
<Relationships xmlns="http://schemas.openxmlformats.org/package/2006/relationships"><Relationship Id="rId1" Type="http://schemas.openxmlformats.org/officeDocument/2006/relationships/package" Target="../embeddings/Workbook6.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0537991161031342"/>
          <c:y val="0.0887482073367961"/>
          <c:w val="0.901782846997067"/>
          <c:h val="0.699488324454733"/>
        </c:manualLayout>
      </c:layout>
      <c:areaChart>
        <c:grouping val="standard"/>
        <c:varyColors val="0"/>
        <c:ser>
          <c:idx val="0"/>
          <c:order val="0"/>
          <c:tx>
            <c:strRef>
              <c:f>Sheet1!$B$1</c:f>
              <c:strCache>
                <c:ptCount val="1"/>
                <c:pt idx="0">
                  <c:v>Category A</c:v>
                </c:pt>
              </c:strCache>
            </c:strRef>
          </c:tx>
          <c:spPr>
            <a:gradFill flip="none" rotWithShape="1">
              <a:gsLst>
                <a:gs pos="0">
                  <a:schemeClr val="accent5">
                    <a:alpha val="70000"/>
                  </a:schemeClr>
                </a:gs>
                <a:gs pos="50000">
                  <a:schemeClr val="accent4">
                    <a:alpha val="30000"/>
                  </a:schemeClr>
                </a:gs>
                <a:gs pos="100000">
                  <a:schemeClr val="accent3">
                    <a:alpha val="0"/>
                  </a:schemeClr>
                </a:gs>
              </a:gsLst>
              <a:lin ang="5400000" scaled="1"/>
              <a:tileRect/>
            </a:gradFill>
          </c:spPr>
          <c:dLbls>
            <c:delete val="1"/>
          </c:dLbls>
          <c:cat>
            <c:numRef>
              <c:f>Sheet1!$A$2:$A$30</c:f>
              <c:numCache>
                <c:formatCode>yyyy/m/d</c:formatCode>
                <c:ptCount val="29"/>
                <c:pt idx="0" c:formatCode="yyyy/m/d">
                  <c:v>41903</c:v>
                </c:pt>
                <c:pt idx="1" c:formatCode="yyyy/m/d">
                  <c:v>41904</c:v>
                </c:pt>
                <c:pt idx="2" c:formatCode="yyyy/m/d">
                  <c:v>41905</c:v>
                </c:pt>
                <c:pt idx="3" c:formatCode="yyyy/m/d">
                  <c:v>41906</c:v>
                </c:pt>
                <c:pt idx="4" c:formatCode="yyyy/m/d">
                  <c:v>41907</c:v>
                </c:pt>
                <c:pt idx="5" c:formatCode="yyyy/m/d">
                  <c:v>41908</c:v>
                </c:pt>
                <c:pt idx="6" c:formatCode="yyyy/m/d">
                  <c:v>41909</c:v>
                </c:pt>
                <c:pt idx="7" c:formatCode="yyyy/m/d">
                  <c:v>41910</c:v>
                </c:pt>
                <c:pt idx="8" c:formatCode="yyyy/m/d">
                  <c:v>41911</c:v>
                </c:pt>
                <c:pt idx="9" c:formatCode="yyyy/m/d">
                  <c:v>41912</c:v>
                </c:pt>
                <c:pt idx="10" c:formatCode="yyyy/m/d">
                  <c:v>41913</c:v>
                </c:pt>
                <c:pt idx="11" c:formatCode="yyyy/m/d">
                  <c:v>41914</c:v>
                </c:pt>
                <c:pt idx="12" c:formatCode="yyyy/m/d">
                  <c:v>41915</c:v>
                </c:pt>
                <c:pt idx="13" c:formatCode="yyyy/m/d">
                  <c:v>41916</c:v>
                </c:pt>
                <c:pt idx="14" c:formatCode="yyyy/m/d">
                  <c:v>41917</c:v>
                </c:pt>
                <c:pt idx="15" c:formatCode="yyyy/m/d">
                  <c:v>41918</c:v>
                </c:pt>
                <c:pt idx="16" c:formatCode="yyyy/m/d">
                  <c:v>41919</c:v>
                </c:pt>
                <c:pt idx="17" c:formatCode="yyyy/m/d">
                  <c:v>41920</c:v>
                </c:pt>
                <c:pt idx="18" c:formatCode="yyyy/m/d">
                  <c:v>41921</c:v>
                </c:pt>
                <c:pt idx="19" c:formatCode="yyyy/m/d">
                  <c:v>41922</c:v>
                </c:pt>
                <c:pt idx="20" c:formatCode="yyyy/m/d">
                  <c:v>41923</c:v>
                </c:pt>
                <c:pt idx="21" c:formatCode="yyyy/m/d">
                  <c:v>41924</c:v>
                </c:pt>
                <c:pt idx="22" c:formatCode="yyyy/m/d">
                  <c:v>41925</c:v>
                </c:pt>
                <c:pt idx="23" c:formatCode="yyyy/m/d">
                  <c:v>41926</c:v>
                </c:pt>
                <c:pt idx="24" c:formatCode="yyyy/m/d">
                  <c:v>41927</c:v>
                </c:pt>
                <c:pt idx="25" c:formatCode="yyyy/m/d">
                  <c:v>41928</c:v>
                </c:pt>
                <c:pt idx="26" c:formatCode="yyyy/m/d">
                  <c:v>41929</c:v>
                </c:pt>
                <c:pt idx="27" c:formatCode="yyyy/m/d">
                  <c:v>41930</c:v>
                </c:pt>
                <c:pt idx="28" c:formatCode="yyyy/m/d">
                  <c:v>41931</c:v>
                </c:pt>
              </c:numCache>
            </c:numRef>
          </c:cat>
          <c:val>
            <c:numRef>
              <c:f>Sheet1!$B$2:$B$30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er>
        <c:ser>
          <c:idx val="3"/>
          <c:order val="3"/>
          <c:tx>
            <c:strRef>
              <c:f>Sheet1!$E$1</c:f>
              <c:strCache>
                <c:ptCount val="1"/>
                <c:pt idx="0">
                  <c:v>Category B Fill</c:v>
                </c:pt>
              </c:strCache>
            </c:strRef>
          </c:tx>
          <c:spPr>
            <a:gradFill flip="none" rotWithShape="1">
              <a:gsLst>
                <a:gs pos="0">
                  <a:schemeClr val="accent5">
                    <a:alpha val="70000"/>
                  </a:schemeClr>
                </a:gs>
                <a:gs pos="50000">
                  <a:schemeClr val="accent4">
                    <a:alpha val="30000"/>
                  </a:schemeClr>
                </a:gs>
                <a:gs pos="100000">
                  <a:schemeClr val="accent3">
                    <a:alpha val="0"/>
                  </a:schemeClr>
                </a:gs>
              </a:gsLst>
              <a:lin ang="5400000" scaled="1"/>
              <a:tileRect/>
            </a:gradFill>
            <a:effectLst/>
          </c:spPr>
          <c:dLbls>
            <c:delete val="1"/>
          </c:dLbls>
          <c:cat>
            <c:numRef>
              <c:f>Sheet1!$A$2:$A$30</c:f>
              <c:numCache>
                <c:formatCode>yyyy/m/d</c:formatCode>
                <c:ptCount val="29"/>
                <c:pt idx="0" c:formatCode="yyyy/m/d">
                  <c:v>41903</c:v>
                </c:pt>
                <c:pt idx="1" c:formatCode="yyyy/m/d">
                  <c:v>41904</c:v>
                </c:pt>
                <c:pt idx="2" c:formatCode="yyyy/m/d">
                  <c:v>41905</c:v>
                </c:pt>
                <c:pt idx="3" c:formatCode="yyyy/m/d">
                  <c:v>41906</c:v>
                </c:pt>
                <c:pt idx="4" c:formatCode="yyyy/m/d">
                  <c:v>41907</c:v>
                </c:pt>
                <c:pt idx="5" c:formatCode="yyyy/m/d">
                  <c:v>41908</c:v>
                </c:pt>
                <c:pt idx="6" c:formatCode="yyyy/m/d">
                  <c:v>41909</c:v>
                </c:pt>
                <c:pt idx="7" c:formatCode="yyyy/m/d">
                  <c:v>41910</c:v>
                </c:pt>
                <c:pt idx="8" c:formatCode="yyyy/m/d">
                  <c:v>41911</c:v>
                </c:pt>
                <c:pt idx="9" c:formatCode="yyyy/m/d">
                  <c:v>41912</c:v>
                </c:pt>
                <c:pt idx="10" c:formatCode="yyyy/m/d">
                  <c:v>41913</c:v>
                </c:pt>
                <c:pt idx="11" c:formatCode="yyyy/m/d">
                  <c:v>41914</c:v>
                </c:pt>
                <c:pt idx="12" c:formatCode="yyyy/m/d">
                  <c:v>41915</c:v>
                </c:pt>
                <c:pt idx="13" c:formatCode="yyyy/m/d">
                  <c:v>41916</c:v>
                </c:pt>
                <c:pt idx="14" c:formatCode="yyyy/m/d">
                  <c:v>41917</c:v>
                </c:pt>
                <c:pt idx="15" c:formatCode="yyyy/m/d">
                  <c:v>41918</c:v>
                </c:pt>
                <c:pt idx="16" c:formatCode="yyyy/m/d">
                  <c:v>41919</c:v>
                </c:pt>
                <c:pt idx="17" c:formatCode="yyyy/m/d">
                  <c:v>41920</c:v>
                </c:pt>
                <c:pt idx="18" c:formatCode="yyyy/m/d">
                  <c:v>41921</c:v>
                </c:pt>
                <c:pt idx="19" c:formatCode="yyyy/m/d">
                  <c:v>41922</c:v>
                </c:pt>
                <c:pt idx="20" c:formatCode="yyyy/m/d">
                  <c:v>41923</c:v>
                </c:pt>
                <c:pt idx="21" c:formatCode="yyyy/m/d">
                  <c:v>41924</c:v>
                </c:pt>
                <c:pt idx="22" c:formatCode="yyyy/m/d">
                  <c:v>41925</c:v>
                </c:pt>
                <c:pt idx="23" c:formatCode="yyyy/m/d">
                  <c:v>41926</c:v>
                </c:pt>
                <c:pt idx="24" c:formatCode="yyyy/m/d">
                  <c:v>41927</c:v>
                </c:pt>
                <c:pt idx="25" c:formatCode="yyyy/m/d">
                  <c:v>41928</c:v>
                </c:pt>
                <c:pt idx="26" c:formatCode="yyyy/m/d">
                  <c:v>41929</c:v>
                </c:pt>
                <c:pt idx="27" c:formatCode="yyyy/m/d">
                  <c:v>41930</c:v>
                </c:pt>
                <c:pt idx="28" c:formatCode="yyyy/m/d">
                  <c:v>41931</c:v>
                </c:pt>
              </c:numCache>
            </c:numRef>
          </c:cat>
          <c:val>
            <c:numRef>
              <c:f>Sheet1!$E$2:$E$30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er>
        <c:dLbls>
          <c:showLegendKey val="0"/>
          <c:showVal val="0"/>
          <c:showCatName val="0"/>
          <c:showSerName val="0"/>
          <c:showPercent val="0"/>
          <c:showBubbleSize val="0"/>
        </c:dLbls>
        <c:axId val="4913056"/>
        <c:axId val="4913448"/>
      </c:areaChart>
      <c:lineChart>
        <c:grouping val="standard"/>
        <c:varyColors val="0"/>
        <c:ser>
          <c:idx val="1"/>
          <c:order val="1"/>
          <c:tx>
            <c:strRef>
              <c:f>Sheet1!$C$1</c:f>
              <c:strCache>
                <c:ptCount val="1"/>
                <c:pt idx="0">
                  <c:v>Category A Fill</c:v>
                </c:pt>
              </c:strCache>
            </c:strRef>
          </c:tx>
          <c:spPr>
            <a:ln w="6316" cap="rnd" cmpd="sng" algn="ctr">
              <a:solidFill>
                <a:schemeClr val="accent2"/>
              </a:solidFill>
              <a:prstDash val="solid"/>
              <a:round/>
            </a:ln>
          </c:spPr>
          <c:marker>
            <c:symbol val="circle"/>
            <c:size val="2"/>
            <c:spPr>
              <a:solidFill>
                <a:schemeClr val="accent2"/>
              </a:solidFill>
              <a:ln w="3157" cap="flat" cmpd="sng" algn="ctr">
                <a:noFill/>
                <a:prstDash val="solid"/>
                <a:round/>
              </a:ln>
            </c:spPr>
          </c:marker>
          <c:dLbls>
            <c:delete val="1"/>
          </c:dLbls>
          <c:cat>
            <c:numRef>
              <c:f>Sheet1!$A$2:$A$30</c:f>
              <c:numCache>
                <c:formatCode>yyyy/m/d</c:formatCode>
                <c:ptCount val="29"/>
                <c:pt idx="0" c:formatCode="yyyy/m/d">
                  <c:v>41903</c:v>
                </c:pt>
                <c:pt idx="1" c:formatCode="yyyy/m/d">
                  <c:v>41904</c:v>
                </c:pt>
                <c:pt idx="2" c:formatCode="yyyy/m/d">
                  <c:v>41905</c:v>
                </c:pt>
                <c:pt idx="3" c:formatCode="yyyy/m/d">
                  <c:v>41906</c:v>
                </c:pt>
                <c:pt idx="4" c:formatCode="yyyy/m/d">
                  <c:v>41907</c:v>
                </c:pt>
                <c:pt idx="5" c:formatCode="yyyy/m/d">
                  <c:v>41908</c:v>
                </c:pt>
                <c:pt idx="6" c:formatCode="yyyy/m/d">
                  <c:v>41909</c:v>
                </c:pt>
                <c:pt idx="7" c:formatCode="yyyy/m/d">
                  <c:v>41910</c:v>
                </c:pt>
                <c:pt idx="8" c:formatCode="yyyy/m/d">
                  <c:v>41911</c:v>
                </c:pt>
                <c:pt idx="9" c:formatCode="yyyy/m/d">
                  <c:v>41912</c:v>
                </c:pt>
                <c:pt idx="10" c:formatCode="yyyy/m/d">
                  <c:v>41913</c:v>
                </c:pt>
                <c:pt idx="11" c:formatCode="yyyy/m/d">
                  <c:v>41914</c:v>
                </c:pt>
                <c:pt idx="12" c:formatCode="yyyy/m/d">
                  <c:v>41915</c:v>
                </c:pt>
                <c:pt idx="13" c:formatCode="yyyy/m/d">
                  <c:v>41916</c:v>
                </c:pt>
                <c:pt idx="14" c:formatCode="yyyy/m/d">
                  <c:v>41917</c:v>
                </c:pt>
                <c:pt idx="15" c:formatCode="yyyy/m/d">
                  <c:v>41918</c:v>
                </c:pt>
                <c:pt idx="16" c:formatCode="yyyy/m/d">
                  <c:v>41919</c:v>
                </c:pt>
                <c:pt idx="17" c:formatCode="yyyy/m/d">
                  <c:v>41920</c:v>
                </c:pt>
                <c:pt idx="18" c:formatCode="yyyy/m/d">
                  <c:v>41921</c:v>
                </c:pt>
                <c:pt idx="19" c:formatCode="yyyy/m/d">
                  <c:v>41922</c:v>
                </c:pt>
                <c:pt idx="20" c:formatCode="yyyy/m/d">
                  <c:v>41923</c:v>
                </c:pt>
                <c:pt idx="21" c:formatCode="yyyy/m/d">
                  <c:v>41924</c:v>
                </c:pt>
                <c:pt idx="22" c:formatCode="yyyy/m/d">
                  <c:v>41925</c:v>
                </c:pt>
                <c:pt idx="23" c:formatCode="yyyy/m/d">
                  <c:v>41926</c:v>
                </c:pt>
                <c:pt idx="24" c:formatCode="yyyy/m/d">
                  <c:v>41927</c:v>
                </c:pt>
                <c:pt idx="25" c:formatCode="yyyy/m/d">
                  <c:v>41928</c:v>
                </c:pt>
                <c:pt idx="26" c:formatCode="yyyy/m/d">
                  <c:v>41929</c:v>
                </c:pt>
                <c:pt idx="27" c:formatCode="yyyy/m/d">
                  <c:v>41930</c:v>
                </c:pt>
                <c:pt idx="28" c:formatCode="yyyy/m/d">
                  <c:v>41931</c:v>
                </c:pt>
              </c:numCache>
            </c:numRef>
          </c:cat>
          <c:val>
            <c:numRef>
              <c:f>Sheet1!$C$2:$C$30</c:f>
              <c:numCache>
                <c:formatCode>General</c:formatCode>
                <c:ptCount val="29"/>
                <c:pt idx="0">
                  <c:v>5</c:v>
                </c:pt>
                <c:pt idx="1">
                  <c:v>5</c:v>
                </c:pt>
                <c:pt idx="2">
                  <c:v>8</c:v>
                </c:pt>
                <c:pt idx="3">
                  <c:v>5</c:v>
                </c:pt>
                <c:pt idx="4">
                  <c:v>9</c:v>
                </c:pt>
                <c:pt idx="5">
                  <c:v>14</c:v>
                </c:pt>
                <c:pt idx="6">
                  <c:v>11</c:v>
                </c:pt>
                <c:pt idx="7">
                  <c:v>16</c:v>
                </c:pt>
                <c:pt idx="8">
                  <c:v>14</c:v>
                </c:pt>
                <c:pt idx="9">
                  <c:v>11</c:v>
                </c:pt>
                <c:pt idx="10">
                  <c:v>7</c:v>
                </c:pt>
                <c:pt idx="11">
                  <c:v>14</c:v>
                </c:pt>
                <c:pt idx="12">
                  <c:v>20</c:v>
                </c:pt>
                <c:pt idx="13">
                  <c:v>22</c:v>
                </c:pt>
                <c:pt idx="14">
                  <c:v>28</c:v>
                </c:pt>
                <c:pt idx="15">
                  <c:v>33</c:v>
                </c:pt>
                <c:pt idx="16">
                  <c:v>56</c:v>
                </c:pt>
                <c:pt idx="17">
                  <c:v>144</c:v>
                </c:pt>
                <c:pt idx="18">
                  <c:v>134</c:v>
                </c:pt>
                <c:pt idx="19">
                  <c:v>104</c:v>
                </c:pt>
                <c:pt idx="20">
                  <c:v>110</c:v>
                </c:pt>
                <c:pt idx="21">
                  <c:v>60</c:v>
                </c:pt>
                <c:pt idx="22">
                  <c:v>45</c:v>
                </c:pt>
                <c:pt idx="23">
                  <c:v>50</c:v>
                </c:pt>
                <c:pt idx="24">
                  <c:v>40</c:v>
                </c:pt>
                <c:pt idx="25">
                  <c:v>22</c:v>
                </c:pt>
                <c:pt idx="26">
                  <c:v>12</c:v>
                </c:pt>
                <c:pt idx="27">
                  <c:v>8</c:v>
                </c:pt>
                <c:pt idx="28">
                  <c:v>10</c:v>
                </c:pt>
              </c:numCache>
            </c:numRef>
          </c:val>
          <c:smooth val="0"/>
        </c:ser>
        <c:ser>
          <c:idx val="2"/>
          <c:order val="2"/>
          <c:tx>
            <c:strRef>
              <c:f>Sheet1!$D$1</c:f>
              <c:strCache>
                <c:ptCount val="1"/>
                <c:pt idx="0">
                  <c:v>Category B</c:v>
                </c:pt>
              </c:strCache>
            </c:strRef>
          </c:tx>
          <c:spPr>
            <a:ln w="6316" cap="rnd" cmpd="sng" algn="ctr">
              <a:solidFill>
                <a:schemeClr val="accent1"/>
              </a:solidFill>
              <a:prstDash val="solid"/>
              <a:round/>
            </a:ln>
          </c:spPr>
          <c:marker>
            <c:symbol val="circle"/>
            <c:size val="2"/>
          </c:marker>
          <c:dLbls>
            <c:delete val="1"/>
          </c:dLbls>
          <c:cat>
            <c:numRef>
              <c:f>Sheet1!$A$2:$A$30</c:f>
              <c:numCache>
                <c:formatCode>yyyy/m/d</c:formatCode>
                <c:ptCount val="29"/>
                <c:pt idx="0" c:formatCode="yyyy/m/d">
                  <c:v>41903</c:v>
                </c:pt>
                <c:pt idx="1" c:formatCode="yyyy/m/d">
                  <c:v>41904</c:v>
                </c:pt>
                <c:pt idx="2" c:formatCode="yyyy/m/d">
                  <c:v>41905</c:v>
                </c:pt>
                <c:pt idx="3" c:formatCode="yyyy/m/d">
                  <c:v>41906</c:v>
                </c:pt>
                <c:pt idx="4" c:formatCode="yyyy/m/d">
                  <c:v>41907</c:v>
                </c:pt>
                <c:pt idx="5" c:formatCode="yyyy/m/d">
                  <c:v>41908</c:v>
                </c:pt>
                <c:pt idx="6" c:formatCode="yyyy/m/d">
                  <c:v>41909</c:v>
                </c:pt>
                <c:pt idx="7" c:formatCode="yyyy/m/d">
                  <c:v>41910</c:v>
                </c:pt>
                <c:pt idx="8" c:formatCode="yyyy/m/d">
                  <c:v>41911</c:v>
                </c:pt>
                <c:pt idx="9" c:formatCode="yyyy/m/d">
                  <c:v>41912</c:v>
                </c:pt>
                <c:pt idx="10" c:formatCode="yyyy/m/d">
                  <c:v>41913</c:v>
                </c:pt>
                <c:pt idx="11" c:formatCode="yyyy/m/d">
                  <c:v>41914</c:v>
                </c:pt>
                <c:pt idx="12" c:formatCode="yyyy/m/d">
                  <c:v>41915</c:v>
                </c:pt>
                <c:pt idx="13" c:formatCode="yyyy/m/d">
                  <c:v>41916</c:v>
                </c:pt>
                <c:pt idx="14" c:formatCode="yyyy/m/d">
                  <c:v>41917</c:v>
                </c:pt>
                <c:pt idx="15" c:formatCode="yyyy/m/d">
                  <c:v>41918</c:v>
                </c:pt>
                <c:pt idx="16" c:formatCode="yyyy/m/d">
                  <c:v>41919</c:v>
                </c:pt>
                <c:pt idx="17" c:formatCode="yyyy/m/d">
                  <c:v>41920</c:v>
                </c:pt>
                <c:pt idx="18" c:formatCode="yyyy/m/d">
                  <c:v>41921</c:v>
                </c:pt>
                <c:pt idx="19" c:formatCode="yyyy/m/d">
                  <c:v>41922</c:v>
                </c:pt>
                <c:pt idx="20" c:formatCode="yyyy/m/d">
                  <c:v>41923</c:v>
                </c:pt>
                <c:pt idx="21" c:formatCode="yyyy/m/d">
                  <c:v>41924</c:v>
                </c:pt>
                <c:pt idx="22" c:formatCode="yyyy/m/d">
                  <c:v>41925</c:v>
                </c:pt>
                <c:pt idx="23" c:formatCode="yyyy/m/d">
                  <c:v>41926</c:v>
                </c:pt>
                <c:pt idx="24" c:formatCode="yyyy/m/d">
                  <c:v>41927</c:v>
                </c:pt>
                <c:pt idx="25" c:formatCode="yyyy/m/d">
                  <c:v>41928</c:v>
                </c:pt>
                <c:pt idx="26" c:formatCode="yyyy/m/d">
                  <c:v>41929</c:v>
                </c:pt>
                <c:pt idx="27" c:formatCode="yyyy/m/d">
                  <c:v>41930</c:v>
                </c:pt>
                <c:pt idx="28" c:formatCode="yyyy/m/d">
                  <c:v>41931</c:v>
                </c:pt>
              </c:numCache>
            </c:numRef>
          </c:cat>
          <c:val>
            <c:numRef>
              <c:f>Sheet1!$D$2:$D$30</c:f>
              <c:numCache>
                <c:formatCode>General</c:formatCode>
                <c:ptCount val="29"/>
                <c:pt idx="0">
                  <c:v>10</c:v>
                </c:pt>
                <c:pt idx="1">
                  <c:v>2</c:v>
                </c:pt>
                <c:pt idx="2">
                  <c:v>2</c:v>
                </c:pt>
                <c:pt idx="3">
                  <c:v>8</c:v>
                </c:pt>
                <c:pt idx="4">
                  <c:v>13</c:v>
                </c:pt>
                <c:pt idx="5">
                  <c:v>20</c:v>
                </c:pt>
                <c:pt idx="6">
                  <c:v>19</c:v>
                </c:pt>
                <c:pt idx="7">
                  <c:v>34</c:v>
                </c:pt>
                <c:pt idx="8">
                  <c:v>12</c:v>
                </c:pt>
                <c:pt idx="9">
                  <c:v>40</c:v>
                </c:pt>
                <c:pt idx="10">
                  <c:v>22</c:v>
                </c:pt>
                <c:pt idx="11">
                  <c:v>35</c:v>
                </c:pt>
                <c:pt idx="12">
                  <c:v>35</c:v>
                </c:pt>
                <c:pt idx="13">
                  <c:v>30</c:v>
                </c:pt>
                <c:pt idx="14">
                  <c:v>33</c:v>
                </c:pt>
                <c:pt idx="15">
                  <c:v>40</c:v>
                </c:pt>
                <c:pt idx="16">
                  <c:v>80</c:v>
                </c:pt>
                <c:pt idx="17">
                  <c:v>105</c:v>
                </c:pt>
                <c:pt idx="18">
                  <c:v>80</c:v>
                </c:pt>
                <c:pt idx="19">
                  <c:v>70</c:v>
                </c:pt>
                <c:pt idx="20">
                  <c:v>40</c:v>
                </c:pt>
                <c:pt idx="21">
                  <c:v>30</c:v>
                </c:pt>
                <c:pt idx="22">
                  <c:v>35</c:v>
                </c:pt>
                <c:pt idx="23">
                  <c:v>39</c:v>
                </c:pt>
                <c:pt idx="24">
                  <c:v>37</c:v>
                </c:pt>
                <c:pt idx="25">
                  <c:v>45</c:v>
                </c:pt>
                <c:pt idx="26">
                  <c:v>30</c:v>
                </c:pt>
                <c:pt idx="27">
                  <c:v>25</c:v>
                </c:pt>
                <c:pt idx="28">
                  <c:v>20</c:v>
                </c:pt>
              </c:numCache>
            </c:numRef>
          </c:val>
          <c:smooth val="0"/>
        </c:ser>
        <c:dLbls>
          <c:showLegendKey val="0"/>
          <c:showVal val="0"/>
          <c:showCatName val="0"/>
          <c:showSerName val="0"/>
          <c:showPercent val="0"/>
          <c:showBubbleSize val="0"/>
        </c:dLbls>
        <c:marker val="1"/>
        <c:smooth val="0"/>
        <c:axId val="4913056"/>
        <c:axId val="4913448"/>
      </c:lineChart>
      <c:dateAx>
        <c:axId val="4913056"/>
        <c:scaling>
          <c:orientation val="minMax"/>
        </c:scaling>
        <c:delete val="0"/>
        <c:axPos val="b"/>
        <c:numFmt formatCode="m/d/yyyy" sourceLinked="0"/>
        <c:majorTickMark val="none"/>
        <c:minorTickMark val="none"/>
        <c:tickLblPos val="nextTo"/>
        <c:spPr>
          <a:ln w="6350" cap="flat" cmpd="sng" algn="ctr">
            <a:noFill/>
            <a:prstDash val="solid"/>
            <a:round/>
          </a:ln>
        </c:spPr>
        <c:txPr>
          <a:bodyPr rot="0" spcFirstLastPara="0" vertOverflow="ellipsis" vert="horz" wrap="square" anchor="ctr" anchorCtr="1"/>
          <a:lstStyle/>
          <a:p>
            <a:pPr>
              <a:defRPr lang="zh-CN" sz="1395" b="0" i="0" u="none" strike="noStrike" kern="1200" baseline="0">
                <a:solidFill>
                  <a:srgbClr val="000000"/>
                </a:solidFill>
                <a:latin typeface="+mn-lt"/>
                <a:ea typeface="+mn-ea"/>
                <a:cs typeface="+mn-ea"/>
                <a:sym typeface="+mn-lt"/>
              </a:defRPr>
            </a:pPr>
          </a:p>
        </c:txPr>
        <c:crossAx val="4913448"/>
        <c:crosses val="autoZero"/>
        <c:auto val="1"/>
        <c:lblOffset val="100"/>
        <c:baseTimeUnit val="days"/>
        <c:majorUnit val="7"/>
        <c:majorTimeUnit val="days"/>
      </c:dateAx>
      <c:valAx>
        <c:axId val="4913448"/>
        <c:scaling>
          <c:orientation val="minMax"/>
          <c:max val="160"/>
        </c:scaling>
        <c:delete val="0"/>
        <c:axPos val="l"/>
        <c:majorGridlines>
          <c:spPr>
            <a:ln w="6316" cap="flat" cmpd="sng" algn="ctr">
              <a:solidFill>
                <a:schemeClr val="tx1">
                  <a:lumMod val="60000"/>
                  <a:lumOff val="40000"/>
                  <a:alpha val="50000"/>
                </a:schemeClr>
              </a:solidFill>
              <a:prstDash val="solid"/>
              <a:round/>
            </a:ln>
          </c:spPr>
        </c:majorGridlines>
        <c:numFmt formatCode="General" sourceLinked="1"/>
        <c:majorTickMark val="none"/>
        <c:minorTickMark val="none"/>
        <c:tickLblPos val="nextTo"/>
        <c:spPr>
          <a:ln w="6350" cap="flat" cmpd="sng" algn="ctr">
            <a:noFill/>
            <a:prstDash val="solid"/>
            <a:round/>
          </a:ln>
        </c:spPr>
        <c:txPr>
          <a:bodyPr rot="0" spcFirstLastPara="0" vertOverflow="ellipsis" vert="horz" wrap="square" anchor="ctr" anchorCtr="1"/>
          <a:lstStyle/>
          <a:p>
            <a:pPr>
              <a:defRPr lang="zh-CN" sz="1395" b="0" i="0" u="none" strike="noStrike" kern="1200" baseline="0">
                <a:solidFill>
                  <a:srgbClr val="000000"/>
                </a:solidFill>
                <a:latin typeface="+mn-lt"/>
                <a:ea typeface="+mn-ea"/>
                <a:cs typeface="+mn-ea"/>
                <a:sym typeface="+mn-lt"/>
              </a:defRPr>
            </a:pPr>
          </a:p>
        </c:txPr>
        <c:crossAx val="4913056"/>
        <c:crosses val="autoZero"/>
        <c:crossBetween val="midCat"/>
        <c:majorUnit val="40"/>
      </c:valAx>
      <c:spPr>
        <a:noFill/>
        <a:ln w="25355">
          <a:noFill/>
        </a:ln>
      </c:spPr>
    </c:plotArea>
    <c:plotVisOnly val="1"/>
    <c:dispBlanksAs val="zero"/>
    <c:showDLblsOverMax val="0"/>
  </c:chart>
  <c:txPr>
    <a:bodyPr/>
    <a:lstStyle/>
    <a:p>
      <a:pPr>
        <a:defRPr lang="zh-CN" sz="1395" b="0" i="0" u="none" strike="noStrike" baseline="0">
          <a:solidFill>
            <a:srgbClr val="000000"/>
          </a:solidFill>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63690476190476"/>
          <c:y val="0.223628573959339"/>
          <c:w val="0.974702380952381"/>
          <c:h val="0.61941849298145"/>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dPt>
          <c:dLbls>
            <c:delete val="1"/>
          </c:dLbls>
          <c:cat>
            <c:strRef>
              <c:f>Sheet1!$A$2</c:f>
              <c:strCache>
                <c:ptCount val="1"/>
                <c:pt idx="0">
                  <c:v>Xinjiang</c:v>
                </c:pt>
              </c:strCache>
            </c:strRef>
          </c:cat>
          <c:val>
            <c:numRef>
              <c:f>Sheet1!$B$2</c:f>
              <c:numCache>
                <c:formatCode>General</c:formatCode>
                <c:ptCount val="1"/>
                <c:pt idx="0">
                  <c:v>2450</c:v>
                </c:pt>
              </c:numCache>
            </c:numRef>
          </c:val>
        </c:ser>
        <c:ser>
          <c:idx val="1"/>
          <c:order val="1"/>
          <c:tx>
            <c:strRef>
              <c:f>Sheet1!$C$1</c:f>
              <c:strCache>
                <c:ptCount val="1"/>
                <c:pt idx="0">
                  <c:v>Web Design</c:v>
                </c:pt>
              </c:strCache>
            </c:strRef>
          </c:tx>
          <c:spPr>
            <a:solidFill>
              <a:schemeClr val="accent2"/>
            </a:solidFill>
          </c:spPr>
          <c:invertIfNegative val="0"/>
          <c:dPt>
            <c:idx val="0"/>
            <c:invertIfNegative val="0"/>
            <c:bubble3D val="0"/>
          </c:dPt>
          <c:dLbls>
            <c:delete val="1"/>
          </c:dLbls>
          <c:cat>
            <c:strRef>
              <c:f>Sheet1!$A$2</c:f>
              <c:strCache>
                <c:ptCount val="1"/>
                <c:pt idx="0">
                  <c:v>Xinjiang</c:v>
                </c:pt>
              </c:strCache>
            </c:strRef>
          </c:cat>
          <c:val>
            <c:numRef>
              <c:f>Sheet1!$C$2</c:f>
              <c:numCache>
                <c:formatCode>General</c:formatCode>
                <c:ptCount val="1"/>
                <c:pt idx="0">
                  <c:v>1500</c:v>
                </c:pt>
              </c:numCache>
            </c:numRef>
          </c:val>
        </c:ser>
        <c:ser>
          <c:idx val="2"/>
          <c:order val="2"/>
          <c:tx>
            <c:strRef>
              <c:f>Sheet1!$D$1</c:f>
              <c:strCache>
                <c:ptCount val="1"/>
                <c:pt idx="0">
                  <c:v>SEO</c:v>
                </c:pt>
              </c:strCache>
            </c:strRef>
          </c:tx>
          <c:spPr>
            <a:solidFill>
              <a:schemeClr val="accent3"/>
            </a:solidFill>
          </c:spPr>
          <c:invertIfNegative val="0"/>
          <c:dPt>
            <c:idx val="0"/>
            <c:invertIfNegative val="0"/>
            <c:bubble3D val="0"/>
          </c:dPt>
          <c:dLbls>
            <c:delete val="1"/>
          </c:dLbls>
          <c:cat>
            <c:strRef>
              <c:f>Sheet1!$A$2</c:f>
              <c:strCache>
                <c:ptCount val="1"/>
                <c:pt idx="0">
                  <c:v>Xinjiang</c:v>
                </c:pt>
              </c:strCache>
            </c:strRef>
          </c:cat>
          <c:val>
            <c:numRef>
              <c:f>Sheet1!$D$2</c:f>
              <c:numCache>
                <c:formatCode>General</c:formatCode>
                <c:ptCount val="1"/>
                <c:pt idx="0">
                  <c:v>500</c:v>
                </c:pt>
              </c:numCache>
            </c:numRef>
          </c:val>
        </c:ser>
        <c:ser>
          <c:idx val="3"/>
          <c:order val="3"/>
          <c:tx>
            <c:strRef>
              <c:f>Sheet1!$E$1</c:f>
              <c:strCache>
                <c:ptCount val="1"/>
                <c:pt idx="0">
                  <c:v>Developer</c:v>
                </c:pt>
              </c:strCache>
            </c:strRef>
          </c:tx>
          <c:spPr>
            <a:solidFill>
              <a:schemeClr val="accent4"/>
            </a:solidFill>
          </c:spPr>
          <c:invertIfNegative val="0"/>
          <c:dPt>
            <c:idx val="0"/>
            <c:invertIfNegative val="0"/>
            <c:bubble3D val="0"/>
          </c:dPt>
          <c:dLbls>
            <c:delete val="1"/>
          </c:dLbls>
          <c:cat>
            <c:strRef>
              <c:f>Sheet1!$A$2</c:f>
              <c:strCache>
                <c:ptCount val="1"/>
                <c:pt idx="0">
                  <c:v>Xinjiang</c:v>
                </c:pt>
              </c:strCache>
            </c:strRef>
          </c:cat>
          <c:val>
            <c:numRef>
              <c:f>Sheet1!$E$2</c:f>
              <c:numCache>
                <c:formatCode>General</c:formatCode>
                <c:ptCount val="1"/>
                <c:pt idx="0">
                  <c:v>2000</c:v>
                </c:pt>
              </c:numCache>
            </c:numRef>
          </c:val>
        </c:ser>
        <c:dLbls>
          <c:showLegendKey val="0"/>
          <c:showVal val="0"/>
          <c:showCatName val="0"/>
          <c:showSerName val="0"/>
          <c:showPercent val="0"/>
          <c:showBubbleSize val="0"/>
        </c:dLbls>
        <c:gapWidth val="62"/>
        <c:axId val="312927864"/>
        <c:axId val="312927472"/>
      </c:barChart>
      <c:catAx>
        <c:axId val="312927864"/>
        <c:scaling>
          <c:orientation val="minMax"/>
        </c:scaling>
        <c:delete val="0"/>
        <c:axPos val="b"/>
        <c:numFmt formatCode="g/&quot;通&quot;&quot;用&quot;&quot;格&quot;&quot;式&quot;" sourceLinked="0"/>
        <c:majorTickMark val="out"/>
        <c:minorTickMark val="none"/>
        <c:tickLblPos val="nextTo"/>
        <c:spPr>
          <a:ln w="6350" cap="flat" cmpd="sng" algn="ctr">
            <a:no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312927472"/>
        <c:crosses val="autoZero"/>
        <c:auto val="1"/>
        <c:lblAlgn val="ctr"/>
        <c:lblOffset val="100"/>
        <c:noMultiLvlLbl val="0"/>
      </c:catAx>
      <c:valAx>
        <c:axId val="312927472"/>
        <c:scaling>
          <c:orientation val="minMax"/>
        </c:scaling>
        <c:delete val="0"/>
        <c:axPos val="l"/>
        <c:numFmt formatCode="General" sourceLinked="1"/>
        <c:majorTickMark val="cross"/>
        <c:minorTickMark val="none"/>
        <c:tickLblPos val="nextTo"/>
        <c:spPr>
          <a:ln w="6350" cap="flat" cmpd="sng" algn="ctr">
            <a:solidFill>
              <a:schemeClr val="tx1">
                <a:tint val="75000"/>
              </a:schemeClr>
            </a:solid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312927864"/>
        <c:crosses val="autoZero"/>
        <c:crossBetween val="between"/>
      </c:valAx>
      <c:spPr>
        <a:noFill/>
        <a:ln w="25281">
          <a:noFill/>
        </a:ln>
      </c:spPr>
    </c:plotArea>
    <c:plotVisOnly val="1"/>
    <c:dispBlanksAs val="gap"/>
    <c:showDLblsOverMax val="0"/>
  </c:chart>
  <c:txPr>
    <a:bodyPr/>
    <a:lstStyle/>
    <a:p>
      <a:pPr>
        <a:defRPr lang="zh-CN" sz="1775" b="0" i="0" u="none" strike="noStrike" baseline="0">
          <a:solidFill>
            <a:srgbClr val="000000"/>
          </a:solidFill>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63690476190476"/>
          <c:y val="0.223628573959339"/>
          <c:w val="0.974702380952381"/>
          <c:h val="0.61941849298145"/>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dPt>
          <c:dLbls>
            <c:delete val="1"/>
          </c:dLbls>
          <c:cat>
            <c:strRef>
              <c:f>Sheet1!$A$2</c:f>
              <c:strCache>
                <c:ptCount val="1"/>
                <c:pt idx="0">
                  <c:v>Yunnan</c:v>
                </c:pt>
              </c:strCache>
            </c:strRef>
          </c:cat>
          <c:val>
            <c:numRef>
              <c:f>Sheet1!$B$2</c:f>
              <c:numCache>
                <c:formatCode>General</c:formatCode>
                <c:ptCount val="1"/>
                <c:pt idx="0">
                  <c:v>2450</c:v>
                </c:pt>
              </c:numCache>
            </c:numRef>
          </c:val>
        </c:ser>
        <c:ser>
          <c:idx val="1"/>
          <c:order val="1"/>
          <c:tx>
            <c:strRef>
              <c:f>Sheet1!$C$1</c:f>
              <c:strCache>
                <c:ptCount val="1"/>
                <c:pt idx="0">
                  <c:v>Web Design</c:v>
                </c:pt>
              </c:strCache>
            </c:strRef>
          </c:tx>
          <c:spPr>
            <a:solidFill>
              <a:schemeClr val="accent2"/>
            </a:solidFill>
          </c:spPr>
          <c:invertIfNegative val="0"/>
          <c:dPt>
            <c:idx val="0"/>
            <c:invertIfNegative val="0"/>
            <c:bubble3D val="0"/>
          </c:dPt>
          <c:dLbls>
            <c:delete val="1"/>
          </c:dLbls>
          <c:cat>
            <c:strRef>
              <c:f>Sheet1!$A$2</c:f>
              <c:strCache>
                <c:ptCount val="1"/>
                <c:pt idx="0">
                  <c:v>Yunnan</c:v>
                </c:pt>
              </c:strCache>
            </c:strRef>
          </c:cat>
          <c:val>
            <c:numRef>
              <c:f>Sheet1!$C$2</c:f>
              <c:numCache>
                <c:formatCode>General</c:formatCode>
                <c:ptCount val="1"/>
                <c:pt idx="0">
                  <c:v>3000</c:v>
                </c:pt>
              </c:numCache>
            </c:numRef>
          </c:val>
        </c:ser>
        <c:ser>
          <c:idx val="2"/>
          <c:order val="2"/>
          <c:tx>
            <c:strRef>
              <c:f>Sheet1!$D$1</c:f>
              <c:strCache>
                <c:ptCount val="1"/>
                <c:pt idx="0">
                  <c:v>SEO</c:v>
                </c:pt>
              </c:strCache>
            </c:strRef>
          </c:tx>
          <c:spPr>
            <a:solidFill>
              <a:schemeClr val="accent3"/>
            </a:solidFill>
          </c:spPr>
          <c:invertIfNegative val="0"/>
          <c:dPt>
            <c:idx val="0"/>
            <c:invertIfNegative val="0"/>
            <c:bubble3D val="0"/>
          </c:dPt>
          <c:dLbls>
            <c:delete val="1"/>
          </c:dLbls>
          <c:cat>
            <c:strRef>
              <c:f>Sheet1!$A$2</c:f>
              <c:strCache>
                <c:ptCount val="1"/>
                <c:pt idx="0">
                  <c:v>Yunnan</c:v>
                </c:pt>
              </c:strCache>
            </c:strRef>
          </c:cat>
          <c:val>
            <c:numRef>
              <c:f>Sheet1!$D$2</c:f>
              <c:numCache>
                <c:formatCode>General</c:formatCode>
                <c:ptCount val="1"/>
                <c:pt idx="0">
                  <c:v>1000</c:v>
                </c:pt>
              </c:numCache>
            </c:numRef>
          </c:val>
        </c:ser>
        <c:ser>
          <c:idx val="3"/>
          <c:order val="3"/>
          <c:tx>
            <c:strRef>
              <c:f>Sheet1!$E$1</c:f>
              <c:strCache>
                <c:ptCount val="1"/>
                <c:pt idx="0">
                  <c:v>Developer</c:v>
                </c:pt>
              </c:strCache>
            </c:strRef>
          </c:tx>
          <c:spPr>
            <a:solidFill>
              <a:schemeClr val="accent4"/>
            </a:solidFill>
          </c:spPr>
          <c:invertIfNegative val="0"/>
          <c:dPt>
            <c:idx val="0"/>
            <c:invertIfNegative val="0"/>
            <c:bubble3D val="0"/>
          </c:dPt>
          <c:dLbls>
            <c:delete val="1"/>
          </c:dLbls>
          <c:cat>
            <c:strRef>
              <c:f>Sheet1!$A$2</c:f>
              <c:strCache>
                <c:ptCount val="1"/>
                <c:pt idx="0">
                  <c:v>Yunnan</c:v>
                </c:pt>
              </c:strCache>
            </c:strRef>
          </c:cat>
          <c:val>
            <c:numRef>
              <c:f>Sheet1!$E$2</c:f>
              <c:numCache>
                <c:formatCode>General</c:formatCode>
                <c:ptCount val="1"/>
                <c:pt idx="0">
                  <c:v>750</c:v>
                </c:pt>
              </c:numCache>
            </c:numRef>
          </c:val>
        </c:ser>
        <c:dLbls>
          <c:showLegendKey val="0"/>
          <c:showVal val="0"/>
          <c:showCatName val="0"/>
          <c:showSerName val="0"/>
          <c:showPercent val="0"/>
          <c:showBubbleSize val="0"/>
        </c:dLbls>
        <c:gapWidth val="62"/>
        <c:axId val="454741064"/>
        <c:axId val="454741456"/>
      </c:barChart>
      <c:catAx>
        <c:axId val="454741064"/>
        <c:scaling>
          <c:orientation val="minMax"/>
        </c:scaling>
        <c:delete val="0"/>
        <c:axPos val="b"/>
        <c:numFmt formatCode="g/&quot;通&quot;&quot;用&quot;&quot;格&quot;&quot;式&quot;" sourceLinked="0"/>
        <c:majorTickMark val="out"/>
        <c:minorTickMark val="none"/>
        <c:tickLblPos val="nextTo"/>
        <c:spPr>
          <a:ln w="6350" cap="flat" cmpd="sng" algn="ctr">
            <a:no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454741456"/>
        <c:crosses val="autoZero"/>
        <c:auto val="1"/>
        <c:lblAlgn val="ctr"/>
        <c:lblOffset val="100"/>
        <c:noMultiLvlLbl val="0"/>
      </c:catAx>
      <c:valAx>
        <c:axId val="454741456"/>
        <c:scaling>
          <c:orientation val="minMax"/>
        </c:scaling>
        <c:delete val="0"/>
        <c:axPos val="l"/>
        <c:numFmt formatCode="General" sourceLinked="1"/>
        <c:majorTickMark val="cross"/>
        <c:minorTickMark val="none"/>
        <c:tickLblPos val="nextTo"/>
        <c:spPr>
          <a:ln w="6350" cap="flat" cmpd="sng" algn="ctr">
            <a:solidFill>
              <a:schemeClr val="tx1">
                <a:tint val="75000"/>
              </a:schemeClr>
            </a:solid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454741064"/>
        <c:crosses val="autoZero"/>
        <c:crossBetween val="between"/>
      </c:valAx>
      <c:spPr>
        <a:noFill/>
        <a:ln w="25300">
          <a:noFill/>
        </a:ln>
      </c:spPr>
    </c:plotArea>
    <c:plotVisOnly val="1"/>
    <c:dispBlanksAs val="gap"/>
    <c:showDLblsOverMax val="0"/>
  </c:chart>
  <c:txPr>
    <a:bodyPr/>
    <a:lstStyle/>
    <a:p>
      <a:pPr>
        <a:defRPr lang="zh-CN" sz="1775" b="0" i="0" u="none" strike="noStrike" baseline="0">
          <a:solidFill>
            <a:srgbClr val="000000"/>
          </a:solidFill>
          <a:latin typeface="+mn-lt"/>
          <a:ea typeface="+mn-ea"/>
          <a:cs typeface="+mn-ea"/>
          <a:sym typeface="+mn-lt"/>
        </a:defRPr>
      </a:pPr>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63690476190476"/>
          <c:y val="0.223628573959339"/>
          <c:w val="0.974702380952381"/>
          <c:h val="0.61941849298145"/>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dPt>
          <c:dLbls>
            <c:delete val="1"/>
          </c:dLbls>
          <c:cat>
            <c:strRef>
              <c:f>Sheet1!$A$2</c:f>
              <c:strCache>
                <c:ptCount val="1"/>
                <c:pt idx="0">
                  <c:v>Inner Mongolia</c:v>
                </c:pt>
              </c:strCache>
            </c:strRef>
          </c:cat>
          <c:val>
            <c:numRef>
              <c:f>Sheet1!$B$2</c:f>
              <c:numCache>
                <c:formatCode>General</c:formatCode>
                <c:ptCount val="1"/>
                <c:pt idx="0">
                  <c:v>2000</c:v>
                </c:pt>
              </c:numCache>
            </c:numRef>
          </c:val>
        </c:ser>
        <c:ser>
          <c:idx val="1"/>
          <c:order val="1"/>
          <c:tx>
            <c:strRef>
              <c:f>Sheet1!$C$1</c:f>
              <c:strCache>
                <c:ptCount val="1"/>
                <c:pt idx="0">
                  <c:v>Web Design</c:v>
                </c:pt>
              </c:strCache>
            </c:strRef>
          </c:tx>
          <c:spPr>
            <a:solidFill>
              <a:schemeClr val="accent2"/>
            </a:solidFill>
          </c:spPr>
          <c:invertIfNegative val="0"/>
          <c:dPt>
            <c:idx val="0"/>
            <c:invertIfNegative val="0"/>
            <c:bubble3D val="0"/>
          </c:dPt>
          <c:dLbls>
            <c:delete val="1"/>
          </c:dLbls>
          <c:cat>
            <c:strRef>
              <c:f>Sheet1!$A$2</c:f>
              <c:strCache>
                <c:ptCount val="1"/>
                <c:pt idx="0">
                  <c:v>Inner Mongolia</c:v>
                </c:pt>
              </c:strCache>
            </c:strRef>
          </c:cat>
          <c:val>
            <c:numRef>
              <c:f>Sheet1!$C$2</c:f>
              <c:numCache>
                <c:formatCode>General</c:formatCode>
                <c:ptCount val="1"/>
                <c:pt idx="0">
                  <c:v>2700</c:v>
                </c:pt>
              </c:numCache>
            </c:numRef>
          </c:val>
        </c:ser>
        <c:ser>
          <c:idx val="2"/>
          <c:order val="2"/>
          <c:tx>
            <c:strRef>
              <c:f>Sheet1!$D$1</c:f>
              <c:strCache>
                <c:ptCount val="1"/>
                <c:pt idx="0">
                  <c:v>SEO</c:v>
                </c:pt>
              </c:strCache>
            </c:strRef>
          </c:tx>
          <c:spPr>
            <a:solidFill>
              <a:schemeClr val="accent3"/>
            </a:solidFill>
          </c:spPr>
          <c:invertIfNegative val="0"/>
          <c:dPt>
            <c:idx val="0"/>
            <c:invertIfNegative val="0"/>
            <c:bubble3D val="0"/>
          </c:dPt>
          <c:dLbls>
            <c:delete val="1"/>
          </c:dLbls>
          <c:cat>
            <c:strRef>
              <c:f>Sheet1!$A$2</c:f>
              <c:strCache>
                <c:ptCount val="1"/>
                <c:pt idx="0">
                  <c:v>Inner Mongolia</c:v>
                </c:pt>
              </c:strCache>
            </c:strRef>
          </c:cat>
          <c:val>
            <c:numRef>
              <c:f>Sheet1!$D$2</c:f>
              <c:numCache>
                <c:formatCode>General</c:formatCode>
                <c:ptCount val="1"/>
                <c:pt idx="0">
                  <c:v>750</c:v>
                </c:pt>
              </c:numCache>
            </c:numRef>
          </c:val>
        </c:ser>
        <c:ser>
          <c:idx val="3"/>
          <c:order val="3"/>
          <c:tx>
            <c:strRef>
              <c:f>Sheet1!$E$1</c:f>
              <c:strCache>
                <c:ptCount val="1"/>
                <c:pt idx="0">
                  <c:v>Developer</c:v>
                </c:pt>
              </c:strCache>
            </c:strRef>
          </c:tx>
          <c:spPr>
            <a:solidFill>
              <a:schemeClr val="accent4"/>
            </a:solidFill>
          </c:spPr>
          <c:invertIfNegative val="0"/>
          <c:dPt>
            <c:idx val="0"/>
            <c:invertIfNegative val="0"/>
            <c:bubble3D val="0"/>
          </c:dPt>
          <c:dLbls>
            <c:delete val="1"/>
          </c:dLbls>
          <c:cat>
            <c:strRef>
              <c:f>Sheet1!$A$2</c:f>
              <c:strCache>
                <c:ptCount val="1"/>
                <c:pt idx="0">
                  <c:v>Inner Mongolia</c:v>
                </c:pt>
              </c:strCache>
            </c:strRef>
          </c:cat>
          <c:val>
            <c:numRef>
              <c:f>Sheet1!$E$2</c:f>
              <c:numCache>
                <c:formatCode>General</c:formatCode>
                <c:ptCount val="1"/>
                <c:pt idx="0">
                  <c:v>1000</c:v>
                </c:pt>
              </c:numCache>
            </c:numRef>
          </c:val>
        </c:ser>
        <c:dLbls>
          <c:showLegendKey val="0"/>
          <c:showVal val="0"/>
          <c:showCatName val="0"/>
          <c:showSerName val="0"/>
          <c:showPercent val="0"/>
          <c:showBubbleSize val="0"/>
        </c:dLbls>
        <c:gapWidth val="62"/>
        <c:axId val="454742240"/>
        <c:axId val="448533408"/>
      </c:barChart>
      <c:catAx>
        <c:axId val="454742240"/>
        <c:scaling>
          <c:orientation val="minMax"/>
        </c:scaling>
        <c:delete val="0"/>
        <c:axPos val="b"/>
        <c:numFmt formatCode="g/&quot;通&quot;&quot;用&quot;&quot;格&quot;&quot;式&quot;" sourceLinked="0"/>
        <c:majorTickMark val="out"/>
        <c:minorTickMark val="none"/>
        <c:tickLblPos val="nextTo"/>
        <c:spPr>
          <a:ln w="6350" cap="flat" cmpd="sng" algn="ctr">
            <a:no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448533408"/>
        <c:crosses val="autoZero"/>
        <c:auto val="1"/>
        <c:lblAlgn val="ctr"/>
        <c:lblOffset val="100"/>
        <c:noMultiLvlLbl val="0"/>
      </c:catAx>
      <c:valAx>
        <c:axId val="448533408"/>
        <c:scaling>
          <c:orientation val="minMax"/>
        </c:scaling>
        <c:delete val="0"/>
        <c:axPos val="l"/>
        <c:numFmt formatCode="General" sourceLinked="1"/>
        <c:majorTickMark val="cross"/>
        <c:minorTickMark val="none"/>
        <c:tickLblPos val="nextTo"/>
        <c:spPr>
          <a:ln w="6350" cap="flat" cmpd="sng" algn="ctr">
            <a:solidFill>
              <a:schemeClr val="tx1">
                <a:tint val="75000"/>
              </a:schemeClr>
            </a:solidFill>
            <a:prstDash val="solid"/>
            <a:round/>
          </a:ln>
        </c:spPr>
        <c:txPr>
          <a:bodyPr rot="0" spcFirstLastPara="0" vertOverflow="ellipsis" vert="horz" wrap="square" anchor="ctr" anchorCtr="1"/>
          <a:lstStyle/>
          <a:p>
            <a:pPr>
              <a:defRPr lang="zh-CN" sz="1775" b="0" i="0" u="none" strike="noStrike" kern="1200" baseline="0">
                <a:solidFill>
                  <a:srgbClr val="000000"/>
                </a:solidFill>
                <a:latin typeface="+mn-lt"/>
                <a:ea typeface="+mn-ea"/>
                <a:cs typeface="+mn-ea"/>
                <a:sym typeface="+mn-lt"/>
              </a:defRPr>
            </a:pPr>
          </a:p>
        </c:txPr>
        <c:crossAx val="454742240"/>
        <c:crosses val="autoZero"/>
        <c:crossBetween val="between"/>
      </c:valAx>
      <c:spPr>
        <a:noFill/>
        <a:ln w="25281">
          <a:noFill/>
        </a:ln>
      </c:spPr>
    </c:plotArea>
    <c:plotVisOnly val="1"/>
    <c:dispBlanksAs val="gap"/>
    <c:showDLblsOverMax val="0"/>
  </c:chart>
  <c:txPr>
    <a:bodyPr/>
    <a:lstStyle/>
    <a:p>
      <a:pPr>
        <a:defRPr lang="zh-CN" sz="1775" b="0" i="0" u="none" strike="noStrike" baseline="0">
          <a:solidFill>
            <a:srgbClr val="000000"/>
          </a:solidFill>
          <a:latin typeface="+mn-lt"/>
          <a:ea typeface="+mn-ea"/>
          <a:cs typeface="+mn-ea"/>
          <a:sym typeface="+mn-lt"/>
        </a:defRPr>
      </a:pPr>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63690476190476"/>
          <c:y val="0.223628573959339"/>
          <c:w val="0.974702380952381"/>
          <c:h val="0.61941849298145"/>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dPt>
          <c:dLbls>
            <c:delete val="1"/>
          </c:dLbls>
          <c:cat>
            <c:strRef>
              <c:f>Sheet1!$A$2</c:f>
              <c:strCache>
                <c:ptCount val="1"/>
                <c:pt idx="0">
                  <c:v>Fujian</c:v>
                </c:pt>
              </c:strCache>
            </c:strRef>
          </c:cat>
          <c:val>
            <c:numRef>
              <c:f>Sheet1!$B$2</c:f>
              <c:numCache>
                <c:formatCode>General</c:formatCode>
                <c:ptCount val="1"/>
                <c:pt idx="0">
                  <c:v>1850</c:v>
                </c:pt>
              </c:numCache>
            </c:numRef>
          </c:val>
        </c:ser>
        <c:ser>
          <c:idx val="1"/>
          <c:order val="1"/>
          <c:tx>
            <c:strRef>
              <c:f>Sheet1!$C$1</c:f>
              <c:strCache>
                <c:ptCount val="1"/>
                <c:pt idx="0">
                  <c:v>Web Design</c:v>
                </c:pt>
              </c:strCache>
            </c:strRef>
          </c:tx>
          <c:spPr>
            <a:solidFill>
              <a:schemeClr val="accent2"/>
            </a:solidFill>
          </c:spPr>
          <c:invertIfNegative val="0"/>
          <c:dPt>
            <c:idx val="0"/>
            <c:invertIfNegative val="0"/>
            <c:bubble3D val="0"/>
          </c:dPt>
          <c:dLbls>
            <c:delete val="1"/>
          </c:dLbls>
          <c:cat>
            <c:strRef>
              <c:f>Sheet1!$A$2</c:f>
              <c:strCache>
                <c:ptCount val="1"/>
                <c:pt idx="0">
                  <c:v>Fujian</c:v>
                </c:pt>
              </c:strCache>
            </c:strRef>
          </c:cat>
          <c:val>
            <c:numRef>
              <c:f>Sheet1!$C$2</c:f>
              <c:numCache>
                <c:formatCode>General</c:formatCode>
                <c:ptCount val="1"/>
                <c:pt idx="0">
                  <c:v>2300</c:v>
                </c:pt>
              </c:numCache>
            </c:numRef>
          </c:val>
        </c:ser>
        <c:ser>
          <c:idx val="2"/>
          <c:order val="2"/>
          <c:tx>
            <c:strRef>
              <c:f>Sheet1!$D$1</c:f>
              <c:strCache>
                <c:ptCount val="1"/>
                <c:pt idx="0">
                  <c:v>SEO</c:v>
                </c:pt>
              </c:strCache>
            </c:strRef>
          </c:tx>
          <c:spPr>
            <a:solidFill>
              <a:schemeClr val="accent3"/>
            </a:solidFill>
          </c:spPr>
          <c:invertIfNegative val="0"/>
          <c:dPt>
            <c:idx val="0"/>
            <c:invertIfNegative val="0"/>
            <c:bubble3D val="0"/>
          </c:dPt>
          <c:dLbls>
            <c:delete val="1"/>
          </c:dLbls>
          <c:cat>
            <c:strRef>
              <c:f>Sheet1!$A$2</c:f>
              <c:strCache>
                <c:ptCount val="1"/>
                <c:pt idx="0">
                  <c:v>Fujian</c:v>
                </c:pt>
              </c:strCache>
            </c:strRef>
          </c:cat>
          <c:val>
            <c:numRef>
              <c:f>Sheet1!$D$2</c:f>
              <c:numCache>
                <c:formatCode>General</c:formatCode>
                <c:ptCount val="1"/>
                <c:pt idx="0">
                  <c:v>1000</c:v>
                </c:pt>
              </c:numCache>
            </c:numRef>
          </c:val>
        </c:ser>
        <c:ser>
          <c:idx val="3"/>
          <c:order val="3"/>
          <c:tx>
            <c:strRef>
              <c:f>Sheet1!$E$1</c:f>
              <c:strCache>
                <c:ptCount val="1"/>
                <c:pt idx="0">
                  <c:v>Developer</c:v>
                </c:pt>
              </c:strCache>
            </c:strRef>
          </c:tx>
          <c:spPr>
            <a:solidFill>
              <a:schemeClr val="accent4"/>
            </a:solidFill>
          </c:spPr>
          <c:invertIfNegative val="0"/>
          <c:dPt>
            <c:idx val="0"/>
            <c:invertIfNegative val="0"/>
            <c:bubble3D val="0"/>
          </c:dPt>
          <c:dLbls>
            <c:delete val="1"/>
          </c:dLbls>
          <c:cat>
            <c:strRef>
              <c:f>Sheet1!$A$2</c:f>
              <c:strCache>
                <c:ptCount val="1"/>
                <c:pt idx="0">
                  <c:v>Fujian</c:v>
                </c:pt>
              </c:strCache>
            </c:strRef>
          </c:cat>
          <c:val>
            <c:numRef>
              <c:f>Sheet1!$E$2</c:f>
              <c:numCache>
                <c:formatCode>General</c:formatCode>
                <c:ptCount val="1"/>
                <c:pt idx="0">
                  <c:v>1100</c:v>
                </c:pt>
              </c:numCache>
            </c:numRef>
          </c:val>
        </c:ser>
        <c:dLbls>
          <c:showLegendKey val="0"/>
          <c:showVal val="0"/>
          <c:showCatName val="0"/>
          <c:showSerName val="0"/>
          <c:showPercent val="0"/>
          <c:showBubbleSize val="0"/>
        </c:dLbls>
        <c:gapWidth val="62"/>
        <c:axId val="448534192"/>
        <c:axId val="448534584"/>
      </c:barChart>
      <c:catAx>
        <c:axId val="448534192"/>
        <c:scaling>
          <c:orientation val="minMax"/>
        </c:scaling>
        <c:delete val="0"/>
        <c:axPos val="b"/>
        <c:numFmt formatCode="g/&quot;通&quot;&quot;用&quot;&quot;格&quot;&quot;式&quot;" sourceLinked="0"/>
        <c:majorTickMark val="out"/>
        <c:minorTickMark val="none"/>
        <c:tickLblPos val="nextTo"/>
        <c:spPr>
          <a:ln w="6350" cap="flat" cmpd="sng" algn="ctr">
            <a:noFill/>
            <a:prstDash val="solid"/>
            <a:round/>
          </a:ln>
        </c:spPr>
        <c:txPr>
          <a:bodyPr rot="0" spcFirstLastPara="0" vertOverflow="ellipsis" vert="horz" wrap="square" anchor="ctr" anchorCtr="1"/>
          <a:lstStyle/>
          <a:p>
            <a:pPr>
              <a:defRPr lang="zh-CN" sz="1770" b="0" i="0" u="none" strike="noStrike" kern="1200" baseline="0">
                <a:solidFill>
                  <a:srgbClr val="000000"/>
                </a:solidFill>
                <a:latin typeface="+mn-lt"/>
                <a:ea typeface="+mn-ea"/>
                <a:cs typeface="+mn-ea"/>
                <a:sym typeface="+mn-lt"/>
              </a:defRPr>
            </a:pPr>
          </a:p>
        </c:txPr>
        <c:crossAx val="448534584"/>
        <c:crosses val="autoZero"/>
        <c:auto val="1"/>
        <c:lblAlgn val="ctr"/>
        <c:lblOffset val="100"/>
        <c:noMultiLvlLbl val="0"/>
      </c:catAx>
      <c:valAx>
        <c:axId val="448534584"/>
        <c:scaling>
          <c:orientation val="minMax"/>
        </c:scaling>
        <c:delete val="0"/>
        <c:axPos val="l"/>
        <c:numFmt formatCode="General" sourceLinked="1"/>
        <c:majorTickMark val="cross"/>
        <c:minorTickMark val="none"/>
        <c:tickLblPos val="nextTo"/>
        <c:spPr>
          <a:ln w="6350" cap="flat" cmpd="sng" algn="ctr">
            <a:solidFill>
              <a:schemeClr val="tx1">
                <a:tint val="75000"/>
              </a:schemeClr>
            </a:solidFill>
            <a:prstDash val="solid"/>
            <a:round/>
          </a:ln>
        </c:spPr>
        <c:txPr>
          <a:bodyPr rot="0" spcFirstLastPara="0" vertOverflow="ellipsis" vert="horz" wrap="square" anchor="ctr" anchorCtr="1"/>
          <a:lstStyle/>
          <a:p>
            <a:pPr>
              <a:defRPr lang="zh-CN" sz="1770" b="0" i="0" u="none" strike="noStrike" kern="1200" baseline="0">
                <a:solidFill>
                  <a:srgbClr val="000000"/>
                </a:solidFill>
                <a:latin typeface="+mn-lt"/>
                <a:ea typeface="+mn-ea"/>
                <a:cs typeface="+mn-ea"/>
                <a:sym typeface="+mn-lt"/>
              </a:defRPr>
            </a:pPr>
          </a:p>
        </c:txPr>
        <c:crossAx val="448534192"/>
        <c:crosses val="autoZero"/>
        <c:crossBetween val="between"/>
      </c:valAx>
      <c:spPr>
        <a:noFill/>
        <a:ln w="25281">
          <a:noFill/>
        </a:ln>
      </c:spPr>
    </c:plotArea>
    <c:plotVisOnly val="1"/>
    <c:dispBlanksAs val="gap"/>
    <c:showDLblsOverMax val="0"/>
  </c:chart>
  <c:txPr>
    <a:bodyPr/>
    <a:lstStyle/>
    <a:p>
      <a:pPr>
        <a:defRPr lang="zh-CN" sz="1770" b="0" i="0" u="none" strike="noStrike" baseline="0">
          <a:solidFill>
            <a:srgbClr val="000000"/>
          </a:solidFill>
          <a:latin typeface="+mn-lt"/>
          <a:ea typeface="+mn-ea"/>
          <a:cs typeface="+mn-ea"/>
          <a:sym typeface="+mn-lt"/>
        </a:defRPr>
      </a:pPr>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0163690476190476"/>
          <c:y val="0.223628573959339"/>
          <c:w val="0.974702380952381"/>
          <c:h val="0.61941849298145"/>
        </c:manualLayout>
      </c:layout>
      <c:barChart>
        <c:barDir val="col"/>
        <c:grouping val="clustered"/>
        <c:varyColors val="0"/>
        <c:ser>
          <c:idx val="0"/>
          <c:order val="0"/>
          <c:tx>
            <c:strRef>
              <c:f>Sheet1!$B$1</c:f>
              <c:strCache>
                <c:ptCount val="1"/>
                <c:pt idx="0">
                  <c:v>Graphic Design</c:v>
                </c:pt>
              </c:strCache>
            </c:strRef>
          </c:tx>
          <c:spPr>
            <a:solidFill>
              <a:schemeClr val="accent1"/>
            </a:solidFill>
            <a:ln>
              <a:noFill/>
            </a:ln>
          </c:spPr>
          <c:invertIfNegative val="0"/>
          <c:dPt>
            <c:idx val="0"/>
            <c:invertIfNegative val="0"/>
            <c:bubble3D val="0"/>
          </c:dPt>
          <c:dLbls>
            <c:delete val="1"/>
          </c:dLbls>
          <c:cat>
            <c:strRef>
              <c:f>Sheet1!$A$2</c:f>
              <c:strCache>
                <c:ptCount val="1"/>
                <c:pt idx="0">
                  <c:v>Shandong</c:v>
                </c:pt>
              </c:strCache>
            </c:strRef>
          </c:cat>
          <c:val>
            <c:numRef>
              <c:f>Sheet1!$B$2</c:f>
              <c:numCache>
                <c:formatCode>General</c:formatCode>
                <c:ptCount val="1"/>
                <c:pt idx="0">
                  <c:v>1750</c:v>
                </c:pt>
              </c:numCache>
            </c:numRef>
          </c:val>
        </c:ser>
        <c:ser>
          <c:idx val="1"/>
          <c:order val="1"/>
          <c:tx>
            <c:strRef>
              <c:f>Sheet1!$C$1</c:f>
              <c:strCache>
                <c:ptCount val="1"/>
                <c:pt idx="0">
                  <c:v>Web Design</c:v>
                </c:pt>
              </c:strCache>
            </c:strRef>
          </c:tx>
          <c:spPr>
            <a:solidFill>
              <a:schemeClr val="accent2"/>
            </a:solidFill>
          </c:spPr>
          <c:invertIfNegative val="0"/>
          <c:dPt>
            <c:idx val="0"/>
            <c:invertIfNegative val="0"/>
            <c:bubble3D val="0"/>
          </c:dPt>
          <c:dLbls>
            <c:delete val="1"/>
          </c:dLbls>
          <c:cat>
            <c:strRef>
              <c:f>Sheet1!$A$2</c:f>
              <c:strCache>
                <c:ptCount val="1"/>
                <c:pt idx="0">
                  <c:v>Shandong</c:v>
                </c:pt>
              </c:strCache>
            </c:strRef>
          </c:cat>
          <c:val>
            <c:numRef>
              <c:f>Sheet1!$C$2</c:f>
              <c:numCache>
                <c:formatCode>General</c:formatCode>
                <c:ptCount val="1"/>
                <c:pt idx="0">
                  <c:v>1250</c:v>
                </c:pt>
              </c:numCache>
            </c:numRef>
          </c:val>
        </c:ser>
        <c:ser>
          <c:idx val="2"/>
          <c:order val="2"/>
          <c:tx>
            <c:strRef>
              <c:f>Sheet1!$D$1</c:f>
              <c:strCache>
                <c:ptCount val="1"/>
                <c:pt idx="0">
                  <c:v>SEO</c:v>
                </c:pt>
              </c:strCache>
            </c:strRef>
          </c:tx>
          <c:spPr>
            <a:solidFill>
              <a:schemeClr val="accent3"/>
            </a:solidFill>
          </c:spPr>
          <c:invertIfNegative val="0"/>
          <c:dPt>
            <c:idx val="0"/>
            <c:invertIfNegative val="0"/>
            <c:bubble3D val="0"/>
          </c:dPt>
          <c:dLbls>
            <c:delete val="1"/>
          </c:dLbls>
          <c:cat>
            <c:strRef>
              <c:f>Sheet1!$A$2</c:f>
              <c:strCache>
                <c:ptCount val="1"/>
                <c:pt idx="0">
                  <c:v>Shandong</c:v>
                </c:pt>
              </c:strCache>
            </c:strRef>
          </c:cat>
          <c:val>
            <c:numRef>
              <c:f>Sheet1!$D$2</c:f>
              <c:numCache>
                <c:formatCode>General</c:formatCode>
                <c:ptCount val="1"/>
                <c:pt idx="0">
                  <c:v>700</c:v>
                </c:pt>
              </c:numCache>
            </c:numRef>
          </c:val>
        </c:ser>
        <c:ser>
          <c:idx val="3"/>
          <c:order val="3"/>
          <c:tx>
            <c:strRef>
              <c:f>Sheet1!$E$1</c:f>
              <c:strCache>
                <c:ptCount val="1"/>
                <c:pt idx="0">
                  <c:v>Developer</c:v>
                </c:pt>
              </c:strCache>
            </c:strRef>
          </c:tx>
          <c:spPr>
            <a:solidFill>
              <a:schemeClr val="accent4"/>
            </a:solidFill>
          </c:spPr>
          <c:invertIfNegative val="0"/>
          <c:dPt>
            <c:idx val="0"/>
            <c:invertIfNegative val="0"/>
            <c:bubble3D val="0"/>
          </c:dPt>
          <c:dLbls>
            <c:delete val="1"/>
          </c:dLbls>
          <c:cat>
            <c:strRef>
              <c:f>Sheet1!$A$2</c:f>
              <c:strCache>
                <c:ptCount val="1"/>
                <c:pt idx="0">
                  <c:v>Shandong</c:v>
                </c:pt>
              </c:strCache>
            </c:strRef>
          </c:cat>
          <c:val>
            <c:numRef>
              <c:f>Sheet1!$E$2</c:f>
              <c:numCache>
                <c:formatCode>General</c:formatCode>
                <c:ptCount val="1"/>
                <c:pt idx="0">
                  <c:v>500</c:v>
                </c:pt>
              </c:numCache>
            </c:numRef>
          </c:val>
        </c:ser>
        <c:dLbls>
          <c:showLegendKey val="0"/>
          <c:showVal val="0"/>
          <c:showCatName val="0"/>
          <c:showSerName val="0"/>
          <c:showPercent val="0"/>
          <c:showBubbleSize val="0"/>
        </c:dLbls>
        <c:gapWidth val="62"/>
        <c:axId val="450954448"/>
        <c:axId val="450954840"/>
      </c:barChart>
      <c:catAx>
        <c:axId val="450954448"/>
        <c:scaling>
          <c:orientation val="minMax"/>
        </c:scaling>
        <c:delete val="0"/>
        <c:axPos val="b"/>
        <c:numFmt formatCode="g/&quot;通&quot;&quot;用&quot;&quot;格&quot;&quot;式&quot;" sourceLinked="0"/>
        <c:majorTickMark val="out"/>
        <c:minorTickMark val="none"/>
        <c:tickLblPos val="nextTo"/>
        <c:spPr>
          <a:ln w="6350" cap="flat" cmpd="sng" algn="ctr">
            <a:noFill/>
            <a:prstDash val="solid"/>
            <a:round/>
          </a:ln>
        </c:spPr>
        <c:txPr>
          <a:bodyPr rot="0" spcFirstLastPara="0" vertOverflow="ellipsis" vert="horz" wrap="square" anchor="ctr" anchorCtr="1"/>
          <a:lstStyle/>
          <a:p>
            <a:pPr>
              <a:defRPr lang="zh-CN" sz="1770" b="0" i="0" u="none" strike="noStrike" kern="1200" baseline="0">
                <a:solidFill>
                  <a:srgbClr val="000000"/>
                </a:solidFill>
                <a:latin typeface="+mn-lt"/>
                <a:ea typeface="+mn-ea"/>
                <a:cs typeface="+mn-ea"/>
                <a:sym typeface="+mn-lt"/>
              </a:defRPr>
            </a:pPr>
          </a:p>
        </c:txPr>
        <c:crossAx val="450954840"/>
        <c:crosses val="autoZero"/>
        <c:auto val="1"/>
        <c:lblAlgn val="ctr"/>
        <c:lblOffset val="100"/>
        <c:noMultiLvlLbl val="0"/>
      </c:catAx>
      <c:valAx>
        <c:axId val="450954840"/>
        <c:scaling>
          <c:orientation val="minMax"/>
        </c:scaling>
        <c:delete val="0"/>
        <c:axPos val="l"/>
        <c:numFmt formatCode="General" sourceLinked="1"/>
        <c:majorTickMark val="cross"/>
        <c:minorTickMark val="none"/>
        <c:tickLblPos val="nextTo"/>
        <c:spPr>
          <a:ln w="6350" cap="flat" cmpd="sng" algn="ctr">
            <a:solidFill>
              <a:schemeClr val="tx1">
                <a:tint val="75000"/>
              </a:schemeClr>
            </a:solidFill>
            <a:prstDash val="solid"/>
            <a:round/>
          </a:ln>
        </c:spPr>
        <c:txPr>
          <a:bodyPr rot="0" spcFirstLastPara="0" vertOverflow="ellipsis" vert="horz" wrap="square" anchor="ctr" anchorCtr="1"/>
          <a:lstStyle/>
          <a:p>
            <a:pPr>
              <a:defRPr lang="zh-CN" sz="1770" b="0" i="0" u="none" strike="noStrike" kern="1200" baseline="0">
                <a:solidFill>
                  <a:srgbClr val="000000"/>
                </a:solidFill>
                <a:latin typeface="+mn-lt"/>
                <a:ea typeface="+mn-ea"/>
                <a:cs typeface="+mn-ea"/>
                <a:sym typeface="+mn-lt"/>
              </a:defRPr>
            </a:pPr>
          </a:p>
        </c:txPr>
        <c:crossAx val="450954448"/>
        <c:crosses val="autoZero"/>
        <c:crossBetween val="between"/>
      </c:valAx>
      <c:spPr>
        <a:noFill/>
        <a:ln w="25322">
          <a:noFill/>
        </a:ln>
      </c:spPr>
    </c:plotArea>
    <c:plotVisOnly val="1"/>
    <c:dispBlanksAs val="gap"/>
    <c:showDLblsOverMax val="0"/>
  </c:chart>
  <c:txPr>
    <a:bodyPr/>
    <a:lstStyle/>
    <a:p>
      <a:pPr>
        <a:defRPr lang="zh-CN" sz="1770" b="0" i="0" u="none" strike="noStrike" baseline="0">
          <a:solidFill>
            <a:srgbClr val="000000"/>
          </a:solidFill>
          <a:latin typeface="+mn-lt"/>
          <a:ea typeface="+mn-ea"/>
          <a:cs typeface="+mn-ea"/>
          <a:sym typeface="+mn-lt"/>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6B8B57-C1DE-4FC7-928F-2893EE827325}" type="datetimeFigureOut">
              <a:rPr lang="en-US" smtClean="0"/>
            </a:fld>
            <a:endParaRPr 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46BAD8D-873C-4260-AE8A-D4FB72F4ED49}"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37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a:p>
        </p:txBody>
      </p:sp>
      <p:sp>
        <p:nvSpPr>
          <p:cNvPr id="737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Open Sans Light" pitchFamily="34" charset="0"/>
                <a:ea typeface="微软雅黑" panose="020B0503020204020204" pitchFamily="34" charset="-122"/>
              </a:defRPr>
            </a:lvl1pPr>
            <a:lvl2pPr marL="742950" indent="-285750">
              <a:defRPr>
                <a:solidFill>
                  <a:schemeClr val="tx1"/>
                </a:solidFill>
                <a:latin typeface="Open Sans Light" pitchFamily="34" charset="0"/>
                <a:ea typeface="微软雅黑" panose="020B0503020204020204" pitchFamily="34" charset="-122"/>
              </a:defRPr>
            </a:lvl2pPr>
            <a:lvl3pPr marL="1143000" indent="-228600">
              <a:defRPr>
                <a:solidFill>
                  <a:schemeClr val="tx1"/>
                </a:solidFill>
                <a:latin typeface="Open Sans Light" pitchFamily="34" charset="0"/>
                <a:ea typeface="微软雅黑" panose="020B0503020204020204" pitchFamily="34" charset="-122"/>
              </a:defRPr>
            </a:lvl3pPr>
            <a:lvl4pPr marL="1600200" indent="-228600">
              <a:defRPr>
                <a:solidFill>
                  <a:schemeClr val="tx1"/>
                </a:solidFill>
                <a:latin typeface="Open Sans Light" pitchFamily="34" charset="0"/>
                <a:ea typeface="微软雅黑" panose="020B0503020204020204" pitchFamily="34" charset="-122"/>
              </a:defRPr>
            </a:lvl4pPr>
            <a:lvl5pPr marL="2057400" indent="-228600">
              <a:defRPr>
                <a:solidFill>
                  <a:schemeClr val="tx1"/>
                </a:solidFill>
                <a:latin typeface="Open Sans Light"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8DECF883-335A-4B14-BEA2-A7595DF83BA1}"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829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a:p>
        </p:txBody>
      </p:sp>
      <p:sp>
        <p:nvSpPr>
          <p:cNvPr id="829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Open Sans Light" pitchFamily="34" charset="0"/>
                <a:ea typeface="微软雅黑" panose="020B0503020204020204" pitchFamily="34" charset="-122"/>
              </a:defRPr>
            </a:lvl1pPr>
            <a:lvl2pPr marL="742950" indent="-285750">
              <a:defRPr>
                <a:solidFill>
                  <a:schemeClr val="tx1"/>
                </a:solidFill>
                <a:latin typeface="Open Sans Light" pitchFamily="34" charset="0"/>
                <a:ea typeface="微软雅黑" panose="020B0503020204020204" pitchFamily="34" charset="-122"/>
              </a:defRPr>
            </a:lvl2pPr>
            <a:lvl3pPr marL="1143000" indent="-228600">
              <a:defRPr>
                <a:solidFill>
                  <a:schemeClr val="tx1"/>
                </a:solidFill>
                <a:latin typeface="Open Sans Light" pitchFamily="34" charset="0"/>
                <a:ea typeface="微软雅黑" panose="020B0503020204020204" pitchFamily="34" charset="-122"/>
              </a:defRPr>
            </a:lvl3pPr>
            <a:lvl4pPr marL="1600200" indent="-228600">
              <a:defRPr>
                <a:solidFill>
                  <a:schemeClr val="tx1"/>
                </a:solidFill>
                <a:latin typeface="Open Sans Light" pitchFamily="34" charset="0"/>
                <a:ea typeface="微软雅黑" panose="020B0503020204020204" pitchFamily="34" charset="-122"/>
              </a:defRPr>
            </a:lvl4pPr>
            <a:lvl5pPr marL="2057400" indent="-228600">
              <a:defRPr>
                <a:solidFill>
                  <a:schemeClr val="tx1"/>
                </a:solidFill>
                <a:latin typeface="Open Sans Light"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D8D53495-9A50-4036-8A34-D353800F63F1}"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Slide Image Placeholder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768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zh-CN"/>
          </a:p>
        </p:txBody>
      </p:sp>
      <p:sp>
        <p:nvSpPr>
          <p:cNvPr id="768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Open Sans Light" pitchFamily="34" charset="0"/>
                <a:ea typeface="微软雅黑" panose="020B0503020204020204" pitchFamily="34" charset="-122"/>
              </a:defRPr>
            </a:lvl1pPr>
            <a:lvl2pPr marL="742950" indent="-285750">
              <a:defRPr>
                <a:solidFill>
                  <a:schemeClr val="tx1"/>
                </a:solidFill>
                <a:latin typeface="Open Sans Light" pitchFamily="34" charset="0"/>
                <a:ea typeface="微软雅黑" panose="020B0503020204020204" pitchFamily="34" charset="-122"/>
              </a:defRPr>
            </a:lvl2pPr>
            <a:lvl3pPr marL="1143000" indent="-228600">
              <a:defRPr>
                <a:solidFill>
                  <a:schemeClr val="tx1"/>
                </a:solidFill>
                <a:latin typeface="Open Sans Light" pitchFamily="34" charset="0"/>
                <a:ea typeface="微软雅黑" panose="020B0503020204020204" pitchFamily="34" charset="-122"/>
              </a:defRPr>
            </a:lvl3pPr>
            <a:lvl4pPr marL="1600200" indent="-228600">
              <a:defRPr>
                <a:solidFill>
                  <a:schemeClr val="tx1"/>
                </a:solidFill>
                <a:latin typeface="Open Sans Light" pitchFamily="34" charset="0"/>
                <a:ea typeface="微软雅黑" panose="020B0503020204020204" pitchFamily="34" charset="-122"/>
              </a:defRPr>
            </a:lvl4pPr>
            <a:lvl5pPr marL="2057400" indent="-228600">
              <a:defRPr>
                <a:solidFill>
                  <a:schemeClr val="tx1"/>
                </a:solidFill>
                <a:latin typeface="Open Sans Light"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Open Sans Light" pitchFamily="34" charset="0"/>
                <a:ea typeface="微软雅黑" panose="020B0503020204020204" pitchFamily="34" charset="-122"/>
              </a:defRPr>
            </a:lvl9pPr>
          </a:lstStyle>
          <a:p>
            <a:pPr marL="0" marR="0" lvl="0" indent="0" algn="r" defTabSz="914400" rtl="0" eaLnBrk="1" fontAlgn="base" latinLnBrk="0" hangingPunct="1">
              <a:lnSpc>
                <a:spcPct val="100000"/>
              </a:lnSpc>
              <a:spcBef>
                <a:spcPct val="0"/>
              </a:spcBef>
              <a:spcAft>
                <a:spcPct val="0"/>
              </a:spcAft>
              <a:buClrTx/>
              <a:buSzTx/>
              <a:buFontTx/>
              <a:buNone/>
              <a:defRPr/>
            </a:pPr>
            <a:fld id="{CACF87BD-251D-4677-9280-FCE9E3E9B379}" type="slidenum">
              <a:rPr kumimoji="0" lang="en-US" altLang="zh-CN" sz="1200" b="0" i="0" u="none" strike="noStrike" kern="1200" cap="none" spc="0" normalizeH="0" baseline="0" noProof="0" smtClean="0">
                <a:ln>
                  <a:noFill/>
                </a:ln>
                <a:solidFill>
                  <a:prstClr val="black"/>
                </a:solidFill>
                <a:effectLst/>
                <a:uLnTx/>
                <a:uFillTx/>
                <a:latin typeface="Calibri" panose="020F0502020204030204" pitchFamily="34" charset="0"/>
                <a:ea typeface="宋体" panose="02010600030101010101" pitchFamily="2" charset="-122"/>
                <a:cs typeface="+mn-cs"/>
              </a:rPr>
            </a:fld>
            <a:endParaRPr kumimoji="0" lang="en-US" altLang="zh-CN"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ull Imag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1" y="0"/>
            <a:ext cx="12192000" cy="6858000"/>
          </a:xfrm>
          <a:prstGeom prst="rect">
            <a:avLst/>
          </a:prstGeom>
        </p:spPr>
        <p:txBody>
          <a:bodyPr/>
          <a:lstStyle/>
          <a:p>
            <a:pPr lvl="0"/>
            <a:endParaRPr lang="en-US" noProof="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2_Custom Layou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79377CE3-AB04-416F-ABB3-4B36BE6C1149}"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6" name="Picture Placeholder 5"/>
          <p:cNvSpPr>
            <a:spLocks noGrp="1"/>
          </p:cNvSpPr>
          <p:nvPr>
            <p:ph type="pic" sz="quarter" idx="11"/>
          </p:nvPr>
        </p:nvSpPr>
        <p:spPr>
          <a:xfrm>
            <a:off x="0" y="-23812"/>
            <a:ext cx="12179498" cy="5107090"/>
          </a:xfrm>
          <a:prstGeom prst="rect">
            <a:avLst/>
          </a:prstGeom>
        </p:spPr>
        <p:txBody>
          <a:bodyPr/>
          <a:lstStyle/>
          <a:p>
            <a:pPr lvl="0"/>
            <a:endParaRPr lang="en-US" noProof="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7"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57F44CC-5B39-4127-B0D8-549966A6E587}"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 name="Picture Placeholder 2"/>
          <p:cNvSpPr>
            <a:spLocks noGrp="1"/>
          </p:cNvSpPr>
          <p:nvPr>
            <p:ph type="pic" sz="quarter" idx="13"/>
          </p:nvPr>
        </p:nvSpPr>
        <p:spPr>
          <a:xfrm>
            <a:off x="723900" y="2416588"/>
            <a:ext cx="1804220" cy="2041229"/>
          </a:xfrm>
          <a:prstGeom prst="rect">
            <a:avLst/>
          </a:prstGeom>
        </p:spPr>
        <p:txBody>
          <a:bodyPr/>
          <a:lstStyle/>
          <a:p>
            <a:pPr lvl="0"/>
            <a:endParaRPr lang="en-US" noProof="0"/>
          </a:p>
        </p:txBody>
      </p:sp>
      <p:sp>
        <p:nvSpPr>
          <p:cNvPr id="22" name="Picture Placeholder 2"/>
          <p:cNvSpPr>
            <a:spLocks noGrp="1"/>
          </p:cNvSpPr>
          <p:nvPr>
            <p:ph type="pic" sz="quarter" idx="14"/>
          </p:nvPr>
        </p:nvSpPr>
        <p:spPr>
          <a:xfrm>
            <a:off x="9658178" y="2416588"/>
            <a:ext cx="1804220" cy="2041229"/>
          </a:xfrm>
          <a:prstGeom prst="rect">
            <a:avLst/>
          </a:prstGeom>
        </p:spPr>
        <p:txBody>
          <a:bodyPr/>
          <a:lstStyle/>
          <a:p>
            <a:pPr lvl="0"/>
            <a:endParaRPr lang="en-US" noProof="0"/>
          </a:p>
        </p:txBody>
      </p:sp>
      <p:sp>
        <p:nvSpPr>
          <p:cNvPr id="23" name="Picture Placeholder 2"/>
          <p:cNvSpPr>
            <a:spLocks noGrp="1"/>
          </p:cNvSpPr>
          <p:nvPr>
            <p:ph type="pic" sz="quarter" idx="15"/>
          </p:nvPr>
        </p:nvSpPr>
        <p:spPr>
          <a:xfrm>
            <a:off x="7686629" y="2430051"/>
            <a:ext cx="1834501" cy="2015564"/>
          </a:xfrm>
          <a:prstGeom prst="rect">
            <a:avLst/>
          </a:prstGeom>
        </p:spPr>
        <p:txBody>
          <a:bodyPr/>
          <a:lstStyle/>
          <a:p>
            <a:pPr lvl="0"/>
            <a:endParaRPr lang="en-US" noProof="0"/>
          </a:p>
        </p:txBody>
      </p:sp>
      <p:sp>
        <p:nvSpPr>
          <p:cNvPr id="24" name="Picture Placeholder 2"/>
          <p:cNvSpPr>
            <a:spLocks noGrp="1"/>
          </p:cNvSpPr>
          <p:nvPr>
            <p:ph type="pic" sz="quarter" idx="16"/>
          </p:nvPr>
        </p:nvSpPr>
        <p:spPr>
          <a:xfrm>
            <a:off x="2659466" y="2430051"/>
            <a:ext cx="1834501" cy="2015564"/>
          </a:xfrm>
          <a:prstGeom prst="rect">
            <a:avLst/>
          </a:prstGeom>
        </p:spPr>
        <p:txBody>
          <a:bodyPr/>
          <a:lstStyle/>
          <a:p>
            <a:pPr lvl="0"/>
            <a:endParaRPr lang="en-US" noProof="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5021580" y="1920240"/>
            <a:ext cx="2148840" cy="3749040"/>
          </a:xfrm>
          <a:prstGeom prst="rect">
            <a:avLst/>
          </a:prstGeom>
        </p:spPr>
        <p:txBody>
          <a:bodyPr/>
          <a:lstStyle/>
          <a:p>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Frame title + Image left">
    <p:spTree>
      <p:nvGrpSpPr>
        <p:cNvPr id="1" name=""/>
        <p:cNvGrpSpPr/>
        <p:nvPr/>
      </p:nvGrpSpPr>
      <p:grpSpPr>
        <a:xfrm>
          <a:off x="0" y="0"/>
          <a:ext cx="0" cy="0"/>
          <a:chOff x="0" y="0"/>
          <a:chExt cx="0" cy="0"/>
        </a:xfrm>
      </p:grpSpPr>
      <p:sp>
        <p:nvSpPr>
          <p:cNvPr id="3" name="TextBox 4"/>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5F86017B-C58D-48B8-8B21-9E58A2548DC1}"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2" name="Picture Placeholder 2"/>
          <p:cNvSpPr>
            <a:spLocks noGrp="1"/>
          </p:cNvSpPr>
          <p:nvPr>
            <p:ph type="pic" sz="quarter" idx="11"/>
          </p:nvPr>
        </p:nvSpPr>
        <p:spPr>
          <a:xfrm>
            <a:off x="-1" y="0"/>
            <a:ext cx="7947377" cy="6858000"/>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7" name="Picture Placeholder 8"/>
          <p:cNvSpPr>
            <a:spLocks noGrp="1"/>
          </p:cNvSpPr>
          <p:nvPr>
            <p:ph type="pic" sz="quarter" idx="10"/>
          </p:nvPr>
        </p:nvSpPr>
        <p:spPr>
          <a:xfrm>
            <a:off x="1" y="0"/>
            <a:ext cx="6095999" cy="6857999"/>
          </a:xfrm>
          <a:prstGeom prst="rect">
            <a:avLst/>
          </a:prstGeom>
        </p:spPr>
        <p:txBody>
          <a:bodyPr/>
          <a:lstStyle/>
          <a:p>
            <a:pPr lvl="0"/>
            <a:endParaRPr lang="en-US" noProof="0"/>
          </a:p>
        </p:txBody>
      </p:sp>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9705EDE-89A1-47B2-98C5-5D5E843D21D6}"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Header">
    <p:spTree>
      <p:nvGrpSpPr>
        <p:cNvPr id="1" name=""/>
        <p:cNvGrpSpPr/>
        <p:nvPr/>
      </p:nvGrpSpPr>
      <p:grpSpPr>
        <a:xfrm>
          <a:off x="0" y="0"/>
          <a:ext cx="0" cy="0"/>
          <a:chOff x="0" y="0"/>
          <a:chExt cx="0" cy="0"/>
        </a:xfrm>
      </p:grpSpPr>
      <p:sp>
        <p:nvSpPr>
          <p:cNvPr id="3" name="TextBox 4"/>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69722E0-4EC0-4CFB-B046-FC40A5032EC3}"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8"/>
          <p:cNvSpPr>
            <a:spLocks noGrp="1"/>
          </p:cNvSpPr>
          <p:nvPr>
            <p:ph type="pic" sz="quarter" idx="10"/>
          </p:nvPr>
        </p:nvSpPr>
        <p:spPr>
          <a:xfrm>
            <a:off x="6096000" y="0"/>
            <a:ext cx="6095999" cy="6857999"/>
          </a:xfrm>
          <a:prstGeom prst="rect">
            <a:avLst/>
          </a:prstGeom>
        </p:spPr>
        <p:txBody>
          <a:bodyPr/>
          <a:lstStyle/>
          <a:p>
            <a:pPr lvl="0"/>
            <a:endParaRPr lang="en-US" noProof="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8_Custom Layout">
    <p:spTree>
      <p:nvGrpSpPr>
        <p:cNvPr id="1" name=""/>
        <p:cNvGrpSpPr/>
        <p:nvPr/>
      </p:nvGrpSpPr>
      <p:grpSpPr>
        <a:xfrm>
          <a:off x="0" y="0"/>
          <a:ext cx="0" cy="0"/>
          <a:chOff x="0" y="0"/>
          <a:chExt cx="0" cy="0"/>
        </a:xfrm>
      </p:grpSpPr>
      <p:sp>
        <p:nvSpPr>
          <p:cNvPr id="7"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84D9787-B22B-4B6B-ACEC-AF3AE0DBA7E0}"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5" name="Picture Placeholder 4"/>
          <p:cNvSpPr>
            <a:spLocks noGrp="1"/>
          </p:cNvSpPr>
          <p:nvPr>
            <p:ph type="pic" sz="quarter" idx="11"/>
          </p:nvPr>
        </p:nvSpPr>
        <p:spPr>
          <a:xfrm>
            <a:off x="1369134" y="4070822"/>
            <a:ext cx="1243624" cy="1243623"/>
          </a:xfrm>
          <a:prstGeom prst="ellipse">
            <a:avLst/>
          </a:prstGeom>
        </p:spPr>
        <p:txBody>
          <a:bodyPr/>
          <a:lstStyle>
            <a:lvl1pPr>
              <a:defRPr sz="1000"/>
            </a:lvl1pPr>
          </a:lstStyle>
          <a:p>
            <a:pPr lvl="0"/>
            <a:endParaRPr lang="en-US" noProof="0"/>
          </a:p>
        </p:txBody>
      </p:sp>
      <p:sp>
        <p:nvSpPr>
          <p:cNvPr id="12" name="Picture Placeholder 4"/>
          <p:cNvSpPr>
            <a:spLocks noGrp="1"/>
          </p:cNvSpPr>
          <p:nvPr>
            <p:ph type="pic" sz="quarter" idx="12"/>
          </p:nvPr>
        </p:nvSpPr>
        <p:spPr>
          <a:xfrm>
            <a:off x="5474188" y="4070822"/>
            <a:ext cx="1243624" cy="1243623"/>
          </a:xfrm>
          <a:prstGeom prst="ellipse">
            <a:avLst/>
          </a:prstGeom>
        </p:spPr>
        <p:txBody>
          <a:bodyPr/>
          <a:lstStyle>
            <a:lvl1pPr>
              <a:defRPr sz="1000"/>
            </a:lvl1pPr>
          </a:lstStyle>
          <a:p>
            <a:pPr lvl="0"/>
            <a:endParaRPr lang="en-US" noProof="0"/>
          </a:p>
        </p:txBody>
      </p:sp>
      <p:sp>
        <p:nvSpPr>
          <p:cNvPr id="13" name="Picture Placeholder 4"/>
          <p:cNvSpPr>
            <a:spLocks noGrp="1"/>
          </p:cNvSpPr>
          <p:nvPr>
            <p:ph type="pic" sz="quarter" idx="13"/>
          </p:nvPr>
        </p:nvSpPr>
        <p:spPr>
          <a:xfrm>
            <a:off x="9580888" y="4070822"/>
            <a:ext cx="1243624" cy="1243623"/>
          </a:xfrm>
          <a:prstGeom prst="ellipse">
            <a:avLst/>
          </a:prstGeom>
        </p:spPr>
        <p:txBody>
          <a:bodyPr/>
          <a:lstStyle>
            <a:lvl1pPr>
              <a:defRPr sz="1000"/>
            </a:lvl1pPr>
          </a:lstStyle>
          <a:p>
            <a:pPr lvl="0"/>
            <a:endParaRPr lang="en-US" noProof="0"/>
          </a:p>
        </p:txBody>
      </p:sp>
      <p:sp>
        <p:nvSpPr>
          <p:cNvPr id="16" name="Picture Placeholder 4"/>
          <p:cNvSpPr>
            <a:spLocks noGrp="1"/>
          </p:cNvSpPr>
          <p:nvPr>
            <p:ph type="pic" sz="quarter" idx="14"/>
          </p:nvPr>
        </p:nvSpPr>
        <p:spPr>
          <a:xfrm>
            <a:off x="5474188" y="1961559"/>
            <a:ext cx="1243624" cy="1243623"/>
          </a:xfrm>
          <a:prstGeom prst="ellipse">
            <a:avLst/>
          </a:prstGeom>
        </p:spPr>
        <p:txBody>
          <a:bodyPr/>
          <a:lstStyle>
            <a:lvl1pPr>
              <a:defRPr sz="1000"/>
            </a:lvl1pPr>
          </a:lstStyle>
          <a:p>
            <a:pPr lvl="0"/>
            <a:endParaRPr lang="en-US" noProof="0"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4_Custom Layou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975490C0-5E12-4201-B6CD-4CBD141DFEE3}"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4" name="Picture Placeholder 3"/>
          <p:cNvSpPr>
            <a:spLocks noGrp="1"/>
          </p:cNvSpPr>
          <p:nvPr>
            <p:ph type="pic" sz="quarter" idx="11"/>
          </p:nvPr>
        </p:nvSpPr>
        <p:spPr>
          <a:xfrm>
            <a:off x="609600" y="1962150"/>
            <a:ext cx="3531302" cy="2749736"/>
          </a:xfrm>
          <a:prstGeom prst="rect">
            <a:avLst/>
          </a:prstGeom>
        </p:spPr>
        <p:txBody>
          <a:bodyPr/>
          <a:lstStyle/>
          <a:p>
            <a:pPr lvl="0"/>
            <a:endParaRPr lang="en-US" noProof="0"/>
          </a:p>
        </p:txBody>
      </p:sp>
      <p:sp>
        <p:nvSpPr>
          <p:cNvPr id="14" name="Picture Placeholder 3"/>
          <p:cNvSpPr>
            <a:spLocks noGrp="1"/>
          </p:cNvSpPr>
          <p:nvPr>
            <p:ph type="pic" sz="quarter" idx="12"/>
          </p:nvPr>
        </p:nvSpPr>
        <p:spPr>
          <a:xfrm>
            <a:off x="4330349" y="1962150"/>
            <a:ext cx="3531302" cy="2749736"/>
          </a:xfrm>
          <a:prstGeom prst="rect">
            <a:avLst/>
          </a:prstGeom>
        </p:spPr>
        <p:txBody>
          <a:bodyPr/>
          <a:lstStyle/>
          <a:p>
            <a:pPr lvl="0"/>
            <a:endParaRPr lang="en-US" noProof="0"/>
          </a:p>
        </p:txBody>
      </p:sp>
      <p:sp>
        <p:nvSpPr>
          <p:cNvPr id="15" name="Picture Placeholder 3"/>
          <p:cNvSpPr>
            <a:spLocks noGrp="1"/>
          </p:cNvSpPr>
          <p:nvPr>
            <p:ph type="pic" sz="quarter" idx="13"/>
          </p:nvPr>
        </p:nvSpPr>
        <p:spPr>
          <a:xfrm>
            <a:off x="8051097" y="1962150"/>
            <a:ext cx="3531302" cy="2749736"/>
          </a:xfrm>
          <a:prstGeom prst="rect">
            <a:avLst/>
          </a:prstGeom>
        </p:spPr>
        <p:txBody>
          <a:bodyPr/>
          <a:lstStyle/>
          <a:p>
            <a:pPr lvl="0"/>
            <a:endParaRPr lang="en-US" noProof="0"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7_Custom Layout">
    <p:spTree>
      <p:nvGrpSpPr>
        <p:cNvPr id="1" name=""/>
        <p:cNvGrpSpPr/>
        <p:nvPr/>
      </p:nvGrpSpPr>
      <p:grpSpPr>
        <a:xfrm>
          <a:off x="0" y="0"/>
          <a:ext cx="0" cy="0"/>
          <a:chOff x="0" y="0"/>
          <a:chExt cx="0" cy="0"/>
        </a:xfrm>
      </p:grpSpPr>
      <p:sp>
        <p:nvSpPr>
          <p:cNvPr id="9"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20A4ECF-1E80-4F44-853E-9D656DF3EDBD}"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1"/>
          <p:cNvSpPr>
            <a:spLocks noGrp="1"/>
          </p:cNvSpPr>
          <p:nvPr>
            <p:ph type="pic" sz="quarter" idx="11"/>
          </p:nvPr>
        </p:nvSpPr>
        <p:spPr>
          <a:xfrm>
            <a:off x="860745" y="1962150"/>
            <a:ext cx="3281354" cy="2096241"/>
          </a:xfrm>
          <a:prstGeom prst="rect">
            <a:avLst/>
          </a:prstGeom>
        </p:spPr>
      </p:sp>
      <p:sp>
        <p:nvSpPr>
          <p:cNvPr id="10" name="Picture Placeholder 2"/>
          <p:cNvSpPr>
            <a:spLocks noGrp="1"/>
          </p:cNvSpPr>
          <p:nvPr>
            <p:ph type="pic" sz="quarter" idx="12"/>
          </p:nvPr>
        </p:nvSpPr>
        <p:spPr>
          <a:xfrm>
            <a:off x="4455323" y="1962150"/>
            <a:ext cx="3281354" cy="2096241"/>
          </a:xfrm>
          <a:prstGeom prst="rect">
            <a:avLst/>
          </a:prstGeom>
        </p:spPr>
      </p:sp>
      <p:sp>
        <p:nvSpPr>
          <p:cNvPr id="11" name="Picture Placeholder 3"/>
          <p:cNvSpPr>
            <a:spLocks noGrp="1"/>
          </p:cNvSpPr>
          <p:nvPr>
            <p:ph type="pic" sz="quarter" idx="13"/>
          </p:nvPr>
        </p:nvSpPr>
        <p:spPr>
          <a:xfrm>
            <a:off x="8049901" y="1962150"/>
            <a:ext cx="3281354" cy="2096241"/>
          </a:xfrm>
          <a:prstGeom prst="rect">
            <a:avLst/>
          </a:prstGeom>
        </p:spPr>
      </p:sp>
      <p:sp>
        <p:nvSpPr>
          <p:cNvPr id="12" name="Picture Placeholder 1"/>
          <p:cNvSpPr>
            <a:spLocks noGrp="1"/>
          </p:cNvSpPr>
          <p:nvPr>
            <p:ph type="pic" sz="quarter" idx="14"/>
          </p:nvPr>
        </p:nvSpPr>
        <p:spPr>
          <a:xfrm>
            <a:off x="860745" y="4246406"/>
            <a:ext cx="3281354" cy="2096241"/>
          </a:xfrm>
          <a:prstGeom prst="rect">
            <a:avLst/>
          </a:prstGeom>
        </p:spPr>
      </p:sp>
      <p:sp>
        <p:nvSpPr>
          <p:cNvPr id="13" name="Picture Placeholder 2"/>
          <p:cNvSpPr>
            <a:spLocks noGrp="1"/>
          </p:cNvSpPr>
          <p:nvPr>
            <p:ph type="pic" sz="quarter" idx="15"/>
          </p:nvPr>
        </p:nvSpPr>
        <p:spPr>
          <a:xfrm>
            <a:off x="4455323" y="4246406"/>
            <a:ext cx="3281354" cy="2096241"/>
          </a:xfrm>
          <a:prstGeom prst="rect">
            <a:avLst/>
          </a:prstGeom>
        </p:spPr>
      </p:sp>
      <p:sp>
        <p:nvSpPr>
          <p:cNvPr id="16" name="Picture Placeholder 3"/>
          <p:cNvSpPr>
            <a:spLocks noGrp="1"/>
          </p:cNvSpPr>
          <p:nvPr>
            <p:ph type="pic" sz="quarter" idx="16"/>
          </p:nvPr>
        </p:nvSpPr>
        <p:spPr>
          <a:xfrm>
            <a:off x="8049901" y="4246406"/>
            <a:ext cx="3281354" cy="2096241"/>
          </a:xfrm>
          <a:prstGeom prst="rect">
            <a:avLst/>
          </a:prstGeom>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3_Custom Layout">
    <p:spTree>
      <p:nvGrpSpPr>
        <p:cNvPr id="1" name=""/>
        <p:cNvGrpSpPr/>
        <p:nvPr/>
      </p:nvGrpSpPr>
      <p:grpSpPr>
        <a:xfrm>
          <a:off x="0" y="0"/>
          <a:ext cx="0" cy="0"/>
          <a:chOff x="0" y="0"/>
          <a:chExt cx="0" cy="0"/>
        </a:xfrm>
      </p:grpSpPr>
      <p:sp>
        <p:nvSpPr>
          <p:cNvPr id="9"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C0C3684-5A24-4924-8E70-5A55F813A6D1}"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3"/>
          <p:cNvSpPr>
            <a:spLocks noGrp="1"/>
          </p:cNvSpPr>
          <p:nvPr>
            <p:ph type="pic" sz="quarter" idx="12"/>
          </p:nvPr>
        </p:nvSpPr>
        <p:spPr>
          <a:xfrm>
            <a:off x="994898" y="2146126"/>
            <a:ext cx="2160575" cy="2160573"/>
          </a:xfrm>
          <a:prstGeom prst="ellipse">
            <a:avLst/>
          </a:prstGeom>
        </p:spPr>
      </p:sp>
      <p:sp>
        <p:nvSpPr>
          <p:cNvPr id="8" name="Picture Placeholder 4"/>
          <p:cNvSpPr>
            <a:spLocks noGrp="1"/>
          </p:cNvSpPr>
          <p:nvPr>
            <p:ph type="pic" sz="quarter" idx="13"/>
          </p:nvPr>
        </p:nvSpPr>
        <p:spPr>
          <a:xfrm>
            <a:off x="3675440" y="2146126"/>
            <a:ext cx="2160575" cy="2160573"/>
          </a:xfrm>
          <a:prstGeom prst="ellipse">
            <a:avLst/>
          </a:prstGeom>
        </p:spPr>
      </p:sp>
      <p:sp>
        <p:nvSpPr>
          <p:cNvPr id="13" name="Picture Placeholder 5"/>
          <p:cNvSpPr>
            <a:spLocks noGrp="1"/>
          </p:cNvSpPr>
          <p:nvPr>
            <p:ph type="pic" sz="quarter" idx="14"/>
          </p:nvPr>
        </p:nvSpPr>
        <p:spPr>
          <a:xfrm>
            <a:off x="6355982" y="2146126"/>
            <a:ext cx="2160575" cy="2160573"/>
          </a:xfrm>
          <a:prstGeom prst="ellipse">
            <a:avLst/>
          </a:prstGeom>
        </p:spPr>
      </p:sp>
      <p:sp>
        <p:nvSpPr>
          <p:cNvPr id="11" name="Picture Placeholder 5"/>
          <p:cNvSpPr>
            <a:spLocks noGrp="1"/>
          </p:cNvSpPr>
          <p:nvPr>
            <p:ph type="pic" sz="quarter" idx="15"/>
          </p:nvPr>
        </p:nvSpPr>
        <p:spPr>
          <a:xfrm>
            <a:off x="9036524" y="2146126"/>
            <a:ext cx="2160575" cy="2160573"/>
          </a:xfrm>
          <a:prstGeom prst="ellipse">
            <a:avLst/>
          </a:prstGeom>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2" name="Slide Number Placeholder 5"/>
          <p:cNvSpPr>
            <a:spLocks noGrp="1"/>
          </p:cNvSpPr>
          <p:nvPr>
            <p:ph type="sldNum" sz="quarter" idx="10"/>
          </p:nvPr>
        </p:nvSpPr>
        <p:spPr/>
        <p:txBody>
          <a:bodyPr/>
          <a:lstStyle>
            <a:lvl1pPr>
              <a:defRPr/>
            </a:lvl1pPr>
          </a:lstStyle>
          <a:p>
            <a:pPr>
              <a:defRPr/>
            </a:pPr>
            <a:fld id="{77FB3DC1-D2C5-45E1-87D2-30FEDC5DADEA}" type="slidenum">
              <a:rPr lang="en-US"/>
            </a:fld>
            <a:endParaRPr lang="en-US"/>
          </a:p>
        </p:txBody>
      </p:sp>
      <p:sp>
        <p:nvSpPr>
          <p:cNvPr id="3" name="Date Placeholder 3"/>
          <p:cNvSpPr>
            <a:spLocks noGrp="1"/>
          </p:cNvSpPr>
          <p:nvPr>
            <p:ph type="dt" sz="half" idx="11"/>
          </p:nvPr>
        </p:nvSpPr>
        <p:spPr/>
        <p:txBody>
          <a:bodyPr/>
          <a:lstStyle>
            <a:lvl1pPr>
              <a:defRPr/>
            </a:lvl1pPr>
          </a:lstStyle>
          <a:p>
            <a:pPr>
              <a:defRPr/>
            </a:pPr>
            <a:fld id="{08B32539-6627-4C6B-93DE-D4C522A97E3C}" type="datetimeFigureOut">
              <a:rPr lang="en-US"/>
            </a:fld>
            <a:endParaRPr lang="en-US"/>
          </a:p>
        </p:txBody>
      </p:sp>
      <p:sp>
        <p:nvSpPr>
          <p:cNvPr id="4" name="Footer Placeholder 4"/>
          <p:cNvSpPr>
            <a:spLocks noGrp="1"/>
          </p:cNvSpPr>
          <p:nvPr>
            <p:ph type="ftr" sz="quarter" idx="12"/>
          </p:nvPr>
        </p:nvSpPr>
        <p:spPr/>
        <p:txBody>
          <a:bodyPr/>
          <a:lstStyle>
            <a:lvl1pPr>
              <a:defRPr/>
            </a:lvl1pPr>
          </a:lstStyle>
          <a:p>
            <a:pPr>
              <a:defRPr/>
            </a:pPr>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11_Custom Layout">
    <p:spTree>
      <p:nvGrpSpPr>
        <p:cNvPr id="1" name=""/>
        <p:cNvGrpSpPr/>
        <p:nvPr/>
      </p:nvGrpSpPr>
      <p:grpSpPr>
        <a:xfrm>
          <a:off x="0" y="0"/>
          <a:ext cx="0" cy="0"/>
          <a:chOff x="0" y="0"/>
          <a:chExt cx="0" cy="0"/>
        </a:xfrm>
      </p:grpSpPr>
      <p:sp>
        <p:nvSpPr>
          <p:cNvPr id="6" name="Rectangle 4"/>
          <p:cNvSpPr/>
          <p:nvPr userDrawn="1"/>
        </p:nvSpPr>
        <p:spPr>
          <a:xfrm>
            <a:off x="0" y="0"/>
            <a:ext cx="12192000" cy="6858000"/>
          </a:xfrm>
          <a:prstGeom prst="rect">
            <a:avLst/>
          </a:prstGeom>
          <a:solidFill>
            <a:schemeClr val="bg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9" name="TextBox 9"/>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E8AA782-8C38-40AD-B780-AC2C9A9733F3}"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8" name="Picture Placeholder 3"/>
          <p:cNvSpPr>
            <a:spLocks noGrp="1"/>
          </p:cNvSpPr>
          <p:nvPr>
            <p:ph type="pic" sz="quarter" idx="12"/>
          </p:nvPr>
        </p:nvSpPr>
        <p:spPr>
          <a:xfrm>
            <a:off x="1030101" y="2258647"/>
            <a:ext cx="1291493" cy="1291493"/>
          </a:xfrm>
          <a:prstGeom prst="ellipse">
            <a:avLst/>
          </a:prstGeom>
        </p:spPr>
      </p:sp>
      <p:sp>
        <p:nvSpPr>
          <p:cNvPr id="10" name="Picture Placeholder 3"/>
          <p:cNvSpPr>
            <a:spLocks noGrp="1"/>
          </p:cNvSpPr>
          <p:nvPr>
            <p:ph type="pic" sz="quarter" idx="13"/>
          </p:nvPr>
        </p:nvSpPr>
        <p:spPr>
          <a:xfrm>
            <a:off x="6309481" y="2258647"/>
            <a:ext cx="1291493" cy="1291493"/>
          </a:xfrm>
          <a:prstGeom prst="ellipse">
            <a:avLst/>
          </a:prstGeom>
        </p:spPr>
      </p:sp>
      <p:sp>
        <p:nvSpPr>
          <p:cNvPr id="11" name="Picture Placeholder 3"/>
          <p:cNvSpPr>
            <a:spLocks noGrp="1"/>
          </p:cNvSpPr>
          <p:nvPr>
            <p:ph type="pic" sz="quarter" idx="14"/>
          </p:nvPr>
        </p:nvSpPr>
        <p:spPr>
          <a:xfrm>
            <a:off x="6309481" y="4448533"/>
            <a:ext cx="1291493" cy="1291493"/>
          </a:xfrm>
          <a:prstGeom prst="ellipse">
            <a:avLst/>
          </a:prstGeom>
        </p:spPr>
      </p:sp>
      <p:sp>
        <p:nvSpPr>
          <p:cNvPr id="12" name="Picture Placeholder 3"/>
          <p:cNvSpPr>
            <a:spLocks noGrp="1"/>
          </p:cNvSpPr>
          <p:nvPr>
            <p:ph type="pic" sz="quarter" idx="15"/>
          </p:nvPr>
        </p:nvSpPr>
        <p:spPr>
          <a:xfrm>
            <a:off x="1030101" y="4448533"/>
            <a:ext cx="1291493" cy="1291493"/>
          </a:xfrm>
          <a:prstGeom prst="ellipse">
            <a:avLst/>
          </a:prstGeom>
        </p:spPr>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5_Custom Layout">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4208463" y="1435100"/>
            <a:ext cx="3775075" cy="3776662"/>
          </a:xfrm>
          <a:custGeom>
            <a:avLst/>
            <a:gdLst>
              <a:gd name="connsiteX0" fmla="*/ 1887538 w 3775075"/>
              <a:gd name="connsiteY0" fmla="*/ 0 h 3776662"/>
              <a:gd name="connsiteX1" fmla="*/ 3765331 w 3775075"/>
              <a:gd name="connsiteY1" fmla="*/ 1695261 h 3776662"/>
              <a:gd name="connsiteX2" fmla="*/ 3775075 w 3775075"/>
              <a:gd name="connsiteY2" fmla="*/ 1888312 h 3776662"/>
              <a:gd name="connsiteX3" fmla="*/ 3775075 w 3775075"/>
              <a:gd name="connsiteY3" fmla="*/ 1888352 h 3776662"/>
              <a:gd name="connsiteX4" fmla="*/ 3765331 w 3775075"/>
              <a:gd name="connsiteY4" fmla="*/ 2081403 h 3776662"/>
              <a:gd name="connsiteX5" fmla="*/ 2080528 w 3775075"/>
              <a:gd name="connsiteY5" fmla="*/ 3766915 h 3776662"/>
              <a:gd name="connsiteX6" fmla="*/ 1887577 w 3775075"/>
              <a:gd name="connsiteY6" fmla="*/ 3776662 h 3776662"/>
              <a:gd name="connsiteX7" fmla="*/ 1887499 w 3775075"/>
              <a:gd name="connsiteY7" fmla="*/ 3776662 h 3776662"/>
              <a:gd name="connsiteX8" fmla="*/ 1694549 w 3775075"/>
              <a:gd name="connsiteY8" fmla="*/ 3766915 h 3776662"/>
              <a:gd name="connsiteX9" fmla="*/ 0 w 3775075"/>
              <a:gd name="connsiteY9" fmla="*/ 1888332 h 3776662"/>
              <a:gd name="connsiteX10" fmla="*/ 1887538 w 3775075"/>
              <a:gd name="connsiteY10" fmla="*/ 0 h 3776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5075" h="3776662">
                <a:moveTo>
                  <a:pt x="1887538" y="0"/>
                </a:moveTo>
                <a:cubicBezTo>
                  <a:pt x="2864843" y="0"/>
                  <a:pt x="3668670" y="743058"/>
                  <a:pt x="3765331" y="1695261"/>
                </a:cubicBezTo>
                <a:lnTo>
                  <a:pt x="3775075" y="1888312"/>
                </a:lnTo>
                <a:lnTo>
                  <a:pt x="3775075" y="1888352"/>
                </a:lnTo>
                <a:lnTo>
                  <a:pt x="3765331" y="2081403"/>
                </a:lnTo>
                <a:cubicBezTo>
                  <a:pt x="3675114" y="2970126"/>
                  <a:pt x="2968877" y="3676660"/>
                  <a:pt x="2080528" y="3766915"/>
                </a:cubicBezTo>
                <a:lnTo>
                  <a:pt x="1887577" y="3776662"/>
                </a:lnTo>
                <a:lnTo>
                  <a:pt x="1887499" y="3776662"/>
                </a:lnTo>
                <a:lnTo>
                  <a:pt x="1694549" y="3766915"/>
                </a:lnTo>
                <a:cubicBezTo>
                  <a:pt x="742746" y="3670214"/>
                  <a:pt x="0" y="2866048"/>
                  <a:pt x="0" y="1888332"/>
                </a:cubicBezTo>
                <a:cubicBezTo>
                  <a:pt x="0" y="845435"/>
                  <a:pt x="845080" y="0"/>
                  <a:pt x="1887538" y="0"/>
                </a:cubicBezTo>
                <a:close/>
              </a:path>
            </a:pathLst>
          </a:custGeom>
        </p:spPr>
        <p:txBody>
          <a:bodyPr wrap="square">
            <a:noAutofit/>
          </a:bodyPr>
          <a:lstStyle/>
          <a:p>
            <a:endParaRPr 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7_Custom Layou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21742016-3349-4C32-8D3B-7E3D741AA497}"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9" name="Picture Placeholder 8"/>
          <p:cNvSpPr>
            <a:spLocks noGrp="1"/>
          </p:cNvSpPr>
          <p:nvPr>
            <p:ph type="pic" sz="quarter" idx="11"/>
          </p:nvPr>
        </p:nvSpPr>
        <p:spPr>
          <a:xfrm>
            <a:off x="6641745" y="562245"/>
            <a:ext cx="4757035" cy="4880939"/>
          </a:xfrm>
          <a:custGeom>
            <a:avLst/>
            <a:gdLst>
              <a:gd name="connsiteX0" fmla="*/ 4471457 w 4757035"/>
              <a:gd name="connsiteY0" fmla="*/ 3500759 h 4880939"/>
              <a:gd name="connsiteX1" fmla="*/ 4475222 w 4757035"/>
              <a:gd name="connsiteY1" fmla="*/ 3503244 h 4880939"/>
              <a:gd name="connsiteX2" fmla="*/ 4475172 w 4757035"/>
              <a:gd name="connsiteY2" fmla="*/ 3503290 h 4880939"/>
              <a:gd name="connsiteX3" fmla="*/ 4471040 w 4757035"/>
              <a:gd name="connsiteY3" fmla="*/ 3507991 h 4880939"/>
              <a:gd name="connsiteX4" fmla="*/ 4663897 w 4757035"/>
              <a:gd name="connsiteY4" fmla="*/ 3046013 h 4880939"/>
              <a:gd name="connsiteX5" fmla="*/ 4651391 w 4757035"/>
              <a:gd name="connsiteY5" fmla="*/ 3197342 h 4880939"/>
              <a:gd name="connsiteX6" fmla="*/ 4708374 w 4757035"/>
              <a:gd name="connsiteY6" fmla="*/ 3142271 h 4880939"/>
              <a:gd name="connsiteX7" fmla="*/ 4757035 w 4757035"/>
              <a:gd name="connsiteY7" fmla="*/ 3092006 h 4880939"/>
              <a:gd name="connsiteX8" fmla="*/ 4747743 w 4757035"/>
              <a:gd name="connsiteY8" fmla="*/ 3152797 h 4880939"/>
              <a:gd name="connsiteX9" fmla="*/ 4721497 w 4757035"/>
              <a:gd name="connsiteY9" fmla="*/ 3145779 h 4880939"/>
              <a:gd name="connsiteX10" fmla="*/ 4713484 w 4757035"/>
              <a:gd name="connsiteY10" fmla="*/ 3228003 h 4880939"/>
              <a:gd name="connsiteX11" fmla="*/ 4695559 w 4757035"/>
              <a:gd name="connsiteY11" fmla="*/ 3216181 h 4880939"/>
              <a:gd name="connsiteX12" fmla="*/ 4656498 w 4757035"/>
              <a:gd name="connsiteY12" fmla="*/ 3283073 h 4880939"/>
              <a:gd name="connsiteX13" fmla="*/ 4648175 w 4757035"/>
              <a:gd name="connsiteY13" fmla="*/ 3287878 h 4880939"/>
              <a:gd name="connsiteX14" fmla="*/ 4634746 w 4757035"/>
              <a:gd name="connsiteY14" fmla="*/ 3206952 h 4880939"/>
              <a:gd name="connsiteX15" fmla="*/ 4642408 w 4757035"/>
              <a:gd name="connsiteY15" fmla="*/ 3335550 h 4880939"/>
              <a:gd name="connsiteX16" fmla="*/ 4583179 w 4757035"/>
              <a:gd name="connsiteY16" fmla="*/ 3425172 h 4880939"/>
              <a:gd name="connsiteX17" fmla="*/ 4573579 w 4757035"/>
              <a:gd name="connsiteY17" fmla="*/ 3408544 h 4880939"/>
              <a:gd name="connsiteX18" fmla="*/ 4555655 w 4757035"/>
              <a:gd name="connsiteY18" fmla="*/ 3396721 h 4880939"/>
              <a:gd name="connsiteX19" fmla="*/ 4519148 w 4757035"/>
              <a:gd name="connsiteY19" fmla="*/ 3506480 h 4880939"/>
              <a:gd name="connsiteX20" fmla="*/ 4512105 w 4757035"/>
              <a:gd name="connsiteY20" fmla="*/ 3532718 h 4880939"/>
              <a:gd name="connsiteX21" fmla="*/ 4494180 w 4757035"/>
              <a:gd name="connsiteY21" fmla="*/ 3520896 h 4880939"/>
              <a:gd name="connsiteX22" fmla="*/ 4489380 w 4757035"/>
              <a:gd name="connsiteY22" fmla="*/ 3512582 h 4880939"/>
              <a:gd name="connsiteX23" fmla="*/ 4487141 w 4757035"/>
              <a:gd name="connsiteY23" fmla="*/ 3511104 h 4880939"/>
              <a:gd name="connsiteX24" fmla="*/ 4475222 w 4757035"/>
              <a:gd name="connsiteY24" fmla="*/ 3503244 h 4880939"/>
              <a:gd name="connsiteX25" fmla="*/ 4488104 w 4757035"/>
              <a:gd name="connsiteY25" fmla="*/ 3491148 h 4880939"/>
              <a:gd name="connsiteX26" fmla="*/ 4555347 w 4757035"/>
              <a:gd name="connsiteY26" fmla="*/ 3319304 h 4880939"/>
              <a:gd name="connsiteX27" fmla="*/ 4587052 w 4757035"/>
              <a:gd name="connsiteY27" fmla="*/ 3201230 h 4880939"/>
              <a:gd name="connsiteX28" fmla="*/ 4663897 w 4757035"/>
              <a:gd name="connsiteY28" fmla="*/ 3046013 h 4880939"/>
              <a:gd name="connsiteX29" fmla="*/ 3137428 w 4757035"/>
              <a:gd name="connsiteY29" fmla="*/ 238715 h 4880939"/>
              <a:gd name="connsiteX30" fmla="*/ 3145190 w 4757035"/>
              <a:gd name="connsiteY30" fmla="*/ 242546 h 4880939"/>
              <a:gd name="connsiteX31" fmla="*/ 3137315 w 4757035"/>
              <a:gd name="connsiteY31" fmla="*/ 240441 h 4880939"/>
              <a:gd name="connsiteX32" fmla="*/ 2478648 w 4757035"/>
              <a:gd name="connsiteY32" fmla="*/ 1059 h 4880939"/>
              <a:gd name="connsiteX33" fmla="*/ 2577069 w 4757035"/>
              <a:gd name="connsiteY33" fmla="*/ 27375 h 4880939"/>
              <a:gd name="connsiteX34" fmla="*/ 2444872 w 4757035"/>
              <a:gd name="connsiteY34" fmla="*/ 48273 h 4880939"/>
              <a:gd name="connsiteX35" fmla="*/ 2409025 w 4757035"/>
              <a:gd name="connsiteY35" fmla="*/ 24629 h 4880939"/>
              <a:gd name="connsiteX36" fmla="*/ 2410302 w 4757035"/>
              <a:gd name="connsiteY36" fmla="*/ 46063 h 4880939"/>
              <a:gd name="connsiteX37" fmla="*/ 2354289 w 4757035"/>
              <a:gd name="connsiteY37" fmla="*/ 45147 h 4880939"/>
              <a:gd name="connsiteX38" fmla="*/ 2344995 w 4757035"/>
              <a:gd name="connsiteY38" fmla="*/ 105936 h 4880939"/>
              <a:gd name="connsiteX39" fmla="*/ 2627624 w 4757035"/>
              <a:gd name="connsiteY39" fmla="*/ 153379 h 4880939"/>
              <a:gd name="connsiteX40" fmla="*/ 2732608 w 4757035"/>
              <a:gd name="connsiteY40" fmla="*/ 181449 h 4880939"/>
              <a:gd name="connsiteX41" fmla="*/ 2808792 w 4757035"/>
              <a:gd name="connsiteY41" fmla="*/ 159635 h 4880939"/>
              <a:gd name="connsiteX42" fmla="*/ 2810069 w 4757035"/>
              <a:gd name="connsiteY42" fmla="*/ 181067 h 4880939"/>
              <a:gd name="connsiteX43" fmla="*/ 2931699 w 4757035"/>
              <a:gd name="connsiteY43" fmla="*/ 199526 h 4880939"/>
              <a:gd name="connsiteX44" fmla="*/ 2910253 w 4757035"/>
              <a:gd name="connsiteY44" fmla="*/ 200823 h 4880939"/>
              <a:gd name="connsiteX45" fmla="*/ 2906730 w 4757035"/>
              <a:gd name="connsiteY45" fmla="*/ 213941 h 4880939"/>
              <a:gd name="connsiteX46" fmla="*/ 3092699 w 4757035"/>
              <a:gd name="connsiteY46" fmla="*/ 228512 h 4880939"/>
              <a:gd name="connsiteX47" fmla="*/ 3089174 w 4757035"/>
              <a:gd name="connsiteY47" fmla="*/ 241632 h 4880939"/>
              <a:gd name="connsiteX48" fmla="*/ 3115422 w 4757035"/>
              <a:gd name="connsiteY48" fmla="*/ 248649 h 4880939"/>
              <a:gd name="connsiteX49" fmla="*/ 3118942 w 4757035"/>
              <a:gd name="connsiteY49" fmla="*/ 235529 h 4880939"/>
              <a:gd name="connsiteX50" fmla="*/ 3122225 w 4757035"/>
              <a:gd name="connsiteY50" fmla="*/ 236408 h 4880939"/>
              <a:gd name="connsiteX51" fmla="*/ 3137315 w 4757035"/>
              <a:gd name="connsiteY51" fmla="*/ 240441 h 4880939"/>
              <a:gd name="connsiteX52" fmla="*/ 3136867 w 4757035"/>
              <a:gd name="connsiteY52" fmla="*/ 247352 h 4880939"/>
              <a:gd name="connsiteX53" fmla="*/ 3165667 w 4757035"/>
              <a:gd name="connsiteY53" fmla="*/ 297235 h 4880939"/>
              <a:gd name="connsiteX54" fmla="*/ 3256251 w 4757035"/>
              <a:gd name="connsiteY54" fmla="*/ 300362 h 4880939"/>
              <a:gd name="connsiteX55" fmla="*/ 3268097 w 4757035"/>
              <a:gd name="connsiteY55" fmla="*/ 282439 h 4880939"/>
              <a:gd name="connsiteX56" fmla="*/ 3267129 w 4757035"/>
              <a:gd name="connsiteY56" fmla="*/ 338424 h 4880939"/>
              <a:gd name="connsiteX57" fmla="*/ 3054914 w 4757035"/>
              <a:gd name="connsiteY57" fmla="*/ 316838 h 4880939"/>
              <a:gd name="connsiteX58" fmla="*/ 2987054 w 4757035"/>
              <a:gd name="connsiteY58" fmla="*/ 333846 h 4880939"/>
              <a:gd name="connsiteX59" fmla="*/ 2960807 w 4757035"/>
              <a:gd name="connsiteY59" fmla="*/ 326829 h 4880939"/>
              <a:gd name="connsiteX60" fmla="*/ 2915361 w 4757035"/>
              <a:gd name="connsiteY60" fmla="*/ 286556 h 4880939"/>
              <a:gd name="connsiteX61" fmla="*/ 2842700 w 4757035"/>
              <a:gd name="connsiteY61" fmla="*/ 295251 h 4880939"/>
              <a:gd name="connsiteX62" fmla="*/ 2908006 w 4757035"/>
              <a:gd name="connsiteY62" fmla="*/ 235376 h 4880939"/>
              <a:gd name="connsiteX63" fmla="*/ 2719486 w 4757035"/>
              <a:gd name="connsiteY63" fmla="*/ 177941 h 4880939"/>
              <a:gd name="connsiteX64" fmla="*/ 2577688 w 4757035"/>
              <a:gd name="connsiteY64" fmla="*/ 182210 h 4880939"/>
              <a:gd name="connsiteX65" fmla="*/ 2292812 w 4757035"/>
              <a:gd name="connsiteY65" fmla="*/ 169320 h 4880939"/>
              <a:gd name="connsiteX66" fmla="*/ 2274890 w 4757035"/>
              <a:gd name="connsiteY66" fmla="*/ 157499 h 4880939"/>
              <a:gd name="connsiteX67" fmla="*/ 2143968 w 4757035"/>
              <a:gd name="connsiteY67" fmla="*/ 199831 h 4880939"/>
              <a:gd name="connsiteX68" fmla="*/ 1442948 w 4757035"/>
              <a:gd name="connsiteY68" fmla="*/ 427201 h 4880939"/>
              <a:gd name="connsiteX69" fmla="*/ 1414455 w 4757035"/>
              <a:gd name="connsiteY69" fmla="*/ 454736 h 4880939"/>
              <a:gd name="connsiteX70" fmla="*/ 1322903 w 4757035"/>
              <a:gd name="connsiteY70" fmla="*/ 507593 h 4880939"/>
              <a:gd name="connsiteX71" fmla="*/ 1305288 w 4757035"/>
              <a:gd name="connsiteY71" fmla="*/ 573190 h 4880939"/>
              <a:gd name="connsiteX72" fmla="*/ 1227828 w 4757035"/>
              <a:gd name="connsiteY72" fmla="*/ 573572 h 4880939"/>
              <a:gd name="connsiteX73" fmla="*/ 1273275 w 4757035"/>
              <a:gd name="connsiteY73" fmla="*/ 613844 h 4880939"/>
              <a:gd name="connsiteX74" fmla="*/ 1220781 w 4757035"/>
              <a:gd name="connsiteY74" fmla="*/ 599809 h 4880939"/>
              <a:gd name="connsiteX75" fmla="*/ 1123460 w 4757035"/>
              <a:gd name="connsiteY75" fmla="*/ 700339 h 4880939"/>
              <a:gd name="connsiteX76" fmla="*/ 1133059 w 4757035"/>
              <a:gd name="connsiteY76" fmla="*/ 716966 h 4880939"/>
              <a:gd name="connsiteX77" fmla="*/ 1066476 w 4757035"/>
              <a:gd name="connsiteY77" fmla="*/ 755408 h 4880939"/>
              <a:gd name="connsiteX78" fmla="*/ 1032217 w 4757035"/>
              <a:gd name="connsiteY78" fmla="*/ 830614 h 4880939"/>
              <a:gd name="connsiteX79" fmla="*/ 967879 w 4757035"/>
              <a:gd name="connsiteY79" fmla="*/ 834504 h 4880939"/>
              <a:gd name="connsiteX80" fmla="*/ 865757 w 4757035"/>
              <a:gd name="connsiteY80" fmla="*/ 926720 h 4880939"/>
              <a:gd name="connsiteX81" fmla="*/ 839819 w 4757035"/>
              <a:gd name="connsiteY81" fmla="*/ 997121 h 4880939"/>
              <a:gd name="connsiteX82" fmla="*/ 779313 w 4757035"/>
              <a:gd name="connsiteY82" fmla="*/ 1065310 h 4880939"/>
              <a:gd name="connsiteX83" fmla="*/ 722330 w 4757035"/>
              <a:gd name="connsiteY83" fmla="*/ 1120381 h 4880939"/>
              <a:gd name="connsiteX84" fmla="*/ 702471 w 4757035"/>
              <a:gd name="connsiteY84" fmla="*/ 1220528 h 4880939"/>
              <a:gd name="connsiteX85" fmla="*/ 663410 w 4757035"/>
              <a:gd name="connsiteY85" fmla="*/ 1287419 h 4880939"/>
              <a:gd name="connsiteX86" fmla="*/ 706301 w 4757035"/>
              <a:gd name="connsiteY86" fmla="*/ 1284828 h 4880939"/>
              <a:gd name="connsiteX87" fmla="*/ 709823 w 4757035"/>
              <a:gd name="connsiteY87" fmla="*/ 1271707 h 4880939"/>
              <a:gd name="connsiteX88" fmla="*/ 745671 w 4757035"/>
              <a:gd name="connsiteY88" fmla="*/ 1295353 h 4880939"/>
              <a:gd name="connsiteX89" fmla="*/ 703088 w 4757035"/>
              <a:gd name="connsiteY89" fmla="*/ 1375364 h 4880939"/>
              <a:gd name="connsiteX90" fmla="*/ 769672 w 4757035"/>
              <a:gd name="connsiteY90" fmla="*/ 1336922 h 4880939"/>
              <a:gd name="connsiteX91" fmla="*/ 793672 w 4757035"/>
              <a:gd name="connsiteY91" fmla="*/ 1378492 h 4880939"/>
              <a:gd name="connsiteX92" fmla="*/ 858976 w 4757035"/>
              <a:gd name="connsiteY92" fmla="*/ 1318618 h 4880939"/>
              <a:gd name="connsiteX93" fmla="*/ 1104525 w 4757035"/>
              <a:gd name="connsiteY93" fmla="*/ 1032741 h 4880939"/>
              <a:gd name="connsiteX94" fmla="*/ 1162786 w 4757035"/>
              <a:gd name="connsiteY94" fmla="*/ 999104 h 4880939"/>
              <a:gd name="connsiteX95" fmla="*/ 1173354 w 4757035"/>
              <a:gd name="connsiteY95" fmla="*/ 959747 h 4880939"/>
              <a:gd name="connsiteX96" fmla="*/ 1182955 w 4757035"/>
              <a:gd name="connsiteY96" fmla="*/ 976376 h 4880939"/>
              <a:gd name="connsiteX97" fmla="*/ 1246015 w 4757035"/>
              <a:gd name="connsiteY97" fmla="*/ 951052 h 4880939"/>
              <a:gd name="connsiteX98" fmla="*/ 1254338 w 4757035"/>
              <a:gd name="connsiteY98" fmla="*/ 946247 h 4880939"/>
              <a:gd name="connsiteX99" fmla="*/ 1266184 w 4757035"/>
              <a:gd name="connsiteY99" fmla="*/ 928324 h 4880939"/>
              <a:gd name="connsiteX100" fmla="*/ 1295645 w 4757035"/>
              <a:gd name="connsiteY100" fmla="*/ 844803 h 4880939"/>
              <a:gd name="connsiteX101" fmla="*/ 1337569 w 4757035"/>
              <a:gd name="connsiteY101" fmla="*/ 898193 h 4880939"/>
              <a:gd name="connsiteX102" fmla="*/ 1386228 w 4757035"/>
              <a:gd name="connsiteY102" fmla="*/ 847930 h 4880939"/>
              <a:gd name="connsiteX103" fmla="*/ 1364783 w 4757035"/>
              <a:gd name="connsiteY103" fmla="*/ 849226 h 4880939"/>
              <a:gd name="connsiteX104" fmla="*/ 1359983 w 4757035"/>
              <a:gd name="connsiteY104" fmla="*/ 840913 h 4880939"/>
              <a:gd name="connsiteX105" fmla="*/ 1407676 w 4757035"/>
              <a:gd name="connsiteY105" fmla="*/ 846633 h 4880939"/>
              <a:gd name="connsiteX106" fmla="*/ 1695455 w 4757035"/>
              <a:gd name="connsiteY106" fmla="*/ 691568 h 4880939"/>
              <a:gd name="connsiteX107" fmla="*/ 1684578 w 4757035"/>
              <a:gd name="connsiteY107" fmla="*/ 653508 h 4880939"/>
              <a:gd name="connsiteX108" fmla="*/ 1735791 w 4757035"/>
              <a:gd name="connsiteY108" fmla="*/ 646109 h 4880939"/>
              <a:gd name="connsiteX109" fmla="*/ 1720424 w 4757035"/>
              <a:gd name="connsiteY109" fmla="*/ 677152 h 4880939"/>
              <a:gd name="connsiteX110" fmla="*/ 1876313 w 4757035"/>
              <a:gd name="connsiteY110" fmla="*/ 620405 h 4880939"/>
              <a:gd name="connsiteX111" fmla="*/ 2203771 w 4757035"/>
              <a:gd name="connsiteY111" fmla="*/ 553284 h 4880939"/>
              <a:gd name="connsiteX112" fmla="*/ 2256263 w 4757035"/>
              <a:gd name="connsiteY112" fmla="*/ 567320 h 4880939"/>
              <a:gd name="connsiteX113" fmla="*/ 2246662 w 4757035"/>
              <a:gd name="connsiteY113" fmla="*/ 550692 h 4880939"/>
              <a:gd name="connsiteX114" fmla="*/ 2611553 w 4757035"/>
              <a:gd name="connsiteY114" fmla="*/ 606068 h 4880939"/>
              <a:gd name="connsiteX115" fmla="*/ 2592662 w 4757035"/>
              <a:gd name="connsiteY115" fmla="*/ 650230 h 4880939"/>
              <a:gd name="connsiteX116" fmla="*/ 2728692 w 4757035"/>
              <a:gd name="connsiteY116" fmla="*/ 693631 h 4880939"/>
              <a:gd name="connsiteX117" fmla="*/ 2723892 w 4757035"/>
              <a:gd name="connsiteY117" fmla="*/ 685318 h 4880939"/>
              <a:gd name="connsiteX118" fmla="*/ 2819276 w 4757035"/>
              <a:gd name="connsiteY118" fmla="*/ 696759 h 4880939"/>
              <a:gd name="connsiteX119" fmla="*/ 2884891 w 4757035"/>
              <a:gd name="connsiteY119" fmla="*/ 714302 h 4880939"/>
              <a:gd name="connsiteX120" fmla="*/ 3166550 w 4757035"/>
              <a:gd name="connsiteY120" fmla="*/ 817730 h 4880939"/>
              <a:gd name="connsiteX121" fmla="*/ 3377794 w 4757035"/>
              <a:gd name="connsiteY121" fmla="*/ 895303 h 4880939"/>
              <a:gd name="connsiteX122" fmla="*/ 3738810 w 4757035"/>
              <a:gd name="connsiteY122" fmla="*/ 1174620 h 4880939"/>
              <a:gd name="connsiteX123" fmla="*/ 3878979 w 4757035"/>
              <a:gd name="connsiteY123" fmla="*/ 1359739 h 4880939"/>
              <a:gd name="connsiteX124" fmla="*/ 4011795 w 4757035"/>
              <a:gd name="connsiteY124" fmla="*/ 1493675 h 4880939"/>
              <a:gd name="connsiteX125" fmla="*/ 4040596 w 4757035"/>
              <a:gd name="connsiteY125" fmla="*/ 1543560 h 4880939"/>
              <a:gd name="connsiteX126" fmla="*/ 4035795 w 4757035"/>
              <a:gd name="connsiteY126" fmla="*/ 1535245 h 4880939"/>
              <a:gd name="connsiteX127" fmla="*/ 4052440 w 4757035"/>
              <a:gd name="connsiteY127" fmla="*/ 1525635 h 4880939"/>
              <a:gd name="connsiteX128" fmla="*/ 4079303 w 4757035"/>
              <a:gd name="connsiteY128" fmla="*/ 1687489 h 4880939"/>
              <a:gd name="connsiteX129" fmla="*/ 4224891 w 4757035"/>
              <a:gd name="connsiteY129" fmla="*/ 2035757 h 4880939"/>
              <a:gd name="connsiteX130" fmla="*/ 4288876 w 4757035"/>
              <a:gd name="connsiteY130" fmla="*/ 2242690 h 4880939"/>
              <a:gd name="connsiteX131" fmla="*/ 4306182 w 4757035"/>
              <a:gd name="connsiteY131" fmla="*/ 2099676 h 4880939"/>
              <a:gd name="connsiteX132" fmla="*/ 4351630 w 4757035"/>
              <a:gd name="connsiteY132" fmla="*/ 2139948 h 4880939"/>
              <a:gd name="connsiteX133" fmla="*/ 4310058 w 4757035"/>
              <a:gd name="connsiteY133" fmla="*/ 1875735 h 4880939"/>
              <a:gd name="connsiteX134" fmla="*/ 4365102 w 4757035"/>
              <a:gd name="connsiteY134" fmla="*/ 1932637 h 4880939"/>
              <a:gd name="connsiteX135" fmla="*/ 4356782 w 4757035"/>
              <a:gd name="connsiteY135" fmla="*/ 1937441 h 4880939"/>
              <a:gd name="connsiteX136" fmla="*/ 4410199 w 4757035"/>
              <a:gd name="connsiteY136" fmla="*/ 2183731 h 4880939"/>
              <a:gd name="connsiteX137" fmla="*/ 4391306 w 4757035"/>
              <a:gd name="connsiteY137" fmla="*/ 2227894 h 4880939"/>
              <a:gd name="connsiteX138" fmla="*/ 4365060 w 4757035"/>
              <a:gd name="connsiteY138" fmla="*/ 2220876 h 4880939"/>
              <a:gd name="connsiteX139" fmla="*/ 4396062 w 4757035"/>
              <a:gd name="connsiteY139" fmla="*/ 2524447 h 4880939"/>
              <a:gd name="connsiteX140" fmla="*/ 4502632 w 4757035"/>
              <a:gd name="connsiteY140" fmla="*/ 2651367 h 4880939"/>
              <a:gd name="connsiteX141" fmla="*/ 4475110 w 4757035"/>
              <a:gd name="connsiteY141" fmla="*/ 2622917 h 4880939"/>
              <a:gd name="connsiteX142" fmla="*/ 4505186 w 4757035"/>
              <a:gd name="connsiteY142" fmla="*/ 2694235 h 4880939"/>
              <a:gd name="connsiteX143" fmla="*/ 4482772 w 4757035"/>
              <a:gd name="connsiteY143" fmla="*/ 2751515 h 4880939"/>
              <a:gd name="connsiteX144" fmla="*/ 4547726 w 4757035"/>
              <a:gd name="connsiteY144" fmla="*/ 2902465 h 4880939"/>
              <a:gd name="connsiteX145" fmla="*/ 4565341 w 4757035"/>
              <a:gd name="connsiteY145" fmla="*/ 2836868 h 4880939"/>
              <a:gd name="connsiteX146" fmla="*/ 4537158 w 4757035"/>
              <a:gd name="connsiteY146" fmla="*/ 2941822 h 4880939"/>
              <a:gd name="connsiteX147" fmla="*/ 4548035 w 4757035"/>
              <a:gd name="connsiteY147" fmla="*/ 2979882 h 4880939"/>
              <a:gd name="connsiteX148" fmla="*/ 4549620 w 4757035"/>
              <a:gd name="connsiteY148" fmla="*/ 3078735 h 4880939"/>
              <a:gd name="connsiteX149" fmla="*/ 4439134 w 4757035"/>
              <a:gd name="connsiteY149" fmla="*/ 3463994 h 4880939"/>
              <a:gd name="connsiteX150" fmla="*/ 4473704 w 4757035"/>
              <a:gd name="connsiteY150" fmla="*/ 3466206 h 4880939"/>
              <a:gd name="connsiteX151" fmla="*/ 4429841 w 4757035"/>
              <a:gd name="connsiteY151" fmla="*/ 3524786 h 4880939"/>
              <a:gd name="connsiteX152" fmla="*/ 4461252 w 4757035"/>
              <a:gd name="connsiteY152" fmla="*/ 3519121 h 4880939"/>
              <a:gd name="connsiteX153" fmla="*/ 4471040 w 4757035"/>
              <a:gd name="connsiteY153" fmla="*/ 3507991 h 4880939"/>
              <a:gd name="connsiteX154" fmla="*/ 4469140 w 4757035"/>
              <a:gd name="connsiteY154" fmla="*/ 3540895 h 4880939"/>
              <a:gd name="connsiteX155" fmla="*/ 4409983 w 4757035"/>
              <a:gd name="connsiteY155" fmla="*/ 3624933 h 4880939"/>
              <a:gd name="connsiteX156" fmla="*/ 4378935 w 4757035"/>
              <a:gd name="connsiteY156" fmla="*/ 3609603 h 4880939"/>
              <a:gd name="connsiteX157" fmla="*/ 4368367 w 4757035"/>
              <a:gd name="connsiteY157" fmla="*/ 3648960 h 4880939"/>
              <a:gd name="connsiteX158" fmla="*/ 4134004 w 4757035"/>
              <a:gd name="connsiteY158" fmla="*/ 4050313 h 4880939"/>
              <a:gd name="connsiteX159" fmla="*/ 3912148 w 4757035"/>
              <a:gd name="connsiteY159" fmla="*/ 4300342 h 4880939"/>
              <a:gd name="connsiteX160" fmla="*/ 3786334 w 4757035"/>
              <a:gd name="connsiteY160" fmla="*/ 4428404 h 4880939"/>
              <a:gd name="connsiteX161" fmla="*/ 3491508 w 4757035"/>
              <a:gd name="connsiteY161" fmla="*/ 4609709 h 4880939"/>
              <a:gd name="connsiteX162" fmla="*/ 3466948 w 4757035"/>
              <a:gd name="connsiteY162" fmla="*/ 4656969 h 4880939"/>
              <a:gd name="connsiteX163" fmla="*/ 3436640 w 4757035"/>
              <a:gd name="connsiteY163" fmla="*/ 4675468 h 4880939"/>
              <a:gd name="connsiteX164" fmla="*/ 3334650 w 4757035"/>
              <a:gd name="connsiteY164" fmla="*/ 4722442 h 4880939"/>
              <a:gd name="connsiteX165" fmla="*/ 3323772 w 4757035"/>
              <a:gd name="connsiteY165" fmla="*/ 4684380 h 4880939"/>
              <a:gd name="connsiteX166" fmla="*/ 3273836 w 4757035"/>
              <a:gd name="connsiteY166" fmla="*/ 4713211 h 4880939"/>
              <a:gd name="connsiteX167" fmla="*/ 3278635 w 4757035"/>
              <a:gd name="connsiteY167" fmla="*/ 4721524 h 4880939"/>
              <a:gd name="connsiteX168" fmla="*/ 3217820 w 4757035"/>
              <a:gd name="connsiteY168" fmla="*/ 4712296 h 4880939"/>
              <a:gd name="connsiteX169" fmla="*/ 3189327 w 4757035"/>
              <a:gd name="connsiteY169" fmla="*/ 4739831 h 4880939"/>
              <a:gd name="connsiteX170" fmla="*/ 3009437 w 4757035"/>
              <a:gd name="connsiteY170" fmla="*/ 4755009 h 4880939"/>
              <a:gd name="connsiteX171" fmla="*/ 2958224 w 4757035"/>
              <a:gd name="connsiteY171" fmla="*/ 4762408 h 4880939"/>
              <a:gd name="connsiteX172" fmla="*/ 2931976 w 4757035"/>
              <a:gd name="connsiteY172" fmla="*/ 4755391 h 4880939"/>
              <a:gd name="connsiteX173" fmla="*/ 2934530 w 4757035"/>
              <a:gd name="connsiteY173" fmla="*/ 4798256 h 4880939"/>
              <a:gd name="connsiteX174" fmla="*/ 2797223 w 4757035"/>
              <a:gd name="connsiteY174" fmla="*/ 4733422 h 4880939"/>
              <a:gd name="connsiteX175" fmla="*/ 2735440 w 4757035"/>
              <a:gd name="connsiteY175" fmla="*/ 4780179 h 4880939"/>
              <a:gd name="connsiteX176" fmla="*/ 2847469 w 4757035"/>
              <a:gd name="connsiteY176" fmla="*/ 4782010 h 4880939"/>
              <a:gd name="connsiteX177" fmla="*/ 2797533 w 4757035"/>
              <a:gd name="connsiteY177" fmla="*/ 4810841 h 4880939"/>
              <a:gd name="connsiteX178" fmla="*/ 2639088 w 4757035"/>
              <a:gd name="connsiteY178" fmla="*/ 4824722 h 4880939"/>
              <a:gd name="connsiteX179" fmla="*/ 2403183 w 4757035"/>
              <a:gd name="connsiteY179" fmla="*/ 4838986 h 4880939"/>
              <a:gd name="connsiteX180" fmla="*/ 2099417 w 4757035"/>
              <a:gd name="connsiteY180" fmla="*/ 4870257 h 4880939"/>
              <a:gd name="connsiteX181" fmla="*/ 1758527 w 4757035"/>
              <a:gd name="connsiteY181" fmla="*/ 4856451 h 4880939"/>
              <a:gd name="connsiteX182" fmla="*/ 1663144 w 4757035"/>
              <a:gd name="connsiteY182" fmla="*/ 4845010 h 4880939"/>
              <a:gd name="connsiteX183" fmla="*/ 1589205 w 4757035"/>
              <a:gd name="connsiteY183" fmla="*/ 4832271 h 4880939"/>
              <a:gd name="connsiteX184" fmla="*/ 1584406 w 4757035"/>
              <a:gd name="connsiteY184" fmla="*/ 4823958 h 4880939"/>
              <a:gd name="connsiteX185" fmla="*/ 1320669 w 4757035"/>
              <a:gd name="connsiteY185" fmla="*/ 4732352 h 4880939"/>
              <a:gd name="connsiteX186" fmla="*/ 1034209 w 4757035"/>
              <a:gd name="connsiteY186" fmla="*/ 4620607 h 4880939"/>
              <a:gd name="connsiteX187" fmla="*/ 746164 w 4757035"/>
              <a:gd name="connsiteY187" fmla="*/ 4410013 h 4880939"/>
              <a:gd name="connsiteX188" fmla="*/ 737841 w 4757035"/>
              <a:gd name="connsiteY188" fmla="*/ 4414819 h 4880939"/>
              <a:gd name="connsiteX189" fmla="*/ 649194 w 4757035"/>
              <a:gd name="connsiteY189" fmla="*/ 4299722 h 4880939"/>
              <a:gd name="connsiteX190" fmla="*/ 543902 w 4757035"/>
              <a:gd name="connsiteY190" fmla="*/ 4194233 h 4880939"/>
              <a:gd name="connsiteX191" fmla="*/ 412055 w 4757035"/>
              <a:gd name="connsiteY191" fmla="*/ 4004309 h 4880939"/>
              <a:gd name="connsiteX192" fmla="*/ 323409 w 4757035"/>
              <a:gd name="connsiteY192" fmla="*/ 3889211 h 4880939"/>
              <a:gd name="connsiteX193" fmla="*/ 275408 w 4757035"/>
              <a:gd name="connsiteY193" fmla="*/ 3806071 h 4880939"/>
              <a:gd name="connsiteX194" fmla="*/ 194777 w 4757035"/>
              <a:gd name="connsiteY194" fmla="*/ 3608752 h 4880939"/>
              <a:gd name="connsiteX195" fmla="*/ 121499 w 4757035"/>
              <a:gd name="connsiteY195" fmla="*/ 3462610 h 4880939"/>
              <a:gd name="connsiteX196" fmla="*/ 50159 w 4757035"/>
              <a:gd name="connsiteY196" fmla="*/ 3204497 h 4880939"/>
              <a:gd name="connsiteX197" fmla="*/ 39281 w 4757035"/>
              <a:gd name="connsiteY197" fmla="*/ 3166436 h 4880939"/>
              <a:gd name="connsiteX198" fmla="*/ 20741 w 4757035"/>
              <a:gd name="connsiteY198" fmla="*/ 2999776 h 4880939"/>
              <a:gd name="connsiteX199" fmla="*/ 33246 w 4757035"/>
              <a:gd name="connsiteY199" fmla="*/ 2848447 h 4880939"/>
              <a:gd name="connsiteX200" fmla="*/ 0 w 4757035"/>
              <a:gd name="connsiteY200" fmla="*/ 2579428 h 4880939"/>
              <a:gd name="connsiteX201" fmla="*/ 38090 w 4757035"/>
              <a:gd name="connsiteY201" fmla="*/ 2568521 h 4880939"/>
              <a:gd name="connsiteX202" fmla="*/ 9951 w 4757035"/>
              <a:gd name="connsiteY202" fmla="*/ 2385234 h 4880939"/>
              <a:gd name="connsiteX203" fmla="*/ 58962 w 4757035"/>
              <a:gd name="connsiteY203" fmla="*/ 2124147 h 4880939"/>
              <a:gd name="connsiteX204" fmla="*/ 321860 w 4757035"/>
              <a:gd name="connsiteY204" fmla="*/ 1407018 h 4880939"/>
              <a:gd name="connsiteX205" fmla="*/ 354843 w 4757035"/>
              <a:gd name="connsiteY205" fmla="*/ 1310378 h 4880939"/>
              <a:gd name="connsiteX206" fmla="*/ 448333 w 4757035"/>
              <a:gd name="connsiteY206" fmla="*/ 1145551 h 4880939"/>
              <a:gd name="connsiteX207" fmla="*/ 498272 w 4757035"/>
              <a:gd name="connsiteY207" fmla="*/ 1116719 h 4880939"/>
              <a:gd name="connsiteX208" fmla="*/ 480348 w 4757035"/>
              <a:gd name="connsiteY208" fmla="*/ 1104896 h 4880939"/>
              <a:gd name="connsiteX209" fmla="*/ 586961 w 4757035"/>
              <a:gd name="connsiteY209" fmla="*/ 943577 h 4880939"/>
              <a:gd name="connsiteX210" fmla="*/ 613206 w 4757035"/>
              <a:gd name="connsiteY210" fmla="*/ 950593 h 4880939"/>
              <a:gd name="connsiteX211" fmla="*/ 602638 w 4757035"/>
              <a:gd name="connsiteY211" fmla="*/ 989950 h 4880939"/>
              <a:gd name="connsiteX212" fmla="*/ 663144 w 4757035"/>
              <a:gd name="connsiteY212" fmla="*/ 921761 h 4880939"/>
              <a:gd name="connsiteX213" fmla="*/ 653545 w 4757035"/>
              <a:gd name="connsiteY213" fmla="*/ 905135 h 4880939"/>
              <a:gd name="connsiteX214" fmla="*/ 705728 w 4757035"/>
              <a:gd name="connsiteY214" fmla="*/ 841751 h 4880939"/>
              <a:gd name="connsiteX215" fmla="*/ 674990 w 4757035"/>
              <a:gd name="connsiteY215" fmla="*/ 903837 h 4880939"/>
              <a:gd name="connsiteX216" fmla="*/ 770067 w 4757035"/>
              <a:gd name="connsiteY216" fmla="*/ 837861 h 4880939"/>
              <a:gd name="connsiteX217" fmla="*/ 792480 w 4757035"/>
              <a:gd name="connsiteY217" fmla="*/ 780578 h 4880939"/>
              <a:gd name="connsiteX218" fmla="*/ 901646 w 4757035"/>
              <a:gd name="connsiteY218" fmla="*/ 662124 h 4880939"/>
              <a:gd name="connsiteX219" fmla="*/ 893324 w 4757035"/>
              <a:gd name="connsiteY219" fmla="*/ 666929 h 4880939"/>
              <a:gd name="connsiteX220" fmla="*/ 964398 w 4757035"/>
              <a:gd name="connsiteY220" fmla="*/ 559383 h 4880939"/>
              <a:gd name="connsiteX221" fmla="*/ 976246 w 4757035"/>
              <a:gd name="connsiteY221" fmla="*/ 541459 h 4880939"/>
              <a:gd name="connsiteX222" fmla="*/ 1613589 w 4757035"/>
              <a:gd name="connsiteY222" fmla="*/ 184573 h 4880939"/>
              <a:gd name="connsiteX223" fmla="*/ 1605266 w 4757035"/>
              <a:gd name="connsiteY223" fmla="*/ 189378 h 4880939"/>
              <a:gd name="connsiteX224" fmla="*/ 1764679 w 4757035"/>
              <a:gd name="connsiteY224" fmla="*/ 119512 h 4880939"/>
              <a:gd name="connsiteX225" fmla="*/ 1893356 w 4757035"/>
              <a:gd name="connsiteY225" fmla="*/ 111731 h 4880939"/>
              <a:gd name="connsiteX226" fmla="*/ 2009876 w 4757035"/>
              <a:gd name="connsiteY226" fmla="*/ 44459 h 4880939"/>
              <a:gd name="connsiteX227" fmla="*/ 2151674 w 4757035"/>
              <a:gd name="connsiteY227" fmla="*/ 40189 h 4880939"/>
              <a:gd name="connsiteX228" fmla="*/ 2296996 w 4757035"/>
              <a:gd name="connsiteY228" fmla="*/ 22798 h 4880939"/>
              <a:gd name="connsiteX229" fmla="*/ 2332843 w 4757035"/>
              <a:gd name="connsiteY229" fmla="*/ 46442 h 4880939"/>
              <a:gd name="connsiteX230" fmla="*/ 2330288 w 4757035"/>
              <a:gd name="connsiteY230" fmla="*/ 3577 h 4880939"/>
              <a:gd name="connsiteX231" fmla="*/ 2366134 w 4757035"/>
              <a:gd name="connsiteY231" fmla="*/ 27221 h 4880939"/>
              <a:gd name="connsiteX232" fmla="*/ 2369657 w 4757035"/>
              <a:gd name="connsiteY232" fmla="*/ 14103 h 4880939"/>
              <a:gd name="connsiteX233" fmla="*/ 2478648 w 4757035"/>
              <a:gd name="connsiteY233" fmla="*/ 1059 h 4880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4757035" h="4880939">
                <a:moveTo>
                  <a:pt x="4471457" y="3500759"/>
                </a:moveTo>
                <a:lnTo>
                  <a:pt x="4475222" y="3503244"/>
                </a:lnTo>
                <a:lnTo>
                  <a:pt x="4475172" y="3503290"/>
                </a:lnTo>
                <a:lnTo>
                  <a:pt x="4471040" y="3507991"/>
                </a:lnTo>
                <a:close/>
                <a:moveTo>
                  <a:pt x="4663897" y="3046013"/>
                </a:moveTo>
                <a:cubicBezTo>
                  <a:pt x="4714142" y="3094599"/>
                  <a:pt x="4604668" y="3135635"/>
                  <a:pt x="4651391" y="3197342"/>
                </a:cubicBezTo>
                <a:cubicBezTo>
                  <a:pt x="4671559" y="3174611"/>
                  <a:pt x="4724052" y="3188646"/>
                  <a:pt x="4708374" y="3142271"/>
                </a:cubicBezTo>
                <a:cubicBezTo>
                  <a:pt x="4715420" y="3116033"/>
                  <a:pt x="4730787" y="3084989"/>
                  <a:pt x="4757035" y="3092006"/>
                </a:cubicBezTo>
                <a:cubicBezTo>
                  <a:pt x="4757035" y="3092006"/>
                  <a:pt x="4757035" y="3092006"/>
                  <a:pt x="4747743" y="3152797"/>
                </a:cubicBezTo>
                <a:cubicBezTo>
                  <a:pt x="4747743" y="3152797"/>
                  <a:pt x="4747743" y="3152797"/>
                  <a:pt x="4721497" y="3145779"/>
                </a:cubicBezTo>
                <a:cubicBezTo>
                  <a:pt x="4721497" y="3145779"/>
                  <a:pt x="4721497" y="3145779"/>
                  <a:pt x="4713484" y="3228003"/>
                </a:cubicBezTo>
                <a:cubicBezTo>
                  <a:pt x="4713484" y="3228003"/>
                  <a:pt x="4713484" y="3228003"/>
                  <a:pt x="4695559" y="3216181"/>
                </a:cubicBezTo>
                <a:cubicBezTo>
                  <a:pt x="4675391" y="3238910"/>
                  <a:pt x="4686269" y="3276971"/>
                  <a:pt x="4656498" y="3283073"/>
                </a:cubicBezTo>
                <a:cubicBezTo>
                  <a:pt x="4656498" y="3283073"/>
                  <a:pt x="4656498" y="3283073"/>
                  <a:pt x="4648175" y="3287878"/>
                </a:cubicBezTo>
                <a:cubicBezTo>
                  <a:pt x="4667068" y="3243715"/>
                  <a:pt x="4645621" y="3245013"/>
                  <a:pt x="4634746" y="3206952"/>
                </a:cubicBezTo>
                <a:cubicBezTo>
                  <a:pt x="4619375" y="3237995"/>
                  <a:pt x="4560146" y="3327617"/>
                  <a:pt x="4642408" y="3335550"/>
                </a:cubicBezTo>
                <a:cubicBezTo>
                  <a:pt x="4587670" y="3356068"/>
                  <a:pt x="4619992" y="3392831"/>
                  <a:pt x="4583179" y="3425172"/>
                </a:cubicBezTo>
                <a:cubicBezTo>
                  <a:pt x="4578378" y="3416857"/>
                  <a:pt x="4586701" y="3412052"/>
                  <a:pt x="4573579" y="3408544"/>
                </a:cubicBezTo>
                <a:cubicBezTo>
                  <a:pt x="4573579" y="3408544"/>
                  <a:pt x="4573579" y="3408544"/>
                  <a:pt x="4555655" y="3396721"/>
                </a:cubicBezTo>
                <a:cubicBezTo>
                  <a:pt x="4566534" y="3434782"/>
                  <a:pt x="4544118" y="3492064"/>
                  <a:pt x="4519148" y="3506480"/>
                </a:cubicBezTo>
                <a:cubicBezTo>
                  <a:pt x="4519148" y="3506480"/>
                  <a:pt x="4519148" y="3506480"/>
                  <a:pt x="4512105" y="3532718"/>
                </a:cubicBezTo>
                <a:cubicBezTo>
                  <a:pt x="4512105" y="3532718"/>
                  <a:pt x="4512105" y="3532718"/>
                  <a:pt x="4494180" y="3520896"/>
                </a:cubicBezTo>
                <a:cubicBezTo>
                  <a:pt x="4494180" y="3520896"/>
                  <a:pt x="4494180" y="3520896"/>
                  <a:pt x="4489380" y="3512582"/>
                </a:cubicBezTo>
                <a:cubicBezTo>
                  <a:pt x="4489380" y="3512582"/>
                  <a:pt x="4489380" y="3512582"/>
                  <a:pt x="4487141" y="3511104"/>
                </a:cubicBezTo>
                <a:lnTo>
                  <a:pt x="4475222" y="3503244"/>
                </a:lnTo>
                <a:lnTo>
                  <a:pt x="4488104" y="3491148"/>
                </a:lnTo>
                <a:cubicBezTo>
                  <a:pt x="4497395" y="3430357"/>
                  <a:pt x="4577102" y="3395425"/>
                  <a:pt x="4555347" y="3319304"/>
                </a:cubicBezTo>
                <a:cubicBezTo>
                  <a:pt x="4562392" y="3293065"/>
                  <a:pt x="4619375" y="3237995"/>
                  <a:pt x="4587052" y="3201230"/>
                </a:cubicBezTo>
                <a:cubicBezTo>
                  <a:pt x="4654913" y="3184221"/>
                  <a:pt x="4631882" y="3086665"/>
                  <a:pt x="4663897" y="3046013"/>
                </a:cubicBezTo>
                <a:close/>
                <a:moveTo>
                  <a:pt x="3137428" y="238715"/>
                </a:moveTo>
                <a:cubicBezTo>
                  <a:pt x="3139510" y="237512"/>
                  <a:pt x="3142789" y="238388"/>
                  <a:pt x="3145190" y="242546"/>
                </a:cubicBezTo>
                <a:lnTo>
                  <a:pt x="3137315" y="240441"/>
                </a:lnTo>
                <a:close/>
                <a:moveTo>
                  <a:pt x="2478648" y="1059"/>
                </a:moveTo>
                <a:cubicBezTo>
                  <a:pt x="2516497" y="4149"/>
                  <a:pt x="2552585" y="13797"/>
                  <a:pt x="2577069" y="27375"/>
                </a:cubicBezTo>
                <a:cubicBezTo>
                  <a:pt x="2558178" y="71537"/>
                  <a:pt x="2468563" y="12426"/>
                  <a:pt x="2444872" y="48273"/>
                </a:cubicBezTo>
                <a:cubicBezTo>
                  <a:pt x="2431749" y="44764"/>
                  <a:pt x="2425672" y="15018"/>
                  <a:pt x="2409025" y="24629"/>
                </a:cubicBezTo>
                <a:cubicBezTo>
                  <a:pt x="2409025" y="24629"/>
                  <a:pt x="2409025" y="24629"/>
                  <a:pt x="2410302" y="46063"/>
                </a:cubicBezTo>
                <a:cubicBezTo>
                  <a:pt x="2410302" y="46063"/>
                  <a:pt x="2410302" y="46063"/>
                  <a:pt x="2354289" y="45147"/>
                </a:cubicBezTo>
                <a:cubicBezTo>
                  <a:pt x="2387888" y="103343"/>
                  <a:pt x="2273304" y="58645"/>
                  <a:pt x="2344995" y="105936"/>
                </a:cubicBezTo>
                <a:cubicBezTo>
                  <a:pt x="2446456" y="147124"/>
                  <a:pt x="2549856" y="76342"/>
                  <a:pt x="2627624" y="153379"/>
                </a:cubicBezTo>
                <a:cubicBezTo>
                  <a:pt x="2670518" y="150787"/>
                  <a:pt x="2696762" y="157803"/>
                  <a:pt x="2732608" y="181449"/>
                </a:cubicBezTo>
                <a:cubicBezTo>
                  <a:pt x="2731331" y="160015"/>
                  <a:pt x="2776469" y="122871"/>
                  <a:pt x="2808792" y="159635"/>
                </a:cubicBezTo>
                <a:cubicBezTo>
                  <a:pt x="2808792" y="159635"/>
                  <a:pt x="2808792" y="159635"/>
                  <a:pt x="2810069" y="181067"/>
                </a:cubicBezTo>
                <a:cubicBezTo>
                  <a:pt x="2845915" y="204713"/>
                  <a:pt x="2902899" y="149643"/>
                  <a:pt x="2931699" y="199526"/>
                </a:cubicBezTo>
                <a:cubicBezTo>
                  <a:pt x="2913777" y="187705"/>
                  <a:pt x="2918576" y="196018"/>
                  <a:pt x="2910253" y="200823"/>
                </a:cubicBezTo>
                <a:cubicBezTo>
                  <a:pt x="2910253" y="200823"/>
                  <a:pt x="2910253" y="200823"/>
                  <a:pt x="2906730" y="213941"/>
                </a:cubicBezTo>
                <a:cubicBezTo>
                  <a:pt x="2981945" y="248114"/>
                  <a:pt x="3028051" y="154984"/>
                  <a:pt x="3092699" y="228512"/>
                </a:cubicBezTo>
                <a:cubicBezTo>
                  <a:pt x="3092699" y="228512"/>
                  <a:pt x="3092699" y="228512"/>
                  <a:pt x="3089174" y="241632"/>
                </a:cubicBezTo>
                <a:cubicBezTo>
                  <a:pt x="3089174" y="241632"/>
                  <a:pt x="3089174" y="241632"/>
                  <a:pt x="3115422" y="248649"/>
                </a:cubicBezTo>
                <a:cubicBezTo>
                  <a:pt x="3115422" y="248649"/>
                  <a:pt x="3115422" y="248649"/>
                  <a:pt x="3118942" y="235529"/>
                </a:cubicBezTo>
                <a:cubicBezTo>
                  <a:pt x="3118942" y="235529"/>
                  <a:pt x="3118942" y="235529"/>
                  <a:pt x="3122225" y="236408"/>
                </a:cubicBezTo>
                <a:lnTo>
                  <a:pt x="3137315" y="240441"/>
                </a:lnTo>
                <a:lnTo>
                  <a:pt x="3136867" y="247352"/>
                </a:lnTo>
                <a:cubicBezTo>
                  <a:pt x="3136867" y="247352"/>
                  <a:pt x="3136867" y="247352"/>
                  <a:pt x="3165667" y="297235"/>
                </a:cubicBezTo>
                <a:cubicBezTo>
                  <a:pt x="3184558" y="253073"/>
                  <a:pt x="3228729" y="271913"/>
                  <a:pt x="3256251" y="300362"/>
                </a:cubicBezTo>
                <a:cubicBezTo>
                  <a:pt x="3269375" y="303872"/>
                  <a:pt x="3240573" y="253987"/>
                  <a:pt x="3268097" y="282439"/>
                </a:cubicBezTo>
                <a:cubicBezTo>
                  <a:pt x="3277697" y="299067"/>
                  <a:pt x="3270651" y="325304"/>
                  <a:pt x="3267129" y="338424"/>
                </a:cubicBezTo>
                <a:cubicBezTo>
                  <a:pt x="3194775" y="424538"/>
                  <a:pt x="3117974" y="291515"/>
                  <a:pt x="3054914" y="316838"/>
                </a:cubicBezTo>
                <a:cubicBezTo>
                  <a:pt x="3027390" y="288387"/>
                  <a:pt x="2989300" y="299294"/>
                  <a:pt x="2987054" y="333846"/>
                </a:cubicBezTo>
                <a:cubicBezTo>
                  <a:pt x="2967855" y="300591"/>
                  <a:pt x="2970407" y="343457"/>
                  <a:pt x="2960807" y="326829"/>
                </a:cubicBezTo>
                <a:cubicBezTo>
                  <a:pt x="2959532" y="305396"/>
                  <a:pt x="2933284" y="298379"/>
                  <a:pt x="2915361" y="286556"/>
                </a:cubicBezTo>
                <a:cubicBezTo>
                  <a:pt x="2883038" y="249791"/>
                  <a:pt x="2875025" y="332015"/>
                  <a:pt x="2842700" y="295251"/>
                </a:cubicBezTo>
                <a:cubicBezTo>
                  <a:pt x="2807825" y="215621"/>
                  <a:pt x="2902239" y="283048"/>
                  <a:pt x="2908006" y="235376"/>
                </a:cubicBezTo>
                <a:cubicBezTo>
                  <a:pt x="2849438" y="191595"/>
                  <a:pt x="2753086" y="236137"/>
                  <a:pt x="2719486" y="177941"/>
                </a:cubicBezTo>
                <a:cubicBezTo>
                  <a:pt x="2657702" y="224696"/>
                  <a:pt x="2652594" y="138963"/>
                  <a:pt x="2577688" y="182210"/>
                </a:cubicBezTo>
                <a:cubicBezTo>
                  <a:pt x="2490625" y="165965"/>
                  <a:pt x="2371550" y="190371"/>
                  <a:pt x="2292812" y="169320"/>
                </a:cubicBezTo>
                <a:cubicBezTo>
                  <a:pt x="2292812" y="169320"/>
                  <a:pt x="2292812" y="169320"/>
                  <a:pt x="2274890" y="157499"/>
                </a:cubicBezTo>
                <a:cubicBezTo>
                  <a:pt x="2247674" y="206467"/>
                  <a:pt x="2186860" y="197236"/>
                  <a:pt x="2143968" y="199831"/>
                </a:cubicBezTo>
                <a:cubicBezTo>
                  <a:pt x="1905818" y="248645"/>
                  <a:pt x="1651020" y="307071"/>
                  <a:pt x="1442948" y="427201"/>
                </a:cubicBezTo>
                <a:cubicBezTo>
                  <a:pt x="1452549" y="443829"/>
                  <a:pt x="1427579" y="458246"/>
                  <a:pt x="1414455" y="454736"/>
                </a:cubicBezTo>
                <a:cubicBezTo>
                  <a:pt x="1370287" y="435896"/>
                  <a:pt x="1343072" y="484865"/>
                  <a:pt x="1322903" y="507593"/>
                </a:cubicBezTo>
                <a:cubicBezTo>
                  <a:pt x="1294411" y="535130"/>
                  <a:pt x="1342104" y="540850"/>
                  <a:pt x="1305288" y="573190"/>
                </a:cubicBezTo>
                <a:cubicBezTo>
                  <a:pt x="1271997" y="592410"/>
                  <a:pt x="1259843" y="532917"/>
                  <a:pt x="1227828" y="573572"/>
                </a:cubicBezTo>
                <a:cubicBezTo>
                  <a:pt x="1229104" y="595004"/>
                  <a:pt x="1248305" y="628260"/>
                  <a:pt x="1273275" y="613844"/>
                </a:cubicBezTo>
                <a:cubicBezTo>
                  <a:pt x="1248305" y="628260"/>
                  <a:pt x="1226859" y="629556"/>
                  <a:pt x="1220781" y="599809"/>
                </a:cubicBezTo>
                <a:cubicBezTo>
                  <a:pt x="1183969" y="632150"/>
                  <a:pt x="1169876" y="684626"/>
                  <a:pt x="1123460" y="700339"/>
                </a:cubicBezTo>
                <a:cubicBezTo>
                  <a:pt x="1123460" y="700339"/>
                  <a:pt x="1123460" y="700339"/>
                  <a:pt x="1133059" y="716966"/>
                </a:cubicBezTo>
                <a:cubicBezTo>
                  <a:pt x="1117692" y="748010"/>
                  <a:pt x="1054323" y="695913"/>
                  <a:pt x="1066476" y="755408"/>
                </a:cubicBezTo>
                <a:cubicBezTo>
                  <a:pt x="1022308" y="736568"/>
                  <a:pt x="1052386" y="807885"/>
                  <a:pt x="1032217" y="830614"/>
                </a:cubicBezTo>
                <a:cubicBezTo>
                  <a:pt x="1017817" y="805672"/>
                  <a:pt x="992847" y="820089"/>
                  <a:pt x="967879" y="834504"/>
                </a:cubicBezTo>
                <a:cubicBezTo>
                  <a:pt x="926264" y="858531"/>
                  <a:pt x="930095" y="922829"/>
                  <a:pt x="865757" y="926720"/>
                </a:cubicBezTo>
                <a:cubicBezTo>
                  <a:pt x="863512" y="961271"/>
                  <a:pt x="873112" y="977899"/>
                  <a:pt x="839819" y="997121"/>
                </a:cubicBezTo>
                <a:cubicBezTo>
                  <a:pt x="801729" y="1008029"/>
                  <a:pt x="771958" y="1014130"/>
                  <a:pt x="779313" y="1065310"/>
                </a:cubicBezTo>
                <a:cubicBezTo>
                  <a:pt x="744745" y="1063097"/>
                  <a:pt x="773545" y="1112980"/>
                  <a:pt x="722330" y="1120381"/>
                </a:cubicBezTo>
                <a:cubicBezTo>
                  <a:pt x="749852" y="1148830"/>
                  <a:pt x="709516" y="1194289"/>
                  <a:pt x="702471" y="1220528"/>
                </a:cubicBezTo>
                <a:cubicBezTo>
                  <a:pt x="685824" y="1230139"/>
                  <a:pt x="657333" y="1257673"/>
                  <a:pt x="663410" y="1287419"/>
                </a:cubicBezTo>
                <a:cubicBezTo>
                  <a:pt x="668210" y="1295733"/>
                  <a:pt x="694455" y="1302751"/>
                  <a:pt x="706301" y="1284828"/>
                </a:cubicBezTo>
                <a:cubicBezTo>
                  <a:pt x="706301" y="1284828"/>
                  <a:pt x="706301" y="1284828"/>
                  <a:pt x="709823" y="1271707"/>
                </a:cubicBezTo>
                <a:cubicBezTo>
                  <a:pt x="722947" y="1275217"/>
                  <a:pt x="736071" y="1278724"/>
                  <a:pt x="745671" y="1295353"/>
                </a:cubicBezTo>
                <a:cubicBezTo>
                  <a:pt x="725501" y="1318082"/>
                  <a:pt x="683887" y="1342108"/>
                  <a:pt x="703088" y="1375364"/>
                </a:cubicBezTo>
                <a:cubicBezTo>
                  <a:pt x="738933" y="1399009"/>
                  <a:pt x="725501" y="1318082"/>
                  <a:pt x="769672" y="1336922"/>
                </a:cubicBezTo>
                <a:cubicBezTo>
                  <a:pt x="757824" y="1354847"/>
                  <a:pt x="784072" y="1361864"/>
                  <a:pt x="793672" y="1378492"/>
                </a:cubicBezTo>
                <a:cubicBezTo>
                  <a:pt x="804239" y="1339133"/>
                  <a:pt x="843608" y="1349662"/>
                  <a:pt x="858976" y="1318618"/>
                </a:cubicBezTo>
                <a:cubicBezTo>
                  <a:pt x="957575" y="1239521"/>
                  <a:pt x="988004" y="1100015"/>
                  <a:pt x="1104525" y="1032741"/>
                </a:cubicBezTo>
                <a:cubicBezTo>
                  <a:pt x="1098448" y="1002995"/>
                  <a:pt x="1133019" y="1005207"/>
                  <a:pt x="1162786" y="999104"/>
                </a:cubicBezTo>
                <a:cubicBezTo>
                  <a:pt x="1179432" y="989494"/>
                  <a:pt x="1182955" y="976376"/>
                  <a:pt x="1173354" y="959747"/>
                </a:cubicBezTo>
                <a:cubicBezTo>
                  <a:pt x="1173354" y="959747"/>
                  <a:pt x="1173354" y="959747"/>
                  <a:pt x="1182955" y="976376"/>
                </a:cubicBezTo>
                <a:cubicBezTo>
                  <a:pt x="1182955" y="976376"/>
                  <a:pt x="1182955" y="976376"/>
                  <a:pt x="1246015" y="951052"/>
                </a:cubicBezTo>
                <a:cubicBezTo>
                  <a:pt x="1246015" y="951052"/>
                  <a:pt x="1246015" y="951052"/>
                  <a:pt x="1254338" y="946247"/>
                </a:cubicBezTo>
                <a:cubicBezTo>
                  <a:pt x="1284106" y="940145"/>
                  <a:pt x="1262661" y="941442"/>
                  <a:pt x="1266184" y="928324"/>
                </a:cubicBezTo>
                <a:cubicBezTo>
                  <a:pt x="1273231" y="902084"/>
                  <a:pt x="1323169" y="873252"/>
                  <a:pt x="1295645" y="844803"/>
                </a:cubicBezTo>
                <a:cubicBezTo>
                  <a:pt x="1321890" y="851820"/>
                  <a:pt x="1286353" y="905592"/>
                  <a:pt x="1337569" y="898193"/>
                </a:cubicBezTo>
                <a:cubicBezTo>
                  <a:pt x="1354213" y="888584"/>
                  <a:pt x="1382706" y="861050"/>
                  <a:pt x="1386228" y="847930"/>
                </a:cubicBezTo>
                <a:cubicBezTo>
                  <a:pt x="1373105" y="844421"/>
                  <a:pt x="1373105" y="844421"/>
                  <a:pt x="1364783" y="849226"/>
                </a:cubicBezTo>
                <a:cubicBezTo>
                  <a:pt x="1364783" y="849226"/>
                  <a:pt x="1364783" y="849226"/>
                  <a:pt x="1359983" y="840913"/>
                </a:cubicBezTo>
                <a:cubicBezTo>
                  <a:pt x="1368306" y="836108"/>
                  <a:pt x="1393276" y="821691"/>
                  <a:pt x="1407676" y="846633"/>
                </a:cubicBezTo>
                <a:cubicBezTo>
                  <a:pt x="1520673" y="792478"/>
                  <a:pt x="1584702" y="711171"/>
                  <a:pt x="1695455" y="691568"/>
                </a:cubicBezTo>
                <a:cubicBezTo>
                  <a:pt x="1695455" y="691568"/>
                  <a:pt x="1695455" y="691568"/>
                  <a:pt x="1684578" y="653508"/>
                </a:cubicBezTo>
                <a:cubicBezTo>
                  <a:pt x="1684578" y="653508"/>
                  <a:pt x="1684578" y="653508"/>
                  <a:pt x="1735791" y="646109"/>
                </a:cubicBezTo>
                <a:cubicBezTo>
                  <a:pt x="1735791" y="646109"/>
                  <a:pt x="1735791" y="646109"/>
                  <a:pt x="1720424" y="677152"/>
                </a:cubicBezTo>
                <a:cubicBezTo>
                  <a:pt x="1779962" y="664949"/>
                  <a:pt x="1815498" y="611177"/>
                  <a:pt x="1876313" y="620405"/>
                </a:cubicBezTo>
                <a:cubicBezTo>
                  <a:pt x="1972665" y="575861"/>
                  <a:pt x="2100065" y="546648"/>
                  <a:pt x="2203771" y="553284"/>
                </a:cubicBezTo>
                <a:cubicBezTo>
                  <a:pt x="2228739" y="538869"/>
                  <a:pt x="2239617" y="576931"/>
                  <a:pt x="2256263" y="567320"/>
                </a:cubicBezTo>
                <a:cubicBezTo>
                  <a:pt x="2256263" y="567320"/>
                  <a:pt x="2256263" y="567320"/>
                  <a:pt x="2246662" y="550692"/>
                </a:cubicBezTo>
                <a:cubicBezTo>
                  <a:pt x="2376616" y="564345"/>
                  <a:pt x="2554920" y="450317"/>
                  <a:pt x="2611553" y="606068"/>
                </a:cubicBezTo>
                <a:cubicBezTo>
                  <a:pt x="2611553" y="606068"/>
                  <a:pt x="2611553" y="606068"/>
                  <a:pt x="2592662" y="650230"/>
                </a:cubicBezTo>
                <a:cubicBezTo>
                  <a:pt x="2635553" y="647638"/>
                  <a:pt x="2676199" y="679598"/>
                  <a:pt x="2728692" y="693631"/>
                </a:cubicBezTo>
                <a:cubicBezTo>
                  <a:pt x="2728692" y="693631"/>
                  <a:pt x="2728692" y="693631"/>
                  <a:pt x="2723892" y="685318"/>
                </a:cubicBezTo>
                <a:cubicBezTo>
                  <a:pt x="2761982" y="674411"/>
                  <a:pt x="2782460" y="729099"/>
                  <a:pt x="2819276" y="696759"/>
                </a:cubicBezTo>
                <a:cubicBezTo>
                  <a:pt x="2817028" y="731312"/>
                  <a:pt x="2864721" y="737032"/>
                  <a:pt x="2884891" y="714302"/>
                </a:cubicBezTo>
                <a:cubicBezTo>
                  <a:pt x="2986350" y="755491"/>
                  <a:pt x="3085257" y="753814"/>
                  <a:pt x="3166550" y="817730"/>
                </a:cubicBezTo>
                <a:cubicBezTo>
                  <a:pt x="3232164" y="835274"/>
                  <a:pt x="3312180" y="877759"/>
                  <a:pt x="3377794" y="895303"/>
                </a:cubicBezTo>
                <a:cubicBezTo>
                  <a:pt x="3508055" y="986374"/>
                  <a:pt x="3640562" y="1042895"/>
                  <a:pt x="3738810" y="1174620"/>
                </a:cubicBezTo>
                <a:cubicBezTo>
                  <a:pt x="3760563" y="1250743"/>
                  <a:pt x="3878669" y="1282320"/>
                  <a:pt x="3878979" y="1359739"/>
                </a:cubicBezTo>
                <a:cubicBezTo>
                  <a:pt x="3924427" y="1400011"/>
                  <a:pt x="3944902" y="1454700"/>
                  <a:pt x="4011795" y="1493675"/>
                </a:cubicBezTo>
                <a:cubicBezTo>
                  <a:pt x="4021395" y="1510303"/>
                  <a:pt x="4002502" y="1554466"/>
                  <a:pt x="4040596" y="1543560"/>
                </a:cubicBezTo>
                <a:cubicBezTo>
                  <a:pt x="4040596" y="1543560"/>
                  <a:pt x="4048918" y="1538755"/>
                  <a:pt x="4035795" y="1535245"/>
                </a:cubicBezTo>
                <a:cubicBezTo>
                  <a:pt x="4035795" y="1535245"/>
                  <a:pt x="4035795" y="1535245"/>
                  <a:pt x="4052440" y="1525635"/>
                </a:cubicBezTo>
                <a:cubicBezTo>
                  <a:pt x="4028748" y="1561484"/>
                  <a:pt x="4085070" y="1639817"/>
                  <a:pt x="4079303" y="1687489"/>
                </a:cubicBezTo>
                <a:cubicBezTo>
                  <a:pt x="4201241" y="1783365"/>
                  <a:pt x="4132720" y="1933779"/>
                  <a:pt x="4224891" y="2035757"/>
                </a:cubicBezTo>
                <a:cubicBezTo>
                  <a:pt x="4228722" y="2100059"/>
                  <a:pt x="4250476" y="2176178"/>
                  <a:pt x="4288876" y="2242690"/>
                </a:cubicBezTo>
                <a:cubicBezTo>
                  <a:pt x="4302967" y="2190215"/>
                  <a:pt x="4220399" y="2104864"/>
                  <a:pt x="4306182" y="2099676"/>
                </a:cubicBezTo>
                <a:cubicBezTo>
                  <a:pt x="4340751" y="2101889"/>
                  <a:pt x="4333705" y="2128126"/>
                  <a:pt x="4351630" y="2139948"/>
                </a:cubicBezTo>
                <a:cubicBezTo>
                  <a:pt x="4367966" y="2052921"/>
                  <a:pt x="4344934" y="1955366"/>
                  <a:pt x="4310058" y="1875735"/>
                </a:cubicBezTo>
                <a:cubicBezTo>
                  <a:pt x="4341102" y="1891067"/>
                  <a:pt x="4359026" y="1902888"/>
                  <a:pt x="4365102" y="1932637"/>
                </a:cubicBezTo>
                <a:cubicBezTo>
                  <a:pt x="4365102" y="1932637"/>
                  <a:pt x="4365102" y="1932637"/>
                  <a:pt x="4356782" y="1937441"/>
                </a:cubicBezTo>
                <a:cubicBezTo>
                  <a:pt x="4378535" y="2013564"/>
                  <a:pt x="4375320" y="2104099"/>
                  <a:pt x="4410199" y="2183731"/>
                </a:cubicBezTo>
                <a:cubicBezTo>
                  <a:pt x="4410199" y="2183731"/>
                  <a:pt x="4410199" y="2183731"/>
                  <a:pt x="4391306" y="2227894"/>
                </a:cubicBezTo>
                <a:cubicBezTo>
                  <a:pt x="4391306" y="2227894"/>
                  <a:pt x="4391306" y="2227894"/>
                  <a:pt x="4365060" y="2220876"/>
                </a:cubicBezTo>
                <a:cubicBezTo>
                  <a:pt x="4363123" y="2332848"/>
                  <a:pt x="4356385" y="2436505"/>
                  <a:pt x="4396062" y="2524447"/>
                </a:cubicBezTo>
                <a:cubicBezTo>
                  <a:pt x="4411739" y="2570822"/>
                  <a:pt x="4527293" y="2559534"/>
                  <a:pt x="4502632" y="2651367"/>
                </a:cubicBezTo>
                <a:cubicBezTo>
                  <a:pt x="4494309" y="2656172"/>
                  <a:pt x="4504878" y="2616815"/>
                  <a:pt x="4475110" y="2622917"/>
                </a:cubicBezTo>
                <a:cubicBezTo>
                  <a:pt x="4468063" y="2649157"/>
                  <a:pt x="4482463" y="2674099"/>
                  <a:pt x="4505186" y="2694235"/>
                </a:cubicBezTo>
                <a:cubicBezTo>
                  <a:pt x="4457495" y="2688514"/>
                  <a:pt x="4520863" y="2740610"/>
                  <a:pt x="4482772" y="2751515"/>
                </a:cubicBezTo>
                <a:cubicBezTo>
                  <a:pt x="4490125" y="2802697"/>
                  <a:pt x="4510602" y="2857385"/>
                  <a:pt x="4547726" y="2902465"/>
                </a:cubicBezTo>
                <a:cubicBezTo>
                  <a:pt x="4563096" y="2871420"/>
                  <a:pt x="4527249" y="2847774"/>
                  <a:pt x="4565341" y="2836868"/>
                </a:cubicBezTo>
                <a:cubicBezTo>
                  <a:pt x="4592863" y="2865318"/>
                  <a:pt x="4547726" y="2902465"/>
                  <a:pt x="4537158" y="2941822"/>
                </a:cubicBezTo>
                <a:cubicBezTo>
                  <a:pt x="4521790" y="2972866"/>
                  <a:pt x="4526590" y="2981179"/>
                  <a:pt x="4548035" y="2979882"/>
                </a:cubicBezTo>
                <a:cubicBezTo>
                  <a:pt x="4501620" y="2995595"/>
                  <a:pt x="4538744" y="3040672"/>
                  <a:pt x="4549620" y="3078735"/>
                </a:cubicBezTo>
                <a:cubicBezTo>
                  <a:pt x="4504792" y="3193299"/>
                  <a:pt x="4466040" y="3337609"/>
                  <a:pt x="4439134" y="3463994"/>
                </a:cubicBezTo>
                <a:cubicBezTo>
                  <a:pt x="4457057" y="3475818"/>
                  <a:pt x="4467625" y="3436461"/>
                  <a:pt x="4473704" y="3466206"/>
                </a:cubicBezTo>
                <a:cubicBezTo>
                  <a:pt x="4452257" y="3467504"/>
                  <a:pt x="4433366" y="3511667"/>
                  <a:pt x="4429841" y="3524786"/>
                </a:cubicBezTo>
                <a:cubicBezTo>
                  <a:pt x="4441203" y="3534853"/>
                  <a:pt x="4451608" y="3528845"/>
                  <a:pt x="4461252" y="3519121"/>
                </a:cubicBezTo>
                <a:lnTo>
                  <a:pt x="4471040" y="3507991"/>
                </a:lnTo>
                <a:lnTo>
                  <a:pt x="4469140" y="3540895"/>
                </a:lnTo>
                <a:cubicBezTo>
                  <a:pt x="4457161" y="3576909"/>
                  <a:pt x="4421508" y="3601650"/>
                  <a:pt x="4409983" y="3624933"/>
                </a:cubicBezTo>
                <a:cubicBezTo>
                  <a:pt x="4400382" y="3608305"/>
                  <a:pt x="4400382" y="3608305"/>
                  <a:pt x="4378935" y="3609603"/>
                </a:cubicBezTo>
                <a:cubicBezTo>
                  <a:pt x="4344367" y="3607390"/>
                  <a:pt x="4371889" y="3635840"/>
                  <a:pt x="4368367" y="3648960"/>
                </a:cubicBezTo>
                <a:cubicBezTo>
                  <a:pt x="4303368" y="3786254"/>
                  <a:pt x="4203802" y="3921333"/>
                  <a:pt x="4134004" y="4050313"/>
                </a:cubicBezTo>
                <a:cubicBezTo>
                  <a:pt x="4040206" y="4137726"/>
                  <a:pt x="4021624" y="4259305"/>
                  <a:pt x="3912148" y="4300342"/>
                </a:cubicBezTo>
                <a:cubicBezTo>
                  <a:pt x="3902854" y="4361131"/>
                  <a:pt x="3831473" y="4391259"/>
                  <a:pt x="3786334" y="4428404"/>
                </a:cubicBezTo>
                <a:cubicBezTo>
                  <a:pt x="3691259" y="4494383"/>
                  <a:pt x="3623707" y="4588810"/>
                  <a:pt x="3491508" y="4609709"/>
                </a:cubicBezTo>
                <a:cubicBezTo>
                  <a:pt x="3487424" y="4631465"/>
                  <a:pt x="3478619" y="4646249"/>
                  <a:pt x="3466948" y="4656969"/>
                </a:cubicBezTo>
                <a:cubicBezTo>
                  <a:pt x="3458197" y="4665011"/>
                  <a:pt x="3447834" y="4670766"/>
                  <a:pt x="3436640" y="4675468"/>
                </a:cubicBezTo>
                <a:cubicBezTo>
                  <a:pt x="3403061" y="4689569"/>
                  <a:pt x="3362022" y="4694167"/>
                  <a:pt x="3334650" y="4722442"/>
                </a:cubicBezTo>
                <a:cubicBezTo>
                  <a:pt x="3325050" y="4705814"/>
                  <a:pt x="3320249" y="4697499"/>
                  <a:pt x="3323772" y="4684380"/>
                </a:cubicBezTo>
                <a:cubicBezTo>
                  <a:pt x="3310650" y="4680872"/>
                  <a:pt x="3267756" y="4683466"/>
                  <a:pt x="3273836" y="4713211"/>
                </a:cubicBezTo>
                <a:cubicBezTo>
                  <a:pt x="3273836" y="4713211"/>
                  <a:pt x="3273836" y="4713211"/>
                  <a:pt x="3278635" y="4721524"/>
                </a:cubicBezTo>
                <a:cubicBezTo>
                  <a:pt x="3257188" y="4722823"/>
                  <a:pt x="3246313" y="4684761"/>
                  <a:pt x="3217820" y="4712296"/>
                </a:cubicBezTo>
                <a:cubicBezTo>
                  <a:pt x="3233498" y="4758671"/>
                  <a:pt x="3196375" y="4713593"/>
                  <a:pt x="3189327" y="4739831"/>
                </a:cubicBezTo>
                <a:cubicBezTo>
                  <a:pt x="3132036" y="4717482"/>
                  <a:pt x="3078576" y="4759434"/>
                  <a:pt x="3009437" y="4755009"/>
                </a:cubicBezTo>
                <a:cubicBezTo>
                  <a:pt x="2976146" y="4774229"/>
                  <a:pt x="2980946" y="4782545"/>
                  <a:pt x="2958224" y="4762408"/>
                </a:cubicBezTo>
                <a:cubicBezTo>
                  <a:pt x="2958224" y="4762408"/>
                  <a:pt x="2958224" y="4762408"/>
                  <a:pt x="2931976" y="4755391"/>
                </a:cubicBezTo>
                <a:cubicBezTo>
                  <a:pt x="2931976" y="4755391"/>
                  <a:pt x="2931976" y="4755391"/>
                  <a:pt x="2934530" y="4798256"/>
                </a:cubicBezTo>
                <a:cubicBezTo>
                  <a:pt x="2895162" y="4787730"/>
                  <a:pt x="2865084" y="4716413"/>
                  <a:pt x="2797223" y="4733422"/>
                </a:cubicBezTo>
                <a:cubicBezTo>
                  <a:pt x="2797223" y="4733422"/>
                  <a:pt x="2797223" y="4733422"/>
                  <a:pt x="2735440" y="4780179"/>
                </a:cubicBezTo>
                <a:cubicBezTo>
                  <a:pt x="2749840" y="4805121"/>
                  <a:pt x="2817701" y="4788112"/>
                  <a:pt x="2847469" y="4782010"/>
                </a:cubicBezTo>
                <a:cubicBezTo>
                  <a:pt x="2870192" y="4802147"/>
                  <a:pt x="2773532" y="4769271"/>
                  <a:pt x="2797533" y="4810841"/>
                </a:cubicBezTo>
                <a:cubicBezTo>
                  <a:pt x="2746317" y="4818239"/>
                  <a:pt x="2688056" y="4851876"/>
                  <a:pt x="2639088" y="4824722"/>
                </a:cubicBezTo>
                <a:cubicBezTo>
                  <a:pt x="2566427" y="4833417"/>
                  <a:pt x="2484166" y="4825486"/>
                  <a:pt x="2403183" y="4838986"/>
                </a:cubicBezTo>
                <a:cubicBezTo>
                  <a:pt x="2293398" y="4802602"/>
                  <a:pt x="2214002" y="4914955"/>
                  <a:pt x="2099417" y="4870257"/>
                </a:cubicBezTo>
                <a:cubicBezTo>
                  <a:pt x="1983865" y="4881545"/>
                  <a:pt x="1860957" y="4841655"/>
                  <a:pt x="1758527" y="4856451"/>
                </a:cubicBezTo>
                <a:cubicBezTo>
                  <a:pt x="1719159" y="4845924"/>
                  <a:pt x="1688114" y="4830593"/>
                  <a:pt x="1663144" y="4845010"/>
                </a:cubicBezTo>
                <a:cubicBezTo>
                  <a:pt x="1643943" y="4811753"/>
                  <a:pt x="1615453" y="4839288"/>
                  <a:pt x="1589205" y="4832271"/>
                </a:cubicBezTo>
                <a:cubicBezTo>
                  <a:pt x="1589205" y="4832271"/>
                  <a:pt x="1589205" y="4832271"/>
                  <a:pt x="1584406" y="4823958"/>
                </a:cubicBezTo>
                <a:cubicBezTo>
                  <a:pt x="1484223" y="4804201"/>
                  <a:pt x="1397162" y="4787955"/>
                  <a:pt x="1320669" y="4732352"/>
                </a:cubicBezTo>
                <a:cubicBezTo>
                  <a:pt x="1248009" y="4741044"/>
                  <a:pt x="1135671" y="4661796"/>
                  <a:pt x="1034209" y="4620607"/>
                </a:cubicBezTo>
                <a:cubicBezTo>
                  <a:pt x="948116" y="4548375"/>
                  <a:pt x="823932" y="4487051"/>
                  <a:pt x="746164" y="4410013"/>
                </a:cubicBezTo>
                <a:cubicBezTo>
                  <a:pt x="746164" y="4410013"/>
                  <a:pt x="746164" y="4410013"/>
                  <a:pt x="737841" y="4414819"/>
                </a:cubicBezTo>
                <a:cubicBezTo>
                  <a:pt x="712564" y="4351817"/>
                  <a:pt x="656550" y="4350901"/>
                  <a:pt x="649194" y="4299722"/>
                </a:cubicBezTo>
                <a:cubicBezTo>
                  <a:pt x="596702" y="4285686"/>
                  <a:pt x="584549" y="4226192"/>
                  <a:pt x="543902" y="4194233"/>
                </a:cubicBezTo>
                <a:cubicBezTo>
                  <a:pt x="505501" y="4127721"/>
                  <a:pt x="458778" y="4066015"/>
                  <a:pt x="412055" y="4004309"/>
                </a:cubicBezTo>
                <a:cubicBezTo>
                  <a:pt x="346440" y="3986768"/>
                  <a:pt x="380701" y="3911561"/>
                  <a:pt x="323409" y="3889211"/>
                </a:cubicBezTo>
                <a:cubicBezTo>
                  <a:pt x="312531" y="3851150"/>
                  <a:pt x="294609" y="3839328"/>
                  <a:pt x="275408" y="3806071"/>
                </a:cubicBezTo>
                <a:cubicBezTo>
                  <a:pt x="275408" y="3806071"/>
                  <a:pt x="275408" y="3806071"/>
                  <a:pt x="194777" y="3608752"/>
                </a:cubicBezTo>
                <a:cubicBezTo>
                  <a:pt x="149330" y="3568477"/>
                  <a:pt x="141976" y="3517299"/>
                  <a:pt x="121499" y="3462610"/>
                </a:cubicBezTo>
                <a:cubicBezTo>
                  <a:pt x="81821" y="3374666"/>
                  <a:pt x="98159" y="3287635"/>
                  <a:pt x="50159" y="3204497"/>
                </a:cubicBezTo>
                <a:cubicBezTo>
                  <a:pt x="71604" y="3203200"/>
                  <a:pt x="35758" y="3179554"/>
                  <a:pt x="39281" y="3166436"/>
                </a:cubicBezTo>
                <a:cubicBezTo>
                  <a:pt x="74819" y="3112662"/>
                  <a:pt x="28096" y="3050956"/>
                  <a:pt x="20741" y="2999776"/>
                </a:cubicBezTo>
                <a:cubicBezTo>
                  <a:pt x="34832" y="2947300"/>
                  <a:pt x="-3568" y="2880789"/>
                  <a:pt x="33246" y="2848447"/>
                </a:cubicBezTo>
                <a:cubicBezTo>
                  <a:pt x="10215" y="2750894"/>
                  <a:pt x="31353" y="2672179"/>
                  <a:pt x="0" y="2579428"/>
                </a:cubicBezTo>
                <a:cubicBezTo>
                  <a:pt x="16645" y="2569818"/>
                  <a:pt x="29767" y="2573326"/>
                  <a:pt x="38090" y="2568521"/>
                </a:cubicBezTo>
                <a:cubicBezTo>
                  <a:pt x="-13433" y="2498501"/>
                  <a:pt x="94764" y="2436033"/>
                  <a:pt x="9951" y="2385234"/>
                </a:cubicBezTo>
                <a:cubicBezTo>
                  <a:pt x="39412" y="2301714"/>
                  <a:pt x="60550" y="2222999"/>
                  <a:pt x="58962" y="2124147"/>
                </a:cubicBezTo>
                <a:cubicBezTo>
                  <a:pt x="130698" y="1883198"/>
                  <a:pt x="202434" y="1642246"/>
                  <a:pt x="321860" y="1407018"/>
                </a:cubicBezTo>
                <a:cubicBezTo>
                  <a:pt x="364750" y="1404424"/>
                  <a:pt x="339475" y="1341422"/>
                  <a:pt x="354843" y="1310378"/>
                </a:cubicBezTo>
                <a:cubicBezTo>
                  <a:pt x="382058" y="1261409"/>
                  <a:pt x="430719" y="1211144"/>
                  <a:pt x="448333" y="1145551"/>
                </a:cubicBezTo>
                <a:cubicBezTo>
                  <a:pt x="460178" y="1127625"/>
                  <a:pt x="478101" y="1139449"/>
                  <a:pt x="498272" y="1116719"/>
                </a:cubicBezTo>
                <a:cubicBezTo>
                  <a:pt x="485148" y="1113209"/>
                  <a:pt x="485148" y="1113209"/>
                  <a:pt x="480348" y="1104896"/>
                </a:cubicBezTo>
                <a:cubicBezTo>
                  <a:pt x="532532" y="1041512"/>
                  <a:pt x="534778" y="1006960"/>
                  <a:pt x="586961" y="943577"/>
                </a:cubicBezTo>
                <a:cubicBezTo>
                  <a:pt x="586961" y="943577"/>
                  <a:pt x="586961" y="943577"/>
                  <a:pt x="613206" y="950593"/>
                </a:cubicBezTo>
                <a:cubicBezTo>
                  <a:pt x="609684" y="963713"/>
                  <a:pt x="597838" y="981636"/>
                  <a:pt x="602638" y="989950"/>
                </a:cubicBezTo>
                <a:cubicBezTo>
                  <a:pt x="655129" y="1003986"/>
                  <a:pt x="638174" y="936177"/>
                  <a:pt x="663144" y="921761"/>
                </a:cubicBezTo>
                <a:cubicBezTo>
                  <a:pt x="663144" y="921761"/>
                  <a:pt x="663144" y="921761"/>
                  <a:pt x="653545" y="905135"/>
                </a:cubicBezTo>
                <a:cubicBezTo>
                  <a:pt x="653545" y="905135"/>
                  <a:pt x="653545" y="905135"/>
                  <a:pt x="705728" y="841751"/>
                </a:cubicBezTo>
                <a:cubicBezTo>
                  <a:pt x="705728" y="841751"/>
                  <a:pt x="705728" y="841751"/>
                  <a:pt x="674990" y="903837"/>
                </a:cubicBezTo>
                <a:cubicBezTo>
                  <a:pt x="722681" y="909558"/>
                  <a:pt x="731973" y="848767"/>
                  <a:pt x="770067" y="837861"/>
                </a:cubicBezTo>
                <a:cubicBezTo>
                  <a:pt x="768789" y="816427"/>
                  <a:pt x="802080" y="797206"/>
                  <a:pt x="792480" y="780578"/>
                </a:cubicBezTo>
                <a:cubicBezTo>
                  <a:pt x="842418" y="751747"/>
                  <a:pt x="884031" y="727721"/>
                  <a:pt x="901646" y="662124"/>
                </a:cubicBezTo>
                <a:cubicBezTo>
                  <a:pt x="901646" y="662124"/>
                  <a:pt x="901646" y="662124"/>
                  <a:pt x="893324" y="666929"/>
                </a:cubicBezTo>
                <a:cubicBezTo>
                  <a:pt x="917017" y="631081"/>
                  <a:pt x="900062" y="563273"/>
                  <a:pt x="964398" y="559383"/>
                </a:cubicBezTo>
                <a:cubicBezTo>
                  <a:pt x="964398" y="559383"/>
                  <a:pt x="964398" y="559383"/>
                  <a:pt x="976246" y="541459"/>
                </a:cubicBezTo>
                <a:cubicBezTo>
                  <a:pt x="1178242" y="391581"/>
                  <a:pt x="1409038" y="291586"/>
                  <a:pt x="1613589" y="184573"/>
                </a:cubicBezTo>
                <a:cubicBezTo>
                  <a:pt x="1613589" y="184573"/>
                  <a:pt x="1613589" y="184573"/>
                  <a:pt x="1605266" y="189378"/>
                </a:cubicBezTo>
                <a:cubicBezTo>
                  <a:pt x="1663527" y="155741"/>
                  <a:pt x="1720819" y="178091"/>
                  <a:pt x="1764679" y="119512"/>
                </a:cubicBezTo>
                <a:cubicBezTo>
                  <a:pt x="1808847" y="138351"/>
                  <a:pt x="1851431" y="58341"/>
                  <a:pt x="1893356" y="111731"/>
                </a:cubicBezTo>
                <a:cubicBezTo>
                  <a:pt x="1912247" y="67569"/>
                  <a:pt x="1977861" y="85113"/>
                  <a:pt x="2009876" y="44459"/>
                </a:cubicBezTo>
                <a:cubicBezTo>
                  <a:pt x="2065891" y="45373"/>
                  <a:pt x="2108782" y="42781"/>
                  <a:pt x="2151674" y="40189"/>
                </a:cubicBezTo>
                <a:cubicBezTo>
                  <a:pt x="2184967" y="20968"/>
                  <a:pt x="2249305" y="17077"/>
                  <a:pt x="2296996" y="22798"/>
                </a:cubicBezTo>
                <a:cubicBezTo>
                  <a:pt x="2326765" y="16695"/>
                  <a:pt x="2299550" y="65663"/>
                  <a:pt x="2332843" y="46442"/>
                </a:cubicBezTo>
                <a:cubicBezTo>
                  <a:pt x="2332843" y="46442"/>
                  <a:pt x="2332843" y="46442"/>
                  <a:pt x="2330288" y="3577"/>
                </a:cubicBezTo>
                <a:cubicBezTo>
                  <a:pt x="2330288" y="3577"/>
                  <a:pt x="2330288" y="3577"/>
                  <a:pt x="2366134" y="27221"/>
                </a:cubicBezTo>
                <a:cubicBezTo>
                  <a:pt x="2366134" y="27221"/>
                  <a:pt x="2366134" y="27221"/>
                  <a:pt x="2369657" y="14103"/>
                </a:cubicBezTo>
                <a:cubicBezTo>
                  <a:pt x="2401187" y="1441"/>
                  <a:pt x="2440798" y="-2030"/>
                  <a:pt x="2478648" y="1059"/>
                </a:cubicBezTo>
                <a:close/>
              </a:path>
            </a:pathLst>
          </a:custGeom>
        </p:spPr>
        <p:txBody>
          <a:bodyPr wrap="square">
            <a:noAutofit/>
          </a:bodyPr>
          <a:lstStyle/>
          <a:p>
            <a:pPr lvl="0"/>
            <a:endParaRPr lang="en-US" noProof="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4_Custom Layout">
    <p:spTree>
      <p:nvGrpSpPr>
        <p:cNvPr id="1" name=""/>
        <p:cNvGrpSpPr/>
        <p:nvPr/>
      </p:nvGrpSpPr>
      <p:grpSpPr>
        <a:xfrm>
          <a:off x="0" y="0"/>
          <a:ext cx="0" cy="0"/>
          <a:chOff x="0" y="0"/>
          <a:chExt cx="0" cy="0"/>
        </a:xfrm>
      </p:grpSpPr>
      <p:sp>
        <p:nvSpPr>
          <p:cNvPr id="4" name="Picture Placeholder 3"/>
          <p:cNvSpPr>
            <a:spLocks noGrp="1"/>
          </p:cNvSpPr>
          <p:nvPr>
            <p:ph type="pic" sz="quarter" idx="12"/>
          </p:nvPr>
        </p:nvSpPr>
        <p:spPr>
          <a:xfrm>
            <a:off x="6444343" y="0"/>
            <a:ext cx="5138057" cy="6872288"/>
          </a:xfrm>
          <a:prstGeom prst="rect">
            <a:avLst/>
          </a:prstGeom>
        </p:spPr>
        <p:txBody>
          <a:bodyPr/>
          <a:lstStyle/>
          <a:p>
            <a:pPr lvl="0"/>
            <a:endParaRPr lang="en-US" noProof="0"/>
          </a:p>
        </p:txBody>
      </p:sp>
      <p:sp>
        <p:nvSpPr>
          <p:cNvPr id="5" name="Slide Number Placeholder 2"/>
          <p:cNvSpPr>
            <a:spLocks noGrp="1"/>
          </p:cNvSpPr>
          <p:nvPr>
            <p:ph type="sldNum" sz="quarter" idx="13"/>
          </p:nvPr>
        </p:nvSpPr>
        <p:spPr>
          <a:xfrm>
            <a:off x="9917113" y="6507163"/>
            <a:ext cx="1665287" cy="365125"/>
          </a:xfrm>
        </p:spPr>
        <p:txBody>
          <a:bodyPr/>
          <a:lstStyle>
            <a:lvl1pPr>
              <a:defRPr/>
            </a:lvl1pPr>
          </a:lstStyle>
          <a:p>
            <a:pPr>
              <a:defRPr/>
            </a:pPr>
            <a:fld id="{BB9D1E32-5714-4882-9B71-9B813AB29CE3}" type="slidenum">
              <a:rPr lang="en-US"/>
            </a:fld>
            <a:endParaRPr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9_Custom Layout">
    <p:spTree>
      <p:nvGrpSpPr>
        <p:cNvPr id="1" name=""/>
        <p:cNvGrpSpPr/>
        <p:nvPr/>
      </p:nvGrpSpPr>
      <p:grpSpPr>
        <a:xfrm>
          <a:off x="0" y="0"/>
          <a:ext cx="0" cy="0"/>
          <a:chOff x="0" y="0"/>
          <a:chExt cx="0" cy="0"/>
        </a:xfrm>
      </p:grpSpPr>
      <p:sp>
        <p:nvSpPr>
          <p:cNvPr id="2" name="TextBox 4"/>
          <p:cNvSpPr txBox="1">
            <a:spLocks noChangeArrowheads="1"/>
          </p:cNvSpPr>
          <p:nvPr userDrawn="1"/>
        </p:nvSpPr>
        <p:spPr bwMode="auto">
          <a:xfrm>
            <a:off x="736600" y="6415251"/>
            <a:ext cx="1010213" cy="261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eaLnBrk="1" hangingPunct="1">
              <a:defRPr/>
            </a:pPr>
            <a:r>
              <a:rPr lang="zh-CN" altLang="en-US" sz="1100" b="1" dirty="0">
                <a:latin typeface="Poppins" pitchFamily="2" charset="0"/>
                <a:ea typeface="宋体" panose="02010600030101010101" pitchFamily="2" charset="-122"/>
                <a:cs typeface="Lato" pitchFamily="34" charset="0"/>
              </a:rPr>
              <a:t>千图网</a:t>
            </a:r>
            <a:r>
              <a:rPr lang="en-US" altLang="zh-CN" sz="1100" b="1" dirty="0">
                <a:solidFill>
                  <a:schemeClr val="tx2"/>
                </a:solidFill>
                <a:latin typeface="Lato" pitchFamily="34" charset="0"/>
                <a:ea typeface="宋体" panose="02010600030101010101" pitchFamily="2" charset="-122"/>
                <a:cs typeface="Lato" pitchFamily="34" charset="0"/>
              </a:rPr>
              <a:t>  </a:t>
            </a:r>
            <a:r>
              <a:rPr lang="en-US" altLang="zh-CN" sz="1100" dirty="0">
                <a:solidFill>
                  <a:schemeClr val="tx2"/>
                </a:solidFill>
                <a:latin typeface="Lato Light" pitchFamily="34" charset="0"/>
                <a:ea typeface="宋体" panose="02010600030101010101" pitchFamily="2" charset="-122"/>
                <a:cs typeface="Lato Light" pitchFamily="34" charset="0"/>
              </a:rPr>
              <a:t>| </a:t>
            </a:r>
            <a:r>
              <a:rPr lang="en-US" altLang="zh-CN" sz="1100" dirty="0">
                <a:solidFill>
                  <a:schemeClr val="tx2"/>
                </a:solidFill>
                <a:ea typeface="宋体" panose="02010600030101010101" pitchFamily="2" charset="-122"/>
                <a:cs typeface="Lato Light" pitchFamily="34" charset="0"/>
              </a:rPr>
              <a:t>8pic</a:t>
            </a:r>
            <a:endParaRPr lang="en-US" altLang="zh-CN" sz="1100" dirty="0">
              <a:solidFill>
                <a:schemeClr val="tx2"/>
              </a:solidFill>
              <a:ea typeface="宋体" panose="02010600030101010101" pitchFamily="2" charset="-122"/>
              <a:cs typeface="Lato Light" pitchFamily="34" charset="0"/>
            </a:endParaRPr>
          </a:p>
        </p:txBody>
      </p:sp>
      <p:sp>
        <p:nvSpPr>
          <p:cNvPr id="3"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E2000049-0D7E-48FA-942E-92A308255A00}"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2_Blank">
    <p:spTree>
      <p:nvGrpSpPr>
        <p:cNvPr id="1" name=""/>
        <p:cNvGrpSpPr/>
        <p:nvPr/>
      </p:nvGrpSpPr>
      <p:grpSpPr>
        <a:xfrm>
          <a:off x="0" y="0"/>
          <a:ext cx="0" cy="0"/>
          <a:chOff x="0" y="0"/>
          <a:chExt cx="0" cy="0"/>
        </a:xfrm>
      </p:grpSpPr>
      <p:sp>
        <p:nvSpPr>
          <p:cNvPr id="4" name="Picture Placeholder 3"/>
          <p:cNvSpPr>
            <a:spLocks noGrp="1"/>
          </p:cNvSpPr>
          <p:nvPr>
            <p:ph type="pic" sz="quarter" idx="10"/>
          </p:nvPr>
        </p:nvSpPr>
        <p:spPr>
          <a:xfrm>
            <a:off x="0" y="0"/>
            <a:ext cx="12192000" cy="3429000"/>
          </a:xfrm>
          <a:prstGeom prst="rect">
            <a:avLst/>
          </a:prstGeom>
        </p:spPr>
        <p:txBody>
          <a:bodyPr/>
          <a:lstStyle/>
          <a:p>
            <a:pPr lvl="0"/>
            <a:endParaRPr lang="en-US" noProof="0"/>
          </a:p>
        </p:txBody>
      </p:sp>
    </p:spTree>
  </p:cSld>
  <p:clrMapOvr>
    <a:masterClrMapping/>
  </p:clrMapOvr>
  <p:transition spd="med"/>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9_Title and Conten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8A5B966-6559-45ED-A15A-97B6B400F893}"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 name="Picture Placeholder 2"/>
          <p:cNvSpPr>
            <a:spLocks noGrp="1"/>
          </p:cNvSpPr>
          <p:nvPr>
            <p:ph type="pic" sz="quarter" idx="13"/>
          </p:nvPr>
        </p:nvSpPr>
        <p:spPr>
          <a:xfrm>
            <a:off x="1878235" y="3834082"/>
            <a:ext cx="1196530" cy="1196531"/>
          </a:xfrm>
          <a:prstGeom prst="ellipse">
            <a:avLst/>
          </a:prstGeom>
        </p:spPr>
      </p:sp>
      <p:sp>
        <p:nvSpPr>
          <p:cNvPr id="9" name="Picture Placeholder 2"/>
          <p:cNvSpPr>
            <a:spLocks noGrp="1"/>
          </p:cNvSpPr>
          <p:nvPr>
            <p:ph type="pic" sz="quarter" idx="14"/>
          </p:nvPr>
        </p:nvSpPr>
        <p:spPr>
          <a:xfrm>
            <a:off x="5497735" y="3834082"/>
            <a:ext cx="1196530" cy="1196531"/>
          </a:xfrm>
          <a:prstGeom prst="ellipse">
            <a:avLst/>
          </a:prstGeom>
        </p:spPr>
      </p:sp>
      <p:sp>
        <p:nvSpPr>
          <p:cNvPr id="12" name="Picture Placeholder 2"/>
          <p:cNvSpPr>
            <a:spLocks noGrp="1"/>
          </p:cNvSpPr>
          <p:nvPr>
            <p:ph type="pic" sz="quarter" idx="15"/>
          </p:nvPr>
        </p:nvSpPr>
        <p:spPr>
          <a:xfrm>
            <a:off x="8942976" y="3834082"/>
            <a:ext cx="1196530" cy="1196531"/>
          </a:xfrm>
          <a:prstGeom prst="ellipse">
            <a:avLst/>
          </a:prstGeom>
        </p:spPr>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15_Title and Content">
    <p:spTree>
      <p:nvGrpSpPr>
        <p:cNvPr id="1" name=""/>
        <p:cNvGrpSpPr/>
        <p:nvPr/>
      </p:nvGrpSpPr>
      <p:grpSpPr>
        <a:xfrm>
          <a:off x="0" y="0"/>
          <a:ext cx="0" cy="0"/>
          <a:chOff x="0" y="0"/>
          <a:chExt cx="0" cy="0"/>
        </a:xfrm>
      </p:grpSpPr>
      <p:sp>
        <p:nvSpPr>
          <p:cNvPr id="5"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9B0D227A-B2E6-4F61-9624-69618633BAC0}"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4" name="Picture Placeholder 3"/>
          <p:cNvSpPr>
            <a:spLocks noGrp="1"/>
          </p:cNvSpPr>
          <p:nvPr>
            <p:ph type="pic" sz="quarter" idx="10"/>
          </p:nvPr>
        </p:nvSpPr>
        <p:spPr>
          <a:xfrm>
            <a:off x="0" y="-1"/>
            <a:ext cx="12192000" cy="5138443"/>
          </a:xfrm>
          <a:prstGeom prst="rect">
            <a:avLst/>
          </a:prstGeom>
        </p:spPr>
        <p:txBody>
          <a:bodyPr/>
          <a:lstStyle/>
          <a:p>
            <a:pPr lvl="0"/>
            <a:endParaRPr lang="en-US" noProof="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What we offer">
    <p:spTree>
      <p:nvGrpSpPr>
        <p:cNvPr id="1" name=""/>
        <p:cNvGrpSpPr/>
        <p:nvPr/>
      </p:nvGrpSpPr>
      <p:grpSpPr>
        <a:xfrm>
          <a:off x="0" y="0"/>
          <a:ext cx="0" cy="0"/>
          <a:chOff x="0" y="0"/>
          <a:chExt cx="0" cy="0"/>
        </a:xfrm>
      </p:grpSpPr>
      <p:sp>
        <p:nvSpPr>
          <p:cNvPr id="5"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DA3878C-47AA-4AC6-A7F6-CEA3C0C8CBEC}"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4" name="Picture Placeholder 3"/>
          <p:cNvSpPr>
            <a:spLocks noGrp="1"/>
          </p:cNvSpPr>
          <p:nvPr>
            <p:ph type="pic" sz="quarter" idx="10"/>
          </p:nvPr>
        </p:nvSpPr>
        <p:spPr>
          <a:xfrm>
            <a:off x="1588" y="1623060"/>
            <a:ext cx="12190412" cy="3280410"/>
          </a:xfrm>
          <a:prstGeom prst="rect">
            <a:avLst/>
          </a:prstGeom>
        </p:spPr>
        <p:txBody>
          <a:bodyPr/>
          <a:lstStyle/>
          <a:p>
            <a:pPr lvl="0"/>
            <a:endParaRPr lang="en-US" noProof="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Footer">
    <p:spTree>
      <p:nvGrpSpPr>
        <p:cNvPr id="1" name=""/>
        <p:cNvGrpSpPr/>
        <p:nvPr/>
      </p:nvGrpSpPr>
      <p:grpSpPr>
        <a:xfrm>
          <a:off x="0" y="0"/>
          <a:ext cx="0" cy="0"/>
          <a:chOff x="0" y="0"/>
          <a:chExt cx="0" cy="0"/>
        </a:xfrm>
      </p:grpSpPr>
      <p:sp>
        <p:nvSpPr>
          <p:cNvPr id="3"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C413E968-70A1-4182-B37B-EACA3AF979D9}"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7_Title and Conten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5DF34BF7-E09C-4910-B64D-AE823C19CE3F}"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13" name="Picture Placeholder 4"/>
          <p:cNvSpPr>
            <a:spLocks noGrp="1"/>
          </p:cNvSpPr>
          <p:nvPr>
            <p:ph type="pic" sz="quarter" idx="12"/>
          </p:nvPr>
        </p:nvSpPr>
        <p:spPr>
          <a:xfrm>
            <a:off x="1158252" y="1954403"/>
            <a:ext cx="3020937" cy="3026801"/>
          </a:xfrm>
          <a:prstGeom prst="rect">
            <a:avLst/>
          </a:prstGeom>
          <a:effectLst/>
        </p:spPr>
        <p:txBody>
          <a:bodyPr/>
          <a:lstStyle/>
          <a:p>
            <a:pPr lvl="0"/>
            <a:endParaRPr lang="en-US" noProof="0" dirty="0"/>
          </a:p>
        </p:txBody>
      </p:sp>
      <p:sp>
        <p:nvSpPr>
          <p:cNvPr id="14" name="Picture Placeholder 4"/>
          <p:cNvSpPr>
            <a:spLocks noGrp="1"/>
          </p:cNvSpPr>
          <p:nvPr>
            <p:ph type="pic" sz="quarter" idx="13"/>
          </p:nvPr>
        </p:nvSpPr>
        <p:spPr>
          <a:xfrm>
            <a:off x="4585532" y="1954403"/>
            <a:ext cx="3020937" cy="3026801"/>
          </a:xfrm>
          <a:prstGeom prst="rect">
            <a:avLst/>
          </a:prstGeom>
          <a:effectLst/>
        </p:spPr>
        <p:txBody>
          <a:bodyPr/>
          <a:lstStyle/>
          <a:p>
            <a:pPr lvl="0"/>
            <a:endParaRPr lang="en-US" noProof="0" dirty="0"/>
          </a:p>
        </p:txBody>
      </p:sp>
      <p:sp>
        <p:nvSpPr>
          <p:cNvPr id="17" name="Picture Placeholder 4"/>
          <p:cNvSpPr>
            <a:spLocks noGrp="1"/>
          </p:cNvSpPr>
          <p:nvPr>
            <p:ph type="pic" sz="quarter" idx="14"/>
          </p:nvPr>
        </p:nvSpPr>
        <p:spPr>
          <a:xfrm>
            <a:off x="8002660" y="1954403"/>
            <a:ext cx="3020937" cy="3026801"/>
          </a:xfrm>
          <a:prstGeom prst="rect">
            <a:avLst/>
          </a:prstGeom>
          <a:effectLst/>
        </p:spPr>
        <p:txBody>
          <a:bodyPr/>
          <a:lstStyle/>
          <a:p>
            <a:pPr lvl="0"/>
            <a:endParaRPr lang="en-US" noProof="0"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Title and Content">
    <p:spTree>
      <p:nvGrpSpPr>
        <p:cNvPr id="1" name=""/>
        <p:cNvGrpSpPr/>
        <p:nvPr/>
      </p:nvGrpSpPr>
      <p:grpSpPr>
        <a:xfrm>
          <a:off x="0" y="0"/>
          <a:ext cx="0" cy="0"/>
          <a:chOff x="0" y="0"/>
          <a:chExt cx="0" cy="0"/>
        </a:xfrm>
      </p:grpSpPr>
      <p:sp>
        <p:nvSpPr>
          <p:cNvPr id="3"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3D0019DA-B016-449D-B946-168D921EF97F}"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11_Title and Content">
    <p:spTree>
      <p:nvGrpSpPr>
        <p:cNvPr id="1" name=""/>
        <p:cNvGrpSpPr/>
        <p:nvPr/>
      </p:nvGrpSpPr>
      <p:grpSpPr>
        <a:xfrm>
          <a:off x="0" y="0"/>
          <a:ext cx="0" cy="0"/>
          <a:chOff x="0" y="0"/>
          <a:chExt cx="0" cy="0"/>
        </a:xfrm>
      </p:grpSpPr>
      <p:sp>
        <p:nvSpPr>
          <p:cNvPr id="10"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08AA1634-111E-496E-85AD-6257F8529F96}"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8" name="Picture Placeholder 4"/>
          <p:cNvSpPr>
            <a:spLocks noGrp="1"/>
          </p:cNvSpPr>
          <p:nvPr>
            <p:ph type="pic" sz="quarter" idx="4294967295"/>
          </p:nvPr>
        </p:nvSpPr>
        <p:spPr>
          <a:xfrm>
            <a:off x="4397789" y="1945431"/>
            <a:ext cx="3396422" cy="2144293"/>
          </a:xfrm>
          <a:prstGeom prst="rect">
            <a:avLst/>
          </a:prstGeom>
        </p:spPr>
      </p:sp>
      <p:sp>
        <p:nvSpPr>
          <p:cNvPr id="7" name="Picture Placeholder 1"/>
          <p:cNvSpPr>
            <a:spLocks noGrp="1"/>
          </p:cNvSpPr>
          <p:nvPr>
            <p:ph type="pic" sz="quarter" idx="9"/>
          </p:nvPr>
        </p:nvSpPr>
        <p:spPr>
          <a:xfrm>
            <a:off x="929428" y="1944687"/>
            <a:ext cx="3376620" cy="2144713"/>
          </a:xfrm>
          <a:prstGeom prst="rect">
            <a:avLst/>
          </a:prstGeom>
        </p:spPr>
      </p:sp>
      <p:sp>
        <p:nvSpPr>
          <p:cNvPr id="9" name="Picture Placeholder 5"/>
          <p:cNvSpPr>
            <a:spLocks noGrp="1"/>
          </p:cNvSpPr>
          <p:nvPr>
            <p:ph type="pic" sz="quarter" idx="12"/>
          </p:nvPr>
        </p:nvSpPr>
        <p:spPr>
          <a:xfrm>
            <a:off x="7862267" y="1945431"/>
            <a:ext cx="3396421" cy="2144293"/>
          </a:xfrm>
          <a:prstGeom prst="rect">
            <a:avLst/>
          </a:prstGeom>
        </p:spPr>
      </p:sp>
      <p:sp>
        <p:nvSpPr>
          <p:cNvPr id="16" name="Picture Placeholder 8"/>
          <p:cNvSpPr>
            <a:spLocks noGrp="1"/>
          </p:cNvSpPr>
          <p:nvPr>
            <p:ph type="pic" sz="quarter" idx="13"/>
          </p:nvPr>
        </p:nvSpPr>
        <p:spPr>
          <a:xfrm>
            <a:off x="929428" y="4159887"/>
            <a:ext cx="10329260" cy="2033669"/>
          </a:xfrm>
          <a:prstGeom prst="rect">
            <a:avLst/>
          </a:prstGeom>
        </p:spPr>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14" name="图片占位符 13"/>
          <p:cNvSpPr>
            <a:spLocks noGrp="1"/>
          </p:cNvSpPr>
          <p:nvPr>
            <p:ph type="pic" sz="quarter" idx="10"/>
          </p:nvPr>
        </p:nvSpPr>
        <p:spPr>
          <a:xfrm>
            <a:off x="919163" y="1763713"/>
            <a:ext cx="3600450" cy="2159000"/>
          </a:xfrm>
          <a:prstGeom prst="rect">
            <a:avLst/>
          </a:prstGeom>
        </p:spPr>
        <p:txBody>
          <a:bodyPr/>
          <a:lstStyle/>
          <a:p>
            <a:endParaRPr lang="en-US"/>
          </a:p>
        </p:txBody>
      </p:sp>
      <p:sp>
        <p:nvSpPr>
          <p:cNvPr id="15" name="图片占位符 13"/>
          <p:cNvSpPr>
            <a:spLocks noGrp="1"/>
          </p:cNvSpPr>
          <p:nvPr>
            <p:ph type="pic" sz="quarter" idx="11"/>
          </p:nvPr>
        </p:nvSpPr>
        <p:spPr>
          <a:xfrm>
            <a:off x="919163" y="4043363"/>
            <a:ext cx="1728787" cy="1452562"/>
          </a:xfrm>
          <a:prstGeom prst="rect">
            <a:avLst/>
          </a:prstGeom>
        </p:spPr>
        <p:txBody>
          <a:bodyPr/>
          <a:lstStyle/>
          <a:p>
            <a:endParaRPr lang="en-US"/>
          </a:p>
        </p:txBody>
      </p:sp>
      <p:sp>
        <p:nvSpPr>
          <p:cNvPr id="16" name="图片占位符 13"/>
          <p:cNvSpPr>
            <a:spLocks noGrp="1"/>
          </p:cNvSpPr>
          <p:nvPr>
            <p:ph type="pic" sz="quarter" idx="12"/>
          </p:nvPr>
        </p:nvSpPr>
        <p:spPr>
          <a:xfrm>
            <a:off x="2794794" y="4043363"/>
            <a:ext cx="1728787" cy="1452562"/>
          </a:xfrm>
          <a:prstGeom prst="rect">
            <a:avLst/>
          </a:prstGeom>
        </p:spPr>
        <p:txBody>
          <a:bodyPr/>
          <a:lstStyle/>
          <a:p>
            <a:endParaRPr lang="en-US"/>
          </a:p>
        </p:txBody>
      </p:sp>
      <p:sp>
        <p:nvSpPr>
          <p:cNvPr id="17" name="图片占位符 13"/>
          <p:cNvSpPr>
            <a:spLocks noGrp="1"/>
          </p:cNvSpPr>
          <p:nvPr>
            <p:ph type="pic" sz="quarter" idx="13"/>
          </p:nvPr>
        </p:nvSpPr>
        <p:spPr>
          <a:xfrm>
            <a:off x="4662440" y="1763713"/>
            <a:ext cx="2873423" cy="3732212"/>
          </a:xfrm>
          <a:prstGeom prst="rect">
            <a:avLst/>
          </a:prstGeom>
        </p:spPr>
        <p:txBody>
          <a:bodyPr/>
          <a:lstStyle/>
          <a:p>
            <a:endParaRPr lang="en-US"/>
          </a:p>
        </p:txBody>
      </p:sp>
      <p:sp>
        <p:nvSpPr>
          <p:cNvPr id="18" name="图片占位符 13"/>
          <p:cNvSpPr>
            <a:spLocks noGrp="1"/>
          </p:cNvSpPr>
          <p:nvPr>
            <p:ph type="pic" sz="quarter" idx="14"/>
          </p:nvPr>
        </p:nvSpPr>
        <p:spPr>
          <a:xfrm>
            <a:off x="7666039" y="1763713"/>
            <a:ext cx="1727200" cy="1979612"/>
          </a:xfrm>
          <a:prstGeom prst="rect">
            <a:avLst/>
          </a:prstGeom>
        </p:spPr>
        <p:txBody>
          <a:bodyPr/>
          <a:lstStyle/>
          <a:p>
            <a:endParaRPr lang="en-US"/>
          </a:p>
        </p:txBody>
      </p:sp>
      <p:sp>
        <p:nvSpPr>
          <p:cNvPr id="19" name="图片占位符 13"/>
          <p:cNvSpPr>
            <a:spLocks noGrp="1"/>
          </p:cNvSpPr>
          <p:nvPr>
            <p:ph type="pic" sz="quarter" idx="15"/>
          </p:nvPr>
        </p:nvSpPr>
        <p:spPr>
          <a:xfrm>
            <a:off x="9537700" y="1763713"/>
            <a:ext cx="1727200" cy="1979612"/>
          </a:xfrm>
          <a:prstGeom prst="rect">
            <a:avLst/>
          </a:prstGeom>
        </p:spPr>
        <p:txBody>
          <a:bodyPr/>
          <a:lstStyle/>
          <a:p>
            <a:endParaRPr lang="en-US"/>
          </a:p>
        </p:txBody>
      </p:sp>
      <p:sp>
        <p:nvSpPr>
          <p:cNvPr id="20" name="图片占位符 13"/>
          <p:cNvSpPr>
            <a:spLocks noGrp="1"/>
          </p:cNvSpPr>
          <p:nvPr>
            <p:ph type="pic" sz="quarter" idx="16"/>
          </p:nvPr>
        </p:nvSpPr>
        <p:spPr>
          <a:xfrm>
            <a:off x="7666038" y="3863975"/>
            <a:ext cx="3598861" cy="1631950"/>
          </a:xfrm>
          <a:prstGeom prst="rect">
            <a:avLst/>
          </a:prstGeom>
        </p:spPr>
        <p:txBody>
          <a:bodyPr/>
          <a:lstStyle/>
          <a:p>
            <a:endParaRPr 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4_Title and Content">
    <p:spTree>
      <p:nvGrpSpPr>
        <p:cNvPr id="1" name=""/>
        <p:cNvGrpSpPr/>
        <p:nvPr/>
      </p:nvGrpSpPr>
      <p:grpSpPr>
        <a:xfrm>
          <a:off x="0" y="0"/>
          <a:ext cx="0" cy="0"/>
          <a:chOff x="0" y="0"/>
          <a:chExt cx="0" cy="0"/>
        </a:xfrm>
      </p:grpSpPr>
      <p:sp>
        <p:nvSpPr>
          <p:cNvPr id="7"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26B5A99-B478-4664-BBED-41E1AFD96E7B}"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5" name="Picture Placeholder 2"/>
          <p:cNvSpPr>
            <a:spLocks noGrp="1"/>
          </p:cNvSpPr>
          <p:nvPr>
            <p:ph type="pic" sz="quarter" idx="12"/>
          </p:nvPr>
        </p:nvSpPr>
        <p:spPr>
          <a:xfrm>
            <a:off x="929427" y="3596040"/>
            <a:ext cx="3396424" cy="2630487"/>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
        <p:nvSpPr>
          <p:cNvPr id="8" name="Picture Placeholder 2"/>
          <p:cNvSpPr>
            <a:spLocks noGrp="1"/>
          </p:cNvSpPr>
          <p:nvPr>
            <p:ph type="pic" sz="quarter" idx="13"/>
          </p:nvPr>
        </p:nvSpPr>
        <p:spPr>
          <a:xfrm>
            <a:off x="4397787" y="3596040"/>
            <a:ext cx="3396424" cy="2630487"/>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
        <p:nvSpPr>
          <p:cNvPr id="9" name="Picture Placeholder 2"/>
          <p:cNvSpPr>
            <a:spLocks noGrp="1"/>
          </p:cNvSpPr>
          <p:nvPr>
            <p:ph type="pic" sz="quarter" idx="14"/>
          </p:nvPr>
        </p:nvSpPr>
        <p:spPr>
          <a:xfrm>
            <a:off x="7886700" y="3596040"/>
            <a:ext cx="3396424" cy="2630487"/>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userDrawn="1">
  <p:cSld name="Clear tile image + text right">
    <p:spTree>
      <p:nvGrpSpPr>
        <p:cNvPr id="1" name=""/>
        <p:cNvGrpSpPr/>
        <p:nvPr/>
      </p:nvGrpSpPr>
      <p:grpSpPr>
        <a:xfrm>
          <a:off x="0" y="0"/>
          <a:ext cx="0" cy="0"/>
          <a:chOff x="0" y="0"/>
          <a:chExt cx="0" cy="0"/>
        </a:xfrm>
      </p:grpSpPr>
      <p:sp>
        <p:nvSpPr>
          <p:cNvPr id="2" name="Picture Placeholder 2"/>
          <p:cNvSpPr>
            <a:spLocks noGrp="1"/>
          </p:cNvSpPr>
          <p:nvPr>
            <p:ph type="pic" sz="quarter" idx="11"/>
          </p:nvPr>
        </p:nvSpPr>
        <p:spPr>
          <a:xfrm>
            <a:off x="1" y="1"/>
            <a:ext cx="3059289" cy="6869289"/>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84BB130-2B57-47EE-89D2-38CD5671802A}"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 name="Picture Placeholder 2"/>
          <p:cNvSpPr>
            <a:spLocks noGrp="1"/>
          </p:cNvSpPr>
          <p:nvPr>
            <p:ph type="pic" sz="quarter" idx="12"/>
          </p:nvPr>
        </p:nvSpPr>
        <p:spPr>
          <a:xfrm>
            <a:off x="3149601" y="1"/>
            <a:ext cx="3059289" cy="3375377"/>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
        <p:nvSpPr>
          <p:cNvPr id="4" name="Picture Placeholder 2"/>
          <p:cNvSpPr>
            <a:spLocks noGrp="1"/>
          </p:cNvSpPr>
          <p:nvPr>
            <p:ph type="pic" sz="quarter" idx="13"/>
          </p:nvPr>
        </p:nvSpPr>
        <p:spPr>
          <a:xfrm>
            <a:off x="3149601" y="3465690"/>
            <a:ext cx="3059289" cy="3414889"/>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_Clear tile image + text righ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C70F2449-4FE0-4191-9B29-AF38D3618DA5}"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6" name="Picture Placeholder 1"/>
          <p:cNvSpPr>
            <a:spLocks noGrp="1"/>
          </p:cNvSpPr>
          <p:nvPr>
            <p:ph type="pic" sz="quarter" idx="11"/>
          </p:nvPr>
        </p:nvSpPr>
        <p:spPr>
          <a:xfrm>
            <a:off x="1628232" y="1857829"/>
            <a:ext cx="2641600" cy="3087955"/>
          </a:xfrm>
          <a:prstGeom prst="roundRect">
            <a:avLst/>
          </a:prstGeom>
        </p:spPr>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1_Full Image">
    <p:spTree>
      <p:nvGrpSpPr>
        <p:cNvPr id="1" name=""/>
        <p:cNvGrpSpPr/>
        <p:nvPr/>
      </p:nvGrpSpPr>
      <p:grpSpPr>
        <a:xfrm>
          <a:off x="0" y="0"/>
          <a:ext cx="0" cy="0"/>
          <a:chOff x="0" y="0"/>
          <a:chExt cx="0" cy="0"/>
        </a:xfrm>
      </p:grpSpPr>
      <p:sp>
        <p:nvSpPr>
          <p:cNvPr id="4" name="Picture Placeholder 8"/>
          <p:cNvSpPr>
            <a:spLocks noGrp="1"/>
          </p:cNvSpPr>
          <p:nvPr>
            <p:ph type="pic" sz="quarter" idx="10"/>
          </p:nvPr>
        </p:nvSpPr>
        <p:spPr>
          <a:xfrm>
            <a:off x="1" y="0"/>
            <a:ext cx="12192000" cy="6858000"/>
          </a:xfrm>
          <a:prstGeom prst="rect">
            <a:avLst/>
          </a:prstGeom>
        </p:spPr>
        <p:txBody>
          <a:bodyPr/>
          <a:lstStyle/>
          <a:p>
            <a:pPr lvl="0"/>
            <a:endParaRPr lang="en-US" noProof="0"/>
          </a:p>
        </p:txBody>
      </p:sp>
      <p:sp>
        <p:nvSpPr>
          <p:cNvPr id="3" name="Picture Placeholder 8"/>
          <p:cNvSpPr>
            <a:spLocks noGrp="1"/>
          </p:cNvSpPr>
          <p:nvPr>
            <p:ph type="pic" sz="quarter" idx="11"/>
          </p:nvPr>
        </p:nvSpPr>
        <p:spPr>
          <a:xfrm>
            <a:off x="6663348" y="1394661"/>
            <a:ext cx="6446541" cy="3628170"/>
          </a:xfrm>
          <a:prstGeom prst="rect">
            <a:avLst/>
          </a:prstGeom>
        </p:spPr>
        <p:txBody>
          <a:bodyPr/>
          <a:lstStyle/>
          <a:p>
            <a:pPr lvl="0"/>
            <a:endParaRPr lang="en-US" noProof="0"/>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userDrawn="1">
  <p:cSld name="13_Title and Conten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86231AF0-2621-4EF1-BCAE-60192AD0A846}"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5" name="Picture Placeholder 2"/>
          <p:cNvSpPr>
            <a:spLocks noGrp="1"/>
          </p:cNvSpPr>
          <p:nvPr>
            <p:ph type="pic" sz="quarter" idx="11"/>
          </p:nvPr>
        </p:nvSpPr>
        <p:spPr>
          <a:xfrm>
            <a:off x="4995135" y="2607479"/>
            <a:ext cx="4188794" cy="2533102"/>
          </a:xfrm>
          <a:prstGeom prst="rect">
            <a:avLst/>
          </a:prstGeom>
        </p:spPr>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16_Title and Conten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1E58B37-E763-4F50-A98E-9E008CE20F71}"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5" name="Picture Placeholder 2"/>
          <p:cNvSpPr>
            <a:spLocks noGrp="1"/>
          </p:cNvSpPr>
          <p:nvPr>
            <p:ph type="pic" sz="quarter" idx="11"/>
          </p:nvPr>
        </p:nvSpPr>
        <p:spPr>
          <a:xfrm>
            <a:off x="2272848" y="2552005"/>
            <a:ext cx="4635028" cy="2892829"/>
          </a:xfrm>
          <a:prstGeom prst="rect">
            <a:avLst/>
          </a:prstGeom>
        </p:spPr>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General Slide">
    <p:spTree>
      <p:nvGrpSpPr>
        <p:cNvPr id="1" name=""/>
        <p:cNvGrpSpPr/>
        <p:nvPr/>
      </p:nvGrpSpPr>
      <p:grpSpPr>
        <a:xfrm>
          <a:off x="0" y="0"/>
          <a:ext cx="0" cy="0"/>
          <a:chOff x="0" y="0"/>
          <a:chExt cx="0" cy="0"/>
        </a:xfrm>
      </p:grpSpPr>
      <p:sp>
        <p:nvSpPr>
          <p:cNvPr id="3"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7999EB9-2BBC-4AB4-8EB0-8EE11DE59FD7}"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21_Title and Conten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B14E8C3-4D76-4230-9884-3243D23FB097}"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6"/>
          <p:cNvSpPr>
            <a:spLocks noGrp="1"/>
          </p:cNvSpPr>
          <p:nvPr>
            <p:ph type="pic" sz="quarter" idx="10"/>
          </p:nvPr>
        </p:nvSpPr>
        <p:spPr>
          <a:xfrm rot="332982">
            <a:off x="3886122" y="3466492"/>
            <a:ext cx="846898" cy="1209617"/>
          </a:xfrm>
          <a:prstGeom prst="roundRect">
            <a:avLst/>
          </a:prstGeom>
          <a:noFill/>
        </p:spPr>
        <p:txBody>
          <a:bodyPr/>
          <a:lstStyle/>
          <a:p>
            <a:pPr lvl="0"/>
            <a:endParaRPr lang="en-US" noProof="0" dirty="0"/>
          </a:p>
        </p:txBody>
      </p:sp>
      <p:sp>
        <p:nvSpPr>
          <p:cNvPr id="62" name="Picture Placeholder 6"/>
          <p:cNvSpPr>
            <a:spLocks noGrp="1"/>
          </p:cNvSpPr>
          <p:nvPr>
            <p:ph type="pic" sz="quarter" idx="11"/>
          </p:nvPr>
        </p:nvSpPr>
        <p:spPr>
          <a:xfrm rot="21267018" flipH="1">
            <a:off x="7461027" y="3466493"/>
            <a:ext cx="846898" cy="1209617"/>
          </a:xfrm>
          <a:prstGeom prst="roundRect">
            <a:avLst/>
          </a:prstGeom>
          <a:noFill/>
        </p:spPr>
        <p:txBody>
          <a:bodyPr/>
          <a:lstStyle/>
          <a:p>
            <a:pPr lvl="0"/>
            <a:endParaRPr lang="en-US" noProof="0" dirty="0"/>
          </a:p>
        </p:txBody>
      </p:sp>
      <p:sp>
        <p:nvSpPr>
          <p:cNvPr id="63" name="Picture Placeholder 6"/>
          <p:cNvSpPr>
            <a:spLocks noGrp="1"/>
          </p:cNvSpPr>
          <p:nvPr>
            <p:ph type="pic" sz="quarter" idx="12"/>
          </p:nvPr>
        </p:nvSpPr>
        <p:spPr>
          <a:xfrm>
            <a:off x="5394823" y="3320654"/>
            <a:ext cx="1323526" cy="1584826"/>
          </a:xfrm>
          <a:prstGeom prst="roundRect">
            <a:avLst>
              <a:gd name="adj" fmla="val 13124"/>
            </a:avLst>
          </a:prstGeom>
          <a:noFill/>
        </p:spPr>
        <p:txBody>
          <a:bodyPr/>
          <a:lstStyle/>
          <a:p>
            <a:pPr lvl="0"/>
            <a:endParaRPr lang="en-US" noProof="0" dirty="0"/>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18_Title and Conten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E7EC1D3-7C64-4E43-AF90-90A4BECAE528}"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6"/>
          <p:cNvSpPr>
            <a:spLocks noGrp="1"/>
          </p:cNvSpPr>
          <p:nvPr>
            <p:ph type="pic" sz="quarter" idx="10"/>
          </p:nvPr>
        </p:nvSpPr>
        <p:spPr>
          <a:xfrm>
            <a:off x="0" y="1"/>
            <a:ext cx="12192000" cy="3429000"/>
          </a:xfrm>
          <a:prstGeom prst="rect">
            <a:avLst/>
          </a:prstGeom>
        </p:spPr>
        <p:txBody>
          <a:bodyPr/>
          <a:lstStyle/>
          <a:p>
            <a:pPr lvl="0"/>
            <a:endParaRPr lang="en-US" noProof="0"/>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20_Title and Conten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2F746BB4-558B-428E-AC99-9554A2B5B877}"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7" name="Picture Placeholder 6"/>
          <p:cNvSpPr>
            <a:spLocks noGrp="1"/>
          </p:cNvSpPr>
          <p:nvPr>
            <p:ph type="pic" sz="quarter" idx="10"/>
          </p:nvPr>
        </p:nvSpPr>
        <p:spPr>
          <a:xfrm>
            <a:off x="1" y="2057400"/>
            <a:ext cx="8991600" cy="2364079"/>
          </a:xfrm>
          <a:prstGeom prst="rect">
            <a:avLst/>
          </a:prstGeom>
        </p:spPr>
        <p:txBody>
          <a:bodyPr/>
          <a:lstStyle/>
          <a:p>
            <a:pPr lvl="0"/>
            <a:endParaRPr lang="en-US" noProof="0"/>
          </a:p>
        </p:txBody>
      </p:sp>
      <p:sp>
        <p:nvSpPr>
          <p:cNvPr id="4" name="Picture Placeholder 6"/>
          <p:cNvSpPr>
            <a:spLocks noGrp="1"/>
          </p:cNvSpPr>
          <p:nvPr>
            <p:ph type="pic" sz="quarter" idx="11"/>
          </p:nvPr>
        </p:nvSpPr>
        <p:spPr>
          <a:xfrm>
            <a:off x="8782992" y="1212574"/>
            <a:ext cx="2448225" cy="4313582"/>
          </a:xfrm>
          <a:prstGeom prst="rect">
            <a:avLst/>
          </a:prstGeom>
        </p:spPr>
        <p:txBody>
          <a:bodyPr/>
          <a:lstStyle/>
          <a:p>
            <a:pPr lvl="0"/>
            <a:endParaRPr lang="en-US" noProof="0"/>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6_Custom Layout">
    <p:spTree>
      <p:nvGrpSpPr>
        <p:cNvPr id="1" name=""/>
        <p:cNvGrpSpPr/>
        <p:nvPr/>
      </p:nvGrpSpPr>
      <p:grpSpPr>
        <a:xfrm>
          <a:off x="0" y="0"/>
          <a:ext cx="0" cy="0"/>
          <a:chOff x="0" y="0"/>
          <a:chExt cx="0" cy="0"/>
        </a:xfrm>
      </p:grpSpPr>
      <p:sp>
        <p:nvSpPr>
          <p:cNvPr id="3" name="TextBox 4"/>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CFA4AC4-4139-4969-9877-703E598464CB}"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8" name="Picture Placeholder 7"/>
          <p:cNvSpPr>
            <a:spLocks noGrp="1"/>
          </p:cNvSpPr>
          <p:nvPr>
            <p:ph type="pic" sz="quarter" idx="10"/>
          </p:nvPr>
        </p:nvSpPr>
        <p:spPr>
          <a:xfrm>
            <a:off x="1" y="0"/>
            <a:ext cx="6096000" cy="6858000"/>
          </a:xfrm>
          <a:prstGeom prst="rect">
            <a:avLst/>
          </a:prstGeom>
        </p:spPr>
        <p:txBody>
          <a:bodyPr/>
          <a:lstStyle/>
          <a:p>
            <a:pPr lvl="0"/>
            <a:endParaRPr lang="en-US" noProof="0"/>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1_Placeholder_">
    <p:spTree>
      <p:nvGrpSpPr>
        <p:cNvPr id="1" name=""/>
        <p:cNvGrpSpPr/>
        <p:nvPr/>
      </p:nvGrpSpPr>
      <p:grpSpPr>
        <a:xfrm>
          <a:off x="0" y="0"/>
          <a:ext cx="0" cy="0"/>
          <a:chOff x="0" y="0"/>
          <a:chExt cx="0" cy="0"/>
        </a:xfrm>
      </p:grpSpPr>
      <p:sp>
        <p:nvSpPr>
          <p:cNvPr id="11" name="Picture Placeholder 4"/>
          <p:cNvSpPr>
            <a:spLocks noGrp="1"/>
          </p:cNvSpPr>
          <p:nvPr>
            <p:ph type="pic" sz="quarter" idx="16"/>
          </p:nvPr>
        </p:nvSpPr>
        <p:spPr>
          <a:xfrm>
            <a:off x="9147047" y="1"/>
            <a:ext cx="3041659" cy="6858000"/>
          </a:xfrm>
          <a:prstGeom prst="rect">
            <a:avLst/>
          </a:prstGeom>
        </p:spPr>
      </p:sp>
      <p:sp>
        <p:nvSpPr>
          <p:cNvPr id="15" name="Picture Placeholder 4"/>
          <p:cNvSpPr>
            <a:spLocks noGrp="1"/>
          </p:cNvSpPr>
          <p:nvPr>
            <p:ph type="pic" sz="quarter" idx="17"/>
          </p:nvPr>
        </p:nvSpPr>
        <p:spPr>
          <a:xfrm>
            <a:off x="6105387" y="0"/>
            <a:ext cx="3041659" cy="6858000"/>
          </a:xfrm>
          <a:prstGeom prst="rect">
            <a:avLst/>
          </a:prstGeom>
        </p:spPr>
      </p:sp>
      <p:sp>
        <p:nvSpPr>
          <p:cNvPr id="16" name="Picture Placeholder 4"/>
          <p:cNvSpPr>
            <a:spLocks noGrp="1"/>
          </p:cNvSpPr>
          <p:nvPr>
            <p:ph type="pic" sz="quarter" idx="18"/>
          </p:nvPr>
        </p:nvSpPr>
        <p:spPr>
          <a:xfrm>
            <a:off x="3062848" y="1"/>
            <a:ext cx="3041659" cy="6858000"/>
          </a:xfrm>
          <a:prstGeom prst="rect">
            <a:avLst/>
          </a:prstGeom>
        </p:spPr>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userDrawn="1">
  <p:cSld name="2_image left side">
    <p:spTree>
      <p:nvGrpSpPr>
        <p:cNvPr id="1" name=""/>
        <p:cNvGrpSpPr/>
        <p:nvPr/>
      </p:nvGrpSpPr>
      <p:grpSpPr>
        <a:xfrm>
          <a:off x="0" y="0"/>
          <a:ext cx="0" cy="0"/>
          <a:chOff x="0" y="0"/>
          <a:chExt cx="0" cy="0"/>
        </a:xfrm>
      </p:grpSpPr>
      <p:sp>
        <p:nvSpPr>
          <p:cNvPr id="4" name="Rectangle 4"/>
          <p:cNvSpPr/>
          <p:nvPr userDrawn="1"/>
        </p:nvSpPr>
        <p:spPr>
          <a:xfrm>
            <a:off x="11622088" y="6467475"/>
            <a:ext cx="411162" cy="3905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id-ID"/>
          </a:p>
        </p:txBody>
      </p:sp>
      <p:sp>
        <p:nvSpPr>
          <p:cNvPr id="3" name="Picture Placeholder 2"/>
          <p:cNvSpPr>
            <a:spLocks noGrp="1"/>
          </p:cNvSpPr>
          <p:nvPr>
            <p:ph type="pic" sz="quarter" idx="10"/>
          </p:nvPr>
        </p:nvSpPr>
        <p:spPr>
          <a:xfrm>
            <a:off x="7681016" y="0"/>
            <a:ext cx="4510983" cy="6858000"/>
          </a:xfrm>
          <a:prstGeom prst="rect">
            <a:avLst/>
          </a:prstGeom>
        </p:spPr>
        <p:txBody>
          <a:bodyPr/>
          <a:lstStyle/>
          <a:p>
            <a:pPr lvl="0"/>
            <a:endParaRPr lang="en-US" noProof="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userDrawn="1">
  <p:cSld name="16_Simple Title left">
    <p:spTree>
      <p:nvGrpSpPr>
        <p:cNvPr id="1" name=""/>
        <p:cNvGrpSpPr/>
        <p:nvPr/>
      </p:nvGrpSpPr>
      <p:grpSpPr>
        <a:xfrm>
          <a:off x="0" y="0"/>
          <a:ext cx="0" cy="0"/>
          <a:chOff x="0" y="0"/>
          <a:chExt cx="0" cy="0"/>
        </a:xfrm>
      </p:grpSpPr>
      <p:sp>
        <p:nvSpPr>
          <p:cNvPr id="6"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B9BC6BA-5359-46C5-82D9-8AED06404546}"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0" name="Picture Placeholder 3"/>
          <p:cNvSpPr>
            <a:spLocks noGrp="1"/>
          </p:cNvSpPr>
          <p:nvPr>
            <p:ph type="pic" sz="quarter" idx="14"/>
          </p:nvPr>
        </p:nvSpPr>
        <p:spPr>
          <a:xfrm>
            <a:off x="1023959" y="2448258"/>
            <a:ext cx="2364132" cy="3738053"/>
          </a:xfrm>
          <a:prstGeom prst="roundRect">
            <a:avLst>
              <a:gd name="adj" fmla="val 0"/>
            </a:avLst>
          </a:prstGeom>
        </p:spPr>
      </p:sp>
      <p:sp>
        <p:nvSpPr>
          <p:cNvPr id="23" name="Picture Placeholder 3"/>
          <p:cNvSpPr>
            <a:spLocks noGrp="1"/>
          </p:cNvSpPr>
          <p:nvPr>
            <p:ph type="pic" sz="quarter" idx="13"/>
          </p:nvPr>
        </p:nvSpPr>
        <p:spPr>
          <a:xfrm>
            <a:off x="3388090" y="2278924"/>
            <a:ext cx="5415821" cy="4026528"/>
          </a:xfrm>
          <a:prstGeom prst="roundRect">
            <a:avLst>
              <a:gd name="adj" fmla="val 0"/>
            </a:avLst>
          </a:prstGeom>
        </p:spPr>
      </p:sp>
      <p:sp>
        <p:nvSpPr>
          <p:cNvPr id="17" name="Picture Placeholder 3"/>
          <p:cNvSpPr>
            <a:spLocks noGrp="1"/>
          </p:cNvSpPr>
          <p:nvPr>
            <p:ph type="pic" sz="quarter" idx="15"/>
          </p:nvPr>
        </p:nvSpPr>
        <p:spPr>
          <a:xfrm>
            <a:off x="8803910" y="2448258"/>
            <a:ext cx="2364132" cy="3738053"/>
          </a:xfrm>
          <a:prstGeom prst="roundRect">
            <a:avLst>
              <a:gd name="adj" fmla="val 0"/>
            </a:avLst>
          </a:prstGeom>
        </p:spPr>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userDrawn="1">
  <p:cSld name="25_Simple Title lef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44C445F-A196-48D0-90EB-191775890F69}"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6" name="Picture Placeholder 2"/>
          <p:cNvSpPr>
            <a:spLocks noGrp="1"/>
          </p:cNvSpPr>
          <p:nvPr>
            <p:ph type="pic" sz="quarter" idx="15"/>
          </p:nvPr>
        </p:nvSpPr>
        <p:spPr>
          <a:xfrm>
            <a:off x="5128247" y="2446494"/>
            <a:ext cx="1897657" cy="3472101"/>
          </a:xfrm>
          <a:prstGeom prst="rect">
            <a:avLst/>
          </a:prstGeom>
          <a:noFill/>
        </p:spPr>
        <p:txBody>
          <a:bodyPr lIns="68580" tIns="34290" rIns="68580" bIns="34290" anchor="ctr">
            <a:normAutofit/>
          </a:bodyPr>
          <a:lstStyle>
            <a:lvl1pPr marL="0" indent="0" algn="ctr">
              <a:buNone/>
              <a:defRPr sz="1865" baseline="0">
                <a:latin typeface="Lato Regular"/>
                <a:cs typeface="Lato Regular"/>
              </a:defRPr>
            </a:lvl1pPr>
          </a:lstStyle>
          <a:p>
            <a:pPr lvl="0"/>
            <a:endParaRPr lang="en-US" noProof="0"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userDrawn="1">
  <p:cSld name="12_Custom Layout">
    <p:spTree>
      <p:nvGrpSpPr>
        <p:cNvPr id="1" name=""/>
        <p:cNvGrpSpPr/>
        <p:nvPr/>
      </p:nvGrpSpPr>
      <p:grpSpPr>
        <a:xfrm>
          <a:off x="0" y="0"/>
          <a:ext cx="0" cy="0"/>
          <a:chOff x="0" y="0"/>
          <a:chExt cx="0" cy="0"/>
        </a:xfrm>
      </p:grpSpPr>
      <p:sp>
        <p:nvSpPr>
          <p:cNvPr id="5"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D1E5DA32-BCA2-4AD4-95CF-9710A0D0C722}"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4" name="Picture Placeholder 3"/>
          <p:cNvSpPr>
            <a:spLocks noGrp="1"/>
          </p:cNvSpPr>
          <p:nvPr>
            <p:ph type="pic" sz="quarter" idx="15"/>
          </p:nvPr>
        </p:nvSpPr>
        <p:spPr>
          <a:xfrm>
            <a:off x="5074344" y="3253650"/>
            <a:ext cx="2043315" cy="2043315"/>
          </a:xfrm>
          <a:prstGeom prst="ellipse">
            <a:avLst/>
          </a:prstGeom>
        </p:spPr>
        <p:txBody>
          <a:bodyPr/>
          <a:lstStyle/>
          <a:p>
            <a:pPr lvl="0"/>
            <a:endParaRPr lang="en-US" noProof="0"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16_Custom Layout">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userDrawn="1">
  <p:cSld name="Partners Left">
    <p:spTree>
      <p:nvGrpSpPr>
        <p:cNvPr id="1" name=""/>
        <p:cNvGrpSpPr/>
        <p:nvPr/>
      </p:nvGrpSpPr>
      <p:grpSpPr>
        <a:xfrm>
          <a:off x="0" y="0"/>
          <a:ext cx="0" cy="0"/>
          <a:chOff x="0" y="0"/>
          <a:chExt cx="0" cy="0"/>
        </a:xfrm>
      </p:grpSpPr>
      <p:sp>
        <p:nvSpPr>
          <p:cNvPr id="11" name="Picture Placeholder 13"/>
          <p:cNvSpPr>
            <a:spLocks noGrp="1"/>
          </p:cNvSpPr>
          <p:nvPr>
            <p:ph type="pic" sz="quarter" idx="18"/>
          </p:nvPr>
        </p:nvSpPr>
        <p:spPr>
          <a:xfrm>
            <a:off x="4065682"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2" name="Picture Placeholder 13"/>
          <p:cNvSpPr>
            <a:spLocks noGrp="1"/>
          </p:cNvSpPr>
          <p:nvPr>
            <p:ph type="pic" sz="quarter" idx="19"/>
          </p:nvPr>
        </p:nvSpPr>
        <p:spPr>
          <a:xfrm>
            <a:off x="1841968"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5" name="Picture Placeholder 13"/>
          <p:cNvSpPr>
            <a:spLocks noGrp="1"/>
          </p:cNvSpPr>
          <p:nvPr>
            <p:ph type="pic" sz="quarter" idx="22"/>
          </p:nvPr>
        </p:nvSpPr>
        <p:spPr>
          <a:xfrm>
            <a:off x="8513109"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6" name="Picture Placeholder 13"/>
          <p:cNvSpPr>
            <a:spLocks noGrp="1"/>
          </p:cNvSpPr>
          <p:nvPr>
            <p:ph type="pic" sz="quarter" idx="23"/>
          </p:nvPr>
        </p:nvSpPr>
        <p:spPr>
          <a:xfrm>
            <a:off x="6289396" y="3924158"/>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19" name="Picture Placeholder 13"/>
          <p:cNvSpPr>
            <a:spLocks noGrp="1"/>
          </p:cNvSpPr>
          <p:nvPr>
            <p:ph type="pic" sz="quarter" idx="24"/>
          </p:nvPr>
        </p:nvSpPr>
        <p:spPr>
          <a:xfrm>
            <a:off x="4065682"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0" name="Picture Placeholder 13"/>
          <p:cNvSpPr>
            <a:spLocks noGrp="1"/>
          </p:cNvSpPr>
          <p:nvPr>
            <p:ph type="pic" sz="quarter" idx="25"/>
          </p:nvPr>
        </p:nvSpPr>
        <p:spPr>
          <a:xfrm>
            <a:off x="1841968"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1" name="Picture Placeholder 13"/>
          <p:cNvSpPr>
            <a:spLocks noGrp="1"/>
          </p:cNvSpPr>
          <p:nvPr>
            <p:ph type="pic" sz="quarter" idx="26"/>
          </p:nvPr>
        </p:nvSpPr>
        <p:spPr>
          <a:xfrm>
            <a:off x="8513109"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
        <p:nvSpPr>
          <p:cNvPr id="22" name="Picture Placeholder 13"/>
          <p:cNvSpPr>
            <a:spLocks noGrp="1"/>
          </p:cNvSpPr>
          <p:nvPr>
            <p:ph type="pic" sz="quarter" idx="27"/>
          </p:nvPr>
        </p:nvSpPr>
        <p:spPr>
          <a:xfrm>
            <a:off x="6289396" y="2500269"/>
            <a:ext cx="1848610" cy="1064948"/>
          </a:xfrm>
          <a:prstGeom prst="rect">
            <a:avLst/>
          </a:prstGeom>
          <a:effectLst/>
        </p:spPr>
        <p:txBody>
          <a:bodyPr>
            <a:normAutofit/>
          </a:bodyPr>
          <a:lstStyle>
            <a:lvl1pPr marL="0" indent="0">
              <a:buNone/>
              <a:defRPr sz="1150" b="0" i="0">
                <a:ln>
                  <a:noFill/>
                </a:ln>
                <a:solidFill>
                  <a:schemeClr val="bg1">
                    <a:lumMod val="85000"/>
                  </a:schemeClr>
                </a:solidFill>
                <a:latin typeface="Poppins Light" charset="0"/>
                <a:ea typeface="Poppins Light" charset="0"/>
                <a:cs typeface="Poppins Light" charset="0"/>
              </a:defRPr>
            </a:lvl1pPr>
          </a:lstStyle>
          <a:p>
            <a:pPr lvl="0"/>
            <a:endParaRPr lang="en-US" noProof="0" dirty="0"/>
          </a:p>
        </p:txBody>
      </p:sp>
    </p:spTree>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15_Custom Layout">
    <p:spTree>
      <p:nvGrpSpPr>
        <p:cNvPr id="1" name=""/>
        <p:cNvGrpSpPr/>
        <p:nvPr/>
      </p:nvGrpSpPr>
      <p:grpSpPr>
        <a:xfrm>
          <a:off x="0" y="0"/>
          <a:ext cx="0" cy="0"/>
          <a:chOff x="0" y="0"/>
          <a:chExt cx="0" cy="0"/>
        </a:xfrm>
      </p:grpSpPr>
      <p:sp>
        <p:nvSpPr>
          <p:cNvPr id="9" name="Picture Placeholder 8"/>
          <p:cNvSpPr>
            <a:spLocks noGrp="1"/>
          </p:cNvSpPr>
          <p:nvPr>
            <p:ph type="pic" sz="quarter" idx="10"/>
          </p:nvPr>
        </p:nvSpPr>
        <p:spPr>
          <a:xfrm>
            <a:off x="0" y="2834483"/>
            <a:ext cx="12192000" cy="4023517"/>
          </a:xfrm>
          <a:prstGeom prst="rect">
            <a:avLst/>
          </a:prstGeom>
        </p:spPr>
        <p:txBody>
          <a:bodyPr/>
          <a:lstStyle/>
          <a:p>
            <a:pPr lvl="0"/>
            <a:endParaRPr lang="en-US" noProof="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userDrawn="1">
  <p:cSld name="Big Picture">
    <p:spTree>
      <p:nvGrpSpPr>
        <p:cNvPr id="1" name=""/>
        <p:cNvGrpSpPr/>
        <p:nvPr/>
      </p:nvGrpSpPr>
      <p:grpSpPr>
        <a:xfrm>
          <a:off x="0" y="0"/>
          <a:ext cx="0" cy="0"/>
          <a:chOff x="0" y="0"/>
          <a:chExt cx="0" cy="0"/>
        </a:xfrm>
      </p:grpSpPr>
      <p:sp>
        <p:nvSpPr>
          <p:cNvPr id="2" name="Picture Placeholder 13"/>
          <p:cNvSpPr>
            <a:spLocks noGrp="1"/>
          </p:cNvSpPr>
          <p:nvPr>
            <p:ph type="pic" sz="quarter" idx="13"/>
          </p:nvPr>
        </p:nvSpPr>
        <p:spPr>
          <a:xfrm>
            <a:off x="0" y="0"/>
            <a:ext cx="12192000" cy="6858000"/>
          </a:xfrm>
          <a:effectLst/>
        </p:spPr>
        <p:txBody>
          <a:bodyPr>
            <a:normAutofit/>
          </a:bodyPr>
          <a:lstStyle>
            <a:lvl1pPr marL="0" indent="0">
              <a:buNone/>
              <a:defRPr sz="2100">
                <a:ln>
                  <a:noFill/>
                </a:ln>
                <a:solidFill>
                  <a:schemeClr val="bg1">
                    <a:lumMod val="85000"/>
                  </a:schemeClr>
                </a:solidFill>
                <a:latin typeface="Lato Light" pitchFamily="34" charset="0"/>
                <a:ea typeface="Lato Light" pitchFamily="34" charset="0"/>
                <a:cs typeface="Lato Light" pitchFamily="34" charset="0"/>
              </a:defRPr>
            </a:lvl1pPr>
          </a:lstStyle>
          <a:p>
            <a:pPr lvl="0"/>
            <a:endParaRPr lang="en-US" noProof="0" dirty="0"/>
          </a:p>
        </p:txBody>
      </p:sp>
    </p:spTree>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15_Image Background with title">
    <p:spTree>
      <p:nvGrpSpPr>
        <p:cNvPr id="1" name=""/>
        <p:cNvGrpSpPr/>
        <p:nvPr/>
      </p:nvGrpSpPr>
      <p:grpSpPr>
        <a:xfrm>
          <a:off x="0" y="0"/>
          <a:ext cx="0" cy="0"/>
          <a:chOff x="0" y="0"/>
          <a:chExt cx="0" cy="0"/>
        </a:xfrm>
      </p:grpSpPr>
    </p:spTree>
  </p:cSld>
  <p:clrMapOvr>
    <a:masterClrMapping/>
  </p:clrMapOvr>
  <p:transition spd="med">
    <p:fade/>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29_Simple title with background 2">
    <p:spTree>
      <p:nvGrpSpPr>
        <p:cNvPr id="1" name=""/>
        <p:cNvGrpSpPr/>
        <p:nvPr/>
      </p:nvGrpSpPr>
      <p:grpSpPr>
        <a:xfrm>
          <a:off x="0" y="0"/>
          <a:ext cx="0" cy="0"/>
          <a:chOff x="0" y="0"/>
          <a:chExt cx="0" cy="0"/>
        </a:xfrm>
      </p:grpSpPr>
      <p:sp>
        <p:nvSpPr>
          <p:cNvPr id="11" name="Marcador de imagen 24"/>
          <p:cNvSpPr>
            <a:spLocks noGrp="1"/>
          </p:cNvSpPr>
          <p:nvPr>
            <p:ph type="pic" sz="quarter" idx="19"/>
          </p:nvPr>
        </p:nvSpPr>
        <p:spPr>
          <a:xfrm>
            <a:off x="-10932" y="0"/>
            <a:ext cx="12202931" cy="6858000"/>
          </a:xfrm>
          <a:prstGeom prst="rect">
            <a:avLst/>
          </a:prstGeom>
        </p:spPr>
        <p:txBody>
          <a:bodyPr anchor="ctr"/>
          <a:lstStyle>
            <a:lvl1pPr>
              <a:defRPr sz="1200"/>
            </a:lvl1pPr>
          </a:lstStyle>
          <a:p>
            <a:pPr lvl="0"/>
            <a:endParaRPr lang="es-ES_tradnl" noProof="0"/>
          </a:p>
        </p:txBody>
      </p:sp>
      <p:sp>
        <p:nvSpPr>
          <p:cNvPr id="38" name="Picture Placeholder 1"/>
          <p:cNvSpPr>
            <a:spLocks noGrp="1"/>
          </p:cNvSpPr>
          <p:nvPr>
            <p:ph type="pic" sz="quarter" idx="16"/>
          </p:nvPr>
        </p:nvSpPr>
        <p:spPr>
          <a:xfrm>
            <a:off x="7075946" y="1976870"/>
            <a:ext cx="6323632" cy="3960288"/>
          </a:xfrm>
          <a:prstGeom prst="rect">
            <a:avLst/>
          </a:prstGeom>
        </p:spPr>
      </p:sp>
    </p:spTree>
  </p:cSld>
  <p:clrMapOvr>
    <a:masterClrMapping/>
  </p:clrMapOvr>
  <p:transition spd="med">
    <p:fade/>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cSld name="Title and Subtitle Only 2">
    <p:spTree>
      <p:nvGrpSpPr>
        <p:cNvPr id="1" name=""/>
        <p:cNvGrpSpPr/>
        <p:nvPr/>
      </p:nvGrpSpPr>
      <p:grpSpPr>
        <a:xfrm>
          <a:off x="0" y="0"/>
          <a:ext cx="0" cy="0"/>
          <a:chOff x="0" y="0"/>
          <a:chExt cx="0" cy="0"/>
        </a:xfrm>
      </p:grpSpPr>
      <p:grpSp>
        <p:nvGrpSpPr>
          <p:cNvPr id="4" name="Group 1"/>
          <p:cNvGrpSpPr/>
          <p:nvPr/>
        </p:nvGrpSpPr>
        <p:grpSpPr bwMode="auto">
          <a:xfrm>
            <a:off x="11520488" y="244475"/>
            <a:ext cx="385762" cy="411163"/>
            <a:chOff x="1055688" y="2171419"/>
            <a:chExt cx="500731" cy="497425"/>
          </a:xfrm>
        </p:grpSpPr>
        <p:sp>
          <p:nvSpPr>
            <p:cNvPr id="5" name="Freeform 8"/>
            <p:cNvSpPr/>
            <p:nvPr/>
          </p:nvSpPr>
          <p:spPr>
            <a:xfrm>
              <a:off x="1055688" y="2171419"/>
              <a:ext cx="500731" cy="36491"/>
            </a:xfrm>
            <a:custGeom>
              <a:avLst/>
              <a:gdLst>
                <a:gd name="connsiteX0" fmla="*/ 0 w 500729"/>
                <a:gd name="connsiteY0" fmla="*/ 0 h 43181"/>
                <a:gd name="connsiteX1" fmla="*/ 500729 w 500729"/>
                <a:gd name="connsiteY1" fmla="*/ 0 h 43181"/>
                <a:gd name="connsiteX2" fmla="*/ 500729 w 500729"/>
                <a:gd name="connsiteY2" fmla="*/ 43181 h 43181"/>
                <a:gd name="connsiteX3" fmla="*/ 0 w 500729"/>
                <a:gd name="connsiteY3" fmla="*/ 43181 h 43181"/>
                <a:gd name="connsiteX4" fmla="*/ 0 w 500729"/>
                <a:gd name="connsiteY4" fmla="*/ 0 h 431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729" h="43181">
                  <a:moveTo>
                    <a:pt x="0" y="0"/>
                  </a:moveTo>
                  <a:lnTo>
                    <a:pt x="500729" y="0"/>
                  </a:lnTo>
                  <a:lnTo>
                    <a:pt x="500729" y="43181"/>
                  </a:lnTo>
                  <a:lnTo>
                    <a:pt x="0" y="43181"/>
                  </a:lnTo>
                  <a:lnTo>
                    <a:pt x="0" y="0"/>
                  </a:lnTo>
                  <a:close/>
                </a:path>
              </a:pathLst>
            </a:custGeom>
            <a:solidFill>
              <a:schemeClr val="accent1">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sp>
          <p:nvSpPr>
            <p:cNvPr id="6" name="Freeform 9"/>
            <p:cNvSpPr/>
            <p:nvPr/>
          </p:nvSpPr>
          <p:spPr>
            <a:xfrm>
              <a:off x="1055688" y="2207910"/>
              <a:ext cx="500731" cy="460934"/>
            </a:xfrm>
            <a:custGeom>
              <a:avLst/>
              <a:gdLst>
                <a:gd name="connsiteX0" fmla="*/ 0 w 500731"/>
                <a:gd name="connsiteY0" fmla="*/ 0 h 439266"/>
                <a:gd name="connsiteX1" fmla="*/ 500729 w 500731"/>
                <a:gd name="connsiteY1" fmla="*/ 0 h 439266"/>
                <a:gd name="connsiteX2" fmla="*/ 500731 w 500731"/>
                <a:gd name="connsiteY2" fmla="*/ 316344 h 439266"/>
                <a:gd name="connsiteX3" fmla="*/ 249806 w 500731"/>
                <a:gd name="connsiteY3" fmla="*/ 439266 h 439266"/>
                <a:gd name="connsiteX4" fmla="*/ 2 w 500731"/>
                <a:gd name="connsiteY4" fmla="*/ 316344 h 439266"/>
                <a:gd name="connsiteX5" fmla="*/ 0 w 500731"/>
                <a:gd name="connsiteY5" fmla="*/ 0 h 439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0731" h="439266">
                  <a:moveTo>
                    <a:pt x="0" y="0"/>
                  </a:moveTo>
                  <a:lnTo>
                    <a:pt x="500729" y="0"/>
                  </a:lnTo>
                  <a:lnTo>
                    <a:pt x="500731" y="316344"/>
                  </a:lnTo>
                  <a:lnTo>
                    <a:pt x="249806" y="439266"/>
                  </a:lnTo>
                  <a:lnTo>
                    <a:pt x="2" y="316344"/>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en-US"/>
            </a:p>
          </p:txBody>
        </p:sp>
      </p:grpSp>
      <p:sp>
        <p:nvSpPr>
          <p:cNvPr id="8" name="TextBox 10"/>
          <p:cNvSpPr txBox="1">
            <a:spLocks noChangeArrowheads="1"/>
          </p:cNvSpPr>
          <p:nvPr/>
        </p:nvSpPr>
        <p:spPr bwMode="auto">
          <a:xfrm>
            <a:off x="11415713" y="303213"/>
            <a:ext cx="577850" cy="261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B2EAB0FC-1E89-4CEA-BA4E-B6A5BB03E4F3}" type="slidenum">
              <a:rPr lang="en-US" altLang="zh-CN" sz="1100" b="1" smtClean="0">
                <a:solidFill>
                  <a:schemeClr val="bg1"/>
                </a:solidFill>
                <a:ea typeface="宋体" panose="02010600030101010101" pitchFamily="2" charset="-122"/>
              </a:rPr>
            </a:fld>
            <a:endParaRPr lang="en-US" altLang="zh-CN" sz="1100" b="1">
              <a:solidFill>
                <a:schemeClr val="bg1"/>
              </a:solidFill>
              <a:ea typeface="宋体" panose="02010600030101010101" pitchFamily="2" charset="-122"/>
            </a:endParaRPr>
          </a:p>
        </p:txBody>
      </p:sp>
      <p:sp>
        <p:nvSpPr>
          <p:cNvPr id="10" name="TextBox 11"/>
          <p:cNvSpPr txBox="1">
            <a:spLocks noChangeArrowheads="1"/>
          </p:cNvSpPr>
          <p:nvPr/>
        </p:nvSpPr>
        <p:spPr bwMode="auto">
          <a:xfrm>
            <a:off x="8915400" y="6588125"/>
            <a:ext cx="2581275" cy="184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r" eaLnBrk="1" hangingPunct="1">
              <a:defRPr/>
            </a:pPr>
            <a:r>
              <a:rPr lang="en-US" altLang="zh-CN" sz="600">
                <a:solidFill>
                  <a:srgbClr val="6C8B8B"/>
                </a:solidFill>
                <a:latin typeface="Ubuntu"/>
                <a:ea typeface="宋体" panose="02010600030101010101" pitchFamily="2" charset="-122"/>
              </a:rPr>
              <a:t>©2015 </a:t>
            </a:r>
            <a:r>
              <a:rPr lang="en-US" altLang="zh-CN" sz="600" b="1">
                <a:solidFill>
                  <a:srgbClr val="6C8B8B"/>
                </a:solidFill>
                <a:latin typeface="Ubuntu"/>
                <a:ea typeface="宋体" panose="02010600030101010101" pitchFamily="2" charset="-122"/>
              </a:rPr>
              <a:t>ARWENN </a:t>
            </a:r>
            <a:r>
              <a:rPr lang="en-US" altLang="zh-CN" sz="600">
                <a:solidFill>
                  <a:srgbClr val="6C8B8B"/>
                </a:solidFill>
                <a:latin typeface="Ubuntu"/>
                <a:ea typeface="宋体" panose="02010600030101010101" pitchFamily="2" charset="-122"/>
              </a:rPr>
              <a:t>Multipurpose Presentation Template. All Right Reserved</a:t>
            </a:r>
            <a:endParaRPr lang="en-US" altLang="zh-CN" sz="600">
              <a:solidFill>
                <a:srgbClr val="6C8B8B"/>
              </a:solidFill>
              <a:latin typeface="Ubuntu"/>
              <a:ea typeface="宋体" panose="02010600030101010101" pitchFamily="2" charset="-122"/>
            </a:endParaRPr>
          </a:p>
          <a:p>
            <a:pPr algn="r" eaLnBrk="1" hangingPunct="1">
              <a:defRPr/>
            </a:pPr>
            <a:r>
              <a:rPr lang="en-US" altLang="zh-CN" sz="600">
                <a:solidFill>
                  <a:srgbClr val="6C8B8B"/>
                </a:solidFill>
                <a:latin typeface="Ubuntu"/>
                <a:ea typeface="宋体" panose="02010600030101010101" pitchFamily="2" charset="-122"/>
              </a:rPr>
              <a:t>www.CompanyName.com</a:t>
            </a:r>
            <a:endParaRPr lang="en-US" altLang="zh-CN" sz="600">
              <a:solidFill>
                <a:srgbClr val="6C8B8B"/>
              </a:solidFill>
              <a:ea typeface="宋体" panose="02010600030101010101" pitchFamily="2" charset="-122"/>
            </a:endParaRPr>
          </a:p>
        </p:txBody>
      </p:sp>
      <p:grpSp>
        <p:nvGrpSpPr>
          <p:cNvPr id="11" name="Group 12"/>
          <p:cNvGrpSpPr>
            <a:grpSpLocks noChangeAspect="1"/>
          </p:cNvGrpSpPr>
          <p:nvPr/>
        </p:nvGrpSpPr>
        <p:grpSpPr bwMode="auto">
          <a:xfrm>
            <a:off x="11034713" y="6473825"/>
            <a:ext cx="457200" cy="92075"/>
            <a:chOff x="2007" y="1442"/>
            <a:chExt cx="1555" cy="314"/>
          </a:xfrm>
        </p:grpSpPr>
        <p:sp>
          <p:nvSpPr>
            <p:cNvPr id="12" name="Freeform 5"/>
            <p:cNvSpPr>
              <a:spLocks noEditPoints="1"/>
            </p:cNvSpPr>
            <p:nvPr/>
          </p:nvSpPr>
          <p:spPr bwMode="auto">
            <a:xfrm>
              <a:off x="2007" y="1442"/>
              <a:ext cx="1110" cy="314"/>
            </a:xfrm>
            <a:custGeom>
              <a:avLst/>
              <a:gdLst>
                <a:gd name="T0" fmla="*/ 0 w 468"/>
                <a:gd name="T1" fmla="*/ 1831 h 130"/>
                <a:gd name="T2" fmla="*/ 479 w 468"/>
                <a:gd name="T3" fmla="*/ 1394 h 130"/>
                <a:gd name="T4" fmla="*/ 944 w 468"/>
                <a:gd name="T5" fmla="*/ 1831 h 130"/>
                <a:gd name="T6" fmla="*/ 934 w 468"/>
                <a:gd name="T7" fmla="*/ 0 h 130"/>
                <a:gd name="T8" fmla="*/ 389 w 468"/>
                <a:gd name="T9" fmla="*/ 1072 h 130"/>
                <a:gd name="T10" fmla="*/ 546 w 468"/>
                <a:gd name="T11" fmla="*/ 998 h 130"/>
                <a:gd name="T12" fmla="*/ 693 w 468"/>
                <a:gd name="T13" fmla="*/ 449 h 130"/>
                <a:gd name="T14" fmla="*/ 389 w 468"/>
                <a:gd name="T15" fmla="*/ 1072 h 130"/>
                <a:gd name="T16" fmla="*/ 4725 w 468"/>
                <a:gd name="T17" fmla="*/ 12 h 130"/>
                <a:gd name="T18" fmla="*/ 4027 w 468"/>
                <a:gd name="T19" fmla="*/ 1831 h 130"/>
                <a:gd name="T20" fmla="*/ 3482 w 468"/>
                <a:gd name="T21" fmla="*/ 1831 h 130"/>
                <a:gd name="T22" fmla="*/ 2773 w 468"/>
                <a:gd name="T23" fmla="*/ 12 h 130"/>
                <a:gd name="T24" fmla="*/ 3309 w 468"/>
                <a:gd name="T25" fmla="*/ 928 h 130"/>
                <a:gd name="T26" fmla="*/ 3297 w 468"/>
                <a:gd name="T27" fmla="*/ 1196 h 130"/>
                <a:gd name="T28" fmla="*/ 3909 w 468"/>
                <a:gd name="T29" fmla="*/ 12 h 130"/>
                <a:gd name="T30" fmla="*/ 4125 w 468"/>
                <a:gd name="T31" fmla="*/ 1142 h 130"/>
                <a:gd name="T32" fmla="*/ 4338 w 468"/>
                <a:gd name="T33" fmla="*/ 12 h 130"/>
                <a:gd name="T34" fmla="*/ 2132 w 468"/>
                <a:gd name="T35" fmla="*/ 12 h 130"/>
                <a:gd name="T36" fmla="*/ 1508 w 468"/>
                <a:gd name="T37" fmla="*/ 1831 h 130"/>
                <a:gd name="T38" fmla="*/ 1895 w 468"/>
                <a:gd name="T39" fmla="*/ 1155 h 130"/>
                <a:gd name="T40" fmla="*/ 2267 w 468"/>
                <a:gd name="T41" fmla="*/ 1831 h 130"/>
                <a:gd name="T42" fmla="*/ 2324 w 468"/>
                <a:gd name="T43" fmla="*/ 1043 h 130"/>
                <a:gd name="T44" fmla="*/ 2002 w 468"/>
                <a:gd name="T45" fmla="*/ 833 h 130"/>
                <a:gd name="T46" fmla="*/ 1710 w 468"/>
                <a:gd name="T47" fmla="*/ 804 h 130"/>
                <a:gd name="T48" fmla="*/ 1895 w 468"/>
                <a:gd name="T49" fmla="*/ 309 h 130"/>
                <a:gd name="T50" fmla="*/ 2161 w 468"/>
                <a:gd name="T51" fmla="*/ 367 h 130"/>
                <a:gd name="T52" fmla="*/ 2002 w 468"/>
                <a:gd name="T53" fmla="*/ 833 h 130"/>
                <a:gd name="T54" fmla="*/ 5619 w 468"/>
                <a:gd name="T55" fmla="*/ 1056 h 130"/>
                <a:gd name="T56" fmla="*/ 5282 w 468"/>
                <a:gd name="T57" fmla="*/ 1522 h 130"/>
                <a:gd name="T58" fmla="*/ 5884 w 468"/>
                <a:gd name="T59" fmla="*/ 1831 h 130"/>
                <a:gd name="T60" fmla="*/ 4884 w 468"/>
                <a:gd name="T61" fmla="*/ 12 h 130"/>
                <a:gd name="T62" fmla="*/ 5884 w 468"/>
                <a:gd name="T63" fmla="*/ 326 h 130"/>
                <a:gd name="T64" fmla="*/ 5282 w 468"/>
                <a:gd name="T65" fmla="*/ 664 h 130"/>
                <a:gd name="T66" fmla="*/ 5097 w 468"/>
                <a:gd name="T67" fmla="*/ 746 h 130"/>
                <a:gd name="T68" fmla="*/ 5467 w 468"/>
                <a:gd name="T69" fmla="*/ 606 h 130"/>
                <a:gd name="T70" fmla="*/ 6245 w 468"/>
                <a:gd name="T71" fmla="*/ 903 h 130"/>
                <a:gd name="T72" fmla="*/ 5467 w 468"/>
                <a:gd name="T73" fmla="*/ 1196 h 13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68" h="130">
                  <a:moveTo>
                    <a:pt x="33" y="3"/>
                  </a:moveTo>
                  <a:cubicBezTo>
                    <a:pt x="0" y="130"/>
                    <a:pt x="0" y="130"/>
                    <a:pt x="0" y="130"/>
                  </a:cubicBezTo>
                  <a:cubicBezTo>
                    <a:pt x="29" y="130"/>
                    <a:pt x="29" y="130"/>
                    <a:pt x="29" y="130"/>
                  </a:cubicBezTo>
                  <a:cubicBezTo>
                    <a:pt x="36" y="99"/>
                    <a:pt x="36" y="99"/>
                    <a:pt x="36" y="99"/>
                  </a:cubicBezTo>
                  <a:cubicBezTo>
                    <a:pt x="63" y="99"/>
                    <a:pt x="63" y="99"/>
                    <a:pt x="63" y="99"/>
                  </a:cubicBezTo>
                  <a:cubicBezTo>
                    <a:pt x="71" y="130"/>
                    <a:pt x="71" y="130"/>
                    <a:pt x="71" y="130"/>
                  </a:cubicBezTo>
                  <a:cubicBezTo>
                    <a:pt x="100" y="130"/>
                    <a:pt x="100" y="130"/>
                    <a:pt x="100" y="130"/>
                  </a:cubicBezTo>
                  <a:cubicBezTo>
                    <a:pt x="70" y="0"/>
                    <a:pt x="70" y="0"/>
                    <a:pt x="70" y="0"/>
                  </a:cubicBezTo>
                  <a:cubicBezTo>
                    <a:pt x="33" y="3"/>
                    <a:pt x="33" y="3"/>
                    <a:pt x="33" y="3"/>
                  </a:cubicBezTo>
                  <a:close/>
                  <a:moveTo>
                    <a:pt x="29" y="76"/>
                  </a:moveTo>
                  <a:cubicBezTo>
                    <a:pt x="28" y="75"/>
                    <a:pt x="28" y="75"/>
                    <a:pt x="28" y="75"/>
                  </a:cubicBezTo>
                  <a:cubicBezTo>
                    <a:pt x="41" y="71"/>
                    <a:pt x="41" y="71"/>
                    <a:pt x="41" y="71"/>
                  </a:cubicBezTo>
                  <a:cubicBezTo>
                    <a:pt x="50" y="32"/>
                    <a:pt x="50" y="32"/>
                    <a:pt x="50" y="32"/>
                  </a:cubicBezTo>
                  <a:cubicBezTo>
                    <a:pt x="52" y="32"/>
                    <a:pt x="52" y="32"/>
                    <a:pt x="52" y="32"/>
                  </a:cubicBezTo>
                  <a:cubicBezTo>
                    <a:pt x="60" y="76"/>
                    <a:pt x="60" y="76"/>
                    <a:pt x="60" y="76"/>
                  </a:cubicBezTo>
                  <a:lnTo>
                    <a:pt x="29" y="76"/>
                  </a:lnTo>
                  <a:close/>
                  <a:moveTo>
                    <a:pt x="325" y="1"/>
                  </a:moveTo>
                  <a:cubicBezTo>
                    <a:pt x="354" y="1"/>
                    <a:pt x="354" y="1"/>
                    <a:pt x="354" y="1"/>
                  </a:cubicBezTo>
                  <a:cubicBezTo>
                    <a:pt x="334" y="130"/>
                    <a:pt x="334" y="130"/>
                    <a:pt x="334" y="130"/>
                  </a:cubicBezTo>
                  <a:cubicBezTo>
                    <a:pt x="302" y="130"/>
                    <a:pt x="302" y="130"/>
                    <a:pt x="302" y="130"/>
                  </a:cubicBezTo>
                  <a:cubicBezTo>
                    <a:pt x="281" y="48"/>
                    <a:pt x="281" y="48"/>
                    <a:pt x="281" y="48"/>
                  </a:cubicBezTo>
                  <a:cubicBezTo>
                    <a:pt x="261" y="130"/>
                    <a:pt x="261" y="130"/>
                    <a:pt x="261" y="130"/>
                  </a:cubicBezTo>
                  <a:cubicBezTo>
                    <a:pt x="228" y="130"/>
                    <a:pt x="228" y="130"/>
                    <a:pt x="228" y="130"/>
                  </a:cubicBezTo>
                  <a:cubicBezTo>
                    <a:pt x="208" y="1"/>
                    <a:pt x="208" y="1"/>
                    <a:pt x="208" y="1"/>
                  </a:cubicBezTo>
                  <a:cubicBezTo>
                    <a:pt x="237" y="1"/>
                    <a:pt x="237" y="1"/>
                    <a:pt x="237" y="1"/>
                  </a:cubicBezTo>
                  <a:cubicBezTo>
                    <a:pt x="248" y="66"/>
                    <a:pt x="248" y="66"/>
                    <a:pt x="248" y="66"/>
                  </a:cubicBezTo>
                  <a:cubicBezTo>
                    <a:pt x="245" y="83"/>
                    <a:pt x="245" y="83"/>
                    <a:pt x="245" y="83"/>
                  </a:cubicBezTo>
                  <a:cubicBezTo>
                    <a:pt x="247" y="85"/>
                    <a:pt x="247" y="85"/>
                    <a:pt x="247" y="85"/>
                  </a:cubicBezTo>
                  <a:cubicBezTo>
                    <a:pt x="269" y="1"/>
                    <a:pt x="269" y="1"/>
                    <a:pt x="269" y="1"/>
                  </a:cubicBezTo>
                  <a:cubicBezTo>
                    <a:pt x="293" y="1"/>
                    <a:pt x="293" y="1"/>
                    <a:pt x="293" y="1"/>
                  </a:cubicBezTo>
                  <a:cubicBezTo>
                    <a:pt x="302" y="38"/>
                    <a:pt x="310" y="67"/>
                    <a:pt x="310" y="67"/>
                  </a:cubicBezTo>
                  <a:cubicBezTo>
                    <a:pt x="309" y="81"/>
                    <a:pt x="309" y="81"/>
                    <a:pt x="309" y="81"/>
                  </a:cubicBezTo>
                  <a:cubicBezTo>
                    <a:pt x="310" y="83"/>
                    <a:pt x="310" y="83"/>
                    <a:pt x="310" y="83"/>
                  </a:cubicBezTo>
                  <a:lnTo>
                    <a:pt x="325" y="1"/>
                  </a:lnTo>
                  <a:close/>
                  <a:moveTo>
                    <a:pt x="197" y="37"/>
                  </a:moveTo>
                  <a:cubicBezTo>
                    <a:pt x="197" y="13"/>
                    <a:pt x="185" y="1"/>
                    <a:pt x="160" y="1"/>
                  </a:cubicBezTo>
                  <a:cubicBezTo>
                    <a:pt x="113" y="1"/>
                    <a:pt x="113" y="1"/>
                    <a:pt x="113" y="1"/>
                  </a:cubicBezTo>
                  <a:cubicBezTo>
                    <a:pt x="113" y="130"/>
                    <a:pt x="113" y="130"/>
                    <a:pt x="113" y="130"/>
                  </a:cubicBezTo>
                  <a:cubicBezTo>
                    <a:pt x="142" y="130"/>
                    <a:pt x="142" y="130"/>
                    <a:pt x="142" y="130"/>
                  </a:cubicBezTo>
                  <a:cubicBezTo>
                    <a:pt x="142" y="82"/>
                    <a:pt x="142" y="82"/>
                    <a:pt x="142" y="82"/>
                  </a:cubicBezTo>
                  <a:cubicBezTo>
                    <a:pt x="150" y="82"/>
                    <a:pt x="150" y="82"/>
                    <a:pt x="150" y="82"/>
                  </a:cubicBezTo>
                  <a:cubicBezTo>
                    <a:pt x="170" y="130"/>
                    <a:pt x="170" y="130"/>
                    <a:pt x="170" y="130"/>
                  </a:cubicBezTo>
                  <a:cubicBezTo>
                    <a:pt x="202" y="130"/>
                    <a:pt x="202" y="130"/>
                    <a:pt x="202" y="130"/>
                  </a:cubicBezTo>
                  <a:cubicBezTo>
                    <a:pt x="174" y="74"/>
                    <a:pt x="174" y="74"/>
                    <a:pt x="174" y="74"/>
                  </a:cubicBezTo>
                  <a:cubicBezTo>
                    <a:pt x="190" y="68"/>
                    <a:pt x="197" y="55"/>
                    <a:pt x="197" y="37"/>
                  </a:cubicBezTo>
                  <a:close/>
                  <a:moveTo>
                    <a:pt x="150" y="59"/>
                  </a:moveTo>
                  <a:cubicBezTo>
                    <a:pt x="149" y="59"/>
                    <a:pt x="129" y="59"/>
                    <a:pt x="129" y="59"/>
                  </a:cubicBezTo>
                  <a:cubicBezTo>
                    <a:pt x="128" y="57"/>
                    <a:pt x="128" y="57"/>
                    <a:pt x="128" y="57"/>
                  </a:cubicBezTo>
                  <a:cubicBezTo>
                    <a:pt x="142" y="53"/>
                    <a:pt x="142" y="53"/>
                    <a:pt x="142" y="53"/>
                  </a:cubicBezTo>
                  <a:cubicBezTo>
                    <a:pt x="142" y="22"/>
                    <a:pt x="142" y="22"/>
                    <a:pt x="142" y="22"/>
                  </a:cubicBezTo>
                  <a:cubicBezTo>
                    <a:pt x="150" y="22"/>
                    <a:pt x="150" y="22"/>
                    <a:pt x="150" y="22"/>
                  </a:cubicBezTo>
                  <a:cubicBezTo>
                    <a:pt x="156" y="22"/>
                    <a:pt x="160" y="24"/>
                    <a:pt x="162" y="26"/>
                  </a:cubicBezTo>
                  <a:cubicBezTo>
                    <a:pt x="165" y="30"/>
                    <a:pt x="166" y="34"/>
                    <a:pt x="166" y="39"/>
                  </a:cubicBezTo>
                  <a:cubicBezTo>
                    <a:pt x="166" y="53"/>
                    <a:pt x="161" y="59"/>
                    <a:pt x="150" y="59"/>
                  </a:cubicBezTo>
                  <a:close/>
                  <a:moveTo>
                    <a:pt x="410" y="85"/>
                  </a:moveTo>
                  <a:cubicBezTo>
                    <a:pt x="421" y="75"/>
                    <a:pt x="421" y="75"/>
                    <a:pt x="421" y="75"/>
                  </a:cubicBezTo>
                  <a:cubicBezTo>
                    <a:pt x="396" y="75"/>
                    <a:pt x="396" y="75"/>
                    <a:pt x="396" y="75"/>
                  </a:cubicBezTo>
                  <a:cubicBezTo>
                    <a:pt x="396" y="108"/>
                    <a:pt x="396" y="108"/>
                    <a:pt x="396" y="108"/>
                  </a:cubicBezTo>
                  <a:cubicBezTo>
                    <a:pt x="444" y="108"/>
                    <a:pt x="444" y="108"/>
                    <a:pt x="444" y="108"/>
                  </a:cubicBezTo>
                  <a:cubicBezTo>
                    <a:pt x="441" y="130"/>
                    <a:pt x="441" y="130"/>
                    <a:pt x="441" y="130"/>
                  </a:cubicBezTo>
                  <a:cubicBezTo>
                    <a:pt x="366" y="130"/>
                    <a:pt x="366" y="130"/>
                    <a:pt x="366" y="130"/>
                  </a:cubicBezTo>
                  <a:cubicBezTo>
                    <a:pt x="366" y="1"/>
                    <a:pt x="366" y="1"/>
                    <a:pt x="366" y="1"/>
                  </a:cubicBezTo>
                  <a:cubicBezTo>
                    <a:pt x="443" y="1"/>
                    <a:pt x="443" y="1"/>
                    <a:pt x="443" y="1"/>
                  </a:cubicBezTo>
                  <a:cubicBezTo>
                    <a:pt x="441" y="23"/>
                    <a:pt x="441" y="23"/>
                    <a:pt x="441" y="23"/>
                  </a:cubicBezTo>
                  <a:cubicBezTo>
                    <a:pt x="396" y="23"/>
                    <a:pt x="396" y="23"/>
                    <a:pt x="396" y="23"/>
                  </a:cubicBezTo>
                  <a:cubicBezTo>
                    <a:pt x="396" y="35"/>
                    <a:pt x="396" y="47"/>
                    <a:pt x="396" y="47"/>
                  </a:cubicBezTo>
                  <a:cubicBezTo>
                    <a:pt x="381" y="51"/>
                    <a:pt x="381" y="51"/>
                    <a:pt x="381" y="51"/>
                  </a:cubicBezTo>
                  <a:cubicBezTo>
                    <a:pt x="382" y="53"/>
                    <a:pt x="382" y="53"/>
                    <a:pt x="382" y="53"/>
                  </a:cubicBezTo>
                  <a:cubicBezTo>
                    <a:pt x="420" y="53"/>
                    <a:pt x="420" y="53"/>
                    <a:pt x="420" y="53"/>
                  </a:cubicBezTo>
                  <a:cubicBezTo>
                    <a:pt x="410" y="43"/>
                    <a:pt x="410" y="43"/>
                    <a:pt x="410" y="43"/>
                  </a:cubicBezTo>
                  <a:cubicBezTo>
                    <a:pt x="447" y="43"/>
                    <a:pt x="447" y="43"/>
                    <a:pt x="447" y="43"/>
                  </a:cubicBezTo>
                  <a:cubicBezTo>
                    <a:pt x="468" y="64"/>
                    <a:pt x="468" y="64"/>
                    <a:pt x="468" y="64"/>
                  </a:cubicBezTo>
                  <a:cubicBezTo>
                    <a:pt x="447" y="85"/>
                    <a:pt x="447" y="85"/>
                    <a:pt x="447" y="85"/>
                  </a:cubicBezTo>
                  <a:lnTo>
                    <a:pt x="410" y="85"/>
                  </a:lnTo>
                  <a:close/>
                </a:path>
              </a:pathLst>
            </a:custGeom>
            <a:solidFill>
              <a:srgbClr val="008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 name="Freeform 6"/>
            <p:cNvSpPr>
              <a:spLocks noEditPoints="1"/>
            </p:cNvSpPr>
            <p:nvPr/>
          </p:nvSpPr>
          <p:spPr bwMode="auto">
            <a:xfrm>
              <a:off x="3102" y="1444"/>
              <a:ext cx="460" cy="312"/>
            </a:xfrm>
            <a:custGeom>
              <a:avLst/>
              <a:gdLst>
                <a:gd name="T0" fmla="*/ 145 w 460"/>
                <a:gd name="T1" fmla="*/ 0 h 312"/>
                <a:gd name="T2" fmla="*/ 211 w 460"/>
                <a:gd name="T3" fmla="*/ 0 h 312"/>
                <a:gd name="T4" fmla="*/ 211 w 460"/>
                <a:gd name="T5" fmla="*/ 312 h 312"/>
                <a:gd name="T6" fmla="*/ 143 w 460"/>
                <a:gd name="T7" fmla="*/ 312 h 312"/>
                <a:gd name="T8" fmla="*/ 143 w 460"/>
                <a:gd name="T9" fmla="*/ 179 h 312"/>
                <a:gd name="T10" fmla="*/ 152 w 460"/>
                <a:gd name="T11" fmla="*/ 126 h 312"/>
                <a:gd name="T12" fmla="*/ 150 w 460"/>
                <a:gd name="T13" fmla="*/ 123 h 312"/>
                <a:gd name="T14" fmla="*/ 133 w 460"/>
                <a:gd name="T15" fmla="*/ 172 h 312"/>
                <a:gd name="T16" fmla="*/ 67 w 460"/>
                <a:gd name="T17" fmla="*/ 312 h 312"/>
                <a:gd name="T18" fmla="*/ 0 w 460"/>
                <a:gd name="T19" fmla="*/ 312 h 312"/>
                <a:gd name="T20" fmla="*/ 0 w 460"/>
                <a:gd name="T21" fmla="*/ 198 h 312"/>
                <a:gd name="T22" fmla="*/ 45 w 460"/>
                <a:gd name="T23" fmla="*/ 152 h 312"/>
                <a:gd name="T24" fmla="*/ 0 w 460"/>
                <a:gd name="T25" fmla="*/ 109 h 312"/>
                <a:gd name="T26" fmla="*/ 0 w 460"/>
                <a:gd name="T27" fmla="*/ 0 h 312"/>
                <a:gd name="T28" fmla="*/ 71 w 460"/>
                <a:gd name="T29" fmla="*/ 0 h 312"/>
                <a:gd name="T30" fmla="*/ 71 w 460"/>
                <a:gd name="T31" fmla="*/ 174 h 312"/>
                <a:gd name="T32" fmla="*/ 145 w 460"/>
                <a:gd name="T33" fmla="*/ 0 h 312"/>
                <a:gd name="T34" fmla="*/ 392 w 460"/>
                <a:gd name="T35" fmla="*/ 0 h 312"/>
                <a:gd name="T36" fmla="*/ 392 w 460"/>
                <a:gd name="T37" fmla="*/ 176 h 312"/>
                <a:gd name="T38" fmla="*/ 316 w 460"/>
                <a:gd name="T39" fmla="*/ 0 h 312"/>
                <a:gd name="T40" fmla="*/ 249 w 460"/>
                <a:gd name="T41" fmla="*/ 0 h 312"/>
                <a:gd name="T42" fmla="*/ 249 w 460"/>
                <a:gd name="T43" fmla="*/ 312 h 312"/>
                <a:gd name="T44" fmla="*/ 318 w 460"/>
                <a:gd name="T45" fmla="*/ 312 h 312"/>
                <a:gd name="T46" fmla="*/ 318 w 460"/>
                <a:gd name="T47" fmla="*/ 179 h 312"/>
                <a:gd name="T48" fmla="*/ 309 w 460"/>
                <a:gd name="T49" fmla="*/ 126 h 312"/>
                <a:gd name="T50" fmla="*/ 313 w 460"/>
                <a:gd name="T51" fmla="*/ 123 h 312"/>
                <a:gd name="T52" fmla="*/ 330 w 460"/>
                <a:gd name="T53" fmla="*/ 172 h 312"/>
                <a:gd name="T54" fmla="*/ 394 w 460"/>
                <a:gd name="T55" fmla="*/ 312 h 312"/>
                <a:gd name="T56" fmla="*/ 460 w 460"/>
                <a:gd name="T57" fmla="*/ 312 h 312"/>
                <a:gd name="T58" fmla="*/ 460 w 460"/>
                <a:gd name="T59" fmla="*/ 0 h 312"/>
                <a:gd name="T60" fmla="*/ 392 w 460"/>
                <a:gd name="T61" fmla="*/ 0 h 312"/>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460" h="312">
                  <a:moveTo>
                    <a:pt x="145" y="0"/>
                  </a:moveTo>
                  <a:lnTo>
                    <a:pt x="211" y="0"/>
                  </a:lnTo>
                  <a:lnTo>
                    <a:pt x="211" y="312"/>
                  </a:lnTo>
                  <a:lnTo>
                    <a:pt x="143" y="312"/>
                  </a:lnTo>
                  <a:lnTo>
                    <a:pt x="143" y="179"/>
                  </a:lnTo>
                  <a:lnTo>
                    <a:pt x="152" y="126"/>
                  </a:lnTo>
                  <a:lnTo>
                    <a:pt x="150" y="123"/>
                  </a:lnTo>
                  <a:lnTo>
                    <a:pt x="133" y="172"/>
                  </a:lnTo>
                  <a:lnTo>
                    <a:pt x="67" y="312"/>
                  </a:lnTo>
                  <a:lnTo>
                    <a:pt x="0" y="312"/>
                  </a:lnTo>
                  <a:lnTo>
                    <a:pt x="0" y="198"/>
                  </a:lnTo>
                  <a:lnTo>
                    <a:pt x="45" y="152"/>
                  </a:lnTo>
                  <a:lnTo>
                    <a:pt x="0" y="109"/>
                  </a:lnTo>
                  <a:lnTo>
                    <a:pt x="0" y="0"/>
                  </a:lnTo>
                  <a:lnTo>
                    <a:pt x="71" y="0"/>
                  </a:lnTo>
                  <a:lnTo>
                    <a:pt x="71" y="174"/>
                  </a:lnTo>
                  <a:lnTo>
                    <a:pt x="145" y="0"/>
                  </a:lnTo>
                  <a:close/>
                  <a:moveTo>
                    <a:pt x="392" y="0"/>
                  </a:moveTo>
                  <a:lnTo>
                    <a:pt x="392" y="176"/>
                  </a:lnTo>
                  <a:lnTo>
                    <a:pt x="316" y="0"/>
                  </a:lnTo>
                  <a:lnTo>
                    <a:pt x="249" y="0"/>
                  </a:lnTo>
                  <a:lnTo>
                    <a:pt x="249" y="312"/>
                  </a:lnTo>
                  <a:lnTo>
                    <a:pt x="318" y="312"/>
                  </a:lnTo>
                  <a:lnTo>
                    <a:pt x="318" y="179"/>
                  </a:lnTo>
                  <a:lnTo>
                    <a:pt x="309" y="126"/>
                  </a:lnTo>
                  <a:lnTo>
                    <a:pt x="313" y="123"/>
                  </a:lnTo>
                  <a:lnTo>
                    <a:pt x="330" y="172"/>
                  </a:lnTo>
                  <a:lnTo>
                    <a:pt x="394" y="312"/>
                  </a:lnTo>
                  <a:lnTo>
                    <a:pt x="460" y="312"/>
                  </a:lnTo>
                  <a:lnTo>
                    <a:pt x="460" y="0"/>
                  </a:lnTo>
                  <a:lnTo>
                    <a:pt x="392" y="0"/>
                  </a:lnTo>
                  <a:close/>
                </a:path>
              </a:pathLst>
            </a:custGeom>
            <a:solidFill>
              <a:srgbClr val="3BC9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14" name="Group 9"/>
          <p:cNvGrpSpPr>
            <a:grpSpLocks noChangeAspect="1"/>
          </p:cNvGrpSpPr>
          <p:nvPr/>
        </p:nvGrpSpPr>
        <p:grpSpPr bwMode="auto">
          <a:xfrm>
            <a:off x="11580813" y="6442075"/>
            <a:ext cx="239712" cy="300038"/>
            <a:chOff x="4" y="1"/>
            <a:chExt cx="664" cy="831"/>
          </a:xfrm>
        </p:grpSpPr>
        <p:sp>
          <p:nvSpPr>
            <p:cNvPr id="15" name="Freeform 10"/>
            <p:cNvSpPr/>
            <p:nvPr/>
          </p:nvSpPr>
          <p:spPr bwMode="auto">
            <a:xfrm>
              <a:off x="4" y="280"/>
              <a:ext cx="332" cy="552"/>
            </a:xfrm>
            <a:custGeom>
              <a:avLst/>
              <a:gdLst>
                <a:gd name="T0" fmla="*/ 0 w 332"/>
                <a:gd name="T1" fmla="*/ 0 h 552"/>
                <a:gd name="T2" fmla="*/ 0 w 332"/>
                <a:gd name="T3" fmla="*/ 552 h 552"/>
                <a:gd name="T4" fmla="*/ 332 w 332"/>
                <a:gd name="T5" fmla="*/ 276 h 552"/>
                <a:gd name="T6" fmla="*/ 0 w 332"/>
                <a:gd name="T7" fmla="*/ 0 h 552"/>
                <a:gd name="T8" fmla="*/ 0 w 332"/>
                <a:gd name="T9" fmla="*/ 0 h 552"/>
                <a:gd name="T10" fmla="*/ 0 w 332"/>
                <a:gd name="T11" fmla="*/ 0 h 55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32" h="552">
                  <a:moveTo>
                    <a:pt x="0" y="0"/>
                  </a:moveTo>
                  <a:lnTo>
                    <a:pt x="0" y="552"/>
                  </a:lnTo>
                  <a:lnTo>
                    <a:pt x="332" y="276"/>
                  </a:lnTo>
                  <a:lnTo>
                    <a:pt x="0" y="0"/>
                  </a:lnTo>
                  <a:close/>
                </a:path>
              </a:pathLst>
            </a:custGeom>
            <a:solidFill>
              <a:srgbClr val="00648A"/>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11"/>
            <p:cNvSpPr/>
            <p:nvPr/>
          </p:nvSpPr>
          <p:spPr bwMode="auto">
            <a:xfrm>
              <a:off x="4" y="1"/>
              <a:ext cx="664" cy="831"/>
            </a:xfrm>
            <a:custGeom>
              <a:avLst/>
              <a:gdLst>
                <a:gd name="T0" fmla="*/ 664 w 664"/>
                <a:gd name="T1" fmla="*/ 831 h 831"/>
                <a:gd name="T2" fmla="*/ 0 w 664"/>
                <a:gd name="T3" fmla="*/ 279 h 831"/>
                <a:gd name="T4" fmla="*/ 332 w 664"/>
                <a:gd name="T5" fmla="*/ 0 h 831"/>
                <a:gd name="T6" fmla="*/ 664 w 664"/>
                <a:gd name="T7" fmla="*/ 279 h 831"/>
                <a:gd name="T8" fmla="*/ 664 w 664"/>
                <a:gd name="T9" fmla="*/ 831 h 831"/>
                <a:gd name="T10" fmla="*/ 664 w 664"/>
                <a:gd name="T11" fmla="*/ 831 h 831"/>
                <a:gd name="T12" fmla="*/ 664 w 664"/>
                <a:gd name="T13" fmla="*/ 831 h 83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64" h="831">
                  <a:moveTo>
                    <a:pt x="664" y="831"/>
                  </a:moveTo>
                  <a:lnTo>
                    <a:pt x="0" y="279"/>
                  </a:lnTo>
                  <a:lnTo>
                    <a:pt x="332" y="0"/>
                  </a:lnTo>
                  <a:lnTo>
                    <a:pt x="664" y="279"/>
                  </a:lnTo>
                  <a:lnTo>
                    <a:pt x="664" y="831"/>
                  </a:lnTo>
                  <a:close/>
                </a:path>
              </a:pathLst>
            </a:custGeom>
            <a:solidFill>
              <a:srgbClr val="0085B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12"/>
            <p:cNvSpPr/>
            <p:nvPr/>
          </p:nvSpPr>
          <p:spPr bwMode="auto">
            <a:xfrm>
              <a:off x="140" y="165"/>
              <a:ext cx="392" cy="386"/>
            </a:xfrm>
            <a:custGeom>
              <a:avLst/>
              <a:gdLst>
                <a:gd name="T0" fmla="*/ 196 w 392"/>
                <a:gd name="T1" fmla="*/ 0 h 386"/>
                <a:gd name="T2" fmla="*/ 199 w 392"/>
                <a:gd name="T3" fmla="*/ 0 h 386"/>
                <a:gd name="T4" fmla="*/ 199 w 392"/>
                <a:gd name="T5" fmla="*/ 0 h 386"/>
                <a:gd name="T6" fmla="*/ 392 w 392"/>
                <a:gd name="T7" fmla="*/ 172 h 386"/>
                <a:gd name="T8" fmla="*/ 392 w 392"/>
                <a:gd name="T9" fmla="*/ 386 h 386"/>
                <a:gd name="T10" fmla="*/ 199 w 392"/>
                <a:gd name="T11" fmla="*/ 217 h 386"/>
                <a:gd name="T12" fmla="*/ 199 w 392"/>
                <a:gd name="T13" fmla="*/ 217 h 386"/>
                <a:gd name="T14" fmla="*/ 196 w 392"/>
                <a:gd name="T15" fmla="*/ 215 h 386"/>
                <a:gd name="T16" fmla="*/ 0 w 392"/>
                <a:gd name="T17" fmla="*/ 386 h 386"/>
                <a:gd name="T18" fmla="*/ 0 w 392"/>
                <a:gd name="T19" fmla="*/ 172 h 386"/>
                <a:gd name="T20" fmla="*/ 196 w 392"/>
                <a:gd name="T21" fmla="*/ 0 h 386"/>
                <a:gd name="T22" fmla="*/ 196 w 392"/>
                <a:gd name="T23" fmla="*/ 0 h 38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392" h="386">
                  <a:moveTo>
                    <a:pt x="196" y="0"/>
                  </a:moveTo>
                  <a:lnTo>
                    <a:pt x="199" y="0"/>
                  </a:lnTo>
                  <a:lnTo>
                    <a:pt x="392" y="172"/>
                  </a:lnTo>
                  <a:lnTo>
                    <a:pt x="392" y="386"/>
                  </a:lnTo>
                  <a:lnTo>
                    <a:pt x="199" y="217"/>
                  </a:lnTo>
                  <a:lnTo>
                    <a:pt x="196" y="215"/>
                  </a:lnTo>
                  <a:lnTo>
                    <a:pt x="0" y="386"/>
                  </a:lnTo>
                  <a:lnTo>
                    <a:pt x="0" y="172"/>
                  </a:lnTo>
                  <a:lnTo>
                    <a:pt x="196"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7" name="Title 1"/>
          <p:cNvSpPr>
            <a:spLocks noGrp="1"/>
          </p:cNvSpPr>
          <p:nvPr>
            <p:ph type="title"/>
          </p:nvPr>
        </p:nvSpPr>
        <p:spPr/>
        <p:txBody>
          <a:bodyPr/>
          <a:lstStyle/>
          <a:p>
            <a:r>
              <a:rPr lang="en-US"/>
              <a:t>Click to edit Master title style</a:t>
            </a:r>
            <a:endParaRPr lang="en-US" dirty="0"/>
          </a:p>
        </p:txBody>
      </p:sp>
      <p:sp>
        <p:nvSpPr>
          <p:cNvPr id="9" name="Subtitle 2"/>
          <p:cNvSpPr>
            <a:spLocks noGrp="1"/>
          </p:cNvSpPr>
          <p:nvPr>
            <p:ph type="body" sz="quarter" idx="13"/>
          </p:nvPr>
        </p:nvSpPr>
        <p:spPr>
          <a:xfrm>
            <a:off x="1055688" y="1233294"/>
            <a:ext cx="10080625" cy="257369"/>
          </a:xfrm>
        </p:spPr>
        <p:txBody>
          <a:bodyPr lIns="72000" tIns="36000" rIns="72000" bIns="36000" anchor="t">
            <a:spAutoFit/>
          </a:bodyPr>
          <a:lstStyle>
            <a:lvl1pPr marL="0" indent="0" algn="ctr">
              <a:lnSpc>
                <a:spcPct val="100000"/>
              </a:lnSpc>
              <a:spcBef>
                <a:spcPts val="0"/>
              </a:spcBef>
              <a:buNone/>
              <a:defRPr sz="1200" b="0">
                <a:solidFill>
                  <a:schemeClr val="bg1">
                    <a:lumMod val="50000"/>
                  </a:schemeClr>
                </a:solidFill>
                <a:latin typeface="+mn-lt"/>
              </a:defRPr>
            </a:lvl1pPr>
            <a:lvl2pPr marL="457200" indent="0">
              <a:buNone/>
              <a:defRPr/>
            </a:lvl2pPr>
            <a:lvl3pPr marL="914400" indent="0">
              <a:buNone/>
              <a:defRPr/>
            </a:lvl3pPr>
            <a:lvl4pPr marL="1371600" indent="0">
              <a:buNone/>
              <a:defRPr/>
            </a:lvl4pPr>
            <a:lvl5pPr marL="1828800" indent="0">
              <a:buNone/>
              <a:defRPr/>
            </a:lvl5pPr>
          </a:lstStyle>
          <a:p>
            <a:pPr lvl="0"/>
            <a:endParaRPr lang="en-US" dirty="0"/>
          </a:p>
        </p:txBody>
      </p:sp>
      <p:sp>
        <p:nvSpPr>
          <p:cNvPr id="18" name="Date Placeholder 2"/>
          <p:cNvSpPr>
            <a:spLocks noGrp="1"/>
          </p:cNvSpPr>
          <p:nvPr>
            <p:ph type="dt" sz="half" idx="14"/>
          </p:nvPr>
        </p:nvSpPr>
        <p:spPr/>
        <p:txBody>
          <a:bodyPr/>
          <a:lstStyle>
            <a:lvl1pPr>
              <a:defRPr/>
            </a:lvl1pPr>
          </a:lstStyle>
          <a:p>
            <a:pPr>
              <a:defRPr/>
            </a:pPr>
            <a:fld id="{01614A95-ECE9-4230-9EC6-A59928AE33ED}" type="datetime1">
              <a:rPr lang="id-ID"/>
            </a:fld>
            <a:endParaRPr lang="id-ID" dirty="0"/>
          </a:p>
        </p:txBody>
      </p:sp>
      <p:sp>
        <p:nvSpPr>
          <p:cNvPr id="19" name="Footer Placeholder 3"/>
          <p:cNvSpPr>
            <a:spLocks noGrp="1"/>
          </p:cNvSpPr>
          <p:nvPr>
            <p:ph type="ftr" sz="quarter" idx="15"/>
          </p:nvPr>
        </p:nvSpPr>
        <p:spPr/>
        <p:txBody>
          <a:bodyPr/>
          <a:lstStyle>
            <a:lvl1pPr>
              <a:defRPr/>
            </a:lvl1pPr>
          </a:lstStyle>
          <a:p>
            <a:pPr>
              <a:defRPr/>
            </a:pPr>
            <a:endParaRPr lang="id-ID"/>
          </a:p>
        </p:txBody>
      </p:sp>
    </p:spTree>
  </p:cSld>
  <p:clrMapOvr>
    <a:masterClrMapping/>
  </p:clrMapOvr>
  <p:hf sldNum="0" hdr="0" ftr="0" dt="0"/>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18_Custom Layout">
    <p:spTree>
      <p:nvGrpSpPr>
        <p:cNvPr id="1" name=""/>
        <p:cNvGrpSpPr/>
        <p:nvPr/>
      </p:nvGrpSpPr>
      <p:grpSpPr>
        <a:xfrm>
          <a:off x="0" y="0"/>
          <a:ext cx="0" cy="0"/>
          <a:chOff x="0" y="0"/>
          <a:chExt cx="0" cy="0"/>
        </a:xfrm>
      </p:grpSpPr>
      <p:sp>
        <p:nvSpPr>
          <p:cNvPr id="3" name="Picture Placeholder 6"/>
          <p:cNvSpPr>
            <a:spLocks noGrp="1"/>
          </p:cNvSpPr>
          <p:nvPr>
            <p:ph type="pic" sz="quarter" idx="13"/>
          </p:nvPr>
        </p:nvSpPr>
        <p:spPr>
          <a:xfrm>
            <a:off x="5440100" y="0"/>
            <a:ext cx="6751899" cy="6858000"/>
          </a:xfrm>
          <a:prstGeom prst="rect">
            <a:avLst/>
          </a:prstGeom>
        </p:spPr>
        <p:txBody>
          <a:bodyPr/>
          <a:lstStyle/>
          <a:p>
            <a:pPr lvl="0"/>
            <a:endParaRPr lang="id-ID" noProof="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6_Title and Content">
    <p:spTree>
      <p:nvGrpSpPr>
        <p:cNvPr id="1" name=""/>
        <p:cNvGrpSpPr/>
        <p:nvPr/>
      </p:nvGrpSpPr>
      <p:grpSpPr>
        <a:xfrm>
          <a:off x="0" y="0"/>
          <a:ext cx="0" cy="0"/>
          <a:chOff x="0" y="0"/>
          <a:chExt cx="0" cy="0"/>
        </a:xfrm>
      </p:grpSpPr>
      <p:sp>
        <p:nvSpPr>
          <p:cNvPr id="3"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A5F987B-FC29-4894-8926-6E8C9B60C061}"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Custom Layout">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69C9A331-1258-4313-9754-B435FF4EF0CD}"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6" name="Picture Placeholder 5"/>
          <p:cNvSpPr>
            <a:spLocks noGrp="1"/>
          </p:cNvSpPr>
          <p:nvPr>
            <p:ph type="pic" sz="quarter" idx="11"/>
          </p:nvPr>
        </p:nvSpPr>
        <p:spPr>
          <a:xfrm>
            <a:off x="5167086" y="1113298"/>
            <a:ext cx="1857829" cy="1857829"/>
          </a:xfrm>
          <a:prstGeom prst="ellipse">
            <a:avLst/>
          </a:prstGeom>
        </p:spPr>
        <p:txBody>
          <a:bodyPr/>
          <a:lstStyle>
            <a:lvl4pPr marL="1371600" indent="0" algn="ctr">
              <a:buNone/>
              <a:defRPr sz="400">
                <a:latin typeface="+mj-lt"/>
              </a:defRPr>
            </a:lvl4pPr>
          </a:lstStyle>
          <a:p>
            <a:pPr lvl="3"/>
            <a:endParaRPr lang="en-US" noProof="0"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5_Title and Content">
    <p:spTree>
      <p:nvGrpSpPr>
        <p:cNvPr id="1" name=""/>
        <p:cNvGrpSpPr/>
        <p:nvPr/>
      </p:nvGrpSpPr>
      <p:grpSpPr>
        <a:xfrm>
          <a:off x="0" y="0"/>
          <a:ext cx="0" cy="0"/>
          <a:chOff x="0" y="0"/>
          <a:chExt cx="0" cy="0"/>
        </a:xfrm>
      </p:grpSpPr>
      <p:sp>
        <p:nvSpPr>
          <p:cNvPr id="5"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44529721-7ABC-44A2-8080-80310A08D62A}"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3" name="Picture Placeholder 2"/>
          <p:cNvSpPr>
            <a:spLocks noGrp="1"/>
          </p:cNvSpPr>
          <p:nvPr>
            <p:ph type="pic" sz="quarter" idx="13"/>
          </p:nvPr>
        </p:nvSpPr>
        <p:spPr>
          <a:xfrm>
            <a:off x="3271838" y="925472"/>
            <a:ext cx="5648325" cy="3177183"/>
          </a:xfrm>
          <a:prstGeom prst="rect">
            <a:avLst/>
          </a:prstGeom>
        </p:spPr>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Blank">
    <p:spTree>
      <p:nvGrpSpPr>
        <p:cNvPr id="1" name=""/>
        <p:cNvGrpSpPr/>
        <p:nvPr/>
      </p:nvGrpSpPr>
      <p:grpSpPr>
        <a:xfrm>
          <a:off x="0" y="0"/>
          <a:ext cx="0" cy="0"/>
          <a:chOff x="0" y="0"/>
          <a:chExt cx="0" cy="0"/>
        </a:xfrm>
      </p:grpSpPr>
      <p:sp>
        <p:nvSpPr>
          <p:cNvPr id="4" name="TextBox 8"/>
          <p:cNvSpPr txBox="1">
            <a:spLocks noChangeArrowheads="1"/>
          </p:cNvSpPr>
          <p:nvPr userDrawn="1"/>
        </p:nvSpPr>
        <p:spPr bwMode="auto">
          <a:xfrm>
            <a:off x="11217275" y="6407150"/>
            <a:ext cx="434975"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22" tIns="45711" rIns="91422" bIns="45711">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algn="ctr" eaLnBrk="1" hangingPunct="1">
              <a:defRPr/>
            </a:pPr>
            <a:fld id="{FED18662-E9F0-403D-A260-6CCE36593BCB}" type="slidenum">
              <a:rPr lang="id-ID" altLang="zh-CN" sz="1200" b="1" smtClean="0">
                <a:solidFill>
                  <a:schemeClr val="tx2"/>
                </a:solidFill>
                <a:latin typeface="Lato" pitchFamily="34" charset="0"/>
                <a:ea typeface="+mn-ea"/>
                <a:cs typeface="Lato" pitchFamily="34" charset="0"/>
              </a:rPr>
            </a:fld>
            <a:r>
              <a:rPr lang="id-ID" altLang="zh-CN" sz="1200" b="1">
                <a:solidFill>
                  <a:schemeClr val="tx2"/>
                </a:solidFill>
                <a:latin typeface="Lato" pitchFamily="34" charset="0"/>
                <a:ea typeface="+mn-ea"/>
                <a:cs typeface="Lato" pitchFamily="34" charset="0"/>
              </a:rPr>
              <a:t>  </a:t>
            </a:r>
            <a:endParaRPr lang="id-ID" altLang="zh-CN" sz="1200" b="1">
              <a:solidFill>
                <a:schemeClr val="tx2"/>
              </a:solidFill>
              <a:latin typeface="Lato" pitchFamily="34" charset="0"/>
              <a:ea typeface="+mn-ea"/>
              <a:cs typeface="Lato" pitchFamily="34" charset="0"/>
            </a:endParaRPr>
          </a:p>
        </p:txBody>
      </p:sp>
      <p:sp>
        <p:nvSpPr>
          <p:cNvPr id="6" name="Picture Placeholder 13"/>
          <p:cNvSpPr>
            <a:spLocks noGrp="1"/>
          </p:cNvSpPr>
          <p:nvPr>
            <p:ph type="pic" sz="quarter" idx="11"/>
          </p:nvPr>
        </p:nvSpPr>
        <p:spPr>
          <a:xfrm>
            <a:off x="0" y="1913629"/>
            <a:ext cx="12192000" cy="3030742"/>
          </a:xfrm>
          <a:prstGeom prst="rect">
            <a:avLst/>
          </a:prstGeom>
        </p:spPr>
      </p:sp>
    </p:spTree>
  </p:cSld>
  <p:clrMapOvr>
    <a:masterClrMapping/>
  </p:clrMapOvr>
  <p:transition spd="med"/>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7" Type="http://schemas.openxmlformats.org/officeDocument/2006/relationships/theme" Target="../theme/theme1.xml"/><Relationship Id="rId56" Type="http://schemas.openxmlformats.org/officeDocument/2006/relationships/slideLayout" Target="../slideLayouts/slideLayout56.xml"/><Relationship Id="rId55" Type="http://schemas.openxmlformats.org/officeDocument/2006/relationships/slideLayout" Target="../slideLayouts/slideLayout55.xml"/><Relationship Id="rId54" Type="http://schemas.openxmlformats.org/officeDocument/2006/relationships/slideLayout" Target="../slideLayouts/slideLayout54.xml"/><Relationship Id="rId53" Type="http://schemas.openxmlformats.org/officeDocument/2006/relationships/slideLayout" Target="../slideLayouts/slideLayout53.xml"/><Relationship Id="rId52" Type="http://schemas.openxmlformats.org/officeDocument/2006/relationships/slideLayout" Target="../slideLayouts/slideLayout52.xml"/><Relationship Id="rId51" Type="http://schemas.openxmlformats.org/officeDocument/2006/relationships/slideLayout" Target="../slideLayouts/slideLayout51.xml"/><Relationship Id="rId50" Type="http://schemas.openxmlformats.org/officeDocument/2006/relationships/slideLayout" Target="../slideLayouts/slideLayout50.xml"/><Relationship Id="rId5" Type="http://schemas.openxmlformats.org/officeDocument/2006/relationships/slideLayout" Target="../slideLayouts/slideLayout5.xml"/><Relationship Id="rId49" Type="http://schemas.openxmlformats.org/officeDocument/2006/relationships/slideLayout" Target="../slideLayouts/slideLayout49.xml"/><Relationship Id="rId48" Type="http://schemas.openxmlformats.org/officeDocument/2006/relationships/slideLayout" Target="../slideLayouts/slideLayout48.xml"/><Relationship Id="rId47" Type="http://schemas.openxmlformats.org/officeDocument/2006/relationships/slideLayout" Target="../slideLayouts/slideLayout47.xml"/><Relationship Id="rId46" Type="http://schemas.openxmlformats.org/officeDocument/2006/relationships/slideLayout" Target="../slideLayouts/slideLayout46.xml"/><Relationship Id="rId45" Type="http://schemas.openxmlformats.org/officeDocument/2006/relationships/slideLayout" Target="../slideLayouts/slideLayout45.xml"/><Relationship Id="rId44" Type="http://schemas.openxmlformats.org/officeDocument/2006/relationships/slideLayout" Target="../slideLayouts/slideLayout44.xml"/><Relationship Id="rId43" Type="http://schemas.openxmlformats.org/officeDocument/2006/relationships/slideLayout" Target="../slideLayouts/slideLayout43.xml"/><Relationship Id="rId42" Type="http://schemas.openxmlformats.org/officeDocument/2006/relationships/slideLayout" Target="../slideLayouts/slideLayout42.xml"/><Relationship Id="rId41" Type="http://schemas.openxmlformats.org/officeDocument/2006/relationships/slideLayout" Target="../slideLayouts/slideLayout41.xml"/><Relationship Id="rId40" Type="http://schemas.openxmlformats.org/officeDocument/2006/relationships/slideLayout" Target="../slideLayouts/slideLayout40.xml"/><Relationship Id="rId4" Type="http://schemas.openxmlformats.org/officeDocument/2006/relationships/slideLayout" Target="../slideLayouts/slideLayout4.xml"/><Relationship Id="rId39" Type="http://schemas.openxmlformats.org/officeDocument/2006/relationships/slideLayout" Target="../slideLayouts/slideLayout39.xml"/><Relationship Id="rId38" Type="http://schemas.openxmlformats.org/officeDocument/2006/relationships/slideLayout" Target="../slideLayouts/slideLayout38.xml"/><Relationship Id="rId37" Type="http://schemas.openxmlformats.org/officeDocument/2006/relationships/slideLayout" Target="../slideLayouts/slideLayout37.xml"/><Relationship Id="rId36" Type="http://schemas.openxmlformats.org/officeDocument/2006/relationships/slideLayout" Target="../slideLayouts/slideLayout36.xml"/><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23C03BB2-D549-4E20-B397-A8EAFEAB2F44}" type="slidenum">
              <a:rPr lang="en-US"/>
            </a:fld>
            <a:endParaRPr lang="en-US"/>
          </a:p>
        </p:txBody>
      </p:sp>
      <p:sp>
        <p:nvSpPr>
          <p:cNvPr id="7"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FE2BF260-838E-41C6-9C31-5F2AD3112922}" type="datetimeFigureOut">
              <a:rPr lang="en-US"/>
            </a:fld>
            <a:endParaRPr lang="en-US"/>
          </a:p>
        </p:txBody>
      </p:sp>
      <p:sp>
        <p:nvSpPr>
          <p:cNvPr id="8"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 id="2147483684" r:id="rId36"/>
    <p:sldLayoutId id="2147483685" r:id="rId37"/>
    <p:sldLayoutId id="2147483686" r:id="rId38"/>
    <p:sldLayoutId id="2147483687" r:id="rId39"/>
    <p:sldLayoutId id="2147483688" r:id="rId40"/>
    <p:sldLayoutId id="2147483689" r:id="rId41"/>
    <p:sldLayoutId id="2147483690" r:id="rId42"/>
    <p:sldLayoutId id="2147483691" r:id="rId43"/>
    <p:sldLayoutId id="2147483692" r:id="rId44"/>
    <p:sldLayoutId id="2147483693" r:id="rId45"/>
    <p:sldLayoutId id="2147483694" r:id="rId46"/>
    <p:sldLayoutId id="2147483695" r:id="rId47"/>
    <p:sldLayoutId id="2147483696" r:id="rId48"/>
    <p:sldLayoutId id="2147483697" r:id="rId49"/>
    <p:sldLayoutId id="2147483698" r:id="rId50"/>
    <p:sldLayoutId id="2147483699" r:id="rId51"/>
    <p:sldLayoutId id="2147483700" r:id="rId52"/>
    <p:sldLayoutId id="2147483701" r:id="rId53"/>
    <p:sldLayoutId id="2147483702" r:id="rId54"/>
    <p:sldLayoutId id="2147483703" r:id="rId55"/>
    <p:sldLayoutId id="2147483704" r:id="rId56"/>
  </p:sldLayoutIdLs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2pPr>
      <a:lvl3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3pPr>
      <a:lvl4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4pPr>
      <a:lvl5pPr algn="l" rtl="0" eaLnBrk="0" fontAlgn="base" hangingPunct="0">
        <a:lnSpc>
          <a:spcPct val="90000"/>
        </a:lnSpc>
        <a:spcBef>
          <a:spcPct val="0"/>
        </a:spcBef>
        <a:spcAft>
          <a:spcPct val="0"/>
        </a:spcAft>
        <a:defRPr sz="4400">
          <a:solidFill>
            <a:schemeClr val="tx1"/>
          </a:solidFill>
          <a:latin typeface="Arial" panose="020B0604020202020204" pitchFamily="34" charset="0"/>
          <a:ea typeface="微软雅黑" panose="020B0503020204020204" pitchFamily="34" charset="-122"/>
        </a:defRPr>
      </a:lvl5pPr>
      <a:lvl6pPr marL="457200" algn="l" rtl="0" fontAlgn="base">
        <a:lnSpc>
          <a:spcPct val="90000"/>
        </a:lnSpc>
        <a:spcBef>
          <a:spcPct val="0"/>
        </a:spcBef>
        <a:spcAft>
          <a:spcPct val="0"/>
        </a:spcAft>
        <a:defRPr sz="4400">
          <a:solidFill>
            <a:schemeClr val="tx1"/>
          </a:solidFill>
          <a:latin typeface="Poppins" pitchFamily="2" charset="0"/>
        </a:defRPr>
      </a:lvl6pPr>
      <a:lvl7pPr marL="914400" algn="l" rtl="0" fontAlgn="base">
        <a:lnSpc>
          <a:spcPct val="90000"/>
        </a:lnSpc>
        <a:spcBef>
          <a:spcPct val="0"/>
        </a:spcBef>
        <a:spcAft>
          <a:spcPct val="0"/>
        </a:spcAft>
        <a:defRPr sz="4400">
          <a:solidFill>
            <a:schemeClr val="tx1"/>
          </a:solidFill>
          <a:latin typeface="Poppins" pitchFamily="2" charset="0"/>
        </a:defRPr>
      </a:lvl7pPr>
      <a:lvl8pPr marL="1371600" algn="l" rtl="0" fontAlgn="base">
        <a:lnSpc>
          <a:spcPct val="90000"/>
        </a:lnSpc>
        <a:spcBef>
          <a:spcPct val="0"/>
        </a:spcBef>
        <a:spcAft>
          <a:spcPct val="0"/>
        </a:spcAft>
        <a:defRPr sz="4400">
          <a:solidFill>
            <a:schemeClr val="tx1"/>
          </a:solidFill>
          <a:latin typeface="Poppins" pitchFamily="2" charset="0"/>
        </a:defRPr>
      </a:lvl8pPr>
      <a:lvl9pPr marL="1828800" algn="l" rtl="0" fontAlgn="base">
        <a:lnSpc>
          <a:spcPct val="90000"/>
        </a:lnSpc>
        <a:spcBef>
          <a:spcPct val="0"/>
        </a:spcBef>
        <a:spcAft>
          <a:spcPct val="0"/>
        </a:spcAft>
        <a:defRPr sz="4400">
          <a:solidFill>
            <a:schemeClr val="tx1"/>
          </a:solidFill>
          <a:latin typeface="Poppins" pitchFamily="2" charset="0"/>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0.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microsoft.com/office/2007/relationships/hdphoto" Target="../media/hdphoto3.wdp"/><Relationship Id="rId1" Type="http://schemas.openxmlformats.org/officeDocument/2006/relationships/image" Target="../media/image11.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45.xml"/><Relationship Id="rId1" Type="http://schemas.openxmlformats.org/officeDocument/2006/relationships/image" Target="../media/image13.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2.xml"/><Relationship Id="rId2" Type="http://schemas.microsoft.com/office/2007/relationships/hdphoto" Target="../media/hdphoto4.wdp"/><Relationship Id="rId1" Type="http://schemas.openxmlformats.org/officeDocument/2006/relationships/image" Target="../media/image14.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5.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16.jpeg"/></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8.xml"/><Relationship Id="rId2" Type="http://schemas.openxmlformats.org/officeDocument/2006/relationships/image" Target="../media/image18.png"/><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5.xml"/><Relationship Id="rId6" Type="http://schemas.microsoft.com/office/2007/relationships/hdphoto" Target="../media/hdphoto7.wdp"/><Relationship Id="rId5" Type="http://schemas.openxmlformats.org/officeDocument/2006/relationships/image" Target="../media/image21.png"/><Relationship Id="rId4" Type="http://schemas.microsoft.com/office/2007/relationships/hdphoto" Target="../media/hdphoto6.wdp"/><Relationship Id="rId3" Type="http://schemas.openxmlformats.org/officeDocument/2006/relationships/image" Target="../media/image20.png"/><Relationship Id="rId2" Type="http://schemas.microsoft.com/office/2007/relationships/hdphoto" Target="../media/hdphoto5.wdp"/><Relationship Id="rId1" Type="http://schemas.openxmlformats.org/officeDocument/2006/relationships/image" Target="../media/image19.png"/></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17.xml"/><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image" Target="../media/image22.jpe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24.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30.xml"/><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image" Target="../media/image25.jpeg"/></Relationships>
</file>

<file path=ppt/slides/_rels/slide21.xml.rels><?xml version="1.0" encoding="UTF-8" standalone="yes"?>
<Relationships xmlns="http://schemas.openxmlformats.org/package/2006/relationships"><Relationship Id="rId4" Type="http://schemas.openxmlformats.org/officeDocument/2006/relationships/slideLayout" Target="../slideLayouts/slideLayout27.xml"/><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image" Target="../media/image28.jpeg"/></Relationships>
</file>

<file path=ppt/slides/_rels/slide22.xml.rels><?xml version="1.0" encoding="UTF-8" standalone="yes"?>
<Relationships xmlns="http://schemas.openxmlformats.org/package/2006/relationships"><Relationship Id="rId5" Type="http://schemas.openxmlformats.org/officeDocument/2006/relationships/slideLayout" Target="../slideLayouts/slideLayout19.xml"/><Relationship Id="rId4" Type="http://schemas.openxmlformats.org/officeDocument/2006/relationships/image" Target="../media/image34.jpeg"/><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image" Target="../media/image31.jpeg"/></Relationships>
</file>

<file path=ppt/slides/_rels/slide23.xml.rels><?xml version="1.0" encoding="UTF-8" standalone="yes"?>
<Relationships xmlns="http://schemas.openxmlformats.org/package/2006/relationships"><Relationship Id="rId5" Type="http://schemas.openxmlformats.org/officeDocument/2006/relationships/slideLayout" Target="../slideLayouts/slideLayout20.xml"/><Relationship Id="rId4" Type="http://schemas.openxmlformats.org/officeDocument/2006/relationships/image" Target="../media/image38.jpeg"/><Relationship Id="rId3" Type="http://schemas.openxmlformats.org/officeDocument/2006/relationships/image" Target="../media/image37.jpeg"/><Relationship Id="rId2" Type="http://schemas.openxmlformats.org/officeDocument/2006/relationships/image" Target="../media/image36.jpeg"/><Relationship Id="rId1" Type="http://schemas.openxmlformats.org/officeDocument/2006/relationships/image" Target="../media/image35.jpeg"/></Relationships>
</file>

<file path=ppt/slides/_rels/slide24.xml.rels><?xml version="1.0" encoding="UTF-8" standalone="yes"?>
<Relationships xmlns="http://schemas.openxmlformats.org/package/2006/relationships"><Relationship Id="rId9" Type="http://schemas.openxmlformats.org/officeDocument/2006/relationships/image" Target="../media/image43.jpeg"/><Relationship Id="rId8" Type="http://schemas.microsoft.com/office/2007/relationships/hdphoto" Target="../media/hdphoto11.wdp"/><Relationship Id="rId7" Type="http://schemas.openxmlformats.org/officeDocument/2006/relationships/image" Target="../media/image42.png"/><Relationship Id="rId6" Type="http://schemas.microsoft.com/office/2007/relationships/hdphoto" Target="../media/hdphoto10.wdp"/><Relationship Id="rId5" Type="http://schemas.openxmlformats.org/officeDocument/2006/relationships/image" Target="../media/image41.png"/><Relationship Id="rId4" Type="http://schemas.microsoft.com/office/2007/relationships/hdphoto" Target="../media/hdphoto9.wdp"/><Relationship Id="rId3" Type="http://schemas.openxmlformats.org/officeDocument/2006/relationships/image" Target="../media/image40.png"/><Relationship Id="rId2" Type="http://schemas.microsoft.com/office/2007/relationships/hdphoto" Target="../media/hdphoto8.wdp"/><Relationship Id="rId13" Type="http://schemas.openxmlformats.org/officeDocument/2006/relationships/slideLayout" Target="../slideLayouts/slideLayout33.xml"/><Relationship Id="rId12" Type="http://schemas.openxmlformats.org/officeDocument/2006/relationships/image" Target="../media/image45.jpeg"/><Relationship Id="rId11" Type="http://schemas.microsoft.com/office/2007/relationships/hdphoto" Target="../media/hdphoto12.wdp"/><Relationship Id="rId10" Type="http://schemas.openxmlformats.org/officeDocument/2006/relationships/image" Target="../media/image44.png"/><Relationship Id="rId1" Type="http://schemas.openxmlformats.org/officeDocument/2006/relationships/image" Target="../media/image39.png"/></Relationships>
</file>

<file path=ppt/slides/_rels/slide25.xml.rels><?xml version="1.0" encoding="UTF-8" standalone="yes"?>
<Relationships xmlns="http://schemas.openxmlformats.org/package/2006/relationships"><Relationship Id="rId5" Type="http://schemas.openxmlformats.org/officeDocument/2006/relationships/slideLayout" Target="../slideLayouts/slideLayout16.xml"/><Relationship Id="rId4" Type="http://schemas.openxmlformats.org/officeDocument/2006/relationships/image" Target="../media/image49.jpeg"/><Relationship Id="rId3" Type="http://schemas.openxmlformats.org/officeDocument/2006/relationships/image" Target="../media/image48.jpeg"/><Relationship Id="rId2" Type="http://schemas.openxmlformats.org/officeDocument/2006/relationships/image" Target="../media/image47.jpeg"/><Relationship Id="rId1" Type="http://schemas.openxmlformats.org/officeDocument/2006/relationships/image" Target="../media/image46.jpeg"/></Relationships>
</file>

<file path=ppt/slides/_rels/slide26.xml.rels><?xml version="1.0" encoding="UTF-8" standalone="yes"?>
<Relationships xmlns="http://schemas.openxmlformats.org/package/2006/relationships"><Relationship Id="rId6" Type="http://schemas.openxmlformats.org/officeDocument/2006/relationships/slideLayout" Target="../slideLayouts/slideLayout8.xml"/><Relationship Id="rId5" Type="http://schemas.openxmlformats.org/officeDocument/2006/relationships/image" Target="../media/image54.emf"/><Relationship Id="rId4" Type="http://schemas.openxmlformats.org/officeDocument/2006/relationships/image" Target="../media/image53.emf"/><Relationship Id="rId3" Type="http://schemas.openxmlformats.org/officeDocument/2006/relationships/image" Target="../media/image52.emf"/><Relationship Id="rId2" Type="http://schemas.openxmlformats.org/officeDocument/2006/relationships/image" Target="../media/image51.emf"/><Relationship Id="rId1" Type="http://schemas.openxmlformats.org/officeDocument/2006/relationships/image" Target="../media/image50.emf"/></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5.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3.xml"/><Relationship Id="rId2" Type="http://schemas.microsoft.com/office/2007/relationships/hdphoto" Target="../media/hdphoto1.wdp"/><Relationship Id="rId1" Type="http://schemas.openxmlformats.org/officeDocument/2006/relationships/image" Target="../media/image3.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28.xml"/><Relationship Id="rId1" Type="http://schemas.openxmlformats.org/officeDocument/2006/relationships/image" Target="../media/image56.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57.jpeg"/></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38.xml"/><Relationship Id="rId2" Type="http://schemas.openxmlformats.org/officeDocument/2006/relationships/image" Target="../media/image59.jpeg"/><Relationship Id="rId1" Type="http://schemas.openxmlformats.org/officeDocument/2006/relationships/image" Target="../media/image58.png"/></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39.xml"/><Relationship Id="rId2" Type="http://schemas.openxmlformats.org/officeDocument/2006/relationships/image" Target="../media/image61.jpeg"/><Relationship Id="rId1" Type="http://schemas.openxmlformats.org/officeDocument/2006/relationships/image" Target="../media/image60.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5" Type="http://schemas.openxmlformats.org/officeDocument/2006/relationships/slideLayout" Target="../slideLayouts/slideLayout46.xml"/><Relationship Id="rId4" Type="http://schemas.openxmlformats.org/officeDocument/2006/relationships/image" Target="../media/image65.jpeg"/><Relationship Id="rId3" Type="http://schemas.openxmlformats.org/officeDocument/2006/relationships/image" Target="../media/image64.jpeg"/><Relationship Id="rId2" Type="http://schemas.openxmlformats.org/officeDocument/2006/relationships/image" Target="../media/image63.jpeg"/><Relationship Id="rId1" Type="http://schemas.openxmlformats.org/officeDocument/2006/relationships/image" Target="../media/image62.png"/></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47.xml"/><Relationship Id="rId2" Type="http://schemas.openxmlformats.org/officeDocument/2006/relationships/image" Target="../media/image67.jpeg"/><Relationship Id="rId1" Type="http://schemas.openxmlformats.org/officeDocument/2006/relationships/image" Target="../media/image66.png"/></Relationships>
</file>

<file path=ppt/slides/_rels/slide42.xml.rels><?xml version="1.0" encoding="UTF-8" standalone="yes"?>
<Relationships xmlns="http://schemas.openxmlformats.org/package/2006/relationships"><Relationship Id="rId3" Type="http://schemas.openxmlformats.org/officeDocument/2006/relationships/slideLayout" Target="../slideLayouts/slideLayout36.xml"/><Relationship Id="rId2" Type="http://schemas.openxmlformats.org/officeDocument/2006/relationships/image" Target="../media/image69.jpeg"/><Relationship Id="rId1" Type="http://schemas.openxmlformats.org/officeDocument/2006/relationships/image" Target="../media/image68.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0.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microsoft.com/office/2007/relationships/hdphoto" Target="../media/hdphoto2.wdp"/><Relationship Id="rId1" Type="http://schemas.openxmlformats.org/officeDocument/2006/relationships/image" Target="../media/image5.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1.jpe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2" Type="http://schemas.openxmlformats.org/officeDocument/2006/relationships/slideLayout" Target="../slideLayouts/slideLayout48.xml"/><Relationship Id="rId1" Type="http://schemas.openxmlformats.org/officeDocument/2006/relationships/image" Target="../media/image72.jpe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9.xml"/><Relationship Id="rId1" Type="http://schemas.openxmlformats.org/officeDocument/2006/relationships/image" Target="../media/image7.jpeg"/></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3.xml"/></Relationships>
</file>

<file path=ppt/slides/_rels/slide71.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73.jpeg"/></Relationships>
</file>

<file path=ppt/slides/_rels/slide72.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74.jpeg"/></Relationships>
</file>

<file path=ppt/slides/_rels/slide73.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75.jpeg"/></Relationships>
</file>

<file path=ppt/slides/_rels/slide74.xml.rels><?xml version="1.0" encoding="UTF-8" standalone="yes"?>
<Relationships xmlns="http://schemas.openxmlformats.org/package/2006/relationships"><Relationship Id="rId2" Type="http://schemas.openxmlformats.org/officeDocument/2006/relationships/slideLayout" Target="../slideLayouts/slideLayout43.xml"/><Relationship Id="rId1" Type="http://schemas.openxmlformats.org/officeDocument/2006/relationships/image" Target="../media/image76.jpe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6" Type="http://schemas.openxmlformats.org/officeDocument/2006/relationships/slideLayout" Target="../slideLayouts/slideLayout4.xml"/><Relationship Id="rId5" Type="http://schemas.openxmlformats.org/officeDocument/2006/relationships/chart" Target="../charts/chart6.xml"/><Relationship Id="rId4" Type="http://schemas.openxmlformats.org/officeDocument/2006/relationships/chart" Target="../charts/chart5.xml"/><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chart" Target="../charts/chart2.xml"/></Relationships>
</file>

<file path=ppt/slides/_rels/slide79.xml.rels><?xml version="1.0" encoding="UTF-8" standalone="yes"?>
<Relationships xmlns="http://schemas.openxmlformats.org/package/2006/relationships"><Relationship Id="rId3" Type="http://schemas.openxmlformats.org/officeDocument/2006/relationships/slideLayout" Target="../slideLayouts/slideLayout56.xml"/><Relationship Id="rId2" Type="http://schemas.openxmlformats.org/officeDocument/2006/relationships/image" Target="../media/image78.jpeg"/><Relationship Id="rId1" Type="http://schemas.openxmlformats.org/officeDocument/2006/relationships/image" Target="../media/image77.jpeg"/></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9.xml"/><Relationship Id="rId1" Type="http://schemas.openxmlformats.org/officeDocument/2006/relationships/image" Target="../media/image8.jpeg"/></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image" Target="../media/image9.jpeg"/><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rotWithShape="1">
          <a:blip r:embed="rId1" cstate="screen"/>
          <a:srcRect/>
          <a:stretch>
            <a:fillRect/>
          </a:stretch>
        </p:blipFill>
        <p:spPr>
          <a:xfrm>
            <a:off x="1" y="0"/>
            <a:ext cx="12192000" cy="6858000"/>
          </a:xfrm>
        </p:spPr>
      </p:pic>
      <p:sp>
        <p:nvSpPr>
          <p:cNvPr id="12" name="弧形 11"/>
          <p:cNvSpPr/>
          <p:nvPr/>
        </p:nvSpPr>
        <p:spPr>
          <a:xfrm>
            <a:off x="3352800" y="1005840"/>
            <a:ext cx="5486400" cy="5486400"/>
          </a:xfrm>
          <a:prstGeom prst="arc">
            <a:avLst>
              <a:gd name="adj1" fmla="val 10617448"/>
              <a:gd name="adj2" fmla="val 151466"/>
            </a:avLst>
          </a:prstGeom>
          <a:ln w="28575">
            <a:gradFill>
              <a:gsLst>
                <a:gs pos="0">
                  <a:schemeClr val="bg1"/>
                </a:gs>
                <a:gs pos="100000">
                  <a:schemeClr val="bg1">
                    <a:alpha val="0"/>
                  </a:schemeClr>
                </a:gs>
              </a:gsLst>
              <a:lin ang="5400000" scaled="1"/>
            </a:gra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sz="2000"/>
          </a:p>
        </p:txBody>
      </p:sp>
      <p:sp>
        <p:nvSpPr>
          <p:cNvPr id="13" name="文本框 12"/>
          <p:cNvSpPr txBox="1"/>
          <p:nvPr/>
        </p:nvSpPr>
        <p:spPr>
          <a:xfrm>
            <a:off x="4113727" y="2036706"/>
            <a:ext cx="3964547" cy="830997"/>
          </a:xfrm>
          <a:prstGeom prst="rect">
            <a:avLst/>
          </a:prstGeom>
          <a:noFill/>
        </p:spPr>
        <p:txBody>
          <a:bodyPr wrap="none" rtlCol="0">
            <a:spAutoFit/>
          </a:bodyPr>
          <a:lstStyle/>
          <a:p>
            <a:r>
              <a:rPr lang="en-US" sz="4800" dirty="0">
                <a:solidFill>
                  <a:schemeClr val="bg1"/>
                </a:solidFill>
                <a:latin typeface="Acre Medium" panose="00000600000000000000" pitchFamily="50" charset="0"/>
              </a:rPr>
              <a:t>Big Mountain</a:t>
            </a:r>
            <a:endParaRPr lang="en-US" sz="4800" dirty="0">
              <a:solidFill>
                <a:schemeClr val="bg1"/>
              </a:solidFill>
              <a:latin typeface="Acre Medium" panose="00000600000000000000" pitchFamily="50"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rotWithShape="1">
          <a:blip r:embed="rId1" cstate="screen"/>
          <a:srcRect/>
          <a:stretch>
            <a:fillRect/>
          </a:stretch>
        </p:blipFill>
        <p:spPr>
          <a:xfrm>
            <a:off x="6096000" y="0"/>
            <a:ext cx="6095999" cy="6857999"/>
          </a:xfrm>
        </p:spPr>
      </p:pic>
      <p:sp>
        <p:nvSpPr>
          <p:cNvPr id="34" name="Rectangle 33"/>
          <p:cNvSpPr/>
          <p:nvPr/>
        </p:nvSpPr>
        <p:spPr>
          <a:xfrm>
            <a:off x="6096000" y="0"/>
            <a:ext cx="6096000" cy="6858000"/>
          </a:xfrm>
          <a:prstGeom prst="rect">
            <a:avLst/>
          </a:prstGeom>
          <a:solidFill>
            <a:schemeClr val="bg1">
              <a:lumMod val="10000"/>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3251" name="Freeform 61"/>
          <p:cNvSpPr>
            <a:spLocks noEditPoints="1"/>
          </p:cNvSpPr>
          <p:nvPr/>
        </p:nvSpPr>
        <p:spPr bwMode="auto">
          <a:xfrm>
            <a:off x="1009650" y="366713"/>
            <a:ext cx="417513" cy="419100"/>
          </a:xfrm>
          <a:custGeom>
            <a:avLst/>
            <a:gdLst>
              <a:gd name="T0" fmla="*/ 180701 w 176"/>
              <a:gd name="T1" fmla="*/ 313850 h 176"/>
              <a:gd name="T2" fmla="*/ 180701 w 176"/>
              <a:gd name="T3" fmla="*/ 332871 h 176"/>
              <a:gd name="T4" fmla="*/ 361402 w 176"/>
              <a:gd name="T5" fmla="*/ 323360 h 176"/>
              <a:gd name="T6" fmla="*/ 95106 w 176"/>
              <a:gd name="T7" fmla="*/ 57064 h 176"/>
              <a:gd name="T8" fmla="*/ 57064 w 176"/>
              <a:gd name="T9" fmla="*/ 85595 h 176"/>
              <a:gd name="T10" fmla="*/ 68952 w 176"/>
              <a:gd name="T11" fmla="*/ 133148 h 176"/>
              <a:gd name="T12" fmla="*/ 121260 w 176"/>
              <a:gd name="T13" fmla="*/ 133148 h 176"/>
              <a:gd name="T14" fmla="*/ 133148 w 176"/>
              <a:gd name="T15" fmla="*/ 85595 h 176"/>
              <a:gd name="T16" fmla="*/ 95106 w 176"/>
              <a:gd name="T17" fmla="*/ 57064 h 176"/>
              <a:gd name="T18" fmla="*/ 85595 w 176"/>
              <a:gd name="T19" fmla="*/ 199722 h 176"/>
              <a:gd name="T20" fmla="*/ 78462 w 176"/>
              <a:gd name="T21" fmla="*/ 216366 h 176"/>
              <a:gd name="T22" fmla="*/ 95106 w 176"/>
              <a:gd name="T23" fmla="*/ 228254 h 176"/>
              <a:gd name="T24" fmla="*/ 111749 w 176"/>
              <a:gd name="T25" fmla="*/ 216366 h 176"/>
              <a:gd name="T26" fmla="*/ 104617 w 176"/>
              <a:gd name="T27" fmla="*/ 199722 h 176"/>
              <a:gd name="T28" fmla="*/ 104617 w 176"/>
              <a:gd name="T29" fmla="*/ 313850 h 176"/>
              <a:gd name="T30" fmla="*/ 85595 w 176"/>
              <a:gd name="T31" fmla="*/ 313850 h 176"/>
              <a:gd name="T32" fmla="*/ 78462 w 176"/>
              <a:gd name="T33" fmla="*/ 330493 h 176"/>
              <a:gd name="T34" fmla="*/ 95106 w 176"/>
              <a:gd name="T35" fmla="*/ 342381 h 176"/>
              <a:gd name="T36" fmla="*/ 111749 w 176"/>
              <a:gd name="T37" fmla="*/ 330493 h 176"/>
              <a:gd name="T38" fmla="*/ 104617 w 176"/>
              <a:gd name="T39" fmla="*/ 313850 h 176"/>
              <a:gd name="T40" fmla="*/ 180701 w 176"/>
              <a:gd name="T41" fmla="*/ 199722 h 176"/>
              <a:gd name="T42" fmla="*/ 180701 w 176"/>
              <a:gd name="T43" fmla="*/ 218744 h 176"/>
              <a:gd name="T44" fmla="*/ 361402 w 176"/>
              <a:gd name="T45" fmla="*/ 209233 h 176"/>
              <a:gd name="T46" fmla="*/ 380424 w 176"/>
              <a:gd name="T47" fmla="*/ 0 h 176"/>
              <a:gd name="T48" fmla="*/ 0 w 176"/>
              <a:gd name="T49" fmla="*/ 38042 h 176"/>
              <a:gd name="T50" fmla="*/ 38042 w 176"/>
              <a:gd name="T51" fmla="*/ 418466 h 176"/>
              <a:gd name="T52" fmla="*/ 418466 w 176"/>
              <a:gd name="T53" fmla="*/ 380424 h 176"/>
              <a:gd name="T54" fmla="*/ 380424 w 176"/>
              <a:gd name="T55" fmla="*/ 0 h 176"/>
              <a:gd name="T56" fmla="*/ 380424 w 176"/>
              <a:gd name="T57" fmla="*/ 399445 h 176"/>
              <a:gd name="T58" fmla="*/ 19021 w 176"/>
              <a:gd name="T59" fmla="*/ 380424 h 176"/>
              <a:gd name="T60" fmla="*/ 38042 w 176"/>
              <a:gd name="T61" fmla="*/ 19021 h 176"/>
              <a:gd name="T62" fmla="*/ 399445 w 176"/>
              <a:gd name="T63" fmla="*/ 38042 h 176"/>
              <a:gd name="T64" fmla="*/ 351892 w 176"/>
              <a:gd name="T65" fmla="*/ 85595 h 176"/>
              <a:gd name="T66" fmla="*/ 171191 w 176"/>
              <a:gd name="T67" fmla="*/ 95106 h 176"/>
              <a:gd name="T68" fmla="*/ 351892 w 176"/>
              <a:gd name="T69" fmla="*/ 104617 h 176"/>
              <a:gd name="T70" fmla="*/ 351892 w 176"/>
              <a:gd name="T71" fmla="*/ 85595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148" y="132"/>
                </a:moveTo>
                <a:cubicBezTo>
                  <a:pt x="76" y="132"/>
                  <a:pt x="76" y="132"/>
                  <a:pt x="76" y="132"/>
                </a:cubicBezTo>
                <a:cubicBezTo>
                  <a:pt x="74" y="132"/>
                  <a:pt x="72" y="134"/>
                  <a:pt x="72" y="136"/>
                </a:cubicBezTo>
                <a:cubicBezTo>
                  <a:pt x="72" y="138"/>
                  <a:pt x="74" y="140"/>
                  <a:pt x="76" y="140"/>
                </a:cubicBezTo>
                <a:cubicBezTo>
                  <a:pt x="148" y="140"/>
                  <a:pt x="148" y="140"/>
                  <a:pt x="148" y="140"/>
                </a:cubicBezTo>
                <a:cubicBezTo>
                  <a:pt x="150" y="140"/>
                  <a:pt x="152" y="138"/>
                  <a:pt x="152" y="136"/>
                </a:cubicBezTo>
                <a:cubicBezTo>
                  <a:pt x="152" y="134"/>
                  <a:pt x="150" y="132"/>
                  <a:pt x="148" y="132"/>
                </a:cubicBezTo>
                <a:moveTo>
                  <a:pt x="40" y="24"/>
                </a:moveTo>
                <a:cubicBezTo>
                  <a:pt x="36" y="36"/>
                  <a:pt x="36" y="36"/>
                  <a:pt x="36" y="36"/>
                </a:cubicBezTo>
                <a:cubicBezTo>
                  <a:pt x="24" y="36"/>
                  <a:pt x="24" y="36"/>
                  <a:pt x="24" y="36"/>
                </a:cubicBezTo>
                <a:cubicBezTo>
                  <a:pt x="33" y="43"/>
                  <a:pt x="33" y="43"/>
                  <a:pt x="33" y="43"/>
                </a:cubicBezTo>
                <a:cubicBezTo>
                  <a:pt x="29" y="56"/>
                  <a:pt x="29" y="56"/>
                  <a:pt x="29" y="56"/>
                </a:cubicBezTo>
                <a:cubicBezTo>
                  <a:pt x="40" y="48"/>
                  <a:pt x="40" y="48"/>
                  <a:pt x="40" y="48"/>
                </a:cubicBezTo>
                <a:cubicBezTo>
                  <a:pt x="51" y="56"/>
                  <a:pt x="51" y="56"/>
                  <a:pt x="51" y="56"/>
                </a:cubicBezTo>
                <a:cubicBezTo>
                  <a:pt x="47" y="43"/>
                  <a:pt x="47" y="43"/>
                  <a:pt x="47" y="43"/>
                </a:cubicBezTo>
                <a:cubicBezTo>
                  <a:pt x="56" y="36"/>
                  <a:pt x="56" y="36"/>
                  <a:pt x="56" y="36"/>
                </a:cubicBezTo>
                <a:cubicBezTo>
                  <a:pt x="44" y="36"/>
                  <a:pt x="44" y="36"/>
                  <a:pt x="44" y="36"/>
                </a:cubicBezTo>
                <a:lnTo>
                  <a:pt x="40" y="24"/>
                </a:lnTo>
                <a:close/>
                <a:moveTo>
                  <a:pt x="40" y="72"/>
                </a:moveTo>
                <a:cubicBezTo>
                  <a:pt x="36" y="84"/>
                  <a:pt x="36" y="84"/>
                  <a:pt x="36" y="84"/>
                </a:cubicBezTo>
                <a:cubicBezTo>
                  <a:pt x="24" y="84"/>
                  <a:pt x="24" y="84"/>
                  <a:pt x="24" y="84"/>
                </a:cubicBezTo>
                <a:cubicBezTo>
                  <a:pt x="33" y="91"/>
                  <a:pt x="33" y="91"/>
                  <a:pt x="33" y="91"/>
                </a:cubicBezTo>
                <a:cubicBezTo>
                  <a:pt x="29" y="104"/>
                  <a:pt x="29" y="104"/>
                  <a:pt x="29" y="104"/>
                </a:cubicBezTo>
                <a:cubicBezTo>
                  <a:pt x="40" y="96"/>
                  <a:pt x="40" y="96"/>
                  <a:pt x="40" y="96"/>
                </a:cubicBezTo>
                <a:cubicBezTo>
                  <a:pt x="51" y="104"/>
                  <a:pt x="51" y="104"/>
                  <a:pt x="51" y="104"/>
                </a:cubicBezTo>
                <a:cubicBezTo>
                  <a:pt x="47" y="91"/>
                  <a:pt x="47" y="91"/>
                  <a:pt x="47" y="91"/>
                </a:cubicBezTo>
                <a:cubicBezTo>
                  <a:pt x="56" y="84"/>
                  <a:pt x="56" y="84"/>
                  <a:pt x="56" y="84"/>
                </a:cubicBezTo>
                <a:cubicBezTo>
                  <a:pt x="44" y="84"/>
                  <a:pt x="44" y="84"/>
                  <a:pt x="44" y="84"/>
                </a:cubicBezTo>
                <a:lnTo>
                  <a:pt x="40" y="72"/>
                </a:lnTo>
                <a:close/>
                <a:moveTo>
                  <a:pt x="44" y="132"/>
                </a:moveTo>
                <a:cubicBezTo>
                  <a:pt x="40" y="120"/>
                  <a:pt x="40" y="120"/>
                  <a:pt x="40" y="120"/>
                </a:cubicBezTo>
                <a:cubicBezTo>
                  <a:pt x="36" y="132"/>
                  <a:pt x="36" y="132"/>
                  <a:pt x="36" y="132"/>
                </a:cubicBezTo>
                <a:cubicBezTo>
                  <a:pt x="24" y="132"/>
                  <a:pt x="24" y="132"/>
                  <a:pt x="24" y="132"/>
                </a:cubicBezTo>
                <a:cubicBezTo>
                  <a:pt x="33" y="139"/>
                  <a:pt x="33" y="139"/>
                  <a:pt x="33" y="139"/>
                </a:cubicBezTo>
                <a:cubicBezTo>
                  <a:pt x="29" y="152"/>
                  <a:pt x="29" y="152"/>
                  <a:pt x="29" y="152"/>
                </a:cubicBezTo>
                <a:cubicBezTo>
                  <a:pt x="40" y="144"/>
                  <a:pt x="40" y="144"/>
                  <a:pt x="40" y="144"/>
                </a:cubicBezTo>
                <a:cubicBezTo>
                  <a:pt x="51" y="152"/>
                  <a:pt x="51" y="152"/>
                  <a:pt x="51" y="152"/>
                </a:cubicBezTo>
                <a:cubicBezTo>
                  <a:pt x="47" y="139"/>
                  <a:pt x="47" y="139"/>
                  <a:pt x="47" y="139"/>
                </a:cubicBezTo>
                <a:cubicBezTo>
                  <a:pt x="56" y="132"/>
                  <a:pt x="56" y="132"/>
                  <a:pt x="56" y="132"/>
                </a:cubicBezTo>
                <a:lnTo>
                  <a:pt x="44" y="132"/>
                </a:lnTo>
                <a:close/>
                <a:moveTo>
                  <a:pt x="148" y="84"/>
                </a:moveTo>
                <a:cubicBezTo>
                  <a:pt x="76" y="84"/>
                  <a:pt x="76" y="84"/>
                  <a:pt x="76" y="84"/>
                </a:cubicBezTo>
                <a:cubicBezTo>
                  <a:pt x="74" y="84"/>
                  <a:pt x="72" y="86"/>
                  <a:pt x="72" y="88"/>
                </a:cubicBezTo>
                <a:cubicBezTo>
                  <a:pt x="72" y="90"/>
                  <a:pt x="74" y="92"/>
                  <a:pt x="76" y="92"/>
                </a:cubicBezTo>
                <a:cubicBezTo>
                  <a:pt x="148" y="92"/>
                  <a:pt x="148" y="92"/>
                  <a:pt x="148" y="92"/>
                </a:cubicBezTo>
                <a:cubicBezTo>
                  <a:pt x="150" y="92"/>
                  <a:pt x="152" y="90"/>
                  <a:pt x="152" y="88"/>
                </a:cubicBezTo>
                <a:cubicBezTo>
                  <a:pt x="152" y="86"/>
                  <a:pt x="150" y="84"/>
                  <a:pt x="148" y="84"/>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moveTo>
                  <a:pt x="148" y="36"/>
                </a:moveTo>
                <a:cubicBezTo>
                  <a:pt x="76" y="36"/>
                  <a:pt x="76" y="36"/>
                  <a:pt x="76" y="36"/>
                </a:cubicBezTo>
                <a:cubicBezTo>
                  <a:pt x="74" y="36"/>
                  <a:pt x="72" y="38"/>
                  <a:pt x="72" y="40"/>
                </a:cubicBezTo>
                <a:cubicBezTo>
                  <a:pt x="72" y="42"/>
                  <a:pt x="74" y="44"/>
                  <a:pt x="76" y="44"/>
                </a:cubicBezTo>
                <a:cubicBezTo>
                  <a:pt x="148" y="44"/>
                  <a:pt x="148" y="44"/>
                  <a:pt x="148" y="44"/>
                </a:cubicBezTo>
                <a:cubicBezTo>
                  <a:pt x="150" y="44"/>
                  <a:pt x="152" y="42"/>
                  <a:pt x="152" y="40"/>
                </a:cubicBezTo>
                <a:cubicBezTo>
                  <a:pt x="152" y="38"/>
                  <a:pt x="150" y="36"/>
                  <a:pt x="148" y="36"/>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TextBox 9"/>
          <p:cNvSpPr txBox="1"/>
          <p:nvPr/>
        </p:nvSpPr>
        <p:spPr>
          <a:xfrm>
            <a:off x="1576388" y="401638"/>
            <a:ext cx="924484" cy="343235"/>
          </a:xfrm>
          <a:prstGeom prst="rect">
            <a:avLst/>
          </a:prstGeom>
          <a:noFill/>
        </p:spPr>
        <p:txBody>
          <a:bodyPr wrap="none">
            <a:spAutoFit/>
          </a:bodyPr>
          <a:lstStyle/>
          <a:p>
            <a:pPr lvl="0">
              <a:lnSpc>
                <a:spcPct val="130000"/>
              </a:lnSpc>
              <a:defRPr/>
            </a:pPr>
            <a:r>
              <a:rPr lang="en-US" altLang="zh-CN" sz="1400" dirty="0">
                <a:solidFill>
                  <a:srgbClr val="3CB2C3"/>
                </a:solidFill>
                <a:cs typeface="+mn-ea"/>
                <a:sym typeface="+mn-lt"/>
              </a:rPr>
              <a:t>Your Title</a:t>
            </a:r>
            <a:endParaRPr lang="en-US" altLang="zh-CN" sz="1400" dirty="0">
              <a:solidFill>
                <a:srgbClr val="3CB2C3"/>
              </a:solidFill>
              <a:cs typeface="+mn-ea"/>
              <a:sym typeface="+mn-lt"/>
            </a:endParaRPr>
          </a:p>
        </p:txBody>
      </p:sp>
      <p:sp>
        <p:nvSpPr>
          <p:cNvPr id="53253" name="Rectangle 10"/>
          <p:cNvSpPr>
            <a:spLocks noChangeArrowheads="1"/>
          </p:cNvSpPr>
          <p:nvPr/>
        </p:nvSpPr>
        <p:spPr bwMode="auto">
          <a:xfrm>
            <a:off x="881063" y="896938"/>
            <a:ext cx="5010150" cy="730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zh-CN" altLang="en-US" sz="1100" b="0" i="0" u="none" strike="noStrike" kern="1200" cap="none" spc="0" normalizeH="0" baseline="0" noProof="0" dirty="0">
                <a:ln>
                  <a:noFill/>
                </a:ln>
                <a:solidFill>
                  <a:srgbClr val="445469"/>
                </a:solidFill>
                <a:effectLst/>
                <a:uLnTx/>
                <a:uFillTx/>
                <a:latin typeface="Open Sans Light" pitchFamily="34" charset="0"/>
                <a:ea typeface="微软雅黑"/>
                <a:cs typeface="+mn-cs"/>
              </a:rPr>
              <a:t>唐山市致富塑料机械有限公司始建于</a:t>
            </a:r>
            <a:r>
              <a:rPr kumimoji="0" lang="en-US" altLang="zh-CN" sz="1100" b="0" i="0" u="none" strike="noStrike" kern="1200" cap="none" spc="0" normalizeH="0" baseline="0" noProof="0" dirty="0">
                <a:ln>
                  <a:noFill/>
                </a:ln>
                <a:solidFill>
                  <a:srgbClr val="445469"/>
                </a:solidFill>
                <a:effectLst/>
                <a:uLnTx/>
                <a:uFillTx/>
                <a:latin typeface="Open Sans Light" pitchFamily="34" charset="0"/>
                <a:ea typeface="微软雅黑"/>
                <a:cs typeface="+mn-cs"/>
              </a:rPr>
              <a:t>1986</a:t>
            </a:r>
            <a:r>
              <a:rPr kumimoji="0" lang="zh-CN" altLang="en-US" sz="1100" b="0" i="0" u="none" strike="noStrike" kern="1200" cap="none" spc="0" normalizeH="0" baseline="0" noProof="0" dirty="0">
                <a:ln>
                  <a:noFill/>
                </a:ln>
                <a:solidFill>
                  <a:srgbClr val="445469"/>
                </a:solidFill>
                <a:effectLst/>
                <a:uLnTx/>
                <a:uFillTx/>
                <a:latin typeface="Open Sans Light" pitchFamily="34" charset="0"/>
                <a:ea typeface="微软雅黑"/>
                <a:cs typeface="+mn-cs"/>
              </a:rPr>
              <a:t>年，位于中国首都北京东南</a:t>
            </a:r>
            <a:r>
              <a:rPr kumimoji="0" lang="en-US" altLang="zh-CN" sz="1100" b="0" i="0" u="none" strike="noStrike" kern="1200" cap="none" spc="0" normalizeH="0" baseline="0" noProof="0" dirty="0">
                <a:ln>
                  <a:noFill/>
                </a:ln>
                <a:solidFill>
                  <a:srgbClr val="445469"/>
                </a:solidFill>
                <a:effectLst/>
                <a:uLnTx/>
                <a:uFillTx/>
                <a:latin typeface="Open Sans Light" pitchFamily="34" charset="0"/>
                <a:ea typeface="微软雅黑"/>
                <a:cs typeface="+mn-cs"/>
              </a:rPr>
              <a:t>110</a:t>
            </a:r>
            <a:r>
              <a:rPr kumimoji="0" lang="zh-CN" altLang="en-US" sz="1100" b="0" i="0" u="none" strike="noStrike" kern="1200" cap="none" spc="0" normalizeH="0" baseline="0" noProof="0" dirty="0">
                <a:ln>
                  <a:noFill/>
                </a:ln>
                <a:solidFill>
                  <a:srgbClr val="445469"/>
                </a:solidFill>
                <a:effectLst/>
                <a:uLnTx/>
                <a:uFillTx/>
                <a:latin typeface="Open Sans Light" pitchFamily="34" charset="0"/>
                <a:ea typeface="微软雅黑"/>
                <a:cs typeface="+mn-cs"/>
              </a:rPr>
              <a:t>公里处。公司设备精良，计量检测手段完善，是集研发、设计、制造、服务于一体的知识型、科技型专业塑料机械制造企业</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8" name="Freeform 77"/>
          <p:cNvSpPr>
            <a:spLocks noEditPoints="1"/>
          </p:cNvSpPr>
          <p:nvPr/>
        </p:nvSpPr>
        <p:spPr bwMode="auto">
          <a:xfrm>
            <a:off x="1009650" y="3829050"/>
            <a:ext cx="417513" cy="419100"/>
          </a:xfrm>
          <a:custGeom>
            <a:avLst/>
            <a:gdLst>
              <a:gd name="T0" fmla="*/ 116 w 176"/>
              <a:gd name="T1" fmla="*/ 32 h 144"/>
              <a:gd name="T2" fmla="*/ 116 w 176"/>
              <a:gd name="T3" fmla="*/ 24 h 144"/>
              <a:gd name="T4" fmla="*/ 80 w 176"/>
              <a:gd name="T5" fmla="*/ 28 h 144"/>
              <a:gd name="T6" fmla="*/ 132 w 176"/>
              <a:gd name="T7" fmla="*/ 32 h 144"/>
              <a:gd name="T8" fmla="*/ 132 w 176"/>
              <a:gd name="T9" fmla="*/ 24 h 144"/>
              <a:gd name="T10" fmla="*/ 132 w 176"/>
              <a:gd name="T11" fmla="*/ 32 h 144"/>
              <a:gd name="T12" fmla="*/ 152 w 176"/>
              <a:gd name="T13" fmla="*/ 28 h 144"/>
              <a:gd name="T14" fmla="*/ 144 w 176"/>
              <a:gd name="T15" fmla="*/ 28 h 144"/>
              <a:gd name="T16" fmla="*/ 148 w 176"/>
              <a:gd name="T17" fmla="*/ 64 h 144"/>
              <a:gd name="T18" fmla="*/ 112 w 176"/>
              <a:gd name="T19" fmla="*/ 68 h 144"/>
              <a:gd name="T20" fmla="*/ 148 w 176"/>
              <a:gd name="T21" fmla="*/ 72 h 144"/>
              <a:gd name="T22" fmla="*/ 148 w 176"/>
              <a:gd name="T23" fmla="*/ 64 h 144"/>
              <a:gd name="T24" fmla="*/ 116 w 176"/>
              <a:gd name="T25" fmla="*/ 80 h 144"/>
              <a:gd name="T26" fmla="*/ 116 w 176"/>
              <a:gd name="T27" fmla="*/ 88 h 144"/>
              <a:gd name="T28" fmla="*/ 152 w 176"/>
              <a:gd name="T29" fmla="*/ 84 h 144"/>
              <a:gd name="T30" fmla="*/ 148 w 176"/>
              <a:gd name="T31" fmla="*/ 48 h 144"/>
              <a:gd name="T32" fmla="*/ 112 w 176"/>
              <a:gd name="T33" fmla="*/ 52 h 144"/>
              <a:gd name="T34" fmla="*/ 148 w 176"/>
              <a:gd name="T35" fmla="*/ 56 h 144"/>
              <a:gd name="T36" fmla="*/ 148 w 176"/>
              <a:gd name="T37" fmla="*/ 48 h 144"/>
              <a:gd name="T38" fmla="*/ 72 w 176"/>
              <a:gd name="T39" fmla="*/ 28 h 144"/>
              <a:gd name="T40" fmla="*/ 64 w 176"/>
              <a:gd name="T41" fmla="*/ 28 h 144"/>
              <a:gd name="T42" fmla="*/ 52 w 176"/>
              <a:gd name="T43" fmla="*/ 104 h 144"/>
              <a:gd name="T44" fmla="*/ 152 w 176"/>
              <a:gd name="T45" fmla="*/ 100 h 144"/>
              <a:gd name="T46" fmla="*/ 52 w 176"/>
              <a:gd name="T47" fmla="*/ 96 h 144"/>
              <a:gd name="T48" fmla="*/ 52 w 176"/>
              <a:gd name="T49" fmla="*/ 104 h 144"/>
              <a:gd name="T50" fmla="*/ 148 w 176"/>
              <a:gd name="T51" fmla="*/ 120 h 144"/>
              <a:gd name="T52" fmla="*/ 148 w 176"/>
              <a:gd name="T53" fmla="*/ 112 h 144"/>
              <a:gd name="T54" fmla="*/ 48 w 176"/>
              <a:gd name="T55" fmla="*/ 116 h 144"/>
              <a:gd name="T56" fmla="*/ 168 w 176"/>
              <a:gd name="T57" fmla="*/ 0 h 144"/>
              <a:gd name="T58" fmla="*/ 24 w 176"/>
              <a:gd name="T59" fmla="*/ 8 h 144"/>
              <a:gd name="T60" fmla="*/ 8 w 176"/>
              <a:gd name="T61" fmla="*/ 24 h 144"/>
              <a:gd name="T62" fmla="*/ 0 w 176"/>
              <a:gd name="T63" fmla="*/ 120 h 144"/>
              <a:gd name="T64" fmla="*/ 168 w 176"/>
              <a:gd name="T65" fmla="*/ 144 h 144"/>
              <a:gd name="T66" fmla="*/ 176 w 176"/>
              <a:gd name="T67" fmla="*/ 8 h 144"/>
              <a:gd name="T68" fmla="*/ 168 w 176"/>
              <a:gd name="T69" fmla="*/ 136 h 144"/>
              <a:gd name="T70" fmla="*/ 8 w 176"/>
              <a:gd name="T71" fmla="*/ 120 h 144"/>
              <a:gd name="T72" fmla="*/ 24 w 176"/>
              <a:gd name="T73" fmla="*/ 32 h 144"/>
              <a:gd name="T74" fmla="*/ 28 w 176"/>
              <a:gd name="T75" fmla="*/ 120 h 144"/>
              <a:gd name="T76" fmla="*/ 32 w 176"/>
              <a:gd name="T77" fmla="*/ 8 h 144"/>
              <a:gd name="T78" fmla="*/ 168 w 176"/>
              <a:gd name="T79" fmla="*/ 136 h 144"/>
              <a:gd name="T80" fmla="*/ 56 w 176"/>
              <a:gd name="T81" fmla="*/ 28 h 144"/>
              <a:gd name="T82" fmla="*/ 48 w 176"/>
              <a:gd name="T83" fmla="*/ 28 h 144"/>
              <a:gd name="T84" fmla="*/ 52 w 176"/>
              <a:gd name="T85" fmla="*/ 88 h 144"/>
              <a:gd name="T86" fmla="*/ 96 w 176"/>
              <a:gd name="T87" fmla="*/ 84 h 144"/>
              <a:gd name="T88" fmla="*/ 92 w 176"/>
              <a:gd name="T89" fmla="*/ 48 h 144"/>
              <a:gd name="T90" fmla="*/ 48 w 176"/>
              <a:gd name="T91" fmla="*/ 52 h 144"/>
              <a:gd name="T92" fmla="*/ 52 w 176"/>
              <a:gd name="T93" fmla="*/ 88 h 144"/>
              <a:gd name="T94" fmla="*/ 88 w 176"/>
              <a:gd name="T95" fmla="*/ 56 h 144"/>
              <a:gd name="T96" fmla="*/ 56 w 176"/>
              <a:gd name="T97" fmla="*/ 8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76" h="144">
                <a:moveTo>
                  <a:pt x="84" y="32"/>
                </a:moveTo>
                <a:cubicBezTo>
                  <a:pt x="116" y="32"/>
                  <a:pt x="116" y="32"/>
                  <a:pt x="116" y="32"/>
                </a:cubicBezTo>
                <a:cubicBezTo>
                  <a:pt x="118" y="32"/>
                  <a:pt x="120" y="30"/>
                  <a:pt x="120" y="28"/>
                </a:cubicBezTo>
                <a:cubicBezTo>
                  <a:pt x="120" y="26"/>
                  <a:pt x="118" y="24"/>
                  <a:pt x="116" y="24"/>
                </a:cubicBezTo>
                <a:cubicBezTo>
                  <a:pt x="84" y="24"/>
                  <a:pt x="84" y="24"/>
                  <a:pt x="84" y="24"/>
                </a:cubicBezTo>
                <a:cubicBezTo>
                  <a:pt x="82" y="24"/>
                  <a:pt x="80" y="26"/>
                  <a:pt x="80" y="28"/>
                </a:cubicBezTo>
                <a:cubicBezTo>
                  <a:pt x="80" y="30"/>
                  <a:pt x="82" y="32"/>
                  <a:pt x="84" y="32"/>
                </a:cubicBezTo>
                <a:moveTo>
                  <a:pt x="132" y="32"/>
                </a:moveTo>
                <a:cubicBezTo>
                  <a:pt x="134" y="32"/>
                  <a:pt x="136" y="30"/>
                  <a:pt x="136" y="28"/>
                </a:cubicBezTo>
                <a:cubicBezTo>
                  <a:pt x="136" y="26"/>
                  <a:pt x="134" y="24"/>
                  <a:pt x="132" y="24"/>
                </a:cubicBezTo>
                <a:cubicBezTo>
                  <a:pt x="130" y="24"/>
                  <a:pt x="128" y="26"/>
                  <a:pt x="128" y="28"/>
                </a:cubicBezTo>
                <a:cubicBezTo>
                  <a:pt x="128" y="30"/>
                  <a:pt x="130" y="32"/>
                  <a:pt x="132" y="32"/>
                </a:cubicBezTo>
                <a:moveTo>
                  <a:pt x="148" y="32"/>
                </a:moveTo>
                <a:cubicBezTo>
                  <a:pt x="150" y="32"/>
                  <a:pt x="152" y="30"/>
                  <a:pt x="152" y="28"/>
                </a:cubicBezTo>
                <a:cubicBezTo>
                  <a:pt x="152" y="26"/>
                  <a:pt x="150" y="24"/>
                  <a:pt x="148" y="24"/>
                </a:cubicBezTo>
                <a:cubicBezTo>
                  <a:pt x="146" y="24"/>
                  <a:pt x="144" y="26"/>
                  <a:pt x="144" y="28"/>
                </a:cubicBezTo>
                <a:cubicBezTo>
                  <a:pt x="144" y="30"/>
                  <a:pt x="146" y="32"/>
                  <a:pt x="148" y="32"/>
                </a:cubicBezTo>
                <a:moveTo>
                  <a:pt x="148" y="64"/>
                </a:moveTo>
                <a:cubicBezTo>
                  <a:pt x="116" y="64"/>
                  <a:pt x="116" y="64"/>
                  <a:pt x="116" y="64"/>
                </a:cubicBezTo>
                <a:cubicBezTo>
                  <a:pt x="114" y="64"/>
                  <a:pt x="112" y="66"/>
                  <a:pt x="112" y="68"/>
                </a:cubicBezTo>
                <a:cubicBezTo>
                  <a:pt x="112" y="70"/>
                  <a:pt x="114" y="72"/>
                  <a:pt x="116" y="72"/>
                </a:cubicBezTo>
                <a:cubicBezTo>
                  <a:pt x="148" y="72"/>
                  <a:pt x="148" y="72"/>
                  <a:pt x="148" y="72"/>
                </a:cubicBezTo>
                <a:cubicBezTo>
                  <a:pt x="150" y="72"/>
                  <a:pt x="152" y="70"/>
                  <a:pt x="152" y="68"/>
                </a:cubicBezTo>
                <a:cubicBezTo>
                  <a:pt x="152" y="66"/>
                  <a:pt x="150" y="64"/>
                  <a:pt x="148" y="64"/>
                </a:cubicBezTo>
                <a:moveTo>
                  <a:pt x="148" y="80"/>
                </a:moveTo>
                <a:cubicBezTo>
                  <a:pt x="116" y="80"/>
                  <a:pt x="116" y="80"/>
                  <a:pt x="116" y="80"/>
                </a:cubicBezTo>
                <a:cubicBezTo>
                  <a:pt x="114" y="80"/>
                  <a:pt x="112" y="82"/>
                  <a:pt x="112" y="84"/>
                </a:cubicBezTo>
                <a:cubicBezTo>
                  <a:pt x="112" y="86"/>
                  <a:pt x="114" y="88"/>
                  <a:pt x="116" y="88"/>
                </a:cubicBezTo>
                <a:cubicBezTo>
                  <a:pt x="148" y="88"/>
                  <a:pt x="148" y="88"/>
                  <a:pt x="148" y="88"/>
                </a:cubicBezTo>
                <a:cubicBezTo>
                  <a:pt x="150" y="88"/>
                  <a:pt x="152" y="86"/>
                  <a:pt x="152" y="84"/>
                </a:cubicBezTo>
                <a:cubicBezTo>
                  <a:pt x="152" y="82"/>
                  <a:pt x="150" y="80"/>
                  <a:pt x="148" y="80"/>
                </a:cubicBezTo>
                <a:moveTo>
                  <a:pt x="148" y="48"/>
                </a:moveTo>
                <a:cubicBezTo>
                  <a:pt x="116" y="48"/>
                  <a:pt x="116" y="48"/>
                  <a:pt x="116" y="48"/>
                </a:cubicBezTo>
                <a:cubicBezTo>
                  <a:pt x="114" y="48"/>
                  <a:pt x="112" y="50"/>
                  <a:pt x="112" y="52"/>
                </a:cubicBezTo>
                <a:cubicBezTo>
                  <a:pt x="112" y="54"/>
                  <a:pt x="114" y="56"/>
                  <a:pt x="116" y="56"/>
                </a:cubicBezTo>
                <a:cubicBezTo>
                  <a:pt x="148" y="56"/>
                  <a:pt x="148" y="56"/>
                  <a:pt x="148" y="56"/>
                </a:cubicBezTo>
                <a:cubicBezTo>
                  <a:pt x="150" y="56"/>
                  <a:pt x="152" y="54"/>
                  <a:pt x="152" y="52"/>
                </a:cubicBezTo>
                <a:cubicBezTo>
                  <a:pt x="152" y="50"/>
                  <a:pt x="150" y="48"/>
                  <a:pt x="148" y="48"/>
                </a:cubicBezTo>
                <a:moveTo>
                  <a:pt x="68" y="32"/>
                </a:moveTo>
                <a:cubicBezTo>
                  <a:pt x="70" y="32"/>
                  <a:pt x="72" y="30"/>
                  <a:pt x="72" y="28"/>
                </a:cubicBezTo>
                <a:cubicBezTo>
                  <a:pt x="72" y="26"/>
                  <a:pt x="70" y="24"/>
                  <a:pt x="68" y="24"/>
                </a:cubicBezTo>
                <a:cubicBezTo>
                  <a:pt x="66" y="24"/>
                  <a:pt x="64" y="26"/>
                  <a:pt x="64" y="28"/>
                </a:cubicBezTo>
                <a:cubicBezTo>
                  <a:pt x="64" y="30"/>
                  <a:pt x="66" y="32"/>
                  <a:pt x="68" y="32"/>
                </a:cubicBezTo>
                <a:moveTo>
                  <a:pt x="52" y="104"/>
                </a:moveTo>
                <a:cubicBezTo>
                  <a:pt x="148" y="104"/>
                  <a:pt x="148" y="104"/>
                  <a:pt x="148" y="104"/>
                </a:cubicBezTo>
                <a:cubicBezTo>
                  <a:pt x="150" y="104"/>
                  <a:pt x="152" y="102"/>
                  <a:pt x="152" y="100"/>
                </a:cubicBezTo>
                <a:cubicBezTo>
                  <a:pt x="152" y="98"/>
                  <a:pt x="150" y="96"/>
                  <a:pt x="148" y="96"/>
                </a:cubicBezTo>
                <a:cubicBezTo>
                  <a:pt x="52" y="96"/>
                  <a:pt x="52" y="96"/>
                  <a:pt x="52" y="96"/>
                </a:cubicBezTo>
                <a:cubicBezTo>
                  <a:pt x="50" y="96"/>
                  <a:pt x="48" y="98"/>
                  <a:pt x="48" y="100"/>
                </a:cubicBezTo>
                <a:cubicBezTo>
                  <a:pt x="48" y="102"/>
                  <a:pt x="50" y="104"/>
                  <a:pt x="52" y="104"/>
                </a:cubicBezTo>
                <a:moveTo>
                  <a:pt x="52" y="120"/>
                </a:moveTo>
                <a:cubicBezTo>
                  <a:pt x="148" y="120"/>
                  <a:pt x="148" y="120"/>
                  <a:pt x="148" y="120"/>
                </a:cubicBezTo>
                <a:cubicBezTo>
                  <a:pt x="150" y="120"/>
                  <a:pt x="152" y="118"/>
                  <a:pt x="152" y="116"/>
                </a:cubicBezTo>
                <a:cubicBezTo>
                  <a:pt x="152" y="114"/>
                  <a:pt x="150" y="112"/>
                  <a:pt x="148" y="112"/>
                </a:cubicBezTo>
                <a:cubicBezTo>
                  <a:pt x="52" y="112"/>
                  <a:pt x="52" y="112"/>
                  <a:pt x="52" y="112"/>
                </a:cubicBezTo>
                <a:cubicBezTo>
                  <a:pt x="50" y="112"/>
                  <a:pt x="48" y="114"/>
                  <a:pt x="48" y="116"/>
                </a:cubicBezTo>
                <a:cubicBezTo>
                  <a:pt x="48" y="118"/>
                  <a:pt x="50" y="120"/>
                  <a:pt x="52" y="120"/>
                </a:cubicBezTo>
                <a:moveTo>
                  <a:pt x="168" y="0"/>
                </a:moveTo>
                <a:cubicBezTo>
                  <a:pt x="32" y="0"/>
                  <a:pt x="32" y="0"/>
                  <a:pt x="32" y="0"/>
                </a:cubicBezTo>
                <a:cubicBezTo>
                  <a:pt x="28" y="0"/>
                  <a:pt x="24" y="4"/>
                  <a:pt x="24" y="8"/>
                </a:cubicBezTo>
                <a:cubicBezTo>
                  <a:pt x="24" y="24"/>
                  <a:pt x="24" y="24"/>
                  <a:pt x="24" y="24"/>
                </a:cubicBezTo>
                <a:cubicBezTo>
                  <a:pt x="8" y="24"/>
                  <a:pt x="8" y="24"/>
                  <a:pt x="8" y="24"/>
                </a:cubicBezTo>
                <a:cubicBezTo>
                  <a:pt x="4" y="24"/>
                  <a:pt x="0" y="28"/>
                  <a:pt x="0" y="32"/>
                </a:cubicBezTo>
                <a:cubicBezTo>
                  <a:pt x="0" y="120"/>
                  <a:pt x="0" y="120"/>
                  <a:pt x="0" y="120"/>
                </a:cubicBezTo>
                <a:cubicBezTo>
                  <a:pt x="0" y="133"/>
                  <a:pt x="11" y="144"/>
                  <a:pt x="24" y="144"/>
                </a:cubicBezTo>
                <a:cubicBezTo>
                  <a:pt x="168" y="144"/>
                  <a:pt x="168" y="144"/>
                  <a:pt x="168" y="144"/>
                </a:cubicBezTo>
                <a:cubicBezTo>
                  <a:pt x="172" y="144"/>
                  <a:pt x="176" y="140"/>
                  <a:pt x="176" y="136"/>
                </a:cubicBezTo>
                <a:cubicBezTo>
                  <a:pt x="176" y="8"/>
                  <a:pt x="176" y="8"/>
                  <a:pt x="176" y="8"/>
                </a:cubicBezTo>
                <a:cubicBezTo>
                  <a:pt x="176" y="4"/>
                  <a:pt x="172" y="0"/>
                  <a:pt x="168" y="0"/>
                </a:cubicBezTo>
                <a:moveTo>
                  <a:pt x="168" y="136"/>
                </a:moveTo>
                <a:cubicBezTo>
                  <a:pt x="24" y="136"/>
                  <a:pt x="24" y="136"/>
                  <a:pt x="24" y="136"/>
                </a:cubicBezTo>
                <a:cubicBezTo>
                  <a:pt x="15" y="136"/>
                  <a:pt x="8" y="129"/>
                  <a:pt x="8" y="120"/>
                </a:cubicBezTo>
                <a:cubicBezTo>
                  <a:pt x="8" y="32"/>
                  <a:pt x="8" y="32"/>
                  <a:pt x="8" y="32"/>
                </a:cubicBezTo>
                <a:cubicBezTo>
                  <a:pt x="24" y="32"/>
                  <a:pt x="24" y="32"/>
                  <a:pt x="24" y="32"/>
                </a:cubicBezTo>
                <a:cubicBezTo>
                  <a:pt x="24" y="116"/>
                  <a:pt x="24" y="116"/>
                  <a:pt x="24" y="116"/>
                </a:cubicBezTo>
                <a:cubicBezTo>
                  <a:pt x="24" y="118"/>
                  <a:pt x="26" y="120"/>
                  <a:pt x="28" y="120"/>
                </a:cubicBezTo>
                <a:cubicBezTo>
                  <a:pt x="30" y="120"/>
                  <a:pt x="32" y="118"/>
                  <a:pt x="32" y="116"/>
                </a:cubicBezTo>
                <a:cubicBezTo>
                  <a:pt x="32" y="8"/>
                  <a:pt x="32" y="8"/>
                  <a:pt x="32" y="8"/>
                </a:cubicBezTo>
                <a:cubicBezTo>
                  <a:pt x="168" y="8"/>
                  <a:pt x="168" y="8"/>
                  <a:pt x="168" y="8"/>
                </a:cubicBezTo>
                <a:lnTo>
                  <a:pt x="168" y="136"/>
                </a:lnTo>
                <a:close/>
                <a:moveTo>
                  <a:pt x="52" y="32"/>
                </a:moveTo>
                <a:cubicBezTo>
                  <a:pt x="54" y="32"/>
                  <a:pt x="56" y="30"/>
                  <a:pt x="56" y="28"/>
                </a:cubicBezTo>
                <a:cubicBezTo>
                  <a:pt x="56" y="26"/>
                  <a:pt x="54" y="24"/>
                  <a:pt x="52" y="24"/>
                </a:cubicBezTo>
                <a:cubicBezTo>
                  <a:pt x="50" y="24"/>
                  <a:pt x="48" y="26"/>
                  <a:pt x="48" y="28"/>
                </a:cubicBezTo>
                <a:cubicBezTo>
                  <a:pt x="48" y="30"/>
                  <a:pt x="50" y="32"/>
                  <a:pt x="52" y="32"/>
                </a:cubicBezTo>
                <a:moveTo>
                  <a:pt x="52" y="88"/>
                </a:moveTo>
                <a:cubicBezTo>
                  <a:pt x="92" y="88"/>
                  <a:pt x="92" y="88"/>
                  <a:pt x="92" y="88"/>
                </a:cubicBezTo>
                <a:cubicBezTo>
                  <a:pt x="94" y="88"/>
                  <a:pt x="96" y="86"/>
                  <a:pt x="96" y="84"/>
                </a:cubicBezTo>
                <a:cubicBezTo>
                  <a:pt x="96" y="52"/>
                  <a:pt x="96" y="52"/>
                  <a:pt x="96" y="52"/>
                </a:cubicBezTo>
                <a:cubicBezTo>
                  <a:pt x="96" y="50"/>
                  <a:pt x="94" y="48"/>
                  <a:pt x="92" y="48"/>
                </a:cubicBezTo>
                <a:cubicBezTo>
                  <a:pt x="52" y="48"/>
                  <a:pt x="52" y="48"/>
                  <a:pt x="52" y="48"/>
                </a:cubicBezTo>
                <a:cubicBezTo>
                  <a:pt x="50" y="48"/>
                  <a:pt x="48" y="50"/>
                  <a:pt x="48" y="52"/>
                </a:cubicBezTo>
                <a:cubicBezTo>
                  <a:pt x="48" y="84"/>
                  <a:pt x="48" y="84"/>
                  <a:pt x="48" y="84"/>
                </a:cubicBezTo>
                <a:cubicBezTo>
                  <a:pt x="48" y="86"/>
                  <a:pt x="50" y="88"/>
                  <a:pt x="52" y="88"/>
                </a:cubicBezTo>
                <a:moveTo>
                  <a:pt x="56" y="56"/>
                </a:moveTo>
                <a:cubicBezTo>
                  <a:pt x="88" y="56"/>
                  <a:pt x="88" y="56"/>
                  <a:pt x="88" y="56"/>
                </a:cubicBezTo>
                <a:cubicBezTo>
                  <a:pt x="88" y="80"/>
                  <a:pt x="88" y="80"/>
                  <a:pt x="88" y="80"/>
                </a:cubicBezTo>
                <a:cubicBezTo>
                  <a:pt x="56" y="80"/>
                  <a:pt x="56" y="80"/>
                  <a:pt x="56" y="80"/>
                </a:cubicBezTo>
                <a:lnTo>
                  <a:pt x="56" y="56"/>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TextBox 11"/>
          <p:cNvSpPr txBox="1"/>
          <p:nvPr/>
        </p:nvSpPr>
        <p:spPr>
          <a:xfrm>
            <a:off x="1576388" y="3830638"/>
            <a:ext cx="924484" cy="343235"/>
          </a:xfrm>
          <a:prstGeom prst="rect">
            <a:avLst/>
          </a:prstGeom>
          <a:noFill/>
        </p:spPr>
        <p:txBody>
          <a:bodyPr wrap="none">
            <a:spAutoFit/>
          </a:bodyPr>
          <a:lstStyle/>
          <a:p>
            <a:pPr lvl="0">
              <a:lnSpc>
                <a:spcPct val="130000"/>
              </a:lnSpc>
              <a:defRPr/>
            </a:pPr>
            <a:r>
              <a:rPr lang="en-US" altLang="zh-CN" sz="1400" dirty="0">
                <a:solidFill>
                  <a:srgbClr val="0097B7"/>
                </a:solidFill>
                <a:cs typeface="+mn-ea"/>
                <a:sym typeface="+mn-lt"/>
              </a:rPr>
              <a:t>Your Title</a:t>
            </a:r>
            <a:endParaRPr lang="en-US" altLang="zh-CN" sz="1400" dirty="0">
              <a:solidFill>
                <a:srgbClr val="0097B7"/>
              </a:solidFill>
              <a:cs typeface="+mn-ea"/>
              <a:sym typeface="+mn-lt"/>
            </a:endParaRPr>
          </a:p>
        </p:txBody>
      </p:sp>
      <p:sp>
        <p:nvSpPr>
          <p:cNvPr id="53256" name="Rectangle 12"/>
          <p:cNvSpPr>
            <a:spLocks noChangeArrowheads="1"/>
          </p:cNvSpPr>
          <p:nvPr/>
        </p:nvSpPr>
        <p:spPr bwMode="auto">
          <a:xfrm>
            <a:off x="881063" y="4325938"/>
            <a:ext cx="501015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4" name="Freeform 25"/>
          <p:cNvSpPr>
            <a:spLocks noEditPoints="1"/>
          </p:cNvSpPr>
          <p:nvPr/>
        </p:nvSpPr>
        <p:spPr bwMode="auto">
          <a:xfrm>
            <a:off x="1009650" y="2114550"/>
            <a:ext cx="417513" cy="363538"/>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TextBox 14"/>
          <p:cNvSpPr txBox="1"/>
          <p:nvPr/>
        </p:nvSpPr>
        <p:spPr>
          <a:xfrm>
            <a:off x="1576388" y="2114550"/>
            <a:ext cx="924484" cy="343235"/>
          </a:xfrm>
          <a:prstGeom prst="rect">
            <a:avLst/>
          </a:prstGeom>
          <a:noFill/>
        </p:spPr>
        <p:txBody>
          <a:bodyPr wrap="none">
            <a:spAutoFit/>
          </a:bodyPr>
          <a:lstStyle/>
          <a:p>
            <a:pPr lvl="0">
              <a:lnSpc>
                <a:spcPct val="130000"/>
              </a:lnSpc>
              <a:defRPr/>
            </a:pPr>
            <a:r>
              <a:rPr lang="en-US" altLang="zh-CN" sz="1400" dirty="0">
                <a:solidFill>
                  <a:srgbClr val="1AA5BD"/>
                </a:solidFill>
                <a:cs typeface="+mn-ea"/>
                <a:sym typeface="+mn-lt"/>
              </a:rPr>
              <a:t>Your Title</a:t>
            </a:r>
            <a:endParaRPr lang="en-US" altLang="zh-CN" sz="1400" dirty="0">
              <a:solidFill>
                <a:srgbClr val="1AA5BD"/>
              </a:solidFill>
              <a:cs typeface="+mn-ea"/>
              <a:sym typeface="+mn-lt"/>
            </a:endParaRPr>
          </a:p>
        </p:txBody>
      </p:sp>
      <p:sp>
        <p:nvSpPr>
          <p:cNvPr id="53259" name="Rectangle 15"/>
          <p:cNvSpPr>
            <a:spLocks noChangeArrowheads="1"/>
          </p:cNvSpPr>
          <p:nvPr/>
        </p:nvSpPr>
        <p:spPr bwMode="auto">
          <a:xfrm>
            <a:off x="881063" y="2609850"/>
            <a:ext cx="5010150" cy="50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9" name="Freeform 30"/>
          <p:cNvSpPr>
            <a:spLocks noEditPoints="1"/>
          </p:cNvSpPr>
          <p:nvPr/>
        </p:nvSpPr>
        <p:spPr bwMode="auto">
          <a:xfrm>
            <a:off x="1009650" y="5543550"/>
            <a:ext cx="417513" cy="419100"/>
          </a:xfrm>
          <a:custGeom>
            <a:avLst/>
            <a:gdLst>
              <a:gd name="T0" fmla="*/ 151 w 176"/>
              <a:gd name="T1" fmla="*/ 146 h 176"/>
              <a:gd name="T2" fmla="*/ 115 w 176"/>
              <a:gd name="T3" fmla="*/ 166 h 176"/>
              <a:gd name="T4" fmla="*/ 60 w 176"/>
              <a:gd name="T5" fmla="*/ 163 h 176"/>
              <a:gd name="T6" fmla="*/ 15 w 176"/>
              <a:gd name="T7" fmla="*/ 123 h 176"/>
              <a:gd name="T8" fmla="*/ 14 w 176"/>
              <a:gd name="T9" fmla="*/ 56 h 176"/>
              <a:gd name="T10" fmla="*/ 59 w 176"/>
              <a:gd name="T11" fmla="*/ 14 h 176"/>
              <a:gd name="T12" fmla="*/ 123 w 176"/>
              <a:gd name="T13" fmla="*/ 13 h 176"/>
              <a:gd name="T14" fmla="*/ 162 w 176"/>
              <a:gd name="T15" fmla="*/ 47 h 176"/>
              <a:gd name="T16" fmla="*/ 163 w 176"/>
              <a:gd name="T17" fmla="*/ 97 h 176"/>
              <a:gd name="T18" fmla="*/ 136 w 176"/>
              <a:gd name="T19" fmla="*/ 129 h 176"/>
              <a:gd name="T20" fmla="*/ 114 w 176"/>
              <a:gd name="T21" fmla="*/ 132 h 176"/>
              <a:gd name="T22" fmla="*/ 112 w 176"/>
              <a:gd name="T23" fmla="*/ 120 h 176"/>
              <a:gd name="T24" fmla="*/ 144 w 176"/>
              <a:gd name="T25" fmla="*/ 39 h 176"/>
              <a:gd name="T26" fmla="*/ 131 w 176"/>
              <a:gd name="T27" fmla="*/ 53 h 176"/>
              <a:gd name="T28" fmla="*/ 96 w 176"/>
              <a:gd name="T29" fmla="*/ 35 h 176"/>
              <a:gd name="T30" fmla="*/ 51 w 176"/>
              <a:gd name="T31" fmla="*/ 59 h 176"/>
              <a:gd name="T32" fmla="*/ 35 w 176"/>
              <a:gd name="T33" fmla="*/ 106 h 176"/>
              <a:gd name="T34" fmla="*/ 45 w 176"/>
              <a:gd name="T35" fmla="*/ 131 h 176"/>
              <a:gd name="T36" fmla="*/ 89 w 176"/>
              <a:gd name="T37" fmla="*/ 139 h 176"/>
              <a:gd name="T38" fmla="*/ 107 w 176"/>
              <a:gd name="T39" fmla="*/ 137 h 176"/>
              <a:gd name="T40" fmla="*/ 140 w 176"/>
              <a:gd name="T41" fmla="*/ 136 h 176"/>
              <a:gd name="T42" fmla="*/ 171 w 176"/>
              <a:gd name="T43" fmla="*/ 100 h 176"/>
              <a:gd name="T44" fmla="*/ 169 w 176"/>
              <a:gd name="T45" fmla="*/ 43 h 176"/>
              <a:gd name="T46" fmla="*/ 125 w 176"/>
              <a:gd name="T47" fmla="*/ 5 h 176"/>
              <a:gd name="T48" fmla="*/ 57 w 176"/>
              <a:gd name="T49" fmla="*/ 7 h 176"/>
              <a:gd name="T50" fmla="*/ 7 w 176"/>
              <a:gd name="T51" fmla="*/ 52 h 176"/>
              <a:gd name="T52" fmla="*/ 8 w 176"/>
              <a:gd name="T53" fmla="*/ 127 h 176"/>
              <a:gd name="T54" fmla="*/ 59 w 176"/>
              <a:gd name="T55" fmla="*/ 171 h 176"/>
              <a:gd name="T56" fmla="*/ 116 w 176"/>
              <a:gd name="T57" fmla="*/ 173 h 176"/>
              <a:gd name="T58" fmla="*/ 158 w 176"/>
              <a:gd name="T59" fmla="*/ 151 h 176"/>
              <a:gd name="T60" fmla="*/ 175 w 176"/>
              <a:gd name="T61" fmla="*/ 131 h 176"/>
              <a:gd name="T62" fmla="*/ 101 w 176"/>
              <a:gd name="T63" fmla="*/ 120 h 176"/>
              <a:gd name="T64" fmla="*/ 81 w 176"/>
              <a:gd name="T65" fmla="*/ 133 h 176"/>
              <a:gd name="T66" fmla="*/ 51 w 176"/>
              <a:gd name="T67" fmla="*/ 126 h 176"/>
              <a:gd name="T68" fmla="*/ 43 w 176"/>
              <a:gd name="T69" fmla="*/ 106 h 176"/>
              <a:gd name="T70" fmla="*/ 57 w 176"/>
              <a:gd name="T71" fmla="*/ 64 h 176"/>
              <a:gd name="T72" fmla="*/ 95 w 176"/>
              <a:gd name="T73" fmla="*/ 43 h 176"/>
              <a:gd name="T74" fmla="*/ 114 w 176"/>
              <a:gd name="T75" fmla="*/ 47 h 176"/>
              <a:gd name="T76" fmla="*/ 127 w 176"/>
              <a:gd name="T77" fmla="*/ 63 h 176"/>
              <a:gd name="T78" fmla="*/ 101 w 176"/>
              <a:gd name="T79"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6">
                <a:moveTo>
                  <a:pt x="165" y="131"/>
                </a:moveTo>
                <a:cubicBezTo>
                  <a:pt x="161" y="136"/>
                  <a:pt x="156" y="141"/>
                  <a:pt x="151" y="146"/>
                </a:cubicBezTo>
                <a:cubicBezTo>
                  <a:pt x="146" y="150"/>
                  <a:pt x="141" y="154"/>
                  <a:pt x="134" y="158"/>
                </a:cubicBezTo>
                <a:cubicBezTo>
                  <a:pt x="128" y="161"/>
                  <a:pt x="122" y="164"/>
                  <a:pt x="115" y="166"/>
                </a:cubicBezTo>
                <a:cubicBezTo>
                  <a:pt x="108" y="167"/>
                  <a:pt x="100" y="168"/>
                  <a:pt x="93" y="168"/>
                </a:cubicBezTo>
                <a:cubicBezTo>
                  <a:pt x="81" y="168"/>
                  <a:pt x="70" y="167"/>
                  <a:pt x="60" y="163"/>
                </a:cubicBezTo>
                <a:cubicBezTo>
                  <a:pt x="50" y="160"/>
                  <a:pt x="41" y="155"/>
                  <a:pt x="33" y="148"/>
                </a:cubicBezTo>
                <a:cubicBezTo>
                  <a:pt x="26" y="141"/>
                  <a:pt x="19" y="133"/>
                  <a:pt x="15" y="123"/>
                </a:cubicBezTo>
                <a:cubicBezTo>
                  <a:pt x="10" y="113"/>
                  <a:pt x="8" y="101"/>
                  <a:pt x="8" y="87"/>
                </a:cubicBezTo>
                <a:cubicBezTo>
                  <a:pt x="8" y="76"/>
                  <a:pt x="10" y="66"/>
                  <a:pt x="14" y="56"/>
                </a:cubicBezTo>
                <a:cubicBezTo>
                  <a:pt x="19" y="47"/>
                  <a:pt x="25" y="38"/>
                  <a:pt x="32" y="31"/>
                </a:cubicBezTo>
                <a:cubicBezTo>
                  <a:pt x="40" y="24"/>
                  <a:pt x="49" y="18"/>
                  <a:pt x="59" y="14"/>
                </a:cubicBezTo>
                <a:cubicBezTo>
                  <a:pt x="69" y="10"/>
                  <a:pt x="81" y="8"/>
                  <a:pt x="93" y="8"/>
                </a:cubicBezTo>
                <a:cubicBezTo>
                  <a:pt x="103" y="8"/>
                  <a:pt x="114" y="9"/>
                  <a:pt x="123" y="13"/>
                </a:cubicBezTo>
                <a:cubicBezTo>
                  <a:pt x="132" y="16"/>
                  <a:pt x="140" y="20"/>
                  <a:pt x="147" y="26"/>
                </a:cubicBezTo>
                <a:cubicBezTo>
                  <a:pt x="153" y="32"/>
                  <a:pt x="159" y="39"/>
                  <a:pt x="162" y="47"/>
                </a:cubicBezTo>
                <a:cubicBezTo>
                  <a:pt x="166" y="55"/>
                  <a:pt x="168" y="64"/>
                  <a:pt x="168" y="74"/>
                </a:cubicBezTo>
                <a:cubicBezTo>
                  <a:pt x="168" y="82"/>
                  <a:pt x="166" y="90"/>
                  <a:pt x="163" y="97"/>
                </a:cubicBezTo>
                <a:cubicBezTo>
                  <a:pt x="160" y="105"/>
                  <a:pt x="156" y="111"/>
                  <a:pt x="152" y="117"/>
                </a:cubicBezTo>
                <a:cubicBezTo>
                  <a:pt x="147" y="122"/>
                  <a:pt x="142" y="126"/>
                  <a:pt x="136" y="129"/>
                </a:cubicBezTo>
                <a:cubicBezTo>
                  <a:pt x="131" y="132"/>
                  <a:pt x="125" y="134"/>
                  <a:pt x="121" y="134"/>
                </a:cubicBezTo>
                <a:cubicBezTo>
                  <a:pt x="118" y="134"/>
                  <a:pt x="115" y="133"/>
                  <a:pt x="114" y="132"/>
                </a:cubicBezTo>
                <a:cubicBezTo>
                  <a:pt x="113" y="131"/>
                  <a:pt x="112" y="130"/>
                  <a:pt x="111" y="128"/>
                </a:cubicBezTo>
                <a:cubicBezTo>
                  <a:pt x="111" y="126"/>
                  <a:pt x="111" y="123"/>
                  <a:pt x="112" y="120"/>
                </a:cubicBezTo>
                <a:cubicBezTo>
                  <a:pt x="113" y="117"/>
                  <a:pt x="114" y="114"/>
                  <a:pt x="116" y="110"/>
                </a:cubicBezTo>
                <a:cubicBezTo>
                  <a:pt x="144" y="39"/>
                  <a:pt x="144" y="39"/>
                  <a:pt x="144" y="39"/>
                </a:cubicBezTo>
                <a:cubicBezTo>
                  <a:pt x="136" y="39"/>
                  <a:pt x="136" y="39"/>
                  <a:pt x="136" y="39"/>
                </a:cubicBezTo>
                <a:cubicBezTo>
                  <a:pt x="131" y="53"/>
                  <a:pt x="131" y="53"/>
                  <a:pt x="131" y="53"/>
                </a:cubicBezTo>
                <a:cubicBezTo>
                  <a:pt x="128" y="48"/>
                  <a:pt x="124" y="44"/>
                  <a:pt x="118" y="41"/>
                </a:cubicBezTo>
                <a:cubicBezTo>
                  <a:pt x="112" y="37"/>
                  <a:pt x="104" y="35"/>
                  <a:pt x="96" y="35"/>
                </a:cubicBezTo>
                <a:cubicBezTo>
                  <a:pt x="87" y="35"/>
                  <a:pt x="78" y="37"/>
                  <a:pt x="71" y="42"/>
                </a:cubicBezTo>
                <a:cubicBezTo>
                  <a:pt x="63" y="46"/>
                  <a:pt x="57" y="52"/>
                  <a:pt x="51" y="59"/>
                </a:cubicBezTo>
                <a:cubicBezTo>
                  <a:pt x="46" y="66"/>
                  <a:pt x="42" y="74"/>
                  <a:pt x="39" y="82"/>
                </a:cubicBezTo>
                <a:cubicBezTo>
                  <a:pt x="36" y="90"/>
                  <a:pt x="35" y="98"/>
                  <a:pt x="35" y="106"/>
                </a:cubicBezTo>
                <a:cubicBezTo>
                  <a:pt x="35" y="111"/>
                  <a:pt x="35" y="115"/>
                  <a:pt x="37" y="120"/>
                </a:cubicBezTo>
                <a:cubicBezTo>
                  <a:pt x="39" y="124"/>
                  <a:pt x="42" y="128"/>
                  <a:pt x="45" y="131"/>
                </a:cubicBezTo>
                <a:cubicBezTo>
                  <a:pt x="48" y="134"/>
                  <a:pt x="52" y="137"/>
                  <a:pt x="56" y="139"/>
                </a:cubicBezTo>
                <a:cubicBezTo>
                  <a:pt x="66" y="143"/>
                  <a:pt x="77" y="142"/>
                  <a:pt x="89" y="139"/>
                </a:cubicBezTo>
                <a:cubicBezTo>
                  <a:pt x="94" y="137"/>
                  <a:pt x="99" y="134"/>
                  <a:pt x="103" y="129"/>
                </a:cubicBezTo>
                <a:cubicBezTo>
                  <a:pt x="104" y="132"/>
                  <a:pt x="105" y="135"/>
                  <a:pt x="107" y="137"/>
                </a:cubicBezTo>
                <a:cubicBezTo>
                  <a:pt x="110" y="140"/>
                  <a:pt x="115" y="142"/>
                  <a:pt x="120" y="142"/>
                </a:cubicBezTo>
                <a:cubicBezTo>
                  <a:pt x="126" y="142"/>
                  <a:pt x="133" y="140"/>
                  <a:pt x="140" y="136"/>
                </a:cubicBezTo>
                <a:cubicBezTo>
                  <a:pt x="146" y="133"/>
                  <a:pt x="152" y="128"/>
                  <a:pt x="158" y="122"/>
                </a:cubicBezTo>
                <a:cubicBezTo>
                  <a:pt x="163" y="116"/>
                  <a:pt x="167" y="108"/>
                  <a:pt x="171" y="100"/>
                </a:cubicBezTo>
                <a:cubicBezTo>
                  <a:pt x="174" y="92"/>
                  <a:pt x="176" y="83"/>
                  <a:pt x="176" y="74"/>
                </a:cubicBezTo>
                <a:cubicBezTo>
                  <a:pt x="176" y="62"/>
                  <a:pt x="174" y="52"/>
                  <a:pt x="169" y="43"/>
                </a:cubicBezTo>
                <a:cubicBezTo>
                  <a:pt x="165" y="34"/>
                  <a:pt x="159" y="26"/>
                  <a:pt x="152" y="20"/>
                </a:cubicBezTo>
                <a:cubicBezTo>
                  <a:pt x="144" y="13"/>
                  <a:pt x="135" y="8"/>
                  <a:pt x="125" y="5"/>
                </a:cubicBezTo>
                <a:cubicBezTo>
                  <a:pt x="115" y="2"/>
                  <a:pt x="104" y="0"/>
                  <a:pt x="93" y="0"/>
                </a:cubicBezTo>
                <a:cubicBezTo>
                  <a:pt x="80" y="0"/>
                  <a:pt x="68" y="2"/>
                  <a:pt x="57" y="7"/>
                </a:cubicBezTo>
                <a:cubicBezTo>
                  <a:pt x="46" y="11"/>
                  <a:pt x="36" y="17"/>
                  <a:pt x="27" y="25"/>
                </a:cubicBezTo>
                <a:cubicBezTo>
                  <a:pt x="19" y="33"/>
                  <a:pt x="12" y="42"/>
                  <a:pt x="7" y="52"/>
                </a:cubicBezTo>
                <a:cubicBezTo>
                  <a:pt x="2" y="63"/>
                  <a:pt x="0" y="75"/>
                  <a:pt x="0" y="87"/>
                </a:cubicBezTo>
                <a:cubicBezTo>
                  <a:pt x="0" y="103"/>
                  <a:pt x="3" y="116"/>
                  <a:pt x="8" y="127"/>
                </a:cubicBezTo>
                <a:cubicBezTo>
                  <a:pt x="13" y="138"/>
                  <a:pt x="21" y="148"/>
                  <a:pt x="29" y="155"/>
                </a:cubicBezTo>
                <a:cubicBezTo>
                  <a:pt x="38" y="162"/>
                  <a:pt x="48" y="168"/>
                  <a:pt x="59" y="171"/>
                </a:cubicBezTo>
                <a:cubicBezTo>
                  <a:pt x="70" y="174"/>
                  <a:pt x="81" y="176"/>
                  <a:pt x="93" y="176"/>
                </a:cubicBezTo>
                <a:cubicBezTo>
                  <a:pt x="101" y="176"/>
                  <a:pt x="109" y="175"/>
                  <a:pt x="116" y="173"/>
                </a:cubicBezTo>
                <a:cubicBezTo>
                  <a:pt x="124" y="171"/>
                  <a:pt x="131" y="168"/>
                  <a:pt x="138" y="164"/>
                </a:cubicBezTo>
                <a:cubicBezTo>
                  <a:pt x="145" y="161"/>
                  <a:pt x="152" y="156"/>
                  <a:pt x="158" y="151"/>
                </a:cubicBezTo>
                <a:cubicBezTo>
                  <a:pt x="164" y="145"/>
                  <a:pt x="169" y="139"/>
                  <a:pt x="173" y="133"/>
                </a:cubicBezTo>
                <a:cubicBezTo>
                  <a:pt x="175" y="131"/>
                  <a:pt x="175" y="131"/>
                  <a:pt x="175" y="131"/>
                </a:cubicBezTo>
                <a:cubicBezTo>
                  <a:pt x="165" y="131"/>
                  <a:pt x="165" y="131"/>
                  <a:pt x="165" y="131"/>
                </a:cubicBezTo>
                <a:close/>
                <a:moveTo>
                  <a:pt x="101" y="120"/>
                </a:moveTo>
                <a:cubicBezTo>
                  <a:pt x="98" y="124"/>
                  <a:pt x="95" y="127"/>
                  <a:pt x="91" y="129"/>
                </a:cubicBezTo>
                <a:cubicBezTo>
                  <a:pt x="88" y="131"/>
                  <a:pt x="85" y="132"/>
                  <a:pt x="81" y="133"/>
                </a:cubicBezTo>
                <a:cubicBezTo>
                  <a:pt x="74" y="135"/>
                  <a:pt x="66" y="134"/>
                  <a:pt x="60" y="132"/>
                </a:cubicBezTo>
                <a:cubicBezTo>
                  <a:pt x="56" y="130"/>
                  <a:pt x="53" y="128"/>
                  <a:pt x="51" y="126"/>
                </a:cubicBezTo>
                <a:cubicBezTo>
                  <a:pt x="48" y="123"/>
                  <a:pt x="46" y="120"/>
                  <a:pt x="45" y="117"/>
                </a:cubicBezTo>
                <a:cubicBezTo>
                  <a:pt x="43" y="113"/>
                  <a:pt x="43" y="110"/>
                  <a:pt x="43" y="106"/>
                </a:cubicBezTo>
                <a:cubicBezTo>
                  <a:pt x="43" y="99"/>
                  <a:pt x="44" y="92"/>
                  <a:pt x="46" y="85"/>
                </a:cubicBezTo>
                <a:cubicBezTo>
                  <a:pt x="49" y="77"/>
                  <a:pt x="53" y="71"/>
                  <a:pt x="57" y="64"/>
                </a:cubicBezTo>
                <a:cubicBezTo>
                  <a:pt x="62" y="58"/>
                  <a:pt x="67" y="53"/>
                  <a:pt x="74" y="49"/>
                </a:cubicBezTo>
                <a:cubicBezTo>
                  <a:pt x="80" y="45"/>
                  <a:pt x="87" y="43"/>
                  <a:pt x="95" y="43"/>
                </a:cubicBezTo>
                <a:cubicBezTo>
                  <a:pt x="98" y="43"/>
                  <a:pt x="101" y="43"/>
                  <a:pt x="104" y="44"/>
                </a:cubicBezTo>
                <a:cubicBezTo>
                  <a:pt x="108" y="44"/>
                  <a:pt x="111" y="46"/>
                  <a:pt x="114" y="47"/>
                </a:cubicBezTo>
                <a:cubicBezTo>
                  <a:pt x="117" y="49"/>
                  <a:pt x="119" y="51"/>
                  <a:pt x="122" y="53"/>
                </a:cubicBezTo>
                <a:cubicBezTo>
                  <a:pt x="124" y="56"/>
                  <a:pt x="125" y="59"/>
                  <a:pt x="127" y="63"/>
                </a:cubicBezTo>
                <a:cubicBezTo>
                  <a:pt x="109" y="106"/>
                  <a:pt x="109" y="106"/>
                  <a:pt x="109" y="106"/>
                </a:cubicBezTo>
                <a:cubicBezTo>
                  <a:pt x="107" y="112"/>
                  <a:pt x="104" y="116"/>
                  <a:pt x="101" y="120"/>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TextBox 19"/>
          <p:cNvSpPr txBox="1"/>
          <p:nvPr/>
        </p:nvSpPr>
        <p:spPr>
          <a:xfrm>
            <a:off x="1576388" y="5545138"/>
            <a:ext cx="924484" cy="343235"/>
          </a:xfrm>
          <a:prstGeom prst="rect">
            <a:avLst/>
          </a:prstGeom>
          <a:noFill/>
        </p:spPr>
        <p:txBody>
          <a:bodyPr wrap="none">
            <a:spAutoFit/>
          </a:bodyPr>
          <a:lstStyle/>
          <a:p>
            <a:pPr lvl="0">
              <a:lnSpc>
                <a:spcPct val="130000"/>
              </a:lnSpc>
              <a:defRPr/>
            </a:pPr>
            <a:r>
              <a:rPr lang="en-US" altLang="zh-CN" sz="1400" dirty="0">
                <a:solidFill>
                  <a:srgbClr val="0086AC"/>
                </a:solidFill>
                <a:cs typeface="+mn-ea"/>
                <a:sym typeface="+mn-lt"/>
              </a:rPr>
              <a:t>Your Title</a:t>
            </a:r>
            <a:endParaRPr lang="en-US" altLang="zh-CN" sz="1400" dirty="0">
              <a:solidFill>
                <a:srgbClr val="0086AC"/>
              </a:solidFill>
              <a:cs typeface="+mn-ea"/>
              <a:sym typeface="+mn-lt"/>
            </a:endParaRPr>
          </a:p>
        </p:txBody>
      </p:sp>
      <p:sp>
        <p:nvSpPr>
          <p:cNvPr id="53262" name="Rectangle 20"/>
          <p:cNvSpPr>
            <a:spLocks noChangeArrowheads="1"/>
          </p:cNvSpPr>
          <p:nvPr/>
        </p:nvSpPr>
        <p:spPr bwMode="auto">
          <a:xfrm>
            <a:off x="881063" y="6040438"/>
            <a:ext cx="5010150" cy="509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7" name="Rectangle 26"/>
          <p:cNvSpPr/>
          <p:nvPr/>
        </p:nvSpPr>
        <p:spPr>
          <a:xfrm>
            <a:off x="6037263" y="0"/>
            <a:ext cx="58737" cy="17145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1" name="Rectangle 30"/>
          <p:cNvSpPr/>
          <p:nvPr/>
        </p:nvSpPr>
        <p:spPr>
          <a:xfrm>
            <a:off x="6037263" y="1712913"/>
            <a:ext cx="58737" cy="17145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2" name="Rectangle 31"/>
          <p:cNvSpPr/>
          <p:nvPr/>
        </p:nvSpPr>
        <p:spPr>
          <a:xfrm>
            <a:off x="6037263" y="3429000"/>
            <a:ext cx="58737" cy="17145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3" name="Rectangle 32"/>
          <p:cNvSpPr/>
          <p:nvPr/>
        </p:nvSpPr>
        <p:spPr>
          <a:xfrm>
            <a:off x="6037263" y="5143500"/>
            <a:ext cx="58737" cy="17145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5" name="Title 3"/>
          <p:cNvSpPr txBox="1"/>
          <p:nvPr/>
        </p:nvSpPr>
        <p:spPr bwMode="auto">
          <a:xfrm>
            <a:off x="7265988" y="2087563"/>
            <a:ext cx="3757612"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2800" dirty="0">
                <a:solidFill>
                  <a:srgbClr val="F6F8F8"/>
                </a:solidFill>
                <a:latin typeface="Arial" panose="020B0604020202020204"/>
                <a:cs typeface="+mn-ea"/>
                <a:sym typeface="+mn-lt"/>
              </a:rPr>
              <a:t>Your Title Here</a:t>
            </a:r>
            <a:endParaRPr lang="en-US" altLang="zh-CN" sz="2800" dirty="0">
              <a:solidFill>
                <a:srgbClr val="F6F8F8"/>
              </a:solidFill>
              <a:latin typeface="Arial" panose="020B0604020202020204"/>
              <a:cs typeface="+mn-ea"/>
              <a:sym typeface="+mn-lt"/>
            </a:endParaRPr>
          </a:p>
        </p:txBody>
      </p:sp>
      <p:sp>
        <p:nvSpPr>
          <p:cNvPr id="36" name="TextBox 35"/>
          <p:cNvSpPr txBox="1"/>
          <p:nvPr/>
        </p:nvSpPr>
        <p:spPr>
          <a:xfrm>
            <a:off x="7323138" y="2817813"/>
            <a:ext cx="3641725" cy="2678112"/>
          </a:xfrm>
          <a:prstGeom prst="rect">
            <a:avLst/>
          </a:prstGeom>
          <a:noFill/>
        </p:spPr>
        <p:txBody>
          <a:bodyPr>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rPr>
              <a:t>S</a:t>
            </a:r>
            <a:r>
              <a:rPr kumimoji="0" lang="id-ID"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rPr>
              <a:t>hopping carts are abandoned right before the transaction its completed. Suitable for all categories</a:t>
            </a:r>
            <a:r>
              <a:rPr kumimoji="0" lang="en-US"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rPr>
              <a:t> </a:t>
            </a:r>
            <a:r>
              <a:rPr kumimoji="0" lang="id-ID"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en-US"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rPr>
              <a:t>.</a:t>
            </a:r>
            <a:endParaRPr kumimoji="0" lang="id-ID"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200000"/>
              </a:lnSpc>
              <a:spcBef>
                <a:spcPts val="0"/>
              </a:spcBef>
              <a:spcAft>
                <a:spcPts val="0"/>
              </a:spcAft>
              <a:buClrTx/>
              <a:buSzTx/>
              <a:buFontTx/>
              <a:buNone/>
              <a:defRPr/>
            </a:pPr>
            <a:endParaRPr kumimoji="0" lang="id-ID"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200000"/>
              </a:lnSpc>
              <a:spcBef>
                <a:spcPts val="0"/>
              </a:spcBef>
              <a:spcAft>
                <a:spcPts val="0"/>
              </a:spcAft>
              <a:buClrTx/>
              <a:buSzTx/>
              <a:buFontTx/>
              <a:buNone/>
              <a:defRPr/>
            </a:pPr>
            <a:endParaRPr kumimoji="0" lang="id-ID" sz="1200" b="0" i="0" u="none" strike="noStrike" kern="1200" cap="none" spc="0" normalizeH="0" baseline="0" noProof="0" dirty="0">
              <a:ln>
                <a:noFill/>
              </a:ln>
              <a:solidFill>
                <a:srgbClr val="F6F8F8">
                  <a:lumMod val="85000"/>
                </a:srgbClr>
              </a:solidFill>
              <a:effectLst/>
              <a:uLnTx/>
              <a:uFillTx/>
              <a:latin typeface="Arial" panose="020B0604020202020204"/>
              <a:ea typeface="微软雅黑"/>
              <a:cs typeface="+mn-ea"/>
              <a:sym typeface="+mn-lt"/>
            </a:endParaRPr>
          </a:p>
        </p:txBody>
      </p:sp>
      <p:sp>
        <p:nvSpPr>
          <p:cNvPr id="37" name="Rectangle 36"/>
          <p:cNvSpPr/>
          <p:nvPr/>
        </p:nvSpPr>
        <p:spPr>
          <a:xfrm>
            <a:off x="7175500" y="1592263"/>
            <a:ext cx="3937000" cy="3673475"/>
          </a:xfrm>
          <a:prstGeom prst="rect">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8" name="Oval 37"/>
          <p:cNvSpPr/>
          <p:nvPr/>
        </p:nvSpPr>
        <p:spPr>
          <a:xfrm>
            <a:off x="9094124" y="2730262"/>
            <a:ext cx="100254" cy="100254"/>
          </a:xfrm>
          <a:prstGeom prst="ellipse">
            <a:avLst/>
          </a:prstGeom>
          <a:noFill/>
          <a:ln>
            <a:gradFill>
              <a:gsLst>
                <a:gs pos="0">
                  <a:schemeClr val="accent2"/>
                </a:gs>
                <a:gs pos="34000">
                  <a:schemeClr val="accent3"/>
                </a:gs>
                <a:gs pos="71000">
                  <a:schemeClr val="accent4"/>
                </a:gs>
                <a:gs pos="100000">
                  <a:schemeClr val="accent6"/>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withEffect">
                                  <p:stCondLst>
                                    <p:cond delay="250"/>
                                  </p:stCondLst>
                                  <p:childTnLst>
                                    <p:set>
                                      <p:cBhvr>
                                        <p:cTn id="6" dur="1" fill="hold">
                                          <p:stCondLst>
                                            <p:cond delay="0"/>
                                          </p:stCondLst>
                                        </p:cTn>
                                        <p:tgtEl>
                                          <p:spTgt spid="35"/>
                                        </p:tgtEl>
                                        <p:attrNameLst>
                                          <p:attrName>style.visibility</p:attrName>
                                        </p:attrNameLst>
                                      </p:cBhvr>
                                      <p:to>
                                        <p:strVal val="visible"/>
                                      </p:to>
                                    </p:set>
                                    <p:anim calcmode="lin" valueType="num">
                                      <p:cBhvr additive="base">
                                        <p:cTn id="7" dur="500" fill="hold"/>
                                        <p:tgtEl>
                                          <p:spTgt spid="35"/>
                                        </p:tgtEl>
                                        <p:attrNameLst>
                                          <p:attrName>ppt_x</p:attrName>
                                        </p:attrNameLst>
                                      </p:cBhvr>
                                      <p:tavLst>
                                        <p:tav tm="0">
                                          <p:val>
                                            <p:strVal val="#ppt_x"/>
                                          </p:val>
                                        </p:tav>
                                        <p:tav tm="100000">
                                          <p:val>
                                            <p:strVal val="#ppt_x"/>
                                          </p:val>
                                        </p:tav>
                                      </p:tavLst>
                                    </p:anim>
                                    <p:anim calcmode="lin" valueType="num">
                                      <p:cBhvr additive="base">
                                        <p:cTn id="8" dur="500" fill="hold"/>
                                        <p:tgtEl>
                                          <p:spTgt spid="3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250"/>
                                  </p:stCondLst>
                                  <p:childTnLst>
                                    <p:set>
                                      <p:cBhvr>
                                        <p:cTn id="10" dur="1" fill="hold">
                                          <p:stCondLst>
                                            <p:cond delay="0"/>
                                          </p:stCondLst>
                                        </p:cTn>
                                        <p:tgtEl>
                                          <p:spTgt spid="36"/>
                                        </p:tgtEl>
                                        <p:attrNameLst>
                                          <p:attrName>style.visibility</p:attrName>
                                        </p:attrNameLst>
                                      </p:cBhvr>
                                      <p:to>
                                        <p:strVal val="visible"/>
                                      </p:to>
                                    </p:set>
                                    <p:anim calcmode="lin" valueType="num">
                                      <p:cBhvr additive="base">
                                        <p:cTn id="11" dur="500" fill="hold"/>
                                        <p:tgtEl>
                                          <p:spTgt spid="36"/>
                                        </p:tgtEl>
                                        <p:attrNameLst>
                                          <p:attrName>ppt_x</p:attrName>
                                        </p:attrNameLst>
                                      </p:cBhvr>
                                      <p:tavLst>
                                        <p:tav tm="0">
                                          <p:val>
                                            <p:strVal val="#ppt_x"/>
                                          </p:val>
                                        </p:tav>
                                        <p:tav tm="100000">
                                          <p:val>
                                            <p:strVal val="#ppt_x"/>
                                          </p:val>
                                        </p:tav>
                                      </p:tavLst>
                                    </p:anim>
                                    <p:anim calcmode="lin" valueType="num">
                                      <p:cBhvr additive="base">
                                        <p:cTn id="12" dur="500" fill="hold"/>
                                        <p:tgtEl>
                                          <p:spTgt spid="36"/>
                                        </p:tgtEl>
                                        <p:attrNameLst>
                                          <p:attrName>ppt_y</p:attrName>
                                        </p:attrNameLst>
                                      </p:cBhvr>
                                      <p:tavLst>
                                        <p:tav tm="0">
                                          <p:val>
                                            <p:strVal val="1+#ppt_h/2"/>
                                          </p:val>
                                        </p:tav>
                                        <p:tav tm="100000">
                                          <p:val>
                                            <p:strVal val="#ppt_y"/>
                                          </p:val>
                                        </p:tav>
                                      </p:tavLst>
                                    </p:anim>
                                  </p:childTnLst>
                                </p:cTn>
                              </p:par>
                            </p:childTnLst>
                          </p:cTn>
                        </p:par>
                        <p:par>
                          <p:cTn id="13" fill="hold">
                            <p:stCondLst>
                              <p:cond delay="750"/>
                            </p:stCondLst>
                            <p:childTnLst>
                              <p:par>
                                <p:cTn id="14" presetID="50" presetClass="entr" presetSubtype="0" decel="100000" fill="hold" grpId="0" nodeType="afterEffect">
                                  <p:stCondLst>
                                    <p:cond delay="0"/>
                                  </p:stCondLst>
                                  <p:childTnLst>
                                    <p:set>
                                      <p:cBhvr>
                                        <p:cTn id="15" dur="1" fill="hold">
                                          <p:stCondLst>
                                            <p:cond delay="0"/>
                                          </p:stCondLst>
                                        </p:cTn>
                                        <p:tgtEl>
                                          <p:spTgt spid="37"/>
                                        </p:tgtEl>
                                        <p:attrNameLst>
                                          <p:attrName>style.visibility</p:attrName>
                                        </p:attrNameLst>
                                      </p:cBhvr>
                                      <p:to>
                                        <p:strVal val="visible"/>
                                      </p:to>
                                    </p:set>
                                    <p:anim calcmode="lin" valueType="num">
                                      <p:cBhvr>
                                        <p:cTn id="16" dur="1000" fill="hold"/>
                                        <p:tgtEl>
                                          <p:spTgt spid="37"/>
                                        </p:tgtEl>
                                        <p:attrNameLst>
                                          <p:attrName>ppt_w</p:attrName>
                                        </p:attrNameLst>
                                      </p:cBhvr>
                                      <p:tavLst>
                                        <p:tav tm="0">
                                          <p:val>
                                            <p:strVal val="#ppt_w+.3"/>
                                          </p:val>
                                        </p:tav>
                                        <p:tav tm="100000">
                                          <p:val>
                                            <p:strVal val="#ppt_w"/>
                                          </p:val>
                                        </p:tav>
                                      </p:tavLst>
                                    </p:anim>
                                    <p:anim calcmode="lin" valueType="num">
                                      <p:cBhvr>
                                        <p:cTn id="17" dur="1000" fill="hold"/>
                                        <p:tgtEl>
                                          <p:spTgt spid="37"/>
                                        </p:tgtEl>
                                        <p:attrNameLst>
                                          <p:attrName>ppt_h</p:attrName>
                                        </p:attrNameLst>
                                      </p:cBhvr>
                                      <p:tavLst>
                                        <p:tav tm="0">
                                          <p:val>
                                            <p:strVal val="#ppt_h"/>
                                          </p:val>
                                        </p:tav>
                                        <p:tav tm="100000">
                                          <p:val>
                                            <p:strVal val="#ppt_h"/>
                                          </p:val>
                                        </p:tav>
                                      </p:tavLst>
                                    </p:anim>
                                    <p:animEffect transition="in" filter="fade">
                                      <p:cBhvr>
                                        <p:cTn id="18" dur="10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4763"/>
            <a:ext cx="6096000" cy="6862763"/>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8" name="Title 3"/>
          <p:cNvSpPr txBox="1"/>
          <p:nvPr/>
        </p:nvSpPr>
        <p:spPr bwMode="auto">
          <a:xfrm>
            <a:off x="1055688" y="704850"/>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chemeClr val="bg1"/>
                </a:solidFill>
                <a:latin typeface="Arial" panose="020B0604020202020204"/>
                <a:cs typeface="+mn-ea"/>
                <a:sym typeface="+mn-lt"/>
              </a:rPr>
              <a:t>Your Tit</a:t>
            </a:r>
            <a:r>
              <a:rPr lang="en-US" altLang="zh-CN" sz="4000" dirty="0">
                <a:solidFill>
                  <a:srgbClr val="445469"/>
                </a:solidFill>
                <a:latin typeface="Arial" panose="020B0604020202020204"/>
                <a:cs typeface="+mn-ea"/>
                <a:sym typeface="+mn-lt"/>
              </a:rPr>
              <a:t>le Here</a:t>
            </a:r>
            <a:endPar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4" name="Rectangle 13"/>
          <p:cNvSpPr/>
          <p:nvPr/>
        </p:nvSpPr>
        <p:spPr>
          <a:xfrm>
            <a:off x="803275" y="4629150"/>
            <a:ext cx="1577975" cy="920701"/>
          </a:xfrm>
          <a:prstGeom prst="rect">
            <a:avLst/>
          </a:prstGeom>
        </p:spPr>
        <p:txBody>
          <a:bodyPr>
            <a:spAutoFit/>
          </a:bodyPr>
          <a:lstStyle/>
          <a:p>
            <a:pPr lvl="0" algn="ctr">
              <a:lnSpc>
                <a:spcPct val="130000"/>
              </a:lnSpc>
              <a:defRPr/>
            </a:pPr>
            <a:r>
              <a:rPr lang="en-US" altLang="zh-CN" sz="1100" b="1" dirty="0">
                <a:solidFill>
                  <a:srgbClr val="F6F8F8"/>
                </a:solidFill>
                <a:cs typeface="+mn-ea"/>
                <a:sym typeface="+mn-lt"/>
              </a:rPr>
              <a:t>Your Title</a:t>
            </a:r>
            <a:endParaRPr lang="en-US" altLang="zh-CN" sz="1100" b="1" dirty="0">
              <a:solidFill>
                <a:srgbClr val="F6F8F8"/>
              </a:solidFill>
              <a:cs typeface="+mn-ea"/>
              <a:sym typeface="+mn-lt"/>
            </a:endParaRPr>
          </a:p>
          <a:p>
            <a:pPr lvl="0" algn="ctr">
              <a:lnSpc>
                <a:spcPct val="130000"/>
              </a:lnSpc>
              <a:defRPr/>
            </a:pPr>
            <a:r>
              <a:rPr kumimoji="0" lang="en-US" sz="105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Authoritatively cultivate clean box processes after emerging</a:t>
            </a:r>
            <a:endParaRPr kumimoji="0" lang="en-US" sz="105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15" name="Rectangle 14"/>
          <p:cNvSpPr/>
          <p:nvPr/>
        </p:nvSpPr>
        <p:spPr>
          <a:xfrm>
            <a:off x="2659063" y="4629150"/>
            <a:ext cx="1577975" cy="920701"/>
          </a:xfrm>
          <a:prstGeom prst="rect">
            <a:avLst/>
          </a:prstGeom>
        </p:spPr>
        <p:txBody>
          <a:bodyPr>
            <a:spAutoFit/>
          </a:bodyPr>
          <a:lstStyle/>
          <a:p>
            <a:pPr lvl="0" algn="ctr">
              <a:lnSpc>
                <a:spcPct val="130000"/>
              </a:lnSpc>
              <a:defRPr/>
            </a:pPr>
            <a:r>
              <a:rPr lang="en-US" altLang="zh-CN" sz="1100" b="1" dirty="0">
                <a:solidFill>
                  <a:srgbClr val="F6F8F8"/>
                </a:solidFill>
                <a:latin typeface="Open Sans Light" pitchFamily="34" charset="0"/>
                <a:cs typeface="+mn-ea"/>
                <a:sym typeface="+mn-lt"/>
              </a:rPr>
              <a:t>Your Title</a:t>
            </a:r>
            <a:endParaRPr lang="en-US" altLang="zh-CN" sz="1100" b="1" dirty="0">
              <a:solidFill>
                <a:srgbClr val="F6F8F8"/>
              </a:solidFill>
              <a:latin typeface="Open Sans Light" pitchFamily="34" charset="0"/>
              <a:cs typeface="+mn-ea"/>
              <a:sym typeface="+mn-lt"/>
            </a:endParaRPr>
          </a:p>
          <a:p>
            <a:pPr lvl="0" algn="ctr">
              <a:lnSpc>
                <a:spcPct val="130000"/>
              </a:lnSpc>
              <a:defRPr/>
            </a:pPr>
            <a:r>
              <a:rPr kumimoji="0" lang="en-US" sz="105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Authoritatively cultivate clean box processes after emerging</a:t>
            </a:r>
            <a:endParaRPr kumimoji="0" lang="en-US" sz="105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23" name="TextBox 34"/>
          <p:cNvSpPr txBox="1"/>
          <p:nvPr/>
        </p:nvSpPr>
        <p:spPr>
          <a:xfrm>
            <a:off x="779463" y="2335213"/>
            <a:ext cx="3865562" cy="1108075"/>
          </a:xfrm>
          <a:prstGeom prst="rect">
            <a:avLst/>
          </a:prstGeom>
          <a:noFill/>
        </p:spPr>
        <p:txBody>
          <a:bodyPr>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l" defTabSz="913765" rtl="0" eaLnBrk="1" fontAlgn="auto" latinLnBrk="0" hangingPunct="1">
              <a:lnSpc>
                <a:spcPct val="150000"/>
              </a:lnSpc>
              <a:spcBef>
                <a:spcPts val="0"/>
              </a:spcBef>
              <a:spcAft>
                <a:spcPts val="0"/>
              </a:spcAft>
              <a:buClrTx/>
              <a:buSzTx/>
              <a:buFontTx/>
              <a:buNone/>
              <a:defRPr/>
            </a:pPr>
            <a:r>
              <a:rPr kumimoji="0" lang="en-US" sz="11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Throughout our </a:t>
            </a:r>
            <a:r>
              <a:rPr kumimoji="0" lang="en-US" sz="1100" b="0" i="0" u="none" strike="noStrike" kern="1200" cap="none" spc="0" normalizeH="0" baseline="0" noProof="0" dirty="0" err="1">
                <a:ln>
                  <a:noFill/>
                </a:ln>
                <a:solidFill>
                  <a:srgbClr val="F6F8F8">
                    <a:lumMod val="95000"/>
                  </a:srgbClr>
                </a:solidFill>
                <a:effectLst/>
                <a:uLnTx/>
                <a:uFillTx/>
                <a:latin typeface="Arial" panose="020B0604020202020204"/>
                <a:ea typeface="微软雅黑"/>
                <a:cs typeface="+mn-ea"/>
                <a:sym typeface="+mn-lt"/>
              </a:rPr>
              <a:t>organisation</a:t>
            </a:r>
            <a:r>
              <a:rPr kumimoji="0" lang="en-US" sz="11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 we’ve always looked to bring together the right skills and knowledge to support our technology development, network growth and customer service. </a:t>
            </a:r>
            <a:endParaRPr kumimoji="0" lang="en-US" sz="11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4" name="Oval 3"/>
          <p:cNvSpPr/>
          <p:nvPr/>
        </p:nvSpPr>
        <p:spPr>
          <a:xfrm>
            <a:off x="1465263" y="4194175"/>
            <a:ext cx="254000" cy="2524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2" name="Oval 21"/>
          <p:cNvSpPr/>
          <p:nvPr/>
        </p:nvSpPr>
        <p:spPr>
          <a:xfrm>
            <a:off x="3322638" y="4194175"/>
            <a:ext cx="252412" cy="2524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1" name="TextBox 34"/>
          <p:cNvSpPr txBox="1"/>
          <p:nvPr/>
        </p:nvSpPr>
        <p:spPr>
          <a:xfrm>
            <a:off x="779463" y="1739900"/>
            <a:ext cx="3865562" cy="496888"/>
          </a:xfrm>
          <a:prstGeom prst="rect">
            <a:avLst/>
          </a:prstGeom>
          <a:noFill/>
        </p:spPr>
        <p:txBody>
          <a:bodyPr>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nSpc>
                <a:spcPct val="150000"/>
              </a:lnSpc>
              <a:defRPr/>
            </a:pPr>
            <a:r>
              <a:rPr lang="en-US" altLang="zh-CN" sz="2000" dirty="0">
                <a:solidFill>
                  <a:srgbClr val="F6F8F8">
                    <a:lumMod val="95000"/>
                  </a:srgbClr>
                </a:solidFill>
                <a:cs typeface="+mn-ea"/>
                <a:sym typeface="+mn-lt"/>
              </a:rPr>
              <a:t>Your Title</a:t>
            </a:r>
            <a:endParaRPr kumimoji="0" lang="en-US" sz="20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32" name="TextBox 34"/>
          <p:cNvSpPr txBox="1">
            <a:spLocks noChangeArrowheads="1"/>
          </p:cNvSpPr>
          <p:nvPr/>
        </p:nvSpPr>
        <p:spPr bwMode="auto">
          <a:xfrm>
            <a:off x="7456488" y="2335213"/>
            <a:ext cx="386556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r" defTabSz="912495"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TextBox 34"/>
          <p:cNvSpPr txBox="1"/>
          <p:nvPr/>
        </p:nvSpPr>
        <p:spPr>
          <a:xfrm>
            <a:off x="7456488" y="1739900"/>
            <a:ext cx="3865562" cy="496888"/>
          </a:xfrm>
          <a:prstGeom prst="rect">
            <a:avLst/>
          </a:prstGeom>
          <a:noFill/>
        </p:spPr>
        <p:txBody>
          <a:bodyPr>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lvl="0" algn="r">
              <a:lnSpc>
                <a:spcPct val="150000"/>
              </a:lnSpc>
              <a:defRPr/>
            </a:pPr>
            <a:r>
              <a:rPr lang="en-US" altLang="zh-CN" sz="2000" dirty="0">
                <a:solidFill>
                  <a:srgbClr val="445469"/>
                </a:solidFill>
                <a:cs typeface="+mn-ea"/>
                <a:sym typeface="+mn-lt"/>
              </a:rPr>
              <a:t>Your Title</a:t>
            </a:r>
            <a:endParaRPr kumimoji="0" lang="en-US"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9" name="Rectangle 38"/>
          <p:cNvSpPr/>
          <p:nvPr/>
        </p:nvSpPr>
        <p:spPr>
          <a:xfrm>
            <a:off x="7888288" y="4629150"/>
            <a:ext cx="1577975" cy="920701"/>
          </a:xfrm>
          <a:prstGeom prst="rect">
            <a:avLst/>
          </a:prstGeom>
        </p:spPr>
        <p:txBody>
          <a:bodyPr>
            <a:spAutoFit/>
          </a:bodyPr>
          <a:lstStyle/>
          <a:p>
            <a:pPr lvl="0" algn="ctr">
              <a:lnSpc>
                <a:spcPct val="130000"/>
              </a:lnSpc>
              <a:defRPr/>
            </a:pPr>
            <a:r>
              <a:rPr lang="en-US" altLang="zh-CN" sz="1100" b="1" dirty="0">
                <a:solidFill>
                  <a:srgbClr val="445469"/>
                </a:solidFill>
                <a:cs typeface="+mn-ea"/>
                <a:sym typeface="+mn-lt"/>
              </a:rPr>
              <a:t>Your Title</a:t>
            </a:r>
            <a:endParaRPr lang="en-US" altLang="zh-CN" sz="1100" b="1" dirty="0">
              <a:solidFill>
                <a:srgbClr val="445469"/>
              </a:solidFill>
              <a:cs typeface="+mn-ea"/>
              <a:sym typeface="+mn-lt"/>
            </a:endParaRPr>
          </a:p>
          <a:p>
            <a:pPr lvl="0" algn="ctr">
              <a:lnSpc>
                <a:spcPct val="130000"/>
              </a:lnSpc>
              <a:defRPr/>
            </a:pPr>
            <a:r>
              <a:rPr kumimoji="0" lang="en-US" sz="105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Authoritatively cultivate clean box processes after emerging</a:t>
            </a:r>
            <a:endParaRPr kumimoji="0" lang="en-US" sz="105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40" name="Rectangle 39"/>
          <p:cNvSpPr/>
          <p:nvPr/>
        </p:nvSpPr>
        <p:spPr>
          <a:xfrm>
            <a:off x="9744075" y="4629150"/>
            <a:ext cx="1577975" cy="920701"/>
          </a:xfrm>
          <a:prstGeom prst="rect">
            <a:avLst/>
          </a:prstGeom>
        </p:spPr>
        <p:txBody>
          <a:bodyPr>
            <a:spAutoFit/>
          </a:bodyPr>
          <a:lstStyle/>
          <a:p>
            <a:pPr lvl="0" algn="ctr">
              <a:lnSpc>
                <a:spcPct val="130000"/>
              </a:lnSpc>
              <a:defRPr/>
            </a:pPr>
            <a:r>
              <a:rPr lang="en-US" altLang="zh-CN" sz="1100" b="1" dirty="0">
                <a:solidFill>
                  <a:srgbClr val="445469"/>
                </a:solidFill>
                <a:latin typeface="Open Sans Light" pitchFamily="34" charset="0"/>
                <a:cs typeface="+mn-ea"/>
                <a:sym typeface="+mn-lt"/>
              </a:rPr>
              <a:t>Your Title</a:t>
            </a:r>
            <a:endParaRPr lang="en-US" altLang="zh-CN" sz="1100" b="1" dirty="0">
              <a:solidFill>
                <a:srgbClr val="445469"/>
              </a:solidFill>
              <a:latin typeface="Open Sans Light" pitchFamily="34" charset="0"/>
              <a:cs typeface="+mn-ea"/>
              <a:sym typeface="+mn-lt"/>
            </a:endParaRPr>
          </a:p>
          <a:p>
            <a:pPr lvl="0" algn="ctr">
              <a:lnSpc>
                <a:spcPct val="130000"/>
              </a:lnSpc>
              <a:defRPr/>
            </a:pPr>
            <a:r>
              <a:rPr kumimoji="0" lang="en-US" sz="105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Authoritatively cultivate clean box processes after emerging</a:t>
            </a:r>
            <a:endParaRPr kumimoji="0" lang="en-US" sz="105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41" name="Oval 40"/>
          <p:cNvSpPr/>
          <p:nvPr/>
        </p:nvSpPr>
        <p:spPr>
          <a:xfrm>
            <a:off x="8550275" y="4194175"/>
            <a:ext cx="254000" cy="25241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Oval 41"/>
          <p:cNvSpPr/>
          <p:nvPr/>
        </p:nvSpPr>
        <p:spPr>
          <a:xfrm>
            <a:off x="10406063" y="4194175"/>
            <a:ext cx="254000" cy="252413"/>
          </a:xfrm>
          <a:prstGeom prst="ellipse">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Freeform 18"/>
          <p:cNvSpPr/>
          <p:nvPr/>
        </p:nvSpPr>
        <p:spPr bwMode="auto">
          <a:xfrm>
            <a:off x="1517650" y="4268788"/>
            <a:ext cx="149225" cy="101600"/>
          </a:xfrm>
          <a:custGeom>
            <a:avLst/>
            <a:gdLst>
              <a:gd name="T0" fmla="*/ 148857 w 176"/>
              <a:gd name="T1" fmla="*/ 3390 h 120"/>
              <a:gd name="T2" fmla="*/ 145474 w 176"/>
              <a:gd name="T3" fmla="*/ 0 h 120"/>
              <a:gd name="T4" fmla="*/ 142937 w 176"/>
              <a:gd name="T5" fmla="*/ 847 h 120"/>
              <a:gd name="T6" fmla="*/ 142937 w 176"/>
              <a:gd name="T7" fmla="*/ 847 h 120"/>
              <a:gd name="T8" fmla="*/ 54130 w 176"/>
              <a:gd name="T9" fmla="*/ 93220 h 120"/>
              <a:gd name="T10" fmla="*/ 5920 w 176"/>
              <a:gd name="T11" fmla="*/ 44915 h 120"/>
              <a:gd name="T12" fmla="*/ 3383 w 176"/>
              <a:gd name="T13" fmla="*/ 44067 h 120"/>
              <a:gd name="T14" fmla="*/ 0 w 176"/>
              <a:gd name="T15" fmla="*/ 47457 h 120"/>
              <a:gd name="T16" fmla="*/ 846 w 176"/>
              <a:gd name="T17" fmla="*/ 50000 h 120"/>
              <a:gd name="T18" fmla="*/ 51592 w 176"/>
              <a:gd name="T19" fmla="*/ 100847 h 120"/>
              <a:gd name="T20" fmla="*/ 54130 w 176"/>
              <a:gd name="T21" fmla="*/ 101694 h 120"/>
              <a:gd name="T22" fmla="*/ 56667 w 176"/>
              <a:gd name="T23" fmla="*/ 100847 h 120"/>
              <a:gd name="T24" fmla="*/ 56667 w 176"/>
              <a:gd name="T25" fmla="*/ 100847 h 120"/>
              <a:gd name="T26" fmla="*/ 148011 w 176"/>
              <a:gd name="T27" fmla="*/ 5932 h 120"/>
              <a:gd name="T28" fmla="*/ 148011 w 176"/>
              <a:gd name="T29" fmla="*/ 5932 h 120"/>
              <a:gd name="T30" fmla="*/ 148857 w 176"/>
              <a:gd name="T31" fmla="*/ 339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20">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Freeform 18"/>
          <p:cNvSpPr/>
          <p:nvPr/>
        </p:nvSpPr>
        <p:spPr bwMode="auto">
          <a:xfrm>
            <a:off x="3373438" y="4268788"/>
            <a:ext cx="149225" cy="101600"/>
          </a:xfrm>
          <a:custGeom>
            <a:avLst/>
            <a:gdLst>
              <a:gd name="T0" fmla="*/ 148857 w 176"/>
              <a:gd name="T1" fmla="*/ 3390 h 120"/>
              <a:gd name="T2" fmla="*/ 145474 w 176"/>
              <a:gd name="T3" fmla="*/ 0 h 120"/>
              <a:gd name="T4" fmla="*/ 142937 w 176"/>
              <a:gd name="T5" fmla="*/ 847 h 120"/>
              <a:gd name="T6" fmla="*/ 142937 w 176"/>
              <a:gd name="T7" fmla="*/ 847 h 120"/>
              <a:gd name="T8" fmla="*/ 54130 w 176"/>
              <a:gd name="T9" fmla="*/ 93220 h 120"/>
              <a:gd name="T10" fmla="*/ 5920 w 176"/>
              <a:gd name="T11" fmla="*/ 44915 h 120"/>
              <a:gd name="T12" fmla="*/ 3383 w 176"/>
              <a:gd name="T13" fmla="*/ 44067 h 120"/>
              <a:gd name="T14" fmla="*/ 0 w 176"/>
              <a:gd name="T15" fmla="*/ 47457 h 120"/>
              <a:gd name="T16" fmla="*/ 846 w 176"/>
              <a:gd name="T17" fmla="*/ 50000 h 120"/>
              <a:gd name="T18" fmla="*/ 51592 w 176"/>
              <a:gd name="T19" fmla="*/ 100847 h 120"/>
              <a:gd name="T20" fmla="*/ 54130 w 176"/>
              <a:gd name="T21" fmla="*/ 101694 h 120"/>
              <a:gd name="T22" fmla="*/ 56667 w 176"/>
              <a:gd name="T23" fmla="*/ 100847 h 120"/>
              <a:gd name="T24" fmla="*/ 56667 w 176"/>
              <a:gd name="T25" fmla="*/ 100847 h 120"/>
              <a:gd name="T26" fmla="*/ 148011 w 176"/>
              <a:gd name="T27" fmla="*/ 5932 h 120"/>
              <a:gd name="T28" fmla="*/ 148011 w 176"/>
              <a:gd name="T29" fmla="*/ 5932 h 120"/>
              <a:gd name="T30" fmla="*/ 148857 w 176"/>
              <a:gd name="T31" fmla="*/ 3390 h 120"/>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20">
                <a:moveTo>
                  <a:pt x="176" y="4"/>
                </a:moveTo>
                <a:cubicBezTo>
                  <a:pt x="176" y="2"/>
                  <a:pt x="174" y="0"/>
                  <a:pt x="172" y="0"/>
                </a:cubicBezTo>
                <a:cubicBezTo>
                  <a:pt x="171" y="0"/>
                  <a:pt x="170" y="0"/>
                  <a:pt x="169" y="1"/>
                </a:cubicBezTo>
                <a:cubicBezTo>
                  <a:pt x="169" y="1"/>
                  <a:pt x="169" y="1"/>
                  <a:pt x="169" y="1"/>
                </a:cubicBezTo>
                <a:cubicBezTo>
                  <a:pt x="64" y="110"/>
                  <a:pt x="64" y="110"/>
                  <a:pt x="64" y="110"/>
                </a:cubicBezTo>
                <a:cubicBezTo>
                  <a:pt x="7" y="53"/>
                  <a:pt x="7" y="53"/>
                  <a:pt x="7" y="53"/>
                </a:cubicBezTo>
                <a:cubicBezTo>
                  <a:pt x="6" y="52"/>
                  <a:pt x="5" y="52"/>
                  <a:pt x="4" y="52"/>
                </a:cubicBezTo>
                <a:cubicBezTo>
                  <a:pt x="2" y="52"/>
                  <a:pt x="0" y="54"/>
                  <a:pt x="0" y="56"/>
                </a:cubicBezTo>
                <a:cubicBezTo>
                  <a:pt x="0" y="57"/>
                  <a:pt x="0" y="58"/>
                  <a:pt x="1" y="59"/>
                </a:cubicBezTo>
                <a:cubicBezTo>
                  <a:pt x="61" y="119"/>
                  <a:pt x="61" y="119"/>
                  <a:pt x="61" y="119"/>
                </a:cubicBezTo>
                <a:cubicBezTo>
                  <a:pt x="62" y="120"/>
                  <a:pt x="63" y="120"/>
                  <a:pt x="64" y="120"/>
                </a:cubicBezTo>
                <a:cubicBezTo>
                  <a:pt x="65" y="120"/>
                  <a:pt x="66" y="120"/>
                  <a:pt x="67" y="119"/>
                </a:cubicBezTo>
                <a:cubicBezTo>
                  <a:pt x="67" y="119"/>
                  <a:pt x="67" y="119"/>
                  <a:pt x="67" y="119"/>
                </a:cubicBezTo>
                <a:cubicBezTo>
                  <a:pt x="175" y="7"/>
                  <a:pt x="175" y="7"/>
                  <a:pt x="175" y="7"/>
                </a:cubicBezTo>
                <a:cubicBezTo>
                  <a:pt x="175" y="7"/>
                  <a:pt x="175" y="7"/>
                  <a:pt x="175" y="7"/>
                </a:cubicBezTo>
                <a:cubicBezTo>
                  <a:pt x="176" y="6"/>
                  <a:pt x="176" y="5"/>
                  <a:pt x="176" y="4"/>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8" name="Freeform 20"/>
          <p:cNvSpPr/>
          <p:nvPr/>
        </p:nvSpPr>
        <p:spPr bwMode="auto">
          <a:xfrm>
            <a:off x="8626475" y="4268788"/>
            <a:ext cx="101600" cy="101600"/>
          </a:xfrm>
          <a:custGeom>
            <a:avLst/>
            <a:gdLst>
              <a:gd name="T0" fmla="*/ 55085 w 144"/>
              <a:gd name="T1" fmla="*/ 50848 h 144"/>
              <a:gd name="T2" fmla="*/ 100989 w 144"/>
              <a:gd name="T3" fmla="*/ 4944 h 144"/>
              <a:gd name="T4" fmla="*/ 101695 w 144"/>
              <a:gd name="T5" fmla="*/ 2825 h 144"/>
              <a:gd name="T6" fmla="*/ 98870 w 144"/>
              <a:gd name="T7" fmla="*/ 0 h 144"/>
              <a:gd name="T8" fmla="*/ 96751 w 144"/>
              <a:gd name="T9" fmla="*/ 706 h 144"/>
              <a:gd name="T10" fmla="*/ 50848 w 144"/>
              <a:gd name="T11" fmla="*/ 46610 h 144"/>
              <a:gd name="T12" fmla="*/ 4944 w 144"/>
              <a:gd name="T13" fmla="*/ 706 h 144"/>
              <a:gd name="T14" fmla="*/ 2825 w 144"/>
              <a:gd name="T15" fmla="*/ 0 h 144"/>
              <a:gd name="T16" fmla="*/ 0 w 144"/>
              <a:gd name="T17" fmla="*/ 2825 h 144"/>
              <a:gd name="T18" fmla="*/ 706 w 144"/>
              <a:gd name="T19" fmla="*/ 4944 h 144"/>
              <a:gd name="T20" fmla="*/ 46610 w 144"/>
              <a:gd name="T21" fmla="*/ 50848 h 144"/>
              <a:gd name="T22" fmla="*/ 706 w 144"/>
              <a:gd name="T23" fmla="*/ 96751 h 144"/>
              <a:gd name="T24" fmla="*/ 0 w 144"/>
              <a:gd name="T25" fmla="*/ 98870 h 144"/>
              <a:gd name="T26" fmla="*/ 2825 w 144"/>
              <a:gd name="T27" fmla="*/ 101695 h 144"/>
              <a:gd name="T28" fmla="*/ 4944 w 144"/>
              <a:gd name="T29" fmla="*/ 100989 h 144"/>
              <a:gd name="T30" fmla="*/ 50848 w 144"/>
              <a:gd name="T31" fmla="*/ 55085 h 144"/>
              <a:gd name="T32" fmla="*/ 96751 w 144"/>
              <a:gd name="T33" fmla="*/ 100989 h 144"/>
              <a:gd name="T34" fmla="*/ 98870 w 144"/>
              <a:gd name="T35" fmla="*/ 101695 h 144"/>
              <a:gd name="T36" fmla="*/ 101695 w 144"/>
              <a:gd name="T37" fmla="*/ 98870 h 144"/>
              <a:gd name="T38" fmla="*/ 100989 w 144"/>
              <a:gd name="T39" fmla="*/ 96751 h 144"/>
              <a:gd name="T40" fmla="*/ 55085 w 144"/>
              <a:gd name="T41" fmla="*/ 50848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4" h="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Freeform 20"/>
          <p:cNvSpPr/>
          <p:nvPr/>
        </p:nvSpPr>
        <p:spPr bwMode="auto">
          <a:xfrm>
            <a:off x="10482263" y="4268788"/>
            <a:ext cx="101600" cy="101600"/>
          </a:xfrm>
          <a:custGeom>
            <a:avLst/>
            <a:gdLst>
              <a:gd name="T0" fmla="*/ 55085 w 144"/>
              <a:gd name="T1" fmla="*/ 50848 h 144"/>
              <a:gd name="T2" fmla="*/ 100989 w 144"/>
              <a:gd name="T3" fmla="*/ 4944 h 144"/>
              <a:gd name="T4" fmla="*/ 101695 w 144"/>
              <a:gd name="T5" fmla="*/ 2825 h 144"/>
              <a:gd name="T6" fmla="*/ 98870 w 144"/>
              <a:gd name="T7" fmla="*/ 0 h 144"/>
              <a:gd name="T8" fmla="*/ 96751 w 144"/>
              <a:gd name="T9" fmla="*/ 706 h 144"/>
              <a:gd name="T10" fmla="*/ 50848 w 144"/>
              <a:gd name="T11" fmla="*/ 46610 h 144"/>
              <a:gd name="T12" fmla="*/ 4944 w 144"/>
              <a:gd name="T13" fmla="*/ 706 h 144"/>
              <a:gd name="T14" fmla="*/ 2825 w 144"/>
              <a:gd name="T15" fmla="*/ 0 h 144"/>
              <a:gd name="T16" fmla="*/ 0 w 144"/>
              <a:gd name="T17" fmla="*/ 2825 h 144"/>
              <a:gd name="T18" fmla="*/ 706 w 144"/>
              <a:gd name="T19" fmla="*/ 4944 h 144"/>
              <a:gd name="T20" fmla="*/ 46610 w 144"/>
              <a:gd name="T21" fmla="*/ 50848 h 144"/>
              <a:gd name="T22" fmla="*/ 706 w 144"/>
              <a:gd name="T23" fmla="*/ 96751 h 144"/>
              <a:gd name="T24" fmla="*/ 0 w 144"/>
              <a:gd name="T25" fmla="*/ 98870 h 144"/>
              <a:gd name="T26" fmla="*/ 2825 w 144"/>
              <a:gd name="T27" fmla="*/ 101695 h 144"/>
              <a:gd name="T28" fmla="*/ 4944 w 144"/>
              <a:gd name="T29" fmla="*/ 100989 h 144"/>
              <a:gd name="T30" fmla="*/ 50848 w 144"/>
              <a:gd name="T31" fmla="*/ 55085 h 144"/>
              <a:gd name="T32" fmla="*/ 96751 w 144"/>
              <a:gd name="T33" fmla="*/ 100989 h 144"/>
              <a:gd name="T34" fmla="*/ 98870 w 144"/>
              <a:gd name="T35" fmla="*/ 101695 h 144"/>
              <a:gd name="T36" fmla="*/ 101695 w 144"/>
              <a:gd name="T37" fmla="*/ 98870 h 144"/>
              <a:gd name="T38" fmla="*/ 100989 w 144"/>
              <a:gd name="T39" fmla="*/ 96751 h 144"/>
              <a:gd name="T40" fmla="*/ 55085 w 144"/>
              <a:gd name="T41" fmla="*/ 50848 h 144"/>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44" h="144">
                <a:moveTo>
                  <a:pt x="78" y="72"/>
                </a:moveTo>
                <a:cubicBezTo>
                  <a:pt x="143" y="7"/>
                  <a:pt x="143" y="7"/>
                  <a:pt x="143" y="7"/>
                </a:cubicBezTo>
                <a:cubicBezTo>
                  <a:pt x="144" y="6"/>
                  <a:pt x="144" y="5"/>
                  <a:pt x="144" y="4"/>
                </a:cubicBezTo>
                <a:cubicBezTo>
                  <a:pt x="144" y="2"/>
                  <a:pt x="142" y="0"/>
                  <a:pt x="140" y="0"/>
                </a:cubicBezTo>
                <a:cubicBezTo>
                  <a:pt x="139" y="0"/>
                  <a:pt x="138" y="0"/>
                  <a:pt x="137" y="1"/>
                </a:cubicBezTo>
                <a:cubicBezTo>
                  <a:pt x="72" y="66"/>
                  <a:pt x="72" y="66"/>
                  <a:pt x="72" y="66"/>
                </a:cubicBezTo>
                <a:cubicBezTo>
                  <a:pt x="7" y="1"/>
                  <a:pt x="7" y="1"/>
                  <a:pt x="7" y="1"/>
                </a:cubicBezTo>
                <a:cubicBezTo>
                  <a:pt x="6" y="0"/>
                  <a:pt x="5" y="0"/>
                  <a:pt x="4" y="0"/>
                </a:cubicBezTo>
                <a:cubicBezTo>
                  <a:pt x="2" y="0"/>
                  <a:pt x="0" y="2"/>
                  <a:pt x="0" y="4"/>
                </a:cubicBezTo>
                <a:cubicBezTo>
                  <a:pt x="0" y="5"/>
                  <a:pt x="0" y="6"/>
                  <a:pt x="1" y="7"/>
                </a:cubicBezTo>
                <a:cubicBezTo>
                  <a:pt x="66" y="72"/>
                  <a:pt x="66" y="72"/>
                  <a:pt x="66" y="72"/>
                </a:cubicBezTo>
                <a:cubicBezTo>
                  <a:pt x="1" y="137"/>
                  <a:pt x="1" y="137"/>
                  <a:pt x="1" y="137"/>
                </a:cubicBezTo>
                <a:cubicBezTo>
                  <a:pt x="0" y="138"/>
                  <a:pt x="0" y="139"/>
                  <a:pt x="0" y="140"/>
                </a:cubicBezTo>
                <a:cubicBezTo>
                  <a:pt x="0" y="142"/>
                  <a:pt x="2" y="144"/>
                  <a:pt x="4" y="144"/>
                </a:cubicBezTo>
                <a:cubicBezTo>
                  <a:pt x="5" y="144"/>
                  <a:pt x="6" y="144"/>
                  <a:pt x="7" y="143"/>
                </a:cubicBezTo>
                <a:cubicBezTo>
                  <a:pt x="72" y="78"/>
                  <a:pt x="72" y="78"/>
                  <a:pt x="72" y="78"/>
                </a:cubicBezTo>
                <a:cubicBezTo>
                  <a:pt x="137" y="143"/>
                  <a:pt x="137" y="143"/>
                  <a:pt x="137" y="143"/>
                </a:cubicBezTo>
                <a:cubicBezTo>
                  <a:pt x="138" y="144"/>
                  <a:pt x="139" y="144"/>
                  <a:pt x="140" y="144"/>
                </a:cubicBezTo>
                <a:cubicBezTo>
                  <a:pt x="142" y="144"/>
                  <a:pt x="144" y="142"/>
                  <a:pt x="144" y="140"/>
                </a:cubicBezTo>
                <a:cubicBezTo>
                  <a:pt x="144" y="139"/>
                  <a:pt x="144" y="138"/>
                  <a:pt x="143" y="137"/>
                </a:cubicBezTo>
                <a:lnTo>
                  <a:pt x="78" y="72"/>
                </a:lnTo>
                <a:close/>
              </a:path>
            </a:pathLst>
          </a:custGeom>
          <a:solidFill>
            <a:srgbClr val="FF0000"/>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35" name="图片占位符 34"/>
          <p:cNvPicPr>
            <a:picLocks noGrp="1" noChangeAspect="1"/>
          </p:cNvPicPr>
          <p:nvPr>
            <p:ph type="pic" sz="quarter" idx="10"/>
          </p:nvPr>
        </p:nvPicPr>
        <p:blipFill>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par>
                                <p:cTn id="9" presetID="10" presetClass="entr" presetSubtype="0" fill="hold" grpId="0" nodeType="withEffect">
                                  <p:stCondLst>
                                    <p:cond delay="25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childTnLst>
                          </p:cTn>
                        </p:par>
                        <p:par>
                          <p:cTn id="12" fill="hold">
                            <p:stCondLst>
                              <p:cond delay="500"/>
                            </p:stCondLst>
                            <p:childTnLst>
                              <p:par>
                                <p:cTn id="13" presetID="2" presetClass="entr" presetSubtype="8" decel="100000" fill="hold" grpId="0" nodeType="after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par>
                                <p:cTn id="17" presetID="2" presetClass="entr" presetSubtype="8" decel="100000" fill="hold" grpId="0" nodeType="withEffect">
                                  <p:stCondLst>
                                    <p:cond delay="0"/>
                                  </p:stCondLst>
                                  <p:childTnLst>
                                    <p:set>
                                      <p:cBhvr>
                                        <p:cTn id="18" dur="1" fill="hold">
                                          <p:stCondLst>
                                            <p:cond delay="0"/>
                                          </p:stCondLst>
                                        </p:cTn>
                                        <p:tgtEl>
                                          <p:spTgt spid="23"/>
                                        </p:tgtEl>
                                        <p:attrNameLst>
                                          <p:attrName>style.visibility</p:attrName>
                                        </p:attrNameLst>
                                      </p:cBhvr>
                                      <p:to>
                                        <p:strVal val="visible"/>
                                      </p:to>
                                    </p:set>
                                    <p:anim calcmode="lin" valueType="num">
                                      <p:cBhvr additive="base">
                                        <p:cTn id="19" dur="500" fill="hold"/>
                                        <p:tgtEl>
                                          <p:spTgt spid="23"/>
                                        </p:tgtEl>
                                        <p:attrNameLst>
                                          <p:attrName>ppt_x</p:attrName>
                                        </p:attrNameLst>
                                      </p:cBhvr>
                                      <p:tavLst>
                                        <p:tav tm="0">
                                          <p:val>
                                            <p:strVal val="0-#ppt_w/2"/>
                                          </p:val>
                                        </p:tav>
                                        <p:tav tm="100000">
                                          <p:val>
                                            <p:strVal val="#ppt_x"/>
                                          </p:val>
                                        </p:tav>
                                      </p:tavLst>
                                    </p:anim>
                                    <p:anim calcmode="lin" valueType="num">
                                      <p:cBhvr additive="base">
                                        <p:cTn id="20" dur="500" fill="hold"/>
                                        <p:tgtEl>
                                          <p:spTgt spid="23"/>
                                        </p:tgtEl>
                                        <p:attrNameLst>
                                          <p:attrName>ppt_y</p:attrName>
                                        </p:attrNameLst>
                                      </p:cBhvr>
                                      <p:tavLst>
                                        <p:tav tm="0">
                                          <p:val>
                                            <p:strVal val="#ppt_y"/>
                                          </p:val>
                                        </p:tav>
                                        <p:tav tm="100000">
                                          <p:val>
                                            <p:strVal val="#ppt_y"/>
                                          </p:val>
                                        </p:tav>
                                      </p:tavLst>
                                    </p:anim>
                                  </p:childTnLst>
                                </p:cTn>
                              </p:par>
                              <p:par>
                                <p:cTn id="21" presetID="2" presetClass="entr" presetSubtype="2" decel="100000" fill="hold" grpId="0" nodeType="withEffect">
                                  <p:stCondLst>
                                    <p:cond delay="0"/>
                                  </p:stCondLst>
                                  <p:childTnLst>
                                    <p:set>
                                      <p:cBhvr>
                                        <p:cTn id="22" dur="1" fill="hold">
                                          <p:stCondLst>
                                            <p:cond delay="0"/>
                                          </p:stCondLst>
                                        </p:cTn>
                                        <p:tgtEl>
                                          <p:spTgt spid="32"/>
                                        </p:tgtEl>
                                        <p:attrNameLst>
                                          <p:attrName>style.visibility</p:attrName>
                                        </p:attrNameLst>
                                      </p:cBhvr>
                                      <p:to>
                                        <p:strVal val="visible"/>
                                      </p:to>
                                    </p:set>
                                    <p:anim calcmode="lin" valueType="num">
                                      <p:cBhvr additive="base">
                                        <p:cTn id="23" dur="500" fill="hold"/>
                                        <p:tgtEl>
                                          <p:spTgt spid="32"/>
                                        </p:tgtEl>
                                        <p:attrNameLst>
                                          <p:attrName>ppt_x</p:attrName>
                                        </p:attrNameLst>
                                      </p:cBhvr>
                                      <p:tavLst>
                                        <p:tav tm="0">
                                          <p:val>
                                            <p:strVal val="1+#ppt_w/2"/>
                                          </p:val>
                                        </p:tav>
                                        <p:tav tm="100000">
                                          <p:val>
                                            <p:strVal val="#ppt_x"/>
                                          </p:val>
                                        </p:tav>
                                      </p:tavLst>
                                    </p:anim>
                                    <p:anim calcmode="lin" valueType="num">
                                      <p:cBhvr additive="base">
                                        <p:cTn id="24" dur="500" fill="hold"/>
                                        <p:tgtEl>
                                          <p:spTgt spid="32"/>
                                        </p:tgtEl>
                                        <p:attrNameLst>
                                          <p:attrName>ppt_y</p:attrName>
                                        </p:attrNameLst>
                                      </p:cBhvr>
                                      <p:tavLst>
                                        <p:tav tm="0">
                                          <p:val>
                                            <p:strVal val="#ppt_y"/>
                                          </p:val>
                                        </p:tav>
                                        <p:tav tm="100000">
                                          <p:val>
                                            <p:strVal val="#ppt_y"/>
                                          </p:val>
                                        </p:tav>
                                      </p:tavLst>
                                    </p:anim>
                                  </p:childTnLst>
                                </p:cTn>
                              </p:par>
                              <p:par>
                                <p:cTn id="25" presetID="2" presetClass="entr" presetSubtype="2" decel="100000"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additive="base">
                                        <p:cTn id="27" dur="500" fill="hold"/>
                                        <p:tgtEl>
                                          <p:spTgt spid="33"/>
                                        </p:tgtEl>
                                        <p:attrNameLst>
                                          <p:attrName>ppt_x</p:attrName>
                                        </p:attrNameLst>
                                      </p:cBhvr>
                                      <p:tavLst>
                                        <p:tav tm="0">
                                          <p:val>
                                            <p:strVal val="1+#ppt_w/2"/>
                                          </p:val>
                                        </p:tav>
                                        <p:tav tm="100000">
                                          <p:val>
                                            <p:strVal val="#ppt_x"/>
                                          </p:val>
                                        </p:tav>
                                      </p:tavLst>
                                    </p:anim>
                                    <p:anim calcmode="lin" valueType="num">
                                      <p:cBhvr additive="base">
                                        <p:cTn id="28" dur="500" fill="hold"/>
                                        <p:tgtEl>
                                          <p:spTgt spid="33"/>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2" presetClass="entr" presetSubtype="8" decel="100000" fill="hold" grpId="0" nodeType="after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additive="base">
                                        <p:cTn id="32" dur="500" fill="hold"/>
                                        <p:tgtEl>
                                          <p:spTgt spid="14"/>
                                        </p:tgtEl>
                                        <p:attrNameLst>
                                          <p:attrName>ppt_x</p:attrName>
                                        </p:attrNameLst>
                                      </p:cBhvr>
                                      <p:tavLst>
                                        <p:tav tm="0">
                                          <p:val>
                                            <p:strVal val="0-#ppt_w/2"/>
                                          </p:val>
                                        </p:tav>
                                        <p:tav tm="100000">
                                          <p:val>
                                            <p:strVal val="#ppt_x"/>
                                          </p:val>
                                        </p:tav>
                                      </p:tavLst>
                                    </p:anim>
                                    <p:anim calcmode="lin" valueType="num">
                                      <p:cBhvr additive="base">
                                        <p:cTn id="33" dur="500" fill="hold"/>
                                        <p:tgtEl>
                                          <p:spTgt spid="14"/>
                                        </p:tgtEl>
                                        <p:attrNameLst>
                                          <p:attrName>ppt_y</p:attrName>
                                        </p:attrNameLst>
                                      </p:cBhvr>
                                      <p:tavLst>
                                        <p:tav tm="0">
                                          <p:val>
                                            <p:strVal val="#ppt_y"/>
                                          </p:val>
                                        </p:tav>
                                        <p:tav tm="100000">
                                          <p:val>
                                            <p:strVal val="#ppt_y"/>
                                          </p:val>
                                        </p:tav>
                                      </p:tavLst>
                                    </p:anim>
                                  </p:childTnLst>
                                </p:cTn>
                              </p:par>
                              <p:par>
                                <p:cTn id="34" presetID="2" presetClass="entr" presetSubtype="8" decel="100000" fill="hold" grpId="0" nodeType="withEffect">
                                  <p:stCondLst>
                                    <p:cond delay="0"/>
                                  </p:stCondLst>
                                  <p:childTnLst>
                                    <p:set>
                                      <p:cBhvr>
                                        <p:cTn id="35" dur="1" fill="hold">
                                          <p:stCondLst>
                                            <p:cond delay="0"/>
                                          </p:stCondLst>
                                        </p:cTn>
                                        <p:tgtEl>
                                          <p:spTgt spid="15"/>
                                        </p:tgtEl>
                                        <p:attrNameLst>
                                          <p:attrName>style.visibility</p:attrName>
                                        </p:attrNameLst>
                                      </p:cBhvr>
                                      <p:to>
                                        <p:strVal val="visible"/>
                                      </p:to>
                                    </p:set>
                                    <p:anim calcmode="lin" valueType="num">
                                      <p:cBhvr additive="base">
                                        <p:cTn id="36" dur="500" fill="hold"/>
                                        <p:tgtEl>
                                          <p:spTgt spid="15"/>
                                        </p:tgtEl>
                                        <p:attrNameLst>
                                          <p:attrName>ppt_x</p:attrName>
                                        </p:attrNameLst>
                                      </p:cBhvr>
                                      <p:tavLst>
                                        <p:tav tm="0">
                                          <p:val>
                                            <p:strVal val="0-#ppt_w/2"/>
                                          </p:val>
                                        </p:tav>
                                        <p:tav tm="100000">
                                          <p:val>
                                            <p:strVal val="#ppt_x"/>
                                          </p:val>
                                        </p:tav>
                                      </p:tavLst>
                                    </p:anim>
                                    <p:anim calcmode="lin" valueType="num">
                                      <p:cBhvr additive="base">
                                        <p:cTn id="37" dur="500" fill="hold"/>
                                        <p:tgtEl>
                                          <p:spTgt spid="15"/>
                                        </p:tgtEl>
                                        <p:attrNameLst>
                                          <p:attrName>ppt_y</p:attrName>
                                        </p:attrNameLst>
                                      </p:cBhvr>
                                      <p:tavLst>
                                        <p:tav tm="0">
                                          <p:val>
                                            <p:strVal val="#ppt_y"/>
                                          </p:val>
                                        </p:tav>
                                        <p:tav tm="100000">
                                          <p:val>
                                            <p:strVal val="#ppt_y"/>
                                          </p:val>
                                        </p:tav>
                                      </p:tavLst>
                                    </p:anim>
                                  </p:childTnLst>
                                </p:cTn>
                              </p:par>
                              <p:par>
                                <p:cTn id="38" presetID="2" presetClass="entr" presetSubtype="8" decel="100000" fill="hold" grpId="0" nodeType="withEffect">
                                  <p:stCondLst>
                                    <p:cond delay="0"/>
                                  </p:stCondLst>
                                  <p:childTnLst>
                                    <p:set>
                                      <p:cBhvr>
                                        <p:cTn id="39" dur="1" fill="hold">
                                          <p:stCondLst>
                                            <p:cond delay="0"/>
                                          </p:stCondLst>
                                        </p:cTn>
                                        <p:tgtEl>
                                          <p:spTgt spid="4"/>
                                        </p:tgtEl>
                                        <p:attrNameLst>
                                          <p:attrName>style.visibility</p:attrName>
                                        </p:attrNameLst>
                                      </p:cBhvr>
                                      <p:to>
                                        <p:strVal val="visible"/>
                                      </p:to>
                                    </p:set>
                                    <p:anim calcmode="lin" valueType="num">
                                      <p:cBhvr additive="base">
                                        <p:cTn id="40" dur="500" fill="hold"/>
                                        <p:tgtEl>
                                          <p:spTgt spid="4"/>
                                        </p:tgtEl>
                                        <p:attrNameLst>
                                          <p:attrName>ppt_x</p:attrName>
                                        </p:attrNameLst>
                                      </p:cBhvr>
                                      <p:tavLst>
                                        <p:tav tm="0">
                                          <p:val>
                                            <p:strVal val="0-#ppt_w/2"/>
                                          </p:val>
                                        </p:tav>
                                        <p:tav tm="100000">
                                          <p:val>
                                            <p:strVal val="#ppt_x"/>
                                          </p:val>
                                        </p:tav>
                                      </p:tavLst>
                                    </p:anim>
                                    <p:anim calcmode="lin" valueType="num">
                                      <p:cBhvr additive="base">
                                        <p:cTn id="41" dur="500" fill="hold"/>
                                        <p:tgtEl>
                                          <p:spTgt spid="4"/>
                                        </p:tgtEl>
                                        <p:attrNameLst>
                                          <p:attrName>ppt_y</p:attrName>
                                        </p:attrNameLst>
                                      </p:cBhvr>
                                      <p:tavLst>
                                        <p:tav tm="0">
                                          <p:val>
                                            <p:strVal val="#ppt_y"/>
                                          </p:val>
                                        </p:tav>
                                        <p:tav tm="100000">
                                          <p:val>
                                            <p:strVal val="#ppt_y"/>
                                          </p:val>
                                        </p:tav>
                                      </p:tavLst>
                                    </p:anim>
                                  </p:childTnLst>
                                </p:cTn>
                              </p:par>
                              <p:par>
                                <p:cTn id="42" presetID="2" presetClass="entr" presetSubtype="8" decel="100000" fill="hold" grpId="0" nodeType="withEffect">
                                  <p:stCondLst>
                                    <p:cond delay="0"/>
                                  </p:stCondLst>
                                  <p:childTnLst>
                                    <p:set>
                                      <p:cBhvr>
                                        <p:cTn id="43" dur="1" fill="hold">
                                          <p:stCondLst>
                                            <p:cond delay="0"/>
                                          </p:stCondLst>
                                        </p:cTn>
                                        <p:tgtEl>
                                          <p:spTgt spid="22"/>
                                        </p:tgtEl>
                                        <p:attrNameLst>
                                          <p:attrName>style.visibility</p:attrName>
                                        </p:attrNameLst>
                                      </p:cBhvr>
                                      <p:to>
                                        <p:strVal val="visible"/>
                                      </p:to>
                                    </p:set>
                                    <p:anim calcmode="lin" valueType="num">
                                      <p:cBhvr additive="base">
                                        <p:cTn id="44" dur="500" fill="hold"/>
                                        <p:tgtEl>
                                          <p:spTgt spid="22"/>
                                        </p:tgtEl>
                                        <p:attrNameLst>
                                          <p:attrName>ppt_x</p:attrName>
                                        </p:attrNameLst>
                                      </p:cBhvr>
                                      <p:tavLst>
                                        <p:tav tm="0">
                                          <p:val>
                                            <p:strVal val="0-#ppt_w/2"/>
                                          </p:val>
                                        </p:tav>
                                        <p:tav tm="100000">
                                          <p:val>
                                            <p:strVal val="#ppt_x"/>
                                          </p:val>
                                        </p:tav>
                                      </p:tavLst>
                                    </p:anim>
                                    <p:anim calcmode="lin" valueType="num">
                                      <p:cBhvr additive="base">
                                        <p:cTn id="45" dur="500" fill="hold"/>
                                        <p:tgtEl>
                                          <p:spTgt spid="22"/>
                                        </p:tgtEl>
                                        <p:attrNameLst>
                                          <p:attrName>ppt_y</p:attrName>
                                        </p:attrNameLst>
                                      </p:cBhvr>
                                      <p:tavLst>
                                        <p:tav tm="0">
                                          <p:val>
                                            <p:strVal val="#ppt_y"/>
                                          </p:val>
                                        </p:tav>
                                        <p:tav tm="100000">
                                          <p:val>
                                            <p:strVal val="#ppt_y"/>
                                          </p:val>
                                        </p:tav>
                                      </p:tavLst>
                                    </p:anim>
                                  </p:childTnLst>
                                </p:cTn>
                              </p:par>
                              <p:par>
                                <p:cTn id="46" presetID="2" presetClass="entr" presetSubtype="2" decel="100000" fill="hold" grpId="0" nodeType="withEffect">
                                  <p:stCondLst>
                                    <p:cond delay="0"/>
                                  </p:stCondLst>
                                  <p:childTnLst>
                                    <p:set>
                                      <p:cBhvr>
                                        <p:cTn id="47" dur="1" fill="hold">
                                          <p:stCondLst>
                                            <p:cond delay="0"/>
                                          </p:stCondLst>
                                        </p:cTn>
                                        <p:tgtEl>
                                          <p:spTgt spid="39"/>
                                        </p:tgtEl>
                                        <p:attrNameLst>
                                          <p:attrName>style.visibility</p:attrName>
                                        </p:attrNameLst>
                                      </p:cBhvr>
                                      <p:to>
                                        <p:strVal val="visible"/>
                                      </p:to>
                                    </p:set>
                                    <p:anim calcmode="lin" valueType="num">
                                      <p:cBhvr additive="base">
                                        <p:cTn id="48" dur="500" fill="hold"/>
                                        <p:tgtEl>
                                          <p:spTgt spid="39"/>
                                        </p:tgtEl>
                                        <p:attrNameLst>
                                          <p:attrName>ppt_x</p:attrName>
                                        </p:attrNameLst>
                                      </p:cBhvr>
                                      <p:tavLst>
                                        <p:tav tm="0">
                                          <p:val>
                                            <p:strVal val="1+#ppt_w/2"/>
                                          </p:val>
                                        </p:tav>
                                        <p:tav tm="100000">
                                          <p:val>
                                            <p:strVal val="#ppt_x"/>
                                          </p:val>
                                        </p:tav>
                                      </p:tavLst>
                                    </p:anim>
                                    <p:anim calcmode="lin" valueType="num">
                                      <p:cBhvr additive="base">
                                        <p:cTn id="49" dur="500" fill="hold"/>
                                        <p:tgtEl>
                                          <p:spTgt spid="39"/>
                                        </p:tgtEl>
                                        <p:attrNameLst>
                                          <p:attrName>ppt_y</p:attrName>
                                        </p:attrNameLst>
                                      </p:cBhvr>
                                      <p:tavLst>
                                        <p:tav tm="0">
                                          <p:val>
                                            <p:strVal val="#ppt_y"/>
                                          </p:val>
                                        </p:tav>
                                        <p:tav tm="100000">
                                          <p:val>
                                            <p:strVal val="#ppt_y"/>
                                          </p:val>
                                        </p:tav>
                                      </p:tavLst>
                                    </p:anim>
                                  </p:childTnLst>
                                </p:cTn>
                              </p:par>
                              <p:par>
                                <p:cTn id="50" presetID="2" presetClass="entr" presetSubtype="2" decel="100000" fill="hold" grpId="0" nodeType="withEffect">
                                  <p:stCondLst>
                                    <p:cond delay="0"/>
                                  </p:stCondLst>
                                  <p:childTnLst>
                                    <p:set>
                                      <p:cBhvr>
                                        <p:cTn id="51" dur="1" fill="hold">
                                          <p:stCondLst>
                                            <p:cond delay="0"/>
                                          </p:stCondLst>
                                        </p:cTn>
                                        <p:tgtEl>
                                          <p:spTgt spid="40"/>
                                        </p:tgtEl>
                                        <p:attrNameLst>
                                          <p:attrName>style.visibility</p:attrName>
                                        </p:attrNameLst>
                                      </p:cBhvr>
                                      <p:to>
                                        <p:strVal val="visible"/>
                                      </p:to>
                                    </p:set>
                                    <p:anim calcmode="lin" valueType="num">
                                      <p:cBhvr additive="base">
                                        <p:cTn id="52" dur="500" fill="hold"/>
                                        <p:tgtEl>
                                          <p:spTgt spid="40"/>
                                        </p:tgtEl>
                                        <p:attrNameLst>
                                          <p:attrName>ppt_x</p:attrName>
                                        </p:attrNameLst>
                                      </p:cBhvr>
                                      <p:tavLst>
                                        <p:tav tm="0">
                                          <p:val>
                                            <p:strVal val="1+#ppt_w/2"/>
                                          </p:val>
                                        </p:tav>
                                        <p:tav tm="100000">
                                          <p:val>
                                            <p:strVal val="#ppt_x"/>
                                          </p:val>
                                        </p:tav>
                                      </p:tavLst>
                                    </p:anim>
                                    <p:anim calcmode="lin" valueType="num">
                                      <p:cBhvr additive="base">
                                        <p:cTn id="53" dur="500" fill="hold"/>
                                        <p:tgtEl>
                                          <p:spTgt spid="40"/>
                                        </p:tgtEl>
                                        <p:attrNameLst>
                                          <p:attrName>ppt_y</p:attrName>
                                        </p:attrNameLst>
                                      </p:cBhvr>
                                      <p:tavLst>
                                        <p:tav tm="0">
                                          <p:val>
                                            <p:strVal val="#ppt_y"/>
                                          </p:val>
                                        </p:tav>
                                        <p:tav tm="100000">
                                          <p:val>
                                            <p:strVal val="#ppt_y"/>
                                          </p:val>
                                        </p:tav>
                                      </p:tavLst>
                                    </p:anim>
                                  </p:childTnLst>
                                </p:cTn>
                              </p:par>
                              <p:par>
                                <p:cTn id="54" presetID="2" presetClass="entr" presetSubtype="2" decel="100000" fill="hold" grpId="0" nodeType="withEffect">
                                  <p:stCondLst>
                                    <p:cond delay="0"/>
                                  </p:stCondLst>
                                  <p:childTnLst>
                                    <p:set>
                                      <p:cBhvr>
                                        <p:cTn id="55" dur="1" fill="hold">
                                          <p:stCondLst>
                                            <p:cond delay="0"/>
                                          </p:stCondLst>
                                        </p:cTn>
                                        <p:tgtEl>
                                          <p:spTgt spid="41"/>
                                        </p:tgtEl>
                                        <p:attrNameLst>
                                          <p:attrName>style.visibility</p:attrName>
                                        </p:attrNameLst>
                                      </p:cBhvr>
                                      <p:to>
                                        <p:strVal val="visible"/>
                                      </p:to>
                                    </p:set>
                                    <p:anim calcmode="lin" valueType="num">
                                      <p:cBhvr additive="base">
                                        <p:cTn id="56" dur="500" fill="hold"/>
                                        <p:tgtEl>
                                          <p:spTgt spid="41"/>
                                        </p:tgtEl>
                                        <p:attrNameLst>
                                          <p:attrName>ppt_x</p:attrName>
                                        </p:attrNameLst>
                                      </p:cBhvr>
                                      <p:tavLst>
                                        <p:tav tm="0">
                                          <p:val>
                                            <p:strVal val="1+#ppt_w/2"/>
                                          </p:val>
                                        </p:tav>
                                        <p:tav tm="100000">
                                          <p:val>
                                            <p:strVal val="#ppt_x"/>
                                          </p:val>
                                        </p:tav>
                                      </p:tavLst>
                                    </p:anim>
                                    <p:anim calcmode="lin" valueType="num">
                                      <p:cBhvr additive="base">
                                        <p:cTn id="57" dur="500" fill="hold"/>
                                        <p:tgtEl>
                                          <p:spTgt spid="41"/>
                                        </p:tgtEl>
                                        <p:attrNameLst>
                                          <p:attrName>ppt_y</p:attrName>
                                        </p:attrNameLst>
                                      </p:cBhvr>
                                      <p:tavLst>
                                        <p:tav tm="0">
                                          <p:val>
                                            <p:strVal val="#ppt_y"/>
                                          </p:val>
                                        </p:tav>
                                        <p:tav tm="100000">
                                          <p:val>
                                            <p:strVal val="#ppt_y"/>
                                          </p:val>
                                        </p:tav>
                                      </p:tavLst>
                                    </p:anim>
                                  </p:childTnLst>
                                </p:cTn>
                              </p:par>
                              <p:par>
                                <p:cTn id="58" presetID="2" presetClass="entr" presetSubtype="2" decel="100000" fill="hold" grpId="0" nodeType="withEffect">
                                  <p:stCondLst>
                                    <p:cond delay="0"/>
                                  </p:stCondLst>
                                  <p:childTnLst>
                                    <p:set>
                                      <p:cBhvr>
                                        <p:cTn id="59" dur="1" fill="hold">
                                          <p:stCondLst>
                                            <p:cond delay="0"/>
                                          </p:stCondLst>
                                        </p:cTn>
                                        <p:tgtEl>
                                          <p:spTgt spid="42"/>
                                        </p:tgtEl>
                                        <p:attrNameLst>
                                          <p:attrName>style.visibility</p:attrName>
                                        </p:attrNameLst>
                                      </p:cBhvr>
                                      <p:to>
                                        <p:strVal val="visible"/>
                                      </p:to>
                                    </p:set>
                                    <p:anim calcmode="lin" valueType="num">
                                      <p:cBhvr additive="base">
                                        <p:cTn id="60" dur="500" fill="hold"/>
                                        <p:tgtEl>
                                          <p:spTgt spid="42"/>
                                        </p:tgtEl>
                                        <p:attrNameLst>
                                          <p:attrName>ppt_x</p:attrName>
                                        </p:attrNameLst>
                                      </p:cBhvr>
                                      <p:tavLst>
                                        <p:tav tm="0">
                                          <p:val>
                                            <p:strVal val="1+#ppt_w/2"/>
                                          </p:val>
                                        </p:tav>
                                        <p:tav tm="100000">
                                          <p:val>
                                            <p:strVal val="#ppt_x"/>
                                          </p:val>
                                        </p:tav>
                                      </p:tavLst>
                                    </p:anim>
                                    <p:anim calcmode="lin" valueType="num">
                                      <p:cBhvr additive="base">
                                        <p:cTn id="61" dur="500" fill="hold"/>
                                        <p:tgtEl>
                                          <p:spTgt spid="42"/>
                                        </p:tgtEl>
                                        <p:attrNameLst>
                                          <p:attrName>ppt_y</p:attrName>
                                        </p:attrNameLst>
                                      </p:cBhvr>
                                      <p:tavLst>
                                        <p:tav tm="0">
                                          <p:val>
                                            <p:strVal val="#ppt_y"/>
                                          </p:val>
                                        </p:tav>
                                        <p:tav tm="100000">
                                          <p:val>
                                            <p:strVal val="#ppt_y"/>
                                          </p:val>
                                        </p:tav>
                                      </p:tavLst>
                                    </p:anim>
                                  </p:childTnLst>
                                </p:cTn>
                              </p:par>
                            </p:childTnLst>
                          </p:cTn>
                        </p:par>
                        <p:par>
                          <p:cTn id="62" fill="hold">
                            <p:stCondLst>
                              <p:cond delay="1500"/>
                            </p:stCondLst>
                            <p:childTnLst>
                              <p:par>
                                <p:cTn id="63" presetID="53" presetClass="entr" presetSubtype="16" fill="hold" nodeType="afterEffect">
                                  <p:stCondLst>
                                    <p:cond delay="0"/>
                                  </p:stCondLst>
                                  <p:childTnLst>
                                    <p:set>
                                      <p:cBhvr>
                                        <p:cTn id="64" dur="1" fill="hold">
                                          <p:stCondLst>
                                            <p:cond delay="0"/>
                                          </p:stCondLst>
                                        </p:cTn>
                                        <p:tgtEl>
                                          <p:spTgt spid="46"/>
                                        </p:tgtEl>
                                        <p:attrNameLst>
                                          <p:attrName>style.visibility</p:attrName>
                                        </p:attrNameLst>
                                      </p:cBhvr>
                                      <p:to>
                                        <p:strVal val="visible"/>
                                      </p:to>
                                    </p:set>
                                    <p:anim calcmode="lin" valueType="num">
                                      <p:cBhvr>
                                        <p:cTn id="65" dur="500" fill="hold"/>
                                        <p:tgtEl>
                                          <p:spTgt spid="46"/>
                                        </p:tgtEl>
                                        <p:attrNameLst>
                                          <p:attrName>ppt_w</p:attrName>
                                        </p:attrNameLst>
                                      </p:cBhvr>
                                      <p:tavLst>
                                        <p:tav tm="0">
                                          <p:val>
                                            <p:fltVal val="0"/>
                                          </p:val>
                                        </p:tav>
                                        <p:tav tm="100000">
                                          <p:val>
                                            <p:strVal val="#ppt_w"/>
                                          </p:val>
                                        </p:tav>
                                      </p:tavLst>
                                    </p:anim>
                                    <p:anim calcmode="lin" valueType="num">
                                      <p:cBhvr>
                                        <p:cTn id="66" dur="500" fill="hold"/>
                                        <p:tgtEl>
                                          <p:spTgt spid="46"/>
                                        </p:tgtEl>
                                        <p:attrNameLst>
                                          <p:attrName>ppt_h</p:attrName>
                                        </p:attrNameLst>
                                      </p:cBhvr>
                                      <p:tavLst>
                                        <p:tav tm="0">
                                          <p:val>
                                            <p:fltVal val="0"/>
                                          </p:val>
                                        </p:tav>
                                        <p:tav tm="100000">
                                          <p:val>
                                            <p:strVal val="#ppt_h"/>
                                          </p:val>
                                        </p:tav>
                                      </p:tavLst>
                                    </p:anim>
                                    <p:animEffect transition="in" filter="fade">
                                      <p:cBhvr>
                                        <p:cTn id="67" dur="500"/>
                                        <p:tgtEl>
                                          <p:spTgt spid="46"/>
                                        </p:tgtEl>
                                      </p:cBhvr>
                                    </p:animEffect>
                                  </p:childTnLst>
                                </p:cTn>
                              </p:par>
                              <p:par>
                                <p:cTn id="68" presetID="53" presetClass="entr" presetSubtype="16" fill="hold" nodeType="withEffect">
                                  <p:stCondLst>
                                    <p:cond delay="0"/>
                                  </p:stCondLst>
                                  <p:childTnLst>
                                    <p:set>
                                      <p:cBhvr>
                                        <p:cTn id="69" dur="1" fill="hold">
                                          <p:stCondLst>
                                            <p:cond delay="0"/>
                                          </p:stCondLst>
                                        </p:cTn>
                                        <p:tgtEl>
                                          <p:spTgt spid="47"/>
                                        </p:tgtEl>
                                        <p:attrNameLst>
                                          <p:attrName>style.visibility</p:attrName>
                                        </p:attrNameLst>
                                      </p:cBhvr>
                                      <p:to>
                                        <p:strVal val="visible"/>
                                      </p:to>
                                    </p:set>
                                    <p:anim calcmode="lin" valueType="num">
                                      <p:cBhvr>
                                        <p:cTn id="70" dur="500" fill="hold"/>
                                        <p:tgtEl>
                                          <p:spTgt spid="47"/>
                                        </p:tgtEl>
                                        <p:attrNameLst>
                                          <p:attrName>ppt_w</p:attrName>
                                        </p:attrNameLst>
                                      </p:cBhvr>
                                      <p:tavLst>
                                        <p:tav tm="0">
                                          <p:val>
                                            <p:fltVal val="0"/>
                                          </p:val>
                                        </p:tav>
                                        <p:tav tm="100000">
                                          <p:val>
                                            <p:strVal val="#ppt_w"/>
                                          </p:val>
                                        </p:tav>
                                      </p:tavLst>
                                    </p:anim>
                                    <p:anim calcmode="lin" valueType="num">
                                      <p:cBhvr>
                                        <p:cTn id="71" dur="500" fill="hold"/>
                                        <p:tgtEl>
                                          <p:spTgt spid="47"/>
                                        </p:tgtEl>
                                        <p:attrNameLst>
                                          <p:attrName>ppt_h</p:attrName>
                                        </p:attrNameLst>
                                      </p:cBhvr>
                                      <p:tavLst>
                                        <p:tav tm="0">
                                          <p:val>
                                            <p:fltVal val="0"/>
                                          </p:val>
                                        </p:tav>
                                        <p:tav tm="100000">
                                          <p:val>
                                            <p:strVal val="#ppt_h"/>
                                          </p:val>
                                        </p:tav>
                                      </p:tavLst>
                                    </p:anim>
                                    <p:animEffect transition="in" filter="fade">
                                      <p:cBhvr>
                                        <p:cTn id="72" dur="500"/>
                                        <p:tgtEl>
                                          <p:spTgt spid="47"/>
                                        </p:tgtEl>
                                      </p:cBhvr>
                                    </p:animEffect>
                                  </p:childTnLst>
                                </p:cTn>
                              </p:par>
                              <p:par>
                                <p:cTn id="73" presetID="53" presetClass="entr" presetSubtype="16" fill="hold" nodeType="withEffect">
                                  <p:stCondLst>
                                    <p:cond delay="0"/>
                                  </p:stCondLst>
                                  <p:childTnLst>
                                    <p:set>
                                      <p:cBhvr>
                                        <p:cTn id="74" dur="1" fill="hold">
                                          <p:stCondLst>
                                            <p:cond delay="0"/>
                                          </p:stCondLst>
                                        </p:cTn>
                                        <p:tgtEl>
                                          <p:spTgt spid="48"/>
                                        </p:tgtEl>
                                        <p:attrNameLst>
                                          <p:attrName>style.visibility</p:attrName>
                                        </p:attrNameLst>
                                      </p:cBhvr>
                                      <p:to>
                                        <p:strVal val="visible"/>
                                      </p:to>
                                    </p:set>
                                    <p:anim calcmode="lin" valueType="num">
                                      <p:cBhvr>
                                        <p:cTn id="75" dur="500" fill="hold"/>
                                        <p:tgtEl>
                                          <p:spTgt spid="48"/>
                                        </p:tgtEl>
                                        <p:attrNameLst>
                                          <p:attrName>ppt_w</p:attrName>
                                        </p:attrNameLst>
                                      </p:cBhvr>
                                      <p:tavLst>
                                        <p:tav tm="0">
                                          <p:val>
                                            <p:fltVal val="0"/>
                                          </p:val>
                                        </p:tav>
                                        <p:tav tm="100000">
                                          <p:val>
                                            <p:strVal val="#ppt_w"/>
                                          </p:val>
                                        </p:tav>
                                      </p:tavLst>
                                    </p:anim>
                                    <p:anim calcmode="lin" valueType="num">
                                      <p:cBhvr>
                                        <p:cTn id="76" dur="500" fill="hold"/>
                                        <p:tgtEl>
                                          <p:spTgt spid="48"/>
                                        </p:tgtEl>
                                        <p:attrNameLst>
                                          <p:attrName>ppt_h</p:attrName>
                                        </p:attrNameLst>
                                      </p:cBhvr>
                                      <p:tavLst>
                                        <p:tav tm="0">
                                          <p:val>
                                            <p:fltVal val="0"/>
                                          </p:val>
                                        </p:tav>
                                        <p:tav tm="100000">
                                          <p:val>
                                            <p:strVal val="#ppt_h"/>
                                          </p:val>
                                        </p:tav>
                                      </p:tavLst>
                                    </p:anim>
                                    <p:animEffect transition="in" filter="fade">
                                      <p:cBhvr>
                                        <p:cTn id="77" dur="500"/>
                                        <p:tgtEl>
                                          <p:spTgt spid="48"/>
                                        </p:tgtEl>
                                      </p:cBhvr>
                                    </p:animEffect>
                                  </p:childTnLst>
                                </p:cTn>
                              </p:par>
                              <p:par>
                                <p:cTn id="78" presetID="53" presetClass="entr" presetSubtype="16" fill="hold" nodeType="withEffect">
                                  <p:stCondLst>
                                    <p:cond delay="0"/>
                                  </p:stCondLst>
                                  <p:childTnLst>
                                    <p:set>
                                      <p:cBhvr>
                                        <p:cTn id="79" dur="1" fill="hold">
                                          <p:stCondLst>
                                            <p:cond delay="0"/>
                                          </p:stCondLst>
                                        </p:cTn>
                                        <p:tgtEl>
                                          <p:spTgt spid="49"/>
                                        </p:tgtEl>
                                        <p:attrNameLst>
                                          <p:attrName>style.visibility</p:attrName>
                                        </p:attrNameLst>
                                      </p:cBhvr>
                                      <p:to>
                                        <p:strVal val="visible"/>
                                      </p:to>
                                    </p:set>
                                    <p:anim calcmode="lin" valueType="num">
                                      <p:cBhvr>
                                        <p:cTn id="80" dur="500" fill="hold"/>
                                        <p:tgtEl>
                                          <p:spTgt spid="49"/>
                                        </p:tgtEl>
                                        <p:attrNameLst>
                                          <p:attrName>ppt_w</p:attrName>
                                        </p:attrNameLst>
                                      </p:cBhvr>
                                      <p:tavLst>
                                        <p:tav tm="0">
                                          <p:val>
                                            <p:fltVal val="0"/>
                                          </p:val>
                                        </p:tav>
                                        <p:tav tm="100000">
                                          <p:val>
                                            <p:strVal val="#ppt_w"/>
                                          </p:val>
                                        </p:tav>
                                      </p:tavLst>
                                    </p:anim>
                                    <p:anim calcmode="lin" valueType="num">
                                      <p:cBhvr>
                                        <p:cTn id="81" dur="500" fill="hold"/>
                                        <p:tgtEl>
                                          <p:spTgt spid="49"/>
                                        </p:tgtEl>
                                        <p:attrNameLst>
                                          <p:attrName>ppt_h</p:attrName>
                                        </p:attrNameLst>
                                      </p:cBhvr>
                                      <p:tavLst>
                                        <p:tav tm="0">
                                          <p:val>
                                            <p:fltVal val="0"/>
                                          </p:val>
                                        </p:tav>
                                        <p:tav tm="100000">
                                          <p:val>
                                            <p:strVal val="#ppt_h"/>
                                          </p:val>
                                        </p:tav>
                                      </p:tavLst>
                                    </p:anim>
                                    <p:animEffect transition="in" filter="fade">
                                      <p:cBhvr>
                                        <p:cTn id="82"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14" grpId="0"/>
      <p:bldP spid="15" grpId="0"/>
      <p:bldP spid="23" grpId="0"/>
      <p:bldP spid="4" grpId="0" animBg="1"/>
      <p:bldP spid="22" grpId="0" animBg="1"/>
      <p:bldP spid="31" grpId="0"/>
      <p:bldP spid="32" grpId="0"/>
      <p:bldP spid="33" grpId="0"/>
      <p:bldP spid="39" grpId="0"/>
      <p:bldP spid="40" grpId="0"/>
      <p:bldP spid="41" grpId="0" animBg="1"/>
      <p:bldP spid="42"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screen"/>
          <a:srcRect/>
          <a:stretch>
            <a:fillRect/>
          </a:stretch>
        </p:blipFill>
        <p:spPr/>
      </p:pic>
      <p:sp>
        <p:nvSpPr>
          <p:cNvPr id="2" name="Rectangle 1"/>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 name="Title 1"/>
          <p:cNvSpPr txBox="1"/>
          <p:nvPr/>
        </p:nvSpPr>
        <p:spPr>
          <a:xfrm>
            <a:off x="3646488" y="4519613"/>
            <a:ext cx="5227637" cy="5207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4000" b="1" i="0" u="none" strike="noStrike" kern="1200" cap="none" spc="300" normalizeH="0" baseline="0" noProof="0" dirty="0">
                <a:ln>
                  <a:noFill/>
                </a:ln>
                <a:solidFill>
                  <a:srgbClr val="F6F8F8"/>
                </a:solidFill>
                <a:effectLst/>
                <a:uLnTx/>
                <a:uFillTx/>
                <a:latin typeface="Arial" panose="020B0604020202020204"/>
                <a:ea typeface="微软雅黑"/>
                <a:cs typeface="+mn-ea"/>
                <a:sym typeface="+mn-lt"/>
              </a:rPr>
              <a:t>OUR TEAM</a:t>
            </a:r>
            <a:endParaRPr kumimoji="0" lang="en-US" sz="4000" b="1" i="0" u="none" strike="noStrike" kern="1200" cap="none" spc="30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8" name="Text Placeholder 2"/>
          <p:cNvSpPr txBox="1"/>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rPr>
              <a:t>SUBTITLE</a:t>
            </a:r>
            <a:endPar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endParaRPr>
          </a:p>
        </p:txBody>
      </p:sp>
      <p:sp>
        <p:nvSpPr>
          <p:cNvPr id="10" name="TextBox 9"/>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1"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Lorem ipsum dolor sit amet, </a:t>
            </a:r>
            <a:r>
              <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consectetur adipiscing elit. In accusing euismod dolor, ac blandit mi volutpat tincidunt. In lacinia elit in orci venenatis, non consectetur est bibendum. In vehicula mauris metus,Lorem ipsum dolor.</a:t>
            </a:r>
            <a:endPar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22" name="Oval 21"/>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7352" name="Freeform 96"/>
          <p:cNvSpPr>
            <a:spLocks noEditPoints="1"/>
          </p:cNvSpPr>
          <p:nvPr/>
        </p:nvSpPr>
        <p:spPr bwMode="auto">
          <a:xfrm>
            <a:off x="5172075" y="1714500"/>
            <a:ext cx="1808163" cy="1474788"/>
          </a:xfrm>
          <a:custGeom>
            <a:avLst/>
            <a:gdLst>
              <a:gd name="T0" fmla="*/ 349080 w 176"/>
              <a:gd name="T1" fmla="*/ 881511 h 144"/>
              <a:gd name="T2" fmla="*/ 287477 w 176"/>
              <a:gd name="T3" fmla="*/ 666258 h 144"/>
              <a:gd name="T4" fmla="*/ 287477 w 176"/>
              <a:gd name="T5" fmla="*/ 594507 h 144"/>
              <a:gd name="T6" fmla="*/ 256676 w 176"/>
              <a:gd name="T7" fmla="*/ 389505 h 144"/>
              <a:gd name="T8" fmla="*/ 359347 w 176"/>
              <a:gd name="T9" fmla="*/ 266503 h 144"/>
              <a:gd name="T10" fmla="*/ 503086 w 176"/>
              <a:gd name="T11" fmla="*/ 256253 h 144"/>
              <a:gd name="T12" fmla="*/ 533887 w 176"/>
              <a:gd name="T13" fmla="*/ 184502 h 144"/>
              <a:gd name="T14" fmla="*/ 308012 w 176"/>
              <a:gd name="T15" fmla="*/ 194752 h 144"/>
              <a:gd name="T16" fmla="*/ 205341 w 176"/>
              <a:gd name="T17" fmla="*/ 574007 h 144"/>
              <a:gd name="T18" fmla="*/ 266943 w 176"/>
              <a:gd name="T19" fmla="*/ 881511 h 144"/>
              <a:gd name="T20" fmla="*/ 0 w 176"/>
              <a:gd name="T21" fmla="*/ 1271016 h 144"/>
              <a:gd name="T22" fmla="*/ 225875 w 176"/>
              <a:gd name="T23" fmla="*/ 1312016 h 144"/>
              <a:gd name="T24" fmla="*/ 82136 w 176"/>
              <a:gd name="T25" fmla="*/ 1230015 h 144"/>
              <a:gd name="T26" fmla="*/ 1632461 w 176"/>
              <a:gd name="T27" fmla="*/ 1025013 h 144"/>
              <a:gd name="T28" fmla="*/ 1591393 w 176"/>
              <a:gd name="T29" fmla="*/ 717509 h 144"/>
              <a:gd name="T30" fmla="*/ 1632461 w 176"/>
              <a:gd name="T31" fmla="*/ 358754 h 144"/>
              <a:gd name="T32" fmla="*/ 1355251 w 176"/>
              <a:gd name="T33" fmla="*/ 164002 h 144"/>
              <a:gd name="T34" fmla="*/ 1293648 w 176"/>
              <a:gd name="T35" fmla="*/ 256253 h 144"/>
              <a:gd name="T36" fmla="*/ 1355251 w 176"/>
              <a:gd name="T37" fmla="*/ 246003 h 144"/>
              <a:gd name="T38" fmla="*/ 1457921 w 176"/>
              <a:gd name="T39" fmla="*/ 276753 h 144"/>
              <a:gd name="T40" fmla="*/ 1529791 w 176"/>
              <a:gd name="T41" fmla="*/ 543257 h 144"/>
              <a:gd name="T42" fmla="*/ 1529791 w 176"/>
              <a:gd name="T43" fmla="*/ 666258 h 144"/>
              <a:gd name="T44" fmla="*/ 1519524 w 176"/>
              <a:gd name="T45" fmla="*/ 676508 h 144"/>
              <a:gd name="T46" fmla="*/ 1611927 w 176"/>
              <a:gd name="T47" fmla="*/ 1107014 h 144"/>
              <a:gd name="T48" fmla="*/ 1540058 w 176"/>
              <a:gd name="T49" fmla="*/ 1230015 h 144"/>
              <a:gd name="T50" fmla="*/ 1765933 w 176"/>
              <a:gd name="T51" fmla="*/ 1312016 h 144"/>
              <a:gd name="T52" fmla="*/ 1632461 w 176"/>
              <a:gd name="T53" fmla="*/ 1025013 h 144"/>
              <a:gd name="T54" fmla="*/ 1088307 w 176"/>
              <a:gd name="T55" fmla="*/ 922511 h 144"/>
              <a:gd name="T56" fmla="*/ 1180711 w 176"/>
              <a:gd name="T57" fmla="*/ 533007 h 144"/>
              <a:gd name="T58" fmla="*/ 1067773 w 176"/>
              <a:gd name="T59" fmla="*/ 30750 h 144"/>
              <a:gd name="T60" fmla="*/ 780296 w 176"/>
              <a:gd name="T61" fmla="*/ 41001 h 144"/>
              <a:gd name="T62" fmla="*/ 626290 w 176"/>
              <a:gd name="T63" fmla="*/ 533007 h 144"/>
              <a:gd name="T64" fmla="*/ 718694 w 176"/>
              <a:gd name="T65" fmla="*/ 922511 h 144"/>
              <a:gd name="T66" fmla="*/ 287477 w 176"/>
              <a:gd name="T67" fmla="*/ 1435018 h 144"/>
              <a:gd name="T68" fmla="*/ 1478455 w 176"/>
              <a:gd name="T69" fmla="*/ 1476018 h 144"/>
              <a:gd name="T70" fmla="*/ 1232046 w 176"/>
              <a:gd name="T71" fmla="*/ 1117264 h 144"/>
              <a:gd name="T72" fmla="*/ 595489 w 176"/>
              <a:gd name="T73" fmla="*/ 1199265 h 144"/>
              <a:gd name="T74" fmla="*/ 800830 w 176"/>
              <a:gd name="T75" fmla="*/ 922511 h 144"/>
              <a:gd name="T76" fmla="*/ 708427 w 176"/>
              <a:gd name="T77" fmla="*/ 666258 h 144"/>
              <a:gd name="T78" fmla="*/ 698159 w 176"/>
              <a:gd name="T79" fmla="*/ 492006 h 144"/>
              <a:gd name="T80" fmla="*/ 811097 w 176"/>
              <a:gd name="T81" fmla="*/ 123002 h 144"/>
              <a:gd name="T82" fmla="*/ 954836 w 176"/>
              <a:gd name="T83" fmla="*/ 82001 h 144"/>
              <a:gd name="T84" fmla="*/ 1108842 w 176"/>
              <a:gd name="T85" fmla="*/ 225503 h 144"/>
              <a:gd name="T86" fmla="*/ 1098574 w 176"/>
              <a:gd name="T87" fmla="*/ 553507 h 144"/>
              <a:gd name="T88" fmla="*/ 1088307 w 176"/>
              <a:gd name="T89" fmla="*/ 676508 h 144"/>
              <a:gd name="T90" fmla="*/ 1211512 w 176"/>
              <a:gd name="T91" fmla="*/ 1199265 h 144"/>
              <a:gd name="T92" fmla="*/ 1437387 w 176"/>
              <a:gd name="T93" fmla="*/ 1394017 h 144"/>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176" h="144">
                <a:moveTo>
                  <a:pt x="19" y="108"/>
                </a:moveTo>
                <a:cubicBezTo>
                  <a:pt x="25" y="106"/>
                  <a:pt x="34" y="100"/>
                  <a:pt x="34" y="86"/>
                </a:cubicBezTo>
                <a:cubicBezTo>
                  <a:pt x="34" y="74"/>
                  <a:pt x="30" y="69"/>
                  <a:pt x="28" y="66"/>
                </a:cubicBezTo>
                <a:cubicBezTo>
                  <a:pt x="28" y="65"/>
                  <a:pt x="28" y="65"/>
                  <a:pt x="28" y="65"/>
                </a:cubicBezTo>
                <a:cubicBezTo>
                  <a:pt x="27" y="65"/>
                  <a:pt x="27" y="65"/>
                  <a:pt x="27" y="65"/>
                </a:cubicBezTo>
                <a:cubicBezTo>
                  <a:pt x="27" y="65"/>
                  <a:pt x="27" y="63"/>
                  <a:pt x="28" y="58"/>
                </a:cubicBezTo>
                <a:cubicBezTo>
                  <a:pt x="28" y="56"/>
                  <a:pt x="28" y="54"/>
                  <a:pt x="27" y="53"/>
                </a:cubicBezTo>
                <a:cubicBezTo>
                  <a:pt x="26" y="49"/>
                  <a:pt x="23" y="43"/>
                  <a:pt x="25" y="38"/>
                </a:cubicBezTo>
                <a:cubicBezTo>
                  <a:pt x="28" y="29"/>
                  <a:pt x="30" y="28"/>
                  <a:pt x="34" y="27"/>
                </a:cubicBezTo>
                <a:cubicBezTo>
                  <a:pt x="34" y="27"/>
                  <a:pt x="34" y="26"/>
                  <a:pt x="35" y="26"/>
                </a:cubicBezTo>
                <a:cubicBezTo>
                  <a:pt x="36" y="25"/>
                  <a:pt x="40" y="24"/>
                  <a:pt x="44" y="24"/>
                </a:cubicBezTo>
                <a:cubicBezTo>
                  <a:pt x="46" y="24"/>
                  <a:pt x="48" y="24"/>
                  <a:pt x="49" y="25"/>
                </a:cubicBezTo>
                <a:cubicBezTo>
                  <a:pt x="49" y="24"/>
                  <a:pt x="50" y="22"/>
                  <a:pt x="50" y="21"/>
                </a:cubicBezTo>
                <a:cubicBezTo>
                  <a:pt x="51" y="20"/>
                  <a:pt x="51" y="19"/>
                  <a:pt x="52" y="18"/>
                </a:cubicBezTo>
                <a:cubicBezTo>
                  <a:pt x="49" y="16"/>
                  <a:pt x="47" y="16"/>
                  <a:pt x="44" y="16"/>
                </a:cubicBezTo>
                <a:cubicBezTo>
                  <a:pt x="38" y="16"/>
                  <a:pt x="33" y="18"/>
                  <a:pt x="30" y="19"/>
                </a:cubicBezTo>
                <a:cubicBezTo>
                  <a:pt x="24" y="22"/>
                  <a:pt x="21" y="25"/>
                  <a:pt x="17" y="35"/>
                </a:cubicBezTo>
                <a:cubicBezTo>
                  <a:pt x="14" y="43"/>
                  <a:pt x="18" y="52"/>
                  <a:pt x="20" y="56"/>
                </a:cubicBezTo>
                <a:cubicBezTo>
                  <a:pt x="18" y="66"/>
                  <a:pt x="21" y="70"/>
                  <a:pt x="21" y="70"/>
                </a:cubicBezTo>
                <a:cubicBezTo>
                  <a:pt x="23" y="73"/>
                  <a:pt x="26" y="76"/>
                  <a:pt x="26" y="86"/>
                </a:cubicBezTo>
                <a:cubicBezTo>
                  <a:pt x="26" y="98"/>
                  <a:pt x="17" y="100"/>
                  <a:pt x="17" y="100"/>
                </a:cubicBezTo>
                <a:cubicBezTo>
                  <a:pt x="10" y="103"/>
                  <a:pt x="0" y="108"/>
                  <a:pt x="0" y="124"/>
                </a:cubicBezTo>
                <a:cubicBezTo>
                  <a:pt x="0" y="124"/>
                  <a:pt x="0" y="128"/>
                  <a:pt x="4" y="128"/>
                </a:cubicBezTo>
                <a:cubicBezTo>
                  <a:pt x="22" y="128"/>
                  <a:pt x="22" y="128"/>
                  <a:pt x="22" y="128"/>
                </a:cubicBezTo>
                <a:cubicBezTo>
                  <a:pt x="23" y="125"/>
                  <a:pt x="24" y="122"/>
                  <a:pt x="26" y="120"/>
                </a:cubicBezTo>
                <a:cubicBezTo>
                  <a:pt x="8" y="120"/>
                  <a:pt x="8" y="120"/>
                  <a:pt x="8" y="120"/>
                </a:cubicBezTo>
                <a:cubicBezTo>
                  <a:pt x="9" y="112"/>
                  <a:pt x="14" y="110"/>
                  <a:pt x="19" y="108"/>
                </a:cubicBezTo>
                <a:moveTo>
                  <a:pt x="159" y="100"/>
                </a:moveTo>
                <a:cubicBezTo>
                  <a:pt x="159" y="100"/>
                  <a:pt x="150" y="98"/>
                  <a:pt x="150" y="86"/>
                </a:cubicBezTo>
                <a:cubicBezTo>
                  <a:pt x="150" y="76"/>
                  <a:pt x="153" y="73"/>
                  <a:pt x="155" y="70"/>
                </a:cubicBezTo>
                <a:cubicBezTo>
                  <a:pt x="155" y="70"/>
                  <a:pt x="158" y="66"/>
                  <a:pt x="156" y="56"/>
                </a:cubicBezTo>
                <a:cubicBezTo>
                  <a:pt x="158" y="52"/>
                  <a:pt x="162" y="43"/>
                  <a:pt x="159" y="35"/>
                </a:cubicBezTo>
                <a:cubicBezTo>
                  <a:pt x="155" y="25"/>
                  <a:pt x="152" y="22"/>
                  <a:pt x="146" y="19"/>
                </a:cubicBezTo>
                <a:cubicBezTo>
                  <a:pt x="143" y="18"/>
                  <a:pt x="138" y="16"/>
                  <a:pt x="132" y="16"/>
                </a:cubicBezTo>
                <a:cubicBezTo>
                  <a:pt x="129" y="16"/>
                  <a:pt x="127" y="16"/>
                  <a:pt x="124" y="18"/>
                </a:cubicBezTo>
                <a:cubicBezTo>
                  <a:pt x="125" y="20"/>
                  <a:pt x="126" y="23"/>
                  <a:pt x="126" y="25"/>
                </a:cubicBezTo>
                <a:cubicBezTo>
                  <a:pt x="127" y="25"/>
                  <a:pt x="127" y="25"/>
                  <a:pt x="127" y="25"/>
                </a:cubicBezTo>
                <a:cubicBezTo>
                  <a:pt x="128" y="24"/>
                  <a:pt x="130" y="24"/>
                  <a:pt x="132" y="24"/>
                </a:cubicBezTo>
                <a:cubicBezTo>
                  <a:pt x="136" y="24"/>
                  <a:pt x="140" y="25"/>
                  <a:pt x="141" y="26"/>
                </a:cubicBezTo>
                <a:cubicBezTo>
                  <a:pt x="142" y="26"/>
                  <a:pt x="142" y="27"/>
                  <a:pt x="142" y="27"/>
                </a:cubicBezTo>
                <a:cubicBezTo>
                  <a:pt x="146" y="28"/>
                  <a:pt x="148" y="29"/>
                  <a:pt x="151" y="38"/>
                </a:cubicBezTo>
                <a:cubicBezTo>
                  <a:pt x="153" y="43"/>
                  <a:pt x="150" y="49"/>
                  <a:pt x="149" y="53"/>
                </a:cubicBezTo>
                <a:cubicBezTo>
                  <a:pt x="148" y="54"/>
                  <a:pt x="148" y="56"/>
                  <a:pt x="148" y="58"/>
                </a:cubicBezTo>
                <a:cubicBezTo>
                  <a:pt x="149" y="63"/>
                  <a:pt x="149" y="65"/>
                  <a:pt x="149" y="65"/>
                </a:cubicBezTo>
                <a:cubicBezTo>
                  <a:pt x="149" y="65"/>
                  <a:pt x="149" y="65"/>
                  <a:pt x="148" y="65"/>
                </a:cubicBezTo>
                <a:cubicBezTo>
                  <a:pt x="148" y="66"/>
                  <a:pt x="148" y="66"/>
                  <a:pt x="148" y="66"/>
                </a:cubicBezTo>
                <a:cubicBezTo>
                  <a:pt x="146" y="69"/>
                  <a:pt x="142" y="74"/>
                  <a:pt x="142" y="86"/>
                </a:cubicBezTo>
                <a:cubicBezTo>
                  <a:pt x="142" y="100"/>
                  <a:pt x="151" y="106"/>
                  <a:pt x="157" y="108"/>
                </a:cubicBezTo>
                <a:cubicBezTo>
                  <a:pt x="162" y="110"/>
                  <a:pt x="167" y="112"/>
                  <a:pt x="168" y="120"/>
                </a:cubicBezTo>
                <a:cubicBezTo>
                  <a:pt x="150" y="120"/>
                  <a:pt x="150" y="120"/>
                  <a:pt x="150" y="120"/>
                </a:cubicBezTo>
                <a:cubicBezTo>
                  <a:pt x="152" y="122"/>
                  <a:pt x="153" y="125"/>
                  <a:pt x="154" y="128"/>
                </a:cubicBezTo>
                <a:cubicBezTo>
                  <a:pt x="172" y="128"/>
                  <a:pt x="172" y="128"/>
                  <a:pt x="172" y="128"/>
                </a:cubicBezTo>
                <a:cubicBezTo>
                  <a:pt x="176" y="128"/>
                  <a:pt x="176" y="124"/>
                  <a:pt x="176" y="124"/>
                </a:cubicBezTo>
                <a:cubicBezTo>
                  <a:pt x="176" y="108"/>
                  <a:pt x="166" y="103"/>
                  <a:pt x="159" y="100"/>
                </a:cubicBezTo>
                <a:moveTo>
                  <a:pt x="120" y="109"/>
                </a:moveTo>
                <a:cubicBezTo>
                  <a:pt x="120" y="109"/>
                  <a:pt x="106" y="105"/>
                  <a:pt x="106" y="90"/>
                </a:cubicBezTo>
                <a:cubicBezTo>
                  <a:pt x="106" y="77"/>
                  <a:pt x="111" y="73"/>
                  <a:pt x="114" y="69"/>
                </a:cubicBezTo>
                <a:cubicBezTo>
                  <a:pt x="114" y="69"/>
                  <a:pt x="118" y="65"/>
                  <a:pt x="115" y="52"/>
                </a:cubicBezTo>
                <a:cubicBezTo>
                  <a:pt x="120" y="45"/>
                  <a:pt x="122" y="33"/>
                  <a:pt x="116" y="19"/>
                </a:cubicBezTo>
                <a:cubicBezTo>
                  <a:pt x="112" y="10"/>
                  <a:pt x="109" y="5"/>
                  <a:pt x="104" y="3"/>
                </a:cubicBezTo>
                <a:cubicBezTo>
                  <a:pt x="101" y="1"/>
                  <a:pt x="97" y="0"/>
                  <a:pt x="93" y="0"/>
                </a:cubicBezTo>
                <a:cubicBezTo>
                  <a:pt x="86" y="0"/>
                  <a:pt x="79" y="3"/>
                  <a:pt x="76" y="4"/>
                </a:cubicBezTo>
                <a:cubicBezTo>
                  <a:pt x="68" y="8"/>
                  <a:pt x="63" y="11"/>
                  <a:pt x="58" y="24"/>
                </a:cubicBezTo>
                <a:cubicBezTo>
                  <a:pt x="53" y="34"/>
                  <a:pt x="58" y="46"/>
                  <a:pt x="61" y="52"/>
                </a:cubicBezTo>
                <a:cubicBezTo>
                  <a:pt x="58" y="65"/>
                  <a:pt x="62" y="69"/>
                  <a:pt x="62" y="69"/>
                </a:cubicBezTo>
                <a:cubicBezTo>
                  <a:pt x="65" y="73"/>
                  <a:pt x="70" y="77"/>
                  <a:pt x="70" y="90"/>
                </a:cubicBezTo>
                <a:cubicBezTo>
                  <a:pt x="70" y="105"/>
                  <a:pt x="56" y="109"/>
                  <a:pt x="56" y="109"/>
                </a:cubicBezTo>
                <a:cubicBezTo>
                  <a:pt x="47" y="112"/>
                  <a:pt x="28" y="118"/>
                  <a:pt x="28" y="140"/>
                </a:cubicBezTo>
                <a:cubicBezTo>
                  <a:pt x="28" y="140"/>
                  <a:pt x="28" y="144"/>
                  <a:pt x="32" y="144"/>
                </a:cubicBezTo>
                <a:cubicBezTo>
                  <a:pt x="144" y="144"/>
                  <a:pt x="144" y="144"/>
                  <a:pt x="144" y="144"/>
                </a:cubicBezTo>
                <a:cubicBezTo>
                  <a:pt x="148" y="144"/>
                  <a:pt x="148" y="140"/>
                  <a:pt x="148" y="140"/>
                </a:cubicBezTo>
                <a:cubicBezTo>
                  <a:pt x="148" y="118"/>
                  <a:pt x="129" y="112"/>
                  <a:pt x="120" y="109"/>
                </a:cubicBezTo>
                <a:moveTo>
                  <a:pt x="36" y="136"/>
                </a:moveTo>
                <a:cubicBezTo>
                  <a:pt x="38" y="125"/>
                  <a:pt x="48" y="120"/>
                  <a:pt x="58" y="117"/>
                </a:cubicBezTo>
                <a:cubicBezTo>
                  <a:pt x="58" y="117"/>
                  <a:pt x="58" y="117"/>
                  <a:pt x="58" y="117"/>
                </a:cubicBezTo>
                <a:cubicBezTo>
                  <a:pt x="66" y="115"/>
                  <a:pt x="78" y="107"/>
                  <a:pt x="78" y="90"/>
                </a:cubicBezTo>
                <a:cubicBezTo>
                  <a:pt x="78" y="76"/>
                  <a:pt x="73" y="70"/>
                  <a:pt x="70" y="66"/>
                </a:cubicBezTo>
                <a:cubicBezTo>
                  <a:pt x="69" y="65"/>
                  <a:pt x="68" y="64"/>
                  <a:pt x="69" y="65"/>
                </a:cubicBezTo>
                <a:cubicBezTo>
                  <a:pt x="68" y="64"/>
                  <a:pt x="67" y="61"/>
                  <a:pt x="69" y="54"/>
                </a:cubicBezTo>
                <a:cubicBezTo>
                  <a:pt x="70" y="50"/>
                  <a:pt x="68" y="48"/>
                  <a:pt x="68" y="48"/>
                </a:cubicBezTo>
                <a:cubicBezTo>
                  <a:pt x="66" y="43"/>
                  <a:pt x="62" y="34"/>
                  <a:pt x="65" y="27"/>
                </a:cubicBezTo>
                <a:cubicBezTo>
                  <a:pt x="69" y="17"/>
                  <a:pt x="73" y="15"/>
                  <a:pt x="79" y="12"/>
                </a:cubicBezTo>
                <a:cubicBezTo>
                  <a:pt x="80" y="11"/>
                  <a:pt x="80" y="11"/>
                  <a:pt x="80" y="11"/>
                </a:cubicBezTo>
                <a:cubicBezTo>
                  <a:pt x="82" y="10"/>
                  <a:pt x="87" y="8"/>
                  <a:pt x="93" y="8"/>
                </a:cubicBezTo>
                <a:cubicBezTo>
                  <a:pt x="96" y="8"/>
                  <a:pt x="98" y="9"/>
                  <a:pt x="100" y="10"/>
                </a:cubicBezTo>
                <a:cubicBezTo>
                  <a:pt x="103" y="11"/>
                  <a:pt x="105" y="14"/>
                  <a:pt x="108" y="22"/>
                </a:cubicBezTo>
                <a:cubicBezTo>
                  <a:pt x="115" y="36"/>
                  <a:pt x="111" y="45"/>
                  <a:pt x="109" y="47"/>
                </a:cubicBezTo>
                <a:cubicBezTo>
                  <a:pt x="107" y="49"/>
                  <a:pt x="107" y="52"/>
                  <a:pt x="107" y="54"/>
                </a:cubicBezTo>
                <a:cubicBezTo>
                  <a:pt x="109" y="61"/>
                  <a:pt x="108" y="64"/>
                  <a:pt x="108" y="64"/>
                </a:cubicBezTo>
                <a:cubicBezTo>
                  <a:pt x="108" y="64"/>
                  <a:pt x="107" y="65"/>
                  <a:pt x="106" y="66"/>
                </a:cubicBezTo>
                <a:cubicBezTo>
                  <a:pt x="103" y="70"/>
                  <a:pt x="98" y="76"/>
                  <a:pt x="98" y="90"/>
                </a:cubicBezTo>
                <a:cubicBezTo>
                  <a:pt x="98" y="107"/>
                  <a:pt x="110" y="115"/>
                  <a:pt x="118" y="117"/>
                </a:cubicBezTo>
                <a:cubicBezTo>
                  <a:pt x="118" y="117"/>
                  <a:pt x="118" y="117"/>
                  <a:pt x="118" y="117"/>
                </a:cubicBezTo>
                <a:cubicBezTo>
                  <a:pt x="128" y="120"/>
                  <a:pt x="138" y="125"/>
                  <a:pt x="140" y="136"/>
                </a:cubicBezTo>
                <a:lnTo>
                  <a:pt x="36" y="1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screen"/>
          <a:srcRect/>
          <a:stretch>
            <a:fillRect/>
          </a:stretch>
        </p:blipFill>
        <p:spPr/>
      </p:pic>
      <p:sp>
        <p:nvSpPr>
          <p:cNvPr id="7" name="Rectangle 6"/>
          <p:cNvSpPr/>
          <p:nvPr/>
        </p:nvSpPr>
        <p:spPr>
          <a:xfrm>
            <a:off x="7683500" y="0"/>
            <a:ext cx="4505325" cy="6858000"/>
          </a:xfrm>
          <a:prstGeom prst="rect">
            <a:avLst/>
          </a:prstGeom>
          <a:solidFill>
            <a:schemeClr val="bg1">
              <a:lumMod val="10000"/>
              <a:alpha val="7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8" name="Rectangle 47"/>
          <p:cNvSpPr/>
          <p:nvPr/>
        </p:nvSpPr>
        <p:spPr>
          <a:xfrm>
            <a:off x="0" y="0"/>
            <a:ext cx="3452813" cy="6858000"/>
          </a:xfrm>
          <a:prstGeom prst="rect">
            <a:avLst/>
          </a:prstGeom>
          <a:solidFill>
            <a:schemeClr val="bg1">
              <a:lumMod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8" name="AutoShape 1"/>
          <p:cNvSpPr/>
          <p:nvPr/>
        </p:nvSpPr>
        <p:spPr bwMode="auto">
          <a:xfrm>
            <a:off x="3738563" y="2105025"/>
            <a:ext cx="4313237" cy="993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p:spPr>
        <p:txBody>
          <a:bodyPr lIns="50800" tIns="50800" rIns="50800" bIns="50800" anchor="ctr"/>
          <a:lstStyle/>
          <a:p>
            <a:pPr lvl="0">
              <a:defRPr/>
            </a:pPr>
            <a:r>
              <a:rPr lang="en-US" altLang="zh-CN" sz="3600" dirty="0">
                <a:solidFill>
                  <a:srgbClr val="445469"/>
                </a:solidFill>
                <a:cs typeface="+mn-ea"/>
                <a:sym typeface="+mn-lt"/>
              </a:rPr>
              <a:t>Your Title</a:t>
            </a:r>
            <a:endParaRPr lang="en-US" altLang="zh-CN" sz="3600" dirty="0">
              <a:solidFill>
                <a:srgbClr val="445469"/>
              </a:solidFill>
              <a:cs typeface="+mn-ea"/>
              <a:sym typeface="+mn-lt"/>
            </a:endParaRPr>
          </a:p>
          <a:p>
            <a:pPr lvl="0">
              <a:defRPr/>
            </a:pPr>
            <a:r>
              <a:rPr lang="en-US" altLang="zh-CN" sz="3600" dirty="0">
                <a:solidFill>
                  <a:srgbClr val="445469"/>
                </a:solidFill>
                <a:cs typeface="+mn-ea"/>
                <a:sym typeface="+mn-lt"/>
              </a:rPr>
              <a:t>Goes Here</a:t>
            </a:r>
            <a:endParaRPr lang="en-US" altLang="zh-CN" sz="3600" dirty="0">
              <a:solidFill>
                <a:srgbClr val="445469"/>
              </a:solidFill>
              <a:cs typeface="+mn-ea"/>
              <a:sym typeface="+mn-lt"/>
            </a:endParaRPr>
          </a:p>
        </p:txBody>
      </p:sp>
      <p:sp>
        <p:nvSpPr>
          <p:cNvPr id="69" name="Rectangle 68"/>
          <p:cNvSpPr>
            <a:spLocks noChangeArrowheads="1"/>
          </p:cNvSpPr>
          <p:nvPr/>
        </p:nvSpPr>
        <p:spPr bwMode="auto">
          <a:xfrm>
            <a:off x="3727450" y="3648075"/>
            <a:ext cx="3333750" cy="1130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ts val="1500"/>
              </a:spcAft>
              <a:buClrTx/>
              <a:buSzTx/>
              <a:buFontTx/>
              <a:buNone/>
              <a:defRPr/>
            </a:pP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a:t>
            </a:r>
            <a:endPar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Rectangle 3"/>
          <p:cNvSpPr/>
          <p:nvPr/>
        </p:nvSpPr>
        <p:spPr>
          <a:xfrm>
            <a:off x="3825875" y="3371850"/>
            <a:ext cx="3254375" cy="508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7" name="TextBox 96"/>
          <p:cNvSpPr txBox="1"/>
          <p:nvPr/>
        </p:nvSpPr>
        <p:spPr>
          <a:xfrm>
            <a:off x="254000" y="3576638"/>
            <a:ext cx="7429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Design</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98" name="Straight Connector 97"/>
          <p:cNvCxnSpPr/>
          <p:nvPr/>
        </p:nvCxnSpPr>
        <p:spPr>
          <a:xfrm>
            <a:off x="355600" y="4056063"/>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a:off x="355600" y="4056063"/>
            <a:ext cx="1824038" cy="0"/>
          </a:xfrm>
          <a:prstGeom prst="line">
            <a:avLst/>
          </a:prstGeom>
          <a:ln w="50800" cap="rnd">
            <a:solidFill>
              <a:schemeClr val="accent2">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254000" y="4470400"/>
            <a:ext cx="7524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Coding</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101" name="Straight Connector 100"/>
          <p:cNvCxnSpPr/>
          <p:nvPr/>
        </p:nvCxnSpPr>
        <p:spPr>
          <a:xfrm>
            <a:off x="355600" y="4949825"/>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355600" y="4949825"/>
            <a:ext cx="2536825" cy="0"/>
          </a:xfrm>
          <a:prstGeom prst="line">
            <a:avLst/>
          </a:prstGeom>
          <a:ln w="50800" cap="rnd">
            <a:solidFill>
              <a:schemeClr val="accent3">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03" name="TextBox 102"/>
          <p:cNvSpPr txBox="1"/>
          <p:nvPr/>
        </p:nvSpPr>
        <p:spPr>
          <a:xfrm>
            <a:off x="254000" y="5287963"/>
            <a:ext cx="9175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Illustrator</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104" name="Straight Connector 103"/>
          <p:cNvCxnSpPr/>
          <p:nvPr/>
        </p:nvCxnSpPr>
        <p:spPr>
          <a:xfrm>
            <a:off x="355600" y="5767388"/>
            <a:ext cx="2732088"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5" name="Straight Connector 104"/>
          <p:cNvCxnSpPr/>
          <p:nvPr/>
        </p:nvCxnSpPr>
        <p:spPr>
          <a:xfrm>
            <a:off x="355600" y="5767388"/>
            <a:ext cx="2008188" cy="0"/>
          </a:xfrm>
          <a:prstGeom prst="line">
            <a:avLst/>
          </a:prstGeom>
          <a:ln w="50800" cap="rnd">
            <a:solidFill>
              <a:schemeClr val="accent4">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110" name="Freeform 70"/>
          <p:cNvSpPr>
            <a:spLocks noEditPoints="1"/>
          </p:cNvSpPr>
          <p:nvPr/>
        </p:nvSpPr>
        <p:spPr bwMode="auto">
          <a:xfrm>
            <a:off x="1343025" y="873125"/>
            <a:ext cx="766763" cy="768350"/>
          </a:xfrm>
          <a:custGeom>
            <a:avLst/>
            <a:gdLst>
              <a:gd name="T0" fmla="*/ 706383 w 176"/>
              <a:gd name="T1" fmla="*/ 296506 h 176"/>
              <a:gd name="T2" fmla="*/ 693301 w 176"/>
              <a:gd name="T3" fmla="*/ 183136 h 176"/>
              <a:gd name="T4" fmla="*/ 619175 w 176"/>
              <a:gd name="T5" fmla="*/ 74127 h 176"/>
              <a:gd name="T6" fmla="*/ 584292 w 176"/>
              <a:gd name="T7" fmla="*/ 74127 h 176"/>
              <a:gd name="T8" fmla="*/ 470922 w 176"/>
              <a:gd name="T9" fmla="*/ 61045 h 176"/>
              <a:gd name="T10" fmla="*/ 436039 w 176"/>
              <a:gd name="T11" fmla="*/ 0 h 176"/>
              <a:gd name="T12" fmla="*/ 305227 w 176"/>
              <a:gd name="T13" fmla="*/ 26162 h 176"/>
              <a:gd name="T14" fmla="*/ 218019 w 176"/>
              <a:gd name="T15" fmla="*/ 95929 h 176"/>
              <a:gd name="T16" fmla="*/ 165695 w 176"/>
              <a:gd name="T17" fmla="*/ 69766 h 176"/>
              <a:gd name="T18" fmla="*/ 74127 w 176"/>
              <a:gd name="T19" fmla="*/ 148253 h 176"/>
              <a:gd name="T20" fmla="*/ 95929 w 176"/>
              <a:gd name="T21" fmla="*/ 218019 h 176"/>
              <a:gd name="T22" fmla="*/ 26162 w 176"/>
              <a:gd name="T23" fmla="*/ 305227 h 176"/>
              <a:gd name="T24" fmla="*/ 0 w 176"/>
              <a:gd name="T25" fmla="*/ 436039 h 176"/>
              <a:gd name="T26" fmla="*/ 61045 w 176"/>
              <a:gd name="T27" fmla="*/ 470922 h 176"/>
              <a:gd name="T28" fmla="*/ 74127 w 176"/>
              <a:gd name="T29" fmla="*/ 584292 h 176"/>
              <a:gd name="T30" fmla="*/ 148253 w 176"/>
              <a:gd name="T31" fmla="*/ 693301 h 176"/>
              <a:gd name="T32" fmla="*/ 183136 w 176"/>
              <a:gd name="T33" fmla="*/ 693301 h 176"/>
              <a:gd name="T34" fmla="*/ 296506 w 176"/>
              <a:gd name="T35" fmla="*/ 706383 h 176"/>
              <a:gd name="T36" fmla="*/ 331389 w 176"/>
              <a:gd name="T37" fmla="*/ 767428 h 176"/>
              <a:gd name="T38" fmla="*/ 462201 w 176"/>
              <a:gd name="T39" fmla="*/ 741266 h 176"/>
              <a:gd name="T40" fmla="*/ 549409 w 176"/>
              <a:gd name="T41" fmla="*/ 671500 h 176"/>
              <a:gd name="T42" fmla="*/ 601733 w 176"/>
              <a:gd name="T43" fmla="*/ 697662 h 176"/>
              <a:gd name="T44" fmla="*/ 693301 w 176"/>
              <a:gd name="T45" fmla="*/ 619175 h 176"/>
              <a:gd name="T46" fmla="*/ 671500 w 176"/>
              <a:gd name="T47" fmla="*/ 549409 h 176"/>
              <a:gd name="T48" fmla="*/ 741266 w 176"/>
              <a:gd name="T49" fmla="*/ 462201 h 176"/>
              <a:gd name="T50" fmla="*/ 767428 w 176"/>
              <a:gd name="T51" fmla="*/ 331389 h 176"/>
              <a:gd name="T52" fmla="*/ 732545 w 176"/>
              <a:gd name="T53" fmla="*/ 427318 h 176"/>
              <a:gd name="T54" fmla="*/ 697662 w 176"/>
              <a:gd name="T55" fmla="*/ 436039 h 176"/>
              <a:gd name="T56" fmla="*/ 640977 w 176"/>
              <a:gd name="T57" fmla="*/ 531967 h 176"/>
              <a:gd name="T58" fmla="*/ 662779 w 176"/>
              <a:gd name="T59" fmla="*/ 601733 h 176"/>
              <a:gd name="T60" fmla="*/ 601733 w 176"/>
              <a:gd name="T61" fmla="*/ 662779 h 176"/>
              <a:gd name="T62" fmla="*/ 549409 w 176"/>
              <a:gd name="T63" fmla="*/ 636616 h 176"/>
              <a:gd name="T64" fmla="*/ 462201 w 176"/>
              <a:gd name="T65" fmla="*/ 671500 h 176"/>
              <a:gd name="T66" fmla="*/ 427318 w 176"/>
              <a:gd name="T67" fmla="*/ 732545 h 176"/>
              <a:gd name="T68" fmla="*/ 340110 w 176"/>
              <a:gd name="T69" fmla="*/ 732545 h 176"/>
              <a:gd name="T70" fmla="*/ 305227 w 176"/>
              <a:gd name="T71" fmla="*/ 671500 h 176"/>
              <a:gd name="T72" fmla="*/ 218019 w 176"/>
              <a:gd name="T73" fmla="*/ 636616 h 176"/>
              <a:gd name="T74" fmla="*/ 170055 w 176"/>
              <a:gd name="T75" fmla="*/ 662779 h 176"/>
              <a:gd name="T76" fmla="*/ 104649 w 176"/>
              <a:gd name="T77" fmla="*/ 601733 h 176"/>
              <a:gd name="T78" fmla="*/ 126451 w 176"/>
              <a:gd name="T79" fmla="*/ 531967 h 176"/>
              <a:gd name="T80" fmla="*/ 69766 w 176"/>
              <a:gd name="T81" fmla="*/ 436039 h 176"/>
              <a:gd name="T82" fmla="*/ 34883 w 176"/>
              <a:gd name="T83" fmla="*/ 427318 h 176"/>
              <a:gd name="T84" fmla="*/ 69766 w 176"/>
              <a:gd name="T85" fmla="*/ 331389 h 176"/>
              <a:gd name="T86" fmla="*/ 126451 w 176"/>
              <a:gd name="T87" fmla="*/ 235461 h 176"/>
              <a:gd name="T88" fmla="*/ 104649 w 176"/>
              <a:gd name="T89" fmla="*/ 165695 h 176"/>
              <a:gd name="T90" fmla="*/ 165695 w 176"/>
              <a:gd name="T91" fmla="*/ 104649 h 176"/>
              <a:gd name="T92" fmla="*/ 218019 w 176"/>
              <a:gd name="T93" fmla="*/ 130812 h 176"/>
              <a:gd name="T94" fmla="*/ 305227 w 176"/>
              <a:gd name="T95" fmla="*/ 95929 h 176"/>
              <a:gd name="T96" fmla="*/ 340110 w 176"/>
              <a:gd name="T97" fmla="*/ 34883 h 176"/>
              <a:gd name="T98" fmla="*/ 427318 w 176"/>
              <a:gd name="T99" fmla="*/ 34883 h 176"/>
              <a:gd name="T100" fmla="*/ 462201 w 176"/>
              <a:gd name="T101" fmla="*/ 95929 h 176"/>
              <a:gd name="T102" fmla="*/ 549409 w 176"/>
              <a:gd name="T103" fmla="*/ 130812 h 176"/>
              <a:gd name="T104" fmla="*/ 601733 w 176"/>
              <a:gd name="T105" fmla="*/ 104649 h 176"/>
              <a:gd name="T106" fmla="*/ 662779 w 176"/>
              <a:gd name="T107" fmla="*/ 170055 h 176"/>
              <a:gd name="T108" fmla="*/ 640977 w 176"/>
              <a:gd name="T109" fmla="*/ 235461 h 176"/>
              <a:gd name="T110" fmla="*/ 697662 w 176"/>
              <a:gd name="T111" fmla="*/ 331389 h 176"/>
              <a:gd name="T112" fmla="*/ 732545 w 176"/>
              <a:gd name="T113" fmla="*/ 427318 h 176"/>
              <a:gd name="T114" fmla="*/ 209299 w 176"/>
              <a:gd name="T115" fmla="*/ 383714 h 176"/>
              <a:gd name="T116" fmla="*/ 558129 w 176"/>
              <a:gd name="T117" fmla="*/ 383714 h 176"/>
              <a:gd name="T118" fmla="*/ 383714 w 176"/>
              <a:gd name="T119" fmla="*/ 523246 h 176"/>
              <a:gd name="T120" fmla="*/ 383714 w 176"/>
              <a:gd name="T121" fmla="*/ 244182 h 176"/>
              <a:gd name="T122" fmla="*/ 383714 w 176"/>
              <a:gd name="T123" fmla="*/ 523246 h 1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TextBox 4"/>
          <p:cNvSpPr txBox="1"/>
          <p:nvPr/>
        </p:nvSpPr>
        <p:spPr>
          <a:xfrm>
            <a:off x="931863" y="1741488"/>
            <a:ext cx="1590675" cy="3079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SKILLS</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1" name="Rectangle 110"/>
          <p:cNvSpPr>
            <a:spLocks noChangeArrowheads="1"/>
          </p:cNvSpPr>
          <p:nvPr/>
        </p:nvSpPr>
        <p:spPr bwMode="auto">
          <a:xfrm>
            <a:off x="561975" y="2074863"/>
            <a:ext cx="2330450" cy="83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ms-MY" altLang="zh-CN" sz="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Lorem ipsum dolor sit amet, consectetur adipiscing elit. Praesent sodales odio sit amet odio tristique quis tempus odio Lorem ipsum dolor sit amet</a:t>
            </a:r>
            <a:endParaRPr kumimoji="0" lang="ms-MY" altLang="zh-CN" sz="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88" name="Group 87"/>
          <p:cNvGrpSpPr/>
          <p:nvPr/>
        </p:nvGrpSpPr>
        <p:grpSpPr>
          <a:xfrm>
            <a:off x="3825954" y="5146793"/>
            <a:ext cx="341846" cy="341846"/>
            <a:chOff x="656480" y="4688568"/>
            <a:chExt cx="440871" cy="440871"/>
          </a:xfrm>
          <a:solidFill>
            <a:schemeClr val="bg1">
              <a:lumMod val="10000"/>
            </a:schemeClr>
          </a:solidFill>
        </p:grpSpPr>
        <p:sp>
          <p:nvSpPr>
            <p:cNvPr id="89" name="Freeform 12"/>
            <p:cNvSpPr>
              <a:spLocks noEditPoints="1"/>
            </p:cNvSpPr>
            <p:nvPr/>
          </p:nvSpPr>
          <p:spPr bwMode="auto">
            <a:xfrm>
              <a:off x="758642" y="4835299"/>
              <a:ext cx="236547" cy="147409"/>
            </a:xfrm>
            <a:custGeom>
              <a:avLst/>
              <a:gdLst>
                <a:gd name="T0" fmla="*/ 123 w 318"/>
                <a:gd name="T1" fmla="*/ 89 h 198"/>
                <a:gd name="T2" fmla="*/ 153 w 318"/>
                <a:gd name="T3" fmla="*/ 51 h 198"/>
                <a:gd name="T4" fmla="*/ 99 w 318"/>
                <a:gd name="T5" fmla="*/ 0 h 198"/>
                <a:gd name="T6" fmla="*/ 43 w 318"/>
                <a:gd name="T7" fmla="*/ 0 h 198"/>
                <a:gd name="T8" fmla="*/ 42 w 318"/>
                <a:gd name="T9" fmla="*/ 0 h 198"/>
                <a:gd name="T10" fmla="*/ 0 w 318"/>
                <a:gd name="T11" fmla="*/ 0 h 198"/>
                <a:gd name="T12" fmla="*/ 0 w 318"/>
                <a:gd name="T13" fmla="*/ 191 h 198"/>
                <a:gd name="T14" fmla="*/ 42 w 318"/>
                <a:gd name="T15" fmla="*/ 191 h 198"/>
                <a:gd name="T16" fmla="*/ 43 w 318"/>
                <a:gd name="T17" fmla="*/ 191 h 198"/>
                <a:gd name="T18" fmla="*/ 99 w 318"/>
                <a:gd name="T19" fmla="*/ 191 h 198"/>
                <a:gd name="T20" fmla="*/ 159 w 318"/>
                <a:gd name="T21" fmla="*/ 135 h 198"/>
                <a:gd name="T22" fmla="*/ 123 w 318"/>
                <a:gd name="T23" fmla="*/ 89 h 198"/>
                <a:gd name="T24" fmla="*/ 43 w 318"/>
                <a:gd name="T25" fmla="*/ 34 h 198"/>
                <a:gd name="T26" fmla="*/ 92 w 318"/>
                <a:gd name="T27" fmla="*/ 34 h 198"/>
                <a:gd name="T28" fmla="*/ 99 w 318"/>
                <a:gd name="T29" fmla="*/ 34 h 198"/>
                <a:gd name="T30" fmla="*/ 113 w 318"/>
                <a:gd name="T31" fmla="*/ 54 h 198"/>
                <a:gd name="T32" fmla="*/ 95 w 318"/>
                <a:gd name="T33" fmla="*/ 78 h 198"/>
                <a:gd name="T34" fmla="*/ 43 w 318"/>
                <a:gd name="T35" fmla="*/ 78 h 198"/>
                <a:gd name="T36" fmla="*/ 43 w 318"/>
                <a:gd name="T37" fmla="*/ 34 h 198"/>
                <a:gd name="T38" fmla="*/ 43 w 318"/>
                <a:gd name="T39" fmla="*/ 34 h 198"/>
                <a:gd name="T40" fmla="*/ 95 w 318"/>
                <a:gd name="T41" fmla="*/ 158 h 198"/>
                <a:gd name="T42" fmla="*/ 93 w 318"/>
                <a:gd name="T43" fmla="*/ 158 h 198"/>
                <a:gd name="T44" fmla="*/ 43 w 318"/>
                <a:gd name="T45" fmla="*/ 158 h 198"/>
                <a:gd name="T46" fmla="*/ 43 w 318"/>
                <a:gd name="T47" fmla="*/ 105 h 198"/>
                <a:gd name="T48" fmla="*/ 99 w 318"/>
                <a:gd name="T49" fmla="*/ 105 h 198"/>
                <a:gd name="T50" fmla="*/ 119 w 318"/>
                <a:gd name="T51" fmla="*/ 134 h 198"/>
                <a:gd name="T52" fmla="*/ 95 w 318"/>
                <a:gd name="T53" fmla="*/ 158 h 198"/>
                <a:gd name="T54" fmla="*/ 239 w 318"/>
                <a:gd name="T55" fmla="*/ 49 h 198"/>
                <a:gd name="T56" fmla="*/ 167 w 318"/>
                <a:gd name="T57" fmla="*/ 123 h 198"/>
                <a:gd name="T58" fmla="*/ 239 w 318"/>
                <a:gd name="T59" fmla="*/ 197 h 198"/>
                <a:gd name="T60" fmla="*/ 304 w 318"/>
                <a:gd name="T61" fmla="*/ 144 h 198"/>
                <a:gd name="T62" fmla="*/ 273 w 318"/>
                <a:gd name="T63" fmla="*/ 144 h 198"/>
                <a:gd name="T64" fmla="*/ 242 w 318"/>
                <a:gd name="T65" fmla="*/ 167 h 198"/>
                <a:gd name="T66" fmla="*/ 208 w 318"/>
                <a:gd name="T67" fmla="*/ 132 h 198"/>
                <a:gd name="T68" fmla="*/ 306 w 318"/>
                <a:gd name="T69" fmla="*/ 132 h 198"/>
                <a:gd name="T70" fmla="*/ 239 w 318"/>
                <a:gd name="T71" fmla="*/ 49 h 198"/>
                <a:gd name="T72" fmla="*/ 208 w 318"/>
                <a:gd name="T73" fmla="*/ 107 h 198"/>
                <a:gd name="T74" fmla="*/ 242 w 318"/>
                <a:gd name="T75" fmla="*/ 78 h 198"/>
                <a:gd name="T76" fmla="*/ 270 w 318"/>
                <a:gd name="T77" fmla="*/ 107 h 198"/>
                <a:gd name="T78" fmla="*/ 208 w 318"/>
                <a:gd name="T79" fmla="*/ 107 h 198"/>
                <a:gd name="T80" fmla="*/ 208 w 318"/>
                <a:gd name="T81" fmla="*/ 107 h 198"/>
                <a:gd name="T82" fmla="*/ 279 w 318"/>
                <a:gd name="T83" fmla="*/ 34 h 198"/>
                <a:gd name="T84" fmla="*/ 199 w 318"/>
                <a:gd name="T85" fmla="*/ 34 h 198"/>
                <a:gd name="T86" fmla="*/ 199 w 318"/>
                <a:gd name="T87" fmla="*/ 13 h 198"/>
                <a:gd name="T88" fmla="*/ 279 w 318"/>
                <a:gd name="T89" fmla="*/ 13 h 198"/>
                <a:gd name="T90" fmla="*/ 279 w 318"/>
                <a:gd name="T91" fmla="*/ 34 h 198"/>
                <a:gd name="T92" fmla="*/ 279 w 318"/>
                <a:gd name="T93" fmla="*/ 34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318" h="198">
                  <a:moveTo>
                    <a:pt x="123" y="89"/>
                  </a:moveTo>
                  <a:cubicBezTo>
                    <a:pt x="123" y="89"/>
                    <a:pt x="153" y="86"/>
                    <a:pt x="153" y="51"/>
                  </a:cubicBezTo>
                  <a:cubicBezTo>
                    <a:pt x="153" y="18"/>
                    <a:pt x="129" y="0"/>
                    <a:pt x="99" y="0"/>
                  </a:cubicBezTo>
                  <a:cubicBezTo>
                    <a:pt x="43" y="0"/>
                    <a:pt x="43" y="0"/>
                    <a:pt x="43" y="0"/>
                  </a:cubicBezTo>
                  <a:cubicBezTo>
                    <a:pt x="42" y="0"/>
                    <a:pt x="42" y="0"/>
                    <a:pt x="42" y="0"/>
                  </a:cubicBezTo>
                  <a:cubicBezTo>
                    <a:pt x="0" y="0"/>
                    <a:pt x="0" y="0"/>
                    <a:pt x="0" y="0"/>
                  </a:cubicBezTo>
                  <a:cubicBezTo>
                    <a:pt x="0" y="191"/>
                    <a:pt x="0" y="191"/>
                    <a:pt x="0" y="191"/>
                  </a:cubicBezTo>
                  <a:cubicBezTo>
                    <a:pt x="42" y="191"/>
                    <a:pt x="42" y="191"/>
                    <a:pt x="42" y="191"/>
                  </a:cubicBezTo>
                  <a:cubicBezTo>
                    <a:pt x="43" y="191"/>
                    <a:pt x="43" y="191"/>
                    <a:pt x="43" y="191"/>
                  </a:cubicBezTo>
                  <a:cubicBezTo>
                    <a:pt x="99" y="191"/>
                    <a:pt x="99" y="191"/>
                    <a:pt x="99" y="191"/>
                  </a:cubicBezTo>
                  <a:cubicBezTo>
                    <a:pt x="99" y="191"/>
                    <a:pt x="159" y="194"/>
                    <a:pt x="159" y="135"/>
                  </a:cubicBezTo>
                  <a:cubicBezTo>
                    <a:pt x="159" y="135"/>
                    <a:pt x="162" y="89"/>
                    <a:pt x="123" y="89"/>
                  </a:cubicBezTo>
                  <a:close/>
                  <a:moveTo>
                    <a:pt x="43" y="34"/>
                  </a:moveTo>
                  <a:cubicBezTo>
                    <a:pt x="92" y="34"/>
                    <a:pt x="92" y="34"/>
                    <a:pt x="92" y="34"/>
                  </a:cubicBezTo>
                  <a:cubicBezTo>
                    <a:pt x="99" y="34"/>
                    <a:pt x="99" y="34"/>
                    <a:pt x="99" y="34"/>
                  </a:cubicBezTo>
                  <a:cubicBezTo>
                    <a:pt x="99" y="34"/>
                    <a:pt x="113" y="34"/>
                    <a:pt x="113" y="54"/>
                  </a:cubicBezTo>
                  <a:cubicBezTo>
                    <a:pt x="113" y="73"/>
                    <a:pt x="104" y="78"/>
                    <a:pt x="95" y="78"/>
                  </a:cubicBezTo>
                  <a:cubicBezTo>
                    <a:pt x="43" y="78"/>
                    <a:pt x="43" y="78"/>
                    <a:pt x="43" y="78"/>
                  </a:cubicBezTo>
                  <a:cubicBezTo>
                    <a:pt x="43" y="34"/>
                    <a:pt x="43" y="34"/>
                    <a:pt x="43" y="34"/>
                  </a:cubicBezTo>
                  <a:cubicBezTo>
                    <a:pt x="43" y="34"/>
                    <a:pt x="43" y="34"/>
                    <a:pt x="43" y="34"/>
                  </a:cubicBezTo>
                  <a:close/>
                  <a:moveTo>
                    <a:pt x="95" y="158"/>
                  </a:moveTo>
                  <a:cubicBezTo>
                    <a:pt x="93" y="158"/>
                    <a:pt x="93" y="158"/>
                    <a:pt x="93" y="158"/>
                  </a:cubicBezTo>
                  <a:cubicBezTo>
                    <a:pt x="43" y="158"/>
                    <a:pt x="43" y="158"/>
                    <a:pt x="43" y="158"/>
                  </a:cubicBezTo>
                  <a:cubicBezTo>
                    <a:pt x="43" y="105"/>
                    <a:pt x="43" y="105"/>
                    <a:pt x="43" y="105"/>
                  </a:cubicBezTo>
                  <a:cubicBezTo>
                    <a:pt x="99" y="105"/>
                    <a:pt x="99" y="105"/>
                    <a:pt x="99" y="105"/>
                  </a:cubicBezTo>
                  <a:cubicBezTo>
                    <a:pt x="99" y="105"/>
                    <a:pt x="119" y="105"/>
                    <a:pt x="119" y="134"/>
                  </a:cubicBezTo>
                  <a:cubicBezTo>
                    <a:pt x="119" y="155"/>
                    <a:pt x="104" y="158"/>
                    <a:pt x="95" y="158"/>
                  </a:cubicBezTo>
                  <a:close/>
                  <a:moveTo>
                    <a:pt x="239" y="49"/>
                  </a:moveTo>
                  <a:cubicBezTo>
                    <a:pt x="167" y="49"/>
                    <a:pt x="167" y="123"/>
                    <a:pt x="167" y="123"/>
                  </a:cubicBezTo>
                  <a:cubicBezTo>
                    <a:pt x="167" y="123"/>
                    <a:pt x="162" y="197"/>
                    <a:pt x="239" y="197"/>
                  </a:cubicBezTo>
                  <a:cubicBezTo>
                    <a:pt x="239" y="197"/>
                    <a:pt x="304" y="198"/>
                    <a:pt x="304" y="144"/>
                  </a:cubicBezTo>
                  <a:cubicBezTo>
                    <a:pt x="273" y="144"/>
                    <a:pt x="273" y="144"/>
                    <a:pt x="273" y="144"/>
                  </a:cubicBezTo>
                  <a:cubicBezTo>
                    <a:pt x="273" y="144"/>
                    <a:pt x="273" y="167"/>
                    <a:pt x="242" y="167"/>
                  </a:cubicBezTo>
                  <a:cubicBezTo>
                    <a:pt x="242" y="167"/>
                    <a:pt x="208" y="168"/>
                    <a:pt x="208" y="132"/>
                  </a:cubicBezTo>
                  <a:cubicBezTo>
                    <a:pt x="306" y="132"/>
                    <a:pt x="306" y="132"/>
                    <a:pt x="306" y="132"/>
                  </a:cubicBezTo>
                  <a:cubicBezTo>
                    <a:pt x="306" y="132"/>
                    <a:pt x="318" y="49"/>
                    <a:pt x="239" y="49"/>
                  </a:cubicBezTo>
                  <a:close/>
                  <a:moveTo>
                    <a:pt x="208" y="107"/>
                  </a:moveTo>
                  <a:cubicBezTo>
                    <a:pt x="208" y="107"/>
                    <a:pt x="212" y="78"/>
                    <a:pt x="242" y="78"/>
                  </a:cubicBezTo>
                  <a:cubicBezTo>
                    <a:pt x="270" y="78"/>
                    <a:pt x="270" y="107"/>
                    <a:pt x="270" y="107"/>
                  </a:cubicBezTo>
                  <a:cubicBezTo>
                    <a:pt x="208" y="107"/>
                    <a:pt x="208" y="107"/>
                    <a:pt x="208" y="107"/>
                  </a:cubicBezTo>
                  <a:cubicBezTo>
                    <a:pt x="208" y="107"/>
                    <a:pt x="208" y="107"/>
                    <a:pt x="208" y="107"/>
                  </a:cubicBezTo>
                  <a:close/>
                  <a:moveTo>
                    <a:pt x="279" y="34"/>
                  </a:moveTo>
                  <a:cubicBezTo>
                    <a:pt x="199" y="34"/>
                    <a:pt x="199" y="34"/>
                    <a:pt x="199" y="34"/>
                  </a:cubicBezTo>
                  <a:cubicBezTo>
                    <a:pt x="199" y="13"/>
                    <a:pt x="199" y="13"/>
                    <a:pt x="199" y="13"/>
                  </a:cubicBezTo>
                  <a:cubicBezTo>
                    <a:pt x="279" y="13"/>
                    <a:pt x="279" y="13"/>
                    <a:pt x="279" y="13"/>
                  </a:cubicBezTo>
                  <a:cubicBezTo>
                    <a:pt x="279" y="34"/>
                    <a:pt x="279" y="34"/>
                    <a:pt x="279" y="34"/>
                  </a:cubicBezTo>
                  <a:cubicBezTo>
                    <a:pt x="279" y="34"/>
                    <a:pt x="279" y="34"/>
                    <a:pt x="279" y="34"/>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 name="Oval 89"/>
            <p:cNvSpPr/>
            <p:nvPr/>
          </p:nvSpPr>
          <p:spPr>
            <a:xfrm>
              <a:off x="656480" y="4688568"/>
              <a:ext cx="440871" cy="440871"/>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91" name="Group 90"/>
          <p:cNvGrpSpPr/>
          <p:nvPr/>
        </p:nvGrpSpPr>
        <p:grpSpPr>
          <a:xfrm>
            <a:off x="4434082" y="5146793"/>
            <a:ext cx="341846" cy="341846"/>
            <a:chOff x="1446339" y="4688568"/>
            <a:chExt cx="440871" cy="440871"/>
          </a:xfrm>
          <a:solidFill>
            <a:schemeClr val="bg1">
              <a:lumMod val="10000"/>
            </a:schemeClr>
          </a:solidFill>
        </p:grpSpPr>
        <p:sp>
          <p:nvSpPr>
            <p:cNvPr id="92" name="Freeform 9"/>
            <p:cNvSpPr/>
            <p:nvPr/>
          </p:nvSpPr>
          <p:spPr bwMode="auto">
            <a:xfrm>
              <a:off x="1562832" y="4824117"/>
              <a:ext cx="207884" cy="169772"/>
            </a:xfrm>
            <a:custGeom>
              <a:avLst/>
              <a:gdLst>
                <a:gd name="T0" fmla="*/ 279 w 279"/>
                <a:gd name="T1" fmla="*/ 27 h 228"/>
                <a:gd name="T2" fmla="*/ 246 w 279"/>
                <a:gd name="T3" fmla="*/ 36 h 228"/>
                <a:gd name="T4" fmla="*/ 271 w 279"/>
                <a:gd name="T5" fmla="*/ 6 h 228"/>
                <a:gd name="T6" fmla="*/ 235 w 279"/>
                <a:gd name="T7" fmla="*/ 20 h 228"/>
                <a:gd name="T8" fmla="*/ 193 w 279"/>
                <a:gd name="T9" fmla="*/ 0 h 228"/>
                <a:gd name="T10" fmla="*/ 135 w 279"/>
                <a:gd name="T11" fmla="*/ 59 h 228"/>
                <a:gd name="T12" fmla="*/ 138 w 279"/>
                <a:gd name="T13" fmla="*/ 72 h 228"/>
                <a:gd name="T14" fmla="*/ 18 w 279"/>
                <a:gd name="T15" fmla="*/ 12 h 228"/>
                <a:gd name="T16" fmla="*/ 12 w 279"/>
                <a:gd name="T17" fmla="*/ 41 h 228"/>
                <a:gd name="T18" fmla="*/ 36 w 279"/>
                <a:gd name="T19" fmla="*/ 89 h 228"/>
                <a:gd name="T20" fmla="*/ 10 w 279"/>
                <a:gd name="T21" fmla="*/ 81 h 228"/>
                <a:gd name="T22" fmla="*/ 10 w 279"/>
                <a:gd name="T23" fmla="*/ 81 h 228"/>
                <a:gd name="T24" fmla="*/ 57 w 279"/>
                <a:gd name="T25" fmla="*/ 138 h 228"/>
                <a:gd name="T26" fmla="*/ 42 w 279"/>
                <a:gd name="T27" fmla="*/ 141 h 228"/>
                <a:gd name="T28" fmla="*/ 30 w 279"/>
                <a:gd name="T29" fmla="*/ 140 h 228"/>
                <a:gd name="T30" fmla="*/ 84 w 279"/>
                <a:gd name="T31" fmla="*/ 179 h 228"/>
                <a:gd name="T32" fmla="*/ 13 w 279"/>
                <a:gd name="T33" fmla="*/ 204 h 228"/>
                <a:gd name="T34" fmla="*/ 0 w 279"/>
                <a:gd name="T35" fmla="*/ 203 h 228"/>
                <a:gd name="T36" fmla="*/ 87 w 279"/>
                <a:gd name="T37" fmla="*/ 228 h 228"/>
                <a:gd name="T38" fmla="*/ 250 w 279"/>
                <a:gd name="T39" fmla="*/ 66 h 228"/>
                <a:gd name="T40" fmla="*/ 250 w 279"/>
                <a:gd name="T41" fmla="*/ 57 h 228"/>
                <a:gd name="T42" fmla="*/ 279 w 279"/>
                <a:gd name="T43" fmla="*/ 27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79" h="228">
                  <a:moveTo>
                    <a:pt x="279" y="27"/>
                  </a:moveTo>
                  <a:cubicBezTo>
                    <a:pt x="270" y="33"/>
                    <a:pt x="258" y="36"/>
                    <a:pt x="246" y="36"/>
                  </a:cubicBezTo>
                  <a:cubicBezTo>
                    <a:pt x="258" y="30"/>
                    <a:pt x="267" y="18"/>
                    <a:pt x="271" y="6"/>
                  </a:cubicBezTo>
                  <a:cubicBezTo>
                    <a:pt x="261" y="12"/>
                    <a:pt x="249" y="17"/>
                    <a:pt x="235" y="20"/>
                  </a:cubicBezTo>
                  <a:cubicBezTo>
                    <a:pt x="225" y="8"/>
                    <a:pt x="210" y="0"/>
                    <a:pt x="193" y="0"/>
                  </a:cubicBezTo>
                  <a:cubicBezTo>
                    <a:pt x="162" y="0"/>
                    <a:pt x="135" y="27"/>
                    <a:pt x="135" y="59"/>
                  </a:cubicBezTo>
                  <a:cubicBezTo>
                    <a:pt x="135" y="63"/>
                    <a:pt x="136" y="68"/>
                    <a:pt x="138" y="72"/>
                  </a:cubicBezTo>
                  <a:cubicBezTo>
                    <a:pt x="90" y="69"/>
                    <a:pt x="48" y="47"/>
                    <a:pt x="18" y="12"/>
                  </a:cubicBezTo>
                  <a:cubicBezTo>
                    <a:pt x="13" y="20"/>
                    <a:pt x="12" y="30"/>
                    <a:pt x="12" y="41"/>
                  </a:cubicBezTo>
                  <a:cubicBezTo>
                    <a:pt x="12" y="60"/>
                    <a:pt x="21" y="78"/>
                    <a:pt x="36" y="89"/>
                  </a:cubicBezTo>
                  <a:cubicBezTo>
                    <a:pt x="27" y="87"/>
                    <a:pt x="18" y="86"/>
                    <a:pt x="10" y="81"/>
                  </a:cubicBezTo>
                  <a:cubicBezTo>
                    <a:pt x="10" y="81"/>
                    <a:pt x="10" y="81"/>
                    <a:pt x="10" y="81"/>
                  </a:cubicBezTo>
                  <a:cubicBezTo>
                    <a:pt x="10" y="110"/>
                    <a:pt x="30" y="132"/>
                    <a:pt x="57" y="138"/>
                  </a:cubicBezTo>
                  <a:cubicBezTo>
                    <a:pt x="51" y="140"/>
                    <a:pt x="46" y="141"/>
                    <a:pt x="42" y="141"/>
                  </a:cubicBezTo>
                  <a:cubicBezTo>
                    <a:pt x="37" y="141"/>
                    <a:pt x="34" y="140"/>
                    <a:pt x="30" y="140"/>
                  </a:cubicBezTo>
                  <a:cubicBezTo>
                    <a:pt x="39" y="162"/>
                    <a:pt x="60" y="179"/>
                    <a:pt x="84" y="179"/>
                  </a:cubicBezTo>
                  <a:cubicBezTo>
                    <a:pt x="64" y="195"/>
                    <a:pt x="39" y="204"/>
                    <a:pt x="13" y="204"/>
                  </a:cubicBezTo>
                  <a:cubicBezTo>
                    <a:pt x="9" y="204"/>
                    <a:pt x="3" y="204"/>
                    <a:pt x="0" y="203"/>
                  </a:cubicBezTo>
                  <a:cubicBezTo>
                    <a:pt x="24" y="219"/>
                    <a:pt x="54" y="228"/>
                    <a:pt x="87" y="228"/>
                  </a:cubicBezTo>
                  <a:cubicBezTo>
                    <a:pt x="193" y="228"/>
                    <a:pt x="250" y="141"/>
                    <a:pt x="250" y="66"/>
                  </a:cubicBezTo>
                  <a:cubicBezTo>
                    <a:pt x="250" y="63"/>
                    <a:pt x="250" y="60"/>
                    <a:pt x="250" y="57"/>
                  </a:cubicBezTo>
                  <a:cubicBezTo>
                    <a:pt x="262" y="50"/>
                    <a:pt x="271" y="39"/>
                    <a:pt x="279" y="27"/>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3" name="Oval 92"/>
            <p:cNvSpPr/>
            <p:nvPr/>
          </p:nvSpPr>
          <p:spPr>
            <a:xfrm>
              <a:off x="1446339" y="4688568"/>
              <a:ext cx="440871" cy="440871"/>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95" name="Freeform 8"/>
          <p:cNvSpPr/>
          <p:nvPr/>
        </p:nvSpPr>
        <p:spPr bwMode="auto">
          <a:xfrm>
            <a:off x="5180013" y="5245100"/>
            <a:ext cx="66675" cy="146050"/>
          </a:xfrm>
          <a:custGeom>
            <a:avLst/>
            <a:gdLst>
              <a:gd name="T0" fmla="*/ 113 w 117"/>
              <a:gd name="T1" fmla="*/ 126 h 252"/>
              <a:gd name="T2" fmla="*/ 77 w 117"/>
              <a:gd name="T3" fmla="*/ 126 h 252"/>
              <a:gd name="T4" fmla="*/ 77 w 117"/>
              <a:gd name="T5" fmla="*/ 252 h 252"/>
              <a:gd name="T6" fmla="*/ 25 w 117"/>
              <a:gd name="T7" fmla="*/ 252 h 252"/>
              <a:gd name="T8" fmla="*/ 25 w 117"/>
              <a:gd name="T9" fmla="*/ 126 h 252"/>
              <a:gd name="T10" fmla="*/ 0 w 117"/>
              <a:gd name="T11" fmla="*/ 126 h 252"/>
              <a:gd name="T12" fmla="*/ 0 w 117"/>
              <a:gd name="T13" fmla="*/ 81 h 252"/>
              <a:gd name="T14" fmla="*/ 25 w 117"/>
              <a:gd name="T15" fmla="*/ 81 h 252"/>
              <a:gd name="T16" fmla="*/ 25 w 117"/>
              <a:gd name="T17" fmla="*/ 52 h 252"/>
              <a:gd name="T18" fmla="*/ 77 w 117"/>
              <a:gd name="T19" fmla="*/ 0 h 252"/>
              <a:gd name="T20" fmla="*/ 115 w 117"/>
              <a:gd name="T21" fmla="*/ 0 h 252"/>
              <a:gd name="T22" fmla="*/ 115 w 117"/>
              <a:gd name="T23" fmla="*/ 44 h 252"/>
              <a:gd name="T24" fmla="*/ 89 w 117"/>
              <a:gd name="T25" fmla="*/ 44 h 252"/>
              <a:gd name="T26" fmla="*/ 77 w 117"/>
              <a:gd name="T27" fmla="*/ 56 h 252"/>
              <a:gd name="T28" fmla="*/ 77 w 117"/>
              <a:gd name="T29" fmla="*/ 81 h 252"/>
              <a:gd name="T30" fmla="*/ 117 w 117"/>
              <a:gd name="T31" fmla="*/ 81 h 252"/>
              <a:gd name="T32" fmla="*/ 113 w 117"/>
              <a:gd name="T33" fmla="*/ 126 h 252"/>
              <a:gd name="T34" fmla="*/ 113 w 117"/>
              <a:gd name="T35" fmla="*/ 126 h 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7" h="252">
                <a:moveTo>
                  <a:pt x="113" y="126"/>
                </a:moveTo>
                <a:cubicBezTo>
                  <a:pt x="77" y="126"/>
                  <a:pt x="77" y="126"/>
                  <a:pt x="77" y="126"/>
                </a:cubicBezTo>
                <a:cubicBezTo>
                  <a:pt x="77" y="182"/>
                  <a:pt x="77" y="252"/>
                  <a:pt x="77" y="252"/>
                </a:cubicBezTo>
                <a:cubicBezTo>
                  <a:pt x="25" y="252"/>
                  <a:pt x="25" y="252"/>
                  <a:pt x="25" y="252"/>
                </a:cubicBezTo>
                <a:cubicBezTo>
                  <a:pt x="25" y="252"/>
                  <a:pt x="25" y="183"/>
                  <a:pt x="25" y="126"/>
                </a:cubicBezTo>
                <a:cubicBezTo>
                  <a:pt x="0" y="126"/>
                  <a:pt x="0" y="126"/>
                  <a:pt x="0" y="126"/>
                </a:cubicBezTo>
                <a:cubicBezTo>
                  <a:pt x="0" y="81"/>
                  <a:pt x="0" y="81"/>
                  <a:pt x="0" y="81"/>
                </a:cubicBezTo>
                <a:cubicBezTo>
                  <a:pt x="25" y="81"/>
                  <a:pt x="25" y="81"/>
                  <a:pt x="25" y="81"/>
                </a:cubicBezTo>
                <a:cubicBezTo>
                  <a:pt x="25" y="52"/>
                  <a:pt x="25" y="52"/>
                  <a:pt x="25" y="52"/>
                </a:cubicBezTo>
                <a:cubicBezTo>
                  <a:pt x="25" y="32"/>
                  <a:pt x="35" y="0"/>
                  <a:pt x="77" y="0"/>
                </a:cubicBezTo>
                <a:cubicBezTo>
                  <a:pt x="115" y="0"/>
                  <a:pt x="115" y="0"/>
                  <a:pt x="115" y="0"/>
                </a:cubicBezTo>
                <a:cubicBezTo>
                  <a:pt x="115" y="44"/>
                  <a:pt x="115" y="44"/>
                  <a:pt x="115" y="44"/>
                </a:cubicBezTo>
                <a:cubicBezTo>
                  <a:pt x="115" y="44"/>
                  <a:pt x="92" y="44"/>
                  <a:pt x="89" y="44"/>
                </a:cubicBezTo>
                <a:cubicBezTo>
                  <a:pt x="84" y="44"/>
                  <a:pt x="77" y="45"/>
                  <a:pt x="77" y="56"/>
                </a:cubicBezTo>
                <a:cubicBezTo>
                  <a:pt x="77" y="81"/>
                  <a:pt x="77" y="81"/>
                  <a:pt x="77" y="81"/>
                </a:cubicBezTo>
                <a:cubicBezTo>
                  <a:pt x="117" y="81"/>
                  <a:pt x="117" y="81"/>
                  <a:pt x="117" y="81"/>
                </a:cubicBezTo>
                <a:cubicBezTo>
                  <a:pt x="113" y="126"/>
                  <a:pt x="113" y="126"/>
                  <a:pt x="113" y="126"/>
                </a:cubicBezTo>
                <a:cubicBezTo>
                  <a:pt x="113" y="126"/>
                  <a:pt x="113" y="126"/>
                  <a:pt x="113" y="126"/>
                </a:cubicBezTo>
                <a:close/>
              </a:path>
            </a:pathLst>
          </a:custGeom>
          <a:solidFill>
            <a:schemeClr val="bg1">
              <a:lumMod val="10000"/>
            </a:schemeClr>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 name="Oval 95"/>
          <p:cNvSpPr/>
          <p:nvPr/>
        </p:nvSpPr>
        <p:spPr>
          <a:xfrm>
            <a:off x="5041900" y="5146675"/>
            <a:ext cx="342900" cy="341313"/>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4" name="Oval 113"/>
          <p:cNvSpPr/>
          <p:nvPr/>
        </p:nvSpPr>
        <p:spPr>
          <a:xfrm>
            <a:off x="5649913" y="5146675"/>
            <a:ext cx="342900" cy="341313"/>
          </a:xfrm>
          <a:prstGeom prst="ellipse">
            <a:avLst/>
          </a:prstGeom>
          <a:noFill/>
          <a:ln>
            <a:solidFill>
              <a:schemeClr val="bg1">
                <a:lumMod val="1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9" name="Rectangle 118"/>
          <p:cNvSpPr/>
          <p:nvPr/>
        </p:nvSpPr>
        <p:spPr>
          <a:xfrm>
            <a:off x="7872413" y="5441950"/>
            <a:ext cx="4127500" cy="854075"/>
          </a:xfrm>
          <a:prstGeom prst="rect">
            <a:avLst/>
          </a:prstGeom>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Great customer service! Media Temple is very responsive and open to work with us in order to provide us with a hosting solution that fits our needs and budget. </a:t>
            </a:r>
            <a:endPar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5" name="Freeform 195"/>
          <p:cNvSpPr>
            <a:spLocks noEditPoints="1"/>
          </p:cNvSpPr>
          <p:nvPr/>
        </p:nvSpPr>
        <p:spPr bwMode="auto">
          <a:xfrm>
            <a:off x="5751513" y="5245100"/>
            <a:ext cx="139700" cy="144463"/>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solidFill>
            <a:schemeClr val="bg1">
              <a:lumMod val="10000"/>
            </a:schemeClr>
          </a:solidFill>
          <a:ln>
            <a:noFill/>
          </a:ln>
        </p:spPr>
        <p:txBody>
          <a:bodyPr tIns="45721" bIns="4572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0" fill="hold"/>
                                        <p:tgtEl>
                                          <p:spTgt spid="7"/>
                                        </p:tgtEl>
                                        <p:attrNameLst>
                                          <p:attrName>ppt_x</p:attrName>
                                        </p:attrNameLst>
                                      </p:cBhvr>
                                      <p:tavLst>
                                        <p:tav tm="0">
                                          <p:val>
                                            <p:strVal val="1+#ppt_w/2"/>
                                          </p:val>
                                        </p:tav>
                                        <p:tav tm="100000">
                                          <p:val>
                                            <p:strVal val="#ppt_x"/>
                                          </p:val>
                                        </p:tav>
                                      </p:tavLst>
                                    </p:anim>
                                    <p:anim calcmode="lin" valueType="num">
                                      <p:cBhvr additive="base">
                                        <p:cTn id="8" dur="1000" fill="hold"/>
                                        <p:tgtEl>
                                          <p:spTgt spid="7"/>
                                        </p:tgtEl>
                                        <p:attrNameLst>
                                          <p:attrName>ppt_y</p:attrName>
                                        </p:attrNameLst>
                                      </p:cBhvr>
                                      <p:tavLst>
                                        <p:tav tm="0">
                                          <p:val>
                                            <p:strVal val="#ppt_y"/>
                                          </p:val>
                                        </p:tav>
                                        <p:tav tm="100000">
                                          <p:val>
                                            <p:strVal val="#ppt_y"/>
                                          </p:val>
                                        </p:tav>
                                      </p:tavLst>
                                    </p:anim>
                                  </p:childTnLst>
                                </p:cTn>
                              </p:par>
                              <p:par>
                                <p:cTn id="9" presetID="2" presetClass="entr" presetSubtype="1" accel="50000" decel="50000" fill="hold" grpId="0" nodeType="withEffect">
                                  <p:stCondLst>
                                    <p:cond delay="75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000" fill="hold"/>
                                        <p:tgtEl>
                                          <p:spTgt spid="48"/>
                                        </p:tgtEl>
                                        <p:attrNameLst>
                                          <p:attrName>ppt_x</p:attrName>
                                        </p:attrNameLst>
                                      </p:cBhvr>
                                      <p:tavLst>
                                        <p:tav tm="0">
                                          <p:val>
                                            <p:strVal val="#ppt_x"/>
                                          </p:val>
                                        </p:tav>
                                        <p:tav tm="100000">
                                          <p:val>
                                            <p:strVal val="#ppt_x"/>
                                          </p:val>
                                        </p:tav>
                                      </p:tavLst>
                                    </p:anim>
                                    <p:anim calcmode="lin" valueType="num">
                                      <p:cBhvr additive="base">
                                        <p:cTn id="12" dur="1000" fill="hold"/>
                                        <p:tgtEl>
                                          <p:spTgt spid="48"/>
                                        </p:tgtEl>
                                        <p:attrNameLst>
                                          <p:attrName>ppt_y</p:attrName>
                                        </p:attrNameLst>
                                      </p:cBhvr>
                                      <p:tavLst>
                                        <p:tav tm="0">
                                          <p:val>
                                            <p:strVal val="0-#ppt_h/2"/>
                                          </p:val>
                                        </p:tav>
                                        <p:tav tm="100000">
                                          <p:val>
                                            <p:strVal val="#ppt_y"/>
                                          </p:val>
                                        </p:tav>
                                      </p:tavLst>
                                    </p:anim>
                                  </p:childTnLst>
                                </p:cTn>
                              </p:par>
                              <p:par>
                                <p:cTn id="13" presetID="2" presetClass="entr" presetSubtype="1" accel="50000" decel="50000" fill="hold" nodeType="withEffect">
                                  <p:stCondLst>
                                    <p:cond delay="750"/>
                                  </p:stCondLst>
                                  <p:childTnLst>
                                    <p:set>
                                      <p:cBhvr>
                                        <p:cTn id="14" dur="1" fill="hold">
                                          <p:stCondLst>
                                            <p:cond delay="0"/>
                                          </p:stCondLst>
                                        </p:cTn>
                                        <p:tgtEl>
                                          <p:spTgt spid="110"/>
                                        </p:tgtEl>
                                        <p:attrNameLst>
                                          <p:attrName>style.visibility</p:attrName>
                                        </p:attrNameLst>
                                      </p:cBhvr>
                                      <p:to>
                                        <p:strVal val="visible"/>
                                      </p:to>
                                    </p:set>
                                    <p:anim calcmode="lin" valueType="num">
                                      <p:cBhvr additive="base">
                                        <p:cTn id="15" dur="1000" fill="hold"/>
                                        <p:tgtEl>
                                          <p:spTgt spid="110"/>
                                        </p:tgtEl>
                                        <p:attrNameLst>
                                          <p:attrName>ppt_x</p:attrName>
                                        </p:attrNameLst>
                                      </p:cBhvr>
                                      <p:tavLst>
                                        <p:tav tm="0">
                                          <p:val>
                                            <p:strVal val="#ppt_x"/>
                                          </p:val>
                                        </p:tav>
                                        <p:tav tm="100000">
                                          <p:val>
                                            <p:strVal val="#ppt_x"/>
                                          </p:val>
                                        </p:tav>
                                      </p:tavLst>
                                    </p:anim>
                                    <p:anim calcmode="lin" valueType="num">
                                      <p:cBhvr additive="base">
                                        <p:cTn id="16" dur="1000" fill="hold"/>
                                        <p:tgtEl>
                                          <p:spTgt spid="110"/>
                                        </p:tgtEl>
                                        <p:attrNameLst>
                                          <p:attrName>ppt_y</p:attrName>
                                        </p:attrNameLst>
                                      </p:cBhvr>
                                      <p:tavLst>
                                        <p:tav tm="0">
                                          <p:val>
                                            <p:strVal val="0-#ppt_h/2"/>
                                          </p:val>
                                        </p:tav>
                                        <p:tav tm="100000">
                                          <p:val>
                                            <p:strVal val="#ppt_y"/>
                                          </p:val>
                                        </p:tav>
                                      </p:tavLst>
                                    </p:anim>
                                  </p:childTnLst>
                                </p:cTn>
                              </p:par>
                              <p:par>
                                <p:cTn id="17" presetID="2" presetClass="entr" presetSubtype="1" accel="50000" decel="50000" fill="hold" grpId="0" nodeType="withEffect">
                                  <p:stCondLst>
                                    <p:cond delay="75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1000" fill="hold"/>
                                        <p:tgtEl>
                                          <p:spTgt spid="5"/>
                                        </p:tgtEl>
                                        <p:attrNameLst>
                                          <p:attrName>ppt_x</p:attrName>
                                        </p:attrNameLst>
                                      </p:cBhvr>
                                      <p:tavLst>
                                        <p:tav tm="0">
                                          <p:val>
                                            <p:strVal val="#ppt_x"/>
                                          </p:val>
                                        </p:tav>
                                        <p:tav tm="100000">
                                          <p:val>
                                            <p:strVal val="#ppt_x"/>
                                          </p:val>
                                        </p:tav>
                                      </p:tavLst>
                                    </p:anim>
                                    <p:anim calcmode="lin" valueType="num">
                                      <p:cBhvr additive="base">
                                        <p:cTn id="20" dur="1000" fill="hold"/>
                                        <p:tgtEl>
                                          <p:spTgt spid="5"/>
                                        </p:tgtEl>
                                        <p:attrNameLst>
                                          <p:attrName>ppt_y</p:attrName>
                                        </p:attrNameLst>
                                      </p:cBhvr>
                                      <p:tavLst>
                                        <p:tav tm="0">
                                          <p:val>
                                            <p:strVal val="0-#ppt_h/2"/>
                                          </p:val>
                                        </p:tav>
                                        <p:tav tm="100000">
                                          <p:val>
                                            <p:strVal val="#ppt_y"/>
                                          </p:val>
                                        </p:tav>
                                      </p:tavLst>
                                    </p:anim>
                                  </p:childTnLst>
                                </p:cTn>
                              </p:par>
                              <p:par>
                                <p:cTn id="21" presetID="2" presetClass="entr" presetSubtype="1" accel="50000" decel="50000" fill="hold" grpId="0" nodeType="withEffect">
                                  <p:stCondLst>
                                    <p:cond delay="750"/>
                                  </p:stCondLst>
                                  <p:childTnLst>
                                    <p:set>
                                      <p:cBhvr>
                                        <p:cTn id="22" dur="1" fill="hold">
                                          <p:stCondLst>
                                            <p:cond delay="0"/>
                                          </p:stCondLst>
                                        </p:cTn>
                                        <p:tgtEl>
                                          <p:spTgt spid="111"/>
                                        </p:tgtEl>
                                        <p:attrNameLst>
                                          <p:attrName>style.visibility</p:attrName>
                                        </p:attrNameLst>
                                      </p:cBhvr>
                                      <p:to>
                                        <p:strVal val="visible"/>
                                      </p:to>
                                    </p:set>
                                    <p:anim calcmode="lin" valueType="num">
                                      <p:cBhvr additive="base">
                                        <p:cTn id="23" dur="1000" fill="hold"/>
                                        <p:tgtEl>
                                          <p:spTgt spid="111"/>
                                        </p:tgtEl>
                                        <p:attrNameLst>
                                          <p:attrName>ppt_x</p:attrName>
                                        </p:attrNameLst>
                                      </p:cBhvr>
                                      <p:tavLst>
                                        <p:tav tm="0">
                                          <p:val>
                                            <p:strVal val="#ppt_x"/>
                                          </p:val>
                                        </p:tav>
                                        <p:tav tm="100000">
                                          <p:val>
                                            <p:strVal val="#ppt_x"/>
                                          </p:val>
                                        </p:tav>
                                      </p:tavLst>
                                    </p:anim>
                                    <p:anim calcmode="lin" valueType="num">
                                      <p:cBhvr additive="base">
                                        <p:cTn id="24" dur="1000" fill="hold"/>
                                        <p:tgtEl>
                                          <p:spTgt spid="111"/>
                                        </p:tgtEl>
                                        <p:attrNameLst>
                                          <p:attrName>ppt_y</p:attrName>
                                        </p:attrNameLst>
                                      </p:cBhvr>
                                      <p:tavLst>
                                        <p:tav tm="0">
                                          <p:val>
                                            <p:strVal val="0-#ppt_h/2"/>
                                          </p:val>
                                        </p:tav>
                                        <p:tav tm="100000">
                                          <p:val>
                                            <p:strVal val="#ppt_y"/>
                                          </p:val>
                                        </p:tav>
                                      </p:tavLst>
                                    </p:anim>
                                  </p:childTnLst>
                                </p:cTn>
                              </p:par>
                              <p:par>
                                <p:cTn id="25" presetID="2" presetClass="entr" presetSubtype="1" accel="50000" decel="50000" fill="hold" grpId="0" nodeType="withEffect">
                                  <p:stCondLst>
                                    <p:cond delay="750"/>
                                  </p:stCondLst>
                                  <p:childTnLst>
                                    <p:set>
                                      <p:cBhvr>
                                        <p:cTn id="26" dur="1" fill="hold">
                                          <p:stCondLst>
                                            <p:cond delay="0"/>
                                          </p:stCondLst>
                                        </p:cTn>
                                        <p:tgtEl>
                                          <p:spTgt spid="97"/>
                                        </p:tgtEl>
                                        <p:attrNameLst>
                                          <p:attrName>style.visibility</p:attrName>
                                        </p:attrNameLst>
                                      </p:cBhvr>
                                      <p:to>
                                        <p:strVal val="visible"/>
                                      </p:to>
                                    </p:set>
                                    <p:anim calcmode="lin" valueType="num">
                                      <p:cBhvr additive="base">
                                        <p:cTn id="27" dur="1000" fill="hold"/>
                                        <p:tgtEl>
                                          <p:spTgt spid="97"/>
                                        </p:tgtEl>
                                        <p:attrNameLst>
                                          <p:attrName>ppt_x</p:attrName>
                                        </p:attrNameLst>
                                      </p:cBhvr>
                                      <p:tavLst>
                                        <p:tav tm="0">
                                          <p:val>
                                            <p:strVal val="#ppt_x"/>
                                          </p:val>
                                        </p:tav>
                                        <p:tav tm="100000">
                                          <p:val>
                                            <p:strVal val="#ppt_x"/>
                                          </p:val>
                                        </p:tav>
                                      </p:tavLst>
                                    </p:anim>
                                    <p:anim calcmode="lin" valueType="num">
                                      <p:cBhvr additive="base">
                                        <p:cTn id="28" dur="1000" fill="hold"/>
                                        <p:tgtEl>
                                          <p:spTgt spid="97"/>
                                        </p:tgtEl>
                                        <p:attrNameLst>
                                          <p:attrName>ppt_y</p:attrName>
                                        </p:attrNameLst>
                                      </p:cBhvr>
                                      <p:tavLst>
                                        <p:tav tm="0">
                                          <p:val>
                                            <p:strVal val="0-#ppt_h/2"/>
                                          </p:val>
                                        </p:tav>
                                        <p:tav tm="100000">
                                          <p:val>
                                            <p:strVal val="#ppt_y"/>
                                          </p:val>
                                        </p:tav>
                                      </p:tavLst>
                                    </p:anim>
                                  </p:childTnLst>
                                </p:cTn>
                              </p:par>
                              <p:par>
                                <p:cTn id="29" presetID="2" presetClass="entr" presetSubtype="1" accel="50000" decel="50000" fill="hold" grpId="0" nodeType="withEffect">
                                  <p:stCondLst>
                                    <p:cond delay="750"/>
                                  </p:stCondLst>
                                  <p:childTnLst>
                                    <p:set>
                                      <p:cBhvr>
                                        <p:cTn id="30" dur="1" fill="hold">
                                          <p:stCondLst>
                                            <p:cond delay="0"/>
                                          </p:stCondLst>
                                        </p:cTn>
                                        <p:tgtEl>
                                          <p:spTgt spid="100"/>
                                        </p:tgtEl>
                                        <p:attrNameLst>
                                          <p:attrName>style.visibility</p:attrName>
                                        </p:attrNameLst>
                                      </p:cBhvr>
                                      <p:to>
                                        <p:strVal val="visible"/>
                                      </p:to>
                                    </p:set>
                                    <p:anim calcmode="lin" valueType="num">
                                      <p:cBhvr additive="base">
                                        <p:cTn id="31" dur="1000" fill="hold"/>
                                        <p:tgtEl>
                                          <p:spTgt spid="100"/>
                                        </p:tgtEl>
                                        <p:attrNameLst>
                                          <p:attrName>ppt_x</p:attrName>
                                        </p:attrNameLst>
                                      </p:cBhvr>
                                      <p:tavLst>
                                        <p:tav tm="0">
                                          <p:val>
                                            <p:strVal val="#ppt_x"/>
                                          </p:val>
                                        </p:tav>
                                        <p:tav tm="100000">
                                          <p:val>
                                            <p:strVal val="#ppt_x"/>
                                          </p:val>
                                        </p:tav>
                                      </p:tavLst>
                                    </p:anim>
                                    <p:anim calcmode="lin" valueType="num">
                                      <p:cBhvr additive="base">
                                        <p:cTn id="32" dur="1000" fill="hold"/>
                                        <p:tgtEl>
                                          <p:spTgt spid="100"/>
                                        </p:tgtEl>
                                        <p:attrNameLst>
                                          <p:attrName>ppt_y</p:attrName>
                                        </p:attrNameLst>
                                      </p:cBhvr>
                                      <p:tavLst>
                                        <p:tav tm="0">
                                          <p:val>
                                            <p:strVal val="0-#ppt_h/2"/>
                                          </p:val>
                                        </p:tav>
                                        <p:tav tm="100000">
                                          <p:val>
                                            <p:strVal val="#ppt_y"/>
                                          </p:val>
                                        </p:tav>
                                      </p:tavLst>
                                    </p:anim>
                                  </p:childTnLst>
                                </p:cTn>
                              </p:par>
                              <p:par>
                                <p:cTn id="33" presetID="2" presetClass="entr" presetSubtype="1" accel="50000" decel="50000" fill="hold" grpId="0" nodeType="withEffect">
                                  <p:stCondLst>
                                    <p:cond delay="750"/>
                                  </p:stCondLst>
                                  <p:childTnLst>
                                    <p:set>
                                      <p:cBhvr>
                                        <p:cTn id="34" dur="1" fill="hold">
                                          <p:stCondLst>
                                            <p:cond delay="0"/>
                                          </p:stCondLst>
                                        </p:cTn>
                                        <p:tgtEl>
                                          <p:spTgt spid="103"/>
                                        </p:tgtEl>
                                        <p:attrNameLst>
                                          <p:attrName>style.visibility</p:attrName>
                                        </p:attrNameLst>
                                      </p:cBhvr>
                                      <p:to>
                                        <p:strVal val="visible"/>
                                      </p:to>
                                    </p:set>
                                    <p:anim calcmode="lin" valueType="num">
                                      <p:cBhvr additive="base">
                                        <p:cTn id="35" dur="1000" fill="hold"/>
                                        <p:tgtEl>
                                          <p:spTgt spid="103"/>
                                        </p:tgtEl>
                                        <p:attrNameLst>
                                          <p:attrName>ppt_x</p:attrName>
                                        </p:attrNameLst>
                                      </p:cBhvr>
                                      <p:tavLst>
                                        <p:tav tm="0">
                                          <p:val>
                                            <p:strVal val="#ppt_x"/>
                                          </p:val>
                                        </p:tav>
                                        <p:tav tm="100000">
                                          <p:val>
                                            <p:strVal val="#ppt_x"/>
                                          </p:val>
                                        </p:tav>
                                      </p:tavLst>
                                    </p:anim>
                                    <p:anim calcmode="lin" valueType="num">
                                      <p:cBhvr additive="base">
                                        <p:cTn id="36" dur="1000" fill="hold"/>
                                        <p:tgtEl>
                                          <p:spTgt spid="103"/>
                                        </p:tgtEl>
                                        <p:attrNameLst>
                                          <p:attrName>ppt_y</p:attrName>
                                        </p:attrNameLst>
                                      </p:cBhvr>
                                      <p:tavLst>
                                        <p:tav tm="0">
                                          <p:val>
                                            <p:strVal val="0-#ppt_h/2"/>
                                          </p:val>
                                        </p:tav>
                                        <p:tav tm="100000">
                                          <p:val>
                                            <p:strVal val="#ppt_y"/>
                                          </p:val>
                                        </p:tav>
                                      </p:tavLst>
                                    </p:anim>
                                  </p:childTnLst>
                                </p:cTn>
                              </p:par>
                              <p:par>
                                <p:cTn id="37" presetID="2" presetClass="entr" presetSubtype="1" accel="50000" decel="50000" fill="hold" nodeType="withEffect">
                                  <p:stCondLst>
                                    <p:cond delay="750"/>
                                  </p:stCondLst>
                                  <p:childTnLst>
                                    <p:set>
                                      <p:cBhvr>
                                        <p:cTn id="38" dur="1" fill="hold">
                                          <p:stCondLst>
                                            <p:cond delay="0"/>
                                          </p:stCondLst>
                                        </p:cTn>
                                        <p:tgtEl>
                                          <p:spTgt spid="98"/>
                                        </p:tgtEl>
                                        <p:attrNameLst>
                                          <p:attrName>style.visibility</p:attrName>
                                        </p:attrNameLst>
                                      </p:cBhvr>
                                      <p:to>
                                        <p:strVal val="visible"/>
                                      </p:to>
                                    </p:set>
                                    <p:anim calcmode="lin" valueType="num">
                                      <p:cBhvr additive="base">
                                        <p:cTn id="39" dur="1000" fill="hold"/>
                                        <p:tgtEl>
                                          <p:spTgt spid="98"/>
                                        </p:tgtEl>
                                        <p:attrNameLst>
                                          <p:attrName>ppt_x</p:attrName>
                                        </p:attrNameLst>
                                      </p:cBhvr>
                                      <p:tavLst>
                                        <p:tav tm="0">
                                          <p:val>
                                            <p:strVal val="#ppt_x"/>
                                          </p:val>
                                        </p:tav>
                                        <p:tav tm="100000">
                                          <p:val>
                                            <p:strVal val="#ppt_x"/>
                                          </p:val>
                                        </p:tav>
                                      </p:tavLst>
                                    </p:anim>
                                    <p:anim calcmode="lin" valueType="num">
                                      <p:cBhvr additive="base">
                                        <p:cTn id="40" dur="1000" fill="hold"/>
                                        <p:tgtEl>
                                          <p:spTgt spid="98"/>
                                        </p:tgtEl>
                                        <p:attrNameLst>
                                          <p:attrName>ppt_y</p:attrName>
                                        </p:attrNameLst>
                                      </p:cBhvr>
                                      <p:tavLst>
                                        <p:tav tm="0">
                                          <p:val>
                                            <p:strVal val="0-#ppt_h/2"/>
                                          </p:val>
                                        </p:tav>
                                        <p:tav tm="100000">
                                          <p:val>
                                            <p:strVal val="#ppt_y"/>
                                          </p:val>
                                        </p:tav>
                                      </p:tavLst>
                                    </p:anim>
                                  </p:childTnLst>
                                </p:cTn>
                              </p:par>
                              <p:par>
                                <p:cTn id="41" presetID="2" presetClass="entr" presetSubtype="1" accel="50000" decel="50000" fill="hold" nodeType="withEffect">
                                  <p:stCondLst>
                                    <p:cond delay="750"/>
                                  </p:stCondLst>
                                  <p:childTnLst>
                                    <p:set>
                                      <p:cBhvr>
                                        <p:cTn id="42" dur="1" fill="hold">
                                          <p:stCondLst>
                                            <p:cond delay="0"/>
                                          </p:stCondLst>
                                        </p:cTn>
                                        <p:tgtEl>
                                          <p:spTgt spid="101"/>
                                        </p:tgtEl>
                                        <p:attrNameLst>
                                          <p:attrName>style.visibility</p:attrName>
                                        </p:attrNameLst>
                                      </p:cBhvr>
                                      <p:to>
                                        <p:strVal val="visible"/>
                                      </p:to>
                                    </p:set>
                                    <p:anim calcmode="lin" valueType="num">
                                      <p:cBhvr additive="base">
                                        <p:cTn id="43" dur="1000" fill="hold"/>
                                        <p:tgtEl>
                                          <p:spTgt spid="101"/>
                                        </p:tgtEl>
                                        <p:attrNameLst>
                                          <p:attrName>ppt_x</p:attrName>
                                        </p:attrNameLst>
                                      </p:cBhvr>
                                      <p:tavLst>
                                        <p:tav tm="0">
                                          <p:val>
                                            <p:strVal val="#ppt_x"/>
                                          </p:val>
                                        </p:tav>
                                        <p:tav tm="100000">
                                          <p:val>
                                            <p:strVal val="#ppt_x"/>
                                          </p:val>
                                        </p:tav>
                                      </p:tavLst>
                                    </p:anim>
                                    <p:anim calcmode="lin" valueType="num">
                                      <p:cBhvr additive="base">
                                        <p:cTn id="44" dur="1000" fill="hold"/>
                                        <p:tgtEl>
                                          <p:spTgt spid="101"/>
                                        </p:tgtEl>
                                        <p:attrNameLst>
                                          <p:attrName>ppt_y</p:attrName>
                                        </p:attrNameLst>
                                      </p:cBhvr>
                                      <p:tavLst>
                                        <p:tav tm="0">
                                          <p:val>
                                            <p:strVal val="0-#ppt_h/2"/>
                                          </p:val>
                                        </p:tav>
                                        <p:tav tm="100000">
                                          <p:val>
                                            <p:strVal val="#ppt_y"/>
                                          </p:val>
                                        </p:tav>
                                      </p:tavLst>
                                    </p:anim>
                                  </p:childTnLst>
                                </p:cTn>
                              </p:par>
                              <p:par>
                                <p:cTn id="45" presetID="2" presetClass="entr" presetSubtype="1" accel="50000" decel="50000" fill="hold" nodeType="withEffect">
                                  <p:stCondLst>
                                    <p:cond delay="750"/>
                                  </p:stCondLst>
                                  <p:childTnLst>
                                    <p:set>
                                      <p:cBhvr>
                                        <p:cTn id="46" dur="1" fill="hold">
                                          <p:stCondLst>
                                            <p:cond delay="0"/>
                                          </p:stCondLst>
                                        </p:cTn>
                                        <p:tgtEl>
                                          <p:spTgt spid="104"/>
                                        </p:tgtEl>
                                        <p:attrNameLst>
                                          <p:attrName>style.visibility</p:attrName>
                                        </p:attrNameLst>
                                      </p:cBhvr>
                                      <p:to>
                                        <p:strVal val="visible"/>
                                      </p:to>
                                    </p:set>
                                    <p:anim calcmode="lin" valueType="num">
                                      <p:cBhvr additive="base">
                                        <p:cTn id="47" dur="1000" fill="hold"/>
                                        <p:tgtEl>
                                          <p:spTgt spid="104"/>
                                        </p:tgtEl>
                                        <p:attrNameLst>
                                          <p:attrName>ppt_x</p:attrName>
                                        </p:attrNameLst>
                                      </p:cBhvr>
                                      <p:tavLst>
                                        <p:tav tm="0">
                                          <p:val>
                                            <p:strVal val="#ppt_x"/>
                                          </p:val>
                                        </p:tav>
                                        <p:tav tm="100000">
                                          <p:val>
                                            <p:strVal val="#ppt_x"/>
                                          </p:val>
                                        </p:tav>
                                      </p:tavLst>
                                    </p:anim>
                                    <p:anim calcmode="lin" valueType="num">
                                      <p:cBhvr additive="base">
                                        <p:cTn id="48" dur="1000" fill="hold"/>
                                        <p:tgtEl>
                                          <p:spTgt spid="104"/>
                                        </p:tgtEl>
                                        <p:attrNameLst>
                                          <p:attrName>ppt_y</p:attrName>
                                        </p:attrNameLst>
                                      </p:cBhvr>
                                      <p:tavLst>
                                        <p:tav tm="0">
                                          <p:val>
                                            <p:strVal val="0-#ppt_h/2"/>
                                          </p:val>
                                        </p:tav>
                                        <p:tav tm="100000">
                                          <p:val>
                                            <p:strVal val="#ppt_y"/>
                                          </p:val>
                                        </p:tav>
                                      </p:tavLst>
                                    </p:anim>
                                  </p:childTnLst>
                                </p:cTn>
                              </p:par>
                              <p:par>
                                <p:cTn id="49" presetID="2" presetClass="entr" presetSubtype="1" accel="50000" decel="50000" fill="hold" nodeType="withEffect">
                                  <p:stCondLst>
                                    <p:cond delay="750"/>
                                  </p:stCondLst>
                                  <p:childTnLst>
                                    <p:set>
                                      <p:cBhvr>
                                        <p:cTn id="50" dur="1" fill="hold">
                                          <p:stCondLst>
                                            <p:cond delay="0"/>
                                          </p:stCondLst>
                                        </p:cTn>
                                        <p:tgtEl>
                                          <p:spTgt spid="99"/>
                                        </p:tgtEl>
                                        <p:attrNameLst>
                                          <p:attrName>style.visibility</p:attrName>
                                        </p:attrNameLst>
                                      </p:cBhvr>
                                      <p:to>
                                        <p:strVal val="visible"/>
                                      </p:to>
                                    </p:set>
                                    <p:anim calcmode="lin" valueType="num">
                                      <p:cBhvr additive="base">
                                        <p:cTn id="51" dur="1000" fill="hold"/>
                                        <p:tgtEl>
                                          <p:spTgt spid="99"/>
                                        </p:tgtEl>
                                        <p:attrNameLst>
                                          <p:attrName>ppt_x</p:attrName>
                                        </p:attrNameLst>
                                      </p:cBhvr>
                                      <p:tavLst>
                                        <p:tav tm="0">
                                          <p:val>
                                            <p:strVal val="#ppt_x"/>
                                          </p:val>
                                        </p:tav>
                                        <p:tav tm="100000">
                                          <p:val>
                                            <p:strVal val="#ppt_x"/>
                                          </p:val>
                                        </p:tav>
                                      </p:tavLst>
                                    </p:anim>
                                    <p:anim calcmode="lin" valueType="num">
                                      <p:cBhvr additive="base">
                                        <p:cTn id="52" dur="1000" fill="hold"/>
                                        <p:tgtEl>
                                          <p:spTgt spid="99"/>
                                        </p:tgtEl>
                                        <p:attrNameLst>
                                          <p:attrName>ppt_y</p:attrName>
                                        </p:attrNameLst>
                                      </p:cBhvr>
                                      <p:tavLst>
                                        <p:tav tm="0">
                                          <p:val>
                                            <p:strVal val="0-#ppt_h/2"/>
                                          </p:val>
                                        </p:tav>
                                        <p:tav tm="100000">
                                          <p:val>
                                            <p:strVal val="#ppt_y"/>
                                          </p:val>
                                        </p:tav>
                                      </p:tavLst>
                                    </p:anim>
                                  </p:childTnLst>
                                </p:cTn>
                              </p:par>
                              <p:par>
                                <p:cTn id="53" presetID="2" presetClass="entr" presetSubtype="1" accel="50000" decel="50000" fill="hold" nodeType="withEffect">
                                  <p:stCondLst>
                                    <p:cond delay="750"/>
                                  </p:stCondLst>
                                  <p:childTnLst>
                                    <p:set>
                                      <p:cBhvr>
                                        <p:cTn id="54" dur="1" fill="hold">
                                          <p:stCondLst>
                                            <p:cond delay="0"/>
                                          </p:stCondLst>
                                        </p:cTn>
                                        <p:tgtEl>
                                          <p:spTgt spid="102"/>
                                        </p:tgtEl>
                                        <p:attrNameLst>
                                          <p:attrName>style.visibility</p:attrName>
                                        </p:attrNameLst>
                                      </p:cBhvr>
                                      <p:to>
                                        <p:strVal val="visible"/>
                                      </p:to>
                                    </p:set>
                                    <p:anim calcmode="lin" valueType="num">
                                      <p:cBhvr additive="base">
                                        <p:cTn id="55" dur="1000" fill="hold"/>
                                        <p:tgtEl>
                                          <p:spTgt spid="102"/>
                                        </p:tgtEl>
                                        <p:attrNameLst>
                                          <p:attrName>ppt_x</p:attrName>
                                        </p:attrNameLst>
                                      </p:cBhvr>
                                      <p:tavLst>
                                        <p:tav tm="0">
                                          <p:val>
                                            <p:strVal val="#ppt_x"/>
                                          </p:val>
                                        </p:tav>
                                        <p:tav tm="100000">
                                          <p:val>
                                            <p:strVal val="#ppt_x"/>
                                          </p:val>
                                        </p:tav>
                                      </p:tavLst>
                                    </p:anim>
                                    <p:anim calcmode="lin" valueType="num">
                                      <p:cBhvr additive="base">
                                        <p:cTn id="56" dur="1000" fill="hold"/>
                                        <p:tgtEl>
                                          <p:spTgt spid="102"/>
                                        </p:tgtEl>
                                        <p:attrNameLst>
                                          <p:attrName>ppt_y</p:attrName>
                                        </p:attrNameLst>
                                      </p:cBhvr>
                                      <p:tavLst>
                                        <p:tav tm="0">
                                          <p:val>
                                            <p:strVal val="0-#ppt_h/2"/>
                                          </p:val>
                                        </p:tav>
                                        <p:tav tm="100000">
                                          <p:val>
                                            <p:strVal val="#ppt_y"/>
                                          </p:val>
                                        </p:tav>
                                      </p:tavLst>
                                    </p:anim>
                                  </p:childTnLst>
                                </p:cTn>
                              </p:par>
                              <p:par>
                                <p:cTn id="57" presetID="2" presetClass="entr" presetSubtype="1" accel="50000" decel="50000" fill="hold" nodeType="withEffect">
                                  <p:stCondLst>
                                    <p:cond delay="750"/>
                                  </p:stCondLst>
                                  <p:childTnLst>
                                    <p:set>
                                      <p:cBhvr>
                                        <p:cTn id="58" dur="1" fill="hold">
                                          <p:stCondLst>
                                            <p:cond delay="0"/>
                                          </p:stCondLst>
                                        </p:cTn>
                                        <p:tgtEl>
                                          <p:spTgt spid="105"/>
                                        </p:tgtEl>
                                        <p:attrNameLst>
                                          <p:attrName>style.visibility</p:attrName>
                                        </p:attrNameLst>
                                      </p:cBhvr>
                                      <p:to>
                                        <p:strVal val="visible"/>
                                      </p:to>
                                    </p:set>
                                    <p:anim calcmode="lin" valueType="num">
                                      <p:cBhvr additive="base">
                                        <p:cTn id="59" dur="1000" fill="hold"/>
                                        <p:tgtEl>
                                          <p:spTgt spid="105"/>
                                        </p:tgtEl>
                                        <p:attrNameLst>
                                          <p:attrName>ppt_x</p:attrName>
                                        </p:attrNameLst>
                                      </p:cBhvr>
                                      <p:tavLst>
                                        <p:tav tm="0">
                                          <p:val>
                                            <p:strVal val="#ppt_x"/>
                                          </p:val>
                                        </p:tav>
                                        <p:tav tm="100000">
                                          <p:val>
                                            <p:strVal val="#ppt_x"/>
                                          </p:val>
                                        </p:tav>
                                      </p:tavLst>
                                    </p:anim>
                                    <p:anim calcmode="lin" valueType="num">
                                      <p:cBhvr additive="base">
                                        <p:cTn id="60" dur="1000" fill="hold"/>
                                        <p:tgtEl>
                                          <p:spTgt spid="105"/>
                                        </p:tgtEl>
                                        <p:attrNameLst>
                                          <p:attrName>ppt_y</p:attrName>
                                        </p:attrNameLst>
                                      </p:cBhvr>
                                      <p:tavLst>
                                        <p:tav tm="0">
                                          <p:val>
                                            <p:strVal val="0-#ppt_h/2"/>
                                          </p:val>
                                        </p:tav>
                                        <p:tav tm="100000">
                                          <p:val>
                                            <p:strVal val="#ppt_y"/>
                                          </p:val>
                                        </p:tav>
                                      </p:tavLst>
                                    </p:anim>
                                  </p:childTnLst>
                                </p:cTn>
                              </p:par>
                              <p:par>
                                <p:cTn id="61" presetID="2" presetClass="entr" presetSubtype="4" accel="50000" decel="50000" fill="hold" grpId="0" nodeType="withEffect">
                                  <p:stCondLst>
                                    <p:cond delay="1500"/>
                                  </p:stCondLst>
                                  <p:childTnLst>
                                    <p:set>
                                      <p:cBhvr>
                                        <p:cTn id="62" dur="1" fill="hold">
                                          <p:stCondLst>
                                            <p:cond delay="0"/>
                                          </p:stCondLst>
                                        </p:cTn>
                                        <p:tgtEl>
                                          <p:spTgt spid="68"/>
                                        </p:tgtEl>
                                        <p:attrNameLst>
                                          <p:attrName>style.visibility</p:attrName>
                                        </p:attrNameLst>
                                      </p:cBhvr>
                                      <p:to>
                                        <p:strVal val="visible"/>
                                      </p:to>
                                    </p:set>
                                    <p:anim calcmode="lin" valueType="num">
                                      <p:cBhvr additive="base">
                                        <p:cTn id="63" dur="1000" fill="hold"/>
                                        <p:tgtEl>
                                          <p:spTgt spid="68"/>
                                        </p:tgtEl>
                                        <p:attrNameLst>
                                          <p:attrName>ppt_x</p:attrName>
                                        </p:attrNameLst>
                                      </p:cBhvr>
                                      <p:tavLst>
                                        <p:tav tm="0">
                                          <p:val>
                                            <p:strVal val="#ppt_x"/>
                                          </p:val>
                                        </p:tav>
                                        <p:tav tm="100000">
                                          <p:val>
                                            <p:strVal val="#ppt_x"/>
                                          </p:val>
                                        </p:tav>
                                      </p:tavLst>
                                    </p:anim>
                                    <p:anim calcmode="lin" valueType="num">
                                      <p:cBhvr additive="base">
                                        <p:cTn id="64" dur="1000" fill="hold"/>
                                        <p:tgtEl>
                                          <p:spTgt spid="68"/>
                                        </p:tgtEl>
                                        <p:attrNameLst>
                                          <p:attrName>ppt_y</p:attrName>
                                        </p:attrNameLst>
                                      </p:cBhvr>
                                      <p:tavLst>
                                        <p:tav tm="0">
                                          <p:val>
                                            <p:strVal val="1+#ppt_h/2"/>
                                          </p:val>
                                        </p:tav>
                                        <p:tav tm="100000">
                                          <p:val>
                                            <p:strVal val="#ppt_y"/>
                                          </p:val>
                                        </p:tav>
                                      </p:tavLst>
                                    </p:anim>
                                  </p:childTnLst>
                                </p:cTn>
                              </p:par>
                              <p:par>
                                <p:cTn id="65" presetID="2" presetClass="entr" presetSubtype="4" accel="50000" decel="50000" fill="hold" grpId="0" nodeType="withEffect">
                                  <p:stCondLst>
                                    <p:cond delay="1500"/>
                                  </p:stCondLst>
                                  <p:childTnLst>
                                    <p:set>
                                      <p:cBhvr>
                                        <p:cTn id="66" dur="1" fill="hold">
                                          <p:stCondLst>
                                            <p:cond delay="0"/>
                                          </p:stCondLst>
                                        </p:cTn>
                                        <p:tgtEl>
                                          <p:spTgt spid="69"/>
                                        </p:tgtEl>
                                        <p:attrNameLst>
                                          <p:attrName>style.visibility</p:attrName>
                                        </p:attrNameLst>
                                      </p:cBhvr>
                                      <p:to>
                                        <p:strVal val="visible"/>
                                      </p:to>
                                    </p:set>
                                    <p:anim calcmode="lin" valueType="num">
                                      <p:cBhvr additive="base">
                                        <p:cTn id="67" dur="1000" fill="hold"/>
                                        <p:tgtEl>
                                          <p:spTgt spid="69"/>
                                        </p:tgtEl>
                                        <p:attrNameLst>
                                          <p:attrName>ppt_x</p:attrName>
                                        </p:attrNameLst>
                                      </p:cBhvr>
                                      <p:tavLst>
                                        <p:tav tm="0">
                                          <p:val>
                                            <p:strVal val="#ppt_x"/>
                                          </p:val>
                                        </p:tav>
                                        <p:tav tm="100000">
                                          <p:val>
                                            <p:strVal val="#ppt_x"/>
                                          </p:val>
                                        </p:tav>
                                      </p:tavLst>
                                    </p:anim>
                                    <p:anim calcmode="lin" valueType="num">
                                      <p:cBhvr additive="base">
                                        <p:cTn id="68" dur="1000" fill="hold"/>
                                        <p:tgtEl>
                                          <p:spTgt spid="69"/>
                                        </p:tgtEl>
                                        <p:attrNameLst>
                                          <p:attrName>ppt_y</p:attrName>
                                        </p:attrNameLst>
                                      </p:cBhvr>
                                      <p:tavLst>
                                        <p:tav tm="0">
                                          <p:val>
                                            <p:strVal val="1+#ppt_h/2"/>
                                          </p:val>
                                        </p:tav>
                                        <p:tav tm="100000">
                                          <p:val>
                                            <p:strVal val="#ppt_y"/>
                                          </p:val>
                                        </p:tav>
                                      </p:tavLst>
                                    </p:anim>
                                  </p:childTnLst>
                                </p:cTn>
                              </p:par>
                              <p:par>
                                <p:cTn id="69" presetID="2" presetClass="entr" presetSubtype="4" accel="50000" decel="50000" fill="hold" grpId="0" nodeType="withEffect">
                                  <p:stCondLst>
                                    <p:cond delay="1500"/>
                                  </p:stCondLst>
                                  <p:childTnLst>
                                    <p:set>
                                      <p:cBhvr>
                                        <p:cTn id="70" dur="1" fill="hold">
                                          <p:stCondLst>
                                            <p:cond delay="0"/>
                                          </p:stCondLst>
                                        </p:cTn>
                                        <p:tgtEl>
                                          <p:spTgt spid="4"/>
                                        </p:tgtEl>
                                        <p:attrNameLst>
                                          <p:attrName>style.visibility</p:attrName>
                                        </p:attrNameLst>
                                      </p:cBhvr>
                                      <p:to>
                                        <p:strVal val="visible"/>
                                      </p:to>
                                    </p:set>
                                    <p:anim calcmode="lin" valueType="num">
                                      <p:cBhvr additive="base">
                                        <p:cTn id="71" dur="1000" fill="hold"/>
                                        <p:tgtEl>
                                          <p:spTgt spid="4"/>
                                        </p:tgtEl>
                                        <p:attrNameLst>
                                          <p:attrName>ppt_x</p:attrName>
                                        </p:attrNameLst>
                                      </p:cBhvr>
                                      <p:tavLst>
                                        <p:tav tm="0">
                                          <p:val>
                                            <p:strVal val="#ppt_x"/>
                                          </p:val>
                                        </p:tav>
                                        <p:tav tm="100000">
                                          <p:val>
                                            <p:strVal val="#ppt_x"/>
                                          </p:val>
                                        </p:tav>
                                      </p:tavLst>
                                    </p:anim>
                                    <p:anim calcmode="lin" valueType="num">
                                      <p:cBhvr additive="base">
                                        <p:cTn id="7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48" grpId="0" animBg="1"/>
      <p:bldP spid="68" grpId="0"/>
      <p:bldP spid="69" grpId="0"/>
      <p:bldP spid="4" grpId="0" animBg="1"/>
      <p:bldP spid="97" grpId="0"/>
      <p:bldP spid="100" grpId="0"/>
      <p:bldP spid="103" grpId="0"/>
      <p:bldP spid="5" grpId="0"/>
      <p:bldP spid="111"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61C1C"/>
        </a:solidFill>
        <a:effectLst/>
      </p:bgPr>
    </p:bg>
    <p:spTree>
      <p:nvGrpSpPr>
        <p:cNvPr id="1" name=""/>
        <p:cNvGrpSpPr/>
        <p:nvPr/>
      </p:nvGrpSpPr>
      <p:grpSpPr>
        <a:xfrm>
          <a:off x="0" y="0"/>
          <a:ext cx="0" cy="0"/>
          <a:chOff x="0" y="0"/>
          <a:chExt cx="0" cy="0"/>
        </a:xfrm>
      </p:grpSpPr>
      <p:sp>
        <p:nvSpPr>
          <p:cNvPr id="15" name="TextBox 14"/>
          <p:cNvSpPr txBox="1"/>
          <p:nvPr/>
        </p:nvSpPr>
        <p:spPr>
          <a:xfrm>
            <a:off x="612775" y="1917700"/>
            <a:ext cx="2210477" cy="461665"/>
          </a:xfrm>
          <a:prstGeom prst="rect">
            <a:avLst/>
          </a:prstGeom>
          <a:noFill/>
        </p:spPr>
        <p:txBody>
          <a:bodyPr wrap="none">
            <a:spAutoFit/>
          </a:bodyPr>
          <a:lstStyle/>
          <a:p>
            <a:pPr lvl="0">
              <a:defRPr/>
            </a:pPr>
            <a:r>
              <a:rPr lang="en-US" altLang="zh-CN" sz="2400" dirty="0">
                <a:solidFill>
                  <a:srgbClr val="F6F8F8"/>
                </a:solidFill>
                <a:cs typeface="+mn-ea"/>
                <a:sym typeface="+mn-lt"/>
              </a:rPr>
              <a:t>Your Title Here</a:t>
            </a:r>
            <a:endParaRPr kumimoji="0" lang="id-ID"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16" name="TextBox 34"/>
          <p:cNvSpPr txBox="1"/>
          <p:nvPr/>
        </p:nvSpPr>
        <p:spPr>
          <a:xfrm>
            <a:off x="612775" y="2535238"/>
            <a:ext cx="3259138" cy="1546225"/>
          </a:xfrm>
          <a:prstGeom prst="rect">
            <a:avLst/>
          </a:prstGeom>
          <a:noFill/>
        </p:spPr>
        <p:txBody>
          <a:bodyPr>
            <a:spAutoFit/>
          </a:bodyPr>
          <a:lstStyle>
            <a:defPPr>
              <a:defRPr lang="id-ID"/>
            </a:defPPr>
            <a:lvl1pPr marL="0" algn="l" defTabSz="913765" rtl="0" eaLnBrk="1" latinLnBrk="0" hangingPunct="1">
              <a:defRPr sz="1800" kern="1200">
                <a:solidFill>
                  <a:schemeClr val="tx1"/>
                </a:solidFill>
                <a:latin typeface="+mn-lt"/>
                <a:ea typeface="+mn-ea"/>
                <a:cs typeface="+mn-cs"/>
              </a:defRPr>
            </a:lvl1pPr>
            <a:lvl2pPr marL="457200" algn="l" defTabSz="913765" rtl="0" eaLnBrk="1" latinLnBrk="0" hangingPunct="1">
              <a:defRPr sz="1800" kern="1200">
                <a:solidFill>
                  <a:schemeClr val="tx1"/>
                </a:solidFill>
                <a:latin typeface="+mn-lt"/>
                <a:ea typeface="+mn-ea"/>
                <a:cs typeface="+mn-cs"/>
              </a:defRPr>
            </a:lvl2pPr>
            <a:lvl3pPr marL="914400" algn="l" defTabSz="913765" rtl="0" eaLnBrk="1" latinLnBrk="0" hangingPunct="1">
              <a:defRPr sz="1800" kern="1200">
                <a:solidFill>
                  <a:schemeClr val="tx1"/>
                </a:solidFill>
                <a:latin typeface="+mn-lt"/>
                <a:ea typeface="+mn-ea"/>
                <a:cs typeface="+mn-cs"/>
              </a:defRPr>
            </a:lvl3pPr>
            <a:lvl4pPr marL="1371600" algn="l" defTabSz="913765" rtl="0" eaLnBrk="1" latinLnBrk="0" hangingPunct="1">
              <a:defRPr sz="1800" kern="1200">
                <a:solidFill>
                  <a:schemeClr val="tx1"/>
                </a:solidFill>
                <a:latin typeface="+mn-lt"/>
                <a:ea typeface="+mn-ea"/>
                <a:cs typeface="+mn-cs"/>
              </a:defRPr>
            </a:lvl4pPr>
            <a:lvl5pPr marL="1828800" algn="l" defTabSz="913765" rtl="0" eaLnBrk="1" latinLnBrk="0" hangingPunct="1">
              <a:defRPr sz="1800" kern="1200">
                <a:solidFill>
                  <a:schemeClr val="tx1"/>
                </a:solidFill>
                <a:latin typeface="+mn-lt"/>
                <a:ea typeface="+mn-ea"/>
                <a:cs typeface="+mn-cs"/>
              </a:defRPr>
            </a:lvl5pPr>
            <a:lvl6pPr marL="2286000" algn="l" defTabSz="913765" rtl="0" eaLnBrk="1" latinLnBrk="0" hangingPunct="1">
              <a:defRPr sz="1800" kern="1200">
                <a:solidFill>
                  <a:schemeClr val="tx1"/>
                </a:solidFill>
                <a:latin typeface="+mn-lt"/>
                <a:ea typeface="+mn-ea"/>
                <a:cs typeface="+mn-cs"/>
              </a:defRPr>
            </a:lvl6pPr>
            <a:lvl7pPr marL="2743200" algn="l" defTabSz="913765" rtl="0" eaLnBrk="1" latinLnBrk="0" hangingPunct="1">
              <a:defRPr sz="1800" kern="1200">
                <a:solidFill>
                  <a:schemeClr val="tx1"/>
                </a:solidFill>
                <a:latin typeface="+mn-lt"/>
                <a:ea typeface="+mn-ea"/>
                <a:cs typeface="+mn-cs"/>
              </a:defRPr>
            </a:lvl7pPr>
            <a:lvl8pPr marL="3200400" algn="l" defTabSz="913765" rtl="0" eaLnBrk="1" latinLnBrk="0" hangingPunct="1">
              <a:defRPr sz="1800" kern="1200">
                <a:solidFill>
                  <a:schemeClr val="tx1"/>
                </a:solidFill>
                <a:latin typeface="+mn-lt"/>
                <a:ea typeface="+mn-ea"/>
                <a:cs typeface="+mn-cs"/>
              </a:defRPr>
            </a:lvl8pPr>
            <a:lvl9pPr marL="3657600" algn="l" defTabSz="913765" rtl="0" eaLnBrk="1" latinLnBrk="0" hangingPunct="1">
              <a:defRPr sz="1800" kern="1200">
                <a:solidFill>
                  <a:schemeClr val="tx1"/>
                </a:solidFill>
                <a:latin typeface="+mn-lt"/>
                <a:ea typeface="+mn-ea"/>
                <a:cs typeface="+mn-cs"/>
              </a:defRPr>
            </a:lvl9pPr>
          </a:lstStyle>
          <a:p>
            <a:pPr marL="0" marR="0" lvl="0" indent="0" algn="just" defTabSz="913765"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Throughout our </a:t>
            </a:r>
            <a:r>
              <a:rPr kumimoji="0" lang="en-US" sz="105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organisation</a:t>
            </a:r>
            <a:r>
              <a:rPr kumimoji="0" lang="en-US"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we’ve always looked to bring together the right skills and knowledge to support our technology development, network growth and customer service. With experience that goes beyond the telecoms and IT industry our group of directors</a:t>
            </a:r>
            <a:endParaRPr kumimoji="0" lang="en-US"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2" name="Group 1"/>
          <p:cNvGrpSpPr/>
          <p:nvPr/>
        </p:nvGrpSpPr>
        <p:grpSpPr bwMode="auto">
          <a:xfrm>
            <a:off x="657225" y="4687888"/>
            <a:ext cx="439738" cy="441325"/>
            <a:chOff x="656480" y="4688568"/>
            <a:chExt cx="440871" cy="440871"/>
          </a:xfrm>
        </p:grpSpPr>
        <p:sp>
          <p:nvSpPr>
            <p:cNvPr id="63515" name="Freeform 12"/>
            <p:cNvSpPr>
              <a:spLocks noEditPoints="1"/>
            </p:cNvSpPr>
            <p:nvPr/>
          </p:nvSpPr>
          <p:spPr bwMode="auto">
            <a:xfrm>
              <a:off x="758342" y="4836053"/>
              <a:ext cx="237147" cy="145900"/>
            </a:xfrm>
            <a:custGeom>
              <a:avLst/>
              <a:gdLst>
                <a:gd name="T0" fmla="*/ 91495 w 318"/>
                <a:gd name="T1" fmla="*/ 66260 h 198"/>
                <a:gd name="T2" fmla="*/ 113810 w 318"/>
                <a:gd name="T3" fmla="*/ 37969 h 198"/>
                <a:gd name="T4" fmla="*/ 73642 w 318"/>
                <a:gd name="T5" fmla="*/ 0 h 198"/>
                <a:gd name="T6" fmla="*/ 31986 w 318"/>
                <a:gd name="T7" fmla="*/ 0 h 198"/>
                <a:gd name="T8" fmla="*/ 31242 w 318"/>
                <a:gd name="T9" fmla="*/ 0 h 198"/>
                <a:gd name="T10" fmla="*/ 0 w 318"/>
                <a:gd name="T11" fmla="*/ 0 h 198"/>
                <a:gd name="T12" fmla="*/ 0 w 318"/>
                <a:gd name="T13" fmla="*/ 142198 h 198"/>
                <a:gd name="T14" fmla="*/ 31242 w 318"/>
                <a:gd name="T15" fmla="*/ 142198 h 198"/>
                <a:gd name="T16" fmla="*/ 31986 w 318"/>
                <a:gd name="T17" fmla="*/ 142198 h 198"/>
                <a:gd name="T18" fmla="*/ 73642 w 318"/>
                <a:gd name="T19" fmla="*/ 142198 h 198"/>
                <a:gd name="T20" fmla="*/ 118274 w 318"/>
                <a:gd name="T21" fmla="*/ 100506 h 198"/>
                <a:gd name="T22" fmla="*/ 91495 w 318"/>
                <a:gd name="T23" fmla="*/ 66260 h 198"/>
                <a:gd name="T24" fmla="*/ 31986 w 318"/>
                <a:gd name="T25" fmla="*/ 25313 h 198"/>
                <a:gd name="T26" fmla="*/ 68435 w 318"/>
                <a:gd name="T27" fmla="*/ 25313 h 198"/>
                <a:gd name="T28" fmla="*/ 73642 w 318"/>
                <a:gd name="T29" fmla="*/ 25313 h 198"/>
                <a:gd name="T30" fmla="*/ 84056 w 318"/>
                <a:gd name="T31" fmla="*/ 40202 h 198"/>
                <a:gd name="T32" fmla="*/ 70667 w 318"/>
                <a:gd name="T33" fmla="*/ 58070 h 198"/>
                <a:gd name="T34" fmla="*/ 31986 w 318"/>
                <a:gd name="T35" fmla="*/ 58070 h 198"/>
                <a:gd name="T36" fmla="*/ 31986 w 318"/>
                <a:gd name="T37" fmla="*/ 25313 h 198"/>
                <a:gd name="T38" fmla="*/ 31986 w 318"/>
                <a:gd name="T39" fmla="*/ 25313 h 198"/>
                <a:gd name="T40" fmla="*/ 70667 w 318"/>
                <a:gd name="T41" fmla="*/ 117629 h 198"/>
                <a:gd name="T42" fmla="*/ 69179 w 318"/>
                <a:gd name="T43" fmla="*/ 117629 h 198"/>
                <a:gd name="T44" fmla="*/ 31986 w 318"/>
                <a:gd name="T45" fmla="*/ 117629 h 198"/>
                <a:gd name="T46" fmla="*/ 31986 w 318"/>
                <a:gd name="T47" fmla="*/ 78171 h 198"/>
                <a:gd name="T48" fmla="*/ 73642 w 318"/>
                <a:gd name="T49" fmla="*/ 78171 h 198"/>
                <a:gd name="T50" fmla="*/ 88519 w 318"/>
                <a:gd name="T51" fmla="*/ 99762 h 198"/>
                <a:gd name="T52" fmla="*/ 70667 w 318"/>
                <a:gd name="T53" fmla="*/ 117629 h 198"/>
                <a:gd name="T54" fmla="*/ 177782 w 318"/>
                <a:gd name="T55" fmla="*/ 36480 h 198"/>
                <a:gd name="T56" fmla="*/ 124224 w 318"/>
                <a:gd name="T57" fmla="*/ 91572 h 198"/>
                <a:gd name="T58" fmla="*/ 177782 w 318"/>
                <a:gd name="T59" fmla="*/ 146665 h 198"/>
                <a:gd name="T60" fmla="*/ 226133 w 318"/>
                <a:gd name="T61" fmla="*/ 107207 h 198"/>
                <a:gd name="T62" fmla="*/ 203073 w 318"/>
                <a:gd name="T63" fmla="*/ 107207 h 198"/>
                <a:gd name="T64" fmla="*/ 180014 w 318"/>
                <a:gd name="T65" fmla="*/ 124330 h 198"/>
                <a:gd name="T66" fmla="*/ 154723 w 318"/>
                <a:gd name="T67" fmla="*/ 98273 h 198"/>
                <a:gd name="T68" fmla="*/ 227621 w 318"/>
                <a:gd name="T69" fmla="*/ 98273 h 198"/>
                <a:gd name="T70" fmla="*/ 177782 w 318"/>
                <a:gd name="T71" fmla="*/ 36480 h 198"/>
                <a:gd name="T72" fmla="*/ 154723 w 318"/>
                <a:gd name="T73" fmla="*/ 79660 h 198"/>
                <a:gd name="T74" fmla="*/ 180014 w 318"/>
                <a:gd name="T75" fmla="*/ 58070 h 198"/>
                <a:gd name="T76" fmla="*/ 200842 w 318"/>
                <a:gd name="T77" fmla="*/ 79660 h 198"/>
                <a:gd name="T78" fmla="*/ 154723 w 318"/>
                <a:gd name="T79" fmla="*/ 79660 h 198"/>
                <a:gd name="T80" fmla="*/ 154723 w 318"/>
                <a:gd name="T81" fmla="*/ 79660 h 198"/>
                <a:gd name="T82" fmla="*/ 207537 w 318"/>
                <a:gd name="T83" fmla="*/ 25313 h 198"/>
                <a:gd name="T84" fmla="*/ 148028 w 318"/>
                <a:gd name="T85" fmla="*/ 25313 h 198"/>
                <a:gd name="T86" fmla="*/ 148028 w 318"/>
                <a:gd name="T87" fmla="*/ 9678 h 198"/>
                <a:gd name="T88" fmla="*/ 207537 w 318"/>
                <a:gd name="T89" fmla="*/ 9678 h 198"/>
                <a:gd name="T90" fmla="*/ 207537 w 318"/>
                <a:gd name="T91" fmla="*/ 25313 h 198"/>
                <a:gd name="T92" fmla="*/ 207537 w 318"/>
                <a:gd name="T93" fmla="*/ 25313 h 198"/>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318" h="198">
                  <a:moveTo>
                    <a:pt x="123" y="89"/>
                  </a:moveTo>
                  <a:cubicBezTo>
                    <a:pt x="123" y="89"/>
                    <a:pt x="153" y="86"/>
                    <a:pt x="153" y="51"/>
                  </a:cubicBezTo>
                  <a:cubicBezTo>
                    <a:pt x="153" y="18"/>
                    <a:pt x="129" y="0"/>
                    <a:pt x="99" y="0"/>
                  </a:cubicBezTo>
                  <a:cubicBezTo>
                    <a:pt x="43" y="0"/>
                    <a:pt x="43" y="0"/>
                    <a:pt x="43" y="0"/>
                  </a:cubicBezTo>
                  <a:cubicBezTo>
                    <a:pt x="42" y="0"/>
                    <a:pt x="42" y="0"/>
                    <a:pt x="42" y="0"/>
                  </a:cubicBezTo>
                  <a:cubicBezTo>
                    <a:pt x="0" y="0"/>
                    <a:pt x="0" y="0"/>
                    <a:pt x="0" y="0"/>
                  </a:cubicBezTo>
                  <a:cubicBezTo>
                    <a:pt x="0" y="191"/>
                    <a:pt x="0" y="191"/>
                    <a:pt x="0" y="191"/>
                  </a:cubicBezTo>
                  <a:cubicBezTo>
                    <a:pt x="42" y="191"/>
                    <a:pt x="42" y="191"/>
                    <a:pt x="42" y="191"/>
                  </a:cubicBezTo>
                  <a:cubicBezTo>
                    <a:pt x="43" y="191"/>
                    <a:pt x="43" y="191"/>
                    <a:pt x="43" y="191"/>
                  </a:cubicBezTo>
                  <a:cubicBezTo>
                    <a:pt x="99" y="191"/>
                    <a:pt x="99" y="191"/>
                    <a:pt x="99" y="191"/>
                  </a:cubicBezTo>
                  <a:cubicBezTo>
                    <a:pt x="99" y="191"/>
                    <a:pt x="159" y="194"/>
                    <a:pt x="159" y="135"/>
                  </a:cubicBezTo>
                  <a:cubicBezTo>
                    <a:pt x="159" y="135"/>
                    <a:pt x="162" y="89"/>
                    <a:pt x="123" y="89"/>
                  </a:cubicBezTo>
                  <a:close/>
                  <a:moveTo>
                    <a:pt x="43" y="34"/>
                  </a:moveTo>
                  <a:cubicBezTo>
                    <a:pt x="92" y="34"/>
                    <a:pt x="92" y="34"/>
                    <a:pt x="92" y="34"/>
                  </a:cubicBezTo>
                  <a:cubicBezTo>
                    <a:pt x="99" y="34"/>
                    <a:pt x="99" y="34"/>
                    <a:pt x="99" y="34"/>
                  </a:cubicBezTo>
                  <a:cubicBezTo>
                    <a:pt x="99" y="34"/>
                    <a:pt x="113" y="34"/>
                    <a:pt x="113" y="54"/>
                  </a:cubicBezTo>
                  <a:cubicBezTo>
                    <a:pt x="113" y="73"/>
                    <a:pt x="104" y="78"/>
                    <a:pt x="95" y="78"/>
                  </a:cubicBezTo>
                  <a:cubicBezTo>
                    <a:pt x="43" y="78"/>
                    <a:pt x="43" y="78"/>
                    <a:pt x="43" y="78"/>
                  </a:cubicBezTo>
                  <a:cubicBezTo>
                    <a:pt x="43" y="34"/>
                    <a:pt x="43" y="34"/>
                    <a:pt x="43" y="34"/>
                  </a:cubicBezTo>
                  <a:cubicBezTo>
                    <a:pt x="43" y="34"/>
                    <a:pt x="43" y="34"/>
                    <a:pt x="43" y="34"/>
                  </a:cubicBezTo>
                  <a:close/>
                  <a:moveTo>
                    <a:pt x="95" y="158"/>
                  </a:moveTo>
                  <a:cubicBezTo>
                    <a:pt x="93" y="158"/>
                    <a:pt x="93" y="158"/>
                    <a:pt x="93" y="158"/>
                  </a:cubicBezTo>
                  <a:cubicBezTo>
                    <a:pt x="43" y="158"/>
                    <a:pt x="43" y="158"/>
                    <a:pt x="43" y="158"/>
                  </a:cubicBezTo>
                  <a:cubicBezTo>
                    <a:pt x="43" y="105"/>
                    <a:pt x="43" y="105"/>
                    <a:pt x="43" y="105"/>
                  </a:cubicBezTo>
                  <a:cubicBezTo>
                    <a:pt x="99" y="105"/>
                    <a:pt x="99" y="105"/>
                    <a:pt x="99" y="105"/>
                  </a:cubicBezTo>
                  <a:cubicBezTo>
                    <a:pt x="99" y="105"/>
                    <a:pt x="119" y="105"/>
                    <a:pt x="119" y="134"/>
                  </a:cubicBezTo>
                  <a:cubicBezTo>
                    <a:pt x="119" y="155"/>
                    <a:pt x="104" y="158"/>
                    <a:pt x="95" y="158"/>
                  </a:cubicBezTo>
                  <a:close/>
                  <a:moveTo>
                    <a:pt x="239" y="49"/>
                  </a:moveTo>
                  <a:cubicBezTo>
                    <a:pt x="167" y="49"/>
                    <a:pt x="167" y="123"/>
                    <a:pt x="167" y="123"/>
                  </a:cubicBezTo>
                  <a:cubicBezTo>
                    <a:pt x="167" y="123"/>
                    <a:pt x="162" y="197"/>
                    <a:pt x="239" y="197"/>
                  </a:cubicBezTo>
                  <a:cubicBezTo>
                    <a:pt x="239" y="197"/>
                    <a:pt x="304" y="198"/>
                    <a:pt x="304" y="144"/>
                  </a:cubicBezTo>
                  <a:cubicBezTo>
                    <a:pt x="273" y="144"/>
                    <a:pt x="273" y="144"/>
                    <a:pt x="273" y="144"/>
                  </a:cubicBezTo>
                  <a:cubicBezTo>
                    <a:pt x="273" y="144"/>
                    <a:pt x="273" y="167"/>
                    <a:pt x="242" y="167"/>
                  </a:cubicBezTo>
                  <a:cubicBezTo>
                    <a:pt x="242" y="167"/>
                    <a:pt x="208" y="168"/>
                    <a:pt x="208" y="132"/>
                  </a:cubicBezTo>
                  <a:cubicBezTo>
                    <a:pt x="306" y="132"/>
                    <a:pt x="306" y="132"/>
                    <a:pt x="306" y="132"/>
                  </a:cubicBezTo>
                  <a:cubicBezTo>
                    <a:pt x="306" y="132"/>
                    <a:pt x="318" y="49"/>
                    <a:pt x="239" y="49"/>
                  </a:cubicBezTo>
                  <a:close/>
                  <a:moveTo>
                    <a:pt x="208" y="107"/>
                  </a:moveTo>
                  <a:cubicBezTo>
                    <a:pt x="208" y="107"/>
                    <a:pt x="212" y="78"/>
                    <a:pt x="242" y="78"/>
                  </a:cubicBezTo>
                  <a:cubicBezTo>
                    <a:pt x="270" y="78"/>
                    <a:pt x="270" y="107"/>
                    <a:pt x="270" y="107"/>
                  </a:cubicBezTo>
                  <a:cubicBezTo>
                    <a:pt x="208" y="107"/>
                    <a:pt x="208" y="107"/>
                    <a:pt x="208" y="107"/>
                  </a:cubicBezTo>
                  <a:cubicBezTo>
                    <a:pt x="208" y="107"/>
                    <a:pt x="208" y="107"/>
                    <a:pt x="208" y="107"/>
                  </a:cubicBezTo>
                  <a:close/>
                  <a:moveTo>
                    <a:pt x="279" y="34"/>
                  </a:moveTo>
                  <a:cubicBezTo>
                    <a:pt x="199" y="34"/>
                    <a:pt x="199" y="34"/>
                    <a:pt x="199" y="34"/>
                  </a:cubicBezTo>
                  <a:cubicBezTo>
                    <a:pt x="199" y="13"/>
                    <a:pt x="199" y="13"/>
                    <a:pt x="199" y="13"/>
                  </a:cubicBezTo>
                  <a:cubicBezTo>
                    <a:pt x="279" y="13"/>
                    <a:pt x="279" y="13"/>
                    <a:pt x="279" y="13"/>
                  </a:cubicBezTo>
                  <a:cubicBezTo>
                    <a:pt x="279" y="34"/>
                    <a:pt x="279" y="34"/>
                    <a:pt x="279" y="34"/>
                  </a:cubicBezTo>
                  <a:cubicBezTo>
                    <a:pt x="279" y="34"/>
                    <a:pt x="279" y="34"/>
                    <a:pt x="279" y="3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7" name="Oval 26"/>
            <p:cNvSpPr/>
            <p:nvPr/>
          </p:nvSpPr>
          <p:spPr>
            <a:xfrm>
              <a:off x="656480"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3" name="Group 2"/>
          <p:cNvGrpSpPr/>
          <p:nvPr/>
        </p:nvGrpSpPr>
        <p:grpSpPr bwMode="auto">
          <a:xfrm>
            <a:off x="1446213" y="4687888"/>
            <a:ext cx="441325" cy="441325"/>
            <a:chOff x="1446339" y="4688568"/>
            <a:chExt cx="440871" cy="440871"/>
          </a:xfrm>
        </p:grpSpPr>
        <p:sp>
          <p:nvSpPr>
            <p:cNvPr id="63513" name="Freeform 9"/>
            <p:cNvSpPr/>
            <p:nvPr/>
          </p:nvSpPr>
          <p:spPr bwMode="auto">
            <a:xfrm>
              <a:off x="1562107" y="4823366"/>
              <a:ext cx="209334" cy="171274"/>
            </a:xfrm>
            <a:custGeom>
              <a:avLst/>
              <a:gdLst>
                <a:gd name="T0" fmla="*/ 207884 w 279"/>
                <a:gd name="T1" fmla="*/ 20105 h 228"/>
                <a:gd name="T2" fmla="*/ 183296 w 279"/>
                <a:gd name="T3" fmla="*/ 26806 h 228"/>
                <a:gd name="T4" fmla="*/ 201923 w 279"/>
                <a:gd name="T5" fmla="*/ 4468 h 228"/>
                <a:gd name="T6" fmla="*/ 175099 w 279"/>
                <a:gd name="T7" fmla="*/ 14892 h 228"/>
                <a:gd name="T8" fmla="*/ 143805 w 279"/>
                <a:gd name="T9" fmla="*/ 0 h 228"/>
                <a:gd name="T10" fmla="*/ 100589 w 279"/>
                <a:gd name="T11" fmla="*/ 43932 h 228"/>
                <a:gd name="T12" fmla="*/ 102824 w 279"/>
                <a:gd name="T13" fmla="*/ 53612 h 228"/>
                <a:gd name="T14" fmla="*/ 13412 w 279"/>
                <a:gd name="T15" fmla="*/ 8935 h 228"/>
                <a:gd name="T16" fmla="*/ 8941 w 279"/>
                <a:gd name="T17" fmla="*/ 30529 h 228"/>
                <a:gd name="T18" fmla="*/ 26824 w 279"/>
                <a:gd name="T19" fmla="*/ 66271 h 228"/>
                <a:gd name="T20" fmla="*/ 7451 w 279"/>
                <a:gd name="T21" fmla="*/ 60314 h 228"/>
                <a:gd name="T22" fmla="*/ 7451 w 279"/>
                <a:gd name="T23" fmla="*/ 60314 h 228"/>
                <a:gd name="T24" fmla="*/ 42471 w 279"/>
                <a:gd name="T25" fmla="*/ 102757 h 228"/>
                <a:gd name="T26" fmla="*/ 31294 w 279"/>
                <a:gd name="T27" fmla="*/ 104991 h 228"/>
                <a:gd name="T28" fmla="*/ 22353 w 279"/>
                <a:gd name="T29" fmla="*/ 104246 h 228"/>
                <a:gd name="T30" fmla="*/ 62589 w 279"/>
                <a:gd name="T31" fmla="*/ 133286 h 228"/>
                <a:gd name="T32" fmla="*/ 9686 w 279"/>
                <a:gd name="T33" fmla="*/ 151901 h 228"/>
                <a:gd name="T34" fmla="*/ 0 w 279"/>
                <a:gd name="T35" fmla="*/ 151157 h 228"/>
                <a:gd name="T36" fmla="*/ 64824 w 279"/>
                <a:gd name="T37" fmla="*/ 169772 h 228"/>
                <a:gd name="T38" fmla="*/ 186276 w 279"/>
                <a:gd name="T39" fmla="*/ 49145 h 228"/>
                <a:gd name="T40" fmla="*/ 186276 w 279"/>
                <a:gd name="T41" fmla="*/ 42443 h 228"/>
                <a:gd name="T42" fmla="*/ 207884 w 279"/>
                <a:gd name="T43" fmla="*/ 20105 h 228"/>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279" h="228">
                  <a:moveTo>
                    <a:pt x="279" y="27"/>
                  </a:moveTo>
                  <a:cubicBezTo>
                    <a:pt x="270" y="33"/>
                    <a:pt x="258" y="36"/>
                    <a:pt x="246" y="36"/>
                  </a:cubicBezTo>
                  <a:cubicBezTo>
                    <a:pt x="258" y="30"/>
                    <a:pt x="267" y="18"/>
                    <a:pt x="271" y="6"/>
                  </a:cubicBezTo>
                  <a:cubicBezTo>
                    <a:pt x="261" y="12"/>
                    <a:pt x="249" y="17"/>
                    <a:pt x="235" y="20"/>
                  </a:cubicBezTo>
                  <a:cubicBezTo>
                    <a:pt x="225" y="8"/>
                    <a:pt x="210" y="0"/>
                    <a:pt x="193" y="0"/>
                  </a:cubicBezTo>
                  <a:cubicBezTo>
                    <a:pt x="162" y="0"/>
                    <a:pt x="135" y="27"/>
                    <a:pt x="135" y="59"/>
                  </a:cubicBezTo>
                  <a:cubicBezTo>
                    <a:pt x="135" y="63"/>
                    <a:pt x="136" y="68"/>
                    <a:pt x="138" y="72"/>
                  </a:cubicBezTo>
                  <a:cubicBezTo>
                    <a:pt x="90" y="69"/>
                    <a:pt x="48" y="47"/>
                    <a:pt x="18" y="12"/>
                  </a:cubicBezTo>
                  <a:cubicBezTo>
                    <a:pt x="13" y="20"/>
                    <a:pt x="12" y="30"/>
                    <a:pt x="12" y="41"/>
                  </a:cubicBezTo>
                  <a:cubicBezTo>
                    <a:pt x="12" y="60"/>
                    <a:pt x="21" y="78"/>
                    <a:pt x="36" y="89"/>
                  </a:cubicBezTo>
                  <a:cubicBezTo>
                    <a:pt x="27" y="87"/>
                    <a:pt x="18" y="86"/>
                    <a:pt x="10" y="81"/>
                  </a:cubicBezTo>
                  <a:cubicBezTo>
                    <a:pt x="10" y="81"/>
                    <a:pt x="10" y="81"/>
                    <a:pt x="10" y="81"/>
                  </a:cubicBezTo>
                  <a:cubicBezTo>
                    <a:pt x="10" y="110"/>
                    <a:pt x="30" y="132"/>
                    <a:pt x="57" y="138"/>
                  </a:cubicBezTo>
                  <a:cubicBezTo>
                    <a:pt x="51" y="140"/>
                    <a:pt x="46" y="141"/>
                    <a:pt x="42" y="141"/>
                  </a:cubicBezTo>
                  <a:cubicBezTo>
                    <a:pt x="37" y="141"/>
                    <a:pt x="34" y="140"/>
                    <a:pt x="30" y="140"/>
                  </a:cubicBezTo>
                  <a:cubicBezTo>
                    <a:pt x="39" y="162"/>
                    <a:pt x="60" y="179"/>
                    <a:pt x="84" y="179"/>
                  </a:cubicBezTo>
                  <a:cubicBezTo>
                    <a:pt x="64" y="195"/>
                    <a:pt x="39" y="204"/>
                    <a:pt x="13" y="204"/>
                  </a:cubicBezTo>
                  <a:cubicBezTo>
                    <a:pt x="9" y="204"/>
                    <a:pt x="3" y="204"/>
                    <a:pt x="0" y="203"/>
                  </a:cubicBezTo>
                  <a:cubicBezTo>
                    <a:pt x="24" y="219"/>
                    <a:pt x="54" y="228"/>
                    <a:pt x="87" y="228"/>
                  </a:cubicBezTo>
                  <a:cubicBezTo>
                    <a:pt x="193" y="228"/>
                    <a:pt x="250" y="141"/>
                    <a:pt x="250" y="66"/>
                  </a:cubicBezTo>
                  <a:cubicBezTo>
                    <a:pt x="250" y="63"/>
                    <a:pt x="250" y="60"/>
                    <a:pt x="250" y="57"/>
                  </a:cubicBezTo>
                  <a:cubicBezTo>
                    <a:pt x="262" y="50"/>
                    <a:pt x="271" y="39"/>
                    <a:pt x="279" y="27"/>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Oval 27"/>
            <p:cNvSpPr/>
            <p:nvPr/>
          </p:nvSpPr>
          <p:spPr>
            <a:xfrm>
              <a:off x="1446339"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4" name="Group 3"/>
          <p:cNvGrpSpPr/>
          <p:nvPr/>
        </p:nvGrpSpPr>
        <p:grpSpPr bwMode="auto">
          <a:xfrm>
            <a:off x="2265363" y="4687888"/>
            <a:ext cx="441325" cy="441325"/>
            <a:chOff x="2265476" y="4688568"/>
            <a:chExt cx="440871" cy="440871"/>
          </a:xfrm>
        </p:grpSpPr>
        <p:sp>
          <p:nvSpPr>
            <p:cNvPr id="63511" name="Freeform 8"/>
            <p:cNvSpPr/>
            <p:nvPr/>
          </p:nvSpPr>
          <p:spPr bwMode="auto">
            <a:xfrm>
              <a:off x="2443093" y="4815437"/>
              <a:ext cx="85637" cy="187132"/>
            </a:xfrm>
            <a:custGeom>
              <a:avLst/>
              <a:gdLst>
                <a:gd name="T0" fmla="*/ 83961 w 117"/>
                <a:gd name="T1" fmla="*/ 93863 h 252"/>
                <a:gd name="T2" fmla="*/ 57212 w 117"/>
                <a:gd name="T3" fmla="*/ 93863 h 252"/>
                <a:gd name="T4" fmla="*/ 57212 w 117"/>
                <a:gd name="T5" fmla="*/ 187726 h 252"/>
                <a:gd name="T6" fmla="*/ 18575 w 117"/>
                <a:gd name="T7" fmla="*/ 187726 h 252"/>
                <a:gd name="T8" fmla="*/ 18575 w 117"/>
                <a:gd name="T9" fmla="*/ 93863 h 252"/>
                <a:gd name="T10" fmla="*/ 0 w 117"/>
                <a:gd name="T11" fmla="*/ 93863 h 252"/>
                <a:gd name="T12" fmla="*/ 0 w 117"/>
                <a:gd name="T13" fmla="*/ 60341 h 252"/>
                <a:gd name="T14" fmla="*/ 18575 w 117"/>
                <a:gd name="T15" fmla="*/ 60341 h 252"/>
                <a:gd name="T16" fmla="*/ 18575 w 117"/>
                <a:gd name="T17" fmla="*/ 38737 h 252"/>
                <a:gd name="T18" fmla="*/ 57212 w 117"/>
                <a:gd name="T19" fmla="*/ 0 h 252"/>
                <a:gd name="T20" fmla="*/ 85447 w 117"/>
                <a:gd name="T21" fmla="*/ 0 h 252"/>
                <a:gd name="T22" fmla="*/ 85447 w 117"/>
                <a:gd name="T23" fmla="*/ 32778 h 252"/>
                <a:gd name="T24" fmla="*/ 66129 w 117"/>
                <a:gd name="T25" fmla="*/ 32778 h 252"/>
                <a:gd name="T26" fmla="*/ 57212 w 117"/>
                <a:gd name="T27" fmla="*/ 41717 h 252"/>
                <a:gd name="T28" fmla="*/ 57212 w 117"/>
                <a:gd name="T29" fmla="*/ 60341 h 252"/>
                <a:gd name="T30" fmla="*/ 86933 w 117"/>
                <a:gd name="T31" fmla="*/ 60341 h 252"/>
                <a:gd name="T32" fmla="*/ 83961 w 117"/>
                <a:gd name="T33" fmla="*/ 93863 h 252"/>
                <a:gd name="T34" fmla="*/ 83961 w 117"/>
                <a:gd name="T35" fmla="*/ 93863 h 252"/>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17" h="252">
                  <a:moveTo>
                    <a:pt x="113" y="126"/>
                  </a:moveTo>
                  <a:cubicBezTo>
                    <a:pt x="77" y="126"/>
                    <a:pt x="77" y="126"/>
                    <a:pt x="77" y="126"/>
                  </a:cubicBezTo>
                  <a:cubicBezTo>
                    <a:pt x="77" y="182"/>
                    <a:pt x="77" y="252"/>
                    <a:pt x="77" y="252"/>
                  </a:cubicBezTo>
                  <a:cubicBezTo>
                    <a:pt x="25" y="252"/>
                    <a:pt x="25" y="252"/>
                    <a:pt x="25" y="252"/>
                  </a:cubicBezTo>
                  <a:cubicBezTo>
                    <a:pt x="25" y="252"/>
                    <a:pt x="25" y="183"/>
                    <a:pt x="25" y="126"/>
                  </a:cubicBezTo>
                  <a:cubicBezTo>
                    <a:pt x="0" y="126"/>
                    <a:pt x="0" y="126"/>
                    <a:pt x="0" y="126"/>
                  </a:cubicBezTo>
                  <a:cubicBezTo>
                    <a:pt x="0" y="81"/>
                    <a:pt x="0" y="81"/>
                    <a:pt x="0" y="81"/>
                  </a:cubicBezTo>
                  <a:cubicBezTo>
                    <a:pt x="25" y="81"/>
                    <a:pt x="25" y="81"/>
                    <a:pt x="25" y="81"/>
                  </a:cubicBezTo>
                  <a:cubicBezTo>
                    <a:pt x="25" y="52"/>
                    <a:pt x="25" y="52"/>
                    <a:pt x="25" y="52"/>
                  </a:cubicBezTo>
                  <a:cubicBezTo>
                    <a:pt x="25" y="32"/>
                    <a:pt x="35" y="0"/>
                    <a:pt x="77" y="0"/>
                  </a:cubicBezTo>
                  <a:cubicBezTo>
                    <a:pt x="115" y="0"/>
                    <a:pt x="115" y="0"/>
                    <a:pt x="115" y="0"/>
                  </a:cubicBezTo>
                  <a:cubicBezTo>
                    <a:pt x="115" y="44"/>
                    <a:pt x="115" y="44"/>
                    <a:pt x="115" y="44"/>
                  </a:cubicBezTo>
                  <a:cubicBezTo>
                    <a:pt x="115" y="44"/>
                    <a:pt x="92" y="44"/>
                    <a:pt x="89" y="44"/>
                  </a:cubicBezTo>
                  <a:cubicBezTo>
                    <a:pt x="84" y="44"/>
                    <a:pt x="77" y="45"/>
                    <a:pt x="77" y="56"/>
                  </a:cubicBezTo>
                  <a:cubicBezTo>
                    <a:pt x="77" y="81"/>
                    <a:pt x="77" y="81"/>
                    <a:pt x="77" y="81"/>
                  </a:cubicBezTo>
                  <a:cubicBezTo>
                    <a:pt x="117" y="81"/>
                    <a:pt x="117" y="81"/>
                    <a:pt x="117" y="81"/>
                  </a:cubicBezTo>
                  <a:cubicBezTo>
                    <a:pt x="113" y="126"/>
                    <a:pt x="113" y="126"/>
                    <a:pt x="113" y="126"/>
                  </a:cubicBezTo>
                  <a:cubicBezTo>
                    <a:pt x="113" y="126"/>
                    <a:pt x="113" y="126"/>
                    <a:pt x="113" y="12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28"/>
            <p:cNvSpPr/>
            <p:nvPr/>
          </p:nvSpPr>
          <p:spPr>
            <a:xfrm>
              <a:off x="2265476" y="4688568"/>
              <a:ext cx="440871" cy="44087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43" name="TextBox 42"/>
          <p:cNvSpPr txBox="1"/>
          <p:nvPr/>
        </p:nvSpPr>
        <p:spPr>
          <a:xfrm>
            <a:off x="8567738" y="2055813"/>
            <a:ext cx="7429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Design</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47" name="Straight Connector 46"/>
          <p:cNvCxnSpPr/>
          <p:nvPr/>
        </p:nvCxnSpPr>
        <p:spPr>
          <a:xfrm>
            <a:off x="8669338" y="2535238"/>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8669338" y="2535238"/>
            <a:ext cx="2601912" cy="0"/>
          </a:xfrm>
          <a:prstGeom prst="line">
            <a:avLst/>
          </a:prstGeom>
          <a:ln w="50800" cap="rnd">
            <a:solidFill>
              <a:schemeClr val="accent2">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54" name="TextBox 53"/>
          <p:cNvSpPr txBox="1"/>
          <p:nvPr/>
        </p:nvSpPr>
        <p:spPr>
          <a:xfrm>
            <a:off x="8567738" y="2949575"/>
            <a:ext cx="7524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Coding</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55" name="Straight Connector 54"/>
          <p:cNvCxnSpPr/>
          <p:nvPr/>
        </p:nvCxnSpPr>
        <p:spPr>
          <a:xfrm>
            <a:off x="8669338" y="3429000"/>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8669338" y="3429000"/>
            <a:ext cx="1558925" cy="0"/>
          </a:xfrm>
          <a:prstGeom prst="line">
            <a:avLst/>
          </a:prstGeom>
          <a:ln w="50800" cap="rnd">
            <a:solidFill>
              <a:schemeClr val="accent3">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58" name="TextBox 57"/>
          <p:cNvSpPr txBox="1"/>
          <p:nvPr/>
        </p:nvSpPr>
        <p:spPr>
          <a:xfrm>
            <a:off x="8567738" y="3767138"/>
            <a:ext cx="91757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Illustrator</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59" name="Straight Connector 58"/>
          <p:cNvCxnSpPr/>
          <p:nvPr/>
        </p:nvCxnSpPr>
        <p:spPr>
          <a:xfrm>
            <a:off x="8669338" y="4246563"/>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a:off x="8669338" y="4246563"/>
            <a:ext cx="2400300" cy="0"/>
          </a:xfrm>
          <a:prstGeom prst="line">
            <a:avLst/>
          </a:prstGeom>
          <a:ln w="50800" cap="rnd">
            <a:solidFill>
              <a:schemeClr val="accent4">
                <a:alpha val="88000"/>
              </a:schemeClr>
            </a:solidFill>
            <a:tailEnd type="oval"/>
          </a:ln>
        </p:spPr>
        <p:style>
          <a:lnRef idx="1">
            <a:schemeClr val="accent1"/>
          </a:lnRef>
          <a:fillRef idx="0">
            <a:schemeClr val="accent1"/>
          </a:fillRef>
          <a:effectRef idx="0">
            <a:schemeClr val="accent1"/>
          </a:effectRef>
          <a:fontRef idx="minor">
            <a:schemeClr val="tx1"/>
          </a:fontRef>
        </p:style>
      </p:cxnSp>
      <p:sp>
        <p:nvSpPr>
          <p:cNvPr id="62" name="TextBox 61"/>
          <p:cNvSpPr txBox="1"/>
          <p:nvPr/>
        </p:nvSpPr>
        <p:spPr>
          <a:xfrm>
            <a:off x="8567738" y="4567238"/>
            <a:ext cx="708025"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Typing</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63" name="Straight Connector 62"/>
          <p:cNvCxnSpPr/>
          <p:nvPr/>
        </p:nvCxnSpPr>
        <p:spPr>
          <a:xfrm>
            <a:off x="8669338" y="5046663"/>
            <a:ext cx="2733675" cy="0"/>
          </a:xfrm>
          <a:prstGeom prst="line">
            <a:avLst/>
          </a:prstGeom>
          <a:ln w="50800" cap="rnd">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a:off x="8669338" y="5046663"/>
            <a:ext cx="927100" cy="0"/>
          </a:xfrm>
          <a:prstGeom prst="line">
            <a:avLst/>
          </a:prstGeom>
          <a:ln w="50800" cap="rnd">
            <a:solidFill>
              <a:schemeClr val="accent5">
                <a:alpha val="88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0" name="Group 9"/>
          <p:cNvGrpSpPr/>
          <p:nvPr/>
        </p:nvGrpSpPr>
        <p:grpSpPr bwMode="auto">
          <a:xfrm>
            <a:off x="3081338" y="4689475"/>
            <a:ext cx="438150" cy="439738"/>
            <a:chOff x="3081332" y="4689547"/>
            <a:chExt cx="438912" cy="438912"/>
          </a:xfrm>
        </p:grpSpPr>
        <p:sp>
          <p:nvSpPr>
            <p:cNvPr id="32" name="Oval 31"/>
            <p:cNvSpPr/>
            <p:nvPr/>
          </p:nvSpPr>
          <p:spPr>
            <a:xfrm>
              <a:off x="3081332" y="4689547"/>
              <a:ext cx="438912" cy="438912"/>
            </a:xfrm>
            <a:prstGeom prst="ellipse">
              <a:avLst/>
            </a:prstGeom>
            <a:noFill/>
            <a:ln>
              <a:solidFill>
                <a:schemeClr val="bg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3" name="Freeform 195"/>
            <p:cNvSpPr>
              <a:spLocks noEditPoints="1"/>
            </p:cNvSpPr>
            <p:nvPr/>
          </p:nvSpPr>
          <p:spPr bwMode="auto">
            <a:xfrm>
              <a:off x="3211733" y="4816308"/>
              <a:ext cx="178109" cy="185389"/>
            </a:xfrm>
            <a:custGeom>
              <a:avLst/>
              <a:gdLst>
                <a:gd name="T0" fmla="*/ 15 w 46"/>
                <a:gd name="T1" fmla="*/ 45 h 48"/>
                <a:gd name="T2" fmla="*/ 5 w 46"/>
                <a:gd name="T3" fmla="*/ 38 h 48"/>
                <a:gd name="T4" fmla="*/ 16 w 46"/>
                <a:gd name="T5" fmla="*/ 30 h 48"/>
                <a:gd name="T6" fmla="*/ 20 w 46"/>
                <a:gd name="T7" fmla="*/ 30 h 48"/>
                <a:gd name="T8" fmla="*/ 25 w 46"/>
                <a:gd name="T9" fmla="*/ 36 h 48"/>
                <a:gd name="T10" fmla="*/ 26 w 46"/>
                <a:gd name="T11" fmla="*/ 38 h 48"/>
                <a:gd name="T12" fmla="*/ 15 w 46"/>
                <a:gd name="T13" fmla="*/ 45 h 48"/>
                <a:gd name="T14" fmla="*/ 17 w 46"/>
                <a:gd name="T15" fmla="*/ 20 h 48"/>
                <a:gd name="T16" fmla="*/ 8 w 46"/>
                <a:gd name="T17" fmla="*/ 11 h 48"/>
                <a:gd name="T18" fmla="*/ 14 w 46"/>
                <a:gd name="T19" fmla="*/ 2 h 48"/>
                <a:gd name="T20" fmla="*/ 22 w 46"/>
                <a:gd name="T21" fmla="*/ 12 h 48"/>
                <a:gd name="T22" fmla="*/ 17 w 46"/>
                <a:gd name="T23" fmla="*/ 20 h 48"/>
                <a:gd name="T24" fmla="*/ 24 w 46"/>
                <a:gd name="T25" fmla="*/ 28 h 48"/>
                <a:gd name="T26" fmla="*/ 20 w 46"/>
                <a:gd name="T27" fmla="*/ 23 h 48"/>
                <a:gd name="T28" fmla="*/ 23 w 46"/>
                <a:gd name="T29" fmla="*/ 19 h 48"/>
                <a:gd name="T30" fmla="*/ 27 w 46"/>
                <a:gd name="T31" fmla="*/ 11 h 48"/>
                <a:gd name="T32" fmla="*/ 23 w 46"/>
                <a:gd name="T33" fmla="*/ 3 h 48"/>
                <a:gd name="T34" fmla="*/ 27 w 46"/>
                <a:gd name="T35" fmla="*/ 3 h 48"/>
                <a:gd name="T36" fmla="*/ 31 w 46"/>
                <a:gd name="T37" fmla="*/ 0 h 48"/>
                <a:gd name="T38" fmla="*/ 16 w 46"/>
                <a:gd name="T39" fmla="*/ 0 h 48"/>
                <a:gd name="T40" fmla="*/ 3 w 46"/>
                <a:gd name="T41" fmla="*/ 11 h 48"/>
                <a:gd name="T42" fmla="*/ 14 w 46"/>
                <a:gd name="T43" fmla="*/ 22 h 48"/>
                <a:gd name="T44" fmla="*/ 16 w 46"/>
                <a:gd name="T45" fmla="*/ 22 h 48"/>
                <a:gd name="T46" fmla="*/ 15 w 46"/>
                <a:gd name="T47" fmla="*/ 24 h 48"/>
                <a:gd name="T48" fmla="*/ 17 w 46"/>
                <a:gd name="T49" fmla="*/ 29 h 48"/>
                <a:gd name="T50" fmla="*/ 14 w 46"/>
                <a:gd name="T51" fmla="*/ 29 h 48"/>
                <a:gd name="T52" fmla="*/ 0 w 46"/>
                <a:gd name="T53" fmla="*/ 39 h 48"/>
                <a:gd name="T54" fmla="*/ 15 w 46"/>
                <a:gd name="T55" fmla="*/ 48 h 48"/>
                <a:gd name="T56" fmla="*/ 29 w 46"/>
                <a:gd name="T57" fmla="*/ 37 h 48"/>
                <a:gd name="T58" fmla="*/ 24 w 46"/>
                <a:gd name="T59" fmla="*/ 28 h 48"/>
                <a:gd name="T60" fmla="*/ 46 w 46"/>
                <a:gd name="T61" fmla="*/ 21 h 48"/>
                <a:gd name="T62" fmla="*/ 40 w 46"/>
                <a:gd name="T63" fmla="*/ 21 h 48"/>
                <a:gd name="T64" fmla="*/ 40 w 46"/>
                <a:gd name="T65" fmla="*/ 15 h 48"/>
                <a:gd name="T66" fmla="*/ 35 w 46"/>
                <a:gd name="T67" fmla="*/ 15 h 48"/>
                <a:gd name="T68" fmla="*/ 35 w 46"/>
                <a:gd name="T69" fmla="*/ 21 h 48"/>
                <a:gd name="T70" fmla="*/ 30 w 46"/>
                <a:gd name="T71" fmla="*/ 21 h 48"/>
                <a:gd name="T72" fmla="*/ 30 w 46"/>
                <a:gd name="T73" fmla="*/ 25 h 48"/>
                <a:gd name="T74" fmla="*/ 35 w 46"/>
                <a:gd name="T75" fmla="*/ 25 h 48"/>
                <a:gd name="T76" fmla="*/ 35 w 46"/>
                <a:gd name="T77" fmla="*/ 31 h 48"/>
                <a:gd name="T78" fmla="*/ 40 w 46"/>
                <a:gd name="T79" fmla="*/ 31 h 48"/>
                <a:gd name="T80" fmla="*/ 40 w 46"/>
                <a:gd name="T81" fmla="*/ 25 h 48"/>
                <a:gd name="T82" fmla="*/ 46 w 46"/>
                <a:gd name="T83" fmla="*/ 25 h 48"/>
                <a:gd name="T84" fmla="*/ 46 w 46"/>
                <a:gd name="T85" fmla="*/ 21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6" h="48">
                  <a:moveTo>
                    <a:pt x="15" y="45"/>
                  </a:moveTo>
                  <a:cubicBezTo>
                    <a:pt x="9" y="45"/>
                    <a:pt x="5" y="42"/>
                    <a:pt x="5" y="38"/>
                  </a:cubicBezTo>
                  <a:cubicBezTo>
                    <a:pt x="5" y="33"/>
                    <a:pt x="10" y="30"/>
                    <a:pt x="16" y="30"/>
                  </a:cubicBezTo>
                  <a:cubicBezTo>
                    <a:pt x="17" y="30"/>
                    <a:pt x="19" y="30"/>
                    <a:pt x="20" y="30"/>
                  </a:cubicBezTo>
                  <a:cubicBezTo>
                    <a:pt x="23" y="33"/>
                    <a:pt x="25" y="34"/>
                    <a:pt x="25" y="36"/>
                  </a:cubicBezTo>
                  <a:cubicBezTo>
                    <a:pt x="26" y="37"/>
                    <a:pt x="26" y="37"/>
                    <a:pt x="26" y="38"/>
                  </a:cubicBezTo>
                  <a:cubicBezTo>
                    <a:pt x="26" y="42"/>
                    <a:pt x="23" y="45"/>
                    <a:pt x="15" y="45"/>
                  </a:cubicBezTo>
                  <a:moveTo>
                    <a:pt x="17" y="20"/>
                  </a:moveTo>
                  <a:cubicBezTo>
                    <a:pt x="13" y="20"/>
                    <a:pt x="9" y="16"/>
                    <a:pt x="8" y="11"/>
                  </a:cubicBezTo>
                  <a:cubicBezTo>
                    <a:pt x="8" y="6"/>
                    <a:pt x="10" y="2"/>
                    <a:pt x="14" y="2"/>
                  </a:cubicBezTo>
                  <a:cubicBezTo>
                    <a:pt x="18" y="3"/>
                    <a:pt x="22" y="7"/>
                    <a:pt x="22" y="12"/>
                  </a:cubicBezTo>
                  <a:cubicBezTo>
                    <a:pt x="23" y="16"/>
                    <a:pt x="20" y="20"/>
                    <a:pt x="17" y="20"/>
                  </a:cubicBezTo>
                  <a:moveTo>
                    <a:pt x="24" y="28"/>
                  </a:moveTo>
                  <a:cubicBezTo>
                    <a:pt x="23" y="27"/>
                    <a:pt x="20" y="24"/>
                    <a:pt x="20" y="23"/>
                  </a:cubicBezTo>
                  <a:cubicBezTo>
                    <a:pt x="20" y="22"/>
                    <a:pt x="21" y="21"/>
                    <a:pt x="23" y="19"/>
                  </a:cubicBezTo>
                  <a:cubicBezTo>
                    <a:pt x="26" y="17"/>
                    <a:pt x="27" y="14"/>
                    <a:pt x="27" y="11"/>
                  </a:cubicBezTo>
                  <a:cubicBezTo>
                    <a:pt x="27" y="8"/>
                    <a:pt x="26" y="4"/>
                    <a:pt x="23" y="3"/>
                  </a:cubicBezTo>
                  <a:cubicBezTo>
                    <a:pt x="27" y="3"/>
                    <a:pt x="27" y="3"/>
                    <a:pt x="27" y="3"/>
                  </a:cubicBezTo>
                  <a:cubicBezTo>
                    <a:pt x="31" y="0"/>
                    <a:pt x="31" y="0"/>
                    <a:pt x="31" y="0"/>
                  </a:cubicBezTo>
                  <a:cubicBezTo>
                    <a:pt x="16" y="0"/>
                    <a:pt x="16" y="0"/>
                    <a:pt x="16" y="0"/>
                  </a:cubicBezTo>
                  <a:cubicBezTo>
                    <a:pt x="9" y="0"/>
                    <a:pt x="3" y="5"/>
                    <a:pt x="3" y="11"/>
                  </a:cubicBezTo>
                  <a:cubicBezTo>
                    <a:pt x="3" y="17"/>
                    <a:pt x="8" y="22"/>
                    <a:pt x="14" y="22"/>
                  </a:cubicBezTo>
                  <a:cubicBezTo>
                    <a:pt x="15" y="22"/>
                    <a:pt x="15" y="22"/>
                    <a:pt x="16" y="22"/>
                  </a:cubicBezTo>
                  <a:cubicBezTo>
                    <a:pt x="15" y="23"/>
                    <a:pt x="15" y="24"/>
                    <a:pt x="15" y="24"/>
                  </a:cubicBezTo>
                  <a:cubicBezTo>
                    <a:pt x="15" y="26"/>
                    <a:pt x="16" y="27"/>
                    <a:pt x="17" y="29"/>
                  </a:cubicBezTo>
                  <a:cubicBezTo>
                    <a:pt x="16" y="29"/>
                    <a:pt x="15" y="29"/>
                    <a:pt x="14" y="29"/>
                  </a:cubicBezTo>
                  <a:cubicBezTo>
                    <a:pt x="6" y="29"/>
                    <a:pt x="0" y="34"/>
                    <a:pt x="0" y="39"/>
                  </a:cubicBezTo>
                  <a:cubicBezTo>
                    <a:pt x="0" y="44"/>
                    <a:pt x="7" y="48"/>
                    <a:pt x="15" y="48"/>
                  </a:cubicBezTo>
                  <a:cubicBezTo>
                    <a:pt x="24" y="48"/>
                    <a:pt x="29" y="42"/>
                    <a:pt x="29" y="37"/>
                  </a:cubicBezTo>
                  <a:cubicBezTo>
                    <a:pt x="29" y="33"/>
                    <a:pt x="28" y="30"/>
                    <a:pt x="24" y="28"/>
                  </a:cubicBezTo>
                  <a:moveTo>
                    <a:pt x="46" y="21"/>
                  </a:moveTo>
                  <a:cubicBezTo>
                    <a:pt x="40" y="21"/>
                    <a:pt x="40" y="21"/>
                    <a:pt x="40" y="21"/>
                  </a:cubicBezTo>
                  <a:cubicBezTo>
                    <a:pt x="40" y="15"/>
                    <a:pt x="40" y="15"/>
                    <a:pt x="40" y="15"/>
                  </a:cubicBezTo>
                  <a:cubicBezTo>
                    <a:pt x="35" y="15"/>
                    <a:pt x="35" y="15"/>
                    <a:pt x="35" y="15"/>
                  </a:cubicBezTo>
                  <a:cubicBezTo>
                    <a:pt x="35" y="21"/>
                    <a:pt x="35" y="21"/>
                    <a:pt x="35" y="21"/>
                  </a:cubicBezTo>
                  <a:cubicBezTo>
                    <a:pt x="30" y="21"/>
                    <a:pt x="30" y="21"/>
                    <a:pt x="30" y="21"/>
                  </a:cubicBezTo>
                  <a:cubicBezTo>
                    <a:pt x="30" y="25"/>
                    <a:pt x="30" y="25"/>
                    <a:pt x="30" y="25"/>
                  </a:cubicBezTo>
                  <a:cubicBezTo>
                    <a:pt x="35" y="25"/>
                    <a:pt x="35" y="25"/>
                    <a:pt x="35" y="25"/>
                  </a:cubicBezTo>
                  <a:cubicBezTo>
                    <a:pt x="35" y="31"/>
                    <a:pt x="35" y="31"/>
                    <a:pt x="35" y="31"/>
                  </a:cubicBezTo>
                  <a:cubicBezTo>
                    <a:pt x="40" y="31"/>
                    <a:pt x="40" y="31"/>
                    <a:pt x="40" y="31"/>
                  </a:cubicBezTo>
                  <a:cubicBezTo>
                    <a:pt x="40" y="25"/>
                    <a:pt x="40" y="25"/>
                    <a:pt x="40" y="25"/>
                  </a:cubicBezTo>
                  <a:cubicBezTo>
                    <a:pt x="46" y="25"/>
                    <a:pt x="46" y="25"/>
                    <a:pt x="46" y="25"/>
                  </a:cubicBezTo>
                  <a:lnTo>
                    <a:pt x="46" y="21"/>
                  </a:lnTo>
                  <a:close/>
                </a:path>
              </a:pathLst>
            </a:custGeom>
            <a:solidFill>
              <a:schemeClr val="bg1"/>
            </a:solidFill>
            <a:ln>
              <a:noFill/>
            </a:ln>
          </p:spPr>
          <p:txBody>
            <a:bodyPr tIns="45721" bIns="4572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pic>
        <p:nvPicPr>
          <p:cNvPr id="9" name="图片占位符 8"/>
          <p:cNvPicPr>
            <a:picLocks noGrp="1" noChangeAspect="1"/>
          </p:cNvPicPr>
          <p:nvPr>
            <p:ph type="pic" sz="quarter" idx="10"/>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4208463" y="1435100"/>
            <a:ext cx="3775075" cy="3776662"/>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decel="100000" fill="hold" grpId="0"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0-#ppt_h/2"/>
                                          </p:val>
                                        </p:tav>
                                        <p:tav tm="100000">
                                          <p:val>
                                            <p:strVal val="#ppt_y"/>
                                          </p:val>
                                        </p:tav>
                                      </p:tavLst>
                                    </p:anim>
                                  </p:childTnLst>
                                </p:cTn>
                              </p:par>
                              <p:par>
                                <p:cTn id="9" presetID="2" presetClass="entr" presetSubtype="4" decel="100000" fill="hold" grpId="0" nodeType="withEffect">
                                  <p:stCondLst>
                                    <p:cond delay="0"/>
                                  </p:stCondLst>
                                  <p:childTnLst>
                                    <p:set>
                                      <p:cBhvr>
                                        <p:cTn id="10" dur="1" fill="hold">
                                          <p:stCondLst>
                                            <p:cond delay="0"/>
                                          </p:stCondLst>
                                        </p:cTn>
                                        <p:tgtEl>
                                          <p:spTgt spid="16"/>
                                        </p:tgtEl>
                                        <p:attrNameLst>
                                          <p:attrName>style.visibility</p:attrName>
                                        </p:attrNameLst>
                                      </p:cBhvr>
                                      <p:to>
                                        <p:strVal val="visible"/>
                                      </p:to>
                                    </p:set>
                                    <p:anim calcmode="lin" valueType="num">
                                      <p:cBhvr additive="base">
                                        <p:cTn id="11" dur="500" fill="hold"/>
                                        <p:tgtEl>
                                          <p:spTgt spid="16"/>
                                        </p:tgtEl>
                                        <p:attrNameLst>
                                          <p:attrName>ppt_x</p:attrName>
                                        </p:attrNameLst>
                                      </p:cBhvr>
                                      <p:tavLst>
                                        <p:tav tm="0">
                                          <p:val>
                                            <p:strVal val="#ppt_x"/>
                                          </p:val>
                                        </p:tav>
                                        <p:tav tm="100000">
                                          <p:val>
                                            <p:strVal val="#ppt_x"/>
                                          </p:val>
                                        </p:tav>
                                      </p:tavLst>
                                    </p:anim>
                                    <p:anim calcmode="lin" valueType="num">
                                      <p:cBhvr additive="base">
                                        <p:cTn id="12" dur="500" fill="hold"/>
                                        <p:tgtEl>
                                          <p:spTgt spid="16"/>
                                        </p:tgtEl>
                                        <p:attrNameLst>
                                          <p:attrName>ppt_y</p:attrName>
                                        </p:attrNameLst>
                                      </p:cBhvr>
                                      <p:tavLst>
                                        <p:tav tm="0">
                                          <p:val>
                                            <p:strVal val="1+#ppt_h/2"/>
                                          </p:val>
                                        </p:tav>
                                        <p:tav tm="100000">
                                          <p:val>
                                            <p:strVal val="#ppt_y"/>
                                          </p:val>
                                        </p:tav>
                                      </p:tavLst>
                                    </p:anim>
                                  </p:childTnLst>
                                </p:cTn>
                              </p:par>
                            </p:childTnLst>
                          </p:cTn>
                        </p:par>
                        <p:par>
                          <p:cTn id="13" fill="hold">
                            <p:stCondLst>
                              <p:cond delay="500"/>
                            </p:stCondLst>
                            <p:childTnLst>
                              <p:par>
                                <p:cTn id="14" presetID="2" presetClass="entr" presetSubtype="2" decel="100000" fill="hold" grpId="0" nodeType="afterEffect">
                                  <p:stCondLst>
                                    <p:cond delay="0"/>
                                  </p:stCondLst>
                                  <p:childTnLst>
                                    <p:set>
                                      <p:cBhvr>
                                        <p:cTn id="15" dur="1" fill="hold">
                                          <p:stCondLst>
                                            <p:cond delay="0"/>
                                          </p:stCondLst>
                                        </p:cTn>
                                        <p:tgtEl>
                                          <p:spTgt spid="43"/>
                                        </p:tgtEl>
                                        <p:attrNameLst>
                                          <p:attrName>style.visibility</p:attrName>
                                        </p:attrNameLst>
                                      </p:cBhvr>
                                      <p:to>
                                        <p:strVal val="visible"/>
                                      </p:to>
                                    </p:set>
                                    <p:anim calcmode="lin" valueType="num">
                                      <p:cBhvr additive="base">
                                        <p:cTn id="16" dur="500" fill="hold"/>
                                        <p:tgtEl>
                                          <p:spTgt spid="43"/>
                                        </p:tgtEl>
                                        <p:attrNameLst>
                                          <p:attrName>ppt_x</p:attrName>
                                        </p:attrNameLst>
                                      </p:cBhvr>
                                      <p:tavLst>
                                        <p:tav tm="0">
                                          <p:val>
                                            <p:strVal val="1+#ppt_w/2"/>
                                          </p:val>
                                        </p:tav>
                                        <p:tav tm="100000">
                                          <p:val>
                                            <p:strVal val="#ppt_x"/>
                                          </p:val>
                                        </p:tav>
                                      </p:tavLst>
                                    </p:anim>
                                    <p:anim calcmode="lin" valueType="num">
                                      <p:cBhvr additive="base">
                                        <p:cTn id="17" dur="500" fill="hold"/>
                                        <p:tgtEl>
                                          <p:spTgt spid="43"/>
                                        </p:tgtEl>
                                        <p:attrNameLst>
                                          <p:attrName>ppt_y</p:attrName>
                                        </p:attrNameLst>
                                      </p:cBhvr>
                                      <p:tavLst>
                                        <p:tav tm="0">
                                          <p:val>
                                            <p:strVal val="#ppt_y"/>
                                          </p:val>
                                        </p:tav>
                                        <p:tav tm="100000">
                                          <p:val>
                                            <p:strVal val="#ppt_y"/>
                                          </p:val>
                                        </p:tav>
                                      </p:tavLst>
                                    </p:anim>
                                  </p:childTnLst>
                                </p:cTn>
                              </p:par>
                              <p:par>
                                <p:cTn id="18" presetID="2" presetClass="entr" presetSubtype="2" decel="100000" fill="hold" grpId="0" nodeType="withEffect">
                                  <p:stCondLst>
                                    <p:cond delay="0"/>
                                  </p:stCondLst>
                                  <p:childTnLst>
                                    <p:set>
                                      <p:cBhvr>
                                        <p:cTn id="19" dur="1" fill="hold">
                                          <p:stCondLst>
                                            <p:cond delay="0"/>
                                          </p:stCondLst>
                                        </p:cTn>
                                        <p:tgtEl>
                                          <p:spTgt spid="54"/>
                                        </p:tgtEl>
                                        <p:attrNameLst>
                                          <p:attrName>style.visibility</p:attrName>
                                        </p:attrNameLst>
                                      </p:cBhvr>
                                      <p:to>
                                        <p:strVal val="visible"/>
                                      </p:to>
                                    </p:set>
                                    <p:anim calcmode="lin" valueType="num">
                                      <p:cBhvr additive="base">
                                        <p:cTn id="20" dur="500" fill="hold"/>
                                        <p:tgtEl>
                                          <p:spTgt spid="54"/>
                                        </p:tgtEl>
                                        <p:attrNameLst>
                                          <p:attrName>ppt_x</p:attrName>
                                        </p:attrNameLst>
                                      </p:cBhvr>
                                      <p:tavLst>
                                        <p:tav tm="0">
                                          <p:val>
                                            <p:strVal val="1+#ppt_w/2"/>
                                          </p:val>
                                        </p:tav>
                                        <p:tav tm="100000">
                                          <p:val>
                                            <p:strVal val="#ppt_x"/>
                                          </p:val>
                                        </p:tav>
                                      </p:tavLst>
                                    </p:anim>
                                    <p:anim calcmode="lin" valueType="num">
                                      <p:cBhvr additive="base">
                                        <p:cTn id="21" dur="500" fill="hold"/>
                                        <p:tgtEl>
                                          <p:spTgt spid="54"/>
                                        </p:tgtEl>
                                        <p:attrNameLst>
                                          <p:attrName>ppt_y</p:attrName>
                                        </p:attrNameLst>
                                      </p:cBhvr>
                                      <p:tavLst>
                                        <p:tav tm="0">
                                          <p:val>
                                            <p:strVal val="#ppt_y"/>
                                          </p:val>
                                        </p:tav>
                                        <p:tav tm="100000">
                                          <p:val>
                                            <p:strVal val="#ppt_y"/>
                                          </p:val>
                                        </p:tav>
                                      </p:tavLst>
                                    </p:anim>
                                  </p:childTnLst>
                                </p:cTn>
                              </p:par>
                              <p:par>
                                <p:cTn id="22" presetID="2" presetClass="entr" presetSubtype="2" decel="100000" fill="hold" grpId="0" nodeType="withEffect">
                                  <p:stCondLst>
                                    <p:cond delay="0"/>
                                  </p:stCondLst>
                                  <p:childTnLst>
                                    <p:set>
                                      <p:cBhvr>
                                        <p:cTn id="23" dur="1" fill="hold">
                                          <p:stCondLst>
                                            <p:cond delay="0"/>
                                          </p:stCondLst>
                                        </p:cTn>
                                        <p:tgtEl>
                                          <p:spTgt spid="58"/>
                                        </p:tgtEl>
                                        <p:attrNameLst>
                                          <p:attrName>style.visibility</p:attrName>
                                        </p:attrNameLst>
                                      </p:cBhvr>
                                      <p:to>
                                        <p:strVal val="visible"/>
                                      </p:to>
                                    </p:set>
                                    <p:anim calcmode="lin" valueType="num">
                                      <p:cBhvr additive="base">
                                        <p:cTn id="24" dur="500" fill="hold"/>
                                        <p:tgtEl>
                                          <p:spTgt spid="58"/>
                                        </p:tgtEl>
                                        <p:attrNameLst>
                                          <p:attrName>ppt_x</p:attrName>
                                        </p:attrNameLst>
                                      </p:cBhvr>
                                      <p:tavLst>
                                        <p:tav tm="0">
                                          <p:val>
                                            <p:strVal val="1+#ppt_w/2"/>
                                          </p:val>
                                        </p:tav>
                                        <p:tav tm="100000">
                                          <p:val>
                                            <p:strVal val="#ppt_x"/>
                                          </p:val>
                                        </p:tav>
                                      </p:tavLst>
                                    </p:anim>
                                    <p:anim calcmode="lin" valueType="num">
                                      <p:cBhvr additive="base">
                                        <p:cTn id="25" dur="500" fill="hold"/>
                                        <p:tgtEl>
                                          <p:spTgt spid="58"/>
                                        </p:tgtEl>
                                        <p:attrNameLst>
                                          <p:attrName>ppt_y</p:attrName>
                                        </p:attrNameLst>
                                      </p:cBhvr>
                                      <p:tavLst>
                                        <p:tav tm="0">
                                          <p:val>
                                            <p:strVal val="#ppt_y"/>
                                          </p:val>
                                        </p:tav>
                                        <p:tav tm="100000">
                                          <p:val>
                                            <p:strVal val="#ppt_y"/>
                                          </p:val>
                                        </p:tav>
                                      </p:tavLst>
                                    </p:anim>
                                  </p:childTnLst>
                                </p:cTn>
                              </p:par>
                              <p:par>
                                <p:cTn id="26" presetID="2" presetClass="entr" presetSubtype="2" decel="100000" fill="hold" grpId="0" nodeType="withEffect">
                                  <p:stCondLst>
                                    <p:cond delay="0"/>
                                  </p:stCondLst>
                                  <p:childTnLst>
                                    <p:set>
                                      <p:cBhvr>
                                        <p:cTn id="27" dur="1" fill="hold">
                                          <p:stCondLst>
                                            <p:cond delay="0"/>
                                          </p:stCondLst>
                                        </p:cTn>
                                        <p:tgtEl>
                                          <p:spTgt spid="62"/>
                                        </p:tgtEl>
                                        <p:attrNameLst>
                                          <p:attrName>style.visibility</p:attrName>
                                        </p:attrNameLst>
                                      </p:cBhvr>
                                      <p:to>
                                        <p:strVal val="visible"/>
                                      </p:to>
                                    </p:set>
                                    <p:anim calcmode="lin" valueType="num">
                                      <p:cBhvr additive="base">
                                        <p:cTn id="28" dur="500" fill="hold"/>
                                        <p:tgtEl>
                                          <p:spTgt spid="62"/>
                                        </p:tgtEl>
                                        <p:attrNameLst>
                                          <p:attrName>ppt_x</p:attrName>
                                        </p:attrNameLst>
                                      </p:cBhvr>
                                      <p:tavLst>
                                        <p:tav tm="0">
                                          <p:val>
                                            <p:strVal val="1+#ppt_w/2"/>
                                          </p:val>
                                        </p:tav>
                                        <p:tav tm="100000">
                                          <p:val>
                                            <p:strVal val="#ppt_x"/>
                                          </p:val>
                                        </p:tav>
                                      </p:tavLst>
                                    </p:anim>
                                    <p:anim calcmode="lin" valueType="num">
                                      <p:cBhvr additive="base">
                                        <p:cTn id="29" dur="500" fill="hold"/>
                                        <p:tgtEl>
                                          <p:spTgt spid="62"/>
                                        </p:tgtEl>
                                        <p:attrNameLst>
                                          <p:attrName>ppt_y</p:attrName>
                                        </p:attrNameLst>
                                      </p:cBhvr>
                                      <p:tavLst>
                                        <p:tav tm="0">
                                          <p:val>
                                            <p:strVal val="#ppt_y"/>
                                          </p:val>
                                        </p:tav>
                                        <p:tav tm="100000">
                                          <p:val>
                                            <p:strVal val="#ppt_y"/>
                                          </p:val>
                                        </p:tav>
                                      </p:tavLst>
                                    </p:anim>
                                  </p:childTnLst>
                                </p:cTn>
                              </p:par>
                              <p:par>
                                <p:cTn id="30" presetID="2" presetClass="entr" presetSubtype="2" decel="100000" fill="hold" nodeType="withEffect">
                                  <p:stCondLst>
                                    <p:cond delay="0"/>
                                  </p:stCondLst>
                                  <p:childTnLst>
                                    <p:set>
                                      <p:cBhvr>
                                        <p:cTn id="31" dur="1" fill="hold">
                                          <p:stCondLst>
                                            <p:cond delay="0"/>
                                          </p:stCondLst>
                                        </p:cTn>
                                        <p:tgtEl>
                                          <p:spTgt spid="47"/>
                                        </p:tgtEl>
                                        <p:attrNameLst>
                                          <p:attrName>style.visibility</p:attrName>
                                        </p:attrNameLst>
                                      </p:cBhvr>
                                      <p:to>
                                        <p:strVal val="visible"/>
                                      </p:to>
                                    </p:set>
                                    <p:anim calcmode="lin" valueType="num">
                                      <p:cBhvr additive="base">
                                        <p:cTn id="32" dur="500" fill="hold"/>
                                        <p:tgtEl>
                                          <p:spTgt spid="47"/>
                                        </p:tgtEl>
                                        <p:attrNameLst>
                                          <p:attrName>ppt_x</p:attrName>
                                        </p:attrNameLst>
                                      </p:cBhvr>
                                      <p:tavLst>
                                        <p:tav tm="0">
                                          <p:val>
                                            <p:strVal val="1+#ppt_w/2"/>
                                          </p:val>
                                        </p:tav>
                                        <p:tav tm="100000">
                                          <p:val>
                                            <p:strVal val="#ppt_x"/>
                                          </p:val>
                                        </p:tav>
                                      </p:tavLst>
                                    </p:anim>
                                    <p:anim calcmode="lin" valueType="num">
                                      <p:cBhvr additive="base">
                                        <p:cTn id="33" dur="500" fill="hold"/>
                                        <p:tgtEl>
                                          <p:spTgt spid="47"/>
                                        </p:tgtEl>
                                        <p:attrNameLst>
                                          <p:attrName>ppt_y</p:attrName>
                                        </p:attrNameLst>
                                      </p:cBhvr>
                                      <p:tavLst>
                                        <p:tav tm="0">
                                          <p:val>
                                            <p:strVal val="#ppt_y"/>
                                          </p:val>
                                        </p:tav>
                                        <p:tav tm="100000">
                                          <p:val>
                                            <p:strVal val="#ppt_y"/>
                                          </p:val>
                                        </p:tav>
                                      </p:tavLst>
                                    </p:anim>
                                  </p:childTnLst>
                                </p:cTn>
                              </p:par>
                              <p:par>
                                <p:cTn id="34" presetID="2" presetClass="entr" presetSubtype="2" decel="100000" fill="hold" nodeType="withEffect">
                                  <p:stCondLst>
                                    <p:cond delay="0"/>
                                  </p:stCondLst>
                                  <p:childTnLst>
                                    <p:set>
                                      <p:cBhvr>
                                        <p:cTn id="35" dur="1" fill="hold">
                                          <p:stCondLst>
                                            <p:cond delay="0"/>
                                          </p:stCondLst>
                                        </p:cTn>
                                        <p:tgtEl>
                                          <p:spTgt spid="55"/>
                                        </p:tgtEl>
                                        <p:attrNameLst>
                                          <p:attrName>style.visibility</p:attrName>
                                        </p:attrNameLst>
                                      </p:cBhvr>
                                      <p:to>
                                        <p:strVal val="visible"/>
                                      </p:to>
                                    </p:set>
                                    <p:anim calcmode="lin" valueType="num">
                                      <p:cBhvr additive="base">
                                        <p:cTn id="36" dur="500" fill="hold"/>
                                        <p:tgtEl>
                                          <p:spTgt spid="55"/>
                                        </p:tgtEl>
                                        <p:attrNameLst>
                                          <p:attrName>ppt_x</p:attrName>
                                        </p:attrNameLst>
                                      </p:cBhvr>
                                      <p:tavLst>
                                        <p:tav tm="0">
                                          <p:val>
                                            <p:strVal val="1+#ppt_w/2"/>
                                          </p:val>
                                        </p:tav>
                                        <p:tav tm="100000">
                                          <p:val>
                                            <p:strVal val="#ppt_x"/>
                                          </p:val>
                                        </p:tav>
                                      </p:tavLst>
                                    </p:anim>
                                    <p:anim calcmode="lin" valueType="num">
                                      <p:cBhvr additive="base">
                                        <p:cTn id="37" dur="500" fill="hold"/>
                                        <p:tgtEl>
                                          <p:spTgt spid="55"/>
                                        </p:tgtEl>
                                        <p:attrNameLst>
                                          <p:attrName>ppt_y</p:attrName>
                                        </p:attrNameLst>
                                      </p:cBhvr>
                                      <p:tavLst>
                                        <p:tav tm="0">
                                          <p:val>
                                            <p:strVal val="#ppt_y"/>
                                          </p:val>
                                        </p:tav>
                                        <p:tav tm="100000">
                                          <p:val>
                                            <p:strVal val="#ppt_y"/>
                                          </p:val>
                                        </p:tav>
                                      </p:tavLst>
                                    </p:anim>
                                  </p:childTnLst>
                                </p:cTn>
                              </p:par>
                              <p:par>
                                <p:cTn id="38" presetID="2" presetClass="entr" presetSubtype="2" decel="100000" fill="hold" nodeType="withEffect">
                                  <p:stCondLst>
                                    <p:cond delay="0"/>
                                  </p:stCondLst>
                                  <p:childTnLst>
                                    <p:set>
                                      <p:cBhvr>
                                        <p:cTn id="39" dur="1" fill="hold">
                                          <p:stCondLst>
                                            <p:cond delay="0"/>
                                          </p:stCondLst>
                                        </p:cTn>
                                        <p:tgtEl>
                                          <p:spTgt spid="59"/>
                                        </p:tgtEl>
                                        <p:attrNameLst>
                                          <p:attrName>style.visibility</p:attrName>
                                        </p:attrNameLst>
                                      </p:cBhvr>
                                      <p:to>
                                        <p:strVal val="visible"/>
                                      </p:to>
                                    </p:set>
                                    <p:anim calcmode="lin" valueType="num">
                                      <p:cBhvr additive="base">
                                        <p:cTn id="40" dur="500" fill="hold"/>
                                        <p:tgtEl>
                                          <p:spTgt spid="59"/>
                                        </p:tgtEl>
                                        <p:attrNameLst>
                                          <p:attrName>ppt_x</p:attrName>
                                        </p:attrNameLst>
                                      </p:cBhvr>
                                      <p:tavLst>
                                        <p:tav tm="0">
                                          <p:val>
                                            <p:strVal val="1+#ppt_w/2"/>
                                          </p:val>
                                        </p:tav>
                                        <p:tav tm="100000">
                                          <p:val>
                                            <p:strVal val="#ppt_x"/>
                                          </p:val>
                                        </p:tav>
                                      </p:tavLst>
                                    </p:anim>
                                    <p:anim calcmode="lin" valueType="num">
                                      <p:cBhvr additive="base">
                                        <p:cTn id="41" dur="500" fill="hold"/>
                                        <p:tgtEl>
                                          <p:spTgt spid="59"/>
                                        </p:tgtEl>
                                        <p:attrNameLst>
                                          <p:attrName>ppt_y</p:attrName>
                                        </p:attrNameLst>
                                      </p:cBhvr>
                                      <p:tavLst>
                                        <p:tav tm="0">
                                          <p:val>
                                            <p:strVal val="#ppt_y"/>
                                          </p:val>
                                        </p:tav>
                                        <p:tav tm="100000">
                                          <p:val>
                                            <p:strVal val="#ppt_y"/>
                                          </p:val>
                                        </p:tav>
                                      </p:tavLst>
                                    </p:anim>
                                  </p:childTnLst>
                                </p:cTn>
                              </p:par>
                              <p:par>
                                <p:cTn id="42" presetID="2" presetClass="entr" presetSubtype="2" decel="100000" fill="hold" nodeType="withEffect">
                                  <p:stCondLst>
                                    <p:cond delay="0"/>
                                  </p:stCondLst>
                                  <p:childTnLst>
                                    <p:set>
                                      <p:cBhvr>
                                        <p:cTn id="43" dur="1" fill="hold">
                                          <p:stCondLst>
                                            <p:cond delay="0"/>
                                          </p:stCondLst>
                                        </p:cTn>
                                        <p:tgtEl>
                                          <p:spTgt spid="63"/>
                                        </p:tgtEl>
                                        <p:attrNameLst>
                                          <p:attrName>style.visibility</p:attrName>
                                        </p:attrNameLst>
                                      </p:cBhvr>
                                      <p:to>
                                        <p:strVal val="visible"/>
                                      </p:to>
                                    </p:set>
                                    <p:anim calcmode="lin" valueType="num">
                                      <p:cBhvr additive="base">
                                        <p:cTn id="44" dur="500" fill="hold"/>
                                        <p:tgtEl>
                                          <p:spTgt spid="63"/>
                                        </p:tgtEl>
                                        <p:attrNameLst>
                                          <p:attrName>ppt_x</p:attrName>
                                        </p:attrNameLst>
                                      </p:cBhvr>
                                      <p:tavLst>
                                        <p:tav tm="0">
                                          <p:val>
                                            <p:strVal val="1+#ppt_w/2"/>
                                          </p:val>
                                        </p:tav>
                                        <p:tav tm="100000">
                                          <p:val>
                                            <p:strVal val="#ppt_x"/>
                                          </p:val>
                                        </p:tav>
                                      </p:tavLst>
                                    </p:anim>
                                    <p:anim calcmode="lin" valueType="num">
                                      <p:cBhvr additive="base">
                                        <p:cTn id="45" dur="500" fill="hold"/>
                                        <p:tgtEl>
                                          <p:spTgt spid="63"/>
                                        </p:tgtEl>
                                        <p:attrNameLst>
                                          <p:attrName>ppt_y</p:attrName>
                                        </p:attrNameLst>
                                      </p:cBhvr>
                                      <p:tavLst>
                                        <p:tav tm="0">
                                          <p:val>
                                            <p:strVal val="#ppt_y"/>
                                          </p:val>
                                        </p:tav>
                                        <p:tav tm="100000">
                                          <p:val>
                                            <p:strVal val="#ppt_y"/>
                                          </p:val>
                                        </p:tav>
                                      </p:tavLst>
                                    </p:anim>
                                  </p:childTnLst>
                                </p:cTn>
                              </p:par>
                            </p:childTnLst>
                          </p:cTn>
                        </p:par>
                        <p:par>
                          <p:cTn id="46" fill="hold">
                            <p:stCondLst>
                              <p:cond delay="1000"/>
                            </p:stCondLst>
                            <p:childTnLst>
                              <p:par>
                                <p:cTn id="47" presetID="2" presetClass="entr" presetSubtype="4"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 calcmode="lin" valueType="num">
                                      <p:cBhvr additive="base">
                                        <p:cTn id="49" dur="500" fill="hold"/>
                                        <p:tgtEl>
                                          <p:spTgt spid="3"/>
                                        </p:tgtEl>
                                        <p:attrNameLst>
                                          <p:attrName>ppt_x</p:attrName>
                                        </p:attrNameLst>
                                      </p:cBhvr>
                                      <p:tavLst>
                                        <p:tav tm="0">
                                          <p:val>
                                            <p:strVal val="#ppt_x"/>
                                          </p:val>
                                        </p:tav>
                                        <p:tav tm="100000">
                                          <p:val>
                                            <p:strVal val="#ppt_x"/>
                                          </p:val>
                                        </p:tav>
                                      </p:tavLst>
                                    </p:anim>
                                    <p:anim calcmode="lin" valueType="num">
                                      <p:cBhvr additive="base">
                                        <p:cTn id="50" dur="500" fill="hold"/>
                                        <p:tgtEl>
                                          <p:spTgt spid="3"/>
                                        </p:tgtEl>
                                        <p:attrNameLst>
                                          <p:attrName>ppt_y</p:attrName>
                                        </p:attrNameLst>
                                      </p:cBhvr>
                                      <p:tavLst>
                                        <p:tav tm="0">
                                          <p:val>
                                            <p:strVal val="1+#ppt_h/2"/>
                                          </p:val>
                                        </p:tav>
                                        <p:tav tm="100000">
                                          <p:val>
                                            <p:strVal val="#ppt_y"/>
                                          </p:val>
                                        </p:tav>
                                      </p:tavLst>
                                    </p:anim>
                                  </p:childTnLst>
                                </p:cTn>
                              </p:par>
                              <p:par>
                                <p:cTn id="51" presetID="2" presetClass="entr" presetSubtype="4" fill="hold" nodeType="withEffect">
                                  <p:stCondLst>
                                    <p:cond delay="0"/>
                                  </p:stCondLst>
                                  <p:childTnLst>
                                    <p:set>
                                      <p:cBhvr>
                                        <p:cTn id="52" dur="1" fill="hold">
                                          <p:stCondLst>
                                            <p:cond delay="0"/>
                                          </p:stCondLst>
                                        </p:cTn>
                                        <p:tgtEl>
                                          <p:spTgt spid="2"/>
                                        </p:tgtEl>
                                        <p:attrNameLst>
                                          <p:attrName>style.visibility</p:attrName>
                                        </p:attrNameLst>
                                      </p:cBhvr>
                                      <p:to>
                                        <p:strVal val="visible"/>
                                      </p:to>
                                    </p:set>
                                    <p:anim calcmode="lin" valueType="num">
                                      <p:cBhvr additive="base">
                                        <p:cTn id="53" dur="500" fill="hold"/>
                                        <p:tgtEl>
                                          <p:spTgt spid="2"/>
                                        </p:tgtEl>
                                        <p:attrNameLst>
                                          <p:attrName>ppt_x</p:attrName>
                                        </p:attrNameLst>
                                      </p:cBhvr>
                                      <p:tavLst>
                                        <p:tav tm="0">
                                          <p:val>
                                            <p:strVal val="#ppt_x"/>
                                          </p:val>
                                        </p:tav>
                                        <p:tav tm="100000">
                                          <p:val>
                                            <p:strVal val="#ppt_x"/>
                                          </p:val>
                                        </p:tav>
                                      </p:tavLst>
                                    </p:anim>
                                    <p:anim calcmode="lin" valueType="num">
                                      <p:cBhvr additive="base">
                                        <p:cTn id="54" dur="500" fill="hold"/>
                                        <p:tgtEl>
                                          <p:spTgt spid="2"/>
                                        </p:tgtEl>
                                        <p:attrNameLst>
                                          <p:attrName>ppt_y</p:attrName>
                                        </p:attrNameLst>
                                      </p:cBhvr>
                                      <p:tavLst>
                                        <p:tav tm="0">
                                          <p:val>
                                            <p:strVal val="1+#ppt_h/2"/>
                                          </p:val>
                                        </p:tav>
                                        <p:tav tm="100000">
                                          <p:val>
                                            <p:strVal val="#ppt_y"/>
                                          </p:val>
                                        </p:tav>
                                      </p:tavLst>
                                    </p:anim>
                                  </p:childTnLst>
                                </p:cTn>
                              </p:par>
                              <p:par>
                                <p:cTn id="55" presetID="2" presetClass="entr" presetSubtype="4"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ppt_x"/>
                                          </p:val>
                                        </p:tav>
                                        <p:tav tm="100000">
                                          <p:val>
                                            <p:strVal val="#ppt_x"/>
                                          </p:val>
                                        </p:tav>
                                      </p:tavLst>
                                    </p:anim>
                                    <p:anim calcmode="lin" valueType="num">
                                      <p:cBhvr additive="base">
                                        <p:cTn id="58" dur="500" fill="hold"/>
                                        <p:tgtEl>
                                          <p:spTgt spid="4"/>
                                        </p:tgtEl>
                                        <p:attrNameLst>
                                          <p:attrName>ppt_y</p:attrName>
                                        </p:attrNameLst>
                                      </p:cBhvr>
                                      <p:tavLst>
                                        <p:tav tm="0">
                                          <p:val>
                                            <p:strVal val="1+#ppt_h/2"/>
                                          </p:val>
                                        </p:tav>
                                        <p:tav tm="100000">
                                          <p:val>
                                            <p:strVal val="#ppt_y"/>
                                          </p:val>
                                        </p:tav>
                                      </p:tavLst>
                                    </p:anim>
                                  </p:childTnLst>
                                </p:cTn>
                              </p:par>
                              <p:par>
                                <p:cTn id="59" presetID="2" presetClass="entr" presetSubtype="4" fill="hold" nodeType="withEffect">
                                  <p:stCondLst>
                                    <p:cond delay="0"/>
                                  </p:stCondLst>
                                  <p:childTnLst>
                                    <p:set>
                                      <p:cBhvr>
                                        <p:cTn id="60" dur="1" fill="hold">
                                          <p:stCondLst>
                                            <p:cond delay="0"/>
                                          </p:stCondLst>
                                        </p:cTn>
                                        <p:tgtEl>
                                          <p:spTgt spid="10"/>
                                        </p:tgtEl>
                                        <p:attrNameLst>
                                          <p:attrName>style.visibility</p:attrName>
                                        </p:attrNameLst>
                                      </p:cBhvr>
                                      <p:to>
                                        <p:strVal val="visible"/>
                                      </p:to>
                                    </p:set>
                                    <p:anim calcmode="lin" valueType="num">
                                      <p:cBhvr additive="base">
                                        <p:cTn id="61" dur="500" fill="hold"/>
                                        <p:tgtEl>
                                          <p:spTgt spid="10"/>
                                        </p:tgtEl>
                                        <p:attrNameLst>
                                          <p:attrName>ppt_x</p:attrName>
                                        </p:attrNameLst>
                                      </p:cBhvr>
                                      <p:tavLst>
                                        <p:tav tm="0">
                                          <p:val>
                                            <p:strVal val="#ppt_x"/>
                                          </p:val>
                                        </p:tav>
                                        <p:tav tm="100000">
                                          <p:val>
                                            <p:strVal val="#ppt_x"/>
                                          </p:val>
                                        </p:tav>
                                      </p:tavLst>
                                    </p:anim>
                                    <p:anim calcmode="lin" valueType="num">
                                      <p:cBhvr additive="base">
                                        <p:cTn id="62" dur="500" fill="hold"/>
                                        <p:tgtEl>
                                          <p:spTgt spid="10"/>
                                        </p:tgtEl>
                                        <p:attrNameLst>
                                          <p:attrName>ppt_y</p:attrName>
                                        </p:attrNameLst>
                                      </p:cBhvr>
                                      <p:tavLst>
                                        <p:tav tm="0">
                                          <p:val>
                                            <p:strVal val="1+#ppt_h/2"/>
                                          </p:val>
                                        </p:tav>
                                        <p:tav tm="100000">
                                          <p:val>
                                            <p:strVal val="#ppt_y"/>
                                          </p:val>
                                        </p:tav>
                                      </p:tavLst>
                                    </p:anim>
                                  </p:childTnLst>
                                </p:cTn>
                              </p:par>
                            </p:childTnLst>
                          </p:cTn>
                        </p:par>
                        <p:par>
                          <p:cTn id="63" fill="hold">
                            <p:stCondLst>
                              <p:cond delay="1500"/>
                            </p:stCondLst>
                            <p:childTnLst>
                              <p:par>
                                <p:cTn id="64" presetID="22" presetClass="entr" presetSubtype="8" fill="hold" nodeType="afterEffect">
                                  <p:stCondLst>
                                    <p:cond delay="0"/>
                                  </p:stCondLst>
                                  <p:childTnLst>
                                    <p:set>
                                      <p:cBhvr>
                                        <p:cTn id="65" dur="1" fill="hold">
                                          <p:stCondLst>
                                            <p:cond delay="0"/>
                                          </p:stCondLst>
                                        </p:cTn>
                                        <p:tgtEl>
                                          <p:spTgt spid="48"/>
                                        </p:tgtEl>
                                        <p:attrNameLst>
                                          <p:attrName>style.visibility</p:attrName>
                                        </p:attrNameLst>
                                      </p:cBhvr>
                                      <p:to>
                                        <p:strVal val="visible"/>
                                      </p:to>
                                    </p:set>
                                    <p:animEffect transition="in" filter="wipe(left)">
                                      <p:cBhvr>
                                        <p:cTn id="66" dur="500"/>
                                        <p:tgtEl>
                                          <p:spTgt spid="48"/>
                                        </p:tgtEl>
                                      </p:cBhvr>
                                    </p:animEffect>
                                  </p:childTnLst>
                                </p:cTn>
                              </p:par>
                              <p:par>
                                <p:cTn id="67" presetID="22" presetClass="entr" presetSubtype="8" fill="hold" nodeType="with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par>
                                <p:cTn id="70" presetID="22" presetClass="entr" presetSubtype="8" fill="hold" nodeType="withEffect">
                                  <p:stCondLst>
                                    <p:cond delay="0"/>
                                  </p:stCondLst>
                                  <p:childTnLst>
                                    <p:set>
                                      <p:cBhvr>
                                        <p:cTn id="71" dur="1" fill="hold">
                                          <p:stCondLst>
                                            <p:cond delay="0"/>
                                          </p:stCondLst>
                                        </p:cTn>
                                        <p:tgtEl>
                                          <p:spTgt spid="60"/>
                                        </p:tgtEl>
                                        <p:attrNameLst>
                                          <p:attrName>style.visibility</p:attrName>
                                        </p:attrNameLst>
                                      </p:cBhvr>
                                      <p:to>
                                        <p:strVal val="visible"/>
                                      </p:to>
                                    </p:set>
                                    <p:animEffect transition="in" filter="wipe(left)">
                                      <p:cBhvr>
                                        <p:cTn id="72" dur="500"/>
                                        <p:tgtEl>
                                          <p:spTgt spid="60"/>
                                        </p:tgtEl>
                                      </p:cBhvr>
                                    </p:animEffect>
                                  </p:childTnLst>
                                </p:cTn>
                              </p:par>
                              <p:par>
                                <p:cTn id="73" presetID="22" presetClass="entr" presetSubtype="8" fill="hold" nodeType="withEffect">
                                  <p:stCondLst>
                                    <p:cond delay="0"/>
                                  </p:stCondLst>
                                  <p:childTnLst>
                                    <p:set>
                                      <p:cBhvr>
                                        <p:cTn id="74" dur="1" fill="hold">
                                          <p:stCondLst>
                                            <p:cond delay="0"/>
                                          </p:stCondLst>
                                        </p:cTn>
                                        <p:tgtEl>
                                          <p:spTgt spid="64"/>
                                        </p:tgtEl>
                                        <p:attrNameLst>
                                          <p:attrName>style.visibility</p:attrName>
                                        </p:attrNameLst>
                                      </p:cBhvr>
                                      <p:to>
                                        <p:strVal val="visible"/>
                                      </p:to>
                                    </p:set>
                                    <p:animEffect transition="in" filter="wipe(left)">
                                      <p:cBhvr>
                                        <p:cTn id="75" dur="500"/>
                                        <p:tgtEl>
                                          <p:spTgt spid="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43" grpId="0"/>
      <p:bldP spid="54" grpId="0"/>
      <p:bldP spid="58" grpId="0"/>
      <p:bldP spid="62"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a:blip r:embed="rId1" cstate="screen"/>
          <a:srcRect/>
          <a:stretch>
            <a:fillRect/>
          </a:stretch>
        </p:blipFill>
        <p:spPr/>
      </p:pic>
      <p:sp>
        <p:nvSpPr>
          <p:cNvPr id="2" name="Rectangle 1"/>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 name="Title 1"/>
          <p:cNvSpPr txBox="1"/>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400" b="1" dirty="0">
                <a:solidFill>
                  <a:srgbClr val="445469"/>
                </a:solidFill>
                <a:latin typeface="Arial" panose="020B0604020202020204"/>
                <a:cs typeface="+mn-ea"/>
                <a:sym typeface="+mn-lt"/>
              </a:rPr>
              <a:t>Your Title Here</a:t>
            </a:r>
            <a:endParaRPr kumimoji="0" lang="en-US" altLang="zh-CN" sz="4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 name="Text Placeholder 2"/>
          <p:cNvSpPr txBox="1"/>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rPr>
              <a:t>SUBTITLE</a:t>
            </a:r>
            <a:endPar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endParaRPr>
          </a:p>
        </p:txBody>
      </p:sp>
      <p:sp>
        <p:nvSpPr>
          <p:cNvPr id="10" name="TextBox 9"/>
          <p:cNvSpPr txBox="1"/>
          <p:nvPr/>
        </p:nvSpPr>
        <p:spPr>
          <a:xfrm>
            <a:off x="1708150" y="5213350"/>
            <a:ext cx="8775700" cy="80803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2" name="Oval 21"/>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14" name="Group 4"/>
          <p:cNvGrpSpPr>
            <a:grpSpLocks noChangeAspect="1"/>
          </p:cNvGrpSpPr>
          <p:nvPr/>
        </p:nvGrpSpPr>
        <p:grpSpPr bwMode="auto">
          <a:xfrm>
            <a:off x="5362550" y="1686794"/>
            <a:ext cx="1427356" cy="1529872"/>
            <a:chOff x="490" y="291"/>
            <a:chExt cx="543" cy="582"/>
          </a:xfrm>
          <a:solidFill>
            <a:schemeClr val="bg1"/>
          </a:solidFill>
        </p:grpSpPr>
        <p:sp>
          <p:nvSpPr>
            <p:cNvPr id="15" name="Freeform 5"/>
            <p:cNvSpPr>
              <a:spLocks noEditPoints="1"/>
            </p:cNvSpPr>
            <p:nvPr/>
          </p:nvSpPr>
          <p:spPr bwMode="auto">
            <a:xfrm>
              <a:off x="490" y="291"/>
              <a:ext cx="434" cy="470"/>
            </a:xfrm>
            <a:custGeom>
              <a:avLst/>
              <a:gdLst>
                <a:gd name="T0" fmla="*/ 26 w 341"/>
                <a:gd name="T1" fmla="*/ 343 h 369"/>
                <a:gd name="T2" fmla="*/ 26 w 341"/>
                <a:gd name="T3" fmla="*/ 26 h 369"/>
                <a:gd name="T4" fmla="*/ 315 w 341"/>
                <a:gd name="T5" fmla="*/ 26 h 369"/>
                <a:gd name="T6" fmla="*/ 315 w 341"/>
                <a:gd name="T7" fmla="*/ 122 h 369"/>
                <a:gd name="T8" fmla="*/ 333 w 341"/>
                <a:gd name="T9" fmla="*/ 120 h 369"/>
                <a:gd name="T10" fmla="*/ 341 w 341"/>
                <a:gd name="T11" fmla="*/ 121 h 369"/>
                <a:gd name="T12" fmla="*/ 341 w 341"/>
                <a:gd name="T13" fmla="*/ 0 h 369"/>
                <a:gd name="T14" fmla="*/ 0 w 341"/>
                <a:gd name="T15" fmla="*/ 0 h 369"/>
                <a:gd name="T16" fmla="*/ 0 w 341"/>
                <a:gd name="T17" fmla="*/ 369 h 369"/>
                <a:gd name="T18" fmla="*/ 215 w 341"/>
                <a:gd name="T19" fmla="*/ 369 h 369"/>
                <a:gd name="T20" fmla="*/ 215 w 341"/>
                <a:gd name="T21" fmla="*/ 343 h 369"/>
                <a:gd name="T22" fmla="*/ 26 w 341"/>
                <a:gd name="T23" fmla="*/ 343 h 369"/>
                <a:gd name="T24" fmla="*/ 26 w 341"/>
                <a:gd name="T25" fmla="*/ 343 h 369"/>
                <a:gd name="T26" fmla="*/ 26 w 341"/>
                <a:gd name="T27" fmla="*/ 343 h 3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41" h="369">
                  <a:moveTo>
                    <a:pt x="26" y="343"/>
                  </a:moveTo>
                  <a:cubicBezTo>
                    <a:pt x="26" y="26"/>
                    <a:pt x="26" y="26"/>
                    <a:pt x="26" y="26"/>
                  </a:cubicBezTo>
                  <a:cubicBezTo>
                    <a:pt x="315" y="26"/>
                    <a:pt x="315" y="26"/>
                    <a:pt x="315" y="26"/>
                  </a:cubicBezTo>
                  <a:cubicBezTo>
                    <a:pt x="315" y="122"/>
                    <a:pt x="315" y="122"/>
                    <a:pt x="315" y="122"/>
                  </a:cubicBezTo>
                  <a:cubicBezTo>
                    <a:pt x="321" y="121"/>
                    <a:pt x="327" y="120"/>
                    <a:pt x="333" y="120"/>
                  </a:cubicBezTo>
                  <a:cubicBezTo>
                    <a:pt x="336" y="120"/>
                    <a:pt x="339" y="121"/>
                    <a:pt x="341" y="121"/>
                  </a:cubicBezTo>
                  <a:cubicBezTo>
                    <a:pt x="341" y="0"/>
                    <a:pt x="341" y="0"/>
                    <a:pt x="341" y="0"/>
                  </a:cubicBezTo>
                  <a:cubicBezTo>
                    <a:pt x="0" y="0"/>
                    <a:pt x="0" y="0"/>
                    <a:pt x="0" y="0"/>
                  </a:cubicBezTo>
                  <a:cubicBezTo>
                    <a:pt x="0" y="369"/>
                    <a:pt x="0" y="369"/>
                    <a:pt x="0" y="369"/>
                  </a:cubicBezTo>
                  <a:cubicBezTo>
                    <a:pt x="215" y="369"/>
                    <a:pt x="215" y="369"/>
                    <a:pt x="215" y="369"/>
                  </a:cubicBezTo>
                  <a:cubicBezTo>
                    <a:pt x="215" y="343"/>
                    <a:pt x="215" y="343"/>
                    <a:pt x="215" y="343"/>
                  </a:cubicBezTo>
                  <a:lnTo>
                    <a:pt x="26" y="343"/>
                  </a:lnTo>
                  <a:close/>
                  <a:moveTo>
                    <a:pt x="26" y="343"/>
                  </a:moveTo>
                  <a:cubicBezTo>
                    <a:pt x="26" y="343"/>
                    <a:pt x="26" y="343"/>
                    <a:pt x="26" y="343"/>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Freeform 6"/>
            <p:cNvSpPr>
              <a:spLocks noEditPoints="1"/>
            </p:cNvSpPr>
            <p:nvPr/>
          </p:nvSpPr>
          <p:spPr bwMode="auto">
            <a:xfrm>
              <a:off x="570" y="509"/>
              <a:ext cx="237" cy="34"/>
            </a:xfrm>
            <a:custGeom>
              <a:avLst/>
              <a:gdLst>
                <a:gd name="T0" fmla="*/ 0 w 186"/>
                <a:gd name="T1" fmla="*/ 27 h 27"/>
                <a:gd name="T2" fmla="*/ 176 w 186"/>
                <a:gd name="T3" fmla="*/ 27 h 27"/>
                <a:gd name="T4" fmla="*/ 186 w 186"/>
                <a:gd name="T5" fmla="*/ 0 h 27"/>
                <a:gd name="T6" fmla="*/ 0 w 186"/>
                <a:gd name="T7" fmla="*/ 0 h 27"/>
                <a:gd name="T8" fmla="*/ 0 w 186"/>
                <a:gd name="T9" fmla="*/ 27 h 27"/>
                <a:gd name="T10" fmla="*/ 0 w 186"/>
                <a:gd name="T11" fmla="*/ 27 h 27"/>
                <a:gd name="T12" fmla="*/ 0 w 186"/>
                <a:gd name="T13" fmla="*/ 27 h 27"/>
              </a:gdLst>
              <a:ahLst/>
              <a:cxnLst>
                <a:cxn ang="0">
                  <a:pos x="T0" y="T1"/>
                </a:cxn>
                <a:cxn ang="0">
                  <a:pos x="T2" y="T3"/>
                </a:cxn>
                <a:cxn ang="0">
                  <a:pos x="T4" y="T5"/>
                </a:cxn>
                <a:cxn ang="0">
                  <a:pos x="T6" y="T7"/>
                </a:cxn>
                <a:cxn ang="0">
                  <a:pos x="T8" y="T9"/>
                </a:cxn>
                <a:cxn ang="0">
                  <a:pos x="T10" y="T11"/>
                </a:cxn>
                <a:cxn ang="0">
                  <a:pos x="T12" y="T13"/>
                </a:cxn>
              </a:cxnLst>
              <a:rect l="0" t="0" r="r" b="b"/>
              <a:pathLst>
                <a:path w="186" h="27">
                  <a:moveTo>
                    <a:pt x="0" y="27"/>
                  </a:moveTo>
                  <a:cubicBezTo>
                    <a:pt x="176" y="27"/>
                    <a:pt x="176" y="27"/>
                    <a:pt x="176" y="27"/>
                  </a:cubicBezTo>
                  <a:cubicBezTo>
                    <a:pt x="178" y="17"/>
                    <a:pt x="182" y="9"/>
                    <a:pt x="186" y="0"/>
                  </a:cubicBezTo>
                  <a:cubicBezTo>
                    <a:pt x="0" y="0"/>
                    <a:pt x="0" y="0"/>
                    <a:pt x="0" y="0"/>
                  </a:cubicBezTo>
                  <a:lnTo>
                    <a:pt x="0" y="27"/>
                  </a:lnTo>
                  <a:close/>
                  <a:moveTo>
                    <a:pt x="0" y="27"/>
                  </a:moveTo>
                  <a:cubicBezTo>
                    <a:pt x="0" y="27"/>
                    <a:pt x="0" y="27"/>
                    <a:pt x="0"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Rectangle 7"/>
            <p:cNvSpPr>
              <a:spLocks noChangeArrowheads="1"/>
            </p:cNvSpPr>
            <p:nvPr/>
          </p:nvSpPr>
          <p:spPr bwMode="auto">
            <a:xfrm>
              <a:off x="570" y="401"/>
              <a:ext cx="274" cy="34"/>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17"/>
            <p:cNvSpPr>
              <a:spLocks noEditPoints="1"/>
            </p:cNvSpPr>
            <p:nvPr/>
          </p:nvSpPr>
          <p:spPr bwMode="auto">
            <a:xfrm>
              <a:off x="570" y="617"/>
              <a:ext cx="252" cy="35"/>
            </a:xfrm>
            <a:custGeom>
              <a:avLst/>
              <a:gdLst>
                <a:gd name="T0" fmla="*/ 0 w 198"/>
                <a:gd name="T1" fmla="*/ 27 h 27"/>
                <a:gd name="T2" fmla="*/ 183 w 198"/>
                <a:gd name="T3" fmla="*/ 27 h 27"/>
                <a:gd name="T4" fmla="*/ 198 w 198"/>
                <a:gd name="T5" fmla="*/ 20 h 27"/>
                <a:gd name="T6" fmla="*/ 185 w 198"/>
                <a:gd name="T7" fmla="*/ 0 h 27"/>
                <a:gd name="T8" fmla="*/ 0 w 198"/>
                <a:gd name="T9" fmla="*/ 0 h 27"/>
                <a:gd name="T10" fmla="*/ 0 w 198"/>
                <a:gd name="T11" fmla="*/ 27 h 27"/>
                <a:gd name="T12" fmla="*/ 0 w 198"/>
                <a:gd name="T13" fmla="*/ 27 h 27"/>
                <a:gd name="T14" fmla="*/ 0 w 198"/>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8" h="27">
                  <a:moveTo>
                    <a:pt x="0" y="27"/>
                  </a:moveTo>
                  <a:cubicBezTo>
                    <a:pt x="183" y="27"/>
                    <a:pt x="183" y="27"/>
                    <a:pt x="183" y="27"/>
                  </a:cubicBezTo>
                  <a:cubicBezTo>
                    <a:pt x="188" y="24"/>
                    <a:pt x="193" y="22"/>
                    <a:pt x="198" y="20"/>
                  </a:cubicBezTo>
                  <a:cubicBezTo>
                    <a:pt x="193" y="14"/>
                    <a:pt x="189" y="7"/>
                    <a:pt x="185" y="0"/>
                  </a:cubicBezTo>
                  <a:cubicBezTo>
                    <a:pt x="0" y="0"/>
                    <a:pt x="0" y="0"/>
                    <a:pt x="0" y="0"/>
                  </a:cubicBezTo>
                  <a:lnTo>
                    <a:pt x="0" y="27"/>
                  </a:lnTo>
                  <a:close/>
                  <a:moveTo>
                    <a:pt x="0" y="27"/>
                  </a:moveTo>
                  <a:cubicBezTo>
                    <a:pt x="0" y="27"/>
                    <a:pt x="0" y="27"/>
                    <a:pt x="0" y="27"/>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18"/>
            <p:cNvSpPr>
              <a:spLocks noEditPoints="1"/>
            </p:cNvSpPr>
            <p:nvPr/>
          </p:nvSpPr>
          <p:spPr bwMode="auto">
            <a:xfrm>
              <a:off x="824" y="475"/>
              <a:ext cx="181" cy="180"/>
            </a:xfrm>
            <a:custGeom>
              <a:avLst/>
              <a:gdLst>
                <a:gd name="T0" fmla="*/ 71 w 142"/>
                <a:gd name="T1" fmla="*/ 142 h 142"/>
                <a:gd name="T2" fmla="*/ 142 w 142"/>
                <a:gd name="T3" fmla="*/ 71 h 142"/>
                <a:gd name="T4" fmla="*/ 71 w 142"/>
                <a:gd name="T5" fmla="*/ 0 h 142"/>
                <a:gd name="T6" fmla="*/ 0 w 142"/>
                <a:gd name="T7" fmla="*/ 71 h 142"/>
                <a:gd name="T8" fmla="*/ 71 w 142"/>
                <a:gd name="T9" fmla="*/ 142 h 142"/>
                <a:gd name="T10" fmla="*/ 71 w 142"/>
                <a:gd name="T11" fmla="*/ 142 h 142"/>
                <a:gd name="T12" fmla="*/ 71 w 142"/>
                <a:gd name="T13" fmla="*/ 142 h 142"/>
              </a:gdLst>
              <a:ahLst/>
              <a:cxnLst>
                <a:cxn ang="0">
                  <a:pos x="T0" y="T1"/>
                </a:cxn>
                <a:cxn ang="0">
                  <a:pos x="T2" y="T3"/>
                </a:cxn>
                <a:cxn ang="0">
                  <a:pos x="T4" y="T5"/>
                </a:cxn>
                <a:cxn ang="0">
                  <a:pos x="T6" y="T7"/>
                </a:cxn>
                <a:cxn ang="0">
                  <a:pos x="T8" y="T9"/>
                </a:cxn>
                <a:cxn ang="0">
                  <a:pos x="T10" y="T11"/>
                </a:cxn>
                <a:cxn ang="0">
                  <a:pos x="T12" y="T13"/>
                </a:cxn>
              </a:cxnLst>
              <a:rect l="0" t="0" r="r" b="b"/>
              <a:pathLst>
                <a:path w="142" h="142">
                  <a:moveTo>
                    <a:pt x="71" y="142"/>
                  </a:moveTo>
                  <a:cubicBezTo>
                    <a:pt x="110" y="142"/>
                    <a:pt x="142" y="110"/>
                    <a:pt x="142" y="71"/>
                  </a:cubicBezTo>
                  <a:cubicBezTo>
                    <a:pt x="142" y="32"/>
                    <a:pt x="110" y="0"/>
                    <a:pt x="71" y="0"/>
                  </a:cubicBezTo>
                  <a:cubicBezTo>
                    <a:pt x="32" y="0"/>
                    <a:pt x="0" y="32"/>
                    <a:pt x="0" y="71"/>
                  </a:cubicBezTo>
                  <a:cubicBezTo>
                    <a:pt x="0" y="110"/>
                    <a:pt x="32" y="142"/>
                    <a:pt x="71" y="142"/>
                  </a:cubicBezTo>
                  <a:close/>
                  <a:moveTo>
                    <a:pt x="71" y="142"/>
                  </a:moveTo>
                  <a:cubicBezTo>
                    <a:pt x="71" y="142"/>
                    <a:pt x="71" y="142"/>
                    <a:pt x="71" y="14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Freeform 10"/>
            <p:cNvSpPr>
              <a:spLocks noEditPoints="1"/>
            </p:cNvSpPr>
            <p:nvPr/>
          </p:nvSpPr>
          <p:spPr bwMode="auto">
            <a:xfrm>
              <a:off x="794" y="671"/>
              <a:ext cx="239" cy="202"/>
            </a:xfrm>
            <a:custGeom>
              <a:avLst/>
              <a:gdLst>
                <a:gd name="T0" fmla="*/ 151 w 187"/>
                <a:gd name="T1" fmla="*/ 0 h 159"/>
                <a:gd name="T2" fmla="*/ 37 w 187"/>
                <a:gd name="T3" fmla="*/ 0 h 159"/>
                <a:gd name="T4" fmla="*/ 0 w 187"/>
                <a:gd name="T5" fmla="*/ 41 h 159"/>
                <a:gd name="T6" fmla="*/ 0 w 187"/>
                <a:gd name="T7" fmla="*/ 155 h 159"/>
                <a:gd name="T8" fmla="*/ 1 w 187"/>
                <a:gd name="T9" fmla="*/ 159 h 159"/>
                <a:gd name="T10" fmla="*/ 187 w 187"/>
                <a:gd name="T11" fmla="*/ 159 h 159"/>
                <a:gd name="T12" fmla="*/ 187 w 187"/>
                <a:gd name="T13" fmla="*/ 155 h 159"/>
                <a:gd name="T14" fmla="*/ 187 w 187"/>
                <a:gd name="T15" fmla="*/ 41 h 159"/>
                <a:gd name="T16" fmla="*/ 151 w 187"/>
                <a:gd name="T17" fmla="*/ 0 h 159"/>
                <a:gd name="T18" fmla="*/ 151 w 187"/>
                <a:gd name="T19" fmla="*/ 0 h 159"/>
                <a:gd name="T20" fmla="*/ 151 w 187"/>
                <a:gd name="T21"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7" h="159">
                  <a:moveTo>
                    <a:pt x="151" y="0"/>
                  </a:moveTo>
                  <a:cubicBezTo>
                    <a:pt x="37" y="0"/>
                    <a:pt x="37" y="0"/>
                    <a:pt x="37" y="0"/>
                  </a:cubicBezTo>
                  <a:cubicBezTo>
                    <a:pt x="17" y="0"/>
                    <a:pt x="0" y="18"/>
                    <a:pt x="0" y="41"/>
                  </a:cubicBezTo>
                  <a:cubicBezTo>
                    <a:pt x="0" y="155"/>
                    <a:pt x="0" y="155"/>
                    <a:pt x="0" y="155"/>
                  </a:cubicBezTo>
                  <a:cubicBezTo>
                    <a:pt x="0" y="157"/>
                    <a:pt x="1" y="158"/>
                    <a:pt x="1" y="159"/>
                  </a:cubicBezTo>
                  <a:cubicBezTo>
                    <a:pt x="187" y="159"/>
                    <a:pt x="187" y="159"/>
                    <a:pt x="187" y="159"/>
                  </a:cubicBezTo>
                  <a:cubicBezTo>
                    <a:pt x="187" y="158"/>
                    <a:pt x="187" y="157"/>
                    <a:pt x="187" y="155"/>
                  </a:cubicBezTo>
                  <a:cubicBezTo>
                    <a:pt x="187" y="41"/>
                    <a:pt x="187" y="41"/>
                    <a:pt x="187" y="41"/>
                  </a:cubicBezTo>
                  <a:cubicBezTo>
                    <a:pt x="187" y="18"/>
                    <a:pt x="171" y="0"/>
                    <a:pt x="151" y="0"/>
                  </a:cubicBezTo>
                  <a:close/>
                  <a:moveTo>
                    <a:pt x="151" y="0"/>
                  </a:moveTo>
                  <a:cubicBezTo>
                    <a:pt x="151" y="0"/>
                    <a:pt x="151" y="0"/>
                    <a:pt x="151" y="0"/>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0"/>
          </p:nvPr>
        </p:nvPicPr>
        <p:blipFill>
          <a:blip r:embed="rId1" cstate="screen"/>
          <a:srcRect/>
          <a:stretch>
            <a:fillRect/>
          </a:stretch>
        </p:blipFill>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8" name="Rectangle 37"/>
          <p:cNvSpPr/>
          <p:nvPr/>
        </p:nvSpPr>
        <p:spPr>
          <a:xfrm>
            <a:off x="0" y="0"/>
            <a:ext cx="12192000" cy="3429000"/>
          </a:xfrm>
          <a:prstGeom prst="rect">
            <a:avLst/>
          </a:prstGeom>
          <a:solidFill>
            <a:schemeClr val="bg1">
              <a:lumMod val="10000"/>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 name="Title 1"/>
          <p:cNvSpPr txBox="1"/>
          <p:nvPr/>
        </p:nvSpPr>
        <p:spPr>
          <a:xfrm>
            <a:off x="839788" y="962025"/>
            <a:ext cx="4076700" cy="455613"/>
          </a:xfrm>
          <a:prstGeom prst="rect">
            <a:avLst/>
          </a:prstGeom>
        </p:spPr>
        <p:txBody>
          <a:bodyPr/>
          <a:lstStyle>
            <a:lvl1pPr algn="l" defTabSz="914400" rtl="0" eaLnBrk="1" latinLnBrk="0" hangingPunct="1">
              <a:lnSpc>
                <a:spcPct val="75000"/>
              </a:lnSpc>
              <a:spcBef>
                <a:spcPct val="0"/>
              </a:spcBef>
              <a:buNone/>
              <a:defRPr sz="5400" b="1" i="0" kern="1200">
                <a:solidFill>
                  <a:schemeClr val="tx1"/>
                </a:solidFill>
                <a:latin typeface="Roboto" charset="0"/>
                <a:ea typeface="Roboto" charset="0"/>
                <a:cs typeface="Roboto" charset="0"/>
              </a:defRPr>
            </a:lvl1pPr>
          </a:lstStyle>
          <a:p>
            <a:pPr marL="0" marR="0" lvl="0" indent="0" algn="l" defTabSz="914400" rtl="0" eaLnBrk="1" fontAlgn="auto" latinLnBrk="0" hangingPunct="1">
              <a:lnSpc>
                <a:spcPct val="75000"/>
              </a:lnSpc>
              <a:spcBef>
                <a:spcPct val="0"/>
              </a:spcBef>
              <a:spcAft>
                <a:spcPts val="0"/>
              </a:spcAft>
              <a:buClrTx/>
              <a:buSzTx/>
              <a:buFontTx/>
              <a:buNone/>
              <a:defRPr/>
            </a:pPr>
            <a:r>
              <a:rPr kumimoji="0" lang="en-US" sz="3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Project Launch</a:t>
            </a:r>
            <a:endParaRPr kumimoji="0" lang="en-US" sz="3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6" name="TextBox 34"/>
          <p:cNvSpPr txBox="1">
            <a:spLocks noChangeArrowheads="1"/>
          </p:cNvSpPr>
          <p:nvPr/>
        </p:nvSpPr>
        <p:spPr bwMode="auto">
          <a:xfrm>
            <a:off x="839788" y="1531938"/>
            <a:ext cx="5256212" cy="1108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just" defTabSz="912495"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a:t>
            </a:r>
            <a:endPar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cxnSp>
        <p:nvCxnSpPr>
          <p:cNvPr id="2" name="Straight Connector 1"/>
          <p:cNvCxnSpPr>
            <a:stCxn id="3" idx="6"/>
            <a:endCxn id="28" idx="2"/>
          </p:cNvCxnSpPr>
          <p:nvPr/>
        </p:nvCxnSpPr>
        <p:spPr>
          <a:xfrm>
            <a:off x="1949450" y="4699000"/>
            <a:ext cx="8294688"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3" name="Oval 2"/>
          <p:cNvSpPr/>
          <p:nvPr/>
        </p:nvSpPr>
        <p:spPr>
          <a:xfrm>
            <a:off x="1590675" y="4519613"/>
            <a:ext cx="358775" cy="357187"/>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1</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 name="Oval 3"/>
          <p:cNvSpPr/>
          <p:nvPr/>
        </p:nvSpPr>
        <p:spPr>
          <a:xfrm>
            <a:off x="3321050" y="4519613"/>
            <a:ext cx="357188"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2</a:t>
            </a:r>
            <a:endPar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 name="Oval 4"/>
          <p:cNvSpPr/>
          <p:nvPr/>
        </p:nvSpPr>
        <p:spPr>
          <a:xfrm>
            <a:off x="5051425"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3</a:t>
            </a:r>
            <a:endPar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 name="Oval 5"/>
          <p:cNvSpPr/>
          <p:nvPr/>
        </p:nvSpPr>
        <p:spPr>
          <a:xfrm>
            <a:off x="6781800"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4</a:t>
            </a:r>
            <a:endPar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 name="Oval 6"/>
          <p:cNvSpPr/>
          <p:nvPr/>
        </p:nvSpPr>
        <p:spPr>
          <a:xfrm>
            <a:off x="8513763" y="4519613"/>
            <a:ext cx="357187"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5</a:t>
            </a:r>
            <a:endPar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 name="Text Placeholder 2"/>
          <p:cNvSpPr txBox="1"/>
          <p:nvPr/>
        </p:nvSpPr>
        <p:spPr>
          <a:xfrm>
            <a:off x="1084263" y="3983038"/>
            <a:ext cx="1368425"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Feb 2016</a:t>
            </a:r>
            <a:endParaRPr kumimoji="0" lang="en-US" sz="1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2" name="Text Placeholder 2"/>
          <p:cNvSpPr txBox="1"/>
          <p:nvPr/>
        </p:nvSpPr>
        <p:spPr>
          <a:xfrm>
            <a:off x="2814638" y="3983038"/>
            <a:ext cx="1370012"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Mar 2016</a:t>
            </a:r>
            <a:endParaRPr kumimoji="0" lang="en-US" sz="16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23" name="Text Placeholder 2"/>
          <p:cNvSpPr txBox="1"/>
          <p:nvPr/>
        </p:nvSpPr>
        <p:spPr>
          <a:xfrm>
            <a:off x="4545013" y="3983038"/>
            <a:ext cx="1370012"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Apr 2016</a:t>
            </a:r>
            <a:endParaRPr kumimoji="0" lang="en-US" sz="16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24" name="Text Placeholder 2"/>
          <p:cNvSpPr txBox="1"/>
          <p:nvPr/>
        </p:nvSpPr>
        <p:spPr>
          <a:xfrm>
            <a:off x="6276975" y="3983038"/>
            <a:ext cx="1370013"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May 2016</a:t>
            </a:r>
            <a:endParaRPr kumimoji="0" lang="en-US" sz="16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25" name="Text Placeholder 2"/>
          <p:cNvSpPr txBox="1"/>
          <p:nvPr/>
        </p:nvSpPr>
        <p:spPr>
          <a:xfrm>
            <a:off x="8007350" y="3983038"/>
            <a:ext cx="1370013"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Jun 2016</a:t>
            </a:r>
            <a:endParaRPr kumimoji="0" lang="en-US" sz="16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28" name="Oval 27"/>
          <p:cNvSpPr/>
          <p:nvPr/>
        </p:nvSpPr>
        <p:spPr>
          <a:xfrm>
            <a:off x="10244138" y="4519613"/>
            <a:ext cx="358775" cy="357187"/>
          </a:xfrm>
          <a:prstGeom prst="ellipse">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6</a:t>
            </a:r>
            <a:endParaRPr kumimoji="0" lang="en-US"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0" name="Text Placeholder 2"/>
          <p:cNvSpPr txBox="1"/>
          <p:nvPr/>
        </p:nvSpPr>
        <p:spPr>
          <a:xfrm>
            <a:off x="9739313" y="3983038"/>
            <a:ext cx="1368425" cy="53657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150000"/>
              </a:lnSpc>
              <a:spcBef>
                <a:spcPts val="400"/>
              </a:spcBef>
              <a:spcAft>
                <a:spcPts val="0"/>
              </a:spcAft>
              <a:buClrTx/>
              <a:buSzTx/>
              <a:buFont typeface="Arial" panose="020B0604020202020204" pitchFamily="34" charset="0"/>
              <a:buNone/>
              <a:defRPr/>
            </a:pPr>
            <a:r>
              <a:rPr kumimoji="0" lang="en-US" sz="16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rPr>
              <a:t>Jul 2016</a:t>
            </a:r>
            <a:endParaRPr kumimoji="0" lang="en-US" sz="16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32" name="Oval 31"/>
          <p:cNvSpPr/>
          <p:nvPr/>
        </p:nvSpPr>
        <p:spPr>
          <a:xfrm>
            <a:off x="1739900"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Oval 32"/>
          <p:cNvSpPr/>
          <p:nvPr/>
        </p:nvSpPr>
        <p:spPr>
          <a:xfrm>
            <a:off x="3471863" y="4976813"/>
            <a:ext cx="55562"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Oval 33"/>
          <p:cNvSpPr/>
          <p:nvPr/>
        </p:nvSpPr>
        <p:spPr>
          <a:xfrm>
            <a:off x="5203825"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Oval 34"/>
          <p:cNvSpPr/>
          <p:nvPr/>
        </p:nvSpPr>
        <p:spPr>
          <a:xfrm>
            <a:off x="6937375" y="4976813"/>
            <a:ext cx="55563"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6" name="Oval 35"/>
          <p:cNvSpPr/>
          <p:nvPr/>
        </p:nvSpPr>
        <p:spPr>
          <a:xfrm>
            <a:off x="8662988"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Oval 36"/>
          <p:cNvSpPr/>
          <p:nvPr/>
        </p:nvSpPr>
        <p:spPr>
          <a:xfrm>
            <a:off x="10388600" y="4976813"/>
            <a:ext cx="57150" cy="5715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7" name="Text Placeholder 5"/>
          <p:cNvSpPr txBox="1"/>
          <p:nvPr/>
        </p:nvSpPr>
        <p:spPr>
          <a:xfrm>
            <a:off x="7896225" y="1011238"/>
            <a:ext cx="2630488" cy="276225"/>
          </a:xfrm>
          <a:prstGeom prst="roundRect">
            <a:avLst/>
          </a:prstGeom>
          <a:ln>
            <a:noFill/>
          </a:ln>
        </p:spPr>
        <p:txBody>
          <a:bodyPr lIns="68580" tIns="34290" rIns="68580" bIns="34290" anchor="ct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2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rPr>
              <a:t>TIME </a:t>
            </a:r>
            <a:r>
              <a:rPr kumimoji="0" lang="en-US" sz="2000" b="0" i="0" u="none" strike="noStrike" kern="1200" cap="all" spc="0" normalizeH="0" baseline="0" noProof="0" dirty="0" err="1">
                <a:ln>
                  <a:noFill/>
                </a:ln>
                <a:solidFill>
                  <a:srgbClr val="F6F8F8"/>
                </a:solidFill>
                <a:effectLst/>
                <a:uLnTx/>
                <a:uFillTx/>
                <a:latin typeface="Arial" panose="020B0604020202020204"/>
                <a:ea typeface="微软雅黑"/>
                <a:cs typeface="+mn-ea"/>
                <a:sym typeface="+mn-lt"/>
              </a:rPr>
              <a:t>CountDOWN</a:t>
            </a:r>
            <a:endParaRPr kumimoji="0" lang="en-US" sz="2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7849" name="Text Placeholder 5"/>
          <p:cNvSpPr>
            <a:spLocks noChangeAspect="1"/>
          </p:cNvSpPr>
          <p:nvPr/>
        </p:nvSpPr>
        <p:spPr bwMode="auto">
          <a:xfrm>
            <a:off x="7900988" y="1417638"/>
            <a:ext cx="2625725" cy="1270000"/>
          </a:xfrm>
          <a:prstGeom prst="roundRect">
            <a:avLst>
              <a:gd name="adj" fmla="val 16667"/>
            </a:avLst>
          </a:prstGeom>
          <a:noFill/>
          <a:ln w="38100">
            <a:solidFill>
              <a:schemeClr val="bg1"/>
            </a:solidFill>
            <a:round/>
          </a:ln>
          <a:extLst>
            <a:ext uri="{909E8E84-426E-40DD-AFC4-6F175D3DCCD1}">
              <a14:hiddenFill xmlns:a14="http://schemas.microsoft.com/office/drawing/2010/main">
                <a:solidFill>
                  <a:srgbClr val="FFFFFF"/>
                </a:solidFill>
              </a14:hiddenFill>
            </a:ext>
          </a:extLst>
        </p:spPr>
        <p:txBody>
          <a:bodyPr wrap="none" lIns="0" tIns="0" rIns="0" bIns="0" anchor="ctr"/>
          <a:lstStyle>
            <a:lvl1pPr defTabSz="683895">
              <a:defRPr>
                <a:solidFill>
                  <a:schemeClr val="tx1"/>
                </a:solidFill>
                <a:latin typeface="Open Sans Light" pitchFamily="34" charset="0"/>
              </a:defRPr>
            </a:lvl1pPr>
            <a:lvl2pPr marL="513080" indent="-170180" defTabSz="683895">
              <a:defRPr>
                <a:solidFill>
                  <a:schemeClr val="tx1"/>
                </a:solidFill>
                <a:latin typeface="Open Sans Light" pitchFamily="34" charset="0"/>
              </a:defRPr>
            </a:lvl2pPr>
            <a:lvl3pPr marL="855980" indent="-170180" defTabSz="683895">
              <a:defRPr>
                <a:solidFill>
                  <a:schemeClr val="tx1"/>
                </a:solidFill>
                <a:latin typeface="Open Sans Light" pitchFamily="34" charset="0"/>
              </a:defRPr>
            </a:lvl3pPr>
            <a:lvl4pPr marL="1198880" indent="-170180" defTabSz="683895">
              <a:defRPr>
                <a:solidFill>
                  <a:schemeClr val="tx1"/>
                </a:solidFill>
                <a:latin typeface="Open Sans Light" pitchFamily="34" charset="0"/>
              </a:defRPr>
            </a:lvl4pPr>
            <a:lvl5pPr marL="1541780" indent="-170180" defTabSz="683895">
              <a:defRPr>
                <a:solidFill>
                  <a:schemeClr val="tx1"/>
                </a:solidFill>
                <a:latin typeface="Open Sans Light" pitchFamily="34" charset="0"/>
              </a:defRPr>
            </a:lvl5pPr>
            <a:lvl6pPr marL="1998980" indent="-170180" defTabSz="683895" fontAlgn="base">
              <a:spcBef>
                <a:spcPct val="0"/>
              </a:spcBef>
              <a:spcAft>
                <a:spcPct val="0"/>
              </a:spcAft>
              <a:defRPr>
                <a:solidFill>
                  <a:schemeClr val="tx1"/>
                </a:solidFill>
                <a:latin typeface="Open Sans Light" pitchFamily="34" charset="0"/>
              </a:defRPr>
            </a:lvl6pPr>
            <a:lvl7pPr marL="2456180" indent="-170180" defTabSz="683895" fontAlgn="base">
              <a:spcBef>
                <a:spcPct val="0"/>
              </a:spcBef>
              <a:spcAft>
                <a:spcPct val="0"/>
              </a:spcAft>
              <a:defRPr>
                <a:solidFill>
                  <a:schemeClr val="tx1"/>
                </a:solidFill>
                <a:latin typeface="Open Sans Light" pitchFamily="34" charset="0"/>
              </a:defRPr>
            </a:lvl7pPr>
            <a:lvl8pPr marL="2913380" indent="-170180" defTabSz="683895" fontAlgn="base">
              <a:spcBef>
                <a:spcPct val="0"/>
              </a:spcBef>
              <a:spcAft>
                <a:spcPct val="0"/>
              </a:spcAft>
              <a:defRPr>
                <a:solidFill>
                  <a:schemeClr val="tx1"/>
                </a:solidFill>
                <a:latin typeface="Open Sans Light" pitchFamily="34" charset="0"/>
              </a:defRPr>
            </a:lvl8pPr>
            <a:lvl9pPr marL="3370580" indent="-170180" defTabSz="683895" fontAlgn="base">
              <a:spcBef>
                <a:spcPct val="0"/>
              </a:spcBef>
              <a:spcAft>
                <a:spcPct val="0"/>
              </a:spcAft>
              <a:defRPr>
                <a:solidFill>
                  <a:schemeClr val="tx1"/>
                </a:solidFill>
                <a:latin typeface="Open Sans Light" pitchFamily="34" charset="0"/>
              </a:defRPr>
            </a:lvl9pPr>
          </a:lstStyle>
          <a:p>
            <a:pPr marL="0" marR="0" lvl="0" indent="0" algn="ctr" defTabSz="683895" rtl="0" eaLnBrk="1" fontAlgn="base" latinLnBrk="0" hangingPunct="1">
              <a:lnSpc>
                <a:spcPct val="120000"/>
              </a:lnSpc>
              <a:spcBef>
                <a:spcPts val="750"/>
              </a:spcBef>
              <a:spcAft>
                <a:spcPct val="0"/>
              </a:spcAft>
              <a:buClrTx/>
              <a:buSzTx/>
              <a:buFont typeface="Arial" panose="020B0604020202020204" pitchFamily="34" charset="0"/>
              <a:buNone/>
              <a:defRPr/>
            </a:pPr>
            <a:r>
              <a:rPr kumimoji="0" lang="en-US" altLang="zh-CN" sz="6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19  55</a:t>
            </a:r>
            <a:endParaRPr kumimoji="0" lang="en-US" altLang="zh-CN" sz="6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cxnSp>
        <p:nvCxnSpPr>
          <p:cNvPr id="13" name="Straight Connector 12"/>
          <p:cNvCxnSpPr>
            <a:stCxn id="77849" idx="0"/>
            <a:endCxn id="77849" idx="2"/>
          </p:cNvCxnSpPr>
          <p:nvPr/>
        </p:nvCxnSpPr>
        <p:spPr>
          <a:xfrm>
            <a:off x="9213850" y="1417638"/>
            <a:ext cx="0" cy="1270000"/>
          </a:xfrm>
          <a:prstGeom prst="line">
            <a:avLst/>
          </a:prstGeom>
          <a:ln w="38100">
            <a:solidFill>
              <a:schemeClr val="bg1"/>
            </a:solidFill>
          </a:ln>
        </p:spPr>
        <p:style>
          <a:lnRef idx="1">
            <a:schemeClr val="accent1"/>
          </a:lnRef>
          <a:fillRef idx="0">
            <a:schemeClr val="accent1"/>
          </a:fillRef>
          <a:effectRef idx="0">
            <a:schemeClr val="accent1"/>
          </a:effectRef>
          <a:fontRef idx="minor">
            <a:schemeClr val="tx1"/>
          </a:fontRef>
        </p:style>
      </p:cxnSp>
      <p:sp>
        <p:nvSpPr>
          <p:cNvPr id="41" name="TextBox 40"/>
          <p:cNvSpPr txBox="1">
            <a:spLocks noChangeArrowheads="1"/>
          </p:cNvSpPr>
          <p:nvPr/>
        </p:nvSpPr>
        <p:spPr bwMode="auto">
          <a:xfrm>
            <a:off x="812800" y="5145088"/>
            <a:ext cx="19113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TextBox 42"/>
          <p:cNvSpPr txBox="1">
            <a:spLocks noChangeArrowheads="1"/>
          </p:cNvSpPr>
          <p:nvPr/>
        </p:nvSpPr>
        <p:spPr bwMode="auto">
          <a:xfrm>
            <a:off x="2544763" y="5145088"/>
            <a:ext cx="19097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4" name="TextBox 43"/>
          <p:cNvSpPr txBox="1">
            <a:spLocks noChangeArrowheads="1"/>
          </p:cNvSpPr>
          <p:nvPr/>
        </p:nvSpPr>
        <p:spPr bwMode="auto">
          <a:xfrm>
            <a:off x="4275138" y="5145088"/>
            <a:ext cx="1909762"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 name="TextBox 44"/>
          <p:cNvSpPr txBox="1">
            <a:spLocks noChangeArrowheads="1"/>
          </p:cNvSpPr>
          <p:nvPr/>
        </p:nvSpPr>
        <p:spPr bwMode="auto">
          <a:xfrm>
            <a:off x="6007100" y="5145088"/>
            <a:ext cx="19097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TextBox 45"/>
          <p:cNvSpPr txBox="1">
            <a:spLocks noChangeArrowheads="1"/>
          </p:cNvSpPr>
          <p:nvPr/>
        </p:nvSpPr>
        <p:spPr bwMode="auto">
          <a:xfrm>
            <a:off x="7737475" y="5145088"/>
            <a:ext cx="1909763"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TextBox 46"/>
          <p:cNvSpPr txBox="1">
            <a:spLocks noChangeArrowheads="1"/>
          </p:cNvSpPr>
          <p:nvPr/>
        </p:nvSpPr>
        <p:spPr bwMode="auto">
          <a:xfrm>
            <a:off x="9467850" y="5145088"/>
            <a:ext cx="1911350" cy="755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popular belief, Lorem Ipsum is not simply random text.</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10000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500" fill="hold"/>
                                        <p:tgtEl>
                                          <p:spTgt spid="26"/>
                                        </p:tgtEl>
                                        <p:attrNameLst>
                                          <p:attrName>ppt_x</p:attrName>
                                        </p:attrNameLst>
                                      </p:cBhvr>
                                      <p:tavLst>
                                        <p:tav tm="0">
                                          <p:val>
                                            <p:strVal val="1+#ppt_w/2"/>
                                          </p:val>
                                        </p:tav>
                                        <p:tav tm="100000">
                                          <p:val>
                                            <p:strVal val="#ppt_x"/>
                                          </p:val>
                                        </p:tav>
                                      </p:tavLst>
                                    </p:anim>
                                    <p:anim calcmode="lin" valueType="num">
                                      <p:cBhvr additive="base">
                                        <p:cTn id="8" dur="500" fill="hold"/>
                                        <p:tgtEl>
                                          <p:spTgt spid="2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7" presetClass="entr" presetSubtype="0" fill="hold" grpId="0" nodeType="afterEffect">
                                  <p:stCondLst>
                                    <p:cond delay="0"/>
                                  </p:stCondLst>
                                  <p:childTnLst>
                                    <p:set>
                                      <p:cBhvr>
                                        <p:cTn id="11" dur="1" fill="hold">
                                          <p:stCondLst>
                                            <p:cond delay="0"/>
                                          </p:stCondLst>
                                        </p:cTn>
                                        <p:tgtEl>
                                          <p:spTgt spid="41"/>
                                        </p:tgtEl>
                                        <p:attrNameLst>
                                          <p:attrName>style.visibility</p:attrName>
                                        </p:attrNameLst>
                                      </p:cBhvr>
                                      <p:to>
                                        <p:strVal val="visible"/>
                                      </p:to>
                                    </p:set>
                                    <p:animEffect transition="in" filter="fade">
                                      <p:cBhvr>
                                        <p:cTn id="12" dur="750"/>
                                        <p:tgtEl>
                                          <p:spTgt spid="41"/>
                                        </p:tgtEl>
                                      </p:cBhvr>
                                    </p:animEffect>
                                    <p:anim calcmode="lin" valueType="num">
                                      <p:cBhvr>
                                        <p:cTn id="13" dur="750" fill="hold"/>
                                        <p:tgtEl>
                                          <p:spTgt spid="41"/>
                                        </p:tgtEl>
                                        <p:attrNameLst>
                                          <p:attrName>ppt_x</p:attrName>
                                        </p:attrNameLst>
                                      </p:cBhvr>
                                      <p:tavLst>
                                        <p:tav tm="0">
                                          <p:val>
                                            <p:strVal val="#ppt_x"/>
                                          </p:val>
                                        </p:tav>
                                        <p:tav tm="100000">
                                          <p:val>
                                            <p:strVal val="#ppt_x"/>
                                          </p:val>
                                        </p:tav>
                                      </p:tavLst>
                                    </p:anim>
                                    <p:anim calcmode="lin" valueType="num">
                                      <p:cBhvr>
                                        <p:cTn id="14" dur="675" decel="100000" fill="hold"/>
                                        <p:tgtEl>
                                          <p:spTgt spid="41"/>
                                        </p:tgtEl>
                                        <p:attrNameLst>
                                          <p:attrName>ppt_y</p:attrName>
                                        </p:attrNameLst>
                                      </p:cBhvr>
                                      <p:tavLst>
                                        <p:tav tm="0">
                                          <p:val>
                                            <p:strVal val="#ppt_y+1"/>
                                          </p:val>
                                        </p:tav>
                                        <p:tav tm="100000">
                                          <p:val>
                                            <p:strVal val="#ppt_y-.03"/>
                                          </p:val>
                                        </p:tav>
                                      </p:tavLst>
                                    </p:anim>
                                    <p:anim calcmode="lin" valueType="num">
                                      <p:cBhvr>
                                        <p:cTn id="15" dur="75" accel="100000" fill="hold">
                                          <p:stCondLst>
                                            <p:cond delay="675"/>
                                          </p:stCondLst>
                                        </p:cTn>
                                        <p:tgtEl>
                                          <p:spTgt spid="41"/>
                                        </p:tgtEl>
                                        <p:attrNameLst>
                                          <p:attrName>ppt_y</p:attrName>
                                        </p:attrNameLst>
                                      </p:cBhvr>
                                      <p:tavLst>
                                        <p:tav tm="0">
                                          <p:val>
                                            <p:strVal val="#ppt_y-.03"/>
                                          </p:val>
                                        </p:tav>
                                        <p:tav tm="100000">
                                          <p:val>
                                            <p:strVal val="#ppt_y"/>
                                          </p:val>
                                        </p:tav>
                                      </p:tavLst>
                                    </p:anim>
                                  </p:childTnLst>
                                </p:cTn>
                              </p:par>
                            </p:childTnLst>
                          </p:cTn>
                        </p:par>
                        <p:par>
                          <p:cTn id="16" fill="hold">
                            <p:stCondLst>
                              <p:cond delay="1500"/>
                            </p:stCondLst>
                            <p:childTnLst>
                              <p:par>
                                <p:cTn id="17" presetID="37" presetClass="entr" presetSubtype="0" fill="hold" grpId="0" nodeType="afterEffect">
                                  <p:stCondLst>
                                    <p:cond delay="0"/>
                                  </p:stCondLst>
                                  <p:childTnLst>
                                    <p:set>
                                      <p:cBhvr>
                                        <p:cTn id="18" dur="1" fill="hold">
                                          <p:stCondLst>
                                            <p:cond delay="0"/>
                                          </p:stCondLst>
                                        </p:cTn>
                                        <p:tgtEl>
                                          <p:spTgt spid="43"/>
                                        </p:tgtEl>
                                        <p:attrNameLst>
                                          <p:attrName>style.visibility</p:attrName>
                                        </p:attrNameLst>
                                      </p:cBhvr>
                                      <p:to>
                                        <p:strVal val="visible"/>
                                      </p:to>
                                    </p:set>
                                    <p:animEffect transition="in" filter="fade">
                                      <p:cBhvr>
                                        <p:cTn id="19" dur="750"/>
                                        <p:tgtEl>
                                          <p:spTgt spid="43"/>
                                        </p:tgtEl>
                                      </p:cBhvr>
                                    </p:animEffect>
                                    <p:anim calcmode="lin" valueType="num">
                                      <p:cBhvr>
                                        <p:cTn id="20" dur="750" fill="hold"/>
                                        <p:tgtEl>
                                          <p:spTgt spid="43"/>
                                        </p:tgtEl>
                                        <p:attrNameLst>
                                          <p:attrName>ppt_x</p:attrName>
                                        </p:attrNameLst>
                                      </p:cBhvr>
                                      <p:tavLst>
                                        <p:tav tm="0">
                                          <p:val>
                                            <p:strVal val="#ppt_x"/>
                                          </p:val>
                                        </p:tav>
                                        <p:tav tm="100000">
                                          <p:val>
                                            <p:strVal val="#ppt_x"/>
                                          </p:val>
                                        </p:tav>
                                      </p:tavLst>
                                    </p:anim>
                                    <p:anim calcmode="lin" valueType="num">
                                      <p:cBhvr>
                                        <p:cTn id="21" dur="675" decel="100000" fill="hold"/>
                                        <p:tgtEl>
                                          <p:spTgt spid="43"/>
                                        </p:tgtEl>
                                        <p:attrNameLst>
                                          <p:attrName>ppt_y</p:attrName>
                                        </p:attrNameLst>
                                      </p:cBhvr>
                                      <p:tavLst>
                                        <p:tav tm="0">
                                          <p:val>
                                            <p:strVal val="#ppt_y+1"/>
                                          </p:val>
                                        </p:tav>
                                        <p:tav tm="100000">
                                          <p:val>
                                            <p:strVal val="#ppt_y-.03"/>
                                          </p:val>
                                        </p:tav>
                                      </p:tavLst>
                                    </p:anim>
                                    <p:anim calcmode="lin" valueType="num">
                                      <p:cBhvr>
                                        <p:cTn id="22" dur="75" accel="100000" fill="hold">
                                          <p:stCondLst>
                                            <p:cond delay="675"/>
                                          </p:stCondLst>
                                        </p:cTn>
                                        <p:tgtEl>
                                          <p:spTgt spid="43"/>
                                        </p:tgtEl>
                                        <p:attrNameLst>
                                          <p:attrName>ppt_y</p:attrName>
                                        </p:attrNameLst>
                                      </p:cBhvr>
                                      <p:tavLst>
                                        <p:tav tm="0">
                                          <p:val>
                                            <p:strVal val="#ppt_y-.03"/>
                                          </p:val>
                                        </p:tav>
                                        <p:tav tm="100000">
                                          <p:val>
                                            <p:strVal val="#ppt_y"/>
                                          </p:val>
                                        </p:tav>
                                      </p:tavLst>
                                    </p:anim>
                                  </p:childTnLst>
                                </p:cTn>
                              </p:par>
                            </p:childTnLst>
                          </p:cTn>
                        </p:par>
                        <p:par>
                          <p:cTn id="23" fill="hold">
                            <p:stCondLst>
                              <p:cond delay="2500"/>
                            </p:stCondLst>
                            <p:childTnLst>
                              <p:par>
                                <p:cTn id="24" presetID="37" presetClass="entr" presetSubtype="0"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750"/>
                                        <p:tgtEl>
                                          <p:spTgt spid="44"/>
                                        </p:tgtEl>
                                      </p:cBhvr>
                                    </p:animEffect>
                                    <p:anim calcmode="lin" valueType="num">
                                      <p:cBhvr>
                                        <p:cTn id="27" dur="750" fill="hold"/>
                                        <p:tgtEl>
                                          <p:spTgt spid="44"/>
                                        </p:tgtEl>
                                        <p:attrNameLst>
                                          <p:attrName>ppt_x</p:attrName>
                                        </p:attrNameLst>
                                      </p:cBhvr>
                                      <p:tavLst>
                                        <p:tav tm="0">
                                          <p:val>
                                            <p:strVal val="#ppt_x"/>
                                          </p:val>
                                        </p:tav>
                                        <p:tav tm="100000">
                                          <p:val>
                                            <p:strVal val="#ppt_x"/>
                                          </p:val>
                                        </p:tav>
                                      </p:tavLst>
                                    </p:anim>
                                    <p:anim calcmode="lin" valueType="num">
                                      <p:cBhvr>
                                        <p:cTn id="28" dur="675" decel="100000" fill="hold"/>
                                        <p:tgtEl>
                                          <p:spTgt spid="44"/>
                                        </p:tgtEl>
                                        <p:attrNameLst>
                                          <p:attrName>ppt_y</p:attrName>
                                        </p:attrNameLst>
                                      </p:cBhvr>
                                      <p:tavLst>
                                        <p:tav tm="0">
                                          <p:val>
                                            <p:strVal val="#ppt_y+1"/>
                                          </p:val>
                                        </p:tav>
                                        <p:tav tm="100000">
                                          <p:val>
                                            <p:strVal val="#ppt_y-.03"/>
                                          </p:val>
                                        </p:tav>
                                      </p:tavLst>
                                    </p:anim>
                                    <p:anim calcmode="lin" valueType="num">
                                      <p:cBhvr>
                                        <p:cTn id="29" dur="75" accel="100000" fill="hold">
                                          <p:stCondLst>
                                            <p:cond delay="675"/>
                                          </p:stCondLst>
                                        </p:cTn>
                                        <p:tgtEl>
                                          <p:spTgt spid="44"/>
                                        </p:tgtEl>
                                        <p:attrNameLst>
                                          <p:attrName>ppt_y</p:attrName>
                                        </p:attrNameLst>
                                      </p:cBhvr>
                                      <p:tavLst>
                                        <p:tav tm="0">
                                          <p:val>
                                            <p:strVal val="#ppt_y-.03"/>
                                          </p:val>
                                        </p:tav>
                                        <p:tav tm="100000">
                                          <p:val>
                                            <p:strVal val="#ppt_y"/>
                                          </p:val>
                                        </p:tav>
                                      </p:tavLst>
                                    </p:anim>
                                  </p:childTnLst>
                                </p:cTn>
                              </p:par>
                            </p:childTnLst>
                          </p:cTn>
                        </p:par>
                        <p:par>
                          <p:cTn id="30" fill="hold">
                            <p:stCondLst>
                              <p:cond delay="3500"/>
                            </p:stCondLst>
                            <p:childTnLst>
                              <p:par>
                                <p:cTn id="31" presetID="37"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750"/>
                                        <p:tgtEl>
                                          <p:spTgt spid="45"/>
                                        </p:tgtEl>
                                      </p:cBhvr>
                                    </p:animEffect>
                                    <p:anim calcmode="lin" valueType="num">
                                      <p:cBhvr>
                                        <p:cTn id="34" dur="750" fill="hold"/>
                                        <p:tgtEl>
                                          <p:spTgt spid="45"/>
                                        </p:tgtEl>
                                        <p:attrNameLst>
                                          <p:attrName>ppt_x</p:attrName>
                                        </p:attrNameLst>
                                      </p:cBhvr>
                                      <p:tavLst>
                                        <p:tav tm="0">
                                          <p:val>
                                            <p:strVal val="#ppt_x"/>
                                          </p:val>
                                        </p:tav>
                                        <p:tav tm="100000">
                                          <p:val>
                                            <p:strVal val="#ppt_x"/>
                                          </p:val>
                                        </p:tav>
                                      </p:tavLst>
                                    </p:anim>
                                    <p:anim calcmode="lin" valueType="num">
                                      <p:cBhvr>
                                        <p:cTn id="35" dur="675" decel="100000" fill="hold"/>
                                        <p:tgtEl>
                                          <p:spTgt spid="45"/>
                                        </p:tgtEl>
                                        <p:attrNameLst>
                                          <p:attrName>ppt_y</p:attrName>
                                        </p:attrNameLst>
                                      </p:cBhvr>
                                      <p:tavLst>
                                        <p:tav tm="0">
                                          <p:val>
                                            <p:strVal val="#ppt_y+1"/>
                                          </p:val>
                                        </p:tav>
                                        <p:tav tm="100000">
                                          <p:val>
                                            <p:strVal val="#ppt_y-.03"/>
                                          </p:val>
                                        </p:tav>
                                      </p:tavLst>
                                    </p:anim>
                                    <p:anim calcmode="lin" valueType="num">
                                      <p:cBhvr>
                                        <p:cTn id="36" dur="75" accel="100000" fill="hold">
                                          <p:stCondLst>
                                            <p:cond delay="675"/>
                                          </p:stCondLst>
                                        </p:cTn>
                                        <p:tgtEl>
                                          <p:spTgt spid="45"/>
                                        </p:tgtEl>
                                        <p:attrNameLst>
                                          <p:attrName>ppt_y</p:attrName>
                                        </p:attrNameLst>
                                      </p:cBhvr>
                                      <p:tavLst>
                                        <p:tav tm="0">
                                          <p:val>
                                            <p:strVal val="#ppt_y-.03"/>
                                          </p:val>
                                        </p:tav>
                                        <p:tav tm="100000">
                                          <p:val>
                                            <p:strVal val="#ppt_y"/>
                                          </p:val>
                                        </p:tav>
                                      </p:tavLst>
                                    </p:anim>
                                  </p:childTnLst>
                                </p:cTn>
                              </p:par>
                            </p:childTnLst>
                          </p:cTn>
                        </p:par>
                        <p:par>
                          <p:cTn id="37" fill="hold">
                            <p:stCondLst>
                              <p:cond delay="4500"/>
                            </p:stCondLst>
                            <p:childTnLst>
                              <p:par>
                                <p:cTn id="38" presetID="37" presetClass="entr" presetSubtype="0" fill="hold" grpId="0" nodeType="afterEffect">
                                  <p:stCondLst>
                                    <p:cond delay="0"/>
                                  </p:stCondLst>
                                  <p:childTnLst>
                                    <p:set>
                                      <p:cBhvr>
                                        <p:cTn id="39" dur="1" fill="hold">
                                          <p:stCondLst>
                                            <p:cond delay="0"/>
                                          </p:stCondLst>
                                        </p:cTn>
                                        <p:tgtEl>
                                          <p:spTgt spid="46"/>
                                        </p:tgtEl>
                                        <p:attrNameLst>
                                          <p:attrName>style.visibility</p:attrName>
                                        </p:attrNameLst>
                                      </p:cBhvr>
                                      <p:to>
                                        <p:strVal val="visible"/>
                                      </p:to>
                                    </p:set>
                                    <p:animEffect transition="in" filter="fade">
                                      <p:cBhvr>
                                        <p:cTn id="40" dur="750"/>
                                        <p:tgtEl>
                                          <p:spTgt spid="46"/>
                                        </p:tgtEl>
                                      </p:cBhvr>
                                    </p:animEffect>
                                    <p:anim calcmode="lin" valueType="num">
                                      <p:cBhvr>
                                        <p:cTn id="41" dur="750" fill="hold"/>
                                        <p:tgtEl>
                                          <p:spTgt spid="46"/>
                                        </p:tgtEl>
                                        <p:attrNameLst>
                                          <p:attrName>ppt_x</p:attrName>
                                        </p:attrNameLst>
                                      </p:cBhvr>
                                      <p:tavLst>
                                        <p:tav tm="0">
                                          <p:val>
                                            <p:strVal val="#ppt_x"/>
                                          </p:val>
                                        </p:tav>
                                        <p:tav tm="100000">
                                          <p:val>
                                            <p:strVal val="#ppt_x"/>
                                          </p:val>
                                        </p:tav>
                                      </p:tavLst>
                                    </p:anim>
                                    <p:anim calcmode="lin" valueType="num">
                                      <p:cBhvr>
                                        <p:cTn id="42" dur="675" decel="100000" fill="hold"/>
                                        <p:tgtEl>
                                          <p:spTgt spid="46"/>
                                        </p:tgtEl>
                                        <p:attrNameLst>
                                          <p:attrName>ppt_y</p:attrName>
                                        </p:attrNameLst>
                                      </p:cBhvr>
                                      <p:tavLst>
                                        <p:tav tm="0">
                                          <p:val>
                                            <p:strVal val="#ppt_y+1"/>
                                          </p:val>
                                        </p:tav>
                                        <p:tav tm="100000">
                                          <p:val>
                                            <p:strVal val="#ppt_y-.03"/>
                                          </p:val>
                                        </p:tav>
                                      </p:tavLst>
                                    </p:anim>
                                    <p:anim calcmode="lin" valueType="num">
                                      <p:cBhvr>
                                        <p:cTn id="43" dur="75" accel="100000" fill="hold">
                                          <p:stCondLst>
                                            <p:cond delay="675"/>
                                          </p:stCondLst>
                                        </p:cTn>
                                        <p:tgtEl>
                                          <p:spTgt spid="46"/>
                                        </p:tgtEl>
                                        <p:attrNameLst>
                                          <p:attrName>ppt_y</p:attrName>
                                        </p:attrNameLst>
                                      </p:cBhvr>
                                      <p:tavLst>
                                        <p:tav tm="0">
                                          <p:val>
                                            <p:strVal val="#ppt_y-.03"/>
                                          </p:val>
                                        </p:tav>
                                        <p:tav tm="100000">
                                          <p:val>
                                            <p:strVal val="#ppt_y"/>
                                          </p:val>
                                        </p:tav>
                                      </p:tavLst>
                                    </p:anim>
                                  </p:childTnLst>
                                </p:cTn>
                              </p:par>
                            </p:childTnLst>
                          </p:cTn>
                        </p:par>
                        <p:par>
                          <p:cTn id="44" fill="hold">
                            <p:stCondLst>
                              <p:cond delay="5500"/>
                            </p:stCondLst>
                            <p:childTnLst>
                              <p:par>
                                <p:cTn id="45" presetID="37" presetClass="entr" presetSubtype="0" fill="hold" grpId="0" nodeType="afterEffect">
                                  <p:stCondLst>
                                    <p:cond delay="0"/>
                                  </p:stCondLst>
                                  <p:childTnLst>
                                    <p:set>
                                      <p:cBhvr>
                                        <p:cTn id="46" dur="1" fill="hold">
                                          <p:stCondLst>
                                            <p:cond delay="0"/>
                                          </p:stCondLst>
                                        </p:cTn>
                                        <p:tgtEl>
                                          <p:spTgt spid="47"/>
                                        </p:tgtEl>
                                        <p:attrNameLst>
                                          <p:attrName>style.visibility</p:attrName>
                                        </p:attrNameLst>
                                      </p:cBhvr>
                                      <p:to>
                                        <p:strVal val="visible"/>
                                      </p:to>
                                    </p:set>
                                    <p:animEffect transition="in" filter="fade">
                                      <p:cBhvr>
                                        <p:cTn id="47" dur="750"/>
                                        <p:tgtEl>
                                          <p:spTgt spid="47"/>
                                        </p:tgtEl>
                                      </p:cBhvr>
                                    </p:animEffect>
                                    <p:anim calcmode="lin" valueType="num">
                                      <p:cBhvr>
                                        <p:cTn id="48" dur="750" fill="hold"/>
                                        <p:tgtEl>
                                          <p:spTgt spid="47"/>
                                        </p:tgtEl>
                                        <p:attrNameLst>
                                          <p:attrName>ppt_x</p:attrName>
                                        </p:attrNameLst>
                                      </p:cBhvr>
                                      <p:tavLst>
                                        <p:tav tm="0">
                                          <p:val>
                                            <p:strVal val="#ppt_x"/>
                                          </p:val>
                                        </p:tav>
                                        <p:tav tm="100000">
                                          <p:val>
                                            <p:strVal val="#ppt_x"/>
                                          </p:val>
                                        </p:tav>
                                      </p:tavLst>
                                    </p:anim>
                                    <p:anim calcmode="lin" valueType="num">
                                      <p:cBhvr>
                                        <p:cTn id="49" dur="675" decel="100000" fill="hold"/>
                                        <p:tgtEl>
                                          <p:spTgt spid="47"/>
                                        </p:tgtEl>
                                        <p:attrNameLst>
                                          <p:attrName>ppt_y</p:attrName>
                                        </p:attrNameLst>
                                      </p:cBhvr>
                                      <p:tavLst>
                                        <p:tav tm="0">
                                          <p:val>
                                            <p:strVal val="#ppt_y+1"/>
                                          </p:val>
                                        </p:tav>
                                        <p:tav tm="100000">
                                          <p:val>
                                            <p:strVal val="#ppt_y-.03"/>
                                          </p:val>
                                        </p:tav>
                                      </p:tavLst>
                                    </p:anim>
                                    <p:anim calcmode="lin" valueType="num">
                                      <p:cBhvr>
                                        <p:cTn id="50" dur="75" accel="100000" fill="hold">
                                          <p:stCondLst>
                                            <p:cond delay="675"/>
                                          </p:stCondLst>
                                        </p:cTn>
                                        <p:tgtEl>
                                          <p:spTgt spid="4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41" grpId="0"/>
      <p:bldP spid="43" grpId="0"/>
      <p:bldP spid="44" grpId="0"/>
      <p:bldP spid="45" grpId="0"/>
      <p:bldP spid="46" grpId="0"/>
      <p:bldP spid="4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0"/>
          </p:nvPr>
        </p:nvPicPr>
        <p:blipFill rotWithShape="1">
          <a:blip r:embed="rId1" cstate="screen"/>
          <a:srcRect/>
          <a:stretch>
            <a:fillRect/>
          </a:stretch>
        </p:blipFill>
        <p:spPr>
          <a:xfrm>
            <a:off x="0" y="-1"/>
            <a:ext cx="12192000" cy="5138443"/>
          </a:xfrm>
        </p:spPr>
      </p:pic>
      <p:sp>
        <p:nvSpPr>
          <p:cNvPr id="30" name="Rectangle 29"/>
          <p:cNvSpPr/>
          <p:nvPr/>
        </p:nvSpPr>
        <p:spPr>
          <a:xfrm>
            <a:off x="0" y="0"/>
            <a:ext cx="12192000" cy="5138738"/>
          </a:xfrm>
          <a:prstGeom prst="rect">
            <a:avLst/>
          </a:prstGeom>
          <a:solidFill>
            <a:schemeClr val="bg1">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 name="Oval 2"/>
          <p:cNvSpPr/>
          <p:nvPr/>
        </p:nvSpPr>
        <p:spPr>
          <a:xfrm>
            <a:off x="5713413" y="5402263"/>
            <a:ext cx="765175" cy="72072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pic>
        <p:nvPicPr>
          <p:cNvPr id="68613" name="Picture 3"/>
          <p:cNvPicPr>
            <a:picLocks noChangeAspect="1"/>
          </p:cNvPicPr>
          <p:nvPr/>
        </p:nvPicPr>
        <p:blipFill>
          <a:blip r:embed="rId2">
            <a:clrChange>
              <a:clrFrom>
                <a:srgbClr val="D9D9D9"/>
              </a:clrFrom>
              <a:clrTo>
                <a:srgbClr val="D9D9D9">
                  <a:alpha val="0"/>
                </a:srgbClr>
              </a:clrTo>
            </a:clrChange>
          </a:blip>
          <a:srcRect/>
          <a:stretch>
            <a:fillRect/>
          </a:stretch>
        </p:blipFill>
        <p:spPr bwMode="auto">
          <a:xfrm>
            <a:off x="0" y="4892675"/>
            <a:ext cx="12192000" cy="1963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itle 3"/>
          <p:cNvSpPr txBox="1"/>
          <p:nvPr/>
        </p:nvSpPr>
        <p:spPr>
          <a:xfrm>
            <a:off x="1055688" y="2333625"/>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altLang="zh-CN" sz="6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Thanks for Watching</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3" name="TextBox 22"/>
          <p:cNvSpPr txBox="1"/>
          <p:nvPr/>
        </p:nvSpPr>
        <p:spPr bwMode="auto">
          <a:xfrm>
            <a:off x="5110956" y="2773063"/>
            <a:ext cx="2220929" cy="3181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From1989.Taobao.com</a:t>
            </a:r>
            <a:endParaRPr kumimoji="0" lang="id-ID"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29" name="Group 28"/>
          <p:cNvGrpSpPr/>
          <p:nvPr/>
        </p:nvGrpSpPr>
        <p:grpSpPr bwMode="auto">
          <a:xfrm>
            <a:off x="-7345363" y="1403350"/>
            <a:ext cx="7021513" cy="3028950"/>
            <a:chOff x="-7750045" y="1863691"/>
            <a:chExt cx="7020232" cy="3028579"/>
          </a:xfrm>
        </p:grpSpPr>
        <p:sp>
          <p:nvSpPr>
            <p:cNvPr id="26" name="TextBox 25"/>
            <p:cNvSpPr txBox="1"/>
            <p:nvPr/>
          </p:nvSpPr>
          <p:spPr>
            <a:xfrm>
              <a:off x="-5037502" y="4387507"/>
              <a:ext cx="1595146" cy="319049"/>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DEDE</a:t>
              </a:r>
              <a:r>
                <a:rPr kumimoji="0" lang="id-ID"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WATMAN</a:t>
              </a:r>
              <a:endParaRPr kumimoji="0" lang="id-ID" sz="1465"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68621" name="Group 27"/>
            <p:cNvGrpSpPr/>
            <p:nvPr/>
          </p:nvGrpSpPr>
          <p:grpSpPr bwMode="auto">
            <a:xfrm>
              <a:off x="-7750045" y="1863691"/>
              <a:ext cx="7020232" cy="3028579"/>
              <a:chOff x="-7750045" y="1863691"/>
              <a:chExt cx="7020232" cy="3028579"/>
            </a:xfrm>
          </p:grpSpPr>
          <p:grpSp>
            <p:nvGrpSpPr>
              <p:cNvPr id="68622" name="Group 17"/>
              <p:cNvGrpSpPr/>
              <p:nvPr/>
            </p:nvGrpSpPr>
            <p:grpSpPr bwMode="auto">
              <a:xfrm>
                <a:off x="-7750045" y="1863691"/>
                <a:ext cx="7020232" cy="2334750"/>
                <a:chOff x="2487561" y="1832946"/>
                <a:chExt cx="7020232" cy="2334750"/>
              </a:xfrm>
            </p:grpSpPr>
            <p:sp>
              <p:nvSpPr>
                <p:cNvPr id="19" name="Rectangle 18"/>
                <p:cNvSpPr/>
                <p:nvPr/>
              </p:nvSpPr>
              <p:spPr>
                <a:xfrm>
                  <a:off x="3047847" y="1859931"/>
                  <a:ext cx="6096475" cy="2307942"/>
                </a:xfrm>
                <a:prstGeom prst="rect">
                  <a:avLst/>
                </a:prstGeom>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en-US" sz="2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Passion leads to design, design leads to performance, performance leads to SUCCESS!</a:t>
                  </a:r>
                  <a:endParaRPr kumimoji="0" lang="en-US" sz="2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5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69651" name="TextBox 19"/>
                <p:cNvSpPr txBox="1">
                  <a:spLocks noChangeArrowheads="1"/>
                </p:cNvSpPr>
                <p:nvPr/>
              </p:nvSpPr>
              <p:spPr bwMode="auto">
                <a:xfrm>
                  <a:off x="2487561" y="1832946"/>
                  <a:ext cx="726942" cy="7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a:t>
                  </a:r>
                  <a:endPar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9652" name="TextBox 20"/>
                <p:cNvSpPr txBox="1">
                  <a:spLocks noChangeArrowheads="1"/>
                </p:cNvSpPr>
                <p:nvPr/>
              </p:nvSpPr>
              <p:spPr bwMode="auto">
                <a:xfrm flipV="1">
                  <a:off x="8780851" y="3013901"/>
                  <a:ext cx="726942" cy="7698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a:t>
                  </a:r>
                  <a:endPar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27" name="TextBox 26"/>
              <p:cNvSpPr txBox="1"/>
              <p:nvPr/>
            </p:nvSpPr>
            <p:spPr>
              <a:xfrm>
                <a:off x="-5335898" y="4635127"/>
                <a:ext cx="2191937" cy="25714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06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General Manager – PT </a:t>
                </a:r>
                <a:r>
                  <a:rPr kumimoji="0" lang="en-US" sz="1065"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Alim</a:t>
                </a:r>
                <a:r>
                  <a:rPr kumimoji="0" lang="en-US" sz="106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065"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Rugi</a:t>
                </a:r>
                <a:endParaRPr kumimoji="0" lang="id-ID" sz="106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sp>
        <p:nvSpPr>
          <p:cNvPr id="69640" name="Freeform 5"/>
          <p:cNvSpPr>
            <a:spLocks noEditPoints="1"/>
          </p:cNvSpPr>
          <p:nvPr/>
        </p:nvSpPr>
        <p:spPr bwMode="auto">
          <a:xfrm>
            <a:off x="6002338" y="5583238"/>
            <a:ext cx="187325" cy="346075"/>
          </a:xfrm>
          <a:custGeom>
            <a:avLst/>
            <a:gdLst>
              <a:gd name="T0" fmla="*/ 187960 w 96"/>
              <a:gd name="T1" fmla="*/ 188965 h 176"/>
              <a:gd name="T2" fmla="*/ 187960 w 96"/>
              <a:gd name="T3" fmla="*/ 165344 h 176"/>
              <a:gd name="T4" fmla="*/ 180128 w 96"/>
              <a:gd name="T5" fmla="*/ 157471 h 176"/>
              <a:gd name="T6" fmla="*/ 172297 w 96"/>
              <a:gd name="T7" fmla="*/ 165344 h 176"/>
              <a:gd name="T8" fmla="*/ 172297 w 96"/>
              <a:gd name="T9" fmla="*/ 188965 h 176"/>
              <a:gd name="T10" fmla="*/ 93980 w 96"/>
              <a:gd name="T11" fmla="*/ 267701 h 176"/>
              <a:gd name="T12" fmla="*/ 15663 w 96"/>
              <a:gd name="T13" fmla="*/ 188965 h 176"/>
              <a:gd name="T14" fmla="*/ 15663 w 96"/>
              <a:gd name="T15" fmla="*/ 165344 h 176"/>
              <a:gd name="T16" fmla="*/ 7832 w 96"/>
              <a:gd name="T17" fmla="*/ 157471 h 176"/>
              <a:gd name="T18" fmla="*/ 0 w 96"/>
              <a:gd name="T19" fmla="*/ 165344 h 176"/>
              <a:gd name="T20" fmla="*/ 0 w 96"/>
              <a:gd name="T21" fmla="*/ 188965 h 176"/>
              <a:gd name="T22" fmla="*/ 86148 w 96"/>
              <a:gd name="T23" fmla="*/ 283448 h 176"/>
              <a:gd name="T24" fmla="*/ 86148 w 96"/>
              <a:gd name="T25" fmla="*/ 330689 h 176"/>
              <a:gd name="T26" fmla="*/ 31327 w 96"/>
              <a:gd name="T27" fmla="*/ 330689 h 176"/>
              <a:gd name="T28" fmla="*/ 23495 w 96"/>
              <a:gd name="T29" fmla="*/ 338562 h 176"/>
              <a:gd name="T30" fmla="*/ 31327 w 96"/>
              <a:gd name="T31" fmla="*/ 346436 h 176"/>
              <a:gd name="T32" fmla="*/ 156633 w 96"/>
              <a:gd name="T33" fmla="*/ 346436 h 176"/>
              <a:gd name="T34" fmla="*/ 164465 w 96"/>
              <a:gd name="T35" fmla="*/ 338562 h 176"/>
              <a:gd name="T36" fmla="*/ 156633 w 96"/>
              <a:gd name="T37" fmla="*/ 330689 h 176"/>
              <a:gd name="T38" fmla="*/ 101812 w 96"/>
              <a:gd name="T39" fmla="*/ 330689 h 176"/>
              <a:gd name="T40" fmla="*/ 101812 w 96"/>
              <a:gd name="T41" fmla="*/ 283448 h 176"/>
              <a:gd name="T42" fmla="*/ 187960 w 96"/>
              <a:gd name="T43" fmla="*/ 188965 h 176"/>
              <a:gd name="T44" fmla="*/ 93980 w 96"/>
              <a:gd name="T45" fmla="*/ 251953 h 176"/>
              <a:gd name="T46" fmla="*/ 156633 w 96"/>
              <a:gd name="T47" fmla="*/ 188965 h 176"/>
              <a:gd name="T48" fmla="*/ 156633 w 96"/>
              <a:gd name="T49" fmla="*/ 62988 h 176"/>
              <a:gd name="T50" fmla="*/ 93980 w 96"/>
              <a:gd name="T51" fmla="*/ 0 h 176"/>
              <a:gd name="T52" fmla="*/ 31327 w 96"/>
              <a:gd name="T53" fmla="*/ 62988 h 176"/>
              <a:gd name="T54" fmla="*/ 31327 w 96"/>
              <a:gd name="T55" fmla="*/ 188965 h 176"/>
              <a:gd name="T56" fmla="*/ 93980 w 96"/>
              <a:gd name="T57" fmla="*/ 251953 h 176"/>
              <a:gd name="T58" fmla="*/ 46990 w 96"/>
              <a:gd name="T59" fmla="*/ 62988 h 176"/>
              <a:gd name="T60" fmla="*/ 93980 w 96"/>
              <a:gd name="T61" fmla="*/ 15747 h 176"/>
              <a:gd name="T62" fmla="*/ 140970 w 96"/>
              <a:gd name="T63" fmla="*/ 62988 h 176"/>
              <a:gd name="T64" fmla="*/ 140970 w 96"/>
              <a:gd name="T65" fmla="*/ 125977 h 176"/>
              <a:gd name="T66" fmla="*/ 46990 w 96"/>
              <a:gd name="T67" fmla="*/ 125977 h 176"/>
              <a:gd name="T68" fmla="*/ 46990 w 96"/>
              <a:gd name="T69" fmla="*/ 62988 h 176"/>
              <a:gd name="T70" fmla="*/ 46990 w 96"/>
              <a:gd name="T71" fmla="*/ 141724 h 176"/>
              <a:gd name="T72" fmla="*/ 140970 w 96"/>
              <a:gd name="T73" fmla="*/ 141724 h 176"/>
              <a:gd name="T74" fmla="*/ 140970 w 96"/>
              <a:gd name="T75" fmla="*/ 188965 h 176"/>
              <a:gd name="T76" fmla="*/ 93980 w 96"/>
              <a:gd name="T77" fmla="*/ 236206 h 176"/>
              <a:gd name="T78" fmla="*/ 46990 w 96"/>
              <a:gd name="T79" fmla="*/ 188965 h 176"/>
              <a:gd name="T80" fmla="*/ 46990 w 96"/>
              <a:gd name="T81" fmla="*/ 141724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repeatCount="indefinite" autoRev="1" fill="hold" grpId="0" nodeType="afterEffect">
                                  <p:stCondLst>
                                    <p:cond delay="0"/>
                                  </p:stCondLst>
                                  <p:childTnLst>
                                    <p:animScale>
                                      <p:cBhvr>
                                        <p:cTn id="6" dur="250" fill="hold"/>
                                        <p:tgtEl>
                                          <p:spTgt spid="3"/>
                                        </p:tgtEl>
                                      </p:cBhvr>
                                      <p:by x="190000" y="190000"/>
                                    </p:animScale>
                                  </p:childTnLst>
                                </p:cTn>
                              </p:par>
                            </p:childTnLst>
                          </p:cTn>
                        </p:par>
                        <p:par>
                          <p:cTn id="7" fill="hold">
                            <p:stCondLst>
                              <p:cond delay="500"/>
                            </p:stCondLst>
                            <p:childTnLst>
                              <p:par>
                                <p:cTn id="8" presetID="63" presetClass="path" presetSubtype="0" accel="50000" decel="50000" fill="hold" nodeType="afterEffect">
                                  <p:stCondLst>
                                    <p:cond delay="0"/>
                                  </p:stCondLst>
                                  <p:childTnLst>
                                    <p:animMotion origin="layout" path="M 3.125E-6 -3.33333E-6 L 0.81445 -3.33333E-6 " pathEditMode="relative" rAng="0" ptsTypes="AA">
                                      <p:cBhvr>
                                        <p:cTn id="9" dur="750" fill="hold"/>
                                        <p:tgtEl>
                                          <p:spTgt spid="29"/>
                                        </p:tgtEl>
                                        <p:attrNameLst>
                                          <p:attrName>ppt_x</p:attrName>
                                          <p:attrName>ppt_y</p:attrName>
                                        </p:attrNameLst>
                                      </p:cBhvr>
                                      <p:rCtr x="40716"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Box 18"/>
          <p:cNvSpPr txBox="1"/>
          <p:nvPr/>
        </p:nvSpPr>
        <p:spPr>
          <a:xfrm>
            <a:off x="7042150" y="919163"/>
            <a:ext cx="4540250" cy="132397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PORTFOLIO</a:t>
            </a:r>
            <a:endParaRPr kumimoji="0" lang="en-US" sz="40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en-US" sz="4000" b="1" i="0" u="none" strike="noStrike" kern="1200" cap="none" spc="300" normalizeH="0" baseline="0" noProof="0" dirty="0">
                <a:ln>
                  <a:noFill/>
                </a:ln>
                <a:solidFill>
                  <a:srgbClr val="51C3CA"/>
                </a:solidFill>
                <a:effectLst/>
                <a:uLnTx/>
                <a:uFillTx/>
                <a:latin typeface="Arial" panose="020B0604020202020204"/>
                <a:ea typeface="微软雅黑"/>
                <a:cs typeface="+mn-ea"/>
                <a:sym typeface="+mn-lt"/>
              </a:rPr>
              <a:t>NAME</a:t>
            </a:r>
            <a:endParaRPr kumimoji="0" lang="en-US" sz="4000" b="1" i="0" u="none" strike="noStrike" kern="1200" cap="none" spc="30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0" name="TextBox 19"/>
          <p:cNvSpPr txBox="1"/>
          <p:nvPr/>
        </p:nvSpPr>
        <p:spPr>
          <a:xfrm>
            <a:off x="7077075" y="2703513"/>
            <a:ext cx="935038"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TITLE</a:t>
            </a:r>
            <a:endPar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1924" name="TextBox 20"/>
          <p:cNvSpPr txBox="1">
            <a:spLocks noChangeArrowheads="1"/>
          </p:cNvSpPr>
          <p:nvPr/>
        </p:nvSpPr>
        <p:spPr bwMode="auto">
          <a:xfrm>
            <a:off x="7077075" y="3074988"/>
            <a:ext cx="2759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Integer dolor quam.</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TextBox 21"/>
          <p:cNvSpPr txBox="1"/>
          <p:nvPr/>
        </p:nvSpPr>
        <p:spPr>
          <a:xfrm>
            <a:off x="7070725" y="5145088"/>
            <a:ext cx="860425"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TEXT</a:t>
            </a:r>
            <a:endPar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1926" name="TextBox 22"/>
          <p:cNvSpPr txBox="1">
            <a:spLocks noChangeArrowheads="1"/>
          </p:cNvSpPr>
          <p:nvPr/>
        </p:nvSpPr>
        <p:spPr bwMode="auto">
          <a:xfrm>
            <a:off x="7056438" y="5522913"/>
            <a:ext cx="275748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Integer dolor quam.</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TextBox 23"/>
          <p:cNvSpPr txBox="1"/>
          <p:nvPr/>
        </p:nvSpPr>
        <p:spPr>
          <a:xfrm>
            <a:off x="7077075" y="3929063"/>
            <a:ext cx="1773238"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SOMETHING</a:t>
            </a:r>
            <a:endParaRPr kumimoji="0" lang="en-US" sz="16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1928" name="TextBox 24"/>
          <p:cNvSpPr txBox="1">
            <a:spLocks noChangeArrowheads="1"/>
          </p:cNvSpPr>
          <p:nvPr/>
        </p:nvSpPr>
        <p:spPr bwMode="auto">
          <a:xfrm>
            <a:off x="7056438" y="4298950"/>
            <a:ext cx="275748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Integer dolor quam.</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3" name="图片占位符 2"/>
          <p:cNvPicPr>
            <a:picLocks noGrp="1" noChangeAspect="1"/>
          </p:cNvPicPr>
          <p:nvPr>
            <p:ph type="pic" sz="quarter" idx="11"/>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bwMode="auto">
          <a:xfrm>
            <a:off x="0" y="0"/>
            <a:ext cx="3059113" cy="686911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图片占位符 4"/>
          <p:cNvPicPr>
            <a:picLocks noGrp="1" noChangeAspect="1"/>
          </p:cNvPicPr>
          <p:nvPr>
            <p:ph type="pic" sz="quarter" idx="12"/>
          </p:nvPr>
        </p:nvPicPr>
        <p:blipFill rotWithShape="1">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bwMode="auto">
          <a:xfrm>
            <a:off x="3149600" y="0"/>
            <a:ext cx="3059113" cy="33750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图片占位符 6"/>
          <p:cNvPicPr>
            <a:picLocks noGrp="1" noChangeAspect="1"/>
          </p:cNvPicPr>
          <p:nvPr>
            <p:ph type="pic" sz="quarter" idx="13"/>
          </p:nvPr>
        </p:nvPicPr>
        <p:blipFill rotWithShape="1">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bwMode="auto">
          <a:xfrm>
            <a:off x="3149600" y="3465513"/>
            <a:ext cx="3059113" cy="341471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占位符 9"/>
          <p:cNvPicPr>
            <a:picLocks noGrp="1" noChangeAspect="1"/>
          </p:cNvPicPr>
          <p:nvPr>
            <p:ph type="pic" sz="quarter" idx="11"/>
          </p:nvPr>
        </p:nvPicPr>
        <p:blipFill>
          <a:blip r:embed="rId1" cstate="screen"/>
          <a:srcRect/>
          <a:stretch>
            <a:fillRect/>
          </a:stretch>
        </p:blipFill>
        <p:spPr/>
      </p:pic>
      <p:pic>
        <p:nvPicPr>
          <p:cNvPr id="12" name="图片占位符 11"/>
          <p:cNvPicPr>
            <a:picLocks noGrp="1" noChangeAspect="1"/>
          </p:cNvPicPr>
          <p:nvPr>
            <p:ph type="pic" sz="quarter" idx="12"/>
          </p:nvPr>
        </p:nvPicPr>
        <p:blipFill>
          <a:blip r:embed="rId2" cstate="screen"/>
          <a:srcRect/>
          <a:stretch>
            <a:fillRect/>
          </a:stretch>
        </p:blipFill>
        <p:spPr/>
      </p:pic>
      <p:pic>
        <p:nvPicPr>
          <p:cNvPr id="17" name="图片占位符 16"/>
          <p:cNvPicPr>
            <a:picLocks noGrp="1" noChangeAspect="1"/>
          </p:cNvPicPr>
          <p:nvPr>
            <p:ph type="pic" sz="quarter" idx="13"/>
          </p:nvPr>
        </p:nvPicPr>
        <p:blipFill rotWithShape="1">
          <a:blip r:embed="rId3" cstate="screen"/>
          <a:srcRect/>
          <a:stretch>
            <a:fillRect/>
          </a:stretch>
        </p:blipFill>
        <p:spPr>
          <a:xfrm>
            <a:off x="8051097" y="1962150"/>
            <a:ext cx="3531302" cy="2749736"/>
          </a:xfrm>
        </p:spPr>
      </p:pic>
      <p:sp>
        <p:nvSpPr>
          <p:cNvPr id="16" name="Rounded Rectangle 15"/>
          <p:cNvSpPr/>
          <p:nvPr/>
        </p:nvSpPr>
        <p:spPr>
          <a:xfrm>
            <a:off x="657225"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DETAILS</a:t>
            </a: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9" name="Rectangle 28"/>
          <p:cNvSpPr/>
          <p:nvPr/>
        </p:nvSpPr>
        <p:spPr>
          <a:xfrm>
            <a:off x="6096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7" name="Rounded Rectangle 36"/>
          <p:cNvSpPr/>
          <p:nvPr/>
        </p:nvSpPr>
        <p:spPr>
          <a:xfrm>
            <a:off x="4371975"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DETAILS</a:t>
            </a: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8" name="Rectangle 37"/>
          <p:cNvSpPr/>
          <p:nvPr/>
        </p:nvSpPr>
        <p:spPr>
          <a:xfrm>
            <a:off x="43307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1" name="Rounded Rectangle 40"/>
          <p:cNvSpPr/>
          <p:nvPr/>
        </p:nvSpPr>
        <p:spPr>
          <a:xfrm>
            <a:off x="8104188" y="5624513"/>
            <a:ext cx="869950" cy="287337"/>
          </a:xfrm>
          <a:prstGeom prst="roundRect">
            <a:avLst/>
          </a:prstGeom>
          <a:no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DETAILS</a:t>
            </a: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2" name="Rectangle 41"/>
          <p:cNvSpPr/>
          <p:nvPr/>
        </p:nvSpPr>
        <p:spPr>
          <a:xfrm>
            <a:off x="8051800" y="4775200"/>
            <a:ext cx="3530600" cy="547688"/>
          </a:xfrm>
          <a:prstGeom prst="rect">
            <a:avLst/>
          </a:prstGeom>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consectetuer</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Aenean</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commodo</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ligula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eget</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940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Team</a:t>
            </a:r>
            <a:endPar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5940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Oval 2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Rectangle 4"/>
          <p:cNvSpPr/>
          <p:nvPr/>
        </p:nvSpPr>
        <p:spPr>
          <a:xfrm>
            <a:off x="609600" y="4124325"/>
            <a:ext cx="3530600"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4" name="Rectangle 23"/>
          <p:cNvSpPr/>
          <p:nvPr/>
        </p:nvSpPr>
        <p:spPr>
          <a:xfrm>
            <a:off x="4335463" y="4124325"/>
            <a:ext cx="3532187"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5" name="Rectangle 24"/>
          <p:cNvSpPr/>
          <p:nvPr/>
        </p:nvSpPr>
        <p:spPr>
          <a:xfrm>
            <a:off x="8051800" y="4124325"/>
            <a:ext cx="3530600" cy="587375"/>
          </a:xfrm>
          <a:prstGeom prst="rect">
            <a:avLst/>
          </a:prstGeom>
          <a:solidFill>
            <a:schemeClr val="bg1">
              <a:lumMod val="10000"/>
              <a:alpha val="8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5" name="Shape 128"/>
          <p:cNvSpPr/>
          <p:nvPr/>
        </p:nvSpPr>
        <p:spPr>
          <a:xfrm>
            <a:off x="657225" y="4167188"/>
            <a:ext cx="1493838" cy="341312"/>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latin typeface="Arial" panose="020B0604020202020204"/>
                <a:ea typeface="微软雅黑"/>
                <a:cs typeface="+mn-ea"/>
                <a:sym typeface="+mn-lt"/>
              </a:rPr>
              <a:t>Your Title</a:t>
            </a:r>
            <a:endParaRPr lang="en-US" altLang="zh-CN" sz="1600" spc="300" dirty="0">
              <a:solidFill>
                <a:srgbClr val="F6F8F8"/>
              </a:solidFill>
              <a:latin typeface="Arial" panose="020B0604020202020204"/>
              <a:ea typeface="微软雅黑"/>
              <a:cs typeface="+mn-ea"/>
              <a:sym typeface="+mn-lt"/>
            </a:endParaRPr>
          </a:p>
        </p:txBody>
      </p:sp>
      <p:sp>
        <p:nvSpPr>
          <p:cNvPr id="40" name="Shape 128"/>
          <p:cNvSpPr/>
          <p:nvPr/>
        </p:nvSpPr>
        <p:spPr>
          <a:xfrm>
            <a:off x="8104188" y="4143375"/>
            <a:ext cx="1820862" cy="341313"/>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cs typeface="+mn-ea"/>
                <a:sym typeface="+mn-lt"/>
              </a:rPr>
              <a:t>Your Title</a:t>
            </a:r>
            <a:endParaRPr lang="en-US" altLang="zh-CN" sz="1600" spc="300" dirty="0">
              <a:solidFill>
                <a:srgbClr val="F6F8F8"/>
              </a:solidFill>
              <a:cs typeface="+mn-ea"/>
              <a:sym typeface="+mn-lt"/>
            </a:endParaRPr>
          </a:p>
        </p:txBody>
      </p:sp>
      <p:sp>
        <p:nvSpPr>
          <p:cNvPr id="26" name="Shape 128"/>
          <p:cNvSpPr/>
          <p:nvPr/>
        </p:nvSpPr>
        <p:spPr>
          <a:xfrm>
            <a:off x="4371975" y="4167188"/>
            <a:ext cx="1493838" cy="341312"/>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lvl="0">
              <a:defRPr/>
            </a:pPr>
            <a:r>
              <a:rPr lang="en-US" altLang="zh-CN" sz="1600" spc="300" dirty="0">
                <a:solidFill>
                  <a:srgbClr val="F6F8F8"/>
                </a:solidFill>
                <a:cs typeface="+mn-ea"/>
                <a:sym typeface="+mn-lt"/>
              </a:rPr>
              <a:t>Your Title</a:t>
            </a:r>
            <a:endParaRPr lang="en-US" altLang="zh-CN" sz="1600" spc="300" dirty="0">
              <a:solidFill>
                <a:srgbClr val="F6F8F8"/>
              </a:solidFill>
              <a:cs typeface="+mn-ea"/>
              <a:sym typeface="+mn-lt"/>
            </a:endParaRPr>
          </a:p>
        </p:txBody>
      </p:sp>
      <p:sp>
        <p:nvSpPr>
          <p:cNvPr id="27" name="Shape 128"/>
          <p:cNvSpPr/>
          <p:nvPr/>
        </p:nvSpPr>
        <p:spPr>
          <a:xfrm>
            <a:off x="657225" y="4397375"/>
            <a:ext cx="1857375" cy="292100"/>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defRPr/>
            </a:pPr>
            <a:r>
              <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General Manager</a:t>
            </a:r>
            <a:endPar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8" name="Shape 128"/>
          <p:cNvSpPr/>
          <p:nvPr/>
        </p:nvSpPr>
        <p:spPr>
          <a:xfrm>
            <a:off x="8104188" y="4373563"/>
            <a:ext cx="1820862" cy="292100"/>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defRPr/>
            </a:pPr>
            <a:r>
              <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Human Development</a:t>
            </a:r>
            <a:endPar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30" name="Shape 128"/>
          <p:cNvSpPr/>
          <p:nvPr/>
        </p:nvSpPr>
        <p:spPr>
          <a:xfrm>
            <a:off x="4371975" y="4392613"/>
            <a:ext cx="1493838" cy="301625"/>
          </a:xfrm>
          <a:prstGeom prst="rect">
            <a:avLst/>
          </a:prstGeom>
          <a:ln w="12700">
            <a:miter lim="400000"/>
          </a:ln>
        </p:spPr>
        <p:txBody>
          <a:bodyPr lIns="71437" tIns="71437" rIns="71437" bIns="71437" anchor="ctr">
            <a:spAutoFit/>
          </a:bodyPr>
          <a:lstStyle>
            <a:lvl1pPr>
              <a:lnSpc>
                <a:spcPct val="80000"/>
              </a:lnSpc>
              <a:defRPr sz="5600">
                <a:latin typeface="Helvetica"/>
                <a:ea typeface="Helvetica"/>
                <a:cs typeface="Helvetica"/>
                <a:sym typeface="Helvetica"/>
              </a:defRPr>
            </a:lvl1pPr>
          </a:lstStyle>
          <a:p>
            <a:pPr marL="0" marR="0" lvl="0" indent="0" algn="l" defTabSz="914400" rtl="0" eaLnBrk="1" fontAlgn="auto" latinLnBrk="0" hangingPunct="1">
              <a:lnSpc>
                <a:spcPct val="80000"/>
              </a:lnSpc>
              <a:spcBef>
                <a:spcPts val="0"/>
              </a:spcBef>
              <a:spcAft>
                <a:spcPts val="0"/>
              </a:spcAft>
              <a:buClrTx/>
              <a:buSzTx/>
              <a:buFontTx/>
              <a:buNone/>
              <a:defRPr/>
            </a:pPr>
            <a:r>
              <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Public Relation</a:t>
            </a:r>
            <a:endParaRPr kumimoji="0" lang="en-US" sz="12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1"/>
          <a:srcRect/>
          <a:stretch>
            <a:fillRect/>
          </a:stretch>
        </a:blipFill>
        <a:effectLst/>
      </p:bgPr>
    </p:bg>
    <p:spTree>
      <p:nvGrpSpPr>
        <p:cNvPr id="1" name=""/>
        <p:cNvGrpSpPr/>
        <p:nvPr/>
      </p:nvGrpSpPr>
      <p:grpSpPr>
        <a:xfrm>
          <a:off x="0" y="0"/>
          <a:ext cx="0" cy="0"/>
          <a:chOff x="0" y="0"/>
          <a:chExt cx="0" cy="0"/>
        </a:xfrm>
      </p:grpSpPr>
      <p:sp>
        <p:nvSpPr>
          <p:cNvPr id="10" name="TextBox 9"/>
          <p:cNvSpPr txBox="1"/>
          <p:nvPr/>
        </p:nvSpPr>
        <p:spPr>
          <a:xfrm>
            <a:off x="1661160" y="1654175"/>
            <a:ext cx="2666114" cy="1323439"/>
          </a:xfrm>
          <a:prstGeom prst="rect">
            <a:avLst/>
          </a:prstGeom>
          <a:noFill/>
        </p:spPr>
        <p:txBody>
          <a:bodyPr wrap="none">
            <a:spAutoFit/>
          </a:bodyPr>
          <a:lstStyle/>
          <a:p>
            <a:pPr lvl="0" algn="r">
              <a:defRPr/>
            </a:pPr>
            <a:r>
              <a:rPr lang="en-US" altLang="zh-CN" sz="4000" dirty="0">
                <a:solidFill>
                  <a:srgbClr val="445469"/>
                </a:solidFill>
                <a:cs typeface="+mn-ea"/>
                <a:sym typeface="+mn-lt"/>
              </a:rPr>
              <a:t>Your Title</a:t>
            </a:r>
            <a:endParaRPr lang="en-US" altLang="zh-CN" sz="4000" dirty="0">
              <a:solidFill>
                <a:srgbClr val="445469"/>
              </a:solidFill>
              <a:cs typeface="+mn-ea"/>
              <a:sym typeface="+mn-lt"/>
            </a:endParaRPr>
          </a:p>
          <a:p>
            <a:pPr lvl="0" algn="r">
              <a:defRPr/>
            </a:pPr>
            <a:r>
              <a:rPr lang="en-US" altLang="zh-CN" sz="4000" dirty="0">
                <a:solidFill>
                  <a:srgbClr val="445469"/>
                </a:solidFill>
                <a:cs typeface="+mn-ea"/>
                <a:sym typeface="+mn-lt"/>
              </a:rPr>
              <a:t>Goes Here</a:t>
            </a:r>
            <a:endParaRPr lang="en-US" altLang="zh-CN" sz="4000" dirty="0">
              <a:solidFill>
                <a:srgbClr val="445469"/>
              </a:solidFill>
              <a:cs typeface="+mn-ea"/>
              <a:sym typeface="+mn-lt"/>
            </a:endParaRPr>
          </a:p>
        </p:txBody>
      </p:sp>
      <p:sp>
        <p:nvSpPr>
          <p:cNvPr id="12" name="Rectangle 11"/>
          <p:cNvSpPr/>
          <p:nvPr/>
        </p:nvSpPr>
        <p:spPr>
          <a:xfrm>
            <a:off x="804863" y="-668338"/>
            <a:ext cx="3695700" cy="3695701"/>
          </a:xfrm>
          <a:prstGeom prst="rect">
            <a:avLst/>
          </a:prstGeom>
          <a:noFill/>
          <a:ln w="1016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5540" name="TextBox 34"/>
          <p:cNvSpPr txBox="1">
            <a:spLocks noChangeArrowheads="1"/>
          </p:cNvSpPr>
          <p:nvPr/>
        </p:nvSpPr>
        <p:spPr bwMode="auto">
          <a:xfrm>
            <a:off x="685800" y="3986213"/>
            <a:ext cx="51276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l" defTabSz="912495" rtl="0" eaLnBrk="1" fontAlgn="base" latinLnBrk="0" hangingPunct="1">
              <a:lnSpc>
                <a:spcPct val="2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Throughout our organization we’ve always looked to bring together the right skills and knowledge to support our technology development, network growth and customer service. With experience that goes beyond the telecoms and IT industry our group of directors</a:t>
            </a:r>
            <a:endParaRPr kumimoji="0" lang="en-US" altLang="zh-CN"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 name="TextBox 17"/>
          <p:cNvSpPr txBox="1"/>
          <p:nvPr/>
        </p:nvSpPr>
        <p:spPr>
          <a:xfrm>
            <a:off x="685800" y="3648075"/>
            <a:ext cx="4235450" cy="338138"/>
          </a:xfrm>
          <a:prstGeom prst="rect">
            <a:avLst/>
          </a:prstGeom>
          <a:noFill/>
        </p:spPr>
        <p:txBody>
          <a:bodyPr>
            <a:spAutoFit/>
          </a:bodyPr>
          <a:lstStyle/>
          <a:p>
            <a:pPr lvl="0">
              <a:defRPr/>
            </a:pPr>
            <a:r>
              <a:rPr lang="en-US" altLang="zh-CN" sz="1600" dirty="0">
                <a:solidFill>
                  <a:srgbClr val="445469"/>
                </a:solidFill>
                <a:cs typeface="+mn-ea"/>
                <a:sym typeface="+mn-lt"/>
              </a:rPr>
              <a:t>Your Title Goes Here</a:t>
            </a:r>
            <a:endPar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图片占位符 20"/>
          <p:cNvPicPr>
            <a:picLocks noGrp="1" noChangeAspect="1"/>
          </p:cNvPicPr>
          <p:nvPr>
            <p:ph type="pic" sz="quarter" idx="12"/>
          </p:nvPr>
        </p:nvPicPr>
        <p:blipFill rotWithShape="1">
          <a:blip r:embed="rId1" cstate="screen"/>
          <a:srcRect/>
          <a:stretch>
            <a:fillRect/>
          </a:stretch>
        </p:blipFill>
        <p:spPr>
          <a:xfrm>
            <a:off x="1158252" y="1954403"/>
            <a:ext cx="3020937" cy="3026801"/>
          </a:xfrm>
        </p:spPr>
      </p:pic>
      <p:pic>
        <p:nvPicPr>
          <p:cNvPr id="23" name="图片占位符 22"/>
          <p:cNvPicPr>
            <a:picLocks noGrp="1" noChangeAspect="1"/>
          </p:cNvPicPr>
          <p:nvPr>
            <p:ph type="pic" sz="quarter" idx="13"/>
          </p:nvPr>
        </p:nvPicPr>
        <p:blipFill rotWithShape="1">
          <a:blip r:embed="rId2" cstate="screen"/>
          <a:srcRect/>
          <a:stretch>
            <a:fillRect/>
          </a:stretch>
        </p:blipFill>
        <p:spPr>
          <a:xfrm>
            <a:off x="4585532" y="1954403"/>
            <a:ext cx="3020937" cy="3026801"/>
          </a:xfrm>
        </p:spPr>
      </p:pic>
      <p:pic>
        <p:nvPicPr>
          <p:cNvPr id="14" name="图片占位符 13"/>
          <p:cNvPicPr>
            <a:picLocks noGrp="1" noChangeAspect="1"/>
          </p:cNvPicPr>
          <p:nvPr>
            <p:ph type="pic" sz="quarter" idx="14"/>
          </p:nvPr>
        </p:nvPicPr>
        <p:blipFill>
          <a:blip r:embed="rId3" cstate="screen"/>
          <a:srcRect/>
          <a:stretch>
            <a:fillRect/>
          </a:stretch>
        </p:blipFill>
        <p:spPr/>
      </p:pic>
      <p:sp>
        <p:nvSpPr>
          <p:cNvPr id="6" name="Shape 3449"/>
          <p:cNvSpPr txBox="1"/>
          <p:nvPr/>
        </p:nvSpPr>
        <p:spPr>
          <a:xfrm>
            <a:off x="5205413" y="5005388"/>
            <a:ext cx="169862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defRPr/>
            </a:pPr>
            <a:r>
              <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PROJECT 2</a:t>
            </a:r>
            <a:endPar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9875" name="Shape 3450"/>
          <p:cNvSpPr txBox="1">
            <a:spLocks noChangeArrowheads="1"/>
          </p:cNvSpPr>
          <p:nvPr/>
        </p:nvSpPr>
        <p:spPr bwMode="auto">
          <a:xfrm>
            <a:off x="4806950" y="5291138"/>
            <a:ext cx="24955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People who work in marketing try to get the attention of people.</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Shape 3451"/>
          <p:cNvSpPr txBox="1"/>
          <p:nvPr/>
        </p:nvSpPr>
        <p:spPr>
          <a:xfrm>
            <a:off x="8624888" y="5005388"/>
            <a:ext cx="171767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defRPr/>
            </a:pPr>
            <a:r>
              <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PROJECT 3</a:t>
            </a:r>
            <a:endPar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9877" name="Shape 3452"/>
          <p:cNvSpPr txBox="1">
            <a:spLocks noChangeArrowheads="1"/>
          </p:cNvSpPr>
          <p:nvPr/>
        </p:nvSpPr>
        <p:spPr bwMode="auto">
          <a:xfrm>
            <a:off x="8235950" y="5291138"/>
            <a:ext cx="2495550"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People who work in marketing try to get the attention of people.</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Shape 3453"/>
          <p:cNvSpPr txBox="1"/>
          <p:nvPr/>
        </p:nvSpPr>
        <p:spPr>
          <a:xfrm>
            <a:off x="1825625" y="5005388"/>
            <a:ext cx="1755775" cy="366712"/>
          </a:xfrm>
          <a:prstGeom prst="rect">
            <a:avLst/>
          </a:prstGeom>
          <a:noFill/>
          <a:ln>
            <a:noFill/>
          </a:ln>
        </p:spPr>
        <p:txBody>
          <a:bodyPr lIns="182825" tIns="91400" rIns="182825" bIns="91400"/>
          <a:lstStyle/>
          <a:p>
            <a:pPr marL="0" marR="0" lvl="0" indent="0" algn="ctr" defTabSz="914400" rtl="0" eaLnBrk="1" fontAlgn="auto" latinLnBrk="0" hangingPunct="1">
              <a:lnSpc>
                <a:spcPct val="100000"/>
              </a:lnSpc>
              <a:spcBef>
                <a:spcPts val="0"/>
              </a:spcBef>
              <a:spcAft>
                <a:spcPts val="0"/>
              </a:spcAft>
              <a:buClrTx/>
              <a:buSzPct val="25000"/>
              <a:buFontTx/>
              <a:buNone/>
              <a:defRPr/>
            </a:pPr>
            <a:r>
              <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PROJECT 1</a:t>
            </a:r>
            <a:endParaRPr kumimoji="0" lang="id-ID" sz="14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9879" name="Shape 3454"/>
          <p:cNvSpPr txBox="1">
            <a:spLocks noChangeArrowheads="1"/>
          </p:cNvSpPr>
          <p:nvPr/>
        </p:nvSpPr>
        <p:spPr bwMode="auto">
          <a:xfrm>
            <a:off x="1408113" y="5291138"/>
            <a:ext cx="2497137" cy="752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219400" tIns="109700" rIns="219400" bIns="10970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Pct val="25000"/>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People who work in marketing try to get the attention of people.</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883"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Potrait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Portfolio</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79884"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Oval 15"/>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 name="Rectangle 17"/>
          <p:cNvSpPr/>
          <p:nvPr/>
        </p:nvSpPr>
        <p:spPr>
          <a:xfrm>
            <a:off x="1158875" y="4465638"/>
            <a:ext cx="3021013"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9887" name="TextBox 18"/>
          <p:cNvSpPr txBox="1">
            <a:spLocks noChangeArrowheads="1"/>
          </p:cNvSpPr>
          <p:nvPr/>
        </p:nvSpPr>
        <p:spPr bwMode="auto">
          <a:xfrm>
            <a:off x="1212850" y="4521200"/>
            <a:ext cx="1223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79888" name="Group 1"/>
          <p:cNvGrpSpPr/>
          <p:nvPr/>
        </p:nvGrpSpPr>
        <p:grpSpPr bwMode="auto">
          <a:xfrm>
            <a:off x="3409950" y="4521200"/>
            <a:ext cx="652463" cy="276225"/>
            <a:chOff x="3410172" y="4633727"/>
            <a:chExt cx="651510" cy="277775"/>
          </a:xfrm>
        </p:grpSpPr>
        <p:grpSp>
          <p:nvGrpSpPr>
            <p:cNvPr id="20" name="Group 19"/>
            <p:cNvGrpSpPr/>
            <p:nvPr/>
          </p:nvGrpSpPr>
          <p:grpSpPr>
            <a:xfrm>
              <a:off x="3815679" y="4649615"/>
              <a:ext cx="246003" cy="246001"/>
              <a:chOff x="8121650" y="-184150"/>
              <a:chExt cx="1181100" cy="1181100"/>
            </a:xfrm>
            <a:solidFill>
              <a:schemeClr val="bg1"/>
            </a:solidFill>
          </p:grpSpPr>
          <p:sp>
            <p:nvSpPr>
              <p:cNvPr id="24"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79900" name="TextBox 20"/>
            <p:cNvSpPr txBox="1">
              <a:spLocks noChangeArrowheads="1"/>
            </p:cNvSpPr>
            <p:nvPr/>
          </p:nvSpPr>
          <p:spPr bwMode="auto">
            <a:xfrm>
              <a:off x="3410172" y="4633727"/>
              <a:ext cx="448607"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535</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29" name="Rectangle 28"/>
          <p:cNvSpPr/>
          <p:nvPr/>
        </p:nvSpPr>
        <p:spPr>
          <a:xfrm>
            <a:off x="4586288" y="4465638"/>
            <a:ext cx="3019425"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9890" name="TextBox 29"/>
          <p:cNvSpPr txBox="1">
            <a:spLocks noChangeArrowheads="1"/>
          </p:cNvSpPr>
          <p:nvPr/>
        </p:nvSpPr>
        <p:spPr bwMode="auto">
          <a:xfrm>
            <a:off x="4640263" y="4521200"/>
            <a:ext cx="122396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79891" name="Group 30"/>
          <p:cNvGrpSpPr/>
          <p:nvPr/>
        </p:nvGrpSpPr>
        <p:grpSpPr bwMode="auto">
          <a:xfrm>
            <a:off x="6837363" y="4521200"/>
            <a:ext cx="650875" cy="276225"/>
            <a:chOff x="3410172" y="4633727"/>
            <a:chExt cx="651510" cy="277775"/>
          </a:xfrm>
        </p:grpSpPr>
        <p:grpSp>
          <p:nvGrpSpPr>
            <p:cNvPr id="32" name="Group 31"/>
            <p:cNvGrpSpPr/>
            <p:nvPr/>
          </p:nvGrpSpPr>
          <p:grpSpPr>
            <a:xfrm>
              <a:off x="3815679" y="4649615"/>
              <a:ext cx="246003" cy="246001"/>
              <a:chOff x="8121650" y="-184150"/>
              <a:chExt cx="1181100" cy="1181100"/>
            </a:xfrm>
            <a:solidFill>
              <a:schemeClr val="bg1"/>
            </a:solidFill>
          </p:grpSpPr>
          <p:sp>
            <p:nvSpPr>
              <p:cNvPr id="34"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79898" name="TextBox 32"/>
            <p:cNvSpPr txBox="1">
              <a:spLocks noChangeArrowheads="1"/>
            </p:cNvSpPr>
            <p:nvPr/>
          </p:nvSpPr>
          <p:spPr bwMode="auto">
            <a:xfrm>
              <a:off x="3410172" y="4633727"/>
              <a:ext cx="449700"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535</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36" name="Rectangle 35"/>
          <p:cNvSpPr/>
          <p:nvPr/>
        </p:nvSpPr>
        <p:spPr>
          <a:xfrm>
            <a:off x="8002588" y="4465638"/>
            <a:ext cx="3021012" cy="38735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9893" name="TextBox 36"/>
          <p:cNvSpPr txBox="1">
            <a:spLocks noChangeArrowheads="1"/>
          </p:cNvSpPr>
          <p:nvPr/>
        </p:nvSpPr>
        <p:spPr bwMode="auto">
          <a:xfrm>
            <a:off x="8058150" y="4521200"/>
            <a:ext cx="12239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Design </a:t>
            </a:r>
            <a:r>
              <a:rPr kumimoji="0" lang="en-US"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Interior</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79894" name="Group 37"/>
          <p:cNvGrpSpPr/>
          <p:nvPr/>
        </p:nvGrpSpPr>
        <p:grpSpPr bwMode="auto">
          <a:xfrm>
            <a:off x="10255250" y="4521200"/>
            <a:ext cx="650875" cy="276225"/>
            <a:chOff x="3410172" y="4633727"/>
            <a:chExt cx="651510" cy="277775"/>
          </a:xfrm>
        </p:grpSpPr>
        <p:grpSp>
          <p:nvGrpSpPr>
            <p:cNvPr id="39" name="Group 38"/>
            <p:cNvGrpSpPr/>
            <p:nvPr/>
          </p:nvGrpSpPr>
          <p:grpSpPr>
            <a:xfrm>
              <a:off x="3815679" y="4649615"/>
              <a:ext cx="246003" cy="246001"/>
              <a:chOff x="8121650" y="-184150"/>
              <a:chExt cx="1181100" cy="1181100"/>
            </a:xfrm>
            <a:solidFill>
              <a:schemeClr val="bg1"/>
            </a:solidFill>
          </p:grpSpPr>
          <p:sp>
            <p:nvSpPr>
              <p:cNvPr id="41" name="Freeform 5"/>
              <p:cNvSpPr>
                <a:spLocks noEditPoints="1"/>
              </p:cNvSpPr>
              <p:nvPr/>
            </p:nvSpPr>
            <p:spPr bwMode="auto">
              <a:xfrm>
                <a:off x="8121650" y="-184150"/>
                <a:ext cx="1181100" cy="1181100"/>
              </a:xfrm>
              <a:custGeom>
                <a:avLst/>
                <a:gdLst>
                  <a:gd name="T0" fmla="*/ 202 w 312"/>
                  <a:gd name="T1" fmla="*/ 98 h 312"/>
                  <a:gd name="T2" fmla="*/ 156 w 312"/>
                  <a:gd name="T3" fmla="*/ 0 h 312"/>
                  <a:gd name="T4" fmla="*/ 88 w 312"/>
                  <a:gd name="T5" fmla="*/ 100 h 312"/>
                  <a:gd name="T6" fmla="*/ 78 w 312"/>
                  <a:gd name="T7" fmla="*/ 105 h 312"/>
                  <a:gd name="T8" fmla="*/ 29 w 312"/>
                  <a:gd name="T9" fmla="*/ 98 h 312"/>
                  <a:gd name="T10" fmla="*/ 0 w 312"/>
                  <a:gd name="T11" fmla="*/ 283 h 312"/>
                  <a:gd name="T12" fmla="*/ 59 w 312"/>
                  <a:gd name="T13" fmla="*/ 312 h 312"/>
                  <a:gd name="T14" fmla="*/ 85 w 312"/>
                  <a:gd name="T15" fmla="*/ 295 h 312"/>
                  <a:gd name="T16" fmla="*/ 88 w 312"/>
                  <a:gd name="T17" fmla="*/ 296 h 312"/>
                  <a:gd name="T18" fmla="*/ 186 w 312"/>
                  <a:gd name="T19" fmla="*/ 312 h 312"/>
                  <a:gd name="T20" fmla="*/ 274 w 312"/>
                  <a:gd name="T21" fmla="*/ 293 h 312"/>
                  <a:gd name="T22" fmla="*/ 278 w 312"/>
                  <a:gd name="T23" fmla="*/ 266 h 312"/>
                  <a:gd name="T24" fmla="*/ 294 w 312"/>
                  <a:gd name="T25" fmla="*/ 214 h 312"/>
                  <a:gd name="T26" fmla="*/ 303 w 312"/>
                  <a:gd name="T27" fmla="*/ 164 h 312"/>
                  <a:gd name="T28" fmla="*/ 312 w 312"/>
                  <a:gd name="T29" fmla="*/ 140 h 312"/>
                  <a:gd name="T30" fmla="*/ 284 w 312"/>
                  <a:gd name="T31" fmla="*/ 102 h 312"/>
                  <a:gd name="T32" fmla="*/ 59 w 312"/>
                  <a:gd name="T33" fmla="*/ 293 h 312"/>
                  <a:gd name="T34" fmla="*/ 20 w 312"/>
                  <a:gd name="T35" fmla="*/ 283 h 312"/>
                  <a:gd name="T36" fmla="*/ 29 w 312"/>
                  <a:gd name="T37" fmla="*/ 117 h 312"/>
                  <a:gd name="T38" fmla="*/ 68 w 312"/>
                  <a:gd name="T39" fmla="*/ 127 h 312"/>
                  <a:gd name="T40" fmla="*/ 292 w 312"/>
                  <a:gd name="T41" fmla="*/ 142 h 312"/>
                  <a:gd name="T42" fmla="*/ 254 w 312"/>
                  <a:gd name="T43" fmla="*/ 156 h 312"/>
                  <a:gd name="T44" fmla="*/ 254 w 312"/>
                  <a:gd name="T45" fmla="*/ 166 h 312"/>
                  <a:gd name="T46" fmla="*/ 288 w 312"/>
                  <a:gd name="T47" fmla="*/ 184 h 312"/>
                  <a:gd name="T48" fmla="*/ 244 w 312"/>
                  <a:gd name="T49" fmla="*/ 205 h 312"/>
                  <a:gd name="T50" fmla="*/ 244 w 312"/>
                  <a:gd name="T51" fmla="*/ 215 h 312"/>
                  <a:gd name="T52" fmla="*/ 276 w 312"/>
                  <a:gd name="T53" fmla="*/ 235 h 312"/>
                  <a:gd name="T54" fmla="*/ 234 w 312"/>
                  <a:gd name="T55" fmla="*/ 254 h 312"/>
                  <a:gd name="T56" fmla="*/ 234 w 312"/>
                  <a:gd name="T57" fmla="*/ 263 h 312"/>
                  <a:gd name="T58" fmla="*/ 259 w 312"/>
                  <a:gd name="T59" fmla="*/ 277 h 312"/>
                  <a:gd name="T60" fmla="*/ 239 w 312"/>
                  <a:gd name="T61" fmla="*/ 293 h 312"/>
                  <a:gd name="T62" fmla="*/ 132 w 312"/>
                  <a:gd name="T63" fmla="*/ 286 h 312"/>
                  <a:gd name="T64" fmla="*/ 78 w 312"/>
                  <a:gd name="T65" fmla="*/ 267 h 312"/>
                  <a:gd name="T66" fmla="*/ 86 w 312"/>
                  <a:gd name="T67" fmla="*/ 122 h 312"/>
                  <a:gd name="T68" fmla="*/ 146 w 312"/>
                  <a:gd name="T69" fmla="*/ 29 h 312"/>
                  <a:gd name="T70" fmla="*/ 185 w 312"/>
                  <a:gd name="T71" fmla="*/ 66 h 312"/>
                  <a:gd name="T72" fmla="*/ 281 w 312"/>
                  <a:gd name="T73" fmla="*/ 121 h 312"/>
                  <a:gd name="T74" fmla="*/ 292 w 312"/>
                  <a:gd name="T75" fmla="*/ 142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12" h="312">
                    <a:moveTo>
                      <a:pt x="284" y="102"/>
                    </a:moveTo>
                    <a:cubicBezTo>
                      <a:pt x="272" y="99"/>
                      <a:pt x="244" y="99"/>
                      <a:pt x="202" y="98"/>
                    </a:cubicBezTo>
                    <a:cubicBezTo>
                      <a:pt x="204" y="89"/>
                      <a:pt x="204" y="80"/>
                      <a:pt x="204" y="66"/>
                    </a:cubicBezTo>
                    <a:cubicBezTo>
                      <a:pt x="204" y="31"/>
                      <a:pt x="179" y="0"/>
                      <a:pt x="156" y="0"/>
                    </a:cubicBezTo>
                    <a:cubicBezTo>
                      <a:pt x="140" y="0"/>
                      <a:pt x="127" y="13"/>
                      <a:pt x="127" y="29"/>
                    </a:cubicBezTo>
                    <a:cubicBezTo>
                      <a:pt x="127" y="49"/>
                      <a:pt x="120" y="83"/>
                      <a:pt x="88" y="100"/>
                    </a:cubicBezTo>
                    <a:cubicBezTo>
                      <a:pt x="85" y="101"/>
                      <a:pt x="78" y="104"/>
                      <a:pt x="77" y="105"/>
                    </a:cubicBezTo>
                    <a:cubicBezTo>
                      <a:pt x="78" y="105"/>
                      <a:pt x="78" y="105"/>
                      <a:pt x="78" y="105"/>
                    </a:cubicBezTo>
                    <a:cubicBezTo>
                      <a:pt x="73" y="101"/>
                      <a:pt x="66" y="98"/>
                      <a:pt x="59" y="98"/>
                    </a:cubicBezTo>
                    <a:cubicBezTo>
                      <a:pt x="29" y="98"/>
                      <a:pt x="29" y="98"/>
                      <a:pt x="29" y="98"/>
                    </a:cubicBezTo>
                    <a:cubicBezTo>
                      <a:pt x="13" y="98"/>
                      <a:pt x="0" y="111"/>
                      <a:pt x="0" y="127"/>
                    </a:cubicBezTo>
                    <a:cubicBezTo>
                      <a:pt x="0" y="283"/>
                      <a:pt x="0" y="283"/>
                      <a:pt x="0" y="283"/>
                    </a:cubicBezTo>
                    <a:cubicBezTo>
                      <a:pt x="0" y="299"/>
                      <a:pt x="13" y="312"/>
                      <a:pt x="29" y="312"/>
                    </a:cubicBezTo>
                    <a:cubicBezTo>
                      <a:pt x="59" y="312"/>
                      <a:pt x="59" y="312"/>
                      <a:pt x="59" y="312"/>
                    </a:cubicBezTo>
                    <a:cubicBezTo>
                      <a:pt x="70" y="312"/>
                      <a:pt x="80" y="305"/>
                      <a:pt x="85" y="295"/>
                    </a:cubicBezTo>
                    <a:cubicBezTo>
                      <a:pt x="85" y="295"/>
                      <a:pt x="85" y="295"/>
                      <a:pt x="85" y="295"/>
                    </a:cubicBezTo>
                    <a:cubicBezTo>
                      <a:pt x="86" y="295"/>
                      <a:pt x="86" y="296"/>
                      <a:pt x="87" y="296"/>
                    </a:cubicBezTo>
                    <a:cubicBezTo>
                      <a:pt x="87" y="296"/>
                      <a:pt x="88" y="296"/>
                      <a:pt x="88" y="296"/>
                    </a:cubicBezTo>
                    <a:cubicBezTo>
                      <a:pt x="93" y="297"/>
                      <a:pt x="104" y="300"/>
                      <a:pt x="127" y="305"/>
                    </a:cubicBezTo>
                    <a:cubicBezTo>
                      <a:pt x="132" y="306"/>
                      <a:pt x="158" y="312"/>
                      <a:pt x="186" y="312"/>
                    </a:cubicBezTo>
                    <a:cubicBezTo>
                      <a:pt x="239" y="312"/>
                      <a:pt x="239" y="312"/>
                      <a:pt x="239" y="312"/>
                    </a:cubicBezTo>
                    <a:cubicBezTo>
                      <a:pt x="255" y="312"/>
                      <a:pt x="267" y="306"/>
                      <a:pt x="274" y="293"/>
                    </a:cubicBezTo>
                    <a:cubicBezTo>
                      <a:pt x="274" y="293"/>
                      <a:pt x="276" y="289"/>
                      <a:pt x="278" y="283"/>
                    </a:cubicBezTo>
                    <a:cubicBezTo>
                      <a:pt x="279" y="278"/>
                      <a:pt x="280" y="272"/>
                      <a:pt x="278" y="266"/>
                    </a:cubicBezTo>
                    <a:cubicBezTo>
                      <a:pt x="289" y="258"/>
                      <a:pt x="292" y="247"/>
                      <a:pt x="294" y="240"/>
                    </a:cubicBezTo>
                    <a:cubicBezTo>
                      <a:pt x="298" y="229"/>
                      <a:pt x="297" y="220"/>
                      <a:pt x="294" y="214"/>
                    </a:cubicBezTo>
                    <a:cubicBezTo>
                      <a:pt x="300" y="208"/>
                      <a:pt x="305" y="200"/>
                      <a:pt x="307" y="187"/>
                    </a:cubicBezTo>
                    <a:cubicBezTo>
                      <a:pt x="309" y="179"/>
                      <a:pt x="307" y="171"/>
                      <a:pt x="303" y="164"/>
                    </a:cubicBezTo>
                    <a:cubicBezTo>
                      <a:pt x="309" y="158"/>
                      <a:pt x="311" y="150"/>
                      <a:pt x="312" y="143"/>
                    </a:cubicBezTo>
                    <a:cubicBezTo>
                      <a:pt x="312" y="140"/>
                      <a:pt x="312" y="140"/>
                      <a:pt x="312" y="140"/>
                    </a:cubicBezTo>
                    <a:cubicBezTo>
                      <a:pt x="312" y="139"/>
                      <a:pt x="312" y="138"/>
                      <a:pt x="312" y="136"/>
                    </a:cubicBezTo>
                    <a:cubicBezTo>
                      <a:pt x="312" y="123"/>
                      <a:pt x="303" y="108"/>
                      <a:pt x="284" y="102"/>
                    </a:cubicBezTo>
                    <a:close/>
                    <a:moveTo>
                      <a:pt x="68" y="283"/>
                    </a:moveTo>
                    <a:cubicBezTo>
                      <a:pt x="68" y="288"/>
                      <a:pt x="64" y="293"/>
                      <a:pt x="59" y="293"/>
                    </a:cubicBezTo>
                    <a:cubicBezTo>
                      <a:pt x="29" y="293"/>
                      <a:pt x="29" y="293"/>
                      <a:pt x="29" y="293"/>
                    </a:cubicBezTo>
                    <a:cubicBezTo>
                      <a:pt x="24" y="293"/>
                      <a:pt x="20" y="288"/>
                      <a:pt x="20" y="283"/>
                    </a:cubicBezTo>
                    <a:cubicBezTo>
                      <a:pt x="20" y="127"/>
                      <a:pt x="20" y="127"/>
                      <a:pt x="20" y="127"/>
                    </a:cubicBezTo>
                    <a:cubicBezTo>
                      <a:pt x="20" y="121"/>
                      <a:pt x="24" y="117"/>
                      <a:pt x="29" y="117"/>
                    </a:cubicBezTo>
                    <a:cubicBezTo>
                      <a:pt x="59" y="117"/>
                      <a:pt x="59" y="117"/>
                      <a:pt x="59" y="117"/>
                    </a:cubicBezTo>
                    <a:cubicBezTo>
                      <a:pt x="64" y="117"/>
                      <a:pt x="68" y="121"/>
                      <a:pt x="68" y="127"/>
                    </a:cubicBezTo>
                    <a:lnTo>
                      <a:pt x="68" y="283"/>
                    </a:lnTo>
                    <a:close/>
                    <a:moveTo>
                      <a:pt x="292" y="142"/>
                    </a:moveTo>
                    <a:cubicBezTo>
                      <a:pt x="292" y="147"/>
                      <a:pt x="290" y="156"/>
                      <a:pt x="273" y="156"/>
                    </a:cubicBezTo>
                    <a:cubicBezTo>
                      <a:pt x="258" y="156"/>
                      <a:pt x="254" y="156"/>
                      <a:pt x="254" y="156"/>
                    </a:cubicBezTo>
                    <a:cubicBezTo>
                      <a:pt x="251" y="156"/>
                      <a:pt x="249" y="158"/>
                      <a:pt x="249" y="161"/>
                    </a:cubicBezTo>
                    <a:cubicBezTo>
                      <a:pt x="249" y="164"/>
                      <a:pt x="251" y="166"/>
                      <a:pt x="254" y="166"/>
                    </a:cubicBezTo>
                    <a:cubicBezTo>
                      <a:pt x="254" y="166"/>
                      <a:pt x="258" y="166"/>
                      <a:pt x="272" y="166"/>
                    </a:cubicBezTo>
                    <a:cubicBezTo>
                      <a:pt x="287" y="166"/>
                      <a:pt x="289" y="178"/>
                      <a:pt x="288" y="184"/>
                    </a:cubicBezTo>
                    <a:cubicBezTo>
                      <a:pt x="287" y="191"/>
                      <a:pt x="283" y="205"/>
                      <a:pt x="267" y="205"/>
                    </a:cubicBezTo>
                    <a:cubicBezTo>
                      <a:pt x="250" y="205"/>
                      <a:pt x="244" y="205"/>
                      <a:pt x="244" y="205"/>
                    </a:cubicBezTo>
                    <a:cubicBezTo>
                      <a:pt x="241" y="205"/>
                      <a:pt x="239" y="207"/>
                      <a:pt x="239" y="210"/>
                    </a:cubicBezTo>
                    <a:cubicBezTo>
                      <a:pt x="239" y="212"/>
                      <a:pt x="241" y="215"/>
                      <a:pt x="244" y="215"/>
                    </a:cubicBezTo>
                    <a:cubicBezTo>
                      <a:pt x="244" y="215"/>
                      <a:pt x="255" y="215"/>
                      <a:pt x="263" y="215"/>
                    </a:cubicBezTo>
                    <a:cubicBezTo>
                      <a:pt x="279" y="215"/>
                      <a:pt x="278" y="227"/>
                      <a:pt x="276" y="235"/>
                    </a:cubicBezTo>
                    <a:cubicBezTo>
                      <a:pt x="272" y="244"/>
                      <a:pt x="271" y="254"/>
                      <a:pt x="250" y="254"/>
                    </a:cubicBezTo>
                    <a:cubicBezTo>
                      <a:pt x="243" y="254"/>
                      <a:pt x="234" y="254"/>
                      <a:pt x="234" y="254"/>
                    </a:cubicBezTo>
                    <a:cubicBezTo>
                      <a:pt x="231" y="254"/>
                      <a:pt x="229" y="256"/>
                      <a:pt x="229" y="258"/>
                    </a:cubicBezTo>
                    <a:cubicBezTo>
                      <a:pt x="229" y="261"/>
                      <a:pt x="231" y="263"/>
                      <a:pt x="234" y="263"/>
                    </a:cubicBezTo>
                    <a:cubicBezTo>
                      <a:pt x="234" y="263"/>
                      <a:pt x="241" y="263"/>
                      <a:pt x="249" y="263"/>
                    </a:cubicBezTo>
                    <a:cubicBezTo>
                      <a:pt x="260" y="263"/>
                      <a:pt x="260" y="273"/>
                      <a:pt x="259" y="277"/>
                    </a:cubicBezTo>
                    <a:cubicBezTo>
                      <a:pt x="258" y="281"/>
                      <a:pt x="257" y="284"/>
                      <a:pt x="257" y="284"/>
                    </a:cubicBezTo>
                    <a:cubicBezTo>
                      <a:pt x="254" y="289"/>
                      <a:pt x="249" y="293"/>
                      <a:pt x="239" y="293"/>
                    </a:cubicBezTo>
                    <a:cubicBezTo>
                      <a:pt x="186" y="293"/>
                      <a:pt x="186" y="293"/>
                      <a:pt x="186" y="293"/>
                    </a:cubicBezTo>
                    <a:cubicBezTo>
                      <a:pt x="159" y="293"/>
                      <a:pt x="132" y="286"/>
                      <a:pt x="132" y="286"/>
                    </a:cubicBezTo>
                    <a:cubicBezTo>
                      <a:pt x="91" y="277"/>
                      <a:pt x="89" y="276"/>
                      <a:pt x="86" y="275"/>
                    </a:cubicBezTo>
                    <a:cubicBezTo>
                      <a:pt x="86" y="275"/>
                      <a:pt x="78" y="274"/>
                      <a:pt x="78" y="267"/>
                    </a:cubicBezTo>
                    <a:cubicBezTo>
                      <a:pt x="78" y="132"/>
                      <a:pt x="78" y="132"/>
                      <a:pt x="78" y="132"/>
                    </a:cubicBezTo>
                    <a:cubicBezTo>
                      <a:pt x="78" y="128"/>
                      <a:pt x="81" y="124"/>
                      <a:pt x="86" y="122"/>
                    </a:cubicBezTo>
                    <a:cubicBezTo>
                      <a:pt x="86" y="122"/>
                      <a:pt x="87" y="122"/>
                      <a:pt x="88" y="121"/>
                    </a:cubicBezTo>
                    <a:cubicBezTo>
                      <a:pt x="132" y="103"/>
                      <a:pt x="146" y="62"/>
                      <a:pt x="146" y="29"/>
                    </a:cubicBezTo>
                    <a:cubicBezTo>
                      <a:pt x="146" y="25"/>
                      <a:pt x="150" y="20"/>
                      <a:pt x="156" y="20"/>
                    </a:cubicBezTo>
                    <a:cubicBezTo>
                      <a:pt x="166" y="20"/>
                      <a:pt x="185" y="40"/>
                      <a:pt x="185" y="66"/>
                    </a:cubicBezTo>
                    <a:cubicBezTo>
                      <a:pt x="185" y="89"/>
                      <a:pt x="184" y="93"/>
                      <a:pt x="176" y="117"/>
                    </a:cubicBezTo>
                    <a:cubicBezTo>
                      <a:pt x="273" y="117"/>
                      <a:pt x="272" y="118"/>
                      <a:pt x="281" y="121"/>
                    </a:cubicBezTo>
                    <a:cubicBezTo>
                      <a:pt x="292" y="124"/>
                      <a:pt x="293" y="133"/>
                      <a:pt x="293" y="136"/>
                    </a:cubicBezTo>
                    <a:cubicBezTo>
                      <a:pt x="293" y="139"/>
                      <a:pt x="292" y="138"/>
                      <a:pt x="292" y="14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Freeform 6"/>
              <p:cNvSpPr>
                <a:spLocks noEditPoints="1"/>
              </p:cNvSpPr>
              <p:nvPr/>
            </p:nvSpPr>
            <p:spPr bwMode="auto">
              <a:xfrm>
                <a:off x="8231188" y="777875"/>
                <a:ext cx="112713" cy="109538"/>
              </a:xfrm>
              <a:custGeom>
                <a:avLst/>
                <a:gdLst>
                  <a:gd name="T0" fmla="*/ 15 w 30"/>
                  <a:gd name="T1" fmla="*/ 0 h 29"/>
                  <a:gd name="T2" fmla="*/ 0 w 30"/>
                  <a:gd name="T3" fmla="*/ 14 h 29"/>
                  <a:gd name="T4" fmla="*/ 15 w 30"/>
                  <a:gd name="T5" fmla="*/ 29 h 29"/>
                  <a:gd name="T6" fmla="*/ 30 w 30"/>
                  <a:gd name="T7" fmla="*/ 14 h 29"/>
                  <a:gd name="T8" fmla="*/ 15 w 30"/>
                  <a:gd name="T9" fmla="*/ 0 h 29"/>
                  <a:gd name="T10" fmla="*/ 15 w 30"/>
                  <a:gd name="T11" fmla="*/ 19 h 29"/>
                  <a:gd name="T12" fmla="*/ 10 w 30"/>
                  <a:gd name="T13" fmla="*/ 14 h 29"/>
                  <a:gd name="T14" fmla="*/ 15 w 30"/>
                  <a:gd name="T15" fmla="*/ 9 h 29"/>
                  <a:gd name="T16" fmla="*/ 20 w 30"/>
                  <a:gd name="T17" fmla="*/ 14 h 29"/>
                  <a:gd name="T18" fmla="*/ 15 w 30"/>
                  <a:gd name="T19"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9">
                    <a:moveTo>
                      <a:pt x="15" y="0"/>
                    </a:moveTo>
                    <a:cubicBezTo>
                      <a:pt x="7" y="0"/>
                      <a:pt x="0" y="6"/>
                      <a:pt x="0" y="14"/>
                    </a:cubicBezTo>
                    <a:cubicBezTo>
                      <a:pt x="0" y="22"/>
                      <a:pt x="7" y="29"/>
                      <a:pt x="15" y="29"/>
                    </a:cubicBezTo>
                    <a:cubicBezTo>
                      <a:pt x="23" y="29"/>
                      <a:pt x="30" y="22"/>
                      <a:pt x="30" y="14"/>
                    </a:cubicBezTo>
                    <a:cubicBezTo>
                      <a:pt x="30" y="6"/>
                      <a:pt x="23" y="0"/>
                      <a:pt x="15" y="0"/>
                    </a:cubicBezTo>
                    <a:close/>
                    <a:moveTo>
                      <a:pt x="15" y="19"/>
                    </a:moveTo>
                    <a:cubicBezTo>
                      <a:pt x="12" y="19"/>
                      <a:pt x="10" y="17"/>
                      <a:pt x="10" y="14"/>
                    </a:cubicBezTo>
                    <a:cubicBezTo>
                      <a:pt x="10" y="11"/>
                      <a:pt x="12" y="9"/>
                      <a:pt x="15" y="9"/>
                    </a:cubicBezTo>
                    <a:cubicBezTo>
                      <a:pt x="18" y="9"/>
                      <a:pt x="20" y="11"/>
                      <a:pt x="20" y="14"/>
                    </a:cubicBezTo>
                    <a:cubicBezTo>
                      <a:pt x="20" y="17"/>
                      <a:pt x="18" y="19"/>
                      <a:pt x="15" y="19"/>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79896" name="TextBox 39"/>
            <p:cNvSpPr txBox="1">
              <a:spLocks noChangeArrowheads="1"/>
            </p:cNvSpPr>
            <p:nvPr/>
          </p:nvSpPr>
          <p:spPr bwMode="auto">
            <a:xfrm>
              <a:off x="3410172" y="4633727"/>
              <a:ext cx="449701" cy="277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535</a:t>
              </a:r>
              <a:endParaRPr kumimoji="0" lang="id-ID" altLang="zh-CN" sz="12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defRPr/>
            </a:pPr>
            <a:r>
              <a:rPr lang="en-US" altLang="zh-CN" dirty="0">
                <a:solidFill>
                  <a:srgbClr val="445469"/>
                </a:solidFill>
                <a:cs typeface="+mn-ea"/>
                <a:sym typeface="+mn-lt"/>
              </a:rPr>
              <a:t>Your Title Here</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19" name="Oval 18"/>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8613" name="TextBox 53"/>
          <p:cNvSpPr txBox="1">
            <a:spLocks noChangeArrowheads="1"/>
          </p:cNvSpPr>
          <p:nvPr/>
        </p:nvSpPr>
        <p:spPr bwMode="auto">
          <a:xfrm>
            <a:off x="1012825"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bibendum orci</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TextBox 54"/>
          <p:cNvSpPr txBox="1"/>
          <p:nvPr/>
        </p:nvSpPr>
        <p:spPr>
          <a:xfrm>
            <a:off x="1811258"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6" name="TextBox 55"/>
          <p:cNvSpPr txBox="1"/>
          <p:nvPr/>
        </p:nvSpPr>
        <p:spPr>
          <a:xfrm>
            <a:off x="2181225" y="5649913"/>
            <a:ext cx="590550"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2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Speedy</a:t>
            </a:r>
            <a:endParaRPr kumimoji="0" lang="en-US" sz="12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68616" name="TextBox 59"/>
          <p:cNvSpPr txBox="1">
            <a:spLocks noChangeArrowheads="1"/>
          </p:cNvSpPr>
          <p:nvPr/>
        </p:nvSpPr>
        <p:spPr bwMode="auto">
          <a:xfrm>
            <a:off x="4632325"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bibendum orci</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TextBox 60"/>
          <p:cNvSpPr txBox="1"/>
          <p:nvPr/>
        </p:nvSpPr>
        <p:spPr>
          <a:xfrm>
            <a:off x="5430758"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2" name="TextBox 61"/>
          <p:cNvSpPr txBox="1"/>
          <p:nvPr/>
        </p:nvSpPr>
        <p:spPr>
          <a:xfrm>
            <a:off x="5672138" y="5649913"/>
            <a:ext cx="847725"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200" b="0" i="0" u="none" strike="noStrike" kern="1200" cap="none" spc="0" normalizeH="0" baseline="0" noProof="0">
                <a:ln>
                  <a:noFill/>
                </a:ln>
                <a:solidFill>
                  <a:srgbClr val="0097B7"/>
                </a:solidFill>
                <a:effectLst/>
                <a:uLnTx/>
                <a:uFillTx/>
                <a:latin typeface="Arial" panose="020B0604020202020204"/>
                <a:ea typeface="微软雅黑"/>
                <a:cs typeface="+mn-ea"/>
                <a:sym typeface="+mn-lt"/>
              </a:rPr>
              <a:t>Next Media</a:t>
            </a:r>
            <a:endParaRPr kumimoji="0" lang="en-US" sz="1200" b="0" i="0" u="none" strike="noStrike" kern="1200" cap="none" spc="0" normalizeH="0" baseline="0" noProof="0">
              <a:ln>
                <a:noFill/>
              </a:ln>
              <a:solidFill>
                <a:srgbClr val="0097B7"/>
              </a:solidFill>
              <a:effectLst/>
              <a:uLnTx/>
              <a:uFillTx/>
              <a:latin typeface="Arial" panose="020B0604020202020204"/>
              <a:ea typeface="微软雅黑"/>
              <a:cs typeface="+mn-ea"/>
              <a:sym typeface="+mn-lt"/>
            </a:endParaRPr>
          </a:p>
        </p:txBody>
      </p:sp>
      <p:sp>
        <p:nvSpPr>
          <p:cNvPr id="68619" name="TextBox 65"/>
          <p:cNvSpPr txBox="1">
            <a:spLocks noChangeArrowheads="1"/>
          </p:cNvSpPr>
          <p:nvPr/>
        </p:nvSpPr>
        <p:spPr bwMode="auto">
          <a:xfrm>
            <a:off x="8077200" y="2636838"/>
            <a:ext cx="2927350" cy="1201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bibendum orci</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TextBox 66"/>
          <p:cNvSpPr txBox="1"/>
          <p:nvPr/>
        </p:nvSpPr>
        <p:spPr>
          <a:xfrm>
            <a:off x="8894683" y="5357813"/>
            <a:ext cx="1330484" cy="337337"/>
          </a:xfrm>
          <a:prstGeom prst="rect">
            <a:avLst/>
          </a:prstGeom>
          <a:noFill/>
        </p:spPr>
        <p:txBody>
          <a:bodyPr wrap="none" lIns="36000" tIns="46800" rIns="36000" bIns="46800">
            <a:spAutoFit/>
          </a:bodyPr>
          <a:lstStyle/>
          <a:p>
            <a:pPr lvl="0" algn="ctr">
              <a:lnSpc>
                <a:spcPct val="125000"/>
              </a:lnSpc>
              <a:defRPr/>
            </a:pPr>
            <a:r>
              <a:rPr lang="en-US" altLang="zh-CN" sz="1400" b="1" dirty="0">
                <a:solidFill>
                  <a:srgbClr val="445469"/>
                </a:solidFill>
                <a:cs typeface="+mn-ea"/>
                <a:sym typeface="+mn-lt"/>
              </a:rPr>
              <a:t>Your Title Here</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8" name="TextBox 67"/>
          <p:cNvSpPr txBox="1"/>
          <p:nvPr/>
        </p:nvSpPr>
        <p:spPr>
          <a:xfrm>
            <a:off x="9269413" y="5649913"/>
            <a:ext cx="542925" cy="303212"/>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200" b="0" i="0" u="none" strike="noStrike" kern="1200" cap="none" spc="0" normalizeH="0" baseline="0" noProof="0" dirty="0" err="1">
                <a:ln>
                  <a:noFill/>
                </a:ln>
                <a:solidFill>
                  <a:srgbClr val="0086AC"/>
                </a:solidFill>
                <a:effectLst/>
                <a:uLnTx/>
                <a:uFillTx/>
                <a:latin typeface="Arial" panose="020B0604020202020204"/>
                <a:ea typeface="微软雅黑"/>
                <a:cs typeface="+mn-ea"/>
                <a:sym typeface="+mn-lt"/>
              </a:rPr>
              <a:t>Bismet</a:t>
            </a:r>
            <a:endParaRPr kumimoji="0" lang="en-US" sz="12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72" name="TextBox 71"/>
          <p:cNvSpPr txBox="1"/>
          <p:nvPr/>
        </p:nvSpPr>
        <p:spPr>
          <a:xfrm>
            <a:off x="2271713"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7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3" name="TextBox 72"/>
          <p:cNvSpPr txBox="1"/>
          <p:nvPr/>
        </p:nvSpPr>
        <p:spPr>
          <a:xfrm>
            <a:off x="5891213"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7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4" name="TextBox 73"/>
          <p:cNvSpPr txBox="1"/>
          <p:nvPr/>
        </p:nvSpPr>
        <p:spPr>
          <a:xfrm>
            <a:off x="9336088" y="2190750"/>
            <a:ext cx="492125" cy="120015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7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id-ID"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0"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pic>
        <p:nvPicPr>
          <p:cNvPr id="12" name="图片占位符 11"/>
          <p:cNvPicPr>
            <a:picLocks noGrp="1" noChangeAspect="1"/>
          </p:cNvPicPr>
          <p:nvPr>
            <p:ph type="pic" sz="quarter" idx="13"/>
          </p:nvPr>
        </p:nvPicPr>
        <p:blipFill rotWithShape="1">
          <a:blip r:embed="rId1" cstate="screen"/>
          <a:srcRect/>
          <a:stretch>
            <a:fillRect/>
          </a:stretch>
        </p:blipFill>
        <p:spPr>
          <a:xfrm>
            <a:off x="1878235" y="3834082"/>
            <a:ext cx="1196530" cy="1196531"/>
          </a:xfrm>
        </p:spPr>
      </p:pic>
      <p:pic>
        <p:nvPicPr>
          <p:cNvPr id="14" name="图片占位符 13"/>
          <p:cNvPicPr>
            <a:picLocks noGrp="1" noChangeAspect="1"/>
          </p:cNvPicPr>
          <p:nvPr>
            <p:ph type="pic" sz="quarter" idx="14"/>
          </p:nvPr>
        </p:nvPicPr>
        <p:blipFill rotWithShape="1">
          <a:blip r:embed="rId2" cstate="screen"/>
          <a:srcRect/>
          <a:stretch>
            <a:fillRect/>
          </a:stretch>
        </p:blipFill>
        <p:spPr>
          <a:xfrm>
            <a:off x="5497735" y="3834082"/>
            <a:ext cx="1196530" cy="1196531"/>
          </a:xfrm>
        </p:spPr>
      </p:pic>
      <p:pic>
        <p:nvPicPr>
          <p:cNvPr id="16" name="图片占位符 15"/>
          <p:cNvPicPr>
            <a:picLocks noGrp="1" noChangeAspect="1"/>
          </p:cNvPicPr>
          <p:nvPr>
            <p:ph type="pic" sz="quarter" idx="15"/>
          </p:nvPr>
        </p:nvPicPr>
        <p:blipFill rotWithShape="1">
          <a:blip r:embed="rId3" cstate="screen"/>
          <a:srcRect/>
          <a:stretch>
            <a:fillRect/>
          </a:stretch>
        </p:blipFill>
        <p:spPr>
          <a:xfrm>
            <a:off x="8942976" y="3834082"/>
            <a:ext cx="1196530" cy="1196531"/>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fade">
                                      <p:cBhvr>
                                        <p:cTn id="7" dur="500"/>
                                        <p:tgtEl>
                                          <p:spTgt spid="7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3"/>
                                        </p:tgtEl>
                                        <p:attrNameLst>
                                          <p:attrName>style.visibility</p:attrName>
                                        </p:attrNameLst>
                                      </p:cBhvr>
                                      <p:to>
                                        <p:strVal val="visible"/>
                                      </p:to>
                                    </p:set>
                                    <p:animEffect transition="in" filter="fade">
                                      <p:cBhvr>
                                        <p:cTn id="11" dur="500"/>
                                        <p:tgtEl>
                                          <p:spTgt spid="7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fade">
                                      <p:cBhvr>
                                        <p:cTn id="15"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1681163" y="4557713"/>
            <a:ext cx="787400"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Afgan</a:t>
            </a: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0419" name="TextBox 35"/>
          <p:cNvSpPr txBox="1">
            <a:spLocks noChangeArrowheads="1"/>
          </p:cNvSpPr>
          <p:nvPr/>
        </p:nvSpPr>
        <p:spPr bwMode="auto">
          <a:xfrm>
            <a:off x="1674813" y="4854575"/>
            <a:ext cx="80168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Founder</a:t>
            </a:r>
            <a:endPar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43" name="TextBox 42"/>
          <p:cNvSpPr txBox="1"/>
          <p:nvPr/>
        </p:nvSpPr>
        <p:spPr>
          <a:xfrm>
            <a:off x="4073525" y="4557713"/>
            <a:ext cx="1365250"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Lela Karma</a:t>
            </a: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0421" name="TextBox 43"/>
          <p:cNvSpPr txBox="1">
            <a:spLocks noChangeArrowheads="1"/>
          </p:cNvSpPr>
          <p:nvPr/>
        </p:nvSpPr>
        <p:spPr bwMode="auto">
          <a:xfrm>
            <a:off x="4210050" y="4854575"/>
            <a:ext cx="1049338"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Co Founder</a:t>
            </a:r>
            <a:endPar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51" name="TextBox 50"/>
          <p:cNvSpPr txBox="1"/>
          <p:nvPr/>
        </p:nvSpPr>
        <p:spPr>
          <a:xfrm>
            <a:off x="6958013" y="4557713"/>
            <a:ext cx="955675"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Egi</a:t>
            </a: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Jon</a:t>
            </a: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0423" name="TextBox 51"/>
          <p:cNvSpPr txBox="1">
            <a:spLocks noChangeArrowheads="1"/>
          </p:cNvSpPr>
          <p:nvPr/>
        </p:nvSpPr>
        <p:spPr bwMode="auto">
          <a:xfrm>
            <a:off x="6654800" y="4854575"/>
            <a:ext cx="149066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Creative Designer</a:t>
            </a:r>
            <a:endPar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59" name="TextBox 58"/>
          <p:cNvSpPr txBox="1"/>
          <p:nvPr/>
        </p:nvSpPr>
        <p:spPr>
          <a:xfrm>
            <a:off x="9480550" y="4557713"/>
            <a:ext cx="1273175" cy="36988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Ivan </a:t>
            </a:r>
            <a:r>
              <a:rPr kumimoji="0" lang="en-US" sz="18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Kolep</a:t>
            </a: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0425" name="TextBox 59"/>
          <p:cNvSpPr txBox="1">
            <a:spLocks noChangeArrowheads="1"/>
          </p:cNvSpPr>
          <p:nvPr/>
        </p:nvSpPr>
        <p:spPr bwMode="auto">
          <a:xfrm>
            <a:off x="9742488" y="4854575"/>
            <a:ext cx="7175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Coding</a:t>
            </a:r>
            <a:endParaRPr kumimoji="0" lang="en-US" altLang="zh-CN" sz="12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cxnSp>
        <p:nvCxnSpPr>
          <p:cNvPr id="80" name="Straight Connector 79"/>
          <p:cNvCxnSpPr/>
          <p:nvPr/>
        </p:nvCxnSpPr>
        <p:spPr>
          <a:xfrm>
            <a:off x="1858963" y="54959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a:xfrm>
            <a:off x="1858963" y="5495925"/>
            <a:ext cx="828675"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28" name="TextBox 82"/>
          <p:cNvSpPr txBox="1">
            <a:spLocks noChangeArrowheads="1"/>
          </p:cNvSpPr>
          <p:nvPr/>
        </p:nvSpPr>
        <p:spPr bwMode="auto">
          <a:xfrm>
            <a:off x="1052513" y="5373688"/>
            <a:ext cx="590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76" name="Straight Connector 75"/>
          <p:cNvCxnSpPr/>
          <p:nvPr/>
        </p:nvCxnSpPr>
        <p:spPr>
          <a:xfrm>
            <a:off x="1858963" y="56864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a:xfrm>
            <a:off x="1858963" y="5686425"/>
            <a:ext cx="374650"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1" name="TextBox 78"/>
          <p:cNvSpPr txBox="1">
            <a:spLocks noChangeArrowheads="1"/>
          </p:cNvSpPr>
          <p:nvPr/>
        </p:nvSpPr>
        <p:spPr bwMode="auto">
          <a:xfrm>
            <a:off x="1052513" y="5564188"/>
            <a:ext cx="593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Coding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72" name="Straight Connector 71"/>
          <p:cNvCxnSpPr/>
          <p:nvPr/>
        </p:nvCxnSpPr>
        <p:spPr>
          <a:xfrm>
            <a:off x="1858963" y="58896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1865313" y="5889625"/>
            <a:ext cx="658812"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4" name="TextBox 74"/>
          <p:cNvSpPr txBox="1">
            <a:spLocks noChangeArrowheads="1"/>
          </p:cNvSpPr>
          <p:nvPr/>
        </p:nvSpPr>
        <p:spPr bwMode="auto">
          <a:xfrm>
            <a:off x="1052513" y="5767388"/>
            <a:ext cx="6016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Writing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68" name="Straight Connector 67"/>
          <p:cNvCxnSpPr/>
          <p:nvPr/>
        </p:nvCxnSpPr>
        <p:spPr>
          <a:xfrm>
            <a:off x="1858963" y="60928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a:off x="1865313" y="6092825"/>
            <a:ext cx="955675" cy="0"/>
          </a:xfrm>
          <a:prstGeom prst="line">
            <a:avLst/>
          </a:prstGeom>
          <a:ln w="19050">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60437" name="TextBox 70"/>
          <p:cNvSpPr txBox="1">
            <a:spLocks noChangeArrowheads="1"/>
          </p:cNvSpPr>
          <p:nvPr/>
        </p:nvSpPr>
        <p:spPr bwMode="auto">
          <a:xfrm>
            <a:off x="1052513"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UI / UX</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01" name="Straight Connector 100"/>
          <p:cNvCxnSpPr/>
          <p:nvPr/>
        </p:nvCxnSpPr>
        <p:spPr>
          <a:xfrm>
            <a:off x="4538663" y="54959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a:off x="4538663" y="5495925"/>
            <a:ext cx="830262"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0" name="TextBox 103"/>
          <p:cNvSpPr txBox="1">
            <a:spLocks noChangeArrowheads="1"/>
          </p:cNvSpPr>
          <p:nvPr/>
        </p:nvSpPr>
        <p:spPr bwMode="auto">
          <a:xfrm>
            <a:off x="3732213" y="5373688"/>
            <a:ext cx="592137"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97" name="Straight Connector 96"/>
          <p:cNvCxnSpPr/>
          <p:nvPr/>
        </p:nvCxnSpPr>
        <p:spPr>
          <a:xfrm>
            <a:off x="4538663" y="56864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a:off x="4538663" y="5686425"/>
            <a:ext cx="376237"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3" name="TextBox 99"/>
          <p:cNvSpPr txBox="1">
            <a:spLocks noChangeArrowheads="1"/>
          </p:cNvSpPr>
          <p:nvPr/>
        </p:nvSpPr>
        <p:spPr bwMode="auto">
          <a:xfrm>
            <a:off x="3732213" y="5564188"/>
            <a:ext cx="5889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Coding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93" name="Straight Connector 92"/>
          <p:cNvCxnSpPr/>
          <p:nvPr/>
        </p:nvCxnSpPr>
        <p:spPr>
          <a:xfrm>
            <a:off x="4538663" y="58896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a:off x="4545013" y="5889625"/>
            <a:ext cx="660400"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6" name="TextBox 95"/>
          <p:cNvSpPr txBox="1">
            <a:spLocks noChangeArrowheads="1"/>
          </p:cNvSpPr>
          <p:nvPr/>
        </p:nvSpPr>
        <p:spPr bwMode="auto">
          <a:xfrm>
            <a:off x="3732213" y="5767388"/>
            <a:ext cx="601662"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Writing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89" name="Straight Connector 88"/>
          <p:cNvCxnSpPr/>
          <p:nvPr/>
        </p:nvCxnSpPr>
        <p:spPr>
          <a:xfrm>
            <a:off x="4538663" y="6092825"/>
            <a:ext cx="1239837"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a:off x="4545013" y="6092825"/>
            <a:ext cx="955675"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60449" name="TextBox 91"/>
          <p:cNvSpPr txBox="1">
            <a:spLocks noChangeArrowheads="1"/>
          </p:cNvSpPr>
          <p:nvPr/>
        </p:nvSpPr>
        <p:spPr bwMode="auto">
          <a:xfrm>
            <a:off x="3732213"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UI / UX</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22" name="Straight Connector 121"/>
          <p:cNvCxnSpPr/>
          <p:nvPr/>
        </p:nvCxnSpPr>
        <p:spPr>
          <a:xfrm>
            <a:off x="7219950" y="54959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a:off x="7219950" y="5495925"/>
            <a:ext cx="828675"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2" name="TextBox 124"/>
          <p:cNvSpPr txBox="1">
            <a:spLocks noChangeArrowheads="1"/>
          </p:cNvSpPr>
          <p:nvPr/>
        </p:nvSpPr>
        <p:spPr bwMode="auto">
          <a:xfrm>
            <a:off x="6413500" y="5373688"/>
            <a:ext cx="590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18" name="Straight Connector 117"/>
          <p:cNvCxnSpPr/>
          <p:nvPr/>
        </p:nvCxnSpPr>
        <p:spPr>
          <a:xfrm>
            <a:off x="7219950" y="56864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a:off x="7219950" y="5686425"/>
            <a:ext cx="374650"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5" name="TextBox 120"/>
          <p:cNvSpPr txBox="1">
            <a:spLocks noChangeArrowheads="1"/>
          </p:cNvSpPr>
          <p:nvPr/>
        </p:nvSpPr>
        <p:spPr bwMode="auto">
          <a:xfrm>
            <a:off x="6413500" y="5564188"/>
            <a:ext cx="593725"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Coding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14" name="Straight Connector 113"/>
          <p:cNvCxnSpPr/>
          <p:nvPr/>
        </p:nvCxnSpPr>
        <p:spPr>
          <a:xfrm>
            <a:off x="7219950" y="58896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a:off x="7226300" y="5889625"/>
            <a:ext cx="658813"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58" name="TextBox 116"/>
          <p:cNvSpPr txBox="1">
            <a:spLocks noChangeArrowheads="1"/>
          </p:cNvSpPr>
          <p:nvPr/>
        </p:nvSpPr>
        <p:spPr bwMode="auto">
          <a:xfrm>
            <a:off x="6413500" y="5767388"/>
            <a:ext cx="6016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Writing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10" name="Straight Connector 109"/>
          <p:cNvCxnSpPr/>
          <p:nvPr/>
        </p:nvCxnSpPr>
        <p:spPr>
          <a:xfrm>
            <a:off x="7219950" y="60928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11" name="Straight Connector 110"/>
          <p:cNvCxnSpPr/>
          <p:nvPr/>
        </p:nvCxnSpPr>
        <p:spPr>
          <a:xfrm>
            <a:off x="7226300" y="6092825"/>
            <a:ext cx="955675" cy="0"/>
          </a:xfrm>
          <a:prstGeom prst="line">
            <a:avLst/>
          </a:prstGeom>
          <a:ln w="19050">
            <a:solidFill>
              <a:schemeClr val="accent4"/>
            </a:solidFill>
            <a:tailEnd type="oval"/>
          </a:ln>
        </p:spPr>
        <p:style>
          <a:lnRef idx="1">
            <a:schemeClr val="accent1"/>
          </a:lnRef>
          <a:fillRef idx="0">
            <a:schemeClr val="accent1"/>
          </a:fillRef>
          <a:effectRef idx="0">
            <a:schemeClr val="accent1"/>
          </a:effectRef>
          <a:fontRef idx="minor">
            <a:schemeClr val="tx1"/>
          </a:fontRef>
        </p:style>
      </p:cxnSp>
      <p:sp>
        <p:nvSpPr>
          <p:cNvPr id="60461" name="TextBox 112"/>
          <p:cNvSpPr txBox="1">
            <a:spLocks noChangeArrowheads="1"/>
          </p:cNvSpPr>
          <p:nvPr/>
        </p:nvSpPr>
        <p:spPr bwMode="auto">
          <a:xfrm>
            <a:off x="6413500"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UI / UX</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43" name="Straight Connector 142"/>
          <p:cNvCxnSpPr/>
          <p:nvPr/>
        </p:nvCxnSpPr>
        <p:spPr>
          <a:xfrm>
            <a:off x="9899650" y="54959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a:off x="9899650" y="5495925"/>
            <a:ext cx="830263"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64" name="TextBox 145"/>
          <p:cNvSpPr txBox="1">
            <a:spLocks noChangeArrowheads="1"/>
          </p:cNvSpPr>
          <p:nvPr/>
        </p:nvSpPr>
        <p:spPr bwMode="auto">
          <a:xfrm>
            <a:off x="9093200" y="5373688"/>
            <a:ext cx="592138"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39" name="Straight Connector 138"/>
          <p:cNvCxnSpPr/>
          <p:nvPr/>
        </p:nvCxnSpPr>
        <p:spPr>
          <a:xfrm>
            <a:off x="9899650" y="56864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a:off x="9899650" y="5686425"/>
            <a:ext cx="376238"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67" name="TextBox 141"/>
          <p:cNvSpPr txBox="1">
            <a:spLocks noChangeArrowheads="1"/>
          </p:cNvSpPr>
          <p:nvPr/>
        </p:nvSpPr>
        <p:spPr bwMode="auto">
          <a:xfrm>
            <a:off x="9093200" y="5564188"/>
            <a:ext cx="5889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Coding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35" name="Straight Connector 134"/>
          <p:cNvCxnSpPr/>
          <p:nvPr/>
        </p:nvCxnSpPr>
        <p:spPr>
          <a:xfrm>
            <a:off x="9899650" y="58896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a:xfrm>
            <a:off x="9906000" y="5889625"/>
            <a:ext cx="660400"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70" name="TextBox 137"/>
          <p:cNvSpPr txBox="1">
            <a:spLocks noChangeArrowheads="1"/>
          </p:cNvSpPr>
          <p:nvPr/>
        </p:nvSpPr>
        <p:spPr bwMode="auto">
          <a:xfrm>
            <a:off x="9093200" y="5767388"/>
            <a:ext cx="601663"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Writing</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31" name="Straight Connector 130"/>
          <p:cNvCxnSpPr/>
          <p:nvPr/>
        </p:nvCxnSpPr>
        <p:spPr>
          <a:xfrm>
            <a:off x="9899650" y="6092825"/>
            <a:ext cx="1239838" cy="0"/>
          </a:xfrm>
          <a:prstGeom prst="line">
            <a:avLst/>
          </a:prstGeom>
          <a:ln w="19050">
            <a:solidFill>
              <a:schemeClr val="bg1">
                <a:lumMod val="95000"/>
              </a:schemeClr>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9906000" y="6092825"/>
            <a:ext cx="955675" cy="0"/>
          </a:xfrm>
          <a:prstGeom prst="line">
            <a:avLst/>
          </a:prstGeom>
          <a:ln w="19050">
            <a:solidFill>
              <a:schemeClr val="accent5"/>
            </a:solidFill>
            <a:tailEnd type="oval"/>
          </a:ln>
        </p:spPr>
        <p:style>
          <a:lnRef idx="1">
            <a:schemeClr val="accent1"/>
          </a:lnRef>
          <a:fillRef idx="0">
            <a:schemeClr val="accent1"/>
          </a:fillRef>
          <a:effectRef idx="0">
            <a:schemeClr val="accent1"/>
          </a:effectRef>
          <a:fontRef idx="minor">
            <a:schemeClr val="tx1"/>
          </a:fontRef>
        </p:style>
      </p:cxnSp>
      <p:sp>
        <p:nvSpPr>
          <p:cNvPr id="60473" name="TextBox 133"/>
          <p:cNvSpPr txBox="1">
            <a:spLocks noChangeArrowheads="1"/>
          </p:cNvSpPr>
          <p:nvPr/>
        </p:nvSpPr>
        <p:spPr bwMode="auto">
          <a:xfrm>
            <a:off x="9096375" y="5969000"/>
            <a:ext cx="596900" cy="246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UI / UX</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47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445469"/>
                </a:solidFill>
                <a:latin typeface="Arial" panose="020B0604020202020204"/>
                <a:cs typeface="+mn-ea"/>
                <a:sym typeface="+mn-lt"/>
              </a:rPr>
              <a:t>Our Team</a:t>
            </a:r>
            <a:endParaRPr lang="en-US" altLang="zh-CN" sz="4000" dirty="0">
              <a:solidFill>
                <a:srgbClr val="51C3CA"/>
              </a:solidFill>
              <a:latin typeface="Arial" panose="020B0604020202020204"/>
              <a:cs typeface="+mn-ea"/>
              <a:sym typeface="+mn-lt"/>
            </a:endParaRPr>
          </a:p>
        </p:txBody>
      </p:sp>
      <p:sp>
        <p:nvSpPr>
          <p:cNvPr id="6047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7" name="Oval 146"/>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17" name="图片占位符 16"/>
          <p:cNvPicPr>
            <a:picLocks noGrp="1" noChangeAspect="1"/>
          </p:cNvPicPr>
          <p:nvPr>
            <p:ph type="pic" sz="quarter" idx="12"/>
          </p:nvPr>
        </p:nvPicPr>
        <p:blipFill rotWithShape="1">
          <a:blip r:embed="rId1" cstate="screen"/>
          <a:srcRect/>
          <a:stretch>
            <a:fillRect/>
          </a:stretch>
        </p:blipFill>
        <p:spPr>
          <a:xfrm>
            <a:off x="994898" y="2146126"/>
            <a:ext cx="2160575" cy="2160573"/>
          </a:xfrm>
        </p:spPr>
      </p:pic>
      <p:pic>
        <p:nvPicPr>
          <p:cNvPr id="19" name="图片占位符 18"/>
          <p:cNvPicPr>
            <a:picLocks noGrp="1" noChangeAspect="1"/>
          </p:cNvPicPr>
          <p:nvPr>
            <p:ph type="pic" sz="quarter" idx="13"/>
          </p:nvPr>
        </p:nvPicPr>
        <p:blipFill>
          <a:blip r:embed="rId2" cstate="screen"/>
          <a:srcRect/>
          <a:stretch>
            <a:fillRect/>
          </a:stretch>
        </p:blipFill>
        <p:spPr/>
      </p:pic>
      <p:pic>
        <p:nvPicPr>
          <p:cNvPr id="21" name="图片占位符 20"/>
          <p:cNvPicPr>
            <a:picLocks noGrp="1" noChangeAspect="1"/>
          </p:cNvPicPr>
          <p:nvPr>
            <p:ph type="pic" sz="quarter" idx="14"/>
          </p:nvPr>
        </p:nvPicPr>
        <p:blipFill>
          <a:blip r:embed="rId3" cstate="screen"/>
          <a:srcRect/>
          <a:stretch>
            <a:fillRect/>
          </a:stretch>
        </p:blipFill>
        <p:spPr/>
      </p:pic>
      <p:pic>
        <p:nvPicPr>
          <p:cNvPr id="15" name="图片占位符 14"/>
          <p:cNvPicPr>
            <a:picLocks noGrp="1" noChangeAspect="1"/>
          </p:cNvPicPr>
          <p:nvPr>
            <p:ph type="pic" sz="quarter" idx="15"/>
          </p:nvPr>
        </p:nvPicPr>
        <p:blipFill>
          <a:blip r:embed="rId4" cstate="screen"/>
          <a:srcRect/>
          <a:stretch>
            <a:fillRect/>
          </a:stretch>
        </p:blipFill>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Box 19"/>
          <p:cNvSpPr txBox="1"/>
          <p:nvPr/>
        </p:nvSpPr>
        <p:spPr>
          <a:xfrm>
            <a:off x="2525713" y="4448175"/>
            <a:ext cx="1017587"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Julie </a:t>
            </a:r>
            <a:r>
              <a:rPr kumimoji="0" lang="en-US" sz="1400" b="1"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Esbul</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1" name="TextBox 20"/>
          <p:cNvSpPr txBox="1"/>
          <p:nvPr/>
        </p:nvSpPr>
        <p:spPr>
          <a:xfrm>
            <a:off x="2525713" y="4718050"/>
            <a:ext cx="1463675"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General Manager</a:t>
            </a:r>
            <a:endParaRPr kumimoji="0" lang="en-US" sz="1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61444" name="TextBox 18"/>
          <p:cNvSpPr txBox="1">
            <a:spLocks noChangeArrowheads="1"/>
          </p:cNvSpPr>
          <p:nvPr/>
        </p:nvSpPr>
        <p:spPr bwMode="auto">
          <a:xfrm>
            <a:off x="2522538" y="5024438"/>
            <a:ext cx="3421062"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bibendum orci pulvinar</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TextBox 24"/>
          <p:cNvSpPr txBox="1"/>
          <p:nvPr/>
        </p:nvSpPr>
        <p:spPr>
          <a:xfrm>
            <a:off x="7800975" y="4448175"/>
            <a:ext cx="1160463"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Sonya </a:t>
            </a:r>
            <a:r>
              <a:rPr kumimoji="0" lang="en-US" sz="1400" b="1"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Astari</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6" name="TextBox 25"/>
          <p:cNvSpPr txBox="1"/>
          <p:nvPr/>
        </p:nvSpPr>
        <p:spPr>
          <a:xfrm>
            <a:off x="7797800" y="4718050"/>
            <a:ext cx="1361440" cy="363819"/>
          </a:xfrm>
          <a:prstGeom prst="rect">
            <a:avLst/>
          </a:prstGeom>
          <a:noFill/>
        </p:spPr>
        <p:txBody>
          <a:bodyPr wrap="squar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rPr>
              <a:t>HR manager</a:t>
            </a:r>
            <a:endParaRPr kumimoji="0" lang="en-US" sz="14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61447" name="TextBox 23"/>
          <p:cNvSpPr txBox="1">
            <a:spLocks noChangeArrowheads="1"/>
          </p:cNvSpPr>
          <p:nvPr/>
        </p:nvSpPr>
        <p:spPr bwMode="auto">
          <a:xfrm>
            <a:off x="7800975" y="5024438"/>
            <a:ext cx="3422650" cy="855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Donec</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luctus</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nibh</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sit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sem</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vulputate</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venenatis</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bibendum</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altLang="zh-CN" sz="11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orci</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pulvinar</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2" name="TextBox 31"/>
          <p:cNvSpPr txBox="1"/>
          <p:nvPr/>
        </p:nvSpPr>
        <p:spPr>
          <a:xfrm>
            <a:off x="2525713" y="2259013"/>
            <a:ext cx="998537"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1"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Gery</a:t>
            </a: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400" b="1"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Ismet</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3" name="TextBox 32"/>
          <p:cNvSpPr txBox="1"/>
          <p:nvPr/>
        </p:nvSpPr>
        <p:spPr>
          <a:xfrm>
            <a:off x="2522538" y="2528888"/>
            <a:ext cx="1416050"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Creative Director</a:t>
            </a:r>
            <a:endParaRPr kumimoji="0" lang="en-US" sz="1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61450" name="TextBox 33"/>
          <p:cNvSpPr txBox="1">
            <a:spLocks noChangeArrowheads="1"/>
          </p:cNvSpPr>
          <p:nvPr/>
        </p:nvSpPr>
        <p:spPr bwMode="auto">
          <a:xfrm>
            <a:off x="2522538" y="2833688"/>
            <a:ext cx="3421062"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bibendum orci pulvinar</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TextBox 34"/>
          <p:cNvSpPr txBox="1"/>
          <p:nvPr/>
        </p:nvSpPr>
        <p:spPr>
          <a:xfrm>
            <a:off x="7800975" y="2259013"/>
            <a:ext cx="1047750" cy="336550"/>
          </a:xfrm>
          <a:prstGeom prst="rect">
            <a:avLst/>
          </a:prstGeom>
          <a:noFill/>
        </p:spPr>
        <p:txBody>
          <a:bodyPr wrap="none"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Daniel Irfan</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6" name="TextBox 35"/>
          <p:cNvSpPr txBox="1"/>
          <p:nvPr/>
        </p:nvSpPr>
        <p:spPr>
          <a:xfrm>
            <a:off x="7797800" y="2528888"/>
            <a:ext cx="1790700" cy="336550"/>
          </a:xfrm>
          <a:prstGeom prst="rect">
            <a:avLst/>
          </a:prstGeom>
          <a:noFill/>
        </p:spPr>
        <p:txBody>
          <a:bodyPr lIns="36000" tIns="46800" rIns="36000" bIns="46800">
            <a:spAutoFit/>
          </a:bodyPr>
          <a:lstStyle/>
          <a:p>
            <a:pPr marL="0" marR="0" lvl="0" indent="0" algn="l" defTabSz="914400" rtl="0" eaLnBrk="1" fontAlgn="auto" latinLnBrk="0" hangingPunct="1">
              <a:lnSpc>
                <a:spcPct val="125000"/>
              </a:lnSpc>
              <a:spcBef>
                <a:spcPts val="0"/>
              </a:spcBef>
              <a:spcAft>
                <a:spcPts val="0"/>
              </a:spcAft>
              <a:buClrTx/>
              <a:buSzTx/>
              <a:buFontTx/>
              <a:buNone/>
              <a:defRPr/>
            </a:pPr>
            <a:r>
              <a:rPr kumimoji="0" lang="en-US" sz="1400" b="0" i="0" u="none" strike="noStrike" kern="1200" cap="none" spc="0" normalizeH="0" baseline="0" noProof="0">
                <a:ln>
                  <a:noFill/>
                </a:ln>
                <a:solidFill>
                  <a:srgbClr val="0097B7"/>
                </a:solidFill>
                <a:effectLst/>
                <a:uLnTx/>
                <a:uFillTx/>
                <a:latin typeface="Arial" panose="020B0604020202020204"/>
                <a:ea typeface="微软雅黑"/>
                <a:cs typeface="+mn-ea"/>
                <a:sym typeface="+mn-lt"/>
              </a:rPr>
              <a:t>Chief Excutive Officer</a:t>
            </a:r>
            <a:endParaRPr kumimoji="0" lang="en-US" sz="1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61453" name="TextBox 36"/>
          <p:cNvSpPr txBox="1">
            <a:spLocks noChangeArrowheads="1"/>
          </p:cNvSpPr>
          <p:nvPr/>
        </p:nvSpPr>
        <p:spPr bwMode="auto">
          <a:xfrm>
            <a:off x="7800975" y="2833688"/>
            <a:ext cx="3422650"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Donec luctus nibh sit amet sem vulputate, venenatis bibendum orci pulvinar</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45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Project</a:t>
            </a:r>
            <a:endPar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6145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28"/>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15" name="图片占位符 14"/>
          <p:cNvPicPr>
            <a:picLocks noGrp="1" noChangeAspect="1"/>
          </p:cNvPicPr>
          <p:nvPr>
            <p:ph type="pic" sz="quarter" idx="12"/>
          </p:nvPr>
        </p:nvPicPr>
        <p:blipFill>
          <a:blip r:embed="rId1" cstate="screen"/>
          <a:srcRect/>
          <a:stretch>
            <a:fillRect/>
          </a:stretch>
        </p:blipFill>
        <p:spPr/>
      </p:pic>
      <p:pic>
        <p:nvPicPr>
          <p:cNvPr id="30" name="图片占位符 29"/>
          <p:cNvPicPr>
            <a:picLocks noGrp="1" noChangeAspect="1"/>
          </p:cNvPicPr>
          <p:nvPr>
            <p:ph type="pic" sz="quarter" idx="15"/>
          </p:nvPr>
        </p:nvPicPr>
        <p:blipFill>
          <a:blip r:embed="rId2" cstate="screen"/>
          <a:srcRect/>
          <a:stretch>
            <a:fillRect/>
          </a:stretch>
        </p:blipFill>
        <p:spPr/>
      </p:pic>
      <p:pic>
        <p:nvPicPr>
          <p:cNvPr id="19" name="图片占位符 18"/>
          <p:cNvPicPr>
            <a:picLocks noGrp="1" noChangeAspect="1"/>
          </p:cNvPicPr>
          <p:nvPr>
            <p:ph type="pic" sz="quarter" idx="14"/>
          </p:nvPr>
        </p:nvPicPr>
        <p:blipFill>
          <a:blip r:embed="rId3" cstate="screen"/>
          <a:srcRect/>
          <a:stretch>
            <a:fillRect/>
          </a:stretch>
        </p:blipFill>
        <p:spPr/>
      </p:pic>
      <p:pic>
        <p:nvPicPr>
          <p:cNvPr id="27" name="图片占位符 26"/>
          <p:cNvPicPr>
            <a:picLocks noGrp="1" noChangeAspect="1"/>
          </p:cNvPicPr>
          <p:nvPr>
            <p:ph type="pic" sz="quarter" idx="13"/>
          </p:nvPr>
        </p:nvPicPr>
        <p:blipFill>
          <a:blip r:embed="rId4" cstate="screen"/>
          <a:srcRect/>
          <a:stretch>
            <a:fillRect/>
          </a:stretch>
        </p:blipFill>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a:t>
            </a:r>
            <a:r>
              <a:rPr kumimoji="0" lang="id-ID"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ictures Say A Million </a:t>
            </a:r>
            <a:r>
              <a:rPr kumimoji="0" lang="id-ID"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Words</a:t>
            </a:r>
            <a:endParaRPr kumimoji="0" lang="id-ID"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80906" name="Text Placeholder 4"/>
          <p:cNvSpPr txBox="1"/>
          <p:nvPr/>
        </p:nvSpPr>
        <p:spPr bwMode="auto">
          <a:xfrm>
            <a:off x="1055688" y="1063625"/>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TextBox 28"/>
          <p:cNvSpPr txBox="1">
            <a:spLocks noChangeArrowheads="1"/>
          </p:cNvSpPr>
          <p:nvPr/>
        </p:nvSpPr>
        <p:spPr bwMode="auto">
          <a:xfrm>
            <a:off x="1643063" y="5616575"/>
            <a:ext cx="8964612"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farmers ensure that we will bring the best of the market to your</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kimquae ab illo inventore veritatis et.</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Oval 12"/>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49" name="图片占位符 48"/>
          <p:cNvPicPr>
            <a:picLocks noGrp="1" noChangeAspect="1"/>
          </p:cNvPicPr>
          <p:nvPr>
            <p:ph type="pic" sz="quarter" idx="15"/>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9537700" y="1763713"/>
            <a:ext cx="1727200" cy="1979612"/>
          </a:xfrm>
          <a:solidFill>
            <a:schemeClr val="accent2"/>
          </a:solidFill>
        </p:spPr>
      </p:pic>
      <p:pic>
        <p:nvPicPr>
          <p:cNvPr id="47" name="图片占位符 46"/>
          <p:cNvPicPr>
            <a:picLocks noGrp="1" noChangeAspect="1"/>
          </p:cNvPicPr>
          <p:nvPr>
            <p:ph type="pic" sz="quarter" idx="14"/>
          </p:nvPr>
        </p:nvPicPr>
        <p:blipFill>
          <a:blip r:embed="rId3" cstate="screen">
            <a:extLst>
              <a:ext uri="{BEBA8EAE-BF5A-486C-A8C5-ECC9F3942E4B}">
                <a14:imgProps xmlns:a14="http://schemas.microsoft.com/office/drawing/2010/main">
                  <a14:imgLayer r:embed="rId4">
                    <a14:imgEffect>
                      <a14:saturation sat="33000"/>
                    </a14:imgEffect>
                  </a14:imgLayer>
                </a14:imgProps>
              </a:ext>
            </a:extLst>
          </a:blip>
          <a:srcRect/>
          <a:stretch>
            <a:fillRect/>
          </a:stretch>
        </p:blipFill>
        <p:spPr/>
      </p:pic>
      <p:pic>
        <p:nvPicPr>
          <p:cNvPr id="37" name="图片占位符 36"/>
          <p:cNvPicPr>
            <a:picLocks noGrp="1" noChangeAspect="1"/>
          </p:cNvPicPr>
          <p:nvPr>
            <p:ph type="pic" sz="quarter" idx="13"/>
          </p:nvPr>
        </p:nvPicPr>
        <p:blipFill>
          <a:blip r:embed="rId5" cstate="screen">
            <a:extLst>
              <a:ext uri="{BEBA8EAE-BF5A-486C-A8C5-ECC9F3942E4B}">
                <a14:imgProps xmlns:a14="http://schemas.microsoft.com/office/drawing/2010/main">
                  <a14:imgLayer r:embed="rId6">
                    <a14:imgEffect>
                      <a14:saturation sat="33000"/>
                    </a14:imgEffect>
                  </a14:imgLayer>
                </a14:imgProps>
              </a:ext>
            </a:extLst>
          </a:blip>
          <a:srcRect/>
          <a:stretch>
            <a:fillRect/>
          </a:stretch>
        </p:blipFill>
        <p:spPr/>
      </p:pic>
      <p:pic>
        <p:nvPicPr>
          <p:cNvPr id="35" name="图片占位符 34"/>
          <p:cNvPicPr>
            <a:picLocks noGrp="1" noChangeAspect="1"/>
          </p:cNvPicPr>
          <p:nvPr>
            <p:ph type="pic" sz="quarter" idx="10"/>
          </p:nvPr>
        </p:nvPicPr>
        <p:blipFill>
          <a:blip r:embed="rId7" cstate="screen">
            <a:extLst>
              <a:ext uri="{BEBA8EAE-BF5A-486C-A8C5-ECC9F3942E4B}">
                <a14:imgProps xmlns:a14="http://schemas.microsoft.com/office/drawing/2010/main">
                  <a14:imgLayer r:embed="rId8">
                    <a14:imgEffect>
                      <a14:saturation sat="33000"/>
                    </a14:imgEffect>
                  </a14:imgLayer>
                </a14:imgProps>
              </a:ext>
            </a:extLst>
          </a:blip>
          <a:srcRect/>
          <a:stretch>
            <a:fillRect/>
          </a:stretch>
        </p:blipFill>
        <p:spPr/>
      </p:pic>
      <p:pic>
        <p:nvPicPr>
          <p:cNvPr id="41" name="图片占位符 40"/>
          <p:cNvPicPr>
            <a:picLocks noGrp="1" noChangeAspect="1"/>
          </p:cNvPicPr>
          <p:nvPr>
            <p:ph type="pic" sz="quarter" idx="12"/>
          </p:nvPr>
        </p:nvPicPr>
        <p:blipFill rotWithShape="1">
          <a:blip r:embed="rId9" cstate="screen"/>
          <a:srcRect/>
          <a:stretch>
            <a:fillRect/>
          </a:stretch>
        </p:blipFill>
        <p:spPr>
          <a:xfrm>
            <a:off x="2794794" y="4043363"/>
            <a:ext cx="1728787" cy="1452562"/>
          </a:xfrm>
        </p:spPr>
      </p:pic>
      <p:pic>
        <p:nvPicPr>
          <p:cNvPr id="45" name="图片占位符 44"/>
          <p:cNvPicPr>
            <a:picLocks noGrp="1" noChangeAspect="1"/>
          </p:cNvPicPr>
          <p:nvPr>
            <p:ph type="pic" sz="quarter" idx="16"/>
          </p:nvPr>
        </p:nvPicPr>
        <p:blipFill rotWithShape="1">
          <a:blip r:embed="rId10" cstate="screen">
            <a:extLst>
              <a:ext uri="{BEBA8EAE-BF5A-486C-A8C5-ECC9F3942E4B}">
                <a14:imgProps xmlns:a14="http://schemas.microsoft.com/office/drawing/2010/main">
                  <a14:imgLayer r:embed="rId11">
                    <a14:imgEffect>
                      <a14:saturation sat="33000"/>
                    </a14:imgEffect>
                  </a14:imgLayer>
                </a14:imgProps>
              </a:ext>
            </a:extLst>
          </a:blip>
          <a:srcRect/>
          <a:stretch>
            <a:fillRect/>
          </a:stretch>
        </p:blipFill>
        <p:spPr>
          <a:xfrm>
            <a:off x="7666038" y="3863975"/>
            <a:ext cx="3598861" cy="1631950"/>
          </a:xfrm>
        </p:spPr>
      </p:pic>
      <p:pic>
        <p:nvPicPr>
          <p:cNvPr id="55" name="图片占位符 54"/>
          <p:cNvPicPr>
            <a:picLocks noGrp="1" noChangeAspect="1"/>
          </p:cNvPicPr>
          <p:nvPr>
            <p:ph type="pic" sz="quarter" idx="11"/>
          </p:nvPr>
        </p:nvPicPr>
        <p:blipFill>
          <a:blip r:embed="rId12" cstate="screen"/>
          <a:srcRect/>
          <a:stretch>
            <a:fillRect/>
          </a:stretch>
        </p:blip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fade">
                                      <p:cBhvr>
                                        <p:cTn id="7"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5411788" y="1897063"/>
            <a:ext cx="1371600" cy="1373187"/>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4" name="Arc 3"/>
          <p:cNvSpPr/>
          <p:nvPr/>
        </p:nvSpPr>
        <p:spPr>
          <a:xfrm flipH="1">
            <a:off x="5313363" y="1800225"/>
            <a:ext cx="1565275" cy="1566863"/>
          </a:xfrm>
          <a:prstGeom prst="arc">
            <a:avLst>
              <a:gd name="adj1" fmla="val 16200000"/>
              <a:gd name="adj2" fmla="val 5349362"/>
            </a:avLst>
          </a:prstGeom>
          <a:ln>
            <a:solidFill>
              <a:schemeClr val="tx1"/>
            </a:solidFill>
            <a:prstDash val="dash"/>
            <a:headEnd type="oval" w="med" len="med"/>
            <a:tailEnd type="none"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5" name="Straight Connector 4"/>
          <p:cNvCxnSpPr/>
          <p:nvPr/>
        </p:nvCxnSpPr>
        <p:spPr>
          <a:xfrm>
            <a:off x="6096000" y="3367088"/>
            <a:ext cx="0" cy="515937"/>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6" name="Oval 5"/>
          <p:cNvSpPr/>
          <p:nvPr/>
        </p:nvSpPr>
        <p:spPr>
          <a:xfrm>
            <a:off x="5411788"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7" name="Arc 6"/>
          <p:cNvSpPr/>
          <p:nvPr/>
        </p:nvSpPr>
        <p:spPr>
          <a:xfrm>
            <a:off x="5313363" y="3910013"/>
            <a:ext cx="1565275"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8" name="Straight Connector 7"/>
          <p:cNvCxnSpPr/>
          <p:nvPr/>
        </p:nvCxnSpPr>
        <p:spPr>
          <a:xfrm>
            <a:off x="1984375" y="3690938"/>
            <a:ext cx="8223250" cy="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989138" y="3713163"/>
            <a:ext cx="0" cy="222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0" name="Oval 9"/>
          <p:cNvSpPr/>
          <p:nvPr/>
        </p:nvSpPr>
        <p:spPr>
          <a:xfrm>
            <a:off x="1304925"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11" name="Arc 10"/>
          <p:cNvSpPr/>
          <p:nvPr/>
        </p:nvSpPr>
        <p:spPr>
          <a:xfrm flipH="1">
            <a:off x="1206500" y="3910013"/>
            <a:ext cx="1566863"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2" name="Straight Connector 11"/>
          <p:cNvCxnSpPr/>
          <p:nvPr/>
        </p:nvCxnSpPr>
        <p:spPr>
          <a:xfrm>
            <a:off x="10201275" y="3713163"/>
            <a:ext cx="0" cy="222250"/>
          </a:xfrm>
          <a:prstGeom prst="line">
            <a:avLst/>
          </a:prstGeom>
          <a:ln>
            <a:solidFill>
              <a:schemeClr val="tx1"/>
            </a:solidFill>
            <a:prstDash val="dash"/>
          </a:ln>
        </p:spPr>
        <p:style>
          <a:lnRef idx="1">
            <a:schemeClr val="accent1"/>
          </a:lnRef>
          <a:fillRef idx="0">
            <a:schemeClr val="accent1"/>
          </a:fillRef>
          <a:effectRef idx="0">
            <a:schemeClr val="accent1"/>
          </a:effectRef>
          <a:fontRef idx="minor">
            <a:schemeClr val="tx1"/>
          </a:fontRef>
        </p:style>
      </p:cxnSp>
      <p:sp>
        <p:nvSpPr>
          <p:cNvPr id="13" name="Oval 12"/>
          <p:cNvSpPr/>
          <p:nvPr/>
        </p:nvSpPr>
        <p:spPr>
          <a:xfrm>
            <a:off x="9517063" y="4006850"/>
            <a:ext cx="1371600" cy="1371600"/>
          </a:xfrm>
          <a:prstGeom prst="ellipse">
            <a:avLst/>
          </a:prstGeom>
          <a:noFill/>
          <a:ln w="3175">
            <a:solidFill>
              <a:schemeClr val="bg1">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14" name="Arc 13"/>
          <p:cNvSpPr/>
          <p:nvPr/>
        </p:nvSpPr>
        <p:spPr>
          <a:xfrm>
            <a:off x="9417050" y="3910013"/>
            <a:ext cx="1566863" cy="1565275"/>
          </a:xfrm>
          <a:prstGeom prst="arc">
            <a:avLst>
              <a:gd name="adj1" fmla="val 16200000"/>
              <a:gd name="adj2" fmla="val 5349362"/>
            </a:avLst>
          </a:prstGeom>
          <a:ln>
            <a:solidFill>
              <a:schemeClr val="tx1"/>
            </a:solidFill>
            <a:prstDash val="dash"/>
            <a:headEnd type="oval" w="med" len="med"/>
            <a:tailEnd type="oval" w="med" len="med"/>
          </a:ln>
        </p:spPr>
        <p:style>
          <a:lnRef idx="1">
            <a:schemeClr val="accent1"/>
          </a:lnRef>
          <a:fillRef idx="0">
            <a:schemeClr val="accent1"/>
          </a:fillRef>
          <a:effectRef idx="0">
            <a:schemeClr val="accent1"/>
          </a:effectRef>
          <a:fontRef idx="minor">
            <a:schemeClr val="tx1"/>
          </a:fontRef>
        </p:style>
        <p:txBody>
          <a:bodyPr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TextBox 19"/>
          <p:cNvSpPr txBox="1"/>
          <p:nvPr/>
        </p:nvSpPr>
        <p:spPr>
          <a:xfrm>
            <a:off x="7054850" y="2246313"/>
            <a:ext cx="1393825" cy="433387"/>
          </a:xfrm>
          <a:prstGeom prst="flowChartTerminator">
            <a:avLst/>
          </a:prstGeom>
          <a:solidFill>
            <a:schemeClr val="accent3"/>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JOHN THOR</a:t>
            </a:r>
            <a:endParaRPr kumimoji="0" lang="en-US"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383" name="Rectangle 20"/>
          <p:cNvSpPr>
            <a:spLocks noChangeArrowheads="1"/>
          </p:cNvSpPr>
          <p:nvPr/>
        </p:nvSpPr>
        <p:spPr bwMode="auto">
          <a:xfrm>
            <a:off x="7005638" y="2587625"/>
            <a:ext cx="1958975" cy="334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Chief Executive Office</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TextBox 22"/>
          <p:cNvSpPr txBox="1"/>
          <p:nvPr/>
        </p:nvSpPr>
        <p:spPr>
          <a:xfrm>
            <a:off x="1346200" y="5572125"/>
            <a:ext cx="1189038" cy="368300"/>
          </a:xfrm>
          <a:prstGeom prst="flowChartTerminator">
            <a:avLst/>
          </a:prstGeom>
          <a:solidFill>
            <a:schemeClr val="accent1"/>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OCHA DELIA</a:t>
            </a:r>
            <a:endPar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385" name="Rectangle 23"/>
          <p:cNvSpPr>
            <a:spLocks noChangeArrowheads="1"/>
          </p:cNvSpPr>
          <p:nvPr/>
        </p:nvSpPr>
        <p:spPr bwMode="auto">
          <a:xfrm>
            <a:off x="1106488" y="5881688"/>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Finance</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 name="TextBox 25"/>
          <p:cNvSpPr txBox="1"/>
          <p:nvPr/>
        </p:nvSpPr>
        <p:spPr>
          <a:xfrm>
            <a:off x="5500688" y="5572125"/>
            <a:ext cx="1190625" cy="368300"/>
          </a:xfrm>
          <a:prstGeom prst="flowChartTerminator">
            <a:avLst/>
          </a:prstGeom>
          <a:solidFill>
            <a:schemeClr val="accent2"/>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IVAN KOLEP</a:t>
            </a:r>
            <a:endPar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387" name="Rectangle 26"/>
          <p:cNvSpPr>
            <a:spLocks noChangeArrowheads="1"/>
          </p:cNvSpPr>
          <p:nvPr/>
        </p:nvSpPr>
        <p:spPr bwMode="auto">
          <a:xfrm>
            <a:off x="5259388" y="5881688"/>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Marketing</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TextBox 28"/>
          <p:cNvSpPr txBox="1"/>
          <p:nvPr/>
        </p:nvSpPr>
        <p:spPr>
          <a:xfrm>
            <a:off x="9605963" y="5572125"/>
            <a:ext cx="1189037" cy="368300"/>
          </a:xfrm>
          <a:prstGeom prst="flowChartTerminator">
            <a:avLst/>
          </a:prstGeom>
          <a:solidFill>
            <a:schemeClr val="accent4"/>
          </a:solid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BILLY JIMMY</a:t>
            </a:r>
            <a:endParaRPr kumimoji="0" lang="en-US" sz="11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389" name="Rectangle 29"/>
          <p:cNvSpPr>
            <a:spLocks noChangeArrowheads="1"/>
          </p:cNvSpPr>
          <p:nvPr/>
        </p:nvSpPr>
        <p:spPr bwMode="auto">
          <a:xfrm>
            <a:off x="9364663" y="5910263"/>
            <a:ext cx="1673225" cy="31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Promotion</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39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3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Greatest Team</a:t>
            </a:r>
            <a:endParaRPr kumimoji="0" lang="en-US" altLang="zh-CN" sz="3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5839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Oval 36"/>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40" name="图片占位符 39"/>
          <p:cNvPicPr>
            <a:picLocks noGrp="1" noChangeAspect="1"/>
          </p:cNvPicPr>
          <p:nvPr>
            <p:ph type="pic" sz="quarter" idx="14"/>
          </p:nvPr>
        </p:nvPicPr>
        <p:blipFill rotWithShape="1">
          <a:blip r:embed="rId1" cstate="screen"/>
          <a:srcRect/>
          <a:stretch>
            <a:fillRect/>
          </a:stretch>
        </p:blipFill>
        <p:spPr>
          <a:xfrm>
            <a:off x="5474188" y="1961559"/>
            <a:ext cx="1243624" cy="1243623"/>
          </a:xfrm>
        </p:spPr>
      </p:pic>
      <p:pic>
        <p:nvPicPr>
          <p:cNvPr id="38" name="图片占位符 37"/>
          <p:cNvPicPr>
            <a:picLocks noGrp="1" noChangeAspect="1"/>
          </p:cNvPicPr>
          <p:nvPr>
            <p:ph type="pic" sz="quarter" idx="12"/>
          </p:nvPr>
        </p:nvPicPr>
        <p:blipFill rotWithShape="1">
          <a:blip r:embed="rId2" cstate="screen"/>
          <a:srcRect/>
          <a:stretch>
            <a:fillRect/>
          </a:stretch>
        </p:blipFill>
        <p:spPr>
          <a:xfrm>
            <a:off x="5474188" y="4070822"/>
            <a:ext cx="1243624" cy="1243623"/>
          </a:xfrm>
        </p:spPr>
      </p:pic>
      <p:pic>
        <p:nvPicPr>
          <p:cNvPr id="35" name="图片占位符 34"/>
          <p:cNvPicPr>
            <a:picLocks noGrp="1" noChangeAspect="1"/>
          </p:cNvPicPr>
          <p:nvPr>
            <p:ph type="pic" sz="quarter" idx="11"/>
          </p:nvPr>
        </p:nvPicPr>
        <p:blipFill rotWithShape="1">
          <a:blip r:embed="rId3" cstate="screen"/>
          <a:srcRect/>
          <a:stretch>
            <a:fillRect/>
          </a:stretch>
        </p:blipFill>
        <p:spPr>
          <a:xfrm>
            <a:off x="1369134" y="4070822"/>
            <a:ext cx="1243624" cy="1243623"/>
          </a:xfrm>
        </p:spPr>
      </p:pic>
      <p:pic>
        <p:nvPicPr>
          <p:cNvPr id="33" name="图片占位符 32"/>
          <p:cNvPicPr>
            <a:picLocks noGrp="1" noChangeAspect="1"/>
          </p:cNvPicPr>
          <p:nvPr>
            <p:ph type="pic" sz="quarter" idx="13"/>
          </p:nvPr>
        </p:nvPicPr>
        <p:blipFill rotWithShape="1">
          <a:blip r:embed="rId4" cstate="screen"/>
          <a:srcRect/>
          <a:stretch>
            <a:fillRect/>
          </a:stretch>
        </p:blipFill>
        <p:spPr>
          <a:xfrm>
            <a:off x="9580888" y="4070822"/>
            <a:ext cx="1243624" cy="1243623"/>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50" fill="hold"/>
                                        <p:tgtEl>
                                          <p:spTgt spid="3"/>
                                        </p:tgtEl>
                                        <p:attrNameLst>
                                          <p:attrName>ppt_x</p:attrName>
                                        </p:attrNameLst>
                                      </p:cBhvr>
                                      <p:tavLst>
                                        <p:tav tm="0">
                                          <p:val>
                                            <p:strVal val="1+#ppt_w/2"/>
                                          </p:val>
                                        </p:tav>
                                        <p:tav tm="100000">
                                          <p:val>
                                            <p:strVal val="#ppt_x"/>
                                          </p:val>
                                        </p:tav>
                                      </p:tavLst>
                                    </p:anim>
                                    <p:anim calcmode="lin" valueType="num">
                                      <p:cBhvr additive="base">
                                        <p:cTn id="8" dur="75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anim calcmode="lin" valueType="num">
                                      <p:cBhvr additive="base">
                                        <p:cTn id="11" dur="750" fill="hold"/>
                                        <p:tgtEl>
                                          <p:spTgt spid="10"/>
                                        </p:tgtEl>
                                        <p:attrNameLst>
                                          <p:attrName>ppt_x</p:attrName>
                                        </p:attrNameLst>
                                      </p:cBhvr>
                                      <p:tavLst>
                                        <p:tav tm="0">
                                          <p:val>
                                            <p:strVal val="#ppt_x"/>
                                          </p:val>
                                        </p:tav>
                                        <p:tav tm="100000">
                                          <p:val>
                                            <p:strVal val="#ppt_x"/>
                                          </p:val>
                                        </p:tav>
                                      </p:tavLst>
                                    </p:anim>
                                    <p:anim calcmode="lin" valueType="num">
                                      <p:cBhvr additive="base">
                                        <p:cTn id="12" dur="750" fill="hold"/>
                                        <p:tgtEl>
                                          <p:spTgt spid="10"/>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750" fill="hold"/>
                                        <p:tgtEl>
                                          <p:spTgt spid="6"/>
                                        </p:tgtEl>
                                        <p:attrNameLst>
                                          <p:attrName>ppt_x</p:attrName>
                                        </p:attrNameLst>
                                      </p:cBhvr>
                                      <p:tavLst>
                                        <p:tav tm="0">
                                          <p:val>
                                            <p:strVal val="#ppt_x"/>
                                          </p:val>
                                        </p:tav>
                                        <p:tav tm="100000">
                                          <p:val>
                                            <p:strVal val="#ppt_x"/>
                                          </p:val>
                                        </p:tav>
                                      </p:tavLst>
                                    </p:anim>
                                    <p:anim calcmode="lin" valueType="num">
                                      <p:cBhvr additive="base">
                                        <p:cTn id="16" dur="75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750" fill="hold"/>
                                        <p:tgtEl>
                                          <p:spTgt spid="13"/>
                                        </p:tgtEl>
                                        <p:attrNameLst>
                                          <p:attrName>ppt_x</p:attrName>
                                        </p:attrNameLst>
                                      </p:cBhvr>
                                      <p:tavLst>
                                        <p:tav tm="0">
                                          <p:val>
                                            <p:strVal val="#ppt_x"/>
                                          </p:val>
                                        </p:tav>
                                        <p:tav tm="100000">
                                          <p:val>
                                            <p:strVal val="#ppt_x"/>
                                          </p:val>
                                        </p:tav>
                                      </p:tavLst>
                                    </p:anim>
                                    <p:anim calcmode="lin" valueType="num">
                                      <p:cBhvr additive="base">
                                        <p:cTn id="20" dur="750" fill="hold"/>
                                        <p:tgtEl>
                                          <p:spTgt spid="13"/>
                                        </p:tgtEl>
                                        <p:attrNameLst>
                                          <p:attrName>ppt_y</p:attrName>
                                        </p:attrNameLst>
                                      </p:cBhvr>
                                      <p:tavLst>
                                        <p:tav tm="0">
                                          <p:val>
                                            <p:strVal val="1+#ppt_h/2"/>
                                          </p:val>
                                        </p:tav>
                                        <p:tav tm="100000">
                                          <p:val>
                                            <p:strVal val="#ppt_y"/>
                                          </p:val>
                                        </p:tav>
                                      </p:tavLst>
                                    </p:anim>
                                  </p:childTnLst>
                                </p:cTn>
                              </p:par>
                              <p:par>
                                <p:cTn id="21" presetID="22" presetClass="entr" presetSubtype="1" fill="hold" nodeType="with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par>
                                <p:cTn id="24" presetID="22" presetClass="entr" presetSubtype="1" fill="hold" nodeType="with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up)">
                                      <p:cBhvr>
                                        <p:cTn id="26" dur="500"/>
                                        <p:tgtEl>
                                          <p:spTgt spid="8"/>
                                        </p:tgtEl>
                                      </p:cBhvr>
                                    </p:animEffect>
                                  </p:childTnLst>
                                </p:cTn>
                              </p:par>
                              <p:par>
                                <p:cTn id="27" presetID="22" presetClass="entr" presetSubtype="1"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Effect transition="in" filter="wipe(up)">
                                      <p:cBhvr>
                                        <p:cTn id="29" dur="500"/>
                                        <p:tgtEl>
                                          <p:spTgt spid="12"/>
                                        </p:tgtEl>
                                      </p:cBhvr>
                                    </p:animEffect>
                                  </p:childTnLst>
                                </p:cTn>
                              </p:par>
                              <p:par>
                                <p:cTn id="30" presetID="22" presetClass="entr" presetSubtype="1" fill="hold" nodeType="with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wipe(up)">
                                      <p:cBhvr>
                                        <p:cTn id="32" dur="500"/>
                                        <p:tgtEl>
                                          <p:spTgt spid="9"/>
                                        </p:tgtEl>
                                      </p:cBhvr>
                                    </p:animEffect>
                                  </p:childTnLst>
                                </p:cTn>
                              </p:par>
                              <p:par>
                                <p:cTn id="33" presetID="22" presetClass="entr" presetSubtype="1"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up)">
                                      <p:cBhvr>
                                        <p:cTn id="35" dur="500"/>
                                        <p:tgtEl>
                                          <p:spTgt spid="5"/>
                                        </p:tgtEl>
                                      </p:cBhvr>
                                    </p:animEffect>
                                  </p:childTnLst>
                                </p:cTn>
                              </p:par>
                              <p:par>
                                <p:cTn id="36" presetID="22" presetClass="entr" presetSubtype="1" fill="hold"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up)">
                                      <p:cBhvr>
                                        <p:cTn id="38" dur="500"/>
                                        <p:tgtEl>
                                          <p:spTgt spid="11"/>
                                        </p:tgtEl>
                                      </p:cBhvr>
                                    </p:animEffect>
                                  </p:childTnLst>
                                </p:cTn>
                              </p:par>
                              <p:par>
                                <p:cTn id="39" presetID="22" presetClass="entr" presetSubtype="1" fill="hold" nodeType="with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wipe(up)">
                                      <p:cBhvr>
                                        <p:cTn id="41" dur="500"/>
                                        <p:tgtEl>
                                          <p:spTgt spid="7"/>
                                        </p:tgtEl>
                                      </p:cBhvr>
                                    </p:animEffect>
                                  </p:childTnLst>
                                </p:cTn>
                              </p:par>
                              <p:par>
                                <p:cTn id="42" presetID="22" presetClass="entr" presetSubtype="1" fill="hold" nodeType="withEffect">
                                  <p:stCondLst>
                                    <p:cond delay="0"/>
                                  </p:stCondLst>
                                  <p:childTnLst>
                                    <p:set>
                                      <p:cBhvr>
                                        <p:cTn id="43" dur="1" fill="hold">
                                          <p:stCondLst>
                                            <p:cond delay="0"/>
                                          </p:stCondLst>
                                        </p:cTn>
                                        <p:tgtEl>
                                          <p:spTgt spid="14"/>
                                        </p:tgtEl>
                                        <p:attrNameLst>
                                          <p:attrName>style.visibility</p:attrName>
                                        </p:attrNameLst>
                                      </p:cBhvr>
                                      <p:to>
                                        <p:strVal val="visible"/>
                                      </p:to>
                                    </p:set>
                                    <p:animEffect transition="in" filter="wipe(up)">
                                      <p:cBhvr>
                                        <p:cTn id="44"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P spid="10" grpId="0" animBg="1"/>
      <p:bldP spid="1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lvl="0">
              <a:defRPr/>
            </a:pPr>
            <a:r>
              <a:rPr lang="en-US" altLang="zh-CN" dirty="0">
                <a:solidFill>
                  <a:srgbClr val="445469"/>
                </a:solidFill>
                <a:cs typeface="+mn-ea"/>
                <a:sym typeface="+mn-lt"/>
              </a:rPr>
              <a:t>Your Title Here</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4"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5" name="Oval 4"/>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pic>
        <p:nvPicPr>
          <p:cNvPr id="67589" name="Picture 2"/>
          <p:cNvPicPr>
            <a:picLocks noChangeAspect="1" noChangeArrowheads="1"/>
          </p:cNvPicPr>
          <p:nvPr/>
        </p:nvPicPr>
        <p:blipFill>
          <a:blip r:embed="rId1" cstate="screen"/>
          <a:srcRect/>
          <a:stretch>
            <a:fillRect/>
          </a:stretch>
        </p:blipFill>
        <p:spPr bwMode="auto">
          <a:xfrm>
            <a:off x="5170488" y="2803525"/>
            <a:ext cx="1851025" cy="52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0" name="Picture 5"/>
          <p:cNvPicPr>
            <a:picLocks noChangeAspect="1" noChangeArrowheads="1"/>
          </p:cNvPicPr>
          <p:nvPr/>
        </p:nvPicPr>
        <p:blipFill>
          <a:blip r:embed="rId2" cstate="screen"/>
          <a:srcRect/>
          <a:stretch>
            <a:fillRect/>
          </a:stretch>
        </p:blipFill>
        <p:spPr bwMode="auto">
          <a:xfrm>
            <a:off x="3074988" y="2852738"/>
            <a:ext cx="1570037" cy="374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1" name="Picture 7"/>
          <p:cNvPicPr>
            <a:picLocks noChangeAspect="1" noChangeArrowheads="1"/>
          </p:cNvPicPr>
          <p:nvPr/>
        </p:nvPicPr>
        <p:blipFill>
          <a:blip r:embed="rId3" cstate="screen"/>
          <a:srcRect/>
          <a:stretch>
            <a:fillRect/>
          </a:stretch>
        </p:blipFill>
        <p:spPr bwMode="auto">
          <a:xfrm>
            <a:off x="906463" y="2803525"/>
            <a:ext cx="1454150" cy="392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2" name="Picture 9"/>
          <p:cNvPicPr>
            <a:picLocks noChangeAspect="1" noChangeArrowheads="1"/>
          </p:cNvPicPr>
          <p:nvPr/>
        </p:nvPicPr>
        <p:blipFill>
          <a:blip r:embed="rId4" cstate="screen"/>
          <a:srcRect/>
          <a:stretch>
            <a:fillRect/>
          </a:stretch>
        </p:blipFill>
        <p:spPr bwMode="auto">
          <a:xfrm>
            <a:off x="7508875" y="2852738"/>
            <a:ext cx="1636713" cy="4095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593" name="Picture 3"/>
          <p:cNvPicPr>
            <a:picLocks noChangeAspect="1" noChangeArrowheads="1"/>
          </p:cNvPicPr>
          <p:nvPr/>
        </p:nvPicPr>
        <p:blipFill>
          <a:blip r:embed="rId5" cstate="screen"/>
          <a:srcRect/>
          <a:stretch>
            <a:fillRect/>
          </a:stretch>
        </p:blipFill>
        <p:spPr bwMode="auto">
          <a:xfrm>
            <a:off x="9807575" y="2884488"/>
            <a:ext cx="1500188"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25" name="Straight Connector 24"/>
          <p:cNvCxnSpPr/>
          <p:nvPr/>
        </p:nvCxnSpPr>
        <p:spPr>
          <a:xfrm>
            <a:off x="5416550" y="4157663"/>
            <a:ext cx="1301750" cy="0"/>
          </a:xfrm>
          <a:prstGeom prst="line">
            <a:avLst/>
          </a:prstGeom>
          <a:ln w="28575">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27" name="TextBox 34"/>
          <p:cNvSpPr txBox="1">
            <a:spLocks noChangeArrowheads="1"/>
          </p:cNvSpPr>
          <p:nvPr/>
        </p:nvSpPr>
        <p:spPr bwMode="auto">
          <a:xfrm>
            <a:off x="609600" y="4616450"/>
            <a:ext cx="10972800"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Oval 27"/>
          <p:cNvSpPr/>
          <p:nvPr/>
        </p:nvSpPr>
        <p:spPr>
          <a:xfrm>
            <a:off x="1604963" y="2427288"/>
            <a:ext cx="55562" cy="555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28"/>
          <p:cNvSpPr/>
          <p:nvPr/>
        </p:nvSpPr>
        <p:spPr>
          <a:xfrm>
            <a:off x="3836988" y="2427288"/>
            <a:ext cx="55562" cy="555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Oval 29"/>
          <p:cNvSpPr/>
          <p:nvPr/>
        </p:nvSpPr>
        <p:spPr>
          <a:xfrm>
            <a:off x="6067425" y="2427288"/>
            <a:ext cx="57150" cy="5556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2" name="Oval 31"/>
          <p:cNvSpPr/>
          <p:nvPr/>
        </p:nvSpPr>
        <p:spPr>
          <a:xfrm>
            <a:off x="8299450" y="2427288"/>
            <a:ext cx="55563" cy="555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Oval 33"/>
          <p:cNvSpPr/>
          <p:nvPr/>
        </p:nvSpPr>
        <p:spPr>
          <a:xfrm>
            <a:off x="10529888" y="2427288"/>
            <a:ext cx="55562" cy="55562"/>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a:blip r:embed="rId1" cstate="screen"/>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3176" y="0"/>
            <a:ext cx="12188824" cy="6857999"/>
          </a:xfrm>
          <a:prstGeom prst="rect">
            <a:avLst/>
          </a:prstGeom>
          <a:gradFill flip="none" rotWithShape="1">
            <a:gsLst>
              <a:gs pos="14000">
                <a:schemeClr val="accent4">
                  <a:alpha val="36000"/>
                </a:schemeClr>
              </a:gs>
              <a:gs pos="83000">
                <a:schemeClr val="accent1">
                  <a:alpha val="63000"/>
                </a:schemeClr>
              </a:gs>
            </a:gsLst>
            <a:lin ang="3000000" scaled="0"/>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 name="TextBox 6"/>
          <p:cNvSpPr txBox="1"/>
          <p:nvPr/>
        </p:nvSpPr>
        <p:spPr>
          <a:xfrm>
            <a:off x="2149475" y="2027238"/>
            <a:ext cx="7893050" cy="14465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8800" b="0" i="0" u="none" strike="noStrike" kern="1200" cap="none" spc="300" normalizeH="0" baseline="0" noProof="0" dirty="0">
                <a:ln>
                  <a:noFill/>
                </a:ln>
                <a:solidFill>
                  <a:srgbClr val="F6F8F8"/>
                </a:solidFill>
                <a:effectLst/>
                <a:uLnTx/>
                <a:uFillTx/>
                <a:latin typeface="Arial" panose="020B0604020202020204"/>
                <a:ea typeface="微软雅黑"/>
                <a:cs typeface="+mn-ea"/>
                <a:sym typeface="+mn-lt"/>
              </a:rPr>
              <a:t>Our Service</a:t>
            </a:r>
            <a:endParaRPr kumimoji="0" lang="en-US" sz="8800" b="0" i="0" u="none" strike="noStrike" kern="1200" cap="none" spc="30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0663" name="TextBox 7"/>
          <p:cNvSpPr txBox="1">
            <a:spLocks noChangeArrowheads="1"/>
          </p:cNvSpPr>
          <p:nvPr/>
        </p:nvSpPr>
        <p:spPr bwMode="auto">
          <a:xfrm>
            <a:off x="1962150" y="3781425"/>
            <a:ext cx="82677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consectetuer</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commodo</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ligula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eget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dolor.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massa</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Cum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sociis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natoque</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penatibus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et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magnis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dis parturient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montes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nascetur</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ridiculus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mus.</a:t>
            </a:r>
            <a:endPar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0" name="Oval 9"/>
          <p:cNvSpPr/>
          <p:nvPr/>
        </p:nvSpPr>
        <p:spPr>
          <a:xfrm>
            <a:off x="6046788" y="3373438"/>
            <a:ext cx="98425" cy="1000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ounded Rectangle 2"/>
          <p:cNvSpPr/>
          <p:nvPr/>
        </p:nvSpPr>
        <p:spPr>
          <a:xfrm>
            <a:off x="1106488" y="2495550"/>
            <a:ext cx="11425237" cy="635000"/>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 name="TextBox 3"/>
          <p:cNvSpPr txBox="1">
            <a:spLocks noChangeArrowheads="1"/>
          </p:cNvSpPr>
          <p:nvPr/>
        </p:nvSpPr>
        <p:spPr bwMode="auto">
          <a:xfrm>
            <a:off x="2906713" y="3906838"/>
            <a:ext cx="19081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Title 1"/>
          <p:cNvSpPr txBox="1"/>
          <p:nvPr/>
        </p:nvSpPr>
        <p:spPr>
          <a:xfrm>
            <a:off x="2906713" y="3503613"/>
            <a:ext cx="2085975" cy="236537"/>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6" name="Title 1"/>
          <p:cNvSpPr txBox="1"/>
          <p:nvPr/>
        </p:nvSpPr>
        <p:spPr>
          <a:xfrm>
            <a:off x="2906713" y="2701925"/>
            <a:ext cx="2085975"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lang="en-US" sz="2400" dirty="0">
                <a:solidFill>
                  <a:srgbClr val="51C3CA"/>
                </a:solidFill>
                <a:latin typeface="Arial" panose="020B0604020202020204"/>
                <a:ea typeface="微软雅黑"/>
                <a:cs typeface="+mn-ea"/>
                <a:sym typeface="+mn-lt"/>
              </a:rPr>
              <a:t>2012</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7" name="TextBox 6"/>
          <p:cNvSpPr txBox="1">
            <a:spLocks noChangeArrowheads="1"/>
          </p:cNvSpPr>
          <p:nvPr/>
        </p:nvSpPr>
        <p:spPr bwMode="auto">
          <a:xfrm>
            <a:off x="5949950" y="3906838"/>
            <a:ext cx="19097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Title 1"/>
          <p:cNvSpPr txBox="1"/>
          <p:nvPr/>
        </p:nvSpPr>
        <p:spPr>
          <a:xfrm>
            <a:off x="5949950" y="3503613"/>
            <a:ext cx="2087563" cy="236537"/>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9" name="Title 1"/>
          <p:cNvSpPr txBox="1"/>
          <p:nvPr/>
        </p:nvSpPr>
        <p:spPr>
          <a:xfrm>
            <a:off x="5949950" y="2701925"/>
            <a:ext cx="2087563"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lang="en-US" sz="2400" dirty="0">
                <a:solidFill>
                  <a:srgbClr val="3CB2C3"/>
                </a:solidFill>
                <a:latin typeface="Arial" panose="020B0604020202020204"/>
                <a:ea typeface="微软雅黑"/>
                <a:cs typeface="+mn-ea"/>
                <a:sym typeface="+mn-lt"/>
              </a:rPr>
              <a:t>2013</a:t>
            </a:r>
            <a:endParaRPr kumimoji="0" lang="en-US" sz="2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10" name="TextBox 9"/>
          <p:cNvSpPr txBox="1">
            <a:spLocks noChangeArrowheads="1"/>
          </p:cNvSpPr>
          <p:nvPr/>
        </p:nvSpPr>
        <p:spPr bwMode="auto">
          <a:xfrm>
            <a:off x="8993188" y="3906838"/>
            <a:ext cx="19081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Title 1"/>
          <p:cNvSpPr txBox="1"/>
          <p:nvPr/>
        </p:nvSpPr>
        <p:spPr>
          <a:xfrm>
            <a:off x="8993188" y="3503613"/>
            <a:ext cx="2295525" cy="303212"/>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12" name="Title 1"/>
          <p:cNvSpPr txBox="1"/>
          <p:nvPr/>
        </p:nvSpPr>
        <p:spPr>
          <a:xfrm>
            <a:off x="8993188" y="2701925"/>
            <a:ext cx="2087562"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kumimoji="0" lang="en-US" sz="2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2014</a:t>
            </a:r>
            <a:endParaRPr kumimoji="0" lang="en-US" sz="2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13" name="Title 1"/>
          <p:cNvSpPr txBox="1"/>
          <p:nvPr/>
        </p:nvSpPr>
        <p:spPr>
          <a:xfrm>
            <a:off x="1398588" y="2711450"/>
            <a:ext cx="1390650" cy="227013"/>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4" name="Isosceles Triangle 21"/>
          <p:cNvSpPr/>
          <p:nvPr/>
        </p:nvSpPr>
        <p:spPr>
          <a:xfrm rot="10800000">
            <a:off x="305117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5" name="Isosceles Triangle 22"/>
          <p:cNvSpPr/>
          <p:nvPr/>
        </p:nvSpPr>
        <p:spPr>
          <a:xfrm rot="10800000">
            <a:off x="603885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6" name="Isosceles Triangle 23"/>
          <p:cNvSpPr/>
          <p:nvPr/>
        </p:nvSpPr>
        <p:spPr>
          <a:xfrm rot="10800000">
            <a:off x="911542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5312"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panose="020B0604020202020204"/>
                <a:cs typeface="+mn-ea"/>
                <a:sym typeface="+mn-lt"/>
              </a:rPr>
              <a:t>Your Title Here</a:t>
            </a:r>
            <a:endParaRPr lang="en-US" altLang="zh-CN" sz="3600" dirty="0">
              <a:solidFill>
                <a:srgbClr val="445469"/>
              </a:solidFill>
              <a:latin typeface="Arial" panose="020B0604020202020204"/>
              <a:cs typeface="+mn-ea"/>
              <a:sym typeface="+mn-lt"/>
            </a:endParaRPr>
          </a:p>
        </p:txBody>
      </p:sp>
      <p:sp>
        <p:nvSpPr>
          <p:cNvPr id="55313"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Oval 18"/>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24" name="Group 23"/>
          <p:cNvGrpSpPr/>
          <p:nvPr/>
        </p:nvGrpSpPr>
        <p:grpSpPr>
          <a:xfrm>
            <a:off x="4359475" y="2755375"/>
            <a:ext cx="692114" cy="115261"/>
            <a:chOff x="3798312" y="2755375"/>
            <a:chExt cx="692114" cy="115261"/>
          </a:xfrm>
          <a:solidFill>
            <a:schemeClr val="bg1">
              <a:lumMod val="75000"/>
            </a:schemeClr>
          </a:solidFill>
        </p:grpSpPr>
        <p:sp>
          <p:nvSpPr>
            <p:cNvPr id="20" name="Isosceles Triangle 21"/>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1" name="Isosceles Triangle 21"/>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2" name="Isosceles Triangle 21"/>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Isosceles Triangle 22"/>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25" name="Group 24"/>
          <p:cNvGrpSpPr/>
          <p:nvPr/>
        </p:nvGrpSpPr>
        <p:grpSpPr>
          <a:xfrm>
            <a:off x="7562279" y="2755375"/>
            <a:ext cx="692114" cy="115261"/>
            <a:chOff x="3798312" y="2755375"/>
            <a:chExt cx="692114" cy="115261"/>
          </a:xfrm>
          <a:solidFill>
            <a:schemeClr val="bg1">
              <a:lumMod val="75000"/>
            </a:schemeClr>
          </a:solidFill>
        </p:grpSpPr>
        <p:sp>
          <p:nvSpPr>
            <p:cNvPr id="26" name="Isosceles Triangle 21"/>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7" name="Isosceles Triangle 21"/>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8" name="Isosceles Triangle 27"/>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9" name="Isosceles Triangle 28"/>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30" name="Group 29"/>
          <p:cNvGrpSpPr/>
          <p:nvPr/>
        </p:nvGrpSpPr>
        <p:grpSpPr>
          <a:xfrm>
            <a:off x="10444199" y="2755375"/>
            <a:ext cx="692114" cy="115261"/>
            <a:chOff x="3798312" y="2755375"/>
            <a:chExt cx="692114" cy="115261"/>
          </a:xfrm>
          <a:solidFill>
            <a:schemeClr val="bg1">
              <a:lumMod val="75000"/>
            </a:schemeClr>
          </a:solidFill>
        </p:grpSpPr>
        <p:sp>
          <p:nvSpPr>
            <p:cNvPr id="31" name="Isosceles Triangle 21"/>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2" name="Isosceles Triangle 21"/>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3" name="Isosceles Triangle 32"/>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4" name="Isosceles Triangle 33"/>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1250" fill="hold"/>
                                        <p:tgtEl>
                                          <p:spTgt spid="4"/>
                                        </p:tgtEl>
                                        <p:attrNameLst>
                                          <p:attrName>ppt_x</p:attrName>
                                        </p:attrNameLst>
                                      </p:cBhvr>
                                      <p:tavLst>
                                        <p:tav tm="0">
                                          <p:val>
                                            <p:strVal val="#ppt_x"/>
                                          </p:val>
                                        </p:tav>
                                        <p:tav tm="100000">
                                          <p:val>
                                            <p:strVal val="#ppt_x"/>
                                          </p:val>
                                        </p:tav>
                                      </p:tavLst>
                                    </p:anim>
                                    <p:anim calcmode="lin" valueType="num">
                                      <p:cBhvr additive="base">
                                        <p:cTn id="8" dur="125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7"/>
                                        </p:tgtEl>
                                        <p:attrNameLst>
                                          <p:attrName>style.visibility</p:attrName>
                                        </p:attrNameLst>
                                      </p:cBhvr>
                                      <p:to>
                                        <p:strVal val="visible"/>
                                      </p:to>
                                    </p:set>
                                    <p:anim calcmode="lin" valueType="num">
                                      <p:cBhvr additive="base">
                                        <p:cTn id="11" dur="1250" fill="hold"/>
                                        <p:tgtEl>
                                          <p:spTgt spid="7"/>
                                        </p:tgtEl>
                                        <p:attrNameLst>
                                          <p:attrName>ppt_x</p:attrName>
                                        </p:attrNameLst>
                                      </p:cBhvr>
                                      <p:tavLst>
                                        <p:tav tm="0">
                                          <p:val>
                                            <p:strVal val="#ppt_x"/>
                                          </p:val>
                                        </p:tav>
                                        <p:tav tm="100000">
                                          <p:val>
                                            <p:strVal val="#ppt_x"/>
                                          </p:val>
                                        </p:tav>
                                      </p:tavLst>
                                    </p:anim>
                                    <p:anim calcmode="lin" valueType="num">
                                      <p:cBhvr additive="base">
                                        <p:cTn id="12" dur="1250" fill="hold"/>
                                        <p:tgtEl>
                                          <p:spTgt spid="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1250" fill="hold"/>
                                        <p:tgtEl>
                                          <p:spTgt spid="10"/>
                                        </p:tgtEl>
                                        <p:attrNameLst>
                                          <p:attrName>ppt_x</p:attrName>
                                        </p:attrNameLst>
                                      </p:cBhvr>
                                      <p:tavLst>
                                        <p:tav tm="0">
                                          <p:val>
                                            <p:strVal val="#ppt_x"/>
                                          </p:val>
                                        </p:tav>
                                        <p:tav tm="100000">
                                          <p:val>
                                            <p:strVal val="#ppt_x"/>
                                          </p:val>
                                        </p:tav>
                                      </p:tavLst>
                                    </p:anim>
                                    <p:anim calcmode="lin" valueType="num">
                                      <p:cBhvr additive="base">
                                        <p:cTn id="16" dur="125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7" grpId="0"/>
      <p:bldP spid="10"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Rounded Rectangle 34"/>
          <p:cNvSpPr/>
          <p:nvPr/>
        </p:nvSpPr>
        <p:spPr>
          <a:xfrm>
            <a:off x="-273050" y="2495550"/>
            <a:ext cx="10190163" cy="635000"/>
          </a:xfrm>
          <a:prstGeom prst="roundRect">
            <a:avLst>
              <a:gd name="adj" fmla="val 50000"/>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6" name="TextBox 35"/>
          <p:cNvSpPr txBox="1">
            <a:spLocks noChangeArrowheads="1"/>
          </p:cNvSpPr>
          <p:nvPr/>
        </p:nvSpPr>
        <p:spPr bwMode="auto">
          <a:xfrm>
            <a:off x="952500" y="3906838"/>
            <a:ext cx="1858963"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Title 1"/>
          <p:cNvSpPr txBox="1"/>
          <p:nvPr/>
        </p:nvSpPr>
        <p:spPr>
          <a:xfrm>
            <a:off x="952500" y="3503613"/>
            <a:ext cx="2517775" cy="303212"/>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38" name="Title 1"/>
          <p:cNvSpPr txBox="1"/>
          <p:nvPr/>
        </p:nvSpPr>
        <p:spPr>
          <a:xfrm>
            <a:off x="952500" y="2701925"/>
            <a:ext cx="2087563"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kumimoji="0" lang="en-US" sz="2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2015</a:t>
            </a:r>
            <a:endParaRPr kumimoji="0" lang="en-US" sz="2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39" name="TextBox 38"/>
          <p:cNvSpPr txBox="1">
            <a:spLocks noChangeArrowheads="1"/>
          </p:cNvSpPr>
          <p:nvPr/>
        </p:nvSpPr>
        <p:spPr bwMode="auto">
          <a:xfrm>
            <a:off x="3997325" y="3906838"/>
            <a:ext cx="18573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Title 1"/>
          <p:cNvSpPr txBox="1"/>
          <p:nvPr/>
        </p:nvSpPr>
        <p:spPr>
          <a:xfrm>
            <a:off x="3997325" y="3503613"/>
            <a:ext cx="2087563" cy="236537"/>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41" name="Title 1"/>
          <p:cNvSpPr txBox="1"/>
          <p:nvPr/>
        </p:nvSpPr>
        <p:spPr>
          <a:xfrm>
            <a:off x="3997325" y="2701925"/>
            <a:ext cx="2087563"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kumimoji="0" lang="en-US" sz="2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2016</a:t>
            </a:r>
            <a:endParaRPr kumimoji="0" lang="en-US" sz="2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42" name="TextBox 41"/>
          <p:cNvSpPr txBox="1">
            <a:spLocks noChangeArrowheads="1"/>
          </p:cNvSpPr>
          <p:nvPr/>
        </p:nvSpPr>
        <p:spPr bwMode="auto">
          <a:xfrm>
            <a:off x="7040563" y="3906838"/>
            <a:ext cx="1857375" cy="1754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simply dummy text of the printing and typesetting industry. Lorem Ipsum has been the industry's standard dummy text ever.</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Title 1"/>
          <p:cNvSpPr txBox="1"/>
          <p:nvPr/>
        </p:nvSpPr>
        <p:spPr>
          <a:xfrm>
            <a:off x="7040563" y="3503613"/>
            <a:ext cx="2087562" cy="236537"/>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lvl="0">
              <a:lnSpc>
                <a:spcPct val="83000"/>
              </a:lnSpc>
              <a:defRPr/>
            </a:pPr>
            <a:r>
              <a:rPr lang="en-US" altLang="zh-CN" sz="2400" dirty="0">
                <a:solidFill>
                  <a:srgbClr val="445469"/>
                </a:solidFill>
                <a:latin typeface="Arial" panose="020B0604020202020204"/>
                <a:ea typeface="微软雅黑"/>
                <a:cs typeface="+mn-ea"/>
                <a:sym typeface="+mn-lt"/>
              </a:rPr>
              <a:t>Your Title</a:t>
            </a:r>
            <a:endPar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44" name="Title 1"/>
          <p:cNvSpPr txBox="1"/>
          <p:nvPr/>
        </p:nvSpPr>
        <p:spPr>
          <a:xfrm>
            <a:off x="7040563" y="2701925"/>
            <a:ext cx="2087562" cy="236538"/>
          </a:xfrm>
          <a:prstGeom prst="rect">
            <a:avLst/>
          </a:prstGeom>
        </p:spPr>
        <p:txBody>
          <a:bodyPr lIns="0" tIns="0" rIns="0" bIns="0"/>
          <a:lstStyle>
            <a:lvl1pPr algn="l" defTabSz="913765" rtl="0" eaLnBrk="1" latinLnBrk="0" hangingPunct="1">
              <a:lnSpc>
                <a:spcPct val="80000"/>
              </a:lnSpc>
              <a:spcBef>
                <a:spcPct val="0"/>
              </a:spcBef>
              <a:buNone/>
              <a:defRPr sz="4800" kern="1200">
                <a:solidFill>
                  <a:schemeClr val="tx1"/>
                </a:solidFill>
                <a:latin typeface="Open Sans bold" panose="020B0806030504020204" pitchFamily="34" charset="0"/>
                <a:ea typeface="Open Sans bold" panose="020B0806030504020204" pitchFamily="34" charset="0"/>
                <a:cs typeface="Open Sans bold" panose="020B0806030504020204" pitchFamily="34" charset="0"/>
              </a:defRPr>
            </a:lvl1pPr>
          </a:lstStyle>
          <a:p>
            <a:pPr marL="0" marR="0" lvl="0" indent="0" algn="l" defTabSz="913765" rtl="0" eaLnBrk="1" fontAlgn="auto" latinLnBrk="0" hangingPunct="1">
              <a:lnSpc>
                <a:spcPct val="83000"/>
              </a:lnSpc>
              <a:spcBef>
                <a:spcPct val="0"/>
              </a:spcBef>
              <a:spcAft>
                <a:spcPts val="0"/>
              </a:spcAft>
              <a:buClrTx/>
              <a:buSzTx/>
              <a:buFontTx/>
              <a:buNone/>
              <a:defRPr/>
            </a:pPr>
            <a:r>
              <a:rPr kumimoji="0" lang="en-US" sz="24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rPr>
              <a:t>2017</a:t>
            </a:r>
            <a:endParaRPr kumimoji="0" lang="en-US" sz="24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46" name="Isosceles Triangle 21"/>
          <p:cNvSpPr/>
          <p:nvPr/>
        </p:nvSpPr>
        <p:spPr>
          <a:xfrm rot="10800000">
            <a:off x="109855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7" name="Isosceles Triangle 22"/>
          <p:cNvSpPr/>
          <p:nvPr/>
        </p:nvSpPr>
        <p:spPr>
          <a:xfrm rot="10800000">
            <a:off x="4086225"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8" name="Isosceles Triangle 23"/>
          <p:cNvSpPr/>
          <p:nvPr/>
        </p:nvSpPr>
        <p:spPr>
          <a:xfrm rot="10800000">
            <a:off x="7162800" y="3130550"/>
            <a:ext cx="114300" cy="100013"/>
          </a:xfrm>
          <a:prstGeom prst="triangl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49" name="Group 48"/>
          <p:cNvGrpSpPr/>
          <p:nvPr/>
        </p:nvGrpSpPr>
        <p:grpSpPr>
          <a:xfrm>
            <a:off x="2613446" y="2755375"/>
            <a:ext cx="692114" cy="115261"/>
            <a:chOff x="3798312" y="2755375"/>
            <a:chExt cx="692114" cy="115261"/>
          </a:xfrm>
          <a:solidFill>
            <a:schemeClr val="bg1">
              <a:lumMod val="75000"/>
            </a:schemeClr>
          </a:solidFill>
        </p:grpSpPr>
        <p:sp>
          <p:nvSpPr>
            <p:cNvPr id="50" name="Isosceles Triangle 21"/>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1" name="Isosceles Triangle 21"/>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2" name="Isosceles Triangle 51"/>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3" name="Isosceles Triangle 52"/>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54" name="Group 53"/>
          <p:cNvGrpSpPr/>
          <p:nvPr/>
        </p:nvGrpSpPr>
        <p:grpSpPr>
          <a:xfrm>
            <a:off x="5575313" y="2755375"/>
            <a:ext cx="692114" cy="115261"/>
            <a:chOff x="3798312" y="2755375"/>
            <a:chExt cx="692114" cy="115261"/>
          </a:xfrm>
          <a:solidFill>
            <a:schemeClr val="bg1">
              <a:lumMod val="75000"/>
            </a:schemeClr>
          </a:solidFill>
        </p:grpSpPr>
        <p:sp>
          <p:nvSpPr>
            <p:cNvPr id="55" name="Isosceles Triangle 21"/>
            <p:cNvSpPr/>
            <p:nvPr/>
          </p:nvSpPr>
          <p:spPr>
            <a:xfrm rot="5400000">
              <a:off x="3790363"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6" name="Isosceles Triangle 21"/>
            <p:cNvSpPr/>
            <p:nvPr/>
          </p:nvSpPr>
          <p:spPr>
            <a:xfrm rot="5400000">
              <a:off x="3987947"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7" name="Isosceles Triangle 56"/>
            <p:cNvSpPr/>
            <p:nvPr/>
          </p:nvSpPr>
          <p:spPr>
            <a:xfrm rot="5400000">
              <a:off x="4185531"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 name="Isosceles Triangle 57"/>
            <p:cNvSpPr/>
            <p:nvPr/>
          </p:nvSpPr>
          <p:spPr>
            <a:xfrm rot="5400000">
              <a:off x="4383114" y="2763324"/>
              <a:ext cx="115261" cy="99363"/>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5633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panose="020B0604020202020204"/>
                <a:cs typeface="+mn-ea"/>
                <a:sym typeface="+mn-lt"/>
              </a:rPr>
              <a:t>Your Title Here</a:t>
            </a:r>
            <a:endParaRPr lang="en-US" altLang="zh-CN" sz="3600" dirty="0">
              <a:solidFill>
                <a:srgbClr val="445469"/>
              </a:solidFill>
              <a:latin typeface="Arial" panose="020B0604020202020204"/>
              <a:cs typeface="+mn-ea"/>
              <a:sym typeface="+mn-lt"/>
            </a:endParaRPr>
          </a:p>
        </p:txBody>
      </p:sp>
      <p:sp>
        <p:nvSpPr>
          <p:cNvPr id="5633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Oval 60"/>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500"/>
                                  </p:stCondLst>
                                  <p:childTnLst>
                                    <p:set>
                                      <p:cBhvr>
                                        <p:cTn id="6" dur="1" fill="hold">
                                          <p:stCondLst>
                                            <p:cond delay="0"/>
                                          </p:stCondLst>
                                        </p:cTn>
                                        <p:tgtEl>
                                          <p:spTgt spid="36"/>
                                        </p:tgtEl>
                                        <p:attrNameLst>
                                          <p:attrName>style.visibility</p:attrName>
                                        </p:attrNameLst>
                                      </p:cBhvr>
                                      <p:to>
                                        <p:strVal val="visible"/>
                                      </p:to>
                                    </p:set>
                                    <p:anim calcmode="lin" valueType="num">
                                      <p:cBhvr additive="base">
                                        <p:cTn id="7" dur="1250" fill="hold"/>
                                        <p:tgtEl>
                                          <p:spTgt spid="36"/>
                                        </p:tgtEl>
                                        <p:attrNameLst>
                                          <p:attrName>ppt_x</p:attrName>
                                        </p:attrNameLst>
                                      </p:cBhvr>
                                      <p:tavLst>
                                        <p:tav tm="0">
                                          <p:val>
                                            <p:strVal val="#ppt_x"/>
                                          </p:val>
                                        </p:tav>
                                        <p:tav tm="100000">
                                          <p:val>
                                            <p:strVal val="#ppt_x"/>
                                          </p:val>
                                        </p:tav>
                                      </p:tavLst>
                                    </p:anim>
                                    <p:anim calcmode="lin" valueType="num">
                                      <p:cBhvr additive="base">
                                        <p:cTn id="8" dur="1250" fill="hold"/>
                                        <p:tgtEl>
                                          <p:spTgt spid="3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500"/>
                                  </p:stCondLst>
                                  <p:childTnLst>
                                    <p:set>
                                      <p:cBhvr>
                                        <p:cTn id="10" dur="1" fill="hold">
                                          <p:stCondLst>
                                            <p:cond delay="0"/>
                                          </p:stCondLst>
                                        </p:cTn>
                                        <p:tgtEl>
                                          <p:spTgt spid="39"/>
                                        </p:tgtEl>
                                        <p:attrNameLst>
                                          <p:attrName>style.visibility</p:attrName>
                                        </p:attrNameLst>
                                      </p:cBhvr>
                                      <p:to>
                                        <p:strVal val="visible"/>
                                      </p:to>
                                    </p:set>
                                    <p:anim calcmode="lin" valueType="num">
                                      <p:cBhvr additive="base">
                                        <p:cTn id="11" dur="1250" fill="hold"/>
                                        <p:tgtEl>
                                          <p:spTgt spid="39"/>
                                        </p:tgtEl>
                                        <p:attrNameLst>
                                          <p:attrName>ppt_x</p:attrName>
                                        </p:attrNameLst>
                                      </p:cBhvr>
                                      <p:tavLst>
                                        <p:tav tm="0">
                                          <p:val>
                                            <p:strVal val="#ppt_x"/>
                                          </p:val>
                                        </p:tav>
                                        <p:tav tm="100000">
                                          <p:val>
                                            <p:strVal val="#ppt_x"/>
                                          </p:val>
                                        </p:tav>
                                      </p:tavLst>
                                    </p:anim>
                                    <p:anim calcmode="lin" valueType="num">
                                      <p:cBhvr additive="base">
                                        <p:cTn id="12" dur="1250" fill="hold"/>
                                        <p:tgtEl>
                                          <p:spTgt spid="3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500"/>
                                  </p:stCondLst>
                                  <p:childTnLst>
                                    <p:set>
                                      <p:cBhvr>
                                        <p:cTn id="14" dur="1" fill="hold">
                                          <p:stCondLst>
                                            <p:cond delay="0"/>
                                          </p:stCondLst>
                                        </p:cTn>
                                        <p:tgtEl>
                                          <p:spTgt spid="42"/>
                                        </p:tgtEl>
                                        <p:attrNameLst>
                                          <p:attrName>style.visibility</p:attrName>
                                        </p:attrNameLst>
                                      </p:cBhvr>
                                      <p:to>
                                        <p:strVal val="visible"/>
                                      </p:to>
                                    </p:set>
                                    <p:anim calcmode="lin" valueType="num">
                                      <p:cBhvr additive="base">
                                        <p:cTn id="15" dur="1250" fill="hold"/>
                                        <p:tgtEl>
                                          <p:spTgt spid="42"/>
                                        </p:tgtEl>
                                        <p:attrNameLst>
                                          <p:attrName>ppt_x</p:attrName>
                                        </p:attrNameLst>
                                      </p:cBhvr>
                                      <p:tavLst>
                                        <p:tav tm="0">
                                          <p:val>
                                            <p:strVal val="#ppt_x"/>
                                          </p:val>
                                        </p:tav>
                                        <p:tav tm="100000">
                                          <p:val>
                                            <p:strVal val="#ppt_x"/>
                                          </p:val>
                                        </p:tav>
                                      </p:tavLst>
                                    </p:anim>
                                    <p:anim calcmode="lin" valueType="num">
                                      <p:cBhvr additive="base">
                                        <p:cTn id="16" dur="1250" fill="hold"/>
                                        <p:tgtEl>
                                          <p:spTgt spid="4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39" grpId="0"/>
      <p:bldP spid="4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692150" y="1195388"/>
            <a:ext cx="3220241" cy="646331"/>
          </a:xfrm>
          <a:prstGeom prst="rect">
            <a:avLst/>
          </a:prstGeom>
          <a:noFill/>
        </p:spPr>
        <p:txBody>
          <a:bodyPr wrap="none">
            <a:spAutoFit/>
          </a:bodyPr>
          <a:lstStyle/>
          <a:p>
            <a:pPr lvl="0">
              <a:defRPr/>
            </a:pPr>
            <a:r>
              <a:rPr lang="en-US" altLang="zh-CN" sz="3600" dirty="0">
                <a:solidFill>
                  <a:srgbClr val="445469"/>
                </a:solidFill>
                <a:cs typeface="+mn-ea"/>
                <a:sym typeface="+mn-lt"/>
              </a:rPr>
              <a:t>Your Title Here</a:t>
            </a:r>
            <a:endParaRPr lang="en-US" altLang="zh-CN" sz="3600" dirty="0">
              <a:solidFill>
                <a:srgbClr val="445469"/>
              </a:solidFill>
              <a:cs typeface="+mn-ea"/>
              <a:sym typeface="+mn-lt"/>
            </a:endParaRPr>
          </a:p>
        </p:txBody>
      </p:sp>
      <p:sp>
        <p:nvSpPr>
          <p:cNvPr id="64515" name="TextBox 10"/>
          <p:cNvSpPr txBox="1">
            <a:spLocks noChangeArrowheads="1"/>
          </p:cNvSpPr>
          <p:nvPr/>
        </p:nvSpPr>
        <p:spPr bwMode="auto">
          <a:xfrm>
            <a:off x="730250" y="1782763"/>
            <a:ext cx="1586203"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defTabSz="914400" rtl="0" eaLnBrk="1" fontAlgn="base" latinLnBrk="0" hangingPunct="1">
              <a:lnSpc>
                <a:spcPct val="100000"/>
              </a:lnSpc>
              <a:spcBef>
                <a:spcPct val="0"/>
              </a:spcBef>
              <a:spcAft>
                <a:spcPct val="0"/>
              </a:spcAft>
              <a:buClrTx/>
              <a:buSzTx/>
              <a:buFontTx/>
              <a:buNone/>
              <a:defRPr/>
            </a:pPr>
            <a:r>
              <a:rPr lang="en-US" altLang="zh-CN" sz="2000" dirty="0">
                <a:solidFill>
                  <a:srgbClr val="445469"/>
                </a:solidFill>
                <a:latin typeface="Arial" panose="020B0604020202020204"/>
                <a:ea typeface="微软雅黑"/>
                <a:cs typeface="+mn-ea"/>
                <a:sym typeface="+mn-lt"/>
              </a:rPr>
              <a:t>Your s</a:t>
            </a:r>
            <a:r>
              <a:rPr kumimoji="0" lang="en-US" altLang="zh-CN" sz="2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ubtitle</a:t>
            </a:r>
            <a:endParaRPr kumimoji="0" lang="en-US" altLang="zh-CN"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3" name="Flowchart: Terminator 12"/>
          <p:cNvSpPr/>
          <p:nvPr/>
        </p:nvSpPr>
        <p:spPr>
          <a:xfrm>
            <a:off x="779463" y="4781550"/>
            <a:ext cx="2127250" cy="609600"/>
          </a:xfrm>
          <a:prstGeom prst="flowChartTerminator">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 name="TextBox 13"/>
          <p:cNvSpPr txBox="1"/>
          <p:nvPr/>
        </p:nvSpPr>
        <p:spPr>
          <a:xfrm>
            <a:off x="925513" y="4930775"/>
            <a:ext cx="1835150" cy="338138"/>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CHECK PROFILE</a:t>
            </a:r>
            <a:endPar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5" name="Freeform 14"/>
          <p:cNvSpPr/>
          <p:nvPr/>
        </p:nvSpPr>
        <p:spPr>
          <a:xfrm rot="8100000" flipH="1" flipV="1">
            <a:off x="6791325" y="966788"/>
            <a:ext cx="4530725" cy="4876800"/>
          </a:xfrm>
          <a:custGeom>
            <a:avLst/>
            <a:gdLst>
              <a:gd name="connsiteX0" fmla="*/ 98104 w 2043321"/>
              <a:gd name="connsiteY0" fmla="*/ 1817028 h 2199080"/>
              <a:gd name="connsiteX1" fmla="*/ 100733 w 2043321"/>
              <a:gd name="connsiteY1" fmla="*/ 1819654 h 2199080"/>
              <a:gd name="connsiteX2" fmla="*/ 100295 w 2043321"/>
              <a:gd name="connsiteY2" fmla="*/ 1820310 h 2199080"/>
              <a:gd name="connsiteX3" fmla="*/ 98104 w 2043321"/>
              <a:gd name="connsiteY3" fmla="*/ 1817028 h 2199080"/>
              <a:gd name="connsiteX4" fmla="*/ 318973 w 2043321"/>
              <a:gd name="connsiteY4" fmla="*/ 225648 h 2199080"/>
              <a:gd name="connsiteX5" fmla="*/ 317160 w 2043321"/>
              <a:gd name="connsiteY5" fmla="*/ 228408 h 2199080"/>
              <a:gd name="connsiteX6" fmla="*/ 316240 w 2043321"/>
              <a:gd name="connsiteY6" fmla="*/ 226569 h 2199080"/>
              <a:gd name="connsiteX7" fmla="*/ 316270 w 2043321"/>
              <a:gd name="connsiteY7" fmla="*/ 226562 h 2199080"/>
              <a:gd name="connsiteX8" fmla="*/ 308397 w 2043321"/>
              <a:gd name="connsiteY8" fmla="*/ 206526 h 2199080"/>
              <a:gd name="connsiteX9" fmla="*/ 312779 w 2043321"/>
              <a:gd name="connsiteY9" fmla="*/ 215279 h 2199080"/>
              <a:gd name="connsiteX10" fmla="*/ 312779 w 2043321"/>
              <a:gd name="connsiteY10" fmla="*/ 219655 h 2199080"/>
              <a:gd name="connsiteX11" fmla="*/ 313326 w 2043321"/>
              <a:gd name="connsiteY11" fmla="*/ 220749 h 2199080"/>
              <a:gd name="connsiteX12" fmla="*/ 316240 w 2043321"/>
              <a:gd name="connsiteY12" fmla="*/ 226569 h 2199080"/>
              <a:gd name="connsiteX13" fmla="*/ 308397 w 2043321"/>
              <a:gd name="connsiteY13" fmla="*/ 228408 h 2199080"/>
              <a:gd name="connsiteX14" fmla="*/ 242681 w 2043321"/>
              <a:gd name="connsiteY14" fmla="*/ 280924 h 2199080"/>
              <a:gd name="connsiteX15" fmla="*/ 203251 w 2043321"/>
              <a:gd name="connsiteY15" fmla="*/ 320312 h 2199080"/>
              <a:gd name="connsiteX16" fmla="*/ 137534 w 2043321"/>
              <a:gd name="connsiteY16" fmla="*/ 364075 h 2199080"/>
              <a:gd name="connsiteX17" fmla="*/ 176964 w 2043321"/>
              <a:gd name="connsiteY17" fmla="*/ 307182 h 2199080"/>
              <a:gd name="connsiteX18" fmla="*/ 141915 w 2043321"/>
              <a:gd name="connsiteY18" fmla="*/ 315935 h 2199080"/>
              <a:gd name="connsiteX19" fmla="*/ 111247 w 2043321"/>
              <a:gd name="connsiteY19" fmla="*/ 324688 h 2199080"/>
              <a:gd name="connsiteX20" fmla="*/ 128772 w 2043321"/>
              <a:gd name="connsiteY20" fmla="*/ 302806 h 2199080"/>
              <a:gd name="connsiteX21" fmla="*/ 137534 w 2043321"/>
              <a:gd name="connsiteY21" fmla="*/ 311559 h 2199080"/>
              <a:gd name="connsiteX22" fmla="*/ 159439 w 2043321"/>
              <a:gd name="connsiteY22" fmla="*/ 280924 h 2199080"/>
              <a:gd name="connsiteX23" fmla="*/ 163821 w 2043321"/>
              <a:gd name="connsiteY23" fmla="*/ 289677 h 2199080"/>
              <a:gd name="connsiteX24" fmla="*/ 194489 w 2043321"/>
              <a:gd name="connsiteY24" fmla="*/ 272172 h 2199080"/>
              <a:gd name="connsiteX25" fmla="*/ 198870 w 2043321"/>
              <a:gd name="connsiteY25" fmla="*/ 272172 h 2199080"/>
              <a:gd name="connsiteX26" fmla="*/ 185726 w 2043321"/>
              <a:gd name="connsiteY26" fmla="*/ 307182 h 2199080"/>
              <a:gd name="connsiteX27" fmla="*/ 212013 w 2043321"/>
              <a:gd name="connsiteY27" fmla="*/ 254666 h 2199080"/>
              <a:gd name="connsiteX28" fmla="*/ 255824 w 2043321"/>
              <a:gd name="connsiteY28" fmla="*/ 232784 h 2199080"/>
              <a:gd name="connsiteX29" fmla="*/ 255824 w 2043321"/>
              <a:gd name="connsiteY29" fmla="*/ 241537 h 2199080"/>
              <a:gd name="connsiteX30" fmla="*/ 260205 w 2043321"/>
              <a:gd name="connsiteY30" fmla="*/ 250290 h 2199080"/>
              <a:gd name="connsiteX31" fmla="*/ 299636 w 2043321"/>
              <a:gd name="connsiteY31" fmla="*/ 215279 h 2199080"/>
              <a:gd name="connsiteX32" fmla="*/ 308397 w 2043321"/>
              <a:gd name="connsiteY32" fmla="*/ 206526 h 2199080"/>
              <a:gd name="connsiteX33" fmla="*/ 993454 w 2043321"/>
              <a:gd name="connsiteY33" fmla="*/ 511 h 2199080"/>
              <a:gd name="connsiteX34" fmla="*/ 1044426 w 2043321"/>
              <a:gd name="connsiteY34" fmla="*/ 5213 h 2199080"/>
              <a:gd name="connsiteX35" fmla="*/ 1040045 w 2043321"/>
              <a:gd name="connsiteY35" fmla="*/ 22719 h 2199080"/>
              <a:gd name="connsiteX36" fmla="*/ 1066331 w 2043321"/>
              <a:gd name="connsiteY36" fmla="*/ 22719 h 2199080"/>
              <a:gd name="connsiteX37" fmla="*/ 1066331 w 2043321"/>
              <a:gd name="connsiteY37" fmla="*/ 18343 h 2199080"/>
              <a:gd name="connsiteX38" fmla="*/ 1088237 w 2043321"/>
              <a:gd name="connsiteY38" fmla="*/ 35848 h 2199080"/>
              <a:gd name="connsiteX39" fmla="*/ 1105762 w 2043321"/>
              <a:gd name="connsiteY39" fmla="*/ 31472 h 2199080"/>
              <a:gd name="connsiteX40" fmla="*/ 1180241 w 2043321"/>
              <a:gd name="connsiteY40" fmla="*/ 66483 h 2199080"/>
              <a:gd name="connsiteX41" fmla="*/ 1202146 w 2043321"/>
              <a:gd name="connsiteY41" fmla="*/ 75235 h 2199080"/>
              <a:gd name="connsiteX42" fmla="*/ 1210909 w 2043321"/>
              <a:gd name="connsiteY42" fmla="*/ 83988 h 2199080"/>
              <a:gd name="connsiteX43" fmla="*/ 1219671 w 2043321"/>
              <a:gd name="connsiteY43" fmla="*/ 66483 h 2199080"/>
              <a:gd name="connsiteX44" fmla="*/ 1259101 w 2043321"/>
              <a:gd name="connsiteY44" fmla="*/ 123376 h 2199080"/>
              <a:gd name="connsiteX45" fmla="*/ 1294150 w 2043321"/>
              <a:gd name="connsiteY45" fmla="*/ 118999 h 2199080"/>
              <a:gd name="connsiteX46" fmla="*/ 1250339 w 2043321"/>
              <a:gd name="connsiteY46" fmla="*/ 92741 h 2199080"/>
              <a:gd name="connsiteX47" fmla="*/ 1276625 w 2043321"/>
              <a:gd name="connsiteY47" fmla="*/ 92741 h 2199080"/>
              <a:gd name="connsiteX48" fmla="*/ 1342342 w 2043321"/>
              <a:gd name="connsiteY48" fmla="*/ 123376 h 2199080"/>
              <a:gd name="connsiteX49" fmla="*/ 1438727 w 2043321"/>
              <a:gd name="connsiteY49" fmla="*/ 171515 h 2199080"/>
              <a:gd name="connsiteX50" fmla="*/ 1565779 w 2043321"/>
              <a:gd name="connsiteY50" fmla="*/ 228408 h 2199080"/>
              <a:gd name="connsiteX51" fmla="*/ 1697213 w 2043321"/>
              <a:gd name="connsiteY51" fmla="*/ 311559 h 2199080"/>
              <a:gd name="connsiteX52" fmla="*/ 1732262 w 2043321"/>
              <a:gd name="connsiteY52" fmla="*/ 337817 h 2199080"/>
              <a:gd name="connsiteX53" fmla="*/ 1758549 w 2043321"/>
              <a:gd name="connsiteY53" fmla="*/ 359699 h 2199080"/>
              <a:gd name="connsiteX54" fmla="*/ 1758549 w 2043321"/>
              <a:gd name="connsiteY54" fmla="*/ 364075 h 2199080"/>
              <a:gd name="connsiteX55" fmla="*/ 1841790 w 2043321"/>
              <a:gd name="connsiteY55" fmla="*/ 460355 h 2199080"/>
              <a:gd name="connsiteX56" fmla="*/ 1929412 w 2043321"/>
              <a:gd name="connsiteY56" fmla="*/ 569765 h 2199080"/>
              <a:gd name="connsiteX57" fmla="*/ 1995129 w 2043321"/>
              <a:gd name="connsiteY57" fmla="*/ 718561 h 2199080"/>
              <a:gd name="connsiteX58" fmla="*/ 1999510 w 2043321"/>
              <a:gd name="connsiteY58" fmla="*/ 718561 h 2199080"/>
              <a:gd name="connsiteX59" fmla="*/ 2008273 w 2043321"/>
              <a:gd name="connsiteY59" fmla="*/ 784206 h 2199080"/>
              <a:gd name="connsiteX60" fmla="*/ 2025797 w 2043321"/>
              <a:gd name="connsiteY60" fmla="*/ 849852 h 2199080"/>
              <a:gd name="connsiteX61" fmla="*/ 2034559 w 2043321"/>
              <a:gd name="connsiteY61" fmla="*/ 954885 h 2199080"/>
              <a:gd name="connsiteX62" fmla="*/ 2043321 w 2043321"/>
              <a:gd name="connsiteY62" fmla="*/ 1020530 h 2199080"/>
              <a:gd name="connsiteX63" fmla="*/ 2043321 w 2043321"/>
              <a:gd name="connsiteY63" fmla="*/ 1064294 h 2199080"/>
              <a:gd name="connsiteX64" fmla="*/ 2030178 w 2043321"/>
              <a:gd name="connsiteY64" fmla="*/ 1160573 h 2199080"/>
              <a:gd name="connsiteX65" fmla="*/ 2025797 w 2043321"/>
              <a:gd name="connsiteY65" fmla="*/ 1234971 h 2199080"/>
              <a:gd name="connsiteX66" fmla="*/ 1995129 w 2043321"/>
              <a:gd name="connsiteY66" fmla="*/ 1353133 h 2199080"/>
              <a:gd name="connsiteX67" fmla="*/ 1990748 w 2043321"/>
              <a:gd name="connsiteY67" fmla="*/ 1370639 h 2199080"/>
              <a:gd name="connsiteX68" fmla="*/ 1960080 w 2043321"/>
              <a:gd name="connsiteY68" fmla="*/ 1440661 h 2199080"/>
              <a:gd name="connsiteX69" fmla="*/ 1920650 w 2043321"/>
              <a:gd name="connsiteY69" fmla="*/ 1497554 h 2199080"/>
              <a:gd name="connsiteX70" fmla="*/ 1872457 w 2043321"/>
              <a:gd name="connsiteY70" fmla="*/ 1611339 h 2199080"/>
              <a:gd name="connsiteX71" fmla="*/ 1854933 w 2043321"/>
              <a:gd name="connsiteY71" fmla="*/ 1606963 h 2199080"/>
              <a:gd name="connsiteX72" fmla="*/ 1824265 w 2043321"/>
              <a:gd name="connsiteY72" fmla="*/ 1685737 h 2199080"/>
              <a:gd name="connsiteX73" fmla="*/ 1745405 w 2043321"/>
              <a:gd name="connsiteY73" fmla="*/ 1777641 h 2199080"/>
              <a:gd name="connsiteX74" fmla="*/ 1478157 w 2043321"/>
              <a:gd name="connsiteY74" fmla="*/ 2000835 h 2199080"/>
              <a:gd name="connsiteX75" fmla="*/ 1443108 w 2043321"/>
              <a:gd name="connsiteY75" fmla="*/ 2031470 h 2199080"/>
              <a:gd name="connsiteX76" fmla="*/ 1368629 w 2043321"/>
              <a:gd name="connsiteY76" fmla="*/ 2075233 h 2199080"/>
              <a:gd name="connsiteX77" fmla="*/ 1342342 w 2043321"/>
              <a:gd name="connsiteY77" fmla="*/ 2075233 h 2199080"/>
              <a:gd name="connsiteX78" fmla="*/ 1346723 w 2043321"/>
              <a:gd name="connsiteY78" fmla="*/ 2083986 h 2199080"/>
              <a:gd name="connsiteX79" fmla="*/ 1267863 w 2043321"/>
              <a:gd name="connsiteY79" fmla="*/ 2123373 h 2199080"/>
              <a:gd name="connsiteX80" fmla="*/ 1259101 w 2043321"/>
              <a:gd name="connsiteY80" fmla="*/ 2114621 h 2199080"/>
              <a:gd name="connsiteX81" fmla="*/ 1272244 w 2043321"/>
              <a:gd name="connsiteY81" fmla="*/ 2101492 h 2199080"/>
              <a:gd name="connsiteX82" fmla="*/ 1232814 w 2043321"/>
              <a:gd name="connsiteY82" fmla="*/ 2114621 h 2199080"/>
              <a:gd name="connsiteX83" fmla="*/ 1232814 w 2043321"/>
              <a:gd name="connsiteY83" fmla="*/ 2123373 h 2199080"/>
              <a:gd name="connsiteX84" fmla="*/ 1197765 w 2043321"/>
              <a:gd name="connsiteY84" fmla="*/ 2136502 h 2199080"/>
              <a:gd name="connsiteX85" fmla="*/ 1224052 w 2043321"/>
              <a:gd name="connsiteY85" fmla="*/ 2118997 h 2199080"/>
              <a:gd name="connsiteX86" fmla="*/ 1171478 w 2043321"/>
              <a:gd name="connsiteY86" fmla="*/ 2123373 h 2199080"/>
              <a:gd name="connsiteX87" fmla="*/ 1149573 w 2043321"/>
              <a:gd name="connsiteY87" fmla="*/ 2140879 h 2199080"/>
              <a:gd name="connsiteX88" fmla="*/ 1079475 w 2043321"/>
              <a:gd name="connsiteY88" fmla="*/ 2162761 h 2199080"/>
              <a:gd name="connsiteX89" fmla="*/ 1083856 w 2043321"/>
              <a:gd name="connsiteY89" fmla="*/ 2162761 h 2199080"/>
              <a:gd name="connsiteX90" fmla="*/ 1031283 w 2043321"/>
              <a:gd name="connsiteY90" fmla="*/ 2189019 h 2199080"/>
              <a:gd name="connsiteX91" fmla="*/ 1022520 w 2043321"/>
              <a:gd name="connsiteY91" fmla="*/ 2193395 h 2199080"/>
              <a:gd name="connsiteX92" fmla="*/ 689555 w 2043321"/>
              <a:gd name="connsiteY92" fmla="*/ 2189019 h 2199080"/>
              <a:gd name="connsiteX93" fmla="*/ 693936 w 2043321"/>
              <a:gd name="connsiteY93" fmla="*/ 2189019 h 2199080"/>
              <a:gd name="connsiteX94" fmla="*/ 615076 w 2043321"/>
              <a:gd name="connsiteY94" fmla="*/ 2180266 h 2199080"/>
              <a:gd name="connsiteX95" fmla="*/ 562502 w 2043321"/>
              <a:gd name="connsiteY95" fmla="*/ 2154008 h 2199080"/>
              <a:gd name="connsiteX96" fmla="*/ 501167 w 2043321"/>
              <a:gd name="connsiteY96" fmla="*/ 2154008 h 2199080"/>
              <a:gd name="connsiteX97" fmla="*/ 444213 w 2043321"/>
              <a:gd name="connsiteY97" fmla="*/ 2123373 h 2199080"/>
              <a:gd name="connsiteX98" fmla="*/ 382877 w 2043321"/>
              <a:gd name="connsiteY98" fmla="*/ 2097115 h 2199080"/>
              <a:gd name="connsiteX99" fmla="*/ 374114 w 2043321"/>
              <a:gd name="connsiteY99" fmla="*/ 2079610 h 2199080"/>
              <a:gd name="connsiteX100" fmla="*/ 365352 w 2043321"/>
              <a:gd name="connsiteY100" fmla="*/ 2097115 h 2199080"/>
              <a:gd name="connsiteX101" fmla="*/ 356590 w 2043321"/>
              <a:gd name="connsiteY101" fmla="*/ 2079610 h 2199080"/>
              <a:gd name="connsiteX102" fmla="*/ 352209 w 2043321"/>
              <a:gd name="connsiteY102" fmla="*/ 2083986 h 2199080"/>
              <a:gd name="connsiteX103" fmla="*/ 273349 w 2043321"/>
              <a:gd name="connsiteY103" fmla="*/ 2031470 h 2199080"/>
              <a:gd name="connsiteX104" fmla="*/ 330303 w 2043321"/>
              <a:gd name="connsiteY104" fmla="*/ 2053352 h 2199080"/>
              <a:gd name="connsiteX105" fmla="*/ 339066 w 2043321"/>
              <a:gd name="connsiteY105" fmla="*/ 2070857 h 2199080"/>
              <a:gd name="connsiteX106" fmla="*/ 343447 w 2043321"/>
              <a:gd name="connsiteY106" fmla="*/ 2062104 h 2199080"/>
              <a:gd name="connsiteX107" fmla="*/ 365352 w 2043321"/>
              <a:gd name="connsiteY107" fmla="*/ 2075233 h 2199080"/>
              <a:gd name="connsiteX108" fmla="*/ 382877 w 2043321"/>
              <a:gd name="connsiteY108" fmla="*/ 2053352 h 2199080"/>
              <a:gd name="connsiteX109" fmla="*/ 282111 w 2043321"/>
              <a:gd name="connsiteY109" fmla="*/ 1970201 h 2199080"/>
              <a:gd name="connsiteX110" fmla="*/ 247062 w 2043321"/>
              <a:gd name="connsiteY110" fmla="*/ 1935190 h 2199080"/>
              <a:gd name="connsiteX111" fmla="*/ 212013 w 2043321"/>
              <a:gd name="connsiteY111" fmla="*/ 1926437 h 2199080"/>
              <a:gd name="connsiteX112" fmla="*/ 216394 w 2043321"/>
              <a:gd name="connsiteY112" fmla="*/ 1917685 h 2199080"/>
              <a:gd name="connsiteX113" fmla="*/ 172583 w 2043321"/>
              <a:gd name="connsiteY113" fmla="*/ 1882674 h 2199080"/>
              <a:gd name="connsiteX114" fmla="*/ 181345 w 2043321"/>
              <a:gd name="connsiteY114" fmla="*/ 1887050 h 2199080"/>
              <a:gd name="connsiteX115" fmla="*/ 185726 w 2043321"/>
              <a:gd name="connsiteY115" fmla="*/ 1882674 h 2199080"/>
              <a:gd name="connsiteX116" fmla="*/ 115628 w 2043321"/>
              <a:gd name="connsiteY116" fmla="*/ 1834533 h 2199080"/>
              <a:gd name="connsiteX117" fmla="*/ 120010 w 2043321"/>
              <a:gd name="connsiteY117" fmla="*/ 1830157 h 2199080"/>
              <a:gd name="connsiteX118" fmla="*/ 111247 w 2043321"/>
              <a:gd name="connsiteY118" fmla="*/ 1821404 h 2199080"/>
              <a:gd name="connsiteX119" fmla="*/ 106867 w 2043321"/>
              <a:gd name="connsiteY119" fmla="*/ 1825781 h 2199080"/>
              <a:gd name="connsiteX120" fmla="*/ 105771 w 2043321"/>
              <a:gd name="connsiteY120" fmla="*/ 1824686 h 2199080"/>
              <a:gd name="connsiteX121" fmla="*/ 100733 w 2043321"/>
              <a:gd name="connsiteY121" fmla="*/ 1819654 h 2199080"/>
              <a:gd name="connsiteX122" fmla="*/ 102485 w 2043321"/>
              <a:gd name="connsiteY122" fmla="*/ 1817028 h 2199080"/>
              <a:gd name="connsiteX123" fmla="*/ 102485 w 2043321"/>
              <a:gd name="connsiteY123" fmla="*/ 1790770 h 2199080"/>
              <a:gd name="connsiteX124" fmla="*/ 67436 w 2043321"/>
              <a:gd name="connsiteY124" fmla="*/ 1768888 h 2199080"/>
              <a:gd name="connsiteX125" fmla="*/ 58674 w 2043321"/>
              <a:gd name="connsiteY125" fmla="*/ 1773264 h 2199080"/>
              <a:gd name="connsiteX126" fmla="*/ 71817 w 2043321"/>
              <a:gd name="connsiteY126" fmla="*/ 1751382 h 2199080"/>
              <a:gd name="connsiteX127" fmla="*/ 150678 w 2043321"/>
              <a:gd name="connsiteY127" fmla="*/ 1808275 h 2199080"/>
              <a:gd name="connsiteX128" fmla="*/ 181345 w 2043321"/>
              <a:gd name="connsiteY128" fmla="*/ 1817028 h 2199080"/>
              <a:gd name="connsiteX129" fmla="*/ 190108 w 2043321"/>
              <a:gd name="connsiteY129" fmla="*/ 1825781 h 2199080"/>
              <a:gd name="connsiteX130" fmla="*/ 198870 w 2043321"/>
              <a:gd name="connsiteY130" fmla="*/ 1852039 h 2199080"/>
              <a:gd name="connsiteX131" fmla="*/ 229538 w 2043321"/>
              <a:gd name="connsiteY131" fmla="*/ 1865168 h 2199080"/>
              <a:gd name="connsiteX132" fmla="*/ 190108 w 2043321"/>
              <a:gd name="connsiteY132" fmla="*/ 1873921 h 2199080"/>
              <a:gd name="connsiteX133" fmla="*/ 251443 w 2043321"/>
              <a:gd name="connsiteY133" fmla="*/ 1939566 h 2199080"/>
              <a:gd name="connsiteX134" fmla="*/ 308397 w 2043321"/>
              <a:gd name="connsiteY134" fmla="*/ 1970201 h 2199080"/>
              <a:gd name="connsiteX135" fmla="*/ 417926 w 2043321"/>
              <a:gd name="connsiteY135" fmla="*/ 2040223 h 2199080"/>
              <a:gd name="connsiteX136" fmla="*/ 422307 w 2043321"/>
              <a:gd name="connsiteY136" fmla="*/ 2048975 h 2199080"/>
              <a:gd name="connsiteX137" fmla="*/ 483643 w 2043321"/>
              <a:gd name="connsiteY137" fmla="*/ 2062104 h 2199080"/>
              <a:gd name="connsiteX138" fmla="*/ 812226 w 2043321"/>
              <a:gd name="connsiteY138" fmla="*/ 2132126 h 2199080"/>
              <a:gd name="connsiteX139" fmla="*/ 829751 w 2043321"/>
              <a:gd name="connsiteY139" fmla="*/ 2127750 h 2199080"/>
              <a:gd name="connsiteX140" fmla="*/ 877943 w 2043321"/>
              <a:gd name="connsiteY140" fmla="*/ 2127750 h 2199080"/>
              <a:gd name="connsiteX141" fmla="*/ 899849 w 2043321"/>
              <a:gd name="connsiteY141" fmla="*/ 2105868 h 2199080"/>
              <a:gd name="connsiteX142" fmla="*/ 930517 w 2043321"/>
              <a:gd name="connsiteY142" fmla="*/ 2123373 h 2199080"/>
              <a:gd name="connsiteX143" fmla="*/ 921754 w 2043321"/>
              <a:gd name="connsiteY143" fmla="*/ 2097115 h 2199080"/>
              <a:gd name="connsiteX144" fmla="*/ 939279 w 2043321"/>
              <a:gd name="connsiteY144" fmla="*/ 2114621 h 2199080"/>
              <a:gd name="connsiteX145" fmla="*/ 1000615 w 2043321"/>
              <a:gd name="connsiteY145" fmla="*/ 2097115 h 2199080"/>
              <a:gd name="connsiteX146" fmla="*/ 1000615 w 2043321"/>
              <a:gd name="connsiteY146" fmla="*/ 2088363 h 2199080"/>
              <a:gd name="connsiteX147" fmla="*/ 1035664 w 2043321"/>
              <a:gd name="connsiteY147" fmla="*/ 2088363 h 2199080"/>
              <a:gd name="connsiteX148" fmla="*/ 1066331 w 2043321"/>
              <a:gd name="connsiteY148" fmla="*/ 2066481 h 2199080"/>
              <a:gd name="connsiteX149" fmla="*/ 1092618 w 2043321"/>
              <a:gd name="connsiteY149" fmla="*/ 2079610 h 2199080"/>
              <a:gd name="connsiteX150" fmla="*/ 1153954 w 2043321"/>
              <a:gd name="connsiteY150" fmla="*/ 2066481 h 2199080"/>
              <a:gd name="connsiteX151" fmla="*/ 1180241 w 2043321"/>
              <a:gd name="connsiteY151" fmla="*/ 2044599 h 2199080"/>
              <a:gd name="connsiteX152" fmla="*/ 1219671 w 2043321"/>
              <a:gd name="connsiteY152" fmla="*/ 2031470 h 2199080"/>
              <a:gd name="connsiteX153" fmla="*/ 1254720 w 2043321"/>
              <a:gd name="connsiteY153" fmla="*/ 2022717 h 2199080"/>
              <a:gd name="connsiteX154" fmla="*/ 1285387 w 2043321"/>
              <a:gd name="connsiteY154" fmla="*/ 1987706 h 2199080"/>
              <a:gd name="connsiteX155" fmla="*/ 1316055 w 2043321"/>
              <a:gd name="connsiteY155" fmla="*/ 1970201 h 2199080"/>
              <a:gd name="connsiteX156" fmla="*/ 1298531 w 2043321"/>
              <a:gd name="connsiteY156" fmla="*/ 1961448 h 2199080"/>
              <a:gd name="connsiteX157" fmla="*/ 1294150 w 2043321"/>
              <a:gd name="connsiteY157" fmla="*/ 1965825 h 2199080"/>
              <a:gd name="connsiteX158" fmla="*/ 1285387 w 2043321"/>
              <a:gd name="connsiteY158" fmla="*/ 1948319 h 2199080"/>
              <a:gd name="connsiteX159" fmla="*/ 1320436 w 2043321"/>
              <a:gd name="connsiteY159" fmla="*/ 1926437 h 2199080"/>
              <a:gd name="connsiteX160" fmla="*/ 1285387 w 2043321"/>
              <a:gd name="connsiteY160" fmla="*/ 1926437 h 2199080"/>
              <a:gd name="connsiteX161" fmla="*/ 1285387 w 2043321"/>
              <a:gd name="connsiteY161" fmla="*/ 1904555 h 2199080"/>
              <a:gd name="connsiteX162" fmla="*/ 1245958 w 2043321"/>
              <a:gd name="connsiteY162" fmla="*/ 1913308 h 2199080"/>
              <a:gd name="connsiteX163" fmla="*/ 1083856 w 2043321"/>
              <a:gd name="connsiteY163" fmla="*/ 1970201 h 2199080"/>
              <a:gd name="connsiteX164" fmla="*/ 1053188 w 2043321"/>
              <a:gd name="connsiteY164" fmla="*/ 1970201 h 2199080"/>
              <a:gd name="connsiteX165" fmla="*/ 1040045 w 2043321"/>
              <a:gd name="connsiteY165" fmla="*/ 1983330 h 2199080"/>
              <a:gd name="connsiteX166" fmla="*/ 1040045 w 2043321"/>
              <a:gd name="connsiteY166" fmla="*/ 1974577 h 2199080"/>
              <a:gd name="connsiteX167" fmla="*/ 1009377 w 2043321"/>
              <a:gd name="connsiteY167" fmla="*/ 1970201 h 2199080"/>
              <a:gd name="connsiteX168" fmla="*/ 1004996 w 2043321"/>
              <a:gd name="connsiteY168" fmla="*/ 1970201 h 2199080"/>
              <a:gd name="connsiteX169" fmla="*/ 996234 w 2043321"/>
              <a:gd name="connsiteY169" fmla="*/ 1974577 h 2199080"/>
              <a:gd name="connsiteX170" fmla="*/ 965566 w 2043321"/>
              <a:gd name="connsiteY170" fmla="*/ 2000835 h 2199080"/>
              <a:gd name="connsiteX171" fmla="*/ 961184 w 2043321"/>
              <a:gd name="connsiteY171" fmla="*/ 1970201 h 2199080"/>
              <a:gd name="connsiteX172" fmla="*/ 930517 w 2043321"/>
              <a:gd name="connsiteY172" fmla="*/ 1978954 h 2199080"/>
              <a:gd name="connsiteX173" fmla="*/ 939279 w 2043321"/>
              <a:gd name="connsiteY173" fmla="*/ 1983330 h 2199080"/>
              <a:gd name="connsiteX174" fmla="*/ 939279 w 2043321"/>
              <a:gd name="connsiteY174" fmla="*/ 1987706 h 2199080"/>
              <a:gd name="connsiteX175" fmla="*/ 921754 w 2043321"/>
              <a:gd name="connsiteY175" fmla="*/ 1974577 h 2199080"/>
              <a:gd name="connsiteX176" fmla="*/ 772796 w 2043321"/>
              <a:gd name="connsiteY176" fmla="*/ 1970201 h 2199080"/>
              <a:gd name="connsiteX177" fmla="*/ 768415 w 2043321"/>
              <a:gd name="connsiteY177" fmla="*/ 1987706 h 2199080"/>
              <a:gd name="connsiteX178" fmla="*/ 746510 w 2043321"/>
              <a:gd name="connsiteY178" fmla="*/ 1978954 h 2199080"/>
              <a:gd name="connsiteX179" fmla="*/ 759653 w 2043321"/>
              <a:gd name="connsiteY179" fmla="*/ 1970201 h 2199080"/>
              <a:gd name="connsiteX180" fmla="*/ 685174 w 2043321"/>
              <a:gd name="connsiteY180" fmla="*/ 1957072 h 2199080"/>
              <a:gd name="connsiteX181" fmla="*/ 540597 w 2043321"/>
              <a:gd name="connsiteY181" fmla="*/ 1908932 h 2199080"/>
              <a:gd name="connsiteX182" fmla="*/ 523073 w 2043321"/>
              <a:gd name="connsiteY182" fmla="*/ 1891426 h 2199080"/>
              <a:gd name="connsiteX183" fmla="*/ 523073 w 2043321"/>
              <a:gd name="connsiteY183" fmla="*/ 1900179 h 2199080"/>
              <a:gd name="connsiteX184" fmla="*/ 391639 w 2043321"/>
              <a:gd name="connsiteY184" fmla="*/ 1795146 h 2199080"/>
              <a:gd name="connsiteX185" fmla="*/ 409163 w 2043321"/>
              <a:gd name="connsiteY185" fmla="*/ 1782017 h 2199080"/>
              <a:gd name="connsiteX186" fmla="*/ 365352 w 2043321"/>
              <a:gd name="connsiteY186" fmla="*/ 1733877 h 2199080"/>
              <a:gd name="connsiteX187" fmla="*/ 365352 w 2043321"/>
              <a:gd name="connsiteY187" fmla="*/ 1738253 h 2199080"/>
              <a:gd name="connsiteX188" fmla="*/ 330303 w 2043321"/>
              <a:gd name="connsiteY188" fmla="*/ 1711995 h 2199080"/>
              <a:gd name="connsiteX189" fmla="*/ 308397 w 2043321"/>
              <a:gd name="connsiteY189" fmla="*/ 1690113 h 2199080"/>
              <a:gd name="connsiteX190" fmla="*/ 220775 w 2043321"/>
              <a:gd name="connsiteY190" fmla="*/ 1585081 h 2199080"/>
              <a:gd name="connsiteX191" fmla="*/ 155059 w 2043321"/>
              <a:gd name="connsiteY191" fmla="*/ 1506306 h 2199080"/>
              <a:gd name="connsiteX192" fmla="*/ 76198 w 2043321"/>
              <a:gd name="connsiteY192" fmla="*/ 1313746 h 2199080"/>
              <a:gd name="connsiteX193" fmla="*/ 63055 w 2043321"/>
              <a:gd name="connsiteY193" fmla="*/ 1208713 h 2199080"/>
              <a:gd name="connsiteX194" fmla="*/ 41149 w 2043321"/>
              <a:gd name="connsiteY194" fmla="*/ 1125563 h 2199080"/>
              <a:gd name="connsiteX195" fmla="*/ 41149 w 2043321"/>
              <a:gd name="connsiteY195" fmla="*/ 1099304 h 2199080"/>
              <a:gd name="connsiteX196" fmla="*/ 41149 w 2043321"/>
              <a:gd name="connsiteY196" fmla="*/ 1103681 h 2199080"/>
              <a:gd name="connsiteX197" fmla="*/ 32387 w 2043321"/>
              <a:gd name="connsiteY197" fmla="*/ 1103681 h 2199080"/>
              <a:gd name="connsiteX198" fmla="*/ 58674 w 2043321"/>
              <a:gd name="connsiteY198" fmla="*/ 1033659 h 2199080"/>
              <a:gd name="connsiteX199" fmla="*/ 80579 w 2043321"/>
              <a:gd name="connsiteY199" fmla="*/ 862981 h 2199080"/>
              <a:gd name="connsiteX200" fmla="*/ 102485 w 2043321"/>
              <a:gd name="connsiteY200" fmla="*/ 766701 h 2199080"/>
              <a:gd name="connsiteX201" fmla="*/ 63055 w 2043321"/>
              <a:gd name="connsiteY201" fmla="*/ 819217 h 2199080"/>
              <a:gd name="connsiteX202" fmla="*/ 54292 w 2043321"/>
              <a:gd name="connsiteY202" fmla="*/ 792959 h 2199080"/>
              <a:gd name="connsiteX203" fmla="*/ 10481 w 2043321"/>
              <a:gd name="connsiteY203" fmla="*/ 906744 h 2199080"/>
              <a:gd name="connsiteX204" fmla="*/ 1720 w 2043321"/>
              <a:gd name="connsiteY204" fmla="*/ 871733 h 2199080"/>
              <a:gd name="connsiteX205" fmla="*/ 6100 w 2043321"/>
              <a:gd name="connsiteY205" fmla="*/ 871733 h 2199080"/>
              <a:gd name="connsiteX206" fmla="*/ 41149 w 2043321"/>
              <a:gd name="connsiteY206" fmla="*/ 762324 h 2199080"/>
              <a:gd name="connsiteX207" fmla="*/ 58674 w 2043321"/>
              <a:gd name="connsiteY207" fmla="*/ 749195 h 2199080"/>
              <a:gd name="connsiteX208" fmla="*/ 67436 w 2043321"/>
              <a:gd name="connsiteY208" fmla="*/ 757948 h 2199080"/>
              <a:gd name="connsiteX209" fmla="*/ 124391 w 2043321"/>
              <a:gd name="connsiteY209" fmla="*/ 631034 h 2199080"/>
              <a:gd name="connsiteX210" fmla="*/ 111247 w 2043321"/>
              <a:gd name="connsiteY210" fmla="*/ 556636 h 2199080"/>
              <a:gd name="connsiteX211" fmla="*/ 115628 w 2043321"/>
              <a:gd name="connsiteY211" fmla="*/ 574141 h 2199080"/>
              <a:gd name="connsiteX212" fmla="*/ 120010 w 2043321"/>
              <a:gd name="connsiteY212" fmla="*/ 539130 h 2199080"/>
              <a:gd name="connsiteX213" fmla="*/ 141915 w 2043321"/>
              <a:gd name="connsiteY213" fmla="*/ 521625 h 2199080"/>
              <a:gd name="connsiteX214" fmla="*/ 150678 w 2043321"/>
              <a:gd name="connsiteY214" fmla="*/ 447226 h 2199080"/>
              <a:gd name="connsiteX215" fmla="*/ 128772 w 2043321"/>
              <a:gd name="connsiteY215" fmla="*/ 469108 h 2199080"/>
              <a:gd name="connsiteX216" fmla="*/ 163821 w 2043321"/>
              <a:gd name="connsiteY216" fmla="*/ 434097 h 2199080"/>
              <a:gd name="connsiteX217" fmla="*/ 168202 w 2043321"/>
              <a:gd name="connsiteY217" fmla="*/ 416592 h 2199080"/>
              <a:gd name="connsiteX218" fmla="*/ 190108 w 2043321"/>
              <a:gd name="connsiteY218" fmla="*/ 377204 h 2199080"/>
              <a:gd name="connsiteX219" fmla="*/ 321541 w 2043321"/>
              <a:gd name="connsiteY219" fmla="*/ 250290 h 2199080"/>
              <a:gd name="connsiteX220" fmla="*/ 308397 w 2043321"/>
              <a:gd name="connsiteY220" fmla="*/ 241537 h 2199080"/>
              <a:gd name="connsiteX221" fmla="*/ 339066 w 2043321"/>
              <a:gd name="connsiteY221" fmla="*/ 228408 h 2199080"/>
              <a:gd name="connsiteX222" fmla="*/ 325374 w 2043321"/>
              <a:gd name="connsiteY222" fmla="*/ 223485 h 2199080"/>
              <a:gd name="connsiteX223" fmla="*/ 318973 w 2043321"/>
              <a:gd name="connsiteY223" fmla="*/ 225648 h 2199080"/>
              <a:gd name="connsiteX224" fmla="*/ 327223 w 2043321"/>
              <a:gd name="connsiteY224" fmla="*/ 213091 h 2199080"/>
              <a:gd name="connsiteX225" fmla="*/ 369733 w 2043321"/>
              <a:gd name="connsiteY225" fmla="*/ 193397 h 2199080"/>
              <a:gd name="connsiteX226" fmla="*/ 378496 w 2043321"/>
              <a:gd name="connsiteY226" fmla="*/ 206526 h 2199080"/>
              <a:gd name="connsiteX227" fmla="*/ 391639 w 2043321"/>
              <a:gd name="connsiteY227" fmla="*/ 193397 h 2199080"/>
              <a:gd name="connsiteX228" fmla="*/ 575646 w 2043321"/>
              <a:gd name="connsiteY228" fmla="*/ 88365 h 2199080"/>
              <a:gd name="connsiteX229" fmla="*/ 720223 w 2043321"/>
              <a:gd name="connsiteY229" fmla="*/ 40224 h 2199080"/>
              <a:gd name="connsiteX230" fmla="*/ 799083 w 2043321"/>
              <a:gd name="connsiteY230" fmla="*/ 18343 h 2199080"/>
              <a:gd name="connsiteX231" fmla="*/ 956804 w 2043321"/>
              <a:gd name="connsiteY231" fmla="*/ 13966 h 2199080"/>
              <a:gd name="connsiteX232" fmla="*/ 977272 w 2043321"/>
              <a:gd name="connsiteY232" fmla="*/ 906 h 2199080"/>
              <a:gd name="connsiteX233" fmla="*/ 993454 w 2043321"/>
              <a:gd name="connsiteY233" fmla="*/ 511 h 2199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Lst>
            <a:rect l="l" t="t" r="r" b="b"/>
            <a:pathLst>
              <a:path w="2043321" h="2199080">
                <a:moveTo>
                  <a:pt x="98104" y="1817028"/>
                </a:moveTo>
                <a:lnTo>
                  <a:pt x="100733" y="1819654"/>
                </a:lnTo>
                <a:lnTo>
                  <a:pt x="100295" y="1820310"/>
                </a:lnTo>
                <a:cubicBezTo>
                  <a:pt x="99199" y="1820310"/>
                  <a:pt x="98104" y="1819217"/>
                  <a:pt x="98104" y="1817028"/>
                </a:cubicBezTo>
                <a:close/>
                <a:moveTo>
                  <a:pt x="318973" y="225648"/>
                </a:moveTo>
                <a:lnTo>
                  <a:pt x="317160" y="228408"/>
                </a:lnTo>
                <a:lnTo>
                  <a:pt x="316240" y="226569"/>
                </a:lnTo>
                <a:lnTo>
                  <a:pt x="316270" y="226562"/>
                </a:lnTo>
                <a:close/>
                <a:moveTo>
                  <a:pt x="308397" y="206526"/>
                </a:moveTo>
                <a:cubicBezTo>
                  <a:pt x="308397" y="206526"/>
                  <a:pt x="308397" y="206526"/>
                  <a:pt x="312779" y="215279"/>
                </a:cubicBezTo>
                <a:cubicBezTo>
                  <a:pt x="312779" y="215279"/>
                  <a:pt x="312779" y="215279"/>
                  <a:pt x="312779" y="219655"/>
                </a:cubicBezTo>
                <a:cubicBezTo>
                  <a:pt x="312779" y="219655"/>
                  <a:pt x="312779" y="219655"/>
                  <a:pt x="313326" y="220749"/>
                </a:cubicBezTo>
                <a:lnTo>
                  <a:pt x="316240" y="226569"/>
                </a:lnTo>
                <a:lnTo>
                  <a:pt x="308397" y="228408"/>
                </a:lnTo>
                <a:cubicBezTo>
                  <a:pt x="290873" y="250290"/>
                  <a:pt x="251443" y="245913"/>
                  <a:pt x="242681" y="280924"/>
                </a:cubicBezTo>
                <a:cubicBezTo>
                  <a:pt x="233919" y="289677"/>
                  <a:pt x="198870" y="298430"/>
                  <a:pt x="203251" y="320312"/>
                </a:cubicBezTo>
                <a:cubicBezTo>
                  <a:pt x="172583" y="311559"/>
                  <a:pt x="159439" y="355323"/>
                  <a:pt x="137534" y="364075"/>
                </a:cubicBezTo>
                <a:cubicBezTo>
                  <a:pt x="128772" y="333441"/>
                  <a:pt x="181345" y="342193"/>
                  <a:pt x="176964" y="307182"/>
                </a:cubicBezTo>
                <a:cubicBezTo>
                  <a:pt x="163821" y="311559"/>
                  <a:pt x="146296" y="294053"/>
                  <a:pt x="141915" y="315935"/>
                </a:cubicBezTo>
                <a:cubicBezTo>
                  <a:pt x="133153" y="324688"/>
                  <a:pt x="120010" y="333441"/>
                  <a:pt x="111247" y="324688"/>
                </a:cubicBezTo>
                <a:cubicBezTo>
                  <a:pt x="111247" y="324688"/>
                  <a:pt x="111247" y="324688"/>
                  <a:pt x="128772" y="302806"/>
                </a:cubicBezTo>
                <a:cubicBezTo>
                  <a:pt x="128772" y="302806"/>
                  <a:pt x="128772" y="302806"/>
                  <a:pt x="137534" y="311559"/>
                </a:cubicBezTo>
                <a:cubicBezTo>
                  <a:pt x="137534" y="311559"/>
                  <a:pt x="137534" y="311559"/>
                  <a:pt x="159439" y="280924"/>
                </a:cubicBezTo>
                <a:cubicBezTo>
                  <a:pt x="159439" y="280924"/>
                  <a:pt x="159439" y="280924"/>
                  <a:pt x="163821" y="289677"/>
                </a:cubicBezTo>
                <a:cubicBezTo>
                  <a:pt x="176964" y="285301"/>
                  <a:pt x="181345" y="267795"/>
                  <a:pt x="194489" y="272172"/>
                </a:cubicBezTo>
                <a:cubicBezTo>
                  <a:pt x="194489" y="272172"/>
                  <a:pt x="194489" y="272172"/>
                  <a:pt x="198870" y="272172"/>
                </a:cubicBezTo>
                <a:cubicBezTo>
                  <a:pt x="181345" y="285301"/>
                  <a:pt x="190108" y="289677"/>
                  <a:pt x="185726" y="307182"/>
                </a:cubicBezTo>
                <a:cubicBezTo>
                  <a:pt x="198870" y="298430"/>
                  <a:pt x="242681" y="276548"/>
                  <a:pt x="212013" y="254666"/>
                </a:cubicBezTo>
                <a:cubicBezTo>
                  <a:pt x="238300" y="259042"/>
                  <a:pt x="233919" y="237161"/>
                  <a:pt x="255824" y="232784"/>
                </a:cubicBezTo>
                <a:cubicBezTo>
                  <a:pt x="255824" y="237161"/>
                  <a:pt x="251443" y="237161"/>
                  <a:pt x="255824" y="241537"/>
                </a:cubicBezTo>
                <a:cubicBezTo>
                  <a:pt x="255824" y="241537"/>
                  <a:pt x="255824" y="241537"/>
                  <a:pt x="260205" y="250290"/>
                </a:cubicBezTo>
                <a:cubicBezTo>
                  <a:pt x="264586" y="232784"/>
                  <a:pt x="286492" y="215279"/>
                  <a:pt x="299636" y="215279"/>
                </a:cubicBezTo>
                <a:cubicBezTo>
                  <a:pt x="299636" y="215279"/>
                  <a:pt x="299636" y="215279"/>
                  <a:pt x="308397" y="206526"/>
                </a:cubicBezTo>
                <a:close/>
                <a:moveTo>
                  <a:pt x="993454" y="511"/>
                </a:moveTo>
                <a:cubicBezTo>
                  <a:pt x="1009925" y="2598"/>
                  <a:pt x="1027175" y="10137"/>
                  <a:pt x="1044426" y="5213"/>
                </a:cubicBezTo>
                <a:cubicBezTo>
                  <a:pt x="1044426" y="13966"/>
                  <a:pt x="1044426" y="18343"/>
                  <a:pt x="1040045" y="22719"/>
                </a:cubicBezTo>
                <a:cubicBezTo>
                  <a:pt x="1044426" y="27095"/>
                  <a:pt x="1061951" y="35848"/>
                  <a:pt x="1066331" y="22719"/>
                </a:cubicBezTo>
                <a:cubicBezTo>
                  <a:pt x="1066331" y="22719"/>
                  <a:pt x="1066331" y="22719"/>
                  <a:pt x="1066331" y="18343"/>
                </a:cubicBezTo>
                <a:cubicBezTo>
                  <a:pt x="1075094" y="22719"/>
                  <a:pt x="1070712" y="40224"/>
                  <a:pt x="1088237" y="35848"/>
                </a:cubicBezTo>
                <a:cubicBezTo>
                  <a:pt x="1092618" y="13966"/>
                  <a:pt x="1096999" y="40224"/>
                  <a:pt x="1105762" y="31472"/>
                </a:cubicBezTo>
                <a:cubicBezTo>
                  <a:pt x="1123286" y="53354"/>
                  <a:pt x="1153954" y="48977"/>
                  <a:pt x="1180241" y="66483"/>
                </a:cubicBezTo>
                <a:cubicBezTo>
                  <a:pt x="1197765" y="66483"/>
                  <a:pt x="1197765" y="62106"/>
                  <a:pt x="1202146" y="75235"/>
                </a:cubicBezTo>
                <a:cubicBezTo>
                  <a:pt x="1202146" y="75235"/>
                  <a:pt x="1202146" y="75235"/>
                  <a:pt x="1210909" y="83988"/>
                </a:cubicBezTo>
                <a:cubicBezTo>
                  <a:pt x="1210909" y="83988"/>
                  <a:pt x="1210909" y="83988"/>
                  <a:pt x="1219671" y="66483"/>
                </a:cubicBezTo>
                <a:cubicBezTo>
                  <a:pt x="1232814" y="79612"/>
                  <a:pt x="1228433" y="114623"/>
                  <a:pt x="1259101" y="123376"/>
                </a:cubicBezTo>
                <a:cubicBezTo>
                  <a:pt x="1259101" y="123376"/>
                  <a:pt x="1259101" y="123376"/>
                  <a:pt x="1294150" y="118999"/>
                </a:cubicBezTo>
                <a:cubicBezTo>
                  <a:pt x="1294150" y="105870"/>
                  <a:pt x="1263482" y="97117"/>
                  <a:pt x="1250339" y="92741"/>
                </a:cubicBezTo>
                <a:cubicBezTo>
                  <a:pt x="1245958" y="79612"/>
                  <a:pt x="1276625" y="114623"/>
                  <a:pt x="1276625" y="92741"/>
                </a:cubicBezTo>
                <a:cubicBezTo>
                  <a:pt x="1298531" y="101494"/>
                  <a:pt x="1329199" y="101494"/>
                  <a:pt x="1342342" y="123376"/>
                </a:cubicBezTo>
                <a:cubicBezTo>
                  <a:pt x="1373010" y="136505"/>
                  <a:pt x="1403678" y="158386"/>
                  <a:pt x="1438727" y="171515"/>
                </a:cubicBezTo>
                <a:cubicBezTo>
                  <a:pt x="1473776" y="210903"/>
                  <a:pt x="1530730" y="184644"/>
                  <a:pt x="1565779" y="228408"/>
                </a:cubicBezTo>
                <a:cubicBezTo>
                  <a:pt x="1613971" y="250290"/>
                  <a:pt x="1653402" y="294053"/>
                  <a:pt x="1697213" y="311559"/>
                </a:cubicBezTo>
                <a:cubicBezTo>
                  <a:pt x="1710356" y="324688"/>
                  <a:pt x="1719118" y="337817"/>
                  <a:pt x="1732262" y="337817"/>
                </a:cubicBezTo>
                <a:cubicBezTo>
                  <a:pt x="1732262" y="355323"/>
                  <a:pt x="1749786" y="350946"/>
                  <a:pt x="1758549" y="359699"/>
                </a:cubicBezTo>
                <a:cubicBezTo>
                  <a:pt x="1758549" y="359699"/>
                  <a:pt x="1758549" y="359699"/>
                  <a:pt x="1758549" y="364075"/>
                </a:cubicBezTo>
                <a:cubicBezTo>
                  <a:pt x="1793597" y="394710"/>
                  <a:pt x="1824265" y="420968"/>
                  <a:pt x="1841790" y="460355"/>
                </a:cubicBezTo>
                <a:cubicBezTo>
                  <a:pt x="1872457" y="473485"/>
                  <a:pt x="1898744" y="530377"/>
                  <a:pt x="1929412" y="569765"/>
                </a:cubicBezTo>
                <a:cubicBezTo>
                  <a:pt x="1946937" y="617905"/>
                  <a:pt x="1981986" y="670421"/>
                  <a:pt x="1995129" y="718561"/>
                </a:cubicBezTo>
                <a:cubicBezTo>
                  <a:pt x="1995129" y="718561"/>
                  <a:pt x="1995129" y="718561"/>
                  <a:pt x="1999510" y="718561"/>
                </a:cubicBezTo>
                <a:cubicBezTo>
                  <a:pt x="1995129" y="749195"/>
                  <a:pt x="2017034" y="762324"/>
                  <a:pt x="2008273" y="784206"/>
                </a:cubicBezTo>
                <a:cubicBezTo>
                  <a:pt x="2025797" y="801712"/>
                  <a:pt x="2017034" y="827970"/>
                  <a:pt x="2025797" y="849852"/>
                </a:cubicBezTo>
                <a:cubicBezTo>
                  <a:pt x="2025797" y="884863"/>
                  <a:pt x="2030178" y="919874"/>
                  <a:pt x="2034559" y="954885"/>
                </a:cubicBezTo>
                <a:cubicBezTo>
                  <a:pt x="2056465" y="976766"/>
                  <a:pt x="2025797" y="998648"/>
                  <a:pt x="2043321" y="1020530"/>
                </a:cubicBezTo>
                <a:cubicBezTo>
                  <a:pt x="2038940" y="1038036"/>
                  <a:pt x="2043321" y="1046788"/>
                  <a:pt x="2043321" y="1064294"/>
                </a:cubicBezTo>
                <a:cubicBezTo>
                  <a:pt x="2043321" y="1064294"/>
                  <a:pt x="2043321" y="1064294"/>
                  <a:pt x="2030178" y="1160573"/>
                </a:cubicBezTo>
                <a:cubicBezTo>
                  <a:pt x="2038940" y="1186832"/>
                  <a:pt x="2030178" y="1208713"/>
                  <a:pt x="2025797" y="1234971"/>
                </a:cubicBezTo>
                <a:cubicBezTo>
                  <a:pt x="2021416" y="1278735"/>
                  <a:pt x="1995129" y="1309370"/>
                  <a:pt x="1995129" y="1353133"/>
                </a:cubicBezTo>
                <a:cubicBezTo>
                  <a:pt x="1986367" y="1348757"/>
                  <a:pt x="1995129" y="1366263"/>
                  <a:pt x="1990748" y="1370639"/>
                </a:cubicBezTo>
                <a:cubicBezTo>
                  <a:pt x="1964461" y="1383768"/>
                  <a:pt x="1968842" y="1418779"/>
                  <a:pt x="1960080" y="1440661"/>
                </a:cubicBezTo>
                <a:cubicBezTo>
                  <a:pt x="1942556" y="1458166"/>
                  <a:pt x="1942556" y="1493177"/>
                  <a:pt x="1920650" y="1497554"/>
                </a:cubicBezTo>
                <a:cubicBezTo>
                  <a:pt x="1907507" y="1541317"/>
                  <a:pt x="1881220" y="1567575"/>
                  <a:pt x="1872457" y="1611339"/>
                </a:cubicBezTo>
                <a:cubicBezTo>
                  <a:pt x="1863695" y="1611339"/>
                  <a:pt x="1859314" y="1606963"/>
                  <a:pt x="1854933" y="1606963"/>
                </a:cubicBezTo>
                <a:cubicBezTo>
                  <a:pt x="1859314" y="1646350"/>
                  <a:pt x="1802360" y="1646350"/>
                  <a:pt x="1824265" y="1685737"/>
                </a:cubicBezTo>
                <a:cubicBezTo>
                  <a:pt x="1793597" y="1711995"/>
                  <a:pt x="1767310" y="1738253"/>
                  <a:pt x="1745405" y="1777641"/>
                </a:cubicBezTo>
                <a:cubicBezTo>
                  <a:pt x="1662164" y="1856415"/>
                  <a:pt x="1578922" y="1935190"/>
                  <a:pt x="1478157" y="2000835"/>
                </a:cubicBezTo>
                <a:cubicBezTo>
                  <a:pt x="1460633" y="1992083"/>
                  <a:pt x="1456251" y="2022717"/>
                  <a:pt x="1443108" y="2031470"/>
                </a:cubicBezTo>
                <a:cubicBezTo>
                  <a:pt x="1421202" y="2044599"/>
                  <a:pt x="1390534" y="2053352"/>
                  <a:pt x="1368629" y="2075233"/>
                </a:cubicBezTo>
                <a:cubicBezTo>
                  <a:pt x="1359867" y="2079610"/>
                  <a:pt x="1355486" y="2070857"/>
                  <a:pt x="1342342" y="2075233"/>
                </a:cubicBezTo>
                <a:cubicBezTo>
                  <a:pt x="1346723" y="2079610"/>
                  <a:pt x="1346723" y="2079610"/>
                  <a:pt x="1346723" y="2083986"/>
                </a:cubicBezTo>
                <a:cubicBezTo>
                  <a:pt x="1311674" y="2097115"/>
                  <a:pt x="1302912" y="2110244"/>
                  <a:pt x="1267863" y="2123373"/>
                </a:cubicBezTo>
                <a:cubicBezTo>
                  <a:pt x="1267863" y="2123373"/>
                  <a:pt x="1267863" y="2123373"/>
                  <a:pt x="1259101" y="2114621"/>
                </a:cubicBezTo>
                <a:cubicBezTo>
                  <a:pt x="1263482" y="2110244"/>
                  <a:pt x="1272244" y="2105868"/>
                  <a:pt x="1272244" y="2101492"/>
                </a:cubicBezTo>
                <a:cubicBezTo>
                  <a:pt x="1254720" y="2083986"/>
                  <a:pt x="1245958" y="2114621"/>
                  <a:pt x="1232814" y="2114621"/>
                </a:cubicBezTo>
                <a:cubicBezTo>
                  <a:pt x="1232814" y="2114621"/>
                  <a:pt x="1232814" y="2114621"/>
                  <a:pt x="1232814" y="2123373"/>
                </a:cubicBezTo>
                <a:cubicBezTo>
                  <a:pt x="1232814" y="2123373"/>
                  <a:pt x="1232814" y="2123373"/>
                  <a:pt x="1197765" y="2136502"/>
                </a:cubicBezTo>
                <a:cubicBezTo>
                  <a:pt x="1197765" y="2136502"/>
                  <a:pt x="1197765" y="2136502"/>
                  <a:pt x="1224052" y="2118997"/>
                </a:cubicBezTo>
                <a:cubicBezTo>
                  <a:pt x="1206528" y="2105868"/>
                  <a:pt x="1189003" y="2127750"/>
                  <a:pt x="1171478" y="2123373"/>
                </a:cubicBezTo>
                <a:cubicBezTo>
                  <a:pt x="1167097" y="2132126"/>
                  <a:pt x="1149573" y="2132126"/>
                  <a:pt x="1149573" y="2140879"/>
                </a:cubicBezTo>
                <a:cubicBezTo>
                  <a:pt x="1123286" y="2140879"/>
                  <a:pt x="1101381" y="2140879"/>
                  <a:pt x="1079475" y="2162761"/>
                </a:cubicBezTo>
                <a:cubicBezTo>
                  <a:pt x="1079475" y="2162761"/>
                  <a:pt x="1079475" y="2162761"/>
                  <a:pt x="1083856" y="2162761"/>
                </a:cubicBezTo>
                <a:cubicBezTo>
                  <a:pt x="1066331" y="2171513"/>
                  <a:pt x="1057569" y="2202148"/>
                  <a:pt x="1031283" y="2189019"/>
                </a:cubicBezTo>
                <a:cubicBezTo>
                  <a:pt x="1031283" y="2189019"/>
                  <a:pt x="1031283" y="2189019"/>
                  <a:pt x="1022520" y="2193395"/>
                </a:cubicBezTo>
                <a:cubicBezTo>
                  <a:pt x="908611" y="2206524"/>
                  <a:pt x="794702" y="2193395"/>
                  <a:pt x="689555" y="2189019"/>
                </a:cubicBezTo>
                <a:cubicBezTo>
                  <a:pt x="689555" y="2189019"/>
                  <a:pt x="689555" y="2189019"/>
                  <a:pt x="693936" y="2189019"/>
                </a:cubicBezTo>
                <a:cubicBezTo>
                  <a:pt x="663268" y="2189019"/>
                  <a:pt x="645744" y="2167137"/>
                  <a:pt x="615076" y="2180266"/>
                </a:cubicBezTo>
                <a:cubicBezTo>
                  <a:pt x="601933" y="2162761"/>
                  <a:pt x="566884" y="2184642"/>
                  <a:pt x="562502" y="2154008"/>
                </a:cubicBezTo>
                <a:cubicBezTo>
                  <a:pt x="544978" y="2167137"/>
                  <a:pt x="523073" y="2145255"/>
                  <a:pt x="501167" y="2154008"/>
                </a:cubicBezTo>
                <a:cubicBezTo>
                  <a:pt x="479261" y="2140879"/>
                  <a:pt x="461737" y="2132126"/>
                  <a:pt x="444213" y="2123373"/>
                </a:cubicBezTo>
                <a:cubicBezTo>
                  <a:pt x="426688" y="2123373"/>
                  <a:pt x="400401" y="2110244"/>
                  <a:pt x="382877" y="2097115"/>
                </a:cubicBezTo>
                <a:cubicBezTo>
                  <a:pt x="369733" y="2092739"/>
                  <a:pt x="391639" y="2079610"/>
                  <a:pt x="374114" y="2079610"/>
                </a:cubicBezTo>
                <a:cubicBezTo>
                  <a:pt x="374114" y="2079610"/>
                  <a:pt x="374114" y="2079610"/>
                  <a:pt x="365352" y="2097115"/>
                </a:cubicBezTo>
                <a:cubicBezTo>
                  <a:pt x="365352" y="2097115"/>
                  <a:pt x="365352" y="2097115"/>
                  <a:pt x="356590" y="2079610"/>
                </a:cubicBezTo>
                <a:cubicBezTo>
                  <a:pt x="356590" y="2079610"/>
                  <a:pt x="356590" y="2079610"/>
                  <a:pt x="352209" y="2083986"/>
                </a:cubicBezTo>
                <a:cubicBezTo>
                  <a:pt x="321541" y="2079610"/>
                  <a:pt x="286492" y="2053352"/>
                  <a:pt x="273349" y="2031470"/>
                </a:cubicBezTo>
                <a:cubicBezTo>
                  <a:pt x="290873" y="2018341"/>
                  <a:pt x="312779" y="2062104"/>
                  <a:pt x="330303" y="2053352"/>
                </a:cubicBezTo>
                <a:cubicBezTo>
                  <a:pt x="334684" y="2057728"/>
                  <a:pt x="330303" y="2070857"/>
                  <a:pt x="339066" y="2070857"/>
                </a:cubicBezTo>
                <a:cubicBezTo>
                  <a:pt x="339066" y="2070857"/>
                  <a:pt x="339066" y="2070857"/>
                  <a:pt x="343447" y="2062104"/>
                </a:cubicBezTo>
                <a:cubicBezTo>
                  <a:pt x="343447" y="2062104"/>
                  <a:pt x="343447" y="2062104"/>
                  <a:pt x="365352" y="2075233"/>
                </a:cubicBezTo>
                <a:cubicBezTo>
                  <a:pt x="365352" y="2044599"/>
                  <a:pt x="400401" y="2088363"/>
                  <a:pt x="382877" y="2053352"/>
                </a:cubicBezTo>
                <a:cubicBezTo>
                  <a:pt x="352209" y="2013965"/>
                  <a:pt x="295254" y="2018341"/>
                  <a:pt x="282111" y="1970201"/>
                </a:cubicBezTo>
                <a:cubicBezTo>
                  <a:pt x="264586" y="1961448"/>
                  <a:pt x="255824" y="1952696"/>
                  <a:pt x="247062" y="1935190"/>
                </a:cubicBezTo>
                <a:cubicBezTo>
                  <a:pt x="242681" y="1943943"/>
                  <a:pt x="216394" y="1948319"/>
                  <a:pt x="212013" y="1926437"/>
                </a:cubicBezTo>
                <a:cubicBezTo>
                  <a:pt x="212013" y="1926437"/>
                  <a:pt x="212013" y="1926437"/>
                  <a:pt x="216394" y="1917685"/>
                </a:cubicBezTo>
                <a:cubicBezTo>
                  <a:pt x="207632" y="1900179"/>
                  <a:pt x="172583" y="1908932"/>
                  <a:pt x="172583" y="1882674"/>
                </a:cubicBezTo>
                <a:cubicBezTo>
                  <a:pt x="176964" y="1891426"/>
                  <a:pt x="176964" y="1887050"/>
                  <a:pt x="181345" y="1887050"/>
                </a:cubicBezTo>
                <a:cubicBezTo>
                  <a:pt x="181345" y="1887050"/>
                  <a:pt x="181345" y="1887050"/>
                  <a:pt x="185726" y="1882674"/>
                </a:cubicBezTo>
                <a:cubicBezTo>
                  <a:pt x="163821" y="1852039"/>
                  <a:pt x="124391" y="1878297"/>
                  <a:pt x="115628" y="1834533"/>
                </a:cubicBezTo>
                <a:cubicBezTo>
                  <a:pt x="115628" y="1834533"/>
                  <a:pt x="115628" y="1834533"/>
                  <a:pt x="120010" y="1830157"/>
                </a:cubicBezTo>
                <a:cubicBezTo>
                  <a:pt x="120010" y="1830157"/>
                  <a:pt x="120010" y="1830157"/>
                  <a:pt x="111247" y="1821404"/>
                </a:cubicBezTo>
                <a:cubicBezTo>
                  <a:pt x="111247" y="1821404"/>
                  <a:pt x="111247" y="1821404"/>
                  <a:pt x="106867" y="1825781"/>
                </a:cubicBezTo>
                <a:cubicBezTo>
                  <a:pt x="106867" y="1825781"/>
                  <a:pt x="106867" y="1825781"/>
                  <a:pt x="105771" y="1824686"/>
                </a:cubicBezTo>
                <a:lnTo>
                  <a:pt x="100733" y="1819654"/>
                </a:lnTo>
                <a:lnTo>
                  <a:pt x="102485" y="1817028"/>
                </a:lnTo>
                <a:cubicBezTo>
                  <a:pt x="102485" y="1817028"/>
                  <a:pt x="102485" y="1817028"/>
                  <a:pt x="102485" y="1790770"/>
                </a:cubicBezTo>
                <a:cubicBezTo>
                  <a:pt x="84961" y="1803899"/>
                  <a:pt x="71817" y="1786393"/>
                  <a:pt x="67436" y="1768888"/>
                </a:cubicBezTo>
                <a:cubicBezTo>
                  <a:pt x="63055" y="1764511"/>
                  <a:pt x="63055" y="1790770"/>
                  <a:pt x="58674" y="1773264"/>
                </a:cubicBezTo>
                <a:cubicBezTo>
                  <a:pt x="58674" y="1764511"/>
                  <a:pt x="67436" y="1755759"/>
                  <a:pt x="71817" y="1751382"/>
                </a:cubicBezTo>
                <a:cubicBezTo>
                  <a:pt x="120010" y="1733877"/>
                  <a:pt x="120010" y="1803899"/>
                  <a:pt x="150678" y="1808275"/>
                </a:cubicBezTo>
                <a:cubicBezTo>
                  <a:pt x="155059" y="1825781"/>
                  <a:pt x="172583" y="1830157"/>
                  <a:pt x="181345" y="1817028"/>
                </a:cubicBezTo>
                <a:cubicBezTo>
                  <a:pt x="181345" y="1834533"/>
                  <a:pt x="190108" y="1817028"/>
                  <a:pt x="190108" y="1825781"/>
                </a:cubicBezTo>
                <a:cubicBezTo>
                  <a:pt x="185726" y="1834533"/>
                  <a:pt x="194489" y="1843286"/>
                  <a:pt x="198870" y="1852039"/>
                </a:cubicBezTo>
                <a:cubicBezTo>
                  <a:pt x="203251" y="1873921"/>
                  <a:pt x="225156" y="1843286"/>
                  <a:pt x="229538" y="1865168"/>
                </a:cubicBezTo>
                <a:cubicBezTo>
                  <a:pt x="225156" y="1904555"/>
                  <a:pt x="203251" y="1856415"/>
                  <a:pt x="190108" y="1873921"/>
                </a:cubicBezTo>
                <a:cubicBezTo>
                  <a:pt x="203251" y="1904555"/>
                  <a:pt x="251443" y="1908932"/>
                  <a:pt x="251443" y="1939566"/>
                </a:cubicBezTo>
                <a:cubicBezTo>
                  <a:pt x="286492" y="1935190"/>
                  <a:pt x="268967" y="1970201"/>
                  <a:pt x="308397" y="1970201"/>
                </a:cubicBezTo>
                <a:cubicBezTo>
                  <a:pt x="339066" y="1996459"/>
                  <a:pt x="391639" y="2013965"/>
                  <a:pt x="417926" y="2040223"/>
                </a:cubicBezTo>
                <a:cubicBezTo>
                  <a:pt x="417926" y="2040223"/>
                  <a:pt x="417926" y="2040223"/>
                  <a:pt x="422307" y="2048975"/>
                </a:cubicBezTo>
                <a:cubicBezTo>
                  <a:pt x="444213" y="2035846"/>
                  <a:pt x="466118" y="2053352"/>
                  <a:pt x="483643" y="2062104"/>
                </a:cubicBezTo>
                <a:cubicBezTo>
                  <a:pt x="588789" y="2097115"/>
                  <a:pt x="702699" y="2132126"/>
                  <a:pt x="812226" y="2132126"/>
                </a:cubicBezTo>
                <a:cubicBezTo>
                  <a:pt x="812226" y="2123373"/>
                  <a:pt x="825370" y="2123373"/>
                  <a:pt x="829751" y="2127750"/>
                </a:cubicBezTo>
                <a:cubicBezTo>
                  <a:pt x="842894" y="2145255"/>
                  <a:pt x="864800" y="2132126"/>
                  <a:pt x="877943" y="2127750"/>
                </a:cubicBezTo>
                <a:cubicBezTo>
                  <a:pt x="895468" y="2123373"/>
                  <a:pt x="877943" y="2110244"/>
                  <a:pt x="899849" y="2105868"/>
                </a:cubicBezTo>
                <a:cubicBezTo>
                  <a:pt x="917373" y="2105868"/>
                  <a:pt x="908611" y="2132126"/>
                  <a:pt x="930517" y="2123373"/>
                </a:cubicBezTo>
                <a:cubicBezTo>
                  <a:pt x="934898" y="2114621"/>
                  <a:pt x="934898" y="2097115"/>
                  <a:pt x="921754" y="2097115"/>
                </a:cubicBezTo>
                <a:cubicBezTo>
                  <a:pt x="934898" y="2097115"/>
                  <a:pt x="943660" y="2101492"/>
                  <a:pt x="939279" y="2114621"/>
                </a:cubicBezTo>
                <a:cubicBezTo>
                  <a:pt x="961184" y="2110244"/>
                  <a:pt x="978709" y="2092739"/>
                  <a:pt x="1000615" y="2097115"/>
                </a:cubicBezTo>
                <a:cubicBezTo>
                  <a:pt x="1000615" y="2097115"/>
                  <a:pt x="1000615" y="2097115"/>
                  <a:pt x="1000615" y="2088363"/>
                </a:cubicBezTo>
                <a:cubicBezTo>
                  <a:pt x="1013758" y="2079610"/>
                  <a:pt x="1026901" y="2114621"/>
                  <a:pt x="1035664" y="2088363"/>
                </a:cubicBezTo>
                <a:cubicBezTo>
                  <a:pt x="1048807" y="2105868"/>
                  <a:pt x="1053188" y="2070857"/>
                  <a:pt x="1066331" y="2066481"/>
                </a:cubicBezTo>
                <a:cubicBezTo>
                  <a:pt x="1066331" y="2079610"/>
                  <a:pt x="1079475" y="2079610"/>
                  <a:pt x="1092618" y="2079610"/>
                </a:cubicBezTo>
                <a:cubicBezTo>
                  <a:pt x="1114524" y="2079610"/>
                  <a:pt x="1127667" y="2053352"/>
                  <a:pt x="1153954" y="2066481"/>
                </a:cubicBezTo>
                <a:cubicBezTo>
                  <a:pt x="1162716" y="2053352"/>
                  <a:pt x="1162716" y="2044599"/>
                  <a:pt x="1180241" y="2044599"/>
                </a:cubicBezTo>
                <a:cubicBezTo>
                  <a:pt x="1197765" y="2048975"/>
                  <a:pt x="1210909" y="2053352"/>
                  <a:pt x="1219671" y="2031470"/>
                </a:cubicBezTo>
                <a:cubicBezTo>
                  <a:pt x="1232814" y="2040223"/>
                  <a:pt x="1232814" y="2013965"/>
                  <a:pt x="1254720" y="2022717"/>
                </a:cubicBezTo>
                <a:cubicBezTo>
                  <a:pt x="1250339" y="2005212"/>
                  <a:pt x="1276625" y="1996459"/>
                  <a:pt x="1285387" y="1987706"/>
                </a:cubicBezTo>
                <a:cubicBezTo>
                  <a:pt x="1294150" y="1987706"/>
                  <a:pt x="1311674" y="1983330"/>
                  <a:pt x="1316055" y="1970201"/>
                </a:cubicBezTo>
                <a:cubicBezTo>
                  <a:pt x="1316055" y="1965825"/>
                  <a:pt x="1307293" y="1957072"/>
                  <a:pt x="1298531" y="1961448"/>
                </a:cubicBezTo>
                <a:cubicBezTo>
                  <a:pt x="1298531" y="1961448"/>
                  <a:pt x="1298531" y="1961448"/>
                  <a:pt x="1294150" y="1965825"/>
                </a:cubicBezTo>
                <a:cubicBezTo>
                  <a:pt x="1289769" y="1961448"/>
                  <a:pt x="1285387" y="1957072"/>
                  <a:pt x="1285387" y="1948319"/>
                </a:cubicBezTo>
                <a:cubicBezTo>
                  <a:pt x="1298531" y="1943943"/>
                  <a:pt x="1320436" y="1943943"/>
                  <a:pt x="1320436" y="1926437"/>
                </a:cubicBezTo>
                <a:cubicBezTo>
                  <a:pt x="1311674" y="1908932"/>
                  <a:pt x="1298531" y="1943943"/>
                  <a:pt x="1285387" y="1926437"/>
                </a:cubicBezTo>
                <a:cubicBezTo>
                  <a:pt x="1294150" y="1922061"/>
                  <a:pt x="1285387" y="1913308"/>
                  <a:pt x="1285387" y="1904555"/>
                </a:cubicBezTo>
                <a:cubicBezTo>
                  <a:pt x="1272244" y="1917685"/>
                  <a:pt x="1259101" y="1904555"/>
                  <a:pt x="1245958" y="1913308"/>
                </a:cubicBezTo>
                <a:cubicBezTo>
                  <a:pt x="1189003" y="1922061"/>
                  <a:pt x="1145192" y="1970201"/>
                  <a:pt x="1083856" y="1970201"/>
                </a:cubicBezTo>
                <a:cubicBezTo>
                  <a:pt x="1079475" y="1983330"/>
                  <a:pt x="1066331" y="1974577"/>
                  <a:pt x="1053188" y="1970201"/>
                </a:cubicBezTo>
                <a:cubicBezTo>
                  <a:pt x="1044426" y="1970201"/>
                  <a:pt x="1040045" y="1974577"/>
                  <a:pt x="1040045" y="1983330"/>
                </a:cubicBezTo>
                <a:cubicBezTo>
                  <a:pt x="1040045" y="1983330"/>
                  <a:pt x="1040045" y="1983330"/>
                  <a:pt x="1040045" y="1974577"/>
                </a:cubicBezTo>
                <a:cubicBezTo>
                  <a:pt x="1040045" y="1974577"/>
                  <a:pt x="1040045" y="1974577"/>
                  <a:pt x="1009377" y="1970201"/>
                </a:cubicBezTo>
                <a:cubicBezTo>
                  <a:pt x="1009377" y="1970201"/>
                  <a:pt x="1009377" y="1970201"/>
                  <a:pt x="1004996" y="1970201"/>
                </a:cubicBezTo>
                <a:cubicBezTo>
                  <a:pt x="991853" y="1965825"/>
                  <a:pt x="1000615" y="1970201"/>
                  <a:pt x="996234" y="1974577"/>
                </a:cubicBezTo>
                <a:cubicBezTo>
                  <a:pt x="987471" y="1983330"/>
                  <a:pt x="961184" y="1983330"/>
                  <a:pt x="965566" y="2000835"/>
                </a:cubicBezTo>
                <a:cubicBezTo>
                  <a:pt x="956804" y="1992083"/>
                  <a:pt x="983090" y="1978954"/>
                  <a:pt x="961184" y="1970201"/>
                </a:cubicBezTo>
                <a:cubicBezTo>
                  <a:pt x="952423" y="1970201"/>
                  <a:pt x="934898" y="1974577"/>
                  <a:pt x="930517" y="1978954"/>
                </a:cubicBezTo>
                <a:cubicBezTo>
                  <a:pt x="934898" y="1983330"/>
                  <a:pt x="934898" y="1983330"/>
                  <a:pt x="939279" y="1983330"/>
                </a:cubicBezTo>
                <a:cubicBezTo>
                  <a:pt x="939279" y="1983330"/>
                  <a:pt x="939279" y="1983330"/>
                  <a:pt x="939279" y="1987706"/>
                </a:cubicBezTo>
                <a:cubicBezTo>
                  <a:pt x="934898" y="1987706"/>
                  <a:pt x="921754" y="1987706"/>
                  <a:pt x="921754" y="1974577"/>
                </a:cubicBezTo>
                <a:cubicBezTo>
                  <a:pt x="864800" y="1970201"/>
                  <a:pt x="820989" y="1987706"/>
                  <a:pt x="772796" y="1970201"/>
                </a:cubicBezTo>
                <a:cubicBezTo>
                  <a:pt x="772796" y="1970201"/>
                  <a:pt x="772796" y="1970201"/>
                  <a:pt x="768415" y="1987706"/>
                </a:cubicBezTo>
                <a:cubicBezTo>
                  <a:pt x="768415" y="1987706"/>
                  <a:pt x="768415" y="1987706"/>
                  <a:pt x="746510" y="1978954"/>
                </a:cubicBezTo>
                <a:cubicBezTo>
                  <a:pt x="746510" y="1978954"/>
                  <a:pt x="746510" y="1978954"/>
                  <a:pt x="759653" y="1970201"/>
                </a:cubicBezTo>
                <a:cubicBezTo>
                  <a:pt x="733366" y="1961448"/>
                  <a:pt x="707080" y="1974577"/>
                  <a:pt x="685174" y="1957072"/>
                </a:cubicBezTo>
                <a:cubicBezTo>
                  <a:pt x="636982" y="1952696"/>
                  <a:pt x="580027" y="1935190"/>
                  <a:pt x="540597" y="1908932"/>
                </a:cubicBezTo>
                <a:cubicBezTo>
                  <a:pt x="527454" y="1908932"/>
                  <a:pt x="531835" y="1891426"/>
                  <a:pt x="523073" y="1891426"/>
                </a:cubicBezTo>
                <a:cubicBezTo>
                  <a:pt x="523073" y="1891426"/>
                  <a:pt x="523073" y="1891426"/>
                  <a:pt x="523073" y="1900179"/>
                </a:cubicBezTo>
                <a:cubicBezTo>
                  <a:pt x="474880" y="1865168"/>
                  <a:pt x="378496" y="1869544"/>
                  <a:pt x="391639" y="1795146"/>
                </a:cubicBezTo>
                <a:cubicBezTo>
                  <a:pt x="391639" y="1795146"/>
                  <a:pt x="391639" y="1795146"/>
                  <a:pt x="409163" y="1782017"/>
                </a:cubicBezTo>
                <a:cubicBezTo>
                  <a:pt x="391639" y="1773264"/>
                  <a:pt x="382877" y="1751382"/>
                  <a:pt x="365352" y="1733877"/>
                </a:cubicBezTo>
                <a:cubicBezTo>
                  <a:pt x="365352" y="1733877"/>
                  <a:pt x="365352" y="1733877"/>
                  <a:pt x="365352" y="1738253"/>
                </a:cubicBezTo>
                <a:cubicBezTo>
                  <a:pt x="347828" y="1733877"/>
                  <a:pt x="352209" y="1707619"/>
                  <a:pt x="330303" y="1711995"/>
                </a:cubicBezTo>
                <a:cubicBezTo>
                  <a:pt x="339066" y="1698866"/>
                  <a:pt x="321541" y="1685737"/>
                  <a:pt x="308397" y="1690113"/>
                </a:cubicBezTo>
                <a:cubicBezTo>
                  <a:pt x="277730" y="1650726"/>
                  <a:pt x="238300" y="1628844"/>
                  <a:pt x="220775" y="1585081"/>
                </a:cubicBezTo>
                <a:cubicBezTo>
                  <a:pt x="198870" y="1563199"/>
                  <a:pt x="176964" y="1528188"/>
                  <a:pt x="155059" y="1506306"/>
                </a:cubicBezTo>
                <a:cubicBezTo>
                  <a:pt x="124391" y="1440661"/>
                  <a:pt x="84961" y="1388144"/>
                  <a:pt x="76198" y="1313746"/>
                </a:cubicBezTo>
                <a:cubicBezTo>
                  <a:pt x="84961" y="1278735"/>
                  <a:pt x="45531" y="1239348"/>
                  <a:pt x="63055" y="1208713"/>
                </a:cubicBezTo>
                <a:cubicBezTo>
                  <a:pt x="54292" y="1182455"/>
                  <a:pt x="58674" y="1156197"/>
                  <a:pt x="41149" y="1125563"/>
                </a:cubicBezTo>
                <a:cubicBezTo>
                  <a:pt x="41149" y="1116810"/>
                  <a:pt x="58674" y="1103681"/>
                  <a:pt x="41149" y="1099304"/>
                </a:cubicBezTo>
                <a:cubicBezTo>
                  <a:pt x="41149" y="1099304"/>
                  <a:pt x="36768" y="1099304"/>
                  <a:pt x="41149" y="1103681"/>
                </a:cubicBezTo>
                <a:cubicBezTo>
                  <a:pt x="41149" y="1103681"/>
                  <a:pt x="41149" y="1103681"/>
                  <a:pt x="32387" y="1103681"/>
                </a:cubicBezTo>
                <a:cubicBezTo>
                  <a:pt x="49912" y="1094928"/>
                  <a:pt x="45531" y="1051165"/>
                  <a:pt x="58674" y="1033659"/>
                </a:cubicBezTo>
                <a:cubicBezTo>
                  <a:pt x="32387" y="968014"/>
                  <a:pt x="93723" y="924250"/>
                  <a:pt x="80579" y="862981"/>
                </a:cubicBezTo>
                <a:cubicBezTo>
                  <a:pt x="93723" y="836722"/>
                  <a:pt x="102485" y="801712"/>
                  <a:pt x="102485" y="766701"/>
                </a:cubicBezTo>
                <a:cubicBezTo>
                  <a:pt x="84961" y="784206"/>
                  <a:pt x="98104" y="836722"/>
                  <a:pt x="63055" y="819217"/>
                </a:cubicBezTo>
                <a:cubicBezTo>
                  <a:pt x="49912" y="810464"/>
                  <a:pt x="58674" y="801712"/>
                  <a:pt x="54292" y="792959"/>
                </a:cubicBezTo>
                <a:cubicBezTo>
                  <a:pt x="28006" y="823593"/>
                  <a:pt x="14863" y="867357"/>
                  <a:pt x="10481" y="906744"/>
                </a:cubicBezTo>
                <a:cubicBezTo>
                  <a:pt x="1720" y="893615"/>
                  <a:pt x="-2662" y="884863"/>
                  <a:pt x="1720" y="871733"/>
                </a:cubicBezTo>
                <a:cubicBezTo>
                  <a:pt x="1720" y="871733"/>
                  <a:pt x="1720" y="871733"/>
                  <a:pt x="6100" y="871733"/>
                </a:cubicBezTo>
                <a:cubicBezTo>
                  <a:pt x="14863" y="836722"/>
                  <a:pt x="36768" y="801712"/>
                  <a:pt x="41149" y="762324"/>
                </a:cubicBezTo>
                <a:cubicBezTo>
                  <a:pt x="41149" y="762324"/>
                  <a:pt x="41149" y="762324"/>
                  <a:pt x="58674" y="749195"/>
                </a:cubicBezTo>
                <a:cubicBezTo>
                  <a:pt x="58674" y="749195"/>
                  <a:pt x="58674" y="749195"/>
                  <a:pt x="67436" y="757948"/>
                </a:cubicBezTo>
                <a:cubicBezTo>
                  <a:pt x="93723" y="714184"/>
                  <a:pt x="120010" y="674797"/>
                  <a:pt x="124391" y="631034"/>
                </a:cubicBezTo>
                <a:cubicBezTo>
                  <a:pt x="128772" y="609152"/>
                  <a:pt x="80579" y="587270"/>
                  <a:pt x="111247" y="556636"/>
                </a:cubicBezTo>
                <a:cubicBezTo>
                  <a:pt x="115628" y="556636"/>
                  <a:pt x="102485" y="569765"/>
                  <a:pt x="115628" y="574141"/>
                </a:cubicBezTo>
                <a:cubicBezTo>
                  <a:pt x="124391" y="565388"/>
                  <a:pt x="124391" y="552259"/>
                  <a:pt x="120010" y="539130"/>
                </a:cubicBezTo>
                <a:cubicBezTo>
                  <a:pt x="137534" y="552259"/>
                  <a:pt x="124391" y="517248"/>
                  <a:pt x="141915" y="521625"/>
                </a:cubicBezTo>
                <a:cubicBezTo>
                  <a:pt x="150678" y="499743"/>
                  <a:pt x="155059" y="473485"/>
                  <a:pt x="150678" y="447226"/>
                </a:cubicBezTo>
                <a:cubicBezTo>
                  <a:pt x="137534" y="455979"/>
                  <a:pt x="146296" y="473485"/>
                  <a:pt x="128772" y="469108"/>
                </a:cubicBezTo>
                <a:cubicBezTo>
                  <a:pt x="124391" y="451603"/>
                  <a:pt x="150678" y="447226"/>
                  <a:pt x="163821" y="434097"/>
                </a:cubicBezTo>
                <a:cubicBezTo>
                  <a:pt x="176964" y="425344"/>
                  <a:pt x="176964" y="420968"/>
                  <a:pt x="168202" y="416592"/>
                </a:cubicBezTo>
                <a:cubicBezTo>
                  <a:pt x="190108" y="420968"/>
                  <a:pt x="185726" y="394710"/>
                  <a:pt x="190108" y="377204"/>
                </a:cubicBezTo>
                <a:cubicBezTo>
                  <a:pt x="233919" y="342193"/>
                  <a:pt x="282111" y="294053"/>
                  <a:pt x="321541" y="250290"/>
                </a:cubicBezTo>
                <a:cubicBezTo>
                  <a:pt x="317160" y="241537"/>
                  <a:pt x="304017" y="254666"/>
                  <a:pt x="308397" y="241537"/>
                </a:cubicBezTo>
                <a:cubicBezTo>
                  <a:pt x="317160" y="245913"/>
                  <a:pt x="334684" y="232784"/>
                  <a:pt x="339066" y="228408"/>
                </a:cubicBezTo>
                <a:cubicBezTo>
                  <a:pt x="336875" y="221844"/>
                  <a:pt x="331398" y="221844"/>
                  <a:pt x="325374" y="223485"/>
                </a:cubicBezTo>
                <a:lnTo>
                  <a:pt x="318973" y="225648"/>
                </a:lnTo>
                <a:lnTo>
                  <a:pt x="327223" y="213091"/>
                </a:lnTo>
                <a:cubicBezTo>
                  <a:pt x="340161" y="201603"/>
                  <a:pt x="359876" y="199962"/>
                  <a:pt x="369733" y="193397"/>
                </a:cubicBezTo>
                <a:cubicBezTo>
                  <a:pt x="369733" y="202150"/>
                  <a:pt x="369733" y="202150"/>
                  <a:pt x="378496" y="206526"/>
                </a:cubicBezTo>
                <a:cubicBezTo>
                  <a:pt x="391639" y="215279"/>
                  <a:pt x="387258" y="197774"/>
                  <a:pt x="391639" y="193397"/>
                </a:cubicBezTo>
                <a:cubicBezTo>
                  <a:pt x="448594" y="154010"/>
                  <a:pt x="518691" y="123376"/>
                  <a:pt x="575646" y="88365"/>
                </a:cubicBezTo>
                <a:cubicBezTo>
                  <a:pt x="632601" y="75235"/>
                  <a:pt x="667649" y="31472"/>
                  <a:pt x="720223" y="40224"/>
                </a:cubicBezTo>
                <a:cubicBezTo>
                  <a:pt x="737748" y="18343"/>
                  <a:pt x="772796" y="22719"/>
                  <a:pt x="799083" y="18343"/>
                </a:cubicBezTo>
                <a:cubicBezTo>
                  <a:pt x="851657" y="13966"/>
                  <a:pt x="899849" y="-7916"/>
                  <a:pt x="956804" y="13966"/>
                </a:cubicBezTo>
                <a:cubicBezTo>
                  <a:pt x="963375" y="6308"/>
                  <a:pt x="970221" y="2478"/>
                  <a:pt x="977272" y="906"/>
                </a:cubicBezTo>
                <a:cubicBezTo>
                  <a:pt x="982560" y="-274"/>
                  <a:pt x="987963" y="-184"/>
                  <a:pt x="993454" y="511"/>
                </a:cubicBezTo>
                <a:close/>
              </a:path>
            </a:pathLst>
          </a:custGeom>
          <a:gradFill>
            <a:gsLst>
              <a:gs pos="0">
                <a:schemeClr val="accent2"/>
              </a:gs>
              <a:gs pos="100000">
                <a:schemeClr val="accent2">
                  <a:alpha val="21000"/>
                </a:schemeClr>
              </a:gs>
            </a:gsLst>
            <a:lin ang="12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 name="TextBox 34"/>
          <p:cNvSpPr txBox="1">
            <a:spLocks noChangeArrowheads="1"/>
          </p:cNvSpPr>
          <p:nvPr/>
        </p:nvSpPr>
        <p:spPr bwMode="auto">
          <a:xfrm>
            <a:off x="768350" y="2325688"/>
            <a:ext cx="5127625" cy="2246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l" defTabSz="912495" rtl="0" eaLnBrk="1" fontAlgn="base" latinLnBrk="0" hangingPunct="1">
              <a:lnSpc>
                <a:spcPct val="200000"/>
              </a:lnSpc>
              <a:spcBef>
                <a:spcPct val="0"/>
              </a:spcBef>
              <a:spcAft>
                <a:spcPct val="0"/>
              </a:spcAft>
              <a:buClrTx/>
              <a:buSzTx/>
              <a:buFontTx/>
              <a:buNone/>
              <a:defRPr/>
            </a:pPr>
            <a:r>
              <a:rPr kumimoji="0" lang="en-US" altLang="zh-CN"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Throughout our </a:t>
            </a:r>
            <a:r>
              <a:rPr kumimoji="0" lang="en-US" altLang="zh-CN" sz="14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organisation</a:t>
            </a:r>
            <a:r>
              <a:rPr kumimoji="0" lang="en-US" altLang="zh-CN"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we’ve always looked to bring together the right skills and knowledge to support our technology development, network growth and customer service. With experience that goes beyond the telecoms and IT industry our group of directors</a:t>
            </a:r>
            <a:endParaRPr kumimoji="0" lang="en-US" altLang="zh-CN" sz="1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6" name="图片占位符 5"/>
          <p:cNvPicPr>
            <a:picLocks noGrp="1" noChangeAspect="1"/>
          </p:cNvPicPr>
          <p:nvPr>
            <p:ph type="pic" sz="quarter" idx="11"/>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6641745" y="562245"/>
            <a:ext cx="4757035" cy="4880939"/>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3"/>
          <p:cNvSpPr txBox="1"/>
          <p:nvPr/>
        </p:nvSpPr>
        <p:spPr bwMode="auto">
          <a:xfrm>
            <a:off x="1055688" y="692150"/>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3600" dirty="0">
                <a:solidFill>
                  <a:srgbClr val="445469"/>
                </a:solidFill>
                <a:latin typeface="Arial" panose="020B0604020202020204"/>
                <a:cs typeface="+mn-ea"/>
                <a:sym typeface="+mn-lt"/>
              </a:rPr>
              <a:t>Your Title Here</a:t>
            </a:r>
            <a:endParaRPr kumimoji="0" lang="en-US" altLang="zh-CN" sz="3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cxnSp>
        <p:nvCxnSpPr>
          <p:cNvPr id="9" name="Straight Connector 8"/>
          <p:cNvCxnSpPr/>
          <p:nvPr/>
        </p:nvCxnSpPr>
        <p:spPr>
          <a:xfrm>
            <a:off x="6096000" y="2114550"/>
            <a:ext cx="0" cy="4743450"/>
          </a:xfrm>
          <a:prstGeom prst="line">
            <a:avLst/>
          </a:prstGeom>
          <a:ln w="19050">
            <a:solidFill>
              <a:schemeClr val="bg1">
                <a:lumMod val="50000"/>
              </a:schemeClr>
            </a:solidFill>
            <a:prstDash val="dash"/>
            <a:headEnd type="oval"/>
          </a:ln>
        </p:spPr>
        <p:style>
          <a:lnRef idx="1">
            <a:schemeClr val="accent1"/>
          </a:lnRef>
          <a:fillRef idx="0">
            <a:schemeClr val="accent1"/>
          </a:fillRef>
          <a:effectRef idx="0">
            <a:schemeClr val="accent1"/>
          </a:effectRef>
          <a:fontRef idx="minor">
            <a:schemeClr val="tx1"/>
          </a:fontRef>
        </p:style>
      </p:cxnSp>
      <p:sp>
        <p:nvSpPr>
          <p:cNvPr id="45060" name="TextBox 12"/>
          <p:cNvSpPr txBox="1">
            <a:spLocks noChangeArrowheads="1"/>
          </p:cNvSpPr>
          <p:nvPr/>
        </p:nvSpPr>
        <p:spPr bwMode="auto">
          <a:xfrm>
            <a:off x="4549775" y="294798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11.00 AM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061" name="Freeform 6"/>
          <p:cNvSpPr>
            <a:spLocks noEditPoints="1"/>
          </p:cNvSpPr>
          <p:nvPr/>
        </p:nvSpPr>
        <p:spPr bwMode="auto">
          <a:xfrm>
            <a:off x="4443413" y="2989263"/>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062" name="Freeform 6"/>
          <p:cNvSpPr>
            <a:spLocks noEditPoints="1"/>
          </p:cNvSpPr>
          <p:nvPr/>
        </p:nvSpPr>
        <p:spPr bwMode="auto">
          <a:xfrm>
            <a:off x="7532688" y="4827588"/>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TextBox 20"/>
          <p:cNvSpPr txBox="1"/>
          <p:nvPr/>
        </p:nvSpPr>
        <p:spPr>
          <a:xfrm>
            <a:off x="1400236" y="2533650"/>
            <a:ext cx="1727139" cy="400110"/>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altLang="zh-CN" sz="20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Your Title</a:t>
            </a:r>
            <a:endParaRPr kumimoji="0" lang="id-ID" sz="2000" b="1"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5064" name="TextBox 21"/>
          <p:cNvSpPr txBox="1">
            <a:spLocks noChangeArrowheads="1"/>
          </p:cNvSpPr>
          <p:nvPr/>
        </p:nvSpPr>
        <p:spPr bwMode="auto">
          <a:xfrm>
            <a:off x="784225" y="28844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3" name="Oval 22"/>
          <p:cNvSpPr/>
          <p:nvPr/>
        </p:nvSpPr>
        <p:spPr>
          <a:xfrm>
            <a:off x="3279775" y="2576513"/>
            <a:ext cx="1054100" cy="10541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5066" name="Freeform 5"/>
          <p:cNvSpPr>
            <a:spLocks noEditPoints="1"/>
          </p:cNvSpPr>
          <p:nvPr/>
        </p:nvSpPr>
        <p:spPr bwMode="auto">
          <a:xfrm>
            <a:off x="3684588" y="2879725"/>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TextBox 32"/>
          <p:cNvSpPr txBox="1"/>
          <p:nvPr/>
        </p:nvSpPr>
        <p:spPr>
          <a:xfrm>
            <a:off x="9004300" y="435610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5068" name="TextBox 33"/>
          <p:cNvSpPr txBox="1">
            <a:spLocks noChangeArrowheads="1"/>
          </p:cNvSpPr>
          <p:nvPr/>
        </p:nvSpPr>
        <p:spPr bwMode="auto">
          <a:xfrm>
            <a:off x="9004300" y="4706938"/>
            <a:ext cx="23431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Oval 34"/>
          <p:cNvSpPr/>
          <p:nvPr/>
        </p:nvSpPr>
        <p:spPr>
          <a:xfrm>
            <a:off x="7839075" y="4397375"/>
            <a:ext cx="1054100" cy="1054100"/>
          </a:xfrm>
          <a:prstGeom prst="ellipse">
            <a:avLst/>
          </a:prstGeom>
          <a:solidFill>
            <a:schemeClr val="accent2"/>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5070" name="Freeform 17"/>
          <p:cNvSpPr>
            <a:spLocks noEditPoints="1"/>
          </p:cNvSpPr>
          <p:nvPr/>
        </p:nvSpPr>
        <p:spPr bwMode="auto">
          <a:xfrm>
            <a:off x="8142288" y="470058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Oval 23"/>
          <p:cNvSpPr/>
          <p:nvPr/>
        </p:nvSpPr>
        <p:spPr>
          <a:xfrm>
            <a:off x="6030913" y="30368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5" name="Oval 24"/>
          <p:cNvSpPr/>
          <p:nvPr/>
        </p:nvSpPr>
        <p:spPr>
          <a:xfrm>
            <a:off x="6030913" y="485933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5073" name="Text Placeholder 4"/>
          <p:cNvSpPr txBox="1"/>
          <p:nvPr/>
        </p:nvSpPr>
        <p:spPr bwMode="auto">
          <a:xfrm>
            <a:off x="1055688" y="11445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5074" name="TextBox 26"/>
          <p:cNvSpPr txBox="1">
            <a:spLocks noChangeArrowheads="1"/>
          </p:cNvSpPr>
          <p:nvPr/>
        </p:nvSpPr>
        <p:spPr bwMode="auto">
          <a:xfrm>
            <a:off x="6161088" y="4786313"/>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11.40 AM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p:nvPr/>
        </p:nvCxnSpPr>
        <p:spPr>
          <a:xfrm>
            <a:off x="6096000" y="0"/>
            <a:ext cx="0" cy="6858000"/>
          </a:xfrm>
          <a:prstGeom prst="line">
            <a:avLst/>
          </a:prstGeom>
          <a:ln w="19050">
            <a:solidFill>
              <a:schemeClr val="bg1">
                <a:lumMod val="50000"/>
              </a:schemeClr>
            </a:solidFill>
            <a:prstDash val="dash"/>
            <a:headEnd type="none"/>
            <a:tailEnd type="none"/>
          </a:ln>
        </p:spPr>
        <p:style>
          <a:lnRef idx="1">
            <a:schemeClr val="accent1"/>
          </a:lnRef>
          <a:fillRef idx="0">
            <a:schemeClr val="accent1"/>
          </a:fillRef>
          <a:effectRef idx="0">
            <a:schemeClr val="accent1"/>
          </a:effectRef>
          <a:fontRef idx="minor">
            <a:schemeClr val="tx1"/>
          </a:fontRef>
        </p:style>
      </p:cxnSp>
      <p:sp>
        <p:nvSpPr>
          <p:cNvPr id="46083" name="Freeform 6"/>
          <p:cNvSpPr>
            <a:spLocks noEditPoints="1"/>
          </p:cNvSpPr>
          <p:nvPr/>
        </p:nvSpPr>
        <p:spPr bwMode="auto">
          <a:xfrm>
            <a:off x="4443413" y="1495425"/>
            <a:ext cx="195262" cy="195263"/>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084" name="Freeform 6"/>
          <p:cNvSpPr>
            <a:spLocks noEditPoints="1"/>
          </p:cNvSpPr>
          <p:nvPr/>
        </p:nvSpPr>
        <p:spPr bwMode="auto">
          <a:xfrm>
            <a:off x="7532688" y="3333750"/>
            <a:ext cx="195262" cy="195263"/>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TextBox 50"/>
          <p:cNvSpPr txBox="1"/>
          <p:nvPr/>
        </p:nvSpPr>
        <p:spPr>
          <a:xfrm>
            <a:off x="1400236" y="1041400"/>
            <a:ext cx="1727139"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6086" name="TextBox 51"/>
          <p:cNvSpPr txBox="1">
            <a:spLocks noChangeArrowheads="1"/>
          </p:cNvSpPr>
          <p:nvPr/>
        </p:nvSpPr>
        <p:spPr bwMode="auto">
          <a:xfrm>
            <a:off x="784225" y="139223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Oval 52"/>
          <p:cNvSpPr/>
          <p:nvPr/>
        </p:nvSpPr>
        <p:spPr>
          <a:xfrm>
            <a:off x="3279775" y="1084263"/>
            <a:ext cx="1054100" cy="1054100"/>
          </a:xfrm>
          <a:prstGeom prst="ellipse">
            <a:avLst/>
          </a:prstGeom>
          <a:solidFill>
            <a:schemeClr val="accent3"/>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6088" name="Freeform 5"/>
          <p:cNvSpPr>
            <a:spLocks noEditPoints="1"/>
          </p:cNvSpPr>
          <p:nvPr/>
        </p:nvSpPr>
        <p:spPr bwMode="auto">
          <a:xfrm>
            <a:off x="3684588" y="1387475"/>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TextBox 55"/>
          <p:cNvSpPr txBox="1"/>
          <p:nvPr/>
        </p:nvSpPr>
        <p:spPr>
          <a:xfrm>
            <a:off x="9004300" y="286385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6090" name="TextBox 56"/>
          <p:cNvSpPr txBox="1">
            <a:spLocks noChangeArrowheads="1"/>
          </p:cNvSpPr>
          <p:nvPr/>
        </p:nvSpPr>
        <p:spPr bwMode="auto">
          <a:xfrm>
            <a:off x="9004300" y="3214688"/>
            <a:ext cx="2343150" cy="784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Oval 57"/>
          <p:cNvSpPr/>
          <p:nvPr/>
        </p:nvSpPr>
        <p:spPr>
          <a:xfrm>
            <a:off x="7839075" y="2905125"/>
            <a:ext cx="1054100" cy="1054100"/>
          </a:xfrm>
          <a:prstGeom prst="ellipse">
            <a:avLst/>
          </a:prstGeom>
          <a:solidFill>
            <a:schemeClr val="accent4"/>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6092" name="Freeform 17"/>
          <p:cNvSpPr>
            <a:spLocks noEditPoints="1"/>
          </p:cNvSpPr>
          <p:nvPr/>
        </p:nvSpPr>
        <p:spPr bwMode="auto">
          <a:xfrm>
            <a:off x="8142288" y="320833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093" name="Freeform 6"/>
          <p:cNvSpPr>
            <a:spLocks noEditPoints="1"/>
          </p:cNvSpPr>
          <p:nvPr/>
        </p:nvSpPr>
        <p:spPr bwMode="auto">
          <a:xfrm>
            <a:off x="4443413" y="5180013"/>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 name="TextBox 64"/>
          <p:cNvSpPr txBox="1"/>
          <p:nvPr/>
        </p:nvSpPr>
        <p:spPr>
          <a:xfrm>
            <a:off x="1400236" y="4706938"/>
            <a:ext cx="1727139"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6095" name="TextBox 65"/>
          <p:cNvSpPr txBox="1">
            <a:spLocks noChangeArrowheads="1"/>
          </p:cNvSpPr>
          <p:nvPr/>
        </p:nvSpPr>
        <p:spPr bwMode="auto">
          <a:xfrm>
            <a:off x="784225" y="5057775"/>
            <a:ext cx="2343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Oval 66"/>
          <p:cNvSpPr/>
          <p:nvPr/>
        </p:nvSpPr>
        <p:spPr>
          <a:xfrm>
            <a:off x="3279775" y="4749800"/>
            <a:ext cx="1054100" cy="1054100"/>
          </a:xfrm>
          <a:prstGeom prst="ellipse">
            <a:avLst/>
          </a:prstGeom>
          <a:solidFill>
            <a:schemeClr val="accent5"/>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6097" name="Freeform 5"/>
          <p:cNvSpPr>
            <a:spLocks noEditPoints="1"/>
          </p:cNvSpPr>
          <p:nvPr/>
        </p:nvSpPr>
        <p:spPr bwMode="auto">
          <a:xfrm>
            <a:off x="3684588" y="5053013"/>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Oval 23"/>
          <p:cNvSpPr/>
          <p:nvPr/>
        </p:nvSpPr>
        <p:spPr>
          <a:xfrm>
            <a:off x="6030913" y="152876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5" name="Oval 24"/>
          <p:cNvSpPr/>
          <p:nvPr/>
        </p:nvSpPr>
        <p:spPr>
          <a:xfrm>
            <a:off x="6030913" y="33670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6" name="Oval 25"/>
          <p:cNvSpPr/>
          <p:nvPr/>
        </p:nvSpPr>
        <p:spPr>
          <a:xfrm>
            <a:off x="6030913" y="521176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6101" name="TextBox 26"/>
          <p:cNvSpPr txBox="1">
            <a:spLocks noChangeArrowheads="1"/>
          </p:cNvSpPr>
          <p:nvPr/>
        </p:nvSpPr>
        <p:spPr bwMode="auto">
          <a:xfrm>
            <a:off x="4616450" y="145573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12.00 AM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102" name="TextBox 27"/>
          <p:cNvSpPr txBox="1">
            <a:spLocks noChangeArrowheads="1"/>
          </p:cNvSpPr>
          <p:nvPr/>
        </p:nvSpPr>
        <p:spPr bwMode="auto">
          <a:xfrm>
            <a:off x="6105525" y="3294063"/>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13.00 PM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103" name="TextBox 28"/>
          <p:cNvSpPr txBox="1">
            <a:spLocks noChangeArrowheads="1"/>
          </p:cNvSpPr>
          <p:nvPr/>
        </p:nvSpPr>
        <p:spPr bwMode="auto">
          <a:xfrm>
            <a:off x="4616450" y="513873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14.00 PM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5" name="Straight Connector 34"/>
          <p:cNvCxnSpPr/>
          <p:nvPr/>
        </p:nvCxnSpPr>
        <p:spPr>
          <a:xfrm>
            <a:off x="6096000" y="0"/>
            <a:ext cx="0" cy="4283075"/>
          </a:xfrm>
          <a:prstGeom prst="line">
            <a:avLst/>
          </a:prstGeom>
          <a:ln w="19050">
            <a:solidFill>
              <a:schemeClr val="bg1">
                <a:lumMod val="50000"/>
              </a:schemeClr>
            </a:solidFill>
            <a:prstDash val="dash"/>
            <a:headEnd type="none"/>
            <a:tailEnd type="oval"/>
          </a:ln>
        </p:spPr>
        <p:style>
          <a:lnRef idx="1">
            <a:schemeClr val="accent1"/>
          </a:lnRef>
          <a:fillRef idx="0">
            <a:schemeClr val="accent1"/>
          </a:fillRef>
          <a:effectRef idx="0">
            <a:schemeClr val="accent1"/>
          </a:effectRef>
          <a:fontRef idx="minor">
            <a:schemeClr val="tx1"/>
          </a:fontRef>
        </p:style>
      </p:cxnSp>
      <p:sp>
        <p:nvSpPr>
          <p:cNvPr id="47107" name="Freeform 6"/>
          <p:cNvSpPr>
            <a:spLocks noEditPoints="1"/>
          </p:cNvSpPr>
          <p:nvPr/>
        </p:nvSpPr>
        <p:spPr bwMode="auto">
          <a:xfrm>
            <a:off x="7532688" y="1401763"/>
            <a:ext cx="195262" cy="193675"/>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TextBox 55"/>
          <p:cNvSpPr txBox="1"/>
          <p:nvPr/>
        </p:nvSpPr>
        <p:spPr>
          <a:xfrm>
            <a:off x="9004300" y="927100"/>
            <a:ext cx="1727139" cy="400110"/>
          </a:xfrm>
          <a:prstGeom prst="rect">
            <a:avLst/>
          </a:prstGeom>
          <a:noFill/>
        </p:spPr>
        <p:txBody>
          <a:bodyPr wrap="none">
            <a:spAutoFit/>
          </a:bodyPr>
          <a:lstStyle/>
          <a:p>
            <a:pPr lvl="0">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7109" name="TextBox 56"/>
          <p:cNvSpPr txBox="1">
            <a:spLocks noChangeArrowheads="1"/>
          </p:cNvSpPr>
          <p:nvPr/>
        </p:nvSpPr>
        <p:spPr bwMode="auto">
          <a:xfrm>
            <a:off x="9004300" y="1277938"/>
            <a:ext cx="2343150" cy="78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Oval 57"/>
          <p:cNvSpPr/>
          <p:nvPr/>
        </p:nvSpPr>
        <p:spPr>
          <a:xfrm>
            <a:off x="7839075" y="968375"/>
            <a:ext cx="1054100" cy="1054100"/>
          </a:xfrm>
          <a:prstGeom prst="ellipse">
            <a:avLst/>
          </a:prstGeom>
          <a:solidFill>
            <a:schemeClr val="accent6"/>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7111" name="Freeform 17"/>
          <p:cNvSpPr>
            <a:spLocks noEditPoints="1"/>
          </p:cNvSpPr>
          <p:nvPr/>
        </p:nvSpPr>
        <p:spPr bwMode="auto">
          <a:xfrm>
            <a:off x="8142288" y="1271588"/>
            <a:ext cx="447675" cy="447675"/>
          </a:xfrm>
          <a:custGeom>
            <a:avLst/>
            <a:gdLst>
              <a:gd name="T0" fmla="*/ 231468 w 176"/>
              <a:gd name="T1" fmla="*/ 83939 h 176"/>
              <a:gd name="T2" fmla="*/ 223838 w 176"/>
              <a:gd name="T3" fmla="*/ 81395 h 176"/>
              <a:gd name="T4" fmla="*/ 216207 w 176"/>
              <a:gd name="T5" fmla="*/ 83939 h 176"/>
              <a:gd name="T6" fmla="*/ 175509 w 176"/>
              <a:gd name="T7" fmla="*/ 124637 h 176"/>
              <a:gd name="T8" fmla="*/ 172965 w 176"/>
              <a:gd name="T9" fmla="*/ 132268 h 176"/>
              <a:gd name="T10" fmla="*/ 183140 w 176"/>
              <a:gd name="T11" fmla="*/ 142442 h 176"/>
              <a:gd name="T12" fmla="*/ 190771 w 176"/>
              <a:gd name="T13" fmla="*/ 139898 h 176"/>
              <a:gd name="T14" fmla="*/ 213663 w 176"/>
              <a:gd name="T15" fmla="*/ 117006 h 176"/>
              <a:gd name="T16" fmla="*/ 213663 w 176"/>
              <a:gd name="T17" fmla="*/ 234012 h 176"/>
              <a:gd name="T18" fmla="*/ 223838 w 176"/>
              <a:gd name="T19" fmla="*/ 244186 h 176"/>
              <a:gd name="T20" fmla="*/ 234012 w 176"/>
              <a:gd name="T21" fmla="*/ 234012 h 176"/>
              <a:gd name="T22" fmla="*/ 234012 w 176"/>
              <a:gd name="T23" fmla="*/ 117006 h 176"/>
              <a:gd name="T24" fmla="*/ 256904 w 176"/>
              <a:gd name="T25" fmla="*/ 139898 h 176"/>
              <a:gd name="T26" fmla="*/ 264535 w 176"/>
              <a:gd name="T27" fmla="*/ 142442 h 176"/>
              <a:gd name="T28" fmla="*/ 274710 w 176"/>
              <a:gd name="T29" fmla="*/ 132268 h 176"/>
              <a:gd name="T30" fmla="*/ 272166 w 176"/>
              <a:gd name="T31" fmla="*/ 124637 h 176"/>
              <a:gd name="T32" fmla="*/ 231468 w 176"/>
              <a:gd name="T33" fmla="*/ 83939 h 176"/>
              <a:gd name="T34" fmla="*/ 406977 w 176"/>
              <a:gd name="T35" fmla="*/ 0 h 176"/>
              <a:gd name="T36" fmla="*/ 40698 w 176"/>
              <a:gd name="T37" fmla="*/ 0 h 176"/>
              <a:gd name="T38" fmla="*/ 0 w 176"/>
              <a:gd name="T39" fmla="*/ 40698 h 176"/>
              <a:gd name="T40" fmla="*/ 0 w 176"/>
              <a:gd name="T41" fmla="*/ 345931 h 176"/>
              <a:gd name="T42" fmla="*/ 40698 w 176"/>
              <a:gd name="T43" fmla="*/ 386628 h 176"/>
              <a:gd name="T44" fmla="*/ 183140 w 176"/>
              <a:gd name="T45" fmla="*/ 386628 h 176"/>
              <a:gd name="T46" fmla="*/ 183140 w 176"/>
              <a:gd name="T47" fmla="*/ 427326 h 176"/>
              <a:gd name="T48" fmla="*/ 152616 w 176"/>
              <a:gd name="T49" fmla="*/ 427326 h 176"/>
              <a:gd name="T50" fmla="*/ 142442 w 176"/>
              <a:gd name="T51" fmla="*/ 437501 h 176"/>
              <a:gd name="T52" fmla="*/ 152616 w 176"/>
              <a:gd name="T53" fmla="*/ 447675 h 176"/>
              <a:gd name="T54" fmla="*/ 295059 w 176"/>
              <a:gd name="T55" fmla="*/ 447675 h 176"/>
              <a:gd name="T56" fmla="*/ 305233 w 176"/>
              <a:gd name="T57" fmla="*/ 437501 h 176"/>
              <a:gd name="T58" fmla="*/ 295059 w 176"/>
              <a:gd name="T59" fmla="*/ 427326 h 176"/>
              <a:gd name="T60" fmla="*/ 264535 w 176"/>
              <a:gd name="T61" fmla="*/ 427326 h 176"/>
              <a:gd name="T62" fmla="*/ 264535 w 176"/>
              <a:gd name="T63" fmla="*/ 386628 h 176"/>
              <a:gd name="T64" fmla="*/ 406977 w 176"/>
              <a:gd name="T65" fmla="*/ 386628 h 176"/>
              <a:gd name="T66" fmla="*/ 447675 w 176"/>
              <a:gd name="T67" fmla="*/ 345931 h 176"/>
              <a:gd name="T68" fmla="*/ 447675 w 176"/>
              <a:gd name="T69" fmla="*/ 40698 h 176"/>
              <a:gd name="T70" fmla="*/ 406977 w 176"/>
              <a:gd name="T71" fmla="*/ 0 h 176"/>
              <a:gd name="T72" fmla="*/ 244186 w 176"/>
              <a:gd name="T73" fmla="*/ 427326 h 176"/>
              <a:gd name="T74" fmla="*/ 203489 w 176"/>
              <a:gd name="T75" fmla="*/ 427326 h 176"/>
              <a:gd name="T76" fmla="*/ 203489 w 176"/>
              <a:gd name="T77" fmla="*/ 386628 h 176"/>
              <a:gd name="T78" fmla="*/ 244186 w 176"/>
              <a:gd name="T79" fmla="*/ 386628 h 176"/>
              <a:gd name="T80" fmla="*/ 244186 w 176"/>
              <a:gd name="T81" fmla="*/ 427326 h 176"/>
              <a:gd name="T82" fmla="*/ 427326 w 176"/>
              <a:gd name="T83" fmla="*/ 345931 h 176"/>
              <a:gd name="T84" fmla="*/ 406977 w 176"/>
              <a:gd name="T85" fmla="*/ 366280 h 176"/>
              <a:gd name="T86" fmla="*/ 40698 w 176"/>
              <a:gd name="T87" fmla="*/ 366280 h 176"/>
              <a:gd name="T88" fmla="*/ 20349 w 176"/>
              <a:gd name="T89" fmla="*/ 345931 h 176"/>
              <a:gd name="T90" fmla="*/ 20349 w 176"/>
              <a:gd name="T91" fmla="*/ 325582 h 176"/>
              <a:gd name="T92" fmla="*/ 427326 w 176"/>
              <a:gd name="T93" fmla="*/ 325582 h 176"/>
              <a:gd name="T94" fmla="*/ 427326 w 176"/>
              <a:gd name="T95" fmla="*/ 345931 h 176"/>
              <a:gd name="T96" fmla="*/ 427326 w 176"/>
              <a:gd name="T97" fmla="*/ 305233 h 176"/>
              <a:gd name="T98" fmla="*/ 20349 w 176"/>
              <a:gd name="T99" fmla="*/ 305233 h 176"/>
              <a:gd name="T100" fmla="*/ 20349 w 176"/>
              <a:gd name="T101" fmla="*/ 40698 h 176"/>
              <a:gd name="T102" fmla="*/ 40698 w 176"/>
              <a:gd name="T103" fmla="*/ 20349 h 176"/>
              <a:gd name="T104" fmla="*/ 406977 w 176"/>
              <a:gd name="T105" fmla="*/ 20349 h 176"/>
              <a:gd name="T106" fmla="*/ 427326 w 176"/>
              <a:gd name="T107" fmla="*/ 40698 h 176"/>
              <a:gd name="T108" fmla="*/ 427326 w 176"/>
              <a:gd name="T109" fmla="*/ 305233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112" name="Freeform 6"/>
          <p:cNvSpPr>
            <a:spLocks noEditPoints="1"/>
          </p:cNvSpPr>
          <p:nvPr/>
        </p:nvSpPr>
        <p:spPr bwMode="auto">
          <a:xfrm>
            <a:off x="4443413" y="3221038"/>
            <a:ext cx="195262" cy="195262"/>
          </a:xfrm>
          <a:custGeom>
            <a:avLst/>
            <a:gdLst>
              <a:gd name="T0" fmla="*/ 159641 w 176"/>
              <a:gd name="T1" fmla="*/ 97559 h 176"/>
              <a:gd name="T2" fmla="*/ 168510 w 176"/>
              <a:gd name="T3" fmla="*/ 97559 h 176"/>
              <a:gd name="T4" fmla="*/ 66517 w 176"/>
              <a:gd name="T5" fmla="*/ 150772 h 176"/>
              <a:gd name="T6" fmla="*/ 62083 w 176"/>
              <a:gd name="T7" fmla="*/ 158533 h 176"/>
              <a:gd name="T8" fmla="*/ 66517 w 176"/>
              <a:gd name="T9" fmla="*/ 150772 h 176"/>
              <a:gd name="T10" fmla="*/ 36584 w 176"/>
              <a:gd name="T11" fmla="*/ 133034 h 176"/>
              <a:gd name="T12" fmla="*/ 44345 w 176"/>
              <a:gd name="T13" fmla="*/ 128600 h 176"/>
              <a:gd name="T14" fmla="*/ 62083 w 176"/>
              <a:gd name="T15" fmla="*/ 36584 h 176"/>
              <a:gd name="T16" fmla="*/ 66517 w 176"/>
              <a:gd name="T17" fmla="*/ 44345 h 176"/>
              <a:gd name="T18" fmla="*/ 62083 w 176"/>
              <a:gd name="T19" fmla="*/ 36584 h 176"/>
              <a:gd name="T20" fmla="*/ 26607 w 176"/>
              <a:gd name="T21" fmla="*/ 97559 h 176"/>
              <a:gd name="T22" fmla="*/ 35476 w 176"/>
              <a:gd name="T23" fmla="*/ 97559 h 176"/>
              <a:gd name="T24" fmla="*/ 128600 w 176"/>
              <a:gd name="T25" fmla="*/ 44345 h 176"/>
              <a:gd name="T26" fmla="*/ 133034 w 176"/>
              <a:gd name="T27" fmla="*/ 36584 h 176"/>
              <a:gd name="T28" fmla="*/ 128600 w 176"/>
              <a:gd name="T29" fmla="*/ 44345 h 176"/>
              <a:gd name="T30" fmla="*/ 36584 w 176"/>
              <a:gd name="T31" fmla="*/ 62083 h 176"/>
              <a:gd name="T32" fmla="*/ 44345 w 176"/>
              <a:gd name="T33" fmla="*/ 66517 h 176"/>
              <a:gd name="T34" fmla="*/ 157424 w 176"/>
              <a:gd name="T35" fmla="*/ 127491 h 176"/>
              <a:gd name="T36" fmla="*/ 152989 w 176"/>
              <a:gd name="T37" fmla="*/ 134143 h 176"/>
              <a:gd name="T38" fmla="*/ 157424 w 176"/>
              <a:gd name="T39" fmla="*/ 127491 h 176"/>
              <a:gd name="T40" fmla="*/ 93124 w 176"/>
              <a:gd name="T41" fmla="*/ 164076 h 176"/>
              <a:gd name="T42" fmla="*/ 101993 w 176"/>
              <a:gd name="T43" fmla="*/ 164076 h 176"/>
              <a:gd name="T44" fmla="*/ 152989 w 176"/>
              <a:gd name="T45" fmla="*/ 60974 h 176"/>
              <a:gd name="T46" fmla="*/ 157424 w 176"/>
              <a:gd name="T47" fmla="*/ 67626 h 176"/>
              <a:gd name="T48" fmla="*/ 152989 w 176"/>
              <a:gd name="T49" fmla="*/ 60974 h 176"/>
              <a:gd name="T50" fmla="*/ 114188 w 176"/>
              <a:gd name="T51" fmla="*/ 93124 h 176"/>
              <a:gd name="T52" fmla="*/ 101993 w 176"/>
              <a:gd name="T53" fmla="*/ 31041 h 176"/>
              <a:gd name="T54" fmla="*/ 93124 w 176"/>
              <a:gd name="T55" fmla="*/ 31041 h 176"/>
              <a:gd name="T56" fmla="*/ 79821 w 176"/>
              <a:gd name="T57" fmla="*/ 97559 h 176"/>
              <a:gd name="T58" fmla="*/ 114188 w 176"/>
              <a:gd name="T59" fmla="*/ 101993 h 176"/>
              <a:gd name="T60" fmla="*/ 141903 w 176"/>
              <a:gd name="T61" fmla="*/ 97559 h 176"/>
              <a:gd name="T62" fmla="*/ 97559 w 176"/>
              <a:gd name="T63" fmla="*/ 106427 h 176"/>
              <a:gd name="T64" fmla="*/ 97559 w 176"/>
              <a:gd name="T65" fmla="*/ 88690 h 176"/>
              <a:gd name="T66" fmla="*/ 97559 w 176"/>
              <a:gd name="T67" fmla="*/ 106427 h 176"/>
              <a:gd name="T68" fmla="*/ 127491 w 176"/>
              <a:gd name="T69" fmla="*/ 157424 h 176"/>
              <a:gd name="T70" fmla="*/ 134143 w 176"/>
              <a:gd name="T71" fmla="*/ 152989 h 176"/>
              <a:gd name="T72" fmla="*/ 97559 w 176"/>
              <a:gd name="T73" fmla="*/ 0 h 176"/>
              <a:gd name="T74" fmla="*/ 97559 w 176"/>
              <a:gd name="T75" fmla="*/ 195117 h 176"/>
              <a:gd name="T76" fmla="*/ 97559 w 176"/>
              <a:gd name="T77" fmla="*/ 0 h 176"/>
              <a:gd name="T78" fmla="*/ 8869 w 176"/>
              <a:gd name="T79" fmla="*/ 97559 h 176"/>
              <a:gd name="T80" fmla="*/ 186248 w 176"/>
              <a:gd name="T81" fmla="*/ 97559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 name="TextBox 64"/>
          <p:cNvSpPr txBox="1"/>
          <p:nvPr/>
        </p:nvSpPr>
        <p:spPr>
          <a:xfrm>
            <a:off x="1400235" y="2749550"/>
            <a:ext cx="1727140" cy="400110"/>
          </a:xfrm>
          <a:prstGeom prst="rect">
            <a:avLst/>
          </a:prstGeom>
          <a:noFill/>
        </p:spPr>
        <p:txBody>
          <a:bodyPr wrap="none">
            <a:spAutoFit/>
          </a:bodyPr>
          <a:lstStyle/>
          <a:p>
            <a:pPr lvl="0" algn="r">
              <a:defRPr/>
            </a:pPr>
            <a:r>
              <a:rPr lang="en-US" altLang="zh-CN" sz="2000" b="1" spc="300" dirty="0">
                <a:solidFill>
                  <a:srgbClr val="445469"/>
                </a:solidFill>
                <a:cs typeface="+mn-ea"/>
                <a:sym typeface="+mn-lt"/>
              </a:rPr>
              <a:t>Your Title</a:t>
            </a:r>
            <a:endParaRPr lang="en-US" altLang="zh-CN" sz="2000" b="1" spc="300" dirty="0">
              <a:solidFill>
                <a:srgbClr val="445469"/>
              </a:solidFill>
              <a:cs typeface="+mn-ea"/>
              <a:sym typeface="+mn-lt"/>
            </a:endParaRPr>
          </a:p>
        </p:txBody>
      </p:sp>
      <p:sp>
        <p:nvSpPr>
          <p:cNvPr id="47114" name="TextBox 65"/>
          <p:cNvSpPr txBox="1">
            <a:spLocks noChangeArrowheads="1"/>
          </p:cNvSpPr>
          <p:nvPr/>
        </p:nvSpPr>
        <p:spPr bwMode="auto">
          <a:xfrm>
            <a:off x="784225" y="3098800"/>
            <a:ext cx="2343150" cy="785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 It has roots in a piece.</a:t>
            </a:r>
            <a:endParaRPr kumimoji="0" lang="en-US" altLang="zh-CN" sz="1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Oval 66"/>
          <p:cNvSpPr/>
          <p:nvPr/>
        </p:nvSpPr>
        <p:spPr>
          <a:xfrm>
            <a:off x="3279775" y="2790825"/>
            <a:ext cx="1054100" cy="1054100"/>
          </a:xfrm>
          <a:prstGeom prst="ellipse">
            <a:avLst/>
          </a:prstGeom>
          <a:solidFill>
            <a:schemeClr val="accent1"/>
          </a:solidFill>
          <a:ln w="635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7116" name="Freeform 5"/>
          <p:cNvSpPr>
            <a:spLocks noEditPoints="1"/>
          </p:cNvSpPr>
          <p:nvPr/>
        </p:nvSpPr>
        <p:spPr bwMode="auto">
          <a:xfrm>
            <a:off x="3684588" y="3094038"/>
            <a:ext cx="242887" cy="447675"/>
          </a:xfrm>
          <a:custGeom>
            <a:avLst/>
            <a:gdLst>
              <a:gd name="T0" fmla="*/ 242887 w 96"/>
              <a:gd name="T1" fmla="*/ 244186 h 176"/>
              <a:gd name="T2" fmla="*/ 242887 w 96"/>
              <a:gd name="T3" fmla="*/ 213663 h 176"/>
              <a:gd name="T4" fmla="*/ 232767 w 96"/>
              <a:gd name="T5" fmla="*/ 203489 h 176"/>
              <a:gd name="T6" fmla="*/ 222646 w 96"/>
              <a:gd name="T7" fmla="*/ 213663 h 176"/>
              <a:gd name="T8" fmla="*/ 222646 w 96"/>
              <a:gd name="T9" fmla="*/ 244186 h 176"/>
              <a:gd name="T10" fmla="*/ 121444 w 96"/>
              <a:gd name="T11" fmla="*/ 345931 h 176"/>
              <a:gd name="T12" fmla="*/ 20241 w 96"/>
              <a:gd name="T13" fmla="*/ 244186 h 176"/>
              <a:gd name="T14" fmla="*/ 20241 w 96"/>
              <a:gd name="T15" fmla="*/ 213663 h 176"/>
              <a:gd name="T16" fmla="*/ 10120 w 96"/>
              <a:gd name="T17" fmla="*/ 203489 h 176"/>
              <a:gd name="T18" fmla="*/ 0 w 96"/>
              <a:gd name="T19" fmla="*/ 213663 h 176"/>
              <a:gd name="T20" fmla="*/ 0 w 96"/>
              <a:gd name="T21" fmla="*/ 244186 h 176"/>
              <a:gd name="T22" fmla="*/ 111323 w 96"/>
              <a:gd name="T23" fmla="*/ 366280 h 176"/>
              <a:gd name="T24" fmla="*/ 111323 w 96"/>
              <a:gd name="T25" fmla="*/ 427326 h 176"/>
              <a:gd name="T26" fmla="*/ 40481 w 96"/>
              <a:gd name="T27" fmla="*/ 427326 h 176"/>
              <a:gd name="T28" fmla="*/ 30361 w 96"/>
              <a:gd name="T29" fmla="*/ 437501 h 176"/>
              <a:gd name="T30" fmla="*/ 40481 w 96"/>
              <a:gd name="T31" fmla="*/ 447675 h 176"/>
              <a:gd name="T32" fmla="*/ 202406 w 96"/>
              <a:gd name="T33" fmla="*/ 447675 h 176"/>
              <a:gd name="T34" fmla="*/ 212526 w 96"/>
              <a:gd name="T35" fmla="*/ 437501 h 176"/>
              <a:gd name="T36" fmla="*/ 202406 w 96"/>
              <a:gd name="T37" fmla="*/ 427326 h 176"/>
              <a:gd name="T38" fmla="*/ 131564 w 96"/>
              <a:gd name="T39" fmla="*/ 427326 h 176"/>
              <a:gd name="T40" fmla="*/ 131564 w 96"/>
              <a:gd name="T41" fmla="*/ 366280 h 176"/>
              <a:gd name="T42" fmla="*/ 242887 w 96"/>
              <a:gd name="T43" fmla="*/ 244186 h 176"/>
              <a:gd name="T44" fmla="*/ 121444 w 96"/>
              <a:gd name="T45" fmla="*/ 325582 h 176"/>
              <a:gd name="T46" fmla="*/ 202406 w 96"/>
              <a:gd name="T47" fmla="*/ 244186 h 176"/>
              <a:gd name="T48" fmla="*/ 202406 w 96"/>
              <a:gd name="T49" fmla="*/ 81395 h 176"/>
              <a:gd name="T50" fmla="*/ 121444 w 96"/>
              <a:gd name="T51" fmla="*/ 0 h 176"/>
              <a:gd name="T52" fmla="*/ 40481 w 96"/>
              <a:gd name="T53" fmla="*/ 81395 h 176"/>
              <a:gd name="T54" fmla="*/ 40481 w 96"/>
              <a:gd name="T55" fmla="*/ 244186 h 176"/>
              <a:gd name="T56" fmla="*/ 121444 w 96"/>
              <a:gd name="T57" fmla="*/ 325582 h 176"/>
              <a:gd name="T58" fmla="*/ 60722 w 96"/>
              <a:gd name="T59" fmla="*/ 81395 h 176"/>
              <a:gd name="T60" fmla="*/ 121444 w 96"/>
              <a:gd name="T61" fmla="*/ 20349 h 176"/>
              <a:gd name="T62" fmla="*/ 182165 w 96"/>
              <a:gd name="T63" fmla="*/ 81395 h 176"/>
              <a:gd name="T64" fmla="*/ 182165 w 96"/>
              <a:gd name="T65" fmla="*/ 162791 h 176"/>
              <a:gd name="T66" fmla="*/ 60722 w 96"/>
              <a:gd name="T67" fmla="*/ 162791 h 176"/>
              <a:gd name="T68" fmla="*/ 60722 w 96"/>
              <a:gd name="T69" fmla="*/ 81395 h 176"/>
              <a:gd name="T70" fmla="*/ 60722 w 96"/>
              <a:gd name="T71" fmla="*/ 183140 h 176"/>
              <a:gd name="T72" fmla="*/ 182165 w 96"/>
              <a:gd name="T73" fmla="*/ 183140 h 176"/>
              <a:gd name="T74" fmla="*/ 182165 w 96"/>
              <a:gd name="T75" fmla="*/ 244186 h 176"/>
              <a:gd name="T76" fmla="*/ 121444 w 96"/>
              <a:gd name="T77" fmla="*/ 305233 h 176"/>
              <a:gd name="T78" fmla="*/ 60722 w 96"/>
              <a:gd name="T79" fmla="*/ 244186 h 176"/>
              <a:gd name="T80" fmla="*/ 60722 w 96"/>
              <a:gd name="T81" fmla="*/ 183140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96" h="176">
                <a:moveTo>
                  <a:pt x="96" y="96"/>
                </a:moveTo>
                <a:cubicBezTo>
                  <a:pt x="96" y="84"/>
                  <a:pt x="96" y="84"/>
                  <a:pt x="96" y="84"/>
                </a:cubicBezTo>
                <a:cubicBezTo>
                  <a:pt x="96" y="82"/>
                  <a:pt x="94" y="80"/>
                  <a:pt x="92" y="80"/>
                </a:cubicBezTo>
                <a:cubicBezTo>
                  <a:pt x="90" y="80"/>
                  <a:pt x="88" y="82"/>
                  <a:pt x="88" y="84"/>
                </a:cubicBezTo>
                <a:cubicBezTo>
                  <a:pt x="88" y="96"/>
                  <a:pt x="88" y="96"/>
                  <a:pt x="88" y="96"/>
                </a:cubicBezTo>
                <a:cubicBezTo>
                  <a:pt x="88" y="118"/>
                  <a:pt x="70" y="136"/>
                  <a:pt x="48" y="136"/>
                </a:cubicBezTo>
                <a:cubicBezTo>
                  <a:pt x="26" y="136"/>
                  <a:pt x="8" y="118"/>
                  <a:pt x="8" y="96"/>
                </a:cubicBezTo>
                <a:cubicBezTo>
                  <a:pt x="8" y="84"/>
                  <a:pt x="8" y="84"/>
                  <a:pt x="8" y="84"/>
                </a:cubicBezTo>
                <a:cubicBezTo>
                  <a:pt x="8" y="82"/>
                  <a:pt x="6" y="80"/>
                  <a:pt x="4" y="80"/>
                </a:cubicBezTo>
                <a:cubicBezTo>
                  <a:pt x="2" y="80"/>
                  <a:pt x="0" y="82"/>
                  <a:pt x="0" y="84"/>
                </a:cubicBezTo>
                <a:cubicBezTo>
                  <a:pt x="0" y="96"/>
                  <a:pt x="0" y="96"/>
                  <a:pt x="0" y="96"/>
                </a:cubicBezTo>
                <a:cubicBezTo>
                  <a:pt x="0" y="121"/>
                  <a:pt x="19" y="142"/>
                  <a:pt x="44" y="144"/>
                </a:cubicBezTo>
                <a:cubicBezTo>
                  <a:pt x="44" y="168"/>
                  <a:pt x="44" y="168"/>
                  <a:pt x="44" y="168"/>
                </a:cubicBezTo>
                <a:cubicBezTo>
                  <a:pt x="16" y="168"/>
                  <a:pt x="16" y="168"/>
                  <a:pt x="16" y="168"/>
                </a:cubicBezTo>
                <a:cubicBezTo>
                  <a:pt x="14" y="168"/>
                  <a:pt x="12" y="170"/>
                  <a:pt x="12" y="172"/>
                </a:cubicBezTo>
                <a:cubicBezTo>
                  <a:pt x="12" y="174"/>
                  <a:pt x="14" y="176"/>
                  <a:pt x="16" y="176"/>
                </a:cubicBezTo>
                <a:cubicBezTo>
                  <a:pt x="80" y="176"/>
                  <a:pt x="80" y="176"/>
                  <a:pt x="80" y="176"/>
                </a:cubicBezTo>
                <a:cubicBezTo>
                  <a:pt x="82" y="176"/>
                  <a:pt x="84" y="174"/>
                  <a:pt x="84" y="172"/>
                </a:cubicBezTo>
                <a:cubicBezTo>
                  <a:pt x="84" y="170"/>
                  <a:pt x="82" y="168"/>
                  <a:pt x="80" y="168"/>
                </a:cubicBezTo>
                <a:cubicBezTo>
                  <a:pt x="52" y="168"/>
                  <a:pt x="52" y="168"/>
                  <a:pt x="52" y="168"/>
                </a:cubicBezTo>
                <a:cubicBezTo>
                  <a:pt x="52" y="144"/>
                  <a:pt x="52" y="144"/>
                  <a:pt x="52" y="144"/>
                </a:cubicBezTo>
                <a:cubicBezTo>
                  <a:pt x="77" y="142"/>
                  <a:pt x="96" y="121"/>
                  <a:pt x="96" y="96"/>
                </a:cubicBezTo>
                <a:moveTo>
                  <a:pt x="48" y="128"/>
                </a:moveTo>
                <a:cubicBezTo>
                  <a:pt x="66" y="128"/>
                  <a:pt x="80" y="114"/>
                  <a:pt x="80" y="96"/>
                </a:cubicBezTo>
                <a:cubicBezTo>
                  <a:pt x="80" y="32"/>
                  <a:pt x="80" y="32"/>
                  <a:pt x="80" y="32"/>
                </a:cubicBezTo>
                <a:cubicBezTo>
                  <a:pt x="80" y="14"/>
                  <a:pt x="66" y="0"/>
                  <a:pt x="48" y="0"/>
                </a:cubicBezTo>
                <a:cubicBezTo>
                  <a:pt x="30" y="0"/>
                  <a:pt x="16" y="14"/>
                  <a:pt x="16" y="32"/>
                </a:cubicBezTo>
                <a:cubicBezTo>
                  <a:pt x="16" y="96"/>
                  <a:pt x="16" y="96"/>
                  <a:pt x="16" y="96"/>
                </a:cubicBezTo>
                <a:cubicBezTo>
                  <a:pt x="16" y="114"/>
                  <a:pt x="30" y="128"/>
                  <a:pt x="48" y="128"/>
                </a:cubicBezTo>
                <a:moveTo>
                  <a:pt x="24" y="32"/>
                </a:moveTo>
                <a:cubicBezTo>
                  <a:pt x="24" y="19"/>
                  <a:pt x="35" y="8"/>
                  <a:pt x="48" y="8"/>
                </a:cubicBezTo>
                <a:cubicBezTo>
                  <a:pt x="61" y="8"/>
                  <a:pt x="72" y="19"/>
                  <a:pt x="72" y="32"/>
                </a:cubicBezTo>
                <a:cubicBezTo>
                  <a:pt x="72" y="64"/>
                  <a:pt x="72" y="64"/>
                  <a:pt x="72" y="64"/>
                </a:cubicBezTo>
                <a:cubicBezTo>
                  <a:pt x="24" y="64"/>
                  <a:pt x="24" y="64"/>
                  <a:pt x="24" y="64"/>
                </a:cubicBezTo>
                <a:lnTo>
                  <a:pt x="24" y="32"/>
                </a:lnTo>
                <a:close/>
                <a:moveTo>
                  <a:pt x="24" y="72"/>
                </a:moveTo>
                <a:cubicBezTo>
                  <a:pt x="72" y="72"/>
                  <a:pt x="72" y="72"/>
                  <a:pt x="72" y="72"/>
                </a:cubicBezTo>
                <a:cubicBezTo>
                  <a:pt x="72" y="96"/>
                  <a:pt x="72" y="96"/>
                  <a:pt x="72" y="96"/>
                </a:cubicBezTo>
                <a:cubicBezTo>
                  <a:pt x="72" y="109"/>
                  <a:pt x="61" y="120"/>
                  <a:pt x="48" y="120"/>
                </a:cubicBezTo>
                <a:cubicBezTo>
                  <a:pt x="35" y="120"/>
                  <a:pt x="24" y="109"/>
                  <a:pt x="24" y="96"/>
                </a:cubicBezTo>
                <a:lnTo>
                  <a:pt x="24"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5"/>
          <p:cNvSpPr>
            <a:spLocks noEditPoints="1"/>
          </p:cNvSpPr>
          <p:nvPr/>
        </p:nvSpPr>
        <p:spPr bwMode="auto">
          <a:xfrm>
            <a:off x="4763" y="4283075"/>
            <a:ext cx="12187237" cy="2584450"/>
          </a:xfrm>
          <a:custGeom>
            <a:avLst/>
            <a:gdLst>
              <a:gd name="T0" fmla="*/ 5744 w 5836"/>
              <a:gd name="T1" fmla="*/ 743 h 1235"/>
              <a:gd name="T2" fmla="*/ 5474 w 5836"/>
              <a:gd name="T3" fmla="*/ 743 h 1235"/>
              <a:gd name="T4" fmla="*/ 5415 w 5836"/>
              <a:gd name="T5" fmla="*/ 900 h 1235"/>
              <a:gd name="T6" fmla="*/ 5214 w 5836"/>
              <a:gd name="T7" fmla="*/ 852 h 1235"/>
              <a:gd name="T8" fmla="*/ 5019 w 5836"/>
              <a:gd name="T9" fmla="*/ 744 h 1235"/>
              <a:gd name="T10" fmla="*/ 4784 w 5836"/>
              <a:gd name="T11" fmla="*/ 764 h 1235"/>
              <a:gd name="T12" fmla="*/ 4717 w 5836"/>
              <a:gd name="T13" fmla="*/ 437 h 1235"/>
              <a:gd name="T14" fmla="*/ 4304 w 5836"/>
              <a:gd name="T15" fmla="*/ 818 h 1235"/>
              <a:gd name="T16" fmla="*/ 4087 w 5836"/>
              <a:gd name="T17" fmla="*/ 818 h 1235"/>
              <a:gd name="T18" fmla="*/ 3963 w 5836"/>
              <a:gd name="T19" fmla="*/ 842 h 1235"/>
              <a:gd name="T20" fmla="*/ 3757 w 5836"/>
              <a:gd name="T21" fmla="*/ 383 h 1235"/>
              <a:gd name="T22" fmla="*/ 3474 w 5836"/>
              <a:gd name="T23" fmla="*/ 852 h 1235"/>
              <a:gd name="T24" fmla="*/ 3019 w 5836"/>
              <a:gd name="T25" fmla="*/ 932 h 1235"/>
              <a:gd name="T26" fmla="*/ 3001 w 5836"/>
              <a:gd name="T27" fmla="*/ 762 h 1235"/>
              <a:gd name="T28" fmla="*/ 2990 w 5836"/>
              <a:gd name="T29" fmla="*/ 455 h 1235"/>
              <a:gd name="T30" fmla="*/ 2975 w 5836"/>
              <a:gd name="T31" fmla="*/ 420 h 1235"/>
              <a:gd name="T32" fmla="*/ 2977 w 5836"/>
              <a:gd name="T33" fmla="*/ 387 h 1235"/>
              <a:gd name="T34" fmla="*/ 2967 w 5836"/>
              <a:gd name="T35" fmla="*/ 351 h 1235"/>
              <a:gd name="T36" fmla="*/ 2958 w 5836"/>
              <a:gd name="T37" fmla="*/ 327 h 1235"/>
              <a:gd name="T38" fmla="*/ 2953 w 5836"/>
              <a:gd name="T39" fmla="*/ 340 h 1235"/>
              <a:gd name="T40" fmla="*/ 2946 w 5836"/>
              <a:gd name="T41" fmla="*/ 356 h 1235"/>
              <a:gd name="T42" fmla="*/ 2939 w 5836"/>
              <a:gd name="T43" fmla="*/ 387 h 1235"/>
              <a:gd name="T44" fmla="*/ 2924 w 5836"/>
              <a:gd name="T45" fmla="*/ 442 h 1235"/>
              <a:gd name="T46" fmla="*/ 2924 w 5836"/>
              <a:gd name="T47" fmla="*/ 507 h 1235"/>
              <a:gd name="T48" fmla="*/ 2846 w 5836"/>
              <a:gd name="T49" fmla="*/ 644 h 1235"/>
              <a:gd name="T50" fmla="*/ 2678 w 5836"/>
              <a:gd name="T51" fmla="*/ 762 h 1235"/>
              <a:gd name="T52" fmla="*/ 2626 w 5836"/>
              <a:gd name="T53" fmla="*/ 810 h 1235"/>
              <a:gd name="T54" fmla="*/ 2422 w 5836"/>
              <a:gd name="T55" fmla="*/ 900 h 1235"/>
              <a:gd name="T56" fmla="*/ 2211 w 5836"/>
              <a:gd name="T57" fmla="*/ 909 h 1235"/>
              <a:gd name="T58" fmla="*/ 2185 w 5836"/>
              <a:gd name="T59" fmla="*/ 395 h 1235"/>
              <a:gd name="T60" fmla="*/ 2163 w 5836"/>
              <a:gd name="T61" fmla="*/ 374 h 1235"/>
              <a:gd name="T62" fmla="*/ 2087 w 5836"/>
              <a:gd name="T63" fmla="*/ 0 h 1235"/>
              <a:gd name="T64" fmla="*/ 2011 w 5836"/>
              <a:gd name="T65" fmla="*/ 374 h 1235"/>
              <a:gd name="T66" fmla="*/ 1989 w 5836"/>
              <a:gd name="T67" fmla="*/ 395 h 1235"/>
              <a:gd name="T68" fmla="*/ 1978 w 5836"/>
              <a:gd name="T69" fmla="*/ 808 h 1235"/>
              <a:gd name="T70" fmla="*/ 1774 w 5836"/>
              <a:gd name="T71" fmla="*/ 897 h 1235"/>
              <a:gd name="T72" fmla="*/ 1655 w 5836"/>
              <a:gd name="T73" fmla="*/ 818 h 1235"/>
              <a:gd name="T74" fmla="*/ 1391 w 5836"/>
              <a:gd name="T75" fmla="*/ 499 h 1235"/>
              <a:gd name="T76" fmla="*/ 1317 w 5836"/>
              <a:gd name="T77" fmla="*/ 818 h 1235"/>
              <a:gd name="T78" fmla="*/ 1227 w 5836"/>
              <a:gd name="T79" fmla="*/ 877 h 1235"/>
              <a:gd name="T80" fmla="*/ 1155 w 5836"/>
              <a:gd name="T81" fmla="*/ 437 h 1235"/>
              <a:gd name="T82" fmla="*/ 904 w 5836"/>
              <a:gd name="T83" fmla="*/ 842 h 1235"/>
              <a:gd name="T84" fmla="*/ 704 w 5836"/>
              <a:gd name="T85" fmla="*/ 730 h 1235"/>
              <a:gd name="T86" fmla="*/ 651 w 5836"/>
              <a:gd name="T87" fmla="*/ 713 h 1235"/>
              <a:gd name="T88" fmla="*/ 453 w 5836"/>
              <a:gd name="T89" fmla="*/ 686 h 1235"/>
              <a:gd name="T90" fmla="*/ 249 w 5836"/>
              <a:gd name="T91" fmla="*/ 932 h 1235"/>
              <a:gd name="T92" fmla="*/ 52 w 5836"/>
              <a:gd name="T93" fmla="*/ 928 h 1235"/>
              <a:gd name="T94" fmla="*/ 5836 w 5836"/>
              <a:gd name="T95" fmla="*/ 1000 h 1235"/>
              <a:gd name="T96" fmla="*/ 2991 w 5836"/>
              <a:gd name="T97" fmla="*/ 637 h 1235"/>
              <a:gd name="T98" fmla="*/ 2968 w 5836"/>
              <a:gd name="T99" fmla="*/ 598 h 1235"/>
              <a:gd name="T100" fmla="*/ 2973 w 5836"/>
              <a:gd name="T101" fmla="*/ 429 h 1235"/>
              <a:gd name="T102" fmla="*/ 2968 w 5836"/>
              <a:gd name="T103" fmla="*/ 462 h 1235"/>
              <a:gd name="T104" fmla="*/ 2968 w 5836"/>
              <a:gd name="T105" fmla="*/ 462 h 1235"/>
              <a:gd name="T106" fmla="*/ 2965 w 5836"/>
              <a:gd name="T107" fmla="*/ 507 h 1235"/>
              <a:gd name="T108" fmla="*/ 2964 w 5836"/>
              <a:gd name="T109" fmla="*/ 413 h 1235"/>
              <a:gd name="T110" fmla="*/ 2944 w 5836"/>
              <a:gd name="T111" fmla="*/ 433 h 1235"/>
              <a:gd name="T112" fmla="*/ 2940 w 5836"/>
              <a:gd name="T113" fmla="*/ 457 h 1235"/>
              <a:gd name="T114" fmla="*/ 2933 w 5836"/>
              <a:gd name="T115" fmla="*/ 489 h 1235"/>
              <a:gd name="T116" fmla="*/ 2933 w 5836"/>
              <a:gd name="T117" fmla="*/ 489 h 1235"/>
              <a:gd name="T118" fmla="*/ 2923 w 5836"/>
              <a:gd name="T119" fmla="*/ 598 h 1235"/>
              <a:gd name="T120" fmla="*/ 2945 w 5836"/>
              <a:gd name="T121" fmla="*/ 681 h 1235"/>
              <a:gd name="T122" fmla="*/ 786 w 5836"/>
              <a:gd name="T123" fmla="*/ 932 h 12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836" h="1235">
                <a:moveTo>
                  <a:pt x="5784" y="1000"/>
                </a:moveTo>
                <a:cubicBezTo>
                  <a:pt x="5784" y="762"/>
                  <a:pt x="5784" y="762"/>
                  <a:pt x="5784" y="762"/>
                </a:cubicBezTo>
                <a:cubicBezTo>
                  <a:pt x="5757" y="762"/>
                  <a:pt x="5757" y="762"/>
                  <a:pt x="5757" y="762"/>
                </a:cubicBezTo>
                <a:cubicBezTo>
                  <a:pt x="5757" y="743"/>
                  <a:pt x="5757" y="743"/>
                  <a:pt x="5757" y="743"/>
                </a:cubicBezTo>
                <a:cubicBezTo>
                  <a:pt x="5744" y="743"/>
                  <a:pt x="5744" y="743"/>
                  <a:pt x="5744" y="743"/>
                </a:cubicBezTo>
                <a:cubicBezTo>
                  <a:pt x="5744" y="726"/>
                  <a:pt x="5744" y="726"/>
                  <a:pt x="5744" y="726"/>
                </a:cubicBezTo>
                <a:cubicBezTo>
                  <a:pt x="5616" y="644"/>
                  <a:pt x="5616" y="644"/>
                  <a:pt x="5616" y="644"/>
                </a:cubicBezTo>
                <a:cubicBezTo>
                  <a:pt x="5487" y="726"/>
                  <a:pt x="5487" y="726"/>
                  <a:pt x="5487" y="726"/>
                </a:cubicBezTo>
                <a:cubicBezTo>
                  <a:pt x="5487" y="743"/>
                  <a:pt x="5487" y="743"/>
                  <a:pt x="5487" y="743"/>
                </a:cubicBezTo>
                <a:cubicBezTo>
                  <a:pt x="5474" y="743"/>
                  <a:pt x="5474" y="743"/>
                  <a:pt x="5474" y="743"/>
                </a:cubicBezTo>
                <a:cubicBezTo>
                  <a:pt x="5474" y="762"/>
                  <a:pt x="5474" y="762"/>
                  <a:pt x="5474" y="762"/>
                </a:cubicBezTo>
                <a:cubicBezTo>
                  <a:pt x="5447" y="762"/>
                  <a:pt x="5447" y="762"/>
                  <a:pt x="5447" y="762"/>
                </a:cubicBezTo>
                <a:cubicBezTo>
                  <a:pt x="5447" y="884"/>
                  <a:pt x="5447" y="884"/>
                  <a:pt x="5447" y="884"/>
                </a:cubicBezTo>
                <a:cubicBezTo>
                  <a:pt x="5415" y="884"/>
                  <a:pt x="5415" y="884"/>
                  <a:pt x="5415" y="884"/>
                </a:cubicBezTo>
                <a:cubicBezTo>
                  <a:pt x="5415" y="900"/>
                  <a:pt x="5415" y="900"/>
                  <a:pt x="5415" y="900"/>
                </a:cubicBezTo>
                <a:cubicBezTo>
                  <a:pt x="5395" y="900"/>
                  <a:pt x="5395" y="900"/>
                  <a:pt x="5395" y="900"/>
                </a:cubicBezTo>
                <a:cubicBezTo>
                  <a:pt x="5395" y="810"/>
                  <a:pt x="5395" y="810"/>
                  <a:pt x="5395" y="810"/>
                </a:cubicBezTo>
                <a:cubicBezTo>
                  <a:pt x="5247" y="810"/>
                  <a:pt x="5247" y="810"/>
                  <a:pt x="5247" y="810"/>
                </a:cubicBezTo>
                <a:cubicBezTo>
                  <a:pt x="5214" y="848"/>
                  <a:pt x="5214" y="848"/>
                  <a:pt x="5214" y="848"/>
                </a:cubicBezTo>
                <a:cubicBezTo>
                  <a:pt x="5214" y="852"/>
                  <a:pt x="5214" y="852"/>
                  <a:pt x="5214" y="852"/>
                </a:cubicBezTo>
                <a:cubicBezTo>
                  <a:pt x="5192" y="852"/>
                  <a:pt x="5192" y="852"/>
                  <a:pt x="5192" y="852"/>
                </a:cubicBezTo>
                <a:cubicBezTo>
                  <a:pt x="5192" y="900"/>
                  <a:pt x="5192" y="900"/>
                  <a:pt x="5192" y="900"/>
                </a:cubicBezTo>
                <a:cubicBezTo>
                  <a:pt x="5162" y="900"/>
                  <a:pt x="5162" y="900"/>
                  <a:pt x="5162" y="900"/>
                </a:cubicBezTo>
                <a:cubicBezTo>
                  <a:pt x="5162" y="744"/>
                  <a:pt x="5162" y="744"/>
                  <a:pt x="5162" y="744"/>
                </a:cubicBezTo>
                <a:cubicBezTo>
                  <a:pt x="5019" y="744"/>
                  <a:pt x="5019" y="744"/>
                  <a:pt x="5019" y="744"/>
                </a:cubicBezTo>
                <a:cubicBezTo>
                  <a:pt x="5019" y="909"/>
                  <a:pt x="5019" y="909"/>
                  <a:pt x="5019" y="909"/>
                </a:cubicBezTo>
                <a:cubicBezTo>
                  <a:pt x="4981" y="909"/>
                  <a:pt x="4981" y="909"/>
                  <a:pt x="4981" y="909"/>
                </a:cubicBezTo>
                <a:cubicBezTo>
                  <a:pt x="4981" y="686"/>
                  <a:pt x="4981" y="686"/>
                  <a:pt x="4981" y="686"/>
                </a:cubicBezTo>
                <a:cubicBezTo>
                  <a:pt x="4784" y="686"/>
                  <a:pt x="4784" y="686"/>
                  <a:pt x="4784" y="686"/>
                </a:cubicBezTo>
                <a:cubicBezTo>
                  <a:pt x="4784" y="764"/>
                  <a:pt x="4784" y="764"/>
                  <a:pt x="4784" y="764"/>
                </a:cubicBezTo>
                <a:cubicBezTo>
                  <a:pt x="4781" y="764"/>
                  <a:pt x="4781" y="764"/>
                  <a:pt x="4781" y="764"/>
                </a:cubicBezTo>
                <a:cubicBezTo>
                  <a:pt x="4748" y="802"/>
                  <a:pt x="4748" y="802"/>
                  <a:pt x="4748" y="802"/>
                </a:cubicBezTo>
                <a:cubicBezTo>
                  <a:pt x="4748" y="808"/>
                  <a:pt x="4748" y="808"/>
                  <a:pt x="4748" y="808"/>
                </a:cubicBezTo>
                <a:cubicBezTo>
                  <a:pt x="4717" y="808"/>
                  <a:pt x="4717" y="808"/>
                  <a:pt x="4717" y="808"/>
                </a:cubicBezTo>
                <a:cubicBezTo>
                  <a:pt x="4717" y="437"/>
                  <a:pt x="4717" y="437"/>
                  <a:pt x="4717" y="437"/>
                </a:cubicBezTo>
                <a:cubicBezTo>
                  <a:pt x="4415" y="437"/>
                  <a:pt x="4415" y="437"/>
                  <a:pt x="4415" y="437"/>
                </a:cubicBezTo>
                <a:cubicBezTo>
                  <a:pt x="4415" y="594"/>
                  <a:pt x="4415" y="594"/>
                  <a:pt x="4415" y="594"/>
                </a:cubicBezTo>
                <a:cubicBezTo>
                  <a:pt x="4367" y="594"/>
                  <a:pt x="4367" y="594"/>
                  <a:pt x="4367" y="594"/>
                </a:cubicBezTo>
                <a:cubicBezTo>
                  <a:pt x="4367" y="818"/>
                  <a:pt x="4367" y="818"/>
                  <a:pt x="4367" y="818"/>
                </a:cubicBezTo>
                <a:cubicBezTo>
                  <a:pt x="4304" y="818"/>
                  <a:pt x="4304" y="818"/>
                  <a:pt x="4304" y="818"/>
                </a:cubicBezTo>
                <a:cubicBezTo>
                  <a:pt x="4304" y="686"/>
                  <a:pt x="4304" y="686"/>
                  <a:pt x="4304" y="686"/>
                </a:cubicBezTo>
                <a:cubicBezTo>
                  <a:pt x="4133" y="686"/>
                  <a:pt x="4133" y="686"/>
                  <a:pt x="4133" y="686"/>
                </a:cubicBezTo>
                <a:cubicBezTo>
                  <a:pt x="4133" y="751"/>
                  <a:pt x="4133" y="751"/>
                  <a:pt x="4133" y="751"/>
                </a:cubicBezTo>
                <a:cubicBezTo>
                  <a:pt x="4087" y="751"/>
                  <a:pt x="4087" y="751"/>
                  <a:pt x="4087" y="751"/>
                </a:cubicBezTo>
                <a:cubicBezTo>
                  <a:pt x="4087" y="818"/>
                  <a:pt x="4087" y="818"/>
                  <a:pt x="4087" y="818"/>
                </a:cubicBezTo>
                <a:cubicBezTo>
                  <a:pt x="4028" y="818"/>
                  <a:pt x="4028" y="818"/>
                  <a:pt x="4028" y="818"/>
                </a:cubicBezTo>
                <a:cubicBezTo>
                  <a:pt x="4028" y="909"/>
                  <a:pt x="4028" y="909"/>
                  <a:pt x="4028" y="909"/>
                </a:cubicBezTo>
                <a:cubicBezTo>
                  <a:pt x="3996" y="909"/>
                  <a:pt x="3996" y="909"/>
                  <a:pt x="3996" y="909"/>
                </a:cubicBezTo>
                <a:cubicBezTo>
                  <a:pt x="3996" y="877"/>
                  <a:pt x="3996" y="877"/>
                  <a:pt x="3996" y="877"/>
                </a:cubicBezTo>
                <a:cubicBezTo>
                  <a:pt x="3963" y="842"/>
                  <a:pt x="3963" y="842"/>
                  <a:pt x="3963" y="842"/>
                </a:cubicBezTo>
                <a:cubicBezTo>
                  <a:pt x="3962" y="842"/>
                  <a:pt x="3962" y="842"/>
                  <a:pt x="3962" y="842"/>
                </a:cubicBezTo>
                <a:cubicBezTo>
                  <a:pt x="3962" y="810"/>
                  <a:pt x="3962" y="810"/>
                  <a:pt x="3962" y="810"/>
                </a:cubicBezTo>
                <a:cubicBezTo>
                  <a:pt x="3868" y="810"/>
                  <a:pt x="3868" y="810"/>
                  <a:pt x="3868" y="810"/>
                </a:cubicBezTo>
                <a:cubicBezTo>
                  <a:pt x="3868" y="383"/>
                  <a:pt x="3868" y="383"/>
                  <a:pt x="3868" y="383"/>
                </a:cubicBezTo>
                <a:cubicBezTo>
                  <a:pt x="3757" y="383"/>
                  <a:pt x="3757" y="383"/>
                  <a:pt x="3757" y="383"/>
                </a:cubicBezTo>
                <a:cubicBezTo>
                  <a:pt x="3757" y="311"/>
                  <a:pt x="3757" y="311"/>
                  <a:pt x="3757" y="311"/>
                </a:cubicBezTo>
                <a:cubicBezTo>
                  <a:pt x="3535" y="311"/>
                  <a:pt x="3535" y="311"/>
                  <a:pt x="3535" y="311"/>
                </a:cubicBezTo>
                <a:cubicBezTo>
                  <a:pt x="3535" y="730"/>
                  <a:pt x="3535" y="730"/>
                  <a:pt x="3535" y="730"/>
                </a:cubicBezTo>
                <a:cubicBezTo>
                  <a:pt x="3474" y="730"/>
                  <a:pt x="3474" y="730"/>
                  <a:pt x="3474" y="730"/>
                </a:cubicBezTo>
                <a:cubicBezTo>
                  <a:pt x="3474" y="852"/>
                  <a:pt x="3474" y="852"/>
                  <a:pt x="3474" y="852"/>
                </a:cubicBezTo>
                <a:cubicBezTo>
                  <a:pt x="3232" y="852"/>
                  <a:pt x="3232" y="852"/>
                  <a:pt x="3232" y="852"/>
                </a:cubicBezTo>
                <a:cubicBezTo>
                  <a:pt x="3232" y="877"/>
                  <a:pt x="3232" y="877"/>
                  <a:pt x="3232" y="877"/>
                </a:cubicBezTo>
                <a:cubicBezTo>
                  <a:pt x="3049" y="877"/>
                  <a:pt x="3049" y="877"/>
                  <a:pt x="3049" y="877"/>
                </a:cubicBezTo>
                <a:cubicBezTo>
                  <a:pt x="3019" y="894"/>
                  <a:pt x="3019" y="894"/>
                  <a:pt x="3019" y="894"/>
                </a:cubicBezTo>
                <a:cubicBezTo>
                  <a:pt x="3019" y="932"/>
                  <a:pt x="3019" y="932"/>
                  <a:pt x="3019" y="932"/>
                </a:cubicBezTo>
                <a:cubicBezTo>
                  <a:pt x="3018" y="932"/>
                  <a:pt x="3018" y="932"/>
                  <a:pt x="3018" y="932"/>
                </a:cubicBezTo>
                <a:cubicBezTo>
                  <a:pt x="3018" y="900"/>
                  <a:pt x="3018" y="900"/>
                  <a:pt x="3018" y="900"/>
                </a:cubicBezTo>
                <a:cubicBezTo>
                  <a:pt x="3014" y="900"/>
                  <a:pt x="3014" y="900"/>
                  <a:pt x="3014" y="900"/>
                </a:cubicBezTo>
                <a:cubicBezTo>
                  <a:pt x="3014" y="762"/>
                  <a:pt x="3014" y="762"/>
                  <a:pt x="3014" y="762"/>
                </a:cubicBezTo>
                <a:cubicBezTo>
                  <a:pt x="3001" y="762"/>
                  <a:pt x="3001" y="762"/>
                  <a:pt x="3001" y="762"/>
                </a:cubicBezTo>
                <a:cubicBezTo>
                  <a:pt x="3001" y="525"/>
                  <a:pt x="3001" y="525"/>
                  <a:pt x="3001" y="525"/>
                </a:cubicBezTo>
                <a:cubicBezTo>
                  <a:pt x="3005" y="518"/>
                  <a:pt x="3005" y="518"/>
                  <a:pt x="3005" y="518"/>
                </a:cubicBezTo>
                <a:cubicBezTo>
                  <a:pt x="3005" y="507"/>
                  <a:pt x="3005" y="507"/>
                  <a:pt x="3005" y="507"/>
                </a:cubicBezTo>
                <a:cubicBezTo>
                  <a:pt x="2990" y="507"/>
                  <a:pt x="2990" y="507"/>
                  <a:pt x="2990" y="507"/>
                </a:cubicBezTo>
                <a:cubicBezTo>
                  <a:pt x="2990" y="455"/>
                  <a:pt x="2990" y="455"/>
                  <a:pt x="2990" y="455"/>
                </a:cubicBezTo>
                <a:cubicBezTo>
                  <a:pt x="2993" y="455"/>
                  <a:pt x="2993" y="455"/>
                  <a:pt x="2993" y="455"/>
                </a:cubicBezTo>
                <a:cubicBezTo>
                  <a:pt x="2993" y="448"/>
                  <a:pt x="2993" y="448"/>
                  <a:pt x="2993" y="448"/>
                </a:cubicBezTo>
                <a:cubicBezTo>
                  <a:pt x="2990" y="448"/>
                  <a:pt x="2990" y="448"/>
                  <a:pt x="2990" y="448"/>
                </a:cubicBezTo>
                <a:cubicBezTo>
                  <a:pt x="2990" y="445"/>
                  <a:pt x="2990" y="444"/>
                  <a:pt x="2990" y="442"/>
                </a:cubicBezTo>
                <a:cubicBezTo>
                  <a:pt x="2990" y="430"/>
                  <a:pt x="2981" y="423"/>
                  <a:pt x="2975" y="420"/>
                </a:cubicBezTo>
                <a:cubicBezTo>
                  <a:pt x="2977" y="420"/>
                  <a:pt x="2977" y="420"/>
                  <a:pt x="2977" y="420"/>
                </a:cubicBezTo>
                <a:cubicBezTo>
                  <a:pt x="2977" y="413"/>
                  <a:pt x="2977" y="413"/>
                  <a:pt x="2977" y="413"/>
                </a:cubicBezTo>
                <a:cubicBezTo>
                  <a:pt x="2974" y="413"/>
                  <a:pt x="2974" y="413"/>
                  <a:pt x="2974" y="413"/>
                </a:cubicBezTo>
                <a:cubicBezTo>
                  <a:pt x="2974" y="404"/>
                  <a:pt x="2974" y="395"/>
                  <a:pt x="2974" y="387"/>
                </a:cubicBezTo>
                <a:cubicBezTo>
                  <a:pt x="2977" y="387"/>
                  <a:pt x="2977" y="387"/>
                  <a:pt x="2977" y="387"/>
                </a:cubicBezTo>
                <a:cubicBezTo>
                  <a:pt x="2977" y="380"/>
                  <a:pt x="2977" y="380"/>
                  <a:pt x="2977" y="380"/>
                </a:cubicBezTo>
                <a:cubicBezTo>
                  <a:pt x="2974" y="380"/>
                  <a:pt x="2974" y="380"/>
                  <a:pt x="2974" y="380"/>
                </a:cubicBezTo>
                <a:cubicBezTo>
                  <a:pt x="2974" y="374"/>
                  <a:pt x="2974" y="370"/>
                  <a:pt x="2974" y="368"/>
                </a:cubicBezTo>
                <a:cubicBezTo>
                  <a:pt x="2974" y="362"/>
                  <a:pt x="2970" y="358"/>
                  <a:pt x="2967" y="356"/>
                </a:cubicBezTo>
                <a:cubicBezTo>
                  <a:pt x="2967" y="351"/>
                  <a:pt x="2967" y="351"/>
                  <a:pt x="2967" y="351"/>
                </a:cubicBezTo>
                <a:cubicBezTo>
                  <a:pt x="2961" y="351"/>
                  <a:pt x="2961" y="351"/>
                  <a:pt x="2961" y="351"/>
                </a:cubicBezTo>
                <a:cubicBezTo>
                  <a:pt x="2961" y="347"/>
                  <a:pt x="2961" y="347"/>
                  <a:pt x="2961" y="347"/>
                </a:cubicBezTo>
                <a:cubicBezTo>
                  <a:pt x="2960" y="347"/>
                  <a:pt x="2960" y="347"/>
                  <a:pt x="2960" y="347"/>
                </a:cubicBezTo>
                <a:cubicBezTo>
                  <a:pt x="2960" y="340"/>
                  <a:pt x="2960" y="340"/>
                  <a:pt x="2960" y="340"/>
                </a:cubicBezTo>
                <a:cubicBezTo>
                  <a:pt x="2958" y="327"/>
                  <a:pt x="2958" y="327"/>
                  <a:pt x="2958" y="327"/>
                </a:cubicBezTo>
                <a:cubicBezTo>
                  <a:pt x="2962" y="326"/>
                  <a:pt x="2964" y="323"/>
                  <a:pt x="2964" y="319"/>
                </a:cubicBezTo>
                <a:cubicBezTo>
                  <a:pt x="2964" y="315"/>
                  <a:pt x="2961" y="311"/>
                  <a:pt x="2957" y="311"/>
                </a:cubicBezTo>
                <a:cubicBezTo>
                  <a:pt x="2952" y="311"/>
                  <a:pt x="2949" y="315"/>
                  <a:pt x="2949" y="319"/>
                </a:cubicBezTo>
                <a:cubicBezTo>
                  <a:pt x="2949" y="323"/>
                  <a:pt x="2951" y="326"/>
                  <a:pt x="2955" y="327"/>
                </a:cubicBezTo>
                <a:cubicBezTo>
                  <a:pt x="2953" y="340"/>
                  <a:pt x="2953" y="340"/>
                  <a:pt x="2953" y="340"/>
                </a:cubicBezTo>
                <a:cubicBezTo>
                  <a:pt x="2953" y="347"/>
                  <a:pt x="2953" y="347"/>
                  <a:pt x="2953" y="347"/>
                </a:cubicBezTo>
                <a:cubicBezTo>
                  <a:pt x="2952" y="347"/>
                  <a:pt x="2952" y="347"/>
                  <a:pt x="2952" y="347"/>
                </a:cubicBezTo>
                <a:cubicBezTo>
                  <a:pt x="2952" y="351"/>
                  <a:pt x="2952" y="351"/>
                  <a:pt x="2952" y="351"/>
                </a:cubicBezTo>
                <a:cubicBezTo>
                  <a:pt x="2946" y="351"/>
                  <a:pt x="2946" y="351"/>
                  <a:pt x="2946" y="351"/>
                </a:cubicBezTo>
                <a:cubicBezTo>
                  <a:pt x="2946" y="356"/>
                  <a:pt x="2946" y="356"/>
                  <a:pt x="2946" y="356"/>
                </a:cubicBezTo>
                <a:cubicBezTo>
                  <a:pt x="2943" y="358"/>
                  <a:pt x="2939" y="362"/>
                  <a:pt x="2939" y="368"/>
                </a:cubicBezTo>
                <a:cubicBezTo>
                  <a:pt x="2939" y="370"/>
                  <a:pt x="2939" y="374"/>
                  <a:pt x="2939" y="380"/>
                </a:cubicBezTo>
                <a:cubicBezTo>
                  <a:pt x="2936" y="380"/>
                  <a:pt x="2936" y="380"/>
                  <a:pt x="2936" y="380"/>
                </a:cubicBezTo>
                <a:cubicBezTo>
                  <a:pt x="2936" y="387"/>
                  <a:pt x="2936" y="387"/>
                  <a:pt x="2936" y="387"/>
                </a:cubicBezTo>
                <a:cubicBezTo>
                  <a:pt x="2939" y="387"/>
                  <a:pt x="2939" y="387"/>
                  <a:pt x="2939" y="387"/>
                </a:cubicBezTo>
                <a:cubicBezTo>
                  <a:pt x="2939" y="395"/>
                  <a:pt x="2939" y="404"/>
                  <a:pt x="2939" y="413"/>
                </a:cubicBezTo>
                <a:cubicBezTo>
                  <a:pt x="2936" y="413"/>
                  <a:pt x="2936" y="413"/>
                  <a:pt x="2936" y="413"/>
                </a:cubicBezTo>
                <a:cubicBezTo>
                  <a:pt x="2936" y="420"/>
                  <a:pt x="2936" y="420"/>
                  <a:pt x="2936" y="420"/>
                </a:cubicBezTo>
                <a:cubicBezTo>
                  <a:pt x="2938" y="420"/>
                  <a:pt x="2938" y="420"/>
                  <a:pt x="2938" y="420"/>
                </a:cubicBezTo>
                <a:cubicBezTo>
                  <a:pt x="2932" y="423"/>
                  <a:pt x="2924" y="430"/>
                  <a:pt x="2924" y="442"/>
                </a:cubicBezTo>
                <a:cubicBezTo>
                  <a:pt x="2924" y="444"/>
                  <a:pt x="2924" y="445"/>
                  <a:pt x="2924" y="448"/>
                </a:cubicBezTo>
                <a:cubicBezTo>
                  <a:pt x="2920" y="448"/>
                  <a:pt x="2920" y="448"/>
                  <a:pt x="2920" y="448"/>
                </a:cubicBezTo>
                <a:cubicBezTo>
                  <a:pt x="2920" y="455"/>
                  <a:pt x="2920" y="455"/>
                  <a:pt x="2920" y="455"/>
                </a:cubicBezTo>
                <a:cubicBezTo>
                  <a:pt x="2924" y="455"/>
                  <a:pt x="2924" y="455"/>
                  <a:pt x="2924" y="455"/>
                </a:cubicBezTo>
                <a:cubicBezTo>
                  <a:pt x="2924" y="507"/>
                  <a:pt x="2924" y="507"/>
                  <a:pt x="2924" y="507"/>
                </a:cubicBezTo>
                <a:cubicBezTo>
                  <a:pt x="2908" y="507"/>
                  <a:pt x="2908" y="507"/>
                  <a:pt x="2908" y="507"/>
                </a:cubicBezTo>
                <a:cubicBezTo>
                  <a:pt x="2908" y="518"/>
                  <a:pt x="2908" y="518"/>
                  <a:pt x="2908" y="518"/>
                </a:cubicBezTo>
                <a:cubicBezTo>
                  <a:pt x="2912" y="525"/>
                  <a:pt x="2912" y="525"/>
                  <a:pt x="2912" y="525"/>
                </a:cubicBezTo>
                <a:cubicBezTo>
                  <a:pt x="2912" y="686"/>
                  <a:pt x="2912" y="686"/>
                  <a:pt x="2912" y="686"/>
                </a:cubicBezTo>
                <a:cubicBezTo>
                  <a:pt x="2846" y="644"/>
                  <a:pt x="2846" y="644"/>
                  <a:pt x="2846" y="644"/>
                </a:cubicBezTo>
                <a:cubicBezTo>
                  <a:pt x="2717" y="726"/>
                  <a:pt x="2717" y="726"/>
                  <a:pt x="2717" y="726"/>
                </a:cubicBezTo>
                <a:cubicBezTo>
                  <a:pt x="2717" y="743"/>
                  <a:pt x="2717" y="743"/>
                  <a:pt x="2717" y="743"/>
                </a:cubicBezTo>
                <a:cubicBezTo>
                  <a:pt x="2704" y="743"/>
                  <a:pt x="2704" y="743"/>
                  <a:pt x="2704" y="743"/>
                </a:cubicBezTo>
                <a:cubicBezTo>
                  <a:pt x="2704" y="762"/>
                  <a:pt x="2704" y="762"/>
                  <a:pt x="2704" y="762"/>
                </a:cubicBezTo>
                <a:cubicBezTo>
                  <a:pt x="2678" y="762"/>
                  <a:pt x="2678" y="762"/>
                  <a:pt x="2678" y="762"/>
                </a:cubicBezTo>
                <a:cubicBezTo>
                  <a:pt x="2678" y="884"/>
                  <a:pt x="2678" y="884"/>
                  <a:pt x="2678" y="884"/>
                </a:cubicBezTo>
                <a:cubicBezTo>
                  <a:pt x="2646" y="884"/>
                  <a:pt x="2646" y="884"/>
                  <a:pt x="2646" y="884"/>
                </a:cubicBezTo>
                <a:cubicBezTo>
                  <a:pt x="2646" y="900"/>
                  <a:pt x="2646" y="900"/>
                  <a:pt x="2646" y="900"/>
                </a:cubicBezTo>
                <a:cubicBezTo>
                  <a:pt x="2626" y="900"/>
                  <a:pt x="2626" y="900"/>
                  <a:pt x="2626" y="900"/>
                </a:cubicBezTo>
                <a:cubicBezTo>
                  <a:pt x="2626" y="810"/>
                  <a:pt x="2626" y="810"/>
                  <a:pt x="2626" y="810"/>
                </a:cubicBezTo>
                <a:cubicBezTo>
                  <a:pt x="2478" y="810"/>
                  <a:pt x="2478" y="810"/>
                  <a:pt x="2478" y="810"/>
                </a:cubicBezTo>
                <a:cubicBezTo>
                  <a:pt x="2444" y="848"/>
                  <a:pt x="2444" y="848"/>
                  <a:pt x="2444" y="848"/>
                </a:cubicBezTo>
                <a:cubicBezTo>
                  <a:pt x="2444" y="852"/>
                  <a:pt x="2444" y="852"/>
                  <a:pt x="2444" y="852"/>
                </a:cubicBezTo>
                <a:cubicBezTo>
                  <a:pt x="2422" y="852"/>
                  <a:pt x="2422" y="852"/>
                  <a:pt x="2422" y="852"/>
                </a:cubicBezTo>
                <a:cubicBezTo>
                  <a:pt x="2422" y="900"/>
                  <a:pt x="2422" y="900"/>
                  <a:pt x="2422" y="900"/>
                </a:cubicBezTo>
                <a:cubicBezTo>
                  <a:pt x="2392" y="900"/>
                  <a:pt x="2392" y="900"/>
                  <a:pt x="2392" y="900"/>
                </a:cubicBezTo>
                <a:cubicBezTo>
                  <a:pt x="2392" y="744"/>
                  <a:pt x="2392" y="744"/>
                  <a:pt x="2392" y="744"/>
                </a:cubicBezTo>
                <a:cubicBezTo>
                  <a:pt x="2250" y="744"/>
                  <a:pt x="2250" y="744"/>
                  <a:pt x="2250" y="744"/>
                </a:cubicBezTo>
                <a:cubicBezTo>
                  <a:pt x="2250" y="909"/>
                  <a:pt x="2250" y="909"/>
                  <a:pt x="2250" y="909"/>
                </a:cubicBezTo>
                <a:cubicBezTo>
                  <a:pt x="2211" y="909"/>
                  <a:pt x="2211" y="909"/>
                  <a:pt x="2211" y="909"/>
                </a:cubicBezTo>
                <a:cubicBezTo>
                  <a:pt x="2211" y="686"/>
                  <a:pt x="2211" y="686"/>
                  <a:pt x="2211" y="686"/>
                </a:cubicBezTo>
                <a:cubicBezTo>
                  <a:pt x="2195" y="686"/>
                  <a:pt x="2195" y="686"/>
                  <a:pt x="2195" y="686"/>
                </a:cubicBezTo>
                <a:cubicBezTo>
                  <a:pt x="2195" y="398"/>
                  <a:pt x="2195" y="398"/>
                  <a:pt x="2195" y="398"/>
                </a:cubicBezTo>
                <a:cubicBezTo>
                  <a:pt x="2185" y="398"/>
                  <a:pt x="2185" y="398"/>
                  <a:pt x="2185" y="398"/>
                </a:cubicBezTo>
                <a:cubicBezTo>
                  <a:pt x="2185" y="395"/>
                  <a:pt x="2185" y="395"/>
                  <a:pt x="2185" y="395"/>
                </a:cubicBezTo>
                <a:cubicBezTo>
                  <a:pt x="2174" y="395"/>
                  <a:pt x="2174" y="395"/>
                  <a:pt x="2174" y="395"/>
                </a:cubicBezTo>
                <a:cubicBezTo>
                  <a:pt x="2174" y="385"/>
                  <a:pt x="2174" y="385"/>
                  <a:pt x="2174" y="385"/>
                </a:cubicBezTo>
                <a:cubicBezTo>
                  <a:pt x="2172" y="384"/>
                  <a:pt x="2172" y="384"/>
                  <a:pt x="2172" y="384"/>
                </a:cubicBezTo>
                <a:cubicBezTo>
                  <a:pt x="2172" y="374"/>
                  <a:pt x="2172" y="374"/>
                  <a:pt x="2172" y="374"/>
                </a:cubicBezTo>
                <a:cubicBezTo>
                  <a:pt x="2163" y="374"/>
                  <a:pt x="2163" y="374"/>
                  <a:pt x="2163" y="374"/>
                </a:cubicBezTo>
                <a:cubicBezTo>
                  <a:pt x="2163" y="317"/>
                  <a:pt x="2163" y="317"/>
                  <a:pt x="2163" y="317"/>
                </a:cubicBezTo>
                <a:cubicBezTo>
                  <a:pt x="2126" y="272"/>
                  <a:pt x="2126" y="272"/>
                  <a:pt x="2126" y="272"/>
                </a:cubicBezTo>
                <a:cubicBezTo>
                  <a:pt x="2126" y="225"/>
                  <a:pt x="2126" y="225"/>
                  <a:pt x="2126" y="225"/>
                </a:cubicBezTo>
                <a:cubicBezTo>
                  <a:pt x="2101" y="225"/>
                  <a:pt x="2101" y="225"/>
                  <a:pt x="2101" y="225"/>
                </a:cubicBezTo>
                <a:cubicBezTo>
                  <a:pt x="2087" y="0"/>
                  <a:pt x="2087" y="0"/>
                  <a:pt x="2087" y="0"/>
                </a:cubicBezTo>
                <a:cubicBezTo>
                  <a:pt x="2072" y="225"/>
                  <a:pt x="2072" y="225"/>
                  <a:pt x="2072" y="225"/>
                </a:cubicBezTo>
                <a:cubicBezTo>
                  <a:pt x="2048" y="225"/>
                  <a:pt x="2048" y="225"/>
                  <a:pt x="2048" y="225"/>
                </a:cubicBezTo>
                <a:cubicBezTo>
                  <a:pt x="2048" y="272"/>
                  <a:pt x="2048" y="272"/>
                  <a:pt x="2048" y="272"/>
                </a:cubicBezTo>
                <a:cubicBezTo>
                  <a:pt x="2011" y="317"/>
                  <a:pt x="2011" y="317"/>
                  <a:pt x="2011" y="317"/>
                </a:cubicBezTo>
                <a:cubicBezTo>
                  <a:pt x="2011" y="374"/>
                  <a:pt x="2011" y="374"/>
                  <a:pt x="2011" y="374"/>
                </a:cubicBezTo>
                <a:cubicBezTo>
                  <a:pt x="2002" y="374"/>
                  <a:pt x="2002" y="374"/>
                  <a:pt x="2002" y="374"/>
                </a:cubicBezTo>
                <a:cubicBezTo>
                  <a:pt x="2002" y="384"/>
                  <a:pt x="2002" y="384"/>
                  <a:pt x="2002" y="384"/>
                </a:cubicBezTo>
                <a:cubicBezTo>
                  <a:pt x="2000" y="385"/>
                  <a:pt x="2000" y="385"/>
                  <a:pt x="2000" y="385"/>
                </a:cubicBezTo>
                <a:cubicBezTo>
                  <a:pt x="2000" y="395"/>
                  <a:pt x="2000" y="395"/>
                  <a:pt x="2000" y="395"/>
                </a:cubicBezTo>
                <a:cubicBezTo>
                  <a:pt x="1989" y="395"/>
                  <a:pt x="1989" y="395"/>
                  <a:pt x="1989" y="395"/>
                </a:cubicBezTo>
                <a:cubicBezTo>
                  <a:pt x="1989" y="398"/>
                  <a:pt x="1989" y="398"/>
                  <a:pt x="1989" y="398"/>
                </a:cubicBezTo>
                <a:cubicBezTo>
                  <a:pt x="1979" y="398"/>
                  <a:pt x="1979" y="398"/>
                  <a:pt x="1979" y="398"/>
                </a:cubicBezTo>
                <a:cubicBezTo>
                  <a:pt x="1979" y="801"/>
                  <a:pt x="1979" y="801"/>
                  <a:pt x="1979" y="801"/>
                </a:cubicBezTo>
                <a:cubicBezTo>
                  <a:pt x="1978" y="802"/>
                  <a:pt x="1978" y="802"/>
                  <a:pt x="1978" y="802"/>
                </a:cubicBezTo>
                <a:cubicBezTo>
                  <a:pt x="1978" y="808"/>
                  <a:pt x="1978" y="808"/>
                  <a:pt x="1978" y="808"/>
                </a:cubicBezTo>
                <a:cubicBezTo>
                  <a:pt x="1856" y="808"/>
                  <a:pt x="1856" y="808"/>
                  <a:pt x="1856" y="808"/>
                </a:cubicBezTo>
                <a:cubicBezTo>
                  <a:pt x="1856" y="874"/>
                  <a:pt x="1856" y="874"/>
                  <a:pt x="1856" y="874"/>
                </a:cubicBezTo>
                <a:cubicBezTo>
                  <a:pt x="1797" y="874"/>
                  <a:pt x="1797" y="874"/>
                  <a:pt x="1797" y="874"/>
                </a:cubicBezTo>
                <a:cubicBezTo>
                  <a:pt x="1797" y="897"/>
                  <a:pt x="1797" y="897"/>
                  <a:pt x="1797" y="897"/>
                </a:cubicBezTo>
                <a:cubicBezTo>
                  <a:pt x="1774" y="897"/>
                  <a:pt x="1774" y="897"/>
                  <a:pt x="1774" y="897"/>
                </a:cubicBezTo>
                <a:cubicBezTo>
                  <a:pt x="1737" y="897"/>
                  <a:pt x="1737" y="897"/>
                  <a:pt x="1737" y="897"/>
                </a:cubicBezTo>
                <a:cubicBezTo>
                  <a:pt x="1737" y="880"/>
                  <a:pt x="1737" y="880"/>
                  <a:pt x="1737" y="880"/>
                </a:cubicBezTo>
                <a:cubicBezTo>
                  <a:pt x="1715" y="866"/>
                  <a:pt x="1715" y="866"/>
                  <a:pt x="1715" y="866"/>
                </a:cubicBezTo>
                <a:cubicBezTo>
                  <a:pt x="1655" y="866"/>
                  <a:pt x="1655" y="866"/>
                  <a:pt x="1655" y="866"/>
                </a:cubicBezTo>
                <a:cubicBezTo>
                  <a:pt x="1655" y="818"/>
                  <a:pt x="1655" y="818"/>
                  <a:pt x="1655" y="818"/>
                </a:cubicBezTo>
                <a:cubicBezTo>
                  <a:pt x="1633" y="818"/>
                  <a:pt x="1633" y="818"/>
                  <a:pt x="1633" y="818"/>
                </a:cubicBezTo>
                <a:cubicBezTo>
                  <a:pt x="1633" y="745"/>
                  <a:pt x="1633" y="745"/>
                  <a:pt x="1633" y="745"/>
                </a:cubicBezTo>
                <a:cubicBezTo>
                  <a:pt x="1605" y="745"/>
                  <a:pt x="1605" y="745"/>
                  <a:pt x="1605" y="745"/>
                </a:cubicBezTo>
                <a:cubicBezTo>
                  <a:pt x="1605" y="499"/>
                  <a:pt x="1605" y="499"/>
                  <a:pt x="1605" y="499"/>
                </a:cubicBezTo>
                <a:cubicBezTo>
                  <a:pt x="1391" y="499"/>
                  <a:pt x="1391" y="499"/>
                  <a:pt x="1391" y="499"/>
                </a:cubicBezTo>
                <a:cubicBezTo>
                  <a:pt x="1391" y="745"/>
                  <a:pt x="1391" y="745"/>
                  <a:pt x="1391" y="745"/>
                </a:cubicBezTo>
                <a:cubicBezTo>
                  <a:pt x="1363" y="745"/>
                  <a:pt x="1363" y="745"/>
                  <a:pt x="1363" y="745"/>
                </a:cubicBezTo>
                <a:cubicBezTo>
                  <a:pt x="1363" y="751"/>
                  <a:pt x="1363" y="751"/>
                  <a:pt x="1363" y="751"/>
                </a:cubicBezTo>
                <a:cubicBezTo>
                  <a:pt x="1317" y="751"/>
                  <a:pt x="1317" y="751"/>
                  <a:pt x="1317" y="751"/>
                </a:cubicBezTo>
                <a:cubicBezTo>
                  <a:pt x="1317" y="818"/>
                  <a:pt x="1317" y="818"/>
                  <a:pt x="1317" y="818"/>
                </a:cubicBezTo>
                <a:cubicBezTo>
                  <a:pt x="1308" y="818"/>
                  <a:pt x="1308" y="818"/>
                  <a:pt x="1308" y="818"/>
                </a:cubicBezTo>
                <a:cubicBezTo>
                  <a:pt x="1308" y="909"/>
                  <a:pt x="1308" y="909"/>
                  <a:pt x="1308" y="909"/>
                </a:cubicBezTo>
                <a:cubicBezTo>
                  <a:pt x="1273" y="909"/>
                  <a:pt x="1273" y="909"/>
                  <a:pt x="1273" y="909"/>
                </a:cubicBezTo>
                <a:cubicBezTo>
                  <a:pt x="1227" y="909"/>
                  <a:pt x="1227" y="909"/>
                  <a:pt x="1227" y="909"/>
                </a:cubicBezTo>
                <a:cubicBezTo>
                  <a:pt x="1227" y="877"/>
                  <a:pt x="1227" y="877"/>
                  <a:pt x="1227" y="877"/>
                </a:cubicBezTo>
                <a:cubicBezTo>
                  <a:pt x="1193" y="842"/>
                  <a:pt x="1193" y="842"/>
                  <a:pt x="1193" y="842"/>
                </a:cubicBezTo>
                <a:cubicBezTo>
                  <a:pt x="1192" y="842"/>
                  <a:pt x="1192" y="842"/>
                  <a:pt x="1192" y="842"/>
                </a:cubicBezTo>
                <a:cubicBezTo>
                  <a:pt x="1192" y="810"/>
                  <a:pt x="1192" y="810"/>
                  <a:pt x="1192" y="810"/>
                </a:cubicBezTo>
                <a:cubicBezTo>
                  <a:pt x="1155" y="810"/>
                  <a:pt x="1155" y="810"/>
                  <a:pt x="1155" y="810"/>
                </a:cubicBezTo>
                <a:cubicBezTo>
                  <a:pt x="1155" y="437"/>
                  <a:pt x="1155" y="437"/>
                  <a:pt x="1155" y="437"/>
                </a:cubicBezTo>
                <a:cubicBezTo>
                  <a:pt x="938" y="437"/>
                  <a:pt x="938" y="437"/>
                  <a:pt x="938" y="437"/>
                </a:cubicBezTo>
                <a:cubicBezTo>
                  <a:pt x="938" y="594"/>
                  <a:pt x="938" y="594"/>
                  <a:pt x="938" y="594"/>
                </a:cubicBezTo>
                <a:cubicBezTo>
                  <a:pt x="904" y="594"/>
                  <a:pt x="904" y="594"/>
                  <a:pt x="904" y="594"/>
                </a:cubicBezTo>
                <a:cubicBezTo>
                  <a:pt x="904" y="628"/>
                  <a:pt x="904" y="628"/>
                  <a:pt x="904" y="628"/>
                </a:cubicBezTo>
                <a:cubicBezTo>
                  <a:pt x="904" y="842"/>
                  <a:pt x="904" y="842"/>
                  <a:pt x="904" y="842"/>
                </a:cubicBezTo>
                <a:cubicBezTo>
                  <a:pt x="845" y="842"/>
                  <a:pt x="845" y="842"/>
                  <a:pt x="845" y="842"/>
                </a:cubicBezTo>
                <a:cubicBezTo>
                  <a:pt x="845" y="909"/>
                  <a:pt x="845" y="909"/>
                  <a:pt x="845" y="909"/>
                </a:cubicBezTo>
                <a:cubicBezTo>
                  <a:pt x="816" y="909"/>
                  <a:pt x="816" y="909"/>
                  <a:pt x="816" y="909"/>
                </a:cubicBezTo>
                <a:cubicBezTo>
                  <a:pt x="816" y="730"/>
                  <a:pt x="816" y="730"/>
                  <a:pt x="816" y="730"/>
                </a:cubicBezTo>
                <a:cubicBezTo>
                  <a:pt x="704" y="730"/>
                  <a:pt x="704" y="730"/>
                  <a:pt x="704" y="730"/>
                </a:cubicBezTo>
                <a:cubicBezTo>
                  <a:pt x="704" y="852"/>
                  <a:pt x="704" y="852"/>
                  <a:pt x="704" y="852"/>
                </a:cubicBezTo>
                <a:cubicBezTo>
                  <a:pt x="667" y="852"/>
                  <a:pt x="667" y="852"/>
                  <a:pt x="667" y="852"/>
                </a:cubicBezTo>
                <a:cubicBezTo>
                  <a:pt x="667" y="739"/>
                  <a:pt x="667" y="739"/>
                  <a:pt x="667" y="739"/>
                </a:cubicBezTo>
                <a:cubicBezTo>
                  <a:pt x="651" y="739"/>
                  <a:pt x="651" y="739"/>
                  <a:pt x="651" y="739"/>
                </a:cubicBezTo>
                <a:cubicBezTo>
                  <a:pt x="651" y="713"/>
                  <a:pt x="651" y="713"/>
                  <a:pt x="651" y="713"/>
                </a:cubicBezTo>
                <a:cubicBezTo>
                  <a:pt x="641" y="713"/>
                  <a:pt x="641" y="713"/>
                  <a:pt x="641" y="713"/>
                </a:cubicBezTo>
                <a:cubicBezTo>
                  <a:pt x="641" y="643"/>
                  <a:pt x="641" y="643"/>
                  <a:pt x="641" y="643"/>
                </a:cubicBezTo>
                <a:cubicBezTo>
                  <a:pt x="547" y="531"/>
                  <a:pt x="547" y="531"/>
                  <a:pt x="547" y="531"/>
                </a:cubicBezTo>
                <a:cubicBezTo>
                  <a:pt x="453" y="643"/>
                  <a:pt x="453" y="643"/>
                  <a:pt x="453" y="643"/>
                </a:cubicBezTo>
                <a:cubicBezTo>
                  <a:pt x="453" y="686"/>
                  <a:pt x="453" y="686"/>
                  <a:pt x="453" y="686"/>
                </a:cubicBezTo>
                <a:cubicBezTo>
                  <a:pt x="294" y="686"/>
                  <a:pt x="294" y="686"/>
                  <a:pt x="294" y="686"/>
                </a:cubicBezTo>
                <a:cubicBezTo>
                  <a:pt x="294" y="877"/>
                  <a:pt x="294" y="877"/>
                  <a:pt x="294" y="877"/>
                </a:cubicBezTo>
                <a:cubicBezTo>
                  <a:pt x="279" y="877"/>
                  <a:pt x="279" y="877"/>
                  <a:pt x="279" y="877"/>
                </a:cubicBezTo>
                <a:cubicBezTo>
                  <a:pt x="249" y="894"/>
                  <a:pt x="249" y="894"/>
                  <a:pt x="249" y="894"/>
                </a:cubicBezTo>
                <a:cubicBezTo>
                  <a:pt x="249" y="932"/>
                  <a:pt x="249" y="932"/>
                  <a:pt x="249" y="932"/>
                </a:cubicBezTo>
                <a:cubicBezTo>
                  <a:pt x="249" y="932"/>
                  <a:pt x="249" y="932"/>
                  <a:pt x="249" y="932"/>
                </a:cubicBezTo>
                <a:cubicBezTo>
                  <a:pt x="249" y="900"/>
                  <a:pt x="249" y="900"/>
                  <a:pt x="249" y="900"/>
                </a:cubicBezTo>
                <a:cubicBezTo>
                  <a:pt x="67" y="900"/>
                  <a:pt x="67" y="900"/>
                  <a:pt x="67" y="900"/>
                </a:cubicBezTo>
                <a:cubicBezTo>
                  <a:pt x="67" y="928"/>
                  <a:pt x="67" y="928"/>
                  <a:pt x="67" y="928"/>
                </a:cubicBezTo>
                <a:cubicBezTo>
                  <a:pt x="52" y="928"/>
                  <a:pt x="52" y="928"/>
                  <a:pt x="52" y="928"/>
                </a:cubicBezTo>
                <a:cubicBezTo>
                  <a:pt x="52" y="1000"/>
                  <a:pt x="52" y="1000"/>
                  <a:pt x="52" y="1000"/>
                </a:cubicBezTo>
                <a:cubicBezTo>
                  <a:pt x="0" y="1000"/>
                  <a:pt x="0" y="1000"/>
                  <a:pt x="0" y="1000"/>
                </a:cubicBezTo>
                <a:cubicBezTo>
                  <a:pt x="0" y="1235"/>
                  <a:pt x="0" y="1235"/>
                  <a:pt x="0" y="1235"/>
                </a:cubicBezTo>
                <a:cubicBezTo>
                  <a:pt x="5836" y="1235"/>
                  <a:pt x="5836" y="1235"/>
                  <a:pt x="5836" y="1235"/>
                </a:cubicBezTo>
                <a:cubicBezTo>
                  <a:pt x="5836" y="1000"/>
                  <a:pt x="5836" y="1000"/>
                  <a:pt x="5836" y="1000"/>
                </a:cubicBezTo>
                <a:lnTo>
                  <a:pt x="5784" y="1000"/>
                </a:lnTo>
                <a:close/>
                <a:moveTo>
                  <a:pt x="2968" y="681"/>
                </a:moveTo>
                <a:cubicBezTo>
                  <a:pt x="2968" y="637"/>
                  <a:pt x="2968" y="637"/>
                  <a:pt x="2968" y="637"/>
                </a:cubicBezTo>
                <a:cubicBezTo>
                  <a:pt x="2968" y="631"/>
                  <a:pt x="2973" y="626"/>
                  <a:pt x="2979" y="626"/>
                </a:cubicBezTo>
                <a:cubicBezTo>
                  <a:pt x="2985" y="626"/>
                  <a:pt x="2991" y="631"/>
                  <a:pt x="2991" y="637"/>
                </a:cubicBezTo>
                <a:cubicBezTo>
                  <a:pt x="2991" y="681"/>
                  <a:pt x="2991" y="681"/>
                  <a:pt x="2991" y="681"/>
                </a:cubicBezTo>
                <a:lnTo>
                  <a:pt x="2968" y="681"/>
                </a:lnTo>
                <a:close/>
                <a:moveTo>
                  <a:pt x="2991" y="554"/>
                </a:moveTo>
                <a:cubicBezTo>
                  <a:pt x="2991" y="598"/>
                  <a:pt x="2991" y="598"/>
                  <a:pt x="2991" y="598"/>
                </a:cubicBezTo>
                <a:cubicBezTo>
                  <a:pt x="2968" y="598"/>
                  <a:pt x="2968" y="598"/>
                  <a:pt x="2968" y="598"/>
                </a:cubicBezTo>
                <a:cubicBezTo>
                  <a:pt x="2968" y="554"/>
                  <a:pt x="2968" y="554"/>
                  <a:pt x="2968" y="554"/>
                </a:cubicBezTo>
                <a:cubicBezTo>
                  <a:pt x="2968" y="548"/>
                  <a:pt x="2973" y="542"/>
                  <a:pt x="2979" y="542"/>
                </a:cubicBezTo>
                <a:cubicBezTo>
                  <a:pt x="2985" y="542"/>
                  <a:pt x="2991" y="548"/>
                  <a:pt x="2991" y="554"/>
                </a:cubicBezTo>
                <a:close/>
                <a:moveTo>
                  <a:pt x="2969" y="433"/>
                </a:moveTo>
                <a:cubicBezTo>
                  <a:pt x="2969" y="431"/>
                  <a:pt x="2971" y="429"/>
                  <a:pt x="2973" y="429"/>
                </a:cubicBezTo>
                <a:cubicBezTo>
                  <a:pt x="2975" y="429"/>
                  <a:pt x="2976" y="431"/>
                  <a:pt x="2976" y="433"/>
                </a:cubicBezTo>
                <a:cubicBezTo>
                  <a:pt x="2976" y="439"/>
                  <a:pt x="2976" y="439"/>
                  <a:pt x="2976" y="439"/>
                </a:cubicBezTo>
                <a:cubicBezTo>
                  <a:pt x="2969" y="439"/>
                  <a:pt x="2969" y="439"/>
                  <a:pt x="2969" y="439"/>
                </a:cubicBezTo>
                <a:lnTo>
                  <a:pt x="2969" y="433"/>
                </a:lnTo>
                <a:close/>
                <a:moveTo>
                  <a:pt x="2968" y="462"/>
                </a:moveTo>
                <a:cubicBezTo>
                  <a:pt x="2968" y="460"/>
                  <a:pt x="2970" y="457"/>
                  <a:pt x="2973" y="457"/>
                </a:cubicBezTo>
                <a:cubicBezTo>
                  <a:pt x="2976" y="457"/>
                  <a:pt x="2978" y="460"/>
                  <a:pt x="2978" y="462"/>
                </a:cubicBezTo>
                <a:cubicBezTo>
                  <a:pt x="2978" y="470"/>
                  <a:pt x="2978" y="470"/>
                  <a:pt x="2978" y="470"/>
                </a:cubicBezTo>
                <a:cubicBezTo>
                  <a:pt x="2968" y="470"/>
                  <a:pt x="2968" y="470"/>
                  <a:pt x="2968" y="470"/>
                </a:cubicBezTo>
                <a:lnTo>
                  <a:pt x="2968" y="462"/>
                </a:lnTo>
                <a:close/>
                <a:moveTo>
                  <a:pt x="2965" y="489"/>
                </a:moveTo>
                <a:cubicBezTo>
                  <a:pt x="2965" y="485"/>
                  <a:pt x="2969" y="481"/>
                  <a:pt x="2973" y="481"/>
                </a:cubicBezTo>
                <a:cubicBezTo>
                  <a:pt x="2977" y="481"/>
                  <a:pt x="2980" y="485"/>
                  <a:pt x="2980" y="489"/>
                </a:cubicBezTo>
                <a:cubicBezTo>
                  <a:pt x="2980" y="507"/>
                  <a:pt x="2980" y="507"/>
                  <a:pt x="2980" y="507"/>
                </a:cubicBezTo>
                <a:cubicBezTo>
                  <a:pt x="2965" y="507"/>
                  <a:pt x="2965" y="507"/>
                  <a:pt x="2965" y="507"/>
                </a:cubicBezTo>
                <a:lnTo>
                  <a:pt x="2965" y="489"/>
                </a:lnTo>
                <a:close/>
                <a:moveTo>
                  <a:pt x="2948" y="395"/>
                </a:moveTo>
                <a:cubicBezTo>
                  <a:pt x="2948" y="391"/>
                  <a:pt x="2952" y="387"/>
                  <a:pt x="2956" y="387"/>
                </a:cubicBezTo>
                <a:cubicBezTo>
                  <a:pt x="2960" y="387"/>
                  <a:pt x="2964" y="391"/>
                  <a:pt x="2964" y="395"/>
                </a:cubicBezTo>
                <a:cubicBezTo>
                  <a:pt x="2964" y="413"/>
                  <a:pt x="2964" y="413"/>
                  <a:pt x="2964" y="413"/>
                </a:cubicBezTo>
                <a:cubicBezTo>
                  <a:pt x="2948" y="413"/>
                  <a:pt x="2948" y="413"/>
                  <a:pt x="2948" y="413"/>
                </a:cubicBezTo>
                <a:lnTo>
                  <a:pt x="2948" y="395"/>
                </a:lnTo>
                <a:close/>
                <a:moveTo>
                  <a:pt x="2937" y="433"/>
                </a:moveTo>
                <a:cubicBezTo>
                  <a:pt x="2937" y="431"/>
                  <a:pt x="2938" y="429"/>
                  <a:pt x="2940" y="429"/>
                </a:cubicBezTo>
                <a:cubicBezTo>
                  <a:pt x="2942" y="429"/>
                  <a:pt x="2944" y="431"/>
                  <a:pt x="2944" y="433"/>
                </a:cubicBezTo>
                <a:cubicBezTo>
                  <a:pt x="2944" y="439"/>
                  <a:pt x="2944" y="439"/>
                  <a:pt x="2944" y="439"/>
                </a:cubicBezTo>
                <a:cubicBezTo>
                  <a:pt x="2937" y="439"/>
                  <a:pt x="2937" y="439"/>
                  <a:pt x="2937" y="439"/>
                </a:cubicBezTo>
                <a:lnTo>
                  <a:pt x="2937" y="433"/>
                </a:lnTo>
                <a:close/>
                <a:moveTo>
                  <a:pt x="2935" y="462"/>
                </a:moveTo>
                <a:cubicBezTo>
                  <a:pt x="2935" y="460"/>
                  <a:pt x="2938" y="457"/>
                  <a:pt x="2940" y="457"/>
                </a:cubicBezTo>
                <a:cubicBezTo>
                  <a:pt x="2943" y="457"/>
                  <a:pt x="2945" y="460"/>
                  <a:pt x="2945" y="462"/>
                </a:cubicBezTo>
                <a:cubicBezTo>
                  <a:pt x="2945" y="470"/>
                  <a:pt x="2945" y="470"/>
                  <a:pt x="2945" y="470"/>
                </a:cubicBezTo>
                <a:cubicBezTo>
                  <a:pt x="2935" y="470"/>
                  <a:pt x="2935" y="470"/>
                  <a:pt x="2935" y="470"/>
                </a:cubicBezTo>
                <a:lnTo>
                  <a:pt x="2935" y="462"/>
                </a:lnTo>
                <a:close/>
                <a:moveTo>
                  <a:pt x="2933" y="489"/>
                </a:moveTo>
                <a:cubicBezTo>
                  <a:pt x="2933" y="485"/>
                  <a:pt x="2936" y="481"/>
                  <a:pt x="2940" y="481"/>
                </a:cubicBezTo>
                <a:cubicBezTo>
                  <a:pt x="2945" y="481"/>
                  <a:pt x="2948" y="485"/>
                  <a:pt x="2948" y="489"/>
                </a:cubicBezTo>
                <a:cubicBezTo>
                  <a:pt x="2948" y="507"/>
                  <a:pt x="2948" y="507"/>
                  <a:pt x="2948" y="507"/>
                </a:cubicBezTo>
                <a:cubicBezTo>
                  <a:pt x="2933" y="507"/>
                  <a:pt x="2933" y="507"/>
                  <a:pt x="2933" y="507"/>
                </a:cubicBezTo>
                <a:lnTo>
                  <a:pt x="2933" y="489"/>
                </a:lnTo>
                <a:close/>
                <a:moveTo>
                  <a:pt x="2923" y="554"/>
                </a:moveTo>
                <a:cubicBezTo>
                  <a:pt x="2923" y="548"/>
                  <a:pt x="2928" y="542"/>
                  <a:pt x="2934" y="542"/>
                </a:cubicBezTo>
                <a:cubicBezTo>
                  <a:pt x="2940" y="542"/>
                  <a:pt x="2945" y="548"/>
                  <a:pt x="2945" y="554"/>
                </a:cubicBezTo>
                <a:cubicBezTo>
                  <a:pt x="2945" y="598"/>
                  <a:pt x="2945" y="598"/>
                  <a:pt x="2945" y="598"/>
                </a:cubicBezTo>
                <a:cubicBezTo>
                  <a:pt x="2923" y="598"/>
                  <a:pt x="2923" y="598"/>
                  <a:pt x="2923" y="598"/>
                </a:cubicBezTo>
                <a:lnTo>
                  <a:pt x="2923" y="554"/>
                </a:lnTo>
                <a:close/>
                <a:moveTo>
                  <a:pt x="2923" y="637"/>
                </a:moveTo>
                <a:cubicBezTo>
                  <a:pt x="2923" y="631"/>
                  <a:pt x="2928" y="626"/>
                  <a:pt x="2934" y="626"/>
                </a:cubicBezTo>
                <a:cubicBezTo>
                  <a:pt x="2940" y="626"/>
                  <a:pt x="2945" y="631"/>
                  <a:pt x="2945" y="637"/>
                </a:cubicBezTo>
                <a:cubicBezTo>
                  <a:pt x="2945" y="681"/>
                  <a:pt x="2945" y="681"/>
                  <a:pt x="2945" y="681"/>
                </a:cubicBezTo>
                <a:cubicBezTo>
                  <a:pt x="2923" y="681"/>
                  <a:pt x="2923" y="681"/>
                  <a:pt x="2923" y="681"/>
                </a:cubicBezTo>
                <a:lnTo>
                  <a:pt x="2923" y="637"/>
                </a:lnTo>
                <a:close/>
                <a:moveTo>
                  <a:pt x="778" y="928"/>
                </a:moveTo>
                <a:cubicBezTo>
                  <a:pt x="786" y="928"/>
                  <a:pt x="786" y="928"/>
                  <a:pt x="786" y="928"/>
                </a:cubicBezTo>
                <a:cubicBezTo>
                  <a:pt x="786" y="932"/>
                  <a:pt x="786" y="932"/>
                  <a:pt x="786" y="932"/>
                </a:cubicBezTo>
                <a:cubicBezTo>
                  <a:pt x="778" y="932"/>
                  <a:pt x="778" y="932"/>
                  <a:pt x="778" y="932"/>
                </a:cubicBezTo>
                <a:lnTo>
                  <a:pt x="778" y="928"/>
                </a:lnTo>
                <a:close/>
              </a:path>
            </a:pathLst>
          </a:custGeom>
          <a:gradFill>
            <a:gsLst>
              <a:gs pos="0">
                <a:schemeClr val="tx2">
                  <a:lumMod val="60000"/>
                  <a:lumOff val="40000"/>
                  <a:alpha val="10000"/>
                </a:schemeClr>
              </a:gs>
              <a:gs pos="100000">
                <a:schemeClr val="tx2">
                  <a:lumMod val="60000"/>
                  <a:lumOff val="40000"/>
                  <a:alpha val="20000"/>
                </a:schemeClr>
              </a:gs>
            </a:gsLst>
            <a:lin ang="16200000" scaled="1"/>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Oval 17"/>
          <p:cNvSpPr/>
          <p:nvPr/>
        </p:nvSpPr>
        <p:spPr>
          <a:xfrm>
            <a:off x="6030913" y="1433513"/>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1" name="Oval 20"/>
          <p:cNvSpPr/>
          <p:nvPr/>
        </p:nvSpPr>
        <p:spPr>
          <a:xfrm>
            <a:off x="6030913" y="3252788"/>
            <a:ext cx="130175" cy="130175"/>
          </a:xfrm>
          <a:prstGeom prst="ellipse">
            <a:avLst/>
          </a:prstGeom>
          <a:solidFill>
            <a:schemeClr val="bg1">
              <a:lumMod val="50000"/>
            </a:schemeClr>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7120" name="TextBox 18"/>
          <p:cNvSpPr txBox="1">
            <a:spLocks noChangeArrowheads="1"/>
          </p:cNvSpPr>
          <p:nvPr/>
        </p:nvSpPr>
        <p:spPr bwMode="auto">
          <a:xfrm>
            <a:off x="4549775" y="3179763"/>
            <a:ext cx="1371600" cy="277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15.00 PM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121" name="TextBox 19"/>
          <p:cNvSpPr txBox="1">
            <a:spLocks noChangeArrowheads="1"/>
          </p:cNvSpPr>
          <p:nvPr/>
        </p:nvSpPr>
        <p:spPr bwMode="auto">
          <a:xfrm>
            <a:off x="6121400" y="1360488"/>
            <a:ext cx="1371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14.30 PM</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Icon </a:t>
            </a:r>
            <a:r>
              <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Services</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34"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35" name="Oval 34"/>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7" name="Slide Number Placeholder 14"/>
          <p:cNvSpPr>
            <a:spLocks noGrp="1"/>
          </p:cNvSpPr>
          <p:nvPr>
            <p:ph type="sldNum" sz="quarter" idx="4294967295"/>
          </p:nvPr>
        </p:nvSpPr>
        <p:spPr>
          <a:xfrm>
            <a:off x="8751888" y="6356350"/>
            <a:ext cx="2743200" cy="365125"/>
          </a:xfrm>
        </p:spPr>
        <p:txBody>
          <a:bodyPr/>
          <a:lstStyle/>
          <a:p>
            <a:pPr marL="0" marR="0" lvl="0" indent="0" algn="l" defTabSz="914400" rtl="0" eaLnBrk="0" fontAlgn="base" latinLnBrk="0" hangingPunct="0">
              <a:lnSpc>
                <a:spcPct val="100000"/>
              </a:lnSpc>
              <a:spcBef>
                <a:spcPct val="0"/>
              </a:spcBef>
              <a:spcAft>
                <a:spcPct val="0"/>
              </a:spcAft>
              <a:buClrTx/>
              <a:buSzTx/>
              <a:buFontTx/>
              <a:buNone/>
              <a:defRPr/>
            </a:pPr>
            <a:fld id="{F2464782-F8EE-4D6E-975E-0B954AB1B369}" type="slidenum">
              <a:rPr kumimoji="0" lang="en-US" sz="1800" b="0" i="0" u="none" strike="noStrike" kern="1200" cap="none" spc="0" normalizeH="0" baseline="0" noProof="0">
                <a:ln>
                  <a:noFill/>
                </a:ln>
                <a:solidFill>
                  <a:srgbClr val="445469"/>
                </a:solidFill>
                <a:effectLst/>
                <a:uLnTx/>
                <a:uFillTx/>
                <a:latin typeface="Open Sans Light" pitchFamily="34" charset="0"/>
                <a:ea typeface="微软雅黑"/>
                <a:cs typeface="+mn-ea"/>
                <a:sym typeface="+mn-lt"/>
              </a:rPr>
            </a:fld>
            <a:endParaRPr kumimoji="0" lang="en-US" sz="1800" b="0" i="0" u="none" strike="noStrike" kern="1200" cap="none" spc="0" normalizeH="0" baseline="0" noProof="0" dirty="0">
              <a:ln>
                <a:noFill/>
              </a:ln>
              <a:solidFill>
                <a:srgbClr val="445469"/>
              </a:solidFill>
              <a:effectLst/>
              <a:uLnTx/>
              <a:uFillTx/>
              <a:latin typeface="Open Sans Light" pitchFamily="34" charset="0"/>
              <a:ea typeface="微软雅黑"/>
              <a:cs typeface="+mn-ea"/>
              <a:sym typeface="+mn-lt"/>
            </a:endParaRPr>
          </a:p>
        </p:txBody>
      </p:sp>
      <p:sp>
        <p:nvSpPr>
          <p:cNvPr id="40" name="Oval 39"/>
          <p:cNvSpPr/>
          <p:nvPr/>
        </p:nvSpPr>
        <p:spPr>
          <a:xfrm>
            <a:off x="865188" y="2066925"/>
            <a:ext cx="681037" cy="68103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2" name="Oval 41"/>
          <p:cNvSpPr/>
          <p:nvPr/>
        </p:nvSpPr>
        <p:spPr>
          <a:xfrm>
            <a:off x="865188" y="3609975"/>
            <a:ext cx="681037" cy="6810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4" name="Oval 43"/>
          <p:cNvSpPr/>
          <p:nvPr/>
        </p:nvSpPr>
        <p:spPr>
          <a:xfrm>
            <a:off x="865188" y="5114925"/>
            <a:ext cx="681037" cy="6810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6" name="Oval 45"/>
          <p:cNvSpPr/>
          <p:nvPr/>
        </p:nvSpPr>
        <p:spPr>
          <a:xfrm>
            <a:off x="6494463" y="2066925"/>
            <a:ext cx="679450" cy="68103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8" name="Oval 47"/>
          <p:cNvSpPr/>
          <p:nvPr/>
        </p:nvSpPr>
        <p:spPr>
          <a:xfrm>
            <a:off x="6494463" y="3609975"/>
            <a:ext cx="679450" cy="68103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50" name="Oval 49"/>
          <p:cNvSpPr/>
          <p:nvPr/>
        </p:nvSpPr>
        <p:spPr>
          <a:xfrm>
            <a:off x="6494463" y="5114925"/>
            <a:ext cx="679450" cy="681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39" name="Rectangle 38"/>
          <p:cNvSpPr/>
          <p:nvPr/>
        </p:nvSpPr>
        <p:spPr>
          <a:xfrm>
            <a:off x="1784350" y="1909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MARKETING</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693" name="Rectangle 12"/>
          <p:cNvSpPr>
            <a:spLocks noChangeArrowheads="1"/>
          </p:cNvSpPr>
          <p:nvPr/>
        </p:nvSpPr>
        <p:spPr bwMode="auto">
          <a:xfrm>
            <a:off x="1784350" y="2195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Rectangle 54"/>
          <p:cNvSpPr/>
          <p:nvPr/>
        </p:nvSpPr>
        <p:spPr>
          <a:xfrm>
            <a:off x="7427913" y="1909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PHOTOGRAPHY</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695" name="Rectangle 55"/>
          <p:cNvSpPr>
            <a:spLocks noChangeArrowheads="1"/>
          </p:cNvSpPr>
          <p:nvPr/>
        </p:nvSpPr>
        <p:spPr bwMode="auto">
          <a:xfrm>
            <a:off x="7427913" y="2195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Rectangle 63"/>
          <p:cNvSpPr/>
          <p:nvPr/>
        </p:nvSpPr>
        <p:spPr>
          <a:xfrm>
            <a:off x="1784350" y="345281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PROGRAMMING</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697" name="Rectangle 64"/>
          <p:cNvSpPr>
            <a:spLocks noChangeArrowheads="1"/>
          </p:cNvSpPr>
          <p:nvPr/>
        </p:nvSpPr>
        <p:spPr bwMode="auto">
          <a:xfrm>
            <a:off x="1784350" y="373856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Rectangle 66"/>
          <p:cNvSpPr/>
          <p:nvPr/>
        </p:nvSpPr>
        <p:spPr>
          <a:xfrm>
            <a:off x="7427913" y="3452813"/>
            <a:ext cx="1670050"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STREAMING MEDIA</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699" name="Rectangle 67"/>
          <p:cNvSpPr>
            <a:spLocks noChangeArrowheads="1"/>
          </p:cNvSpPr>
          <p:nvPr/>
        </p:nvSpPr>
        <p:spPr bwMode="auto">
          <a:xfrm>
            <a:off x="7427913" y="373856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 name="Rectangle 69"/>
          <p:cNvSpPr/>
          <p:nvPr/>
        </p:nvSpPr>
        <p:spPr>
          <a:xfrm>
            <a:off x="1784350" y="4957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PRINT DESIGN</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701" name="Rectangle 70"/>
          <p:cNvSpPr>
            <a:spLocks noChangeArrowheads="1"/>
          </p:cNvSpPr>
          <p:nvPr/>
        </p:nvSpPr>
        <p:spPr bwMode="auto">
          <a:xfrm>
            <a:off x="1784350" y="5243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 name="Rectangle 72"/>
          <p:cNvSpPr/>
          <p:nvPr/>
        </p:nvSpPr>
        <p:spPr>
          <a:xfrm>
            <a:off x="7427913" y="4957763"/>
            <a:ext cx="1463675" cy="307975"/>
          </a:xfrm>
          <a:prstGeom prst="rect">
            <a:avLst/>
          </a:prstGeom>
        </p:spPr>
        <p:txBody>
          <a:bodyPr>
            <a:spAutoFit/>
          </a:bodyPr>
          <a:lstStyle/>
          <a:p>
            <a:pPr marL="0" marR="0" lvl="0" indent="0" algn="l" defTabSz="914400" rtl="0" eaLnBrk="1" fontAlgn="auto" latinLnBrk="0" hangingPunct="1">
              <a:lnSpc>
                <a:spcPct val="13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LOGISTIC</a:t>
            </a:r>
            <a:endPar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703" name="Rectangle 73"/>
          <p:cNvSpPr>
            <a:spLocks noChangeArrowheads="1"/>
          </p:cNvSpPr>
          <p:nvPr/>
        </p:nvSpPr>
        <p:spPr bwMode="auto">
          <a:xfrm>
            <a:off x="7427913" y="5243513"/>
            <a:ext cx="4067175"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3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4" name="Freeform 110"/>
          <p:cNvSpPr>
            <a:spLocks noEditPoints="1"/>
          </p:cNvSpPr>
          <p:nvPr/>
        </p:nvSpPr>
        <p:spPr bwMode="auto">
          <a:xfrm>
            <a:off x="1046163" y="2276475"/>
            <a:ext cx="320675" cy="261938"/>
          </a:xfrm>
          <a:custGeom>
            <a:avLst/>
            <a:gdLst>
              <a:gd name="T0" fmla="*/ 65593 w 176"/>
              <a:gd name="T1" fmla="*/ 160073 h 144"/>
              <a:gd name="T2" fmla="*/ 58305 w 176"/>
              <a:gd name="T3" fmla="*/ 211006 h 144"/>
              <a:gd name="T4" fmla="*/ 109321 w 176"/>
              <a:gd name="T5" fmla="*/ 218282 h 144"/>
              <a:gd name="T6" fmla="*/ 116609 w 176"/>
              <a:gd name="T7" fmla="*/ 167349 h 144"/>
              <a:gd name="T8" fmla="*/ 102033 w 176"/>
              <a:gd name="T9" fmla="*/ 203730 h 144"/>
              <a:gd name="T10" fmla="*/ 72881 w 176"/>
              <a:gd name="T11" fmla="*/ 174625 h 144"/>
              <a:gd name="T12" fmla="*/ 102033 w 176"/>
              <a:gd name="T13" fmla="*/ 203730 h 144"/>
              <a:gd name="T14" fmla="*/ 211354 w 176"/>
              <a:gd name="T15" fmla="*/ 160073 h 144"/>
              <a:gd name="T16" fmla="*/ 204066 w 176"/>
              <a:gd name="T17" fmla="*/ 211006 h 144"/>
              <a:gd name="T18" fmla="*/ 255082 w 176"/>
              <a:gd name="T19" fmla="*/ 218282 h 144"/>
              <a:gd name="T20" fmla="*/ 262370 w 176"/>
              <a:gd name="T21" fmla="*/ 167349 h 144"/>
              <a:gd name="T22" fmla="*/ 247794 w 176"/>
              <a:gd name="T23" fmla="*/ 203730 h 144"/>
              <a:gd name="T24" fmla="*/ 218642 w 176"/>
              <a:gd name="T25" fmla="*/ 174625 h 144"/>
              <a:gd name="T26" fmla="*/ 247794 w 176"/>
              <a:gd name="T27" fmla="*/ 203730 h 144"/>
              <a:gd name="T28" fmla="*/ 306099 w 176"/>
              <a:gd name="T29" fmla="*/ 247386 h 144"/>
              <a:gd name="T30" fmla="*/ 313387 w 176"/>
              <a:gd name="T31" fmla="*/ 58208 h 144"/>
              <a:gd name="T32" fmla="*/ 313387 w 176"/>
              <a:gd name="T33" fmla="*/ 43656 h 144"/>
              <a:gd name="T34" fmla="*/ 306099 w 176"/>
              <a:gd name="T35" fmla="*/ 14552 h 144"/>
              <a:gd name="T36" fmla="*/ 29152 w 176"/>
              <a:gd name="T37" fmla="*/ 0 h 144"/>
              <a:gd name="T38" fmla="*/ 14576 w 176"/>
              <a:gd name="T39" fmla="*/ 43656 h 144"/>
              <a:gd name="T40" fmla="*/ 0 w 176"/>
              <a:gd name="T41" fmla="*/ 50932 h 144"/>
              <a:gd name="T42" fmla="*/ 14576 w 176"/>
              <a:gd name="T43" fmla="*/ 58208 h 144"/>
              <a:gd name="T44" fmla="*/ 7288 w 176"/>
              <a:gd name="T45" fmla="*/ 247386 h 144"/>
              <a:gd name="T46" fmla="*/ 7288 w 176"/>
              <a:gd name="T47" fmla="*/ 261938 h 144"/>
              <a:gd name="T48" fmla="*/ 320675 w 176"/>
              <a:gd name="T49" fmla="*/ 254662 h 144"/>
              <a:gd name="T50" fmla="*/ 174914 w 176"/>
              <a:gd name="T51" fmla="*/ 247386 h 144"/>
              <a:gd name="T52" fmla="*/ 145761 w 176"/>
              <a:gd name="T53" fmla="*/ 174625 h 144"/>
              <a:gd name="T54" fmla="*/ 174914 w 176"/>
              <a:gd name="T55" fmla="*/ 247386 h 144"/>
              <a:gd name="T56" fmla="*/ 189490 w 176"/>
              <a:gd name="T57" fmla="*/ 247386 h 144"/>
              <a:gd name="T58" fmla="*/ 182202 w 176"/>
              <a:gd name="T59" fmla="*/ 160073 h 144"/>
              <a:gd name="T60" fmla="*/ 131185 w 176"/>
              <a:gd name="T61" fmla="*/ 167349 h 144"/>
              <a:gd name="T62" fmla="*/ 29152 w 176"/>
              <a:gd name="T63" fmla="*/ 247386 h 144"/>
              <a:gd name="T64" fmla="*/ 51016 w 176"/>
              <a:gd name="T65" fmla="*/ 101865 h 144"/>
              <a:gd name="T66" fmla="*/ 94745 w 176"/>
              <a:gd name="T67" fmla="*/ 101865 h 144"/>
              <a:gd name="T68" fmla="*/ 138473 w 176"/>
              <a:gd name="T69" fmla="*/ 101865 h 144"/>
              <a:gd name="T70" fmla="*/ 182202 w 176"/>
              <a:gd name="T71" fmla="*/ 101865 h 144"/>
              <a:gd name="T72" fmla="*/ 225930 w 176"/>
              <a:gd name="T73" fmla="*/ 101865 h 144"/>
              <a:gd name="T74" fmla="*/ 269659 w 176"/>
              <a:gd name="T75" fmla="*/ 101865 h 144"/>
              <a:gd name="T76" fmla="*/ 291523 w 176"/>
              <a:gd name="T77" fmla="*/ 247386 h 144"/>
              <a:gd name="T78" fmla="*/ 36440 w 176"/>
              <a:gd name="T79" fmla="*/ 58208 h 144"/>
              <a:gd name="T80" fmla="*/ 65593 w 176"/>
              <a:gd name="T81" fmla="*/ 72761 h 144"/>
              <a:gd name="T82" fmla="*/ 36440 w 176"/>
              <a:gd name="T83" fmla="*/ 72761 h 144"/>
              <a:gd name="T84" fmla="*/ 80169 w 176"/>
              <a:gd name="T85" fmla="*/ 58208 h 144"/>
              <a:gd name="T86" fmla="*/ 109321 w 176"/>
              <a:gd name="T87" fmla="*/ 72761 h 144"/>
              <a:gd name="T88" fmla="*/ 80169 w 176"/>
              <a:gd name="T89" fmla="*/ 72761 h 144"/>
              <a:gd name="T90" fmla="*/ 123897 w 176"/>
              <a:gd name="T91" fmla="*/ 58208 h 144"/>
              <a:gd name="T92" fmla="*/ 153049 w 176"/>
              <a:gd name="T93" fmla="*/ 72761 h 144"/>
              <a:gd name="T94" fmla="*/ 123897 w 176"/>
              <a:gd name="T95" fmla="*/ 72761 h 144"/>
              <a:gd name="T96" fmla="*/ 167626 w 176"/>
              <a:gd name="T97" fmla="*/ 58208 h 144"/>
              <a:gd name="T98" fmla="*/ 196778 w 176"/>
              <a:gd name="T99" fmla="*/ 72761 h 144"/>
              <a:gd name="T100" fmla="*/ 167626 w 176"/>
              <a:gd name="T101" fmla="*/ 72761 h 144"/>
              <a:gd name="T102" fmla="*/ 211354 w 176"/>
              <a:gd name="T103" fmla="*/ 58208 h 144"/>
              <a:gd name="T104" fmla="*/ 240506 w 176"/>
              <a:gd name="T105" fmla="*/ 72761 h 144"/>
              <a:gd name="T106" fmla="*/ 211354 w 176"/>
              <a:gd name="T107" fmla="*/ 72761 h 144"/>
              <a:gd name="T108" fmla="*/ 255082 w 176"/>
              <a:gd name="T109" fmla="*/ 58208 h 144"/>
              <a:gd name="T110" fmla="*/ 284235 w 176"/>
              <a:gd name="T111" fmla="*/ 72761 h 144"/>
              <a:gd name="T112" fmla="*/ 255082 w 176"/>
              <a:gd name="T113" fmla="*/ 72761 h 144"/>
              <a:gd name="T114" fmla="*/ 29152 w 176"/>
              <a:gd name="T115" fmla="*/ 43656 h 144"/>
              <a:gd name="T116" fmla="*/ 291523 w 176"/>
              <a:gd name="T117" fmla="*/ 14552 h 144"/>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76" h="144">
                <a:moveTo>
                  <a:pt x="60" y="88"/>
                </a:moveTo>
                <a:cubicBezTo>
                  <a:pt x="36" y="88"/>
                  <a:pt x="36" y="88"/>
                  <a:pt x="36" y="88"/>
                </a:cubicBezTo>
                <a:cubicBezTo>
                  <a:pt x="34" y="88"/>
                  <a:pt x="32" y="90"/>
                  <a:pt x="32" y="92"/>
                </a:cubicBezTo>
                <a:cubicBezTo>
                  <a:pt x="32" y="116"/>
                  <a:pt x="32" y="116"/>
                  <a:pt x="32" y="116"/>
                </a:cubicBezTo>
                <a:cubicBezTo>
                  <a:pt x="32" y="118"/>
                  <a:pt x="34" y="120"/>
                  <a:pt x="36" y="120"/>
                </a:cubicBezTo>
                <a:cubicBezTo>
                  <a:pt x="60" y="120"/>
                  <a:pt x="60" y="120"/>
                  <a:pt x="60" y="120"/>
                </a:cubicBezTo>
                <a:cubicBezTo>
                  <a:pt x="62" y="120"/>
                  <a:pt x="64" y="118"/>
                  <a:pt x="64" y="116"/>
                </a:cubicBezTo>
                <a:cubicBezTo>
                  <a:pt x="64" y="92"/>
                  <a:pt x="64" y="92"/>
                  <a:pt x="64" y="92"/>
                </a:cubicBezTo>
                <a:cubicBezTo>
                  <a:pt x="64" y="90"/>
                  <a:pt x="62" y="88"/>
                  <a:pt x="60" y="88"/>
                </a:cubicBezTo>
                <a:moveTo>
                  <a:pt x="56" y="112"/>
                </a:moveTo>
                <a:cubicBezTo>
                  <a:pt x="40" y="112"/>
                  <a:pt x="40" y="112"/>
                  <a:pt x="40" y="112"/>
                </a:cubicBezTo>
                <a:cubicBezTo>
                  <a:pt x="40" y="96"/>
                  <a:pt x="40" y="96"/>
                  <a:pt x="40" y="96"/>
                </a:cubicBezTo>
                <a:cubicBezTo>
                  <a:pt x="56" y="96"/>
                  <a:pt x="56" y="96"/>
                  <a:pt x="56" y="96"/>
                </a:cubicBezTo>
                <a:lnTo>
                  <a:pt x="56" y="112"/>
                </a:lnTo>
                <a:close/>
                <a:moveTo>
                  <a:pt x="140" y="88"/>
                </a:moveTo>
                <a:cubicBezTo>
                  <a:pt x="116" y="88"/>
                  <a:pt x="116" y="88"/>
                  <a:pt x="116" y="88"/>
                </a:cubicBezTo>
                <a:cubicBezTo>
                  <a:pt x="114" y="88"/>
                  <a:pt x="112" y="90"/>
                  <a:pt x="112" y="92"/>
                </a:cubicBezTo>
                <a:cubicBezTo>
                  <a:pt x="112" y="116"/>
                  <a:pt x="112" y="116"/>
                  <a:pt x="112" y="116"/>
                </a:cubicBezTo>
                <a:cubicBezTo>
                  <a:pt x="112" y="118"/>
                  <a:pt x="114" y="120"/>
                  <a:pt x="116" y="120"/>
                </a:cubicBezTo>
                <a:cubicBezTo>
                  <a:pt x="140" y="120"/>
                  <a:pt x="140" y="120"/>
                  <a:pt x="140" y="120"/>
                </a:cubicBezTo>
                <a:cubicBezTo>
                  <a:pt x="142" y="120"/>
                  <a:pt x="144" y="118"/>
                  <a:pt x="144" y="116"/>
                </a:cubicBezTo>
                <a:cubicBezTo>
                  <a:pt x="144" y="92"/>
                  <a:pt x="144" y="92"/>
                  <a:pt x="144" y="92"/>
                </a:cubicBezTo>
                <a:cubicBezTo>
                  <a:pt x="144" y="90"/>
                  <a:pt x="142" y="88"/>
                  <a:pt x="140" y="88"/>
                </a:cubicBezTo>
                <a:moveTo>
                  <a:pt x="136" y="112"/>
                </a:moveTo>
                <a:cubicBezTo>
                  <a:pt x="120" y="112"/>
                  <a:pt x="120" y="112"/>
                  <a:pt x="120" y="112"/>
                </a:cubicBezTo>
                <a:cubicBezTo>
                  <a:pt x="120" y="96"/>
                  <a:pt x="120" y="96"/>
                  <a:pt x="120" y="96"/>
                </a:cubicBezTo>
                <a:cubicBezTo>
                  <a:pt x="136" y="96"/>
                  <a:pt x="136" y="96"/>
                  <a:pt x="136" y="96"/>
                </a:cubicBezTo>
                <a:lnTo>
                  <a:pt x="136" y="112"/>
                </a:lnTo>
                <a:close/>
                <a:moveTo>
                  <a:pt x="172" y="136"/>
                </a:moveTo>
                <a:cubicBezTo>
                  <a:pt x="168" y="136"/>
                  <a:pt x="168" y="136"/>
                  <a:pt x="168" y="136"/>
                </a:cubicBezTo>
                <a:cubicBezTo>
                  <a:pt x="168" y="32"/>
                  <a:pt x="168" y="32"/>
                  <a:pt x="168" y="32"/>
                </a:cubicBezTo>
                <a:cubicBezTo>
                  <a:pt x="172" y="32"/>
                  <a:pt x="172" y="32"/>
                  <a:pt x="172" y="32"/>
                </a:cubicBezTo>
                <a:cubicBezTo>
                  <a:pt x="174" y="32"/>
                  <a:pt x="176" y="30"/>
                  <a:pt x="176" y="28"/>
                </a:cubicBezTo>
                <a:cubicBezTo>
                  <a:pt x="176" y="26"/>
                  <a:pt x="174" y="24"/>
                  <a:pt x="172" y="24"/>
                </a:cubicBezTo>
                <a:cubicBezTo>
                  <a:pt x="168" y="24"/>
                  <a:pt x="168" y="24"/>
                  <a:pt x="168" y="24"/>
                </a:cubicBezTo>
                <a:cubicBezTo>
                  <a:pt x="168" y="8"/>
                  <a:pt x="168" y="8"/>
                  <a:pt x="168" y="8"/>
                </a:cubicBezTo>
                <a:cubicBezTo>
                  <a:pt x="168" y="4"/>
                  <a:pt x="164" y="0"/>
                  <a:pt x="160" y="0"/>
                </a:cubicBezTo>
                <a:cubicBezTo>
                  <a:pt x="16" y="0"/>
                  <a:pt x="16" y="0"/>
                  <a:pt x="16" y="0"/>
                </a:cubicBezTo>
                <a:cubicBezTo>
                  <a:pt x="12" y="0"/>
                  <a:pt x="8" y="4"/>
                  <a:pt x="8" y="8"/>
                </a:cubicBezTo>
                <a:cubicBezTo>
                  <a:pt x="8" y="24"/>
                  <a:pt x="8" y="24"/>
                  <a:pt x="8" y="24"/>
                </a:cubicBezTo>
                <a:cubicBezTo>
                  <a:pt x="4" y="24"/>
                  <a:pt x="4" y="24"/>
                  <a:pt x="4" y="24"/>
                </a:cubicBezTo>
                <a:cubicBezTo>
                  <a:pt x="2" y="24"/>
                  <a:pt x="0" y="26"/>
                  <a:pt x="0" y="28"/>
                </a:cubicBezTo>
                <a:cubicBezTo>
                  <a:pt x="0" y="30"/>
                  <a:pt x="2" y="32"/>
                  <a:pt x="4" y="32"/>
                </a:cubicBezTo>
                <a:cubicBezTo>
                  <a:pt x="8" y="32"/>
                  <a:pt x="8" y="32"/>
                  <a:pt x="8" y="32"/>
                </a:cubicBezTo>
                <a:cubicBezTo>
                  <a:pt x="8" y="136"/>
                  <a:pt x="8" y="136"/>
                  <a:pt x="8" y="136"/>
                </a:cubicBezTo>
                <a:cubicBezTo>
                  <a:pt x="4" y="136"/>
                  <a:pt x="4" y="136"/>
                  <a:pt x="4" y="136"/>
                </a:cubicBezTo>
                <a:cubicBezTo>
                  <a:pt x="2" y="136"/>
                  <a:pt x="0" y="138"/>
                  <a:pt x="0" y="140"/>
                </a:cubicBezTo>
                <a:cubicBezTo>
                  <a:pt x="0" y="142"/>
                  <a:pt x="2" y="144"/>
                  <a:pt x="4" y="144"/>
                </a:cubicBezTo>
                <a:cubicBezTo>
                  <a:pt x="172" y="144"/>
                  <a:pt x="172" y="144"/>
                  <a:pt x="172" y="144"/>
                </a:cubicBezTo>
                <a:cubicBezTo>
                  <a:pt x="174" y="144"/>
                  <a:pt x="176" y="142"/>
                  <a:pt x="176" y="140"/>
                </a:cubicBezTo>
                <a:cubicBezTo>
                  <a:pt x="176" y="138"/>
                  <a:pt x="174" y="136"/>
                  <a:pt x="172" y="136"/>
                </a:cubicBezTo>
                <a:moveTo>
                  <a:pt x="96" y="136"/>
                </a:moveTo>
                <a:cubicBezTo>
                  <a:pt x="80" y="136"/>
                  <a:pt x="80" y="136"/>
                  <a:pt x="80" y="136"/>
                </a:cubicBezTo>
                <a:cubicBezTo>
                  <a:pt x="80" y="96"/>
                  <a:pt x="80" y="96"/>
                  <a:pt x="80" y="96"/>
                </a:cubicBezTo>
                <a:cubicBezTo>
                  <a:pt x="96" y="96"/>
                  <a:pt x="96" y="96"/>
                  <a:pt x="96" y="96"/>
                </a:cubicBezTo>
                <a:lnTo>
                  <a:pt x="96" y="136"/>
                </a:lnTo>
                <a:close/>
                <a:moveTo>
                  <a:pt x="160" y="136"/>
                </a:moveTo>
                <a:cubicBezTo>
                  <a:pt x="104" y="136"/>
                  <a:pt x="104" y="136"/>
                  <a:pt x="104" y="136"/>
                </a:cubicBezTo>
                <a:cubicBezTo>
                  <a:pt x="104" y="92"/>
                  <a:pt x="104" y="92"/>
                  <a:pt x="104" y="92"/>
                </a:cubicBezTo>
                <a:cubicBezTo>
                  <a:pt x="104" y="90"/>
                  <a:pt x="102" y="88"/>
                  <a:pt x="100" y="88"/>
                </a:cubicBezTo>
                <a:cubicBezTo>
                  <a:pt x="76" y="88"/>
                  <a:pt x="76" y="88"/>
                  <a:pt x="76" y="88"/>
                </a:cubicBezTo>
                <a:cubicBezTo>
                  <a:pt x="74" y="88"/>
                  <a:pt x="72" y="90"/>
                  <a:pt x="72" y="92"/>
                </a:cubicBezTo>
                <a:cubicBezTo>
                  <a:pt x="72" y="136"/>
                  <a:pt x="72" y="136"/>
                  <a:pt x="72" y="136"/>
                </a:cubicBezTo>
                <a:cubicBezTo>
                  <a:pt x="16" y="136"/>
                  <a:pt x="16" y="136"/>
                  <a:pt x="16" y="136"/>
                </a:cubicBezTo>
                <a:cubicBezTo>
                  <a:pt x="16" y="50"/>
                  <a:pt x="16" y="50"/>
                  <a:pt x="16" y="50"/>
                </a:cubicBezTo>
                <a:cubicBezTo>
                  <a:pt x="19" y="54"/>
                  <a:pt x="23" y="56"/>
                  <a:pt x="28" y="56"/>
                </a:cubicBezTo>
                <a:cubicBezTo>
                  <a:pt x="33" y="56"/>
                  <a:pt x="37" y="54"/>
                  <a:pt x="40" y="50"/>
                </a:cubicBezTo>
                <a:cubicBezTo>
                  <a:pt x="43" y="54"/>
                  <a:pt x="47" y="56"/>
                  <a:pt x="52" y="56"/>
                </a:cubicBezTo>
                <a:cubicBezTo>
                  <a:pt x="57" y="56"/>
                  <a:pt x="61" y="54"/>
                  <a:pt x="64" y="50"/>
                </a:cubicBezTo>
                <a:cubicBezTo>
                  <a:pt x="67" y="54"/>
                  <a:pt x="71" y="56"/>
                  <a:pt x="76" y="56"/>
                </a:cubicBezTo>
                <a:cubicBezTo>
                  <a:pt x="81" y="56"/>
                  <a:pt x="85" y="54"/>
                  <a:pt x="88" y="50"/>
                </a:cubicBezTo>
                <a:cubicBezTo>
                  <a:pt x="91" y="54"/>
                  <a:pt x="95" y="56"/>
                  <a:pt x="100" y="56"/>
                </a:cubicBezTo>
                <a:cubicBezTo>
                  <a:pt x="105" y="56"/>
                  <a:pt x="109" y="54"/>
                  <a:pt x="112" y="50"/>
                </a:cubicBezTo>
                <a:cubicBezTo>
                  <a:pt x="115" y="54"/>
                  <a:pt x="119" y="56"/>
                  <a:pt x="124" y="56"/>
                </a:cubicBezTo>
                <a:cubicBezTo>
                  <a:pt x="129" y="56"/>
                  <a:pt x="133" y="54"/>
                  <a:pt x="136" y="50"/>
                </a:cubicBezTo>
                <a:cubicBezTo>
                  <a:pt x="139" y="54"/>
                  <a:pt x="143" y="56"/>
                  <a:pt x="148" y="56"/>
                </a:cubicBezTo>
                <a:cubicBezTo>
                  <a:pt x="153" y="56"/>
                  <a:pt x="157" y="54"/>
                  <a:pt x="160" y="50"/>
                </a:cubicBezTo>
                <a:lnTo>
                  <a:pt x="160" y="136"/>
                </a:lnTo>
                <a:close/>
                <a:moveTo>
                  <a:pt x="20" y="40"/>
                </a:moveTo>
                <a:cubicBezTo>
                  <a:pt x="20" y="32"/>
                  <a:pt x="20" y="32"/>
                  <a:pt x="20" y="32"/>
                </a:cubicBezTo>
                <a:cubicBezTo>
                  <a:pt x="36" y="32"/>
                  <a:pt x="36" y="32"/>
                  <a:pt x="36" y="32"/>
                </a:cubicBezTo>
                <a:cubicBezTo>
                  <a:pt x="36" y="40"/>
                  <a:pt x="36" y="40"/>
                  <a:pt x="36" y="40"/>
                </a:cubicBezTo>
                <a:cubicBezTo>
                  <a:pt x="36" y="44"/>
                  <a:pt x="32" y="48"/>
                  <a:pt x="28" y="48"/>
                </a:cubicBezTo>
                <a:cubicBezTo>
                  <a:pt x="24" y="48"/>
                  <a:pt x="20" y="44"/>
                  <a:pt x="20" y="40"/>
                </a:cubicBezTo>
                <a:moveTo>
                  <a:pt x="44" y="40"/>
                </a:moveTo>
                <a:cubicBezTo>
                  <a:pt x="44" y="32"/>
                  <a:pt x="44" y="32"/>
                  <a:pt x="44" y="32"/>
                </a:cubicBezTo>
                <a:cubicBezTo>
                  <a:pt x="60" y="32"/>
                  <a:pt x="60" y="32"/>
                  <a:pt x="60" y="32"/>
                </a:cubicBezTo>
                <a:cubicBezTo>
                  <a:pt x="60" y="40"/>
                  <a:pt x="60" y="40"/>
                  <a:pt x="60" y="40"/>
                </a:cubicBezTo>
                <a:cubicBezTo>
                  <a:pt x="60" y="44"/>
                  <a:pt x="56" y="48"/>
                  <a:pt x="52" y="48"/>
                </a:cubicBezTo>
                <a:cubicBezTo>
                  <a:pt x="48" y="48"/>
                  <a:pt x="44" y="44"/>
                  <a:pt x="44" y="40"/>
                </a:cubicBezTo>
                <a:moveTo>
                  <a:pt x="68" y="40"/>
                </a:moveTo>
                <a:cubicBezTo>
                  <a:pt x="68" y="32"/>
                  <a:pt x="68" y="32"/>
                  <a:pt x="68" y="32"/>
                </a:cubicBezTo>
                <a:cubicBezTo>
                  <a:pt x="84" y="32"/>
                  <a:pt x="84" y="32"/>
                  <a:pt x="84" y="32"/>
                </a:cubicBezTo>
                <a:cubicBezTo>
                  <a:pt x="84" y="40"/>
                  <a:pt x="84" y="40"/>
                  <a:pt x="84" y="40"/>
                </a:cubicBezTo>
                <a:cubicBezTo>
                  <a:pt x="84" y="44"/>
                  <a:pt x="80" y="48"/>
                  <a:pt x="76" y="48"/>
                </a:cubicBezTo>
                <a:cubicBezTo>
                  <a:pt x="72" y="48"/>
                  <a:pt x="68" y="44"/>
                  <a:pt x="68" y="40"/>
                </a:cubicBezTo>
                <a:moveTo>
                  <a:pt x="92" y="40"/>
                </a:moveTo>
                <a:cubicBezTo>
                  <a:pt x="92" y="32"/>
                  <a:pt x="92" y="32"/>
                  <a:pt x="92" y="32"/>
                </a:cubicBezTo>
                <a:cubicBezTo>
                  <a:pt x="108" y="32"/>
                  <a:pt x="108" y="32"/>
                  <a:pt x="108" y="32"/>
                </a:cubicBezTo>
                <a:cubicBezTo>
                  <a:pt x="108" y="40"/>
                  <a:pt x="108" y="40"/>
                  <a:pt x="108" y="40"/>
                </a:cubicBezTo>
                <a:cubicBezTo>
                  <a:pt x="108" y="44"/>
                  <a:pt x="104" y="48"/>
                  <a:pt x="100" y="48"/>
                </a:cubicBezTo>
                <a:cubicBezTo>
                  <a:pt x="96" y="48"/>
                  <a:pt x="92" y="44"/>
                  <a:pt x="92" y="40"/>
                </a:cubicBezTo>
                <a:moveTo>
                  <a:pt x="116" y="40"/>
                </a:moveTo>
                <a:cubicBezTo>
                  <a:pt x="116" y="32"/>
                  <a:pt x="116" y="32"/>
                  <a:pt x="116" y="32"/>
                </a:cubicBezTo>
                <a:cubicBezTo>
                  <a:pt x="132" y="32"/>
                  <a:pt x="132" y="32"/>
                  <a:pt x="132" y="32"/>
                </a:cubicBezTo>
                <a:cubicBezTo>
                  <a:pt x="132" y="40"/>
                  <a:pt x="132" y="40"/>
                  <a:pt x="132" y="40"/>
                </a:cubicBezTo>
                <a:cubicBezTo>
                  <a:pt x="132" y="44"/>
                  <a:pt x="128" y="48"/>
                  <a:pt x="124" y="48"/>
                </a:cubicBezTo>
                <a:cubicBezTo>
                  <a:pt x="120" y="48"/>
                  <a:pt x="116" y="44"/>
                  <a:pt x="116" y="40"/>
                </a:cubicBezTo>
                <a:moveTo>
                  <a:pt x="140" y="40"/>
                </a:moveTo>
                <a:cubicBezTo>
                  <a:pt x="140" y="32"/>
                  <a:pt x="140" y="32"/>
                  <a:pt x="140" y="32"/>
                </a:cubicBezTo>
                <a:cubicBezTo>
                  <a:pt x="156" y="32"/>
                  <a:pt x="156" y="32"/>
                  <a:pt x="156" y="32"/>
                </a:cubicBezTo>
                <a:cubicBezTo>
                  <a:pt x="156" y="40"/>
                  <a:pt x="156" y="40"/>
                  <a:pt x="156" y="40"/>
                </a:cubicBezTo>
                <a:cubicBezTo>
                  <a:pt x="156" y="44"/>
                  <a:pt x="152" y="48"/>
                  <a:pt x="148" y="48"/>
                </a:cubicBezTo>
                <a:cubicBezTo>
                  <a:pt x="144" y="48"/>
                  <a:pt x="140" y="44"/>
                  <a:pt x="140" y="40"/>
                </a:cubicBezTo>
                <a:moveTo>
                  <a:pt x="160" y="24"/>
                </a:moveTo>
                <a:cubicBezTo>
                  <a:pt x="16" y="24"/>
                  <a:pt x="16" y="24"/>
                  <a:pt x="16" y="24"/>
                </a:cubicBezTo>
                <a:cubicBezTo>
                  <a:pt x="16" y="8"/>
                  <a:pt x="16" y="8"/>
                  <a:pt x="16" y="8"/>
                </a:cubicBezTo>
                <a:cubicBezTo>
                  <a:pt x="160" y="8"/>
                  <a:pt x="160" y="8"/>
                  <a:pt x="160" y="8"/>
                </a:cubicBezTo>
                <a:lnTo>
                  <a:pt x="160" y="2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5" name="Freeform 23"/>
          <p:cNvSpPr>
            <a:spLocks noEditPoints="1"/>
          </p:cNvSpPr>
          <p:nvPr/>
        </p:nvSpPr>
        <p:spPr bwMode="auto">
          <a:xfrm>
            <a:off x="6677025" y="2279650"/>
            <a:ext cx="314325" cy="255588"/>
          </a:xfrm>
          <a:custGeom>
            <a:avLst/>
            <a:gdLst>
              <a:gd name="T0" fmla="*/ 192501 w 176"/>
              <a:gd name="T1" fmla="*/ 42795 h 144"/>
              <a:gd name="T2" fmla="*/ 192501 w 176"/>
              <a:gd name="T3" fmla="*/ 28530 h 144"/>
              <a:gd name="T4" fmla="*/ 114075 w 176"/>
              <a:gd name="T5" fmla="*/ 35663 h 144"/>
              <a:gd name="T6" fmla="*/ 156853 w 176"/>
              <a:gd name="T7" fmla="*/ 99855 h 144"/>
              <a:gd name="T8" fmla="*/ 156853 w 176"/>
              <a:gd name="T9" fmla="*/ 185445 h 144"/>
              <a:gd name="T10" fmla="*/ 156853 w 176"/>
              <a:gd name="T11" fmla="*/ 99855 h 144"/>
              <a:gd name="T12" fmla="*/ 128334 w 176"/>
              <a:gd name="T13" fmla="*/ 142650 h 144"/>
              <a:gd name="T14" fmla="*/ 185372 w 176"/>
              <a:gd name="T15" fmla="*/ 142650 h 144"/>
              <a:gd name="T16" fmla="*/ 156853 w 176"/>
              <a:gd name="T17" fmla="*/ 71325 h 144"/>
              <a:gd name="T18" fmla="*/ 156853 w 176"/>
              <a:gd name="T19" fmla="*/ 213975 h 144"/>
              <a:gd name="T20" fmla="*/ 156853 w 176"/>
              <a:gd name="T21" fmla="*/ 71325 h 144"/>
              <a:gd name="T22" fmla="*/ 99816 w 176"/>
              <a:gd name="T23" fmla="*/ 142650 h 144"/>
              <a:gd name="T24" fmla="*/ 213890 w 176"/>
              <a:gd name="T25" fmla="*/ 142650 h 144"/>
              <a:gd name="T26" fmla="*/ 263798 w 176"/>
              <a:gd name="T27" fmla="*/ 114120 h 144"/>
              <a:gd name="T28" fmla="*/ 263798 w 176"/>
              <a:gd name="T29" fmla="*/ 128385 h 144"/>
              <a:gd name="T30" fmla="*/ 263798 w 176"/>
              <a:gd name="T31" fmla="*/ 114120 h 144"/>
              <a:gd name="T32" fmla="*/ 242409 w 176"/>
              <a:gd name="T33" fmla="*/ 78458 h 144"/>
              <a:gd name="T34" fmla="*/ 285187 w 176"/>
              <a:gd name="T35" fmla="*/ 78458 h 144"/>
              <a:gd name="T36" fmla="*/ 263798 w 176"/>
              <a:gd name="T37" fmla="*/ 85590 h 144"/>
              <a:gd name="T38" fmla="*/ 263798 w 176"/>
              <a:gd name="T39" fmla="*/ 71325 h 144"/>
              <a:gd name="T40" fmla="*/ 263798 w 176"/>
              <a:gd name="T41" fmla="*/ 85590 h 144"/>
              <a:gd name="T42" fmla="*/ 256669 w 176"/>
              <a:gd name="T43" fmla="*/ 28530 h 144"/>
              <a:gd name="T44" fmla="*/ 156853 w 176"/>
              <a:gd name="T45" fmla="*/ 0 h 144"/>
              <a:gd name="T46" fmla="*/ 57037 w 176"/>
              <a:gd name="T47" fmla="*/ 28530 h 144"/>
              <a:gd name="T48" fmla="*/ 0 w 176"/>
              <a:gd name="T49" fmla="*/ 57060 h 144"/>
              <a:gd name="T50" fmla="*/ 28519 w 176"/>
              <a:gd name="T51" fmla="*/ 256770 h 144"/>
              <a:gd name="T52" fmla="*/ 313706 w 176"/>
              <a:gd name="T53" fmla="*/ 228240 h 144"/>
              <a:gd name="T54" fmla="*/ 285187 w 176"/>
              <a:gd name="T55" fmla="*/ 28530 h 144"/>
              <a:gd name="T56" fmla="*/ 237062 w 176"/>
              <a:gd name="T57" fmla="*/ 171180 h 144"/>
              <a:gd name="T58" fmla="*/ 299447 w 176"/>
              <a:gd name="T59" fmla="*/ 185445 h 144"/>
              <a:gd name="T60" fmla="*/ 285187 w 176"/>
              <a:gd name="T61" fmla="*/ 242505 h 144"/>
              <a:gd name="T62" fmla="*/ 14259 w 176"/>
              <a:gd name="T63" fmla="*/ 228240 h 144"/>
              <a:gd name="T64" fmla="*/ 81991 w 176"/>
              <a:gd name="T65" fmla="*/ 185445 h 144"/>
              <a:gd name="T66" fmla="*/ 14259 w 176"/>
              <a:gd name="T67" fmla="*/ 171180 h 144"/>
              <a:gd name="T68" fmla="*/ 28519 w 176"/>
              <a:gd name="T69" fmla="*/ 42795 h 144"/>
              <a:gd name="T70" fmla="*/ 106945 w 176"/>
              <a:gd name="T71" fmla="*/ 14265 h 144"/>
              <a:gd name="T72" fmla="*/ 206761 w 176"/>
              <a:gd name="T73" fmla="*/ 14265 h 144"/>
              <a:gd name="T74" fmla="*/ 285187 w 176"/>
              <a:gd name="T75" fmla="*/ 42795 h 144"/>
              <a:gd name="T76" fmla="*/ 299447 w 176"/>
              <a:gd name="T77" fmla="*/ 171180 h 144"/>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76" h="144">
                <a:moveTo>
                  <a:pt x="68" y="24"/>
                </a:moveTo>
                <a:cubicBezTo>
                  <a:pt x="108" y="24"/>
                  <a:pt x="108" y="24"/>
                  <a:pt x="108" y="24"/>
                </a:cubicBezTo>
                <a:cubicBezTo>
                  <a:pt x="110" y="24"/>
                  <a:pt x="112" y="22"/>
                  <a:pt x="112" y="20"/>
                </a:cubicBezTo>
                <a:cubicBezTo>
                  <a:pt x="112" y="18"/>
                  <a:pt x="110" y="16"/>
                  <a:pt x="108" y="16"/>
                </a:cubicBezTo>
                <a:cubicBezTo>
                  <a:pt x="68" y="16"/>
                  <a:pt x="68" y="16"/>
                  <a:pt x="68" y="16"/>
                </a:cubicBezTo>
                <a:cubicBezTo>
                  <a:pt x="66" y="16"/>
                  <a:pt x="64" y="18"/>
                  <a:pt x="64" y="20"/>
                </a:cubicBezTo>
                <a:cubicBezTo>
                  <a:pt x="64" y="22"/>
                  <a:pt x="66" y="24"/>
                  <a:pt x="68" y="24"/>
                </a:cubicBezTo>
                <a:moveTo>
                  <a:pt x="88" y="56"/>
                </a:moveTo>
                <a:cubicBezTo>
                  <a:pt x="75" y="56"/>
                  <a:pt x="64" y="67"/>
                  <a:pt x="64" y="80"/>
                </a:cubicBezTo>
                <a:cubicBezTo>
                  <a:pt x="64" y="93"/>
                  <a:pt x="75" y="104"/>
                  <a:pt x="88" y="104"/>
                </a:cubicBezTo>
                <a:cubicBezTo>
                  <a:pt x="101" y="104"/>
                  <a:pt x="112" y="93"/>
                  <a:pt x="112" y="80"/>
                </a:cubicBezTo>
                <a:cubicBezTo>
                  <a:pt x="112" y="67"/>
                  <a:pt x="101" y="56"/>
                  <a:pt x="88" y="56"/>
                </a:cubicBezTo>
                <a:moveTo>
                  <a:pt x="88" y="96"/>
                </a:moveTo>
                <a:cubicBezTo>
                  <a:pt x="79" y="96"/>
                  <a:pt x="72" y="89"/>
                  <a:pt x="72" y="80"/>
                </a:cubicBezTo>
                <a:cubicBezTo>
                  <a:pt x="72" y="71"/>
                  <a:pt x="79" y="64"/>
                  <a:pt x="88" y="64"/>
                </a:cubicBezTo>
                <a:cubicBezTo>
                  <a:pt x="97" y="64"/>
                  <a:pt x="104" y="71"/>
                  <a:pt x="104" y="80"/>
                </a:cubicBezTo>
                <a:cubicBezTo>
                  <a:pt x="104" y="89"/>
                  <a:pt x="97" y="96"/>
                  <a:pt x="88" y="96"/>
                </a:cubicBezTo>
                <a:moveTo>
                  <a:pt x="88" y="40"/>
                </a:moveTo>
                <a:cubicBezTo>
                  <a:pt x="66" y="40"/>
                  <a:pt x="48" y="58"/>
                  <a:pt x="48" y="80"/>
                </a:cubicBezTo>
                <a:cubicBezTo>
                  <a:pt x="48" y="102"/>
                  <a:pt x="66" y="120"/>
                  <a:pt x="88" y="120"/>
                </a:cubicBezTo>
                <a:cubicBezTo>
                  <a:pt x="110" y="120"/>
                  <a:pt x="128" y="102"/>
                  <a:pt x="128" y="80"/>
                </a:cubicBezTo>
                <a:cubicBezTo>
                  <a:pt x="128" y="58"/>
                  <a:pt x="110" y="40"/>
                  <a:pt x="88" y="40"/>
                </a:cubicBezTo>
                <a:moveTo>
                  <a:pt x="88" y="112"/>
                </a:moveTo>
                <a:cubicBezTo>
                  <a:pt x="70" y="112"/>
                  <a:pt x="56" y="98"/>
                  <a:pt x="56" y="80"/>
                </a:cubicBezTo>
                <a:cubicBezTo>
                  <a:pt x="56" y="62"/>
                  <a:pt x="70" y="48"/>
                  <a:pt x="88" y="48"/>
                </a:cubicBezTo>
                <a:cubicBezTo>
                  <a:pt x="106" y="48"/>
                  <a:pt x="120" y="62"/>
                  <a:pt x="120" y="80"/>
                </a:cubicBezTo>
                <a:cubicBezTo>
                  <a:pt x="120" y="98"/>
                  <a:pt x="106" y="112"/>
                  <a:pt x="88" y="112"/>
                </a:cubicBezTo>
                <a:moveTo>
                  <a:pt x="148" y="64"/>
                </a:moveTo>
                <a:cubicBezTo>
                  <a:pt x="146" y="64"/>
                  <a:pt x="144" y="66"/>
                  <a:pt x="144" y="68"/>
                </a:cubicBezTo>
                <a:cubicBezTo>
                  <a:pt x="144" y="70"/>
                  <a:pt x="146" y="72"/>
                  <a:pt x="148" y="72"/>
                </a:cubicBezTo>
                <a:cubicBezTo>
                  <a:pt x="150" y="72"/>
                  <a:pt x="152" y="70"/>
                  <a:pt x="152" y="68"/>
                </a:cubicBezTo>
                <a:cubicBezTo>
                  <a:pt x="152" y="66"/>
                  <a:pt x="150" y="64"/>
                  <a:pt x="148" y="64"/>
                </a:cubicBezTo>
                <a:moveTo>
                  <a:pt x="148" y="32"/>
                </a:moveTo>
                <a:cubicBezTo>
                  <a:pt x="141" y="32"/>
                  <a:pt x="136" y="37"/>
                  <a:pt x="136" y="44"/>
                </a:cubicBezTo>
                <a:cubicBezTo>
                  <a:pt x="136" y="51"/>
                  <a:pt x="141" y="56"/>
                  <a:pt x="148" y="56"/>
                </a:cubicBezTo>
                <a:cubicBezTo>
                  <a:pt x="155" y="56"/>
                  <a:pt x="160" y="51"/>
                  <a:pt x="160" y="44"/>
                </a:cubicBezTo>
                <a:cubicBezTo>
                  <a:pt x="160" y="37"/>
                  <a:pt x="155" y="32"/>
                  <a:pt x="148" y="32"/>
                </a:cubicBezTo>
                <a:moveTo>
                  <a:pt x="148" y="48"/>
                </a:moveTo>
                <a:cubicBezTo>
                  <a:pt x="146" y="48"/>
                  <a:pt x="144" y="46"/>
                  <a:pt x="144" y="44"/>
                </a:cubicBezTo>
                <a:cubicBezTo>
                  <a:pt x="144" y="42"/>
                  <a:pt x="146" y="40"/>
                  <a:pt x="148" y="40"/>
                </a:cubicBezTo>
                <a:cubicBezTo>
                  <a:pt x="150" y="40"/>
                  <a:pt x="152" y="42"/>
                  <a:pt x="152" y="44"/>
                </a:cubicBezTo>
                <a:cubicBezTo>
                  <a:pt x="152" y="46"/>
                  <a:pt x="150" y="48"/>
                  <a:pt x="148" y="48"/>
                </a:cubicBezTo>
                <a:moveTo>
                  <a:pt x="160" y="16"/>
                </a:moveTo>
                <a:cubicBezTo>
                  <a:pt x="144" y="16"/>
                  <a:pt x="144" y="16"/>
                  <a:pt x="144" y="16"/>
                </a:cubicBezTo>
                <a:cubicBezTo>
                  <a:pt x="132" y="16"/>
                  <a:pt x="132" y="0"/>
                  <a:pt x="116" y="0"/>
                </a:cubicBezTo>
                <a:cubicBezTo>
                  <a:pt x="88" y="0"/>
                  <a:pt x="88" y="0"/>
                  <a:pt x="88" y="0"/>
                </a:cubicBezTo>
                <a:cubicBezTo>
                  <a:pt x="60" y="0"/>
                  <a:pt x="60" y="0"/>
                  <a:pt x="60" y="0"/>
                </a:cubicBezTo>
                <a:cubicBezTo>
                  <a:pt x="44" y="0"/>
                  <a:pt x="44" y="16"/>
                  <a:pt x="32" y="16"/>
                </a:cubicBezTo>
                <a:cubicBezTo>
                  <a:pt x="16" y="16"/>
                  <a:pt x="16" y="16"/>
                  <a:pt x="16" y="16"/>
                </a:cubicBezTo>
                <a:cubicBezTo>
                  <a:pt x="7" y="16"/>
                  <a:pt x="0" y="23"/>
                  <a:pt x="0" y="32"/>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96"/>
                </a:moveTo>
                <a:cubicBezTo>
                  <a:pt x="133" y="96"/>
                  <a:pt x="133" y="96"/>
                  <a:pt x="133" y="96"/>
                </a:cubicBezTo>
                <a:cubicBezTo>
                  <a:pt x="132" y="99"/>
                  <a:pt x="131" y="101"/>
                  <a:pt x="130" y="104"/>
                </a:cubicBezTo>
                <a:cubicBezTo>
                  <a:pt x="168" y="104"/>
                  <a:pt x="168" y="104"/>
                  <a:pt x="168" y="104"/>
                </a:cubicBezTo>
                <a:cubicBezTo>
                  <a:pt x="168" y="128"/>
                  <a:pt x="168" y="128"/>
                  <a:pt x="168" y="128"/>
                </a:cubicBezTo>
                <a:cubicBezTo>
                  <a:pt x="168" y="132"/>
                  <a:pt x="164" y="136"/>
                  <a:pt x="160" y="136"/>
                </a:cubicBezTo>
                <a:cubicBezTo>
                  <a:pt x="16" y="136"/>
                  <a:pt x="16" y="136"/>
                  <a:pt x="16" y="136"/>
                </a:cubicBezTo>
                <a:cubicBezTo>
                  <a:pt x="12" y="136"/>
                  <a:pt x="8" y="132"/>
                  <a:pt x="8" y="128"/>
                </a:cubicBezTo>
                <a:cubicBezTo>
                  <a:pt x="8" y="104"/>
                  <a:pt x="8" y="104"/>
                  <a:pt x="8" y="104"/>
                </a:cubicBezTo>
                <a:cubicBezTo>
                  <a:pt x="46" y="104"/>
                  <a:pt x="46" y="104"/>
                  <a:pt x="46" y="104"/>
                </a:cubicBezTo>
                <a:cubicBezTo>
                  <a:pt x="45" y="101"/>
                  <a:pt x="44" y="99"/>
                  <a:pt x="43" y="96"/>
                </a:cubicBezTo>
                <a:cubicBezTo>
                  <a:pt x="8" y="96"/>
                  <a:pt x="8" y="96"/>
                  <a:pt x="8" y="96"/>
                </a:cubicBezTo>
                <a:cubicBezTo>
                  <a:pt x="8" y="32"/>
                  <a:pt x="8" y="32"/>
                  <a:pt x="8" y="32"/>
                </a:cubicBezTo>
                <a:cubicBezTo>
                  <a:pt x="8" y="28"/>
                  <a:pt x="12" y="24"/>
                  <a:pt x="16" y="24"/>
                </a:cubicBezTo>
                <a:cubicBezTo>
                  <a:pt x="32" y="24"/>
                  <a:pt x="32" y="24"/>
                  <a:pt x="32" y="24"/>
                </a:cubicBezTo>
                <a:cubicBezTo>
                  <a:pt x="48" y="24"/>
                  <a:pt x="48" y="8"/>
                  <a:pt x="60" y="8"/>
                </a:cubicBezTo>
                <a:cubicBezTo>
                  <a:pt x="88" y="8"/>
                  <a:pt x="88" y="8"/>
                  <a:pt x="88" y="8"/>
                </a:cubicBezTo>
                <a:cubicBezTo>
                  <a:pt x="116" y="8"/>
                  <a:pt x="116" y="8"/>
                  <a:pt x="116" y="8"/>
                </a:cubicBezTo>
                <a:cubicBezTo>
                  <a:pt x="128" y="8"/>
                  <a:pt x="128" y="24"/>
                  <a:pt x="144" y="24"/>
                </a:cubicBezTo>
                <a:cubicBezTo>
                  <a:pt x="160" y="24"/>
                  <a:pt x="160" y="24"/>
                  <a:pt x="160" y="24"/>
                </a:cubicBezTo>
                <a:cubicBezTo>
                  <a:pt x="164" y="24"/>
                  <a:pt x="168" y="28"/>
                  <a:pt x="168" y="32"/>
                </a:cubicBezTo>
                <a:lnTo>
                  <a:pt x="168" y="9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6" name="Freeform 65"/>
          <p:cNvSpPr>
            <a:spLocks noEditPoints="1"/>
          </p:cNvSpPr>
          <p:nvPr/>
        </p:nvSpPr>
        <p:spPr bwMode="auto">
          <a:xfrm>
            <a:off x="1046163" y="3773488"/>
            <a:ext cx="320675" cy="354012"/>
          </a:xfrm>
          <a:custGeom>
            <a:avLst/>
            <a:gdLst>
              <a:gd name="T0" fmla="*/ 152321 w 160"/>
              <a:gd name="T1" fmla="*/ 256905 h 176"/>
              <a:gd name="T2" fmla="*/ 120253 w 160"/>
              <a:gd name="T3" fmla="*/ 224792 h 176"/>
              <a:gd name="T4" fmla="*/ 176371 w 160"/>
              <a:gd name="T5" fmla="*/ 176622 h 176"/>
              <a:gd name="T6" fmla="*/ 144304 w 160"/>
              <a:gd name="T7" fmla="*/ 208735 h 176"/>
              <a:gd name="T8" fmla="*/ 176371 w 160"/>
              <a:gd name="T9" fmla="*/ 176622 h 176"/>
              <a:gd name="T10" fmla="*/ 192405 w 160"/>
              <a:gd name="T11" fmla="*/ 176622 h 176"/>
              <a:gd name="T12" fmla="*/ 224473 w 160"/>
              <a:gd name="T13" fmla="*/ 208735 h 176"/>
              <a:gd name="T14" fmla="*/ 168354 w 160"/>
              <a:gd name="T15" fmla="*/ 256905 h 176"/>
              <a:gd name="T16" fmla="*/ 200422 w 160"/>
              <a:gd name="T17" fmla="*/ 224792 h 176"/>
              <a:gd name="T18" fmla="*/ 168354 w 160"/>
              <a:gd name="T19" fmla="*/ 256905 h 176"/>
              <a:gd name="T20" fmla="*/ 96203 w 160"/>
              <a:gd name="T21" fmla="*/ 176622 h 176"/>
              <a:gd name="T22" fmla="*/ 128270 w 160"/>
              <a:gd name="T23" fmla="*/ 208735 h 176"/>
              <a:gd name="T24" fmla="*/ 160338 w 160"/>
              <a:gd name="T25" fmla="*/ 0 h 176"/>
              <a:gd name="T26" fmla="*/ 224473 w 160"/>
              <a:gd name="T27" fmla="*/ 64226 h 176"/>
              <a:gd name="T28" fmla="*/ 216456 w 160"/>
              <a:gd name="T29" fmla="*/ 256905 h 176"/>
              <a:gd name="T30" fmla="*/ 248523 w 160"/>
              <a:gd name="T31" fmla="*/ 224792 h 176"/>
              <a:gd name="T32" fmla="*/ 216456 w 160"/>
              <a:gd name="T33" fmla="*/ 256905 h 176"/>
              <a:gd name="T34" fmla="*/ 272574 w 160"/>
              <a:gd name="T35" fmla="*/ 208735 h 176"/>
              <a:gd name="T36" fmla="*/ 240506 w 160"/>
              <a:gd name="T37" fmla="*/ 176622 h 176"/>
              <a:gd name="T38" fmla="*/ 288608 w 160"/>
              <a:gd name="T39" fmla="*/ 128452 h 176"/>
              <a:gd name="T40" fmla="*/ 0 w 160"/>
              <a:gd name="T41" fmla="*/ 160565 h 176"/>
              <a:gd name="T42" fmla="*/ 32068 w 160"/>
              <a:gd name="T43" fmla="*/ 353244 h 176"/>
              <a:gd name="T44" fmla="*/ 320675 w 160"/>
              <a:gd name="T45" fmla="*/ 321131 h 176"/>
              <a:gd name="T46" fmla="*/ 288608 w 160"/>
              <a:gd name="T47" fmla="*/ 128452 h 176"/>
              <a:gd name="T48" fmla="*/ 288608 w 160"/>
              <a:gd name="T49" fmla="*/ 337187 h 176"/>
              <a:gd name="T50" fmla="*/ 16034 w 160"/>
              <a:gd name="T51" fmla="*/ 321131 h 176"/>
              <a:gd name="T52" fmla="*/ 32068 w 160"/>
              <a:gd name="T53" fmla="*/ 144509 h 176"/>
              <a:gd name="T54" fmla="*/ 304641 w 160"/>
              <a:gd name="T55" fmla="*/ 160565 h 176"/>
              <a:gd name="T56" fmla="*/ 88186 w 160"/>
              <a:gd name="T57" fmla="*/ 305074 h 176"/>
              <a:gd name="T58" fmla="*/ 232489 w 160"/>
              <a:gd name="T59" fmla="*/ 272961 h 176"/>
              <a:gd name="T60" fmla="*/ 88186 w 160"/>
              <a:gd name="T61" fmla="*/ 305074 h 176"/>
              <a:gd name="T62" fmla="*/ 48101 w 160"/>
              <a:gd name="T63" fmla="*/ 176622 h 176"/>
              <a:gd name="T64" fmla="*/ 80169 w 160"/>
              <a:gd name="T65" fmla="*/ 208735 h 176"/>
              <a:gd name="T66" fmla="*/ 104219 w 160"/>
              <a:gd name="T67" fmla="*/ 224792 h 176"/>
              <a:gd name="T68" fmla="*/ 72152 w 160"/>
              <a:gd name="T69" fmla="*/ 256905 h 176"/>
              <a:gd name="T70" fmla="*/ 104219 w 160"/>
              <a:gd name="T71" fmla="*/ 224792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60" h="176">
                <a:moveTo>
                  <a:pt x="60" y="128"/>
                </a:moveTo>
                <a:cubicBezTo>
                  <a:pt x="76" y="128"/>
                  <a:pt x="76" y="128"/>
                  <a:pt x="76" y="128"/>
                </a:cubicBezTo>
                <a:cubicBezTo>
                  <a:pt x="76" y="112"/>
                  <a:pt x="76" y="112"/>
                  <a:pt x="76" y="112"/>
                </a:cubicBezTo>
                <a:cubicBezTo>
                  <a:pt x="60" y="112"/>
                  <a:pt x="60" y="112"/>
                  <a:pt x="60" y="112"/>
                </a:cubicBezTo>
                <a:lnTo>
                  <a:pt x="60" y="128"/>
                </a:lnTo>
                <a:close/>
                <a:moveTo>
                  <a:pt x="88" y="88"/>
                </a:moveTo>
                <a:cubicBezTo>
                  <a:pt x="72" y="88"/>
                  <a:pt x="72" y="88"/>
                  <a:pt x="72" y="88"/>
                </a:cubicBezTo>
                <a:cubicBezTo>
                  <a:pt x="72" y="104"/>
                  <a:pt x="72" y="104"/>
                  <a:pt x="72" y="104"/>
                </a:cubicBezTo>
                <a:cubicBezTo>
                  <a:pt x="88" y="104"/>
                  <a:pt x="88" y="104"/>
                  <a:pt x="88" y="104"/>
                </a:cubicBezTo>
                <a:lnTo>
                  <a:pt x="88" y="88"/>
                </a:lnTo>
                <a:close/>
                <a:moveTo>
                  <a:pt x="112" y="88"/>
                </a:moveTo>
                <a:cubicBezTo>
                  <a:pt x="96" y="88"/>
                  <a:pt x="96" y="88"/>
                  <a:pt x="96" y="88"/>
                </a:cubicBezTo>
                <a:cubicBezTo>
                  <a:pt x="96" y="104"/>
                  <a:pt x="96" y="104"/>
                  <a:pt x="96" y="104"/>
                </a:cubicBezTo>
                <a:cubicBezTo>
                  <a:pt x="112" y="104"/>
                  <a:pt x="112" y="104"/>
                  <a:pt x="112" y="104"/>
                </a:cubicBezTo>
                <a:lnTo>
                  <a:pt x="112" y="88"/>
                </a:lnTo>
                <a:close/>
                <a:moveTo>
                  <a:pt x="84" y="128"/>
                </a:moveTo>
                <a:cubicBezTo>
                  <a:pt x="100" y="128"/>
                  <a:pt x="100" y="128"/>
                  <a:pt x="100" y="128"/>
                </a:cubicBezTo>
                <a:cubicBezTo>
                  <a:pt x="100" y="112"/>
                  <a:pt x="100" y="112"/>
                  <a:pt x="100" y="112"/>
                </a:cubicBezTo>
                <a:cubicBezTo>
                  <a:pt x="84" y="112"/>
                  <a:pt x="84" y="112"/>
                  <a:pt x="84" y="112"/>
                </a:cubicBezTo>
                <a:lnTo>
                  <a:pt x="84" y="128"/>
                </a:lnTo>
                <a:close/>
                <a:moveTo>
                  <a:pt x="64" y="88"/>
                </a:moveTo>
                <a:cubicBezTo>
                  <a:pt x="48" y="88"/>
                  <a:pt x="48" y="88"/>
                  <a:pt x="48" y="88"/>
                </a:cubicBezTo>
                <a:cubicBezTo>
                  <a:pt x="48" y="104"/>
                  <a:pt x="48" y="104"/>
                  <a:pt x="48" y="104"/>
                </a:cubicBezTo>
                <a:cubicBezTo>
                  <a:pt x="64" y="104"/>
                  <a:pt x="64" y="104"/>
                  <a:pt x="64" y="104"/>
                </a:cubicBezTo>
                <a:lnTo>
                  <a:pt x="64" y="88"/>
                </a:lnTo>
                <a:close/>
                <a:moveTo>
                  <a:pt x="80" y="0"/>
                </a:moveTo>
                <a:cubicBezTo>
                  <a:pt x="48" y="32"/>
                  <a:pt x="48" y="32"/>
                  <a:pt x="48" y="32"/>
                </a:cubicBezTo>
                <a:cubicBezTo>
                  <a:pt x="112" y="32"/>
                  <a:pt x="112" y="32"/>
                  <a:pt x="112" y="32"/>
                </a:cubicBezTo>
                <a:lnTo>
                  <a:pt x="80" y="0"/>
                </a:lnTo>
                <a:close/>
                <a:moveTo>
                  <a:pt x="108" y="128"/>
                </a:moveTo>
                <a:cubicBezTo>
                  <a:pt x="124" y="128"/>
                  <a:pt x="124" y="128"/>
                  <a:pt x="124" y="128"/>
                </a:cubicBezTo>
                <a:cubicBezTo>
                  <a:pt x="124" y="112"/>
                  <a:pt x="124" y="112"/>
                  <a:pt x="124" y="112"/>
                </a:cubicBezTo>
                <a:cubicBezTo>
                  <a:pt x="108" y="112"/>
                  <a:pt x="108" y="112"/>
                  <a:pt x="108" y="112"/>
                </a:cubicBezTo>
                <a:lnTo>
                  <a:pt x="108" y="128"/>
                </a:lnTo>
                <a:close/>
                <a:moveTo>
                  <a:pt x="120" y="104"/>
                </a:moveTo>
                <a:cubicBezTo>
                  <a:pt x="136" y="104"/>
                  <a:pt x="136" y="104"/>
                  <a:pt x="136" y="104"/>
                </a:cubicBezTo>
                <a:cubicBezTo>
                  <a:pt x="136" y="88"/>
                  <a:pt x="136" y="88"/>
                  <a:pt x="136" y="88"/>
                </a:cubicBezTo>
                <a:cubicBezTo>
                  <a:pt x="120" y="88"/>
                  <a:pt x="120" y="88"/>
                  <a:pt x="120" y="88"/>
                </a:cubicBezTo>
                <a:lnTo>
                  <a:pt x="120" y="104"/>
                </a:lnTo>
                <a:close/>
                <a:moveTo>
                  <a:pt x="144" y="64"/>
                </a:moveTo>
                <a:cubicBezTo>
                  <a:pt x="16" y="64"/>
                  <a:pt x="16" y="64"/>
                  <a:pt x="16" y="64"/>
                </a:cubicBezTo>
                <a:cubicBezTo>
                  <a:pt x="7" y="64"/>
                  <a:pt x="0" y="71"/>
                  <a:pt x="0" y="80"/>
                </a:cubicBezTo>
                <a:cubicBezTo>
                  <a:pt x="0" y="160"/>
                  <a:pt x="0" y="160"/>
                  <a:pt x="0" y="160"/>
                </a:cubicBezTo>
                <a:cubicBezTo>
                  <a:pt x="0" y="169"/>
                  <a:pt x="7" y="176"/>
                  <a:pt x="16" y="176"/>
                </a:cubicBezTo>
                <a:cubicBezTo>
                  <a:pt x="144" y="176"/>
                  <a:pt x="144" y="176"/>
                  <a:pt x="144" y="176"/>
                </a:cubicBezTo>
                <a:cubicBezTo>
                  <a:pt x="153" y="176"/>
                  <a:pt x="160" y="169"/>
                  <a:pt x="160" y="160"/>
                </a:cubicBezTo>
                <a:cubicBezTo>
                  <a:pt x="160" y="80"/>
                  <a:pt x="160" y="80"/>
                  <a:pt x="160" y="80"/>
                </a:cubicBezTo>
                <a:cubicBezTo>
                  <a:pt x="160" y="71"/>
                  <a:pt x="153" y="64"/>
                  <a:pt x="144" y="64"/>
                </a:cubicBezTo>
                <a:moveTo>
                  <a:pt x="152" y="160"/>
                </a:moveTo>
                <a:cubicBezTo>
                  <a:pt x="152" y="164"/>
                  <a:pt x="148" y="168"/>
                  <a:pt x="144" y="168"/>
                </a:cubicBezTo>
                <a:cubicBezTo>
                  <a:pt x="16" y="168"/>
                  <a:pt x="16" y="168"/>
                  <a:pt x="16" y="168"/>
                </a:cubicBezTo>
                <a:cubicBezTo>
                  <a:pt x="12" y="168"/>
                  <a:pt x="8" y="164"/>
                  <a:pt x="8" y="160"/>
                </a:cubicBezTo>
                <a:cubicBezTo>
                  <a:pt x="8" y="80"/>
                  <a:pt x="8" y="80"/>
                  <a:pt x="8" y="80"/>
                </a:cubicBezTo>
                <a:cubicBezTo>
                  <a:pt x="8" y="76"/>
                  <a:pt x="12" y="72"/>
                  <a:pt x="16" y="72"/>
                </a:cubicBezTo>
                <a:cubicBezTo>
                  <a:pt x="144" y="72"/>
                  <a:pt x="144" y="72"/>
                  <a:pt x="144" y="72"/>
                </a:cubicBezTo>
                <a:cubicBezTo>
                  <a:pt x="148" y="72"/>
                  <a:pt x="152" y="76"/>
                  <a:pt x="152" y="80"/>
                </a:cubicBezTo>
                <a:lnTo>
                  <a:pt x="152" y="160"/>
                </a:lnTo>
                <a:close/>
                <a:moveTo>
                  <a:pt x="44" y="152"/>
                </a:moveTo>
                <a:cubicBezTo>
                  <a:pt x="116" y="152"/>
                  <a:pt x="116" y="152"/>
                  <a:pt x="116" y="152"/>
                </a:cubicBezTo>
                <a:cubicBezTo>
                  <a:pt x="116" y="136"/>
                  <a:pt x="116" y="136"/>
                  <a:pt x="116" y="136"/>
                </a:cubicBezTo>
                <a:cubicBezTo>
                  <a:pt x="44" y="136"/>
                  <a:pt x="44" y="136"/>
                  <a:pt x="44" y="136"/>
                </a:cubicBezTo>
                <a:lnTo>
                  <a:pt x="44" y="152"/>
                </a:lnTo>
                <a:close/>
                <a:moveTo>
                  <a:pt x="40" y="88"/>
                </a:moveTo>
                <a:cubicBezTo>
                  <a:pt x="24" y="88"/>
                  <a:pt x="24" y="88"/>
                  <a:pt x="24" y="88"/>
                </a:cubicBezTo>
                <a:cubicBezTo>
                  <a:pt x="24" y="104"/>
                  <a:pt x="24" y="104"/>
                  <a:pt x="24" y="104"/>
                </a:cubicBezTo>
                <a:cubicBezTo>
                  <a:pt x="40" y="104"/>
                  <a:pt x="40" y="104"/>
                  <a:pt x="40" y="104"/>
                </a:cubicBezTo>
                <a:lnTo>
                  <a:pt x="40" y="88"/>
                </a:lnTo>
                <a:close/>
                <a:moveTo>
                  <a:pt x="52" y="112"/>
                </a:moveTo>
                <a:cubicBezTo>
                  <a:pt x="36" y="112"/>
                  <a:pt x="36" y="112"/>
                  <a:pt x="36" y="112"/>
                </a:cubicBezTo>
                <a:cubicBezTo>
                  <a:pt x="36" y="128"/>
                  <a:pt x="36" y="128"/>
                  <a:pt x="36" y="128"/>
                </a:cubicBezTo>
                <a:cubicBezTo>
                  <a:pt x="52" y="128"/>
                  <a:pt x="52" y="128"/>
                  <a:pt x="52" y="128"/>
                </a:cubicBezTo>
                <a:lnTo>
                  <a:pt x="52" y="11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7" name="Freeform 50"/>
          <p:cNvSpPr>
            <a:spLocks noEditPoints="1"/>
          </p:cNvSpPr>
          <p:nvPr/>
        </p:nvSpPr>
        <p:spPr bwMode="auto">
          <a:xfrm>
            <a:off x="1046163" y="5294313"/>
            <a:ext cx="320675" cy="320675"/>
          </a:xfrm>
          <a:custGeom>
            <a:avLst/>
            <a:gdLst>
              <a:gd name="T0" fmla="*/ 211355 w 176"/>
              <a:gd name="T1" fmla="*/ 276947 h 176"/>
              <a:gd name="T2" fmla="*/ 211355 w 176"/>
              <a:gd name="T3" fmla="*/ 262371 h 176"/>
              <a:gd name="T4" fmla="*/ 102033 w 176"/>
              <a:gd name="T5" fmla="*/ 269659 h 176"/>
              <a:gd name="T6" fmla="*/ 109321 w 176"/>
              <a:gd name="T7" fmla="*/ 247795 h 176"/>
              <a:gd name="T8" fmla="*/ 189490 w 176"/>
              <a:gd name="T9" fmla="*/ 240507 h 176"/>
              <a:gd name="T10" fmla="*/ 109321 w 176"/>
              <a:gd name="T11" fmla="*/ 233219 h 176"/>
              <a:gd name="T12" fmla="*/ 109321 w 176"/>
              <a:gd name="T13" fmla="*/ 247795 h 176"/>
              <a:gd name="T14" fmla="*/ 204067 w 176"/>
              <a:gd name="T15" fmla="*/ 145762 h 176"/>
              <a:gd name="T16" fmla="*/ 233219 w 176"/>
              <a:gd name="T17" fmla="*/ 145762 h 176"/>
              <a:gd name="T18" fmla="*/ 262371 w 176"/>
              <a:gd name="T19" fmla="*/ 131186 h 176"/>
              <a:gd name="T20" fmla="*/ 262371 w 176"/>
              <a:gd name="T21" fmla="*/ 160338 h 176"/>
              <a:gd name="T22" fmla="*/ 262371 w 176"/>
              <a:gd name="T23" fmla="*/ 131186 h 176"/>
              <a:gd name="T24" fmla="*/ 262371 w 176"/>
              <a:gd name="T25" fmla="*/ 87457 h 176"/>
              <a:gd name="T26" fmla="*/ 247795 w 176"/>
              <a:gd name="T27" fmla="*/ 0 h 176"/>
              <a:gd name="T28" fmla="*/ 58305 w 176"/>
              <a:gd name="T29" fmla="*/ 14576 h 176"/>
              <a:gd name="T30" fmla="*/ 43729 w 176"/>
              <a:gd name="T31" fmla="*/ 87457 h 176"/>
              <a:gd name="T32" fmla="*/ 0 w 176"/>
              <a:gd name="T33" fmla="*/ 247795 h 176"/>
              <a:gd name="T34" fmla="*/ 58305 w 176"/>
              <a:gd name="T35" fmla="*/ 291524 h 176"/>
              <a:gd name="T36" fmla="*/ 72881 w 176"/>
              <a:gd name="T37" fmla="*/ 320676 h 176"/>
              <a:gd name="T38" fmla="*/ 262371 w 176"/>
              <a:gd name="T39" fmla="*/ 306100 h 176"/>
              <a:gd name="T40" fmla="*/ 276947 w 176"/>
              <a:gd name="T41" fmla="*/ 291524 h 176"/>
              <a:gd name="T42" fmla="*/ 320676 w 176"/>
              <a:gd name="T43" fmla="*/ 131186 h 176"/>
              <a:gd name="T44" fmla="*/ 72881 w 176"/>
              <a:gd name="T45" fmla="*/ 14576 h 176"/>
              <a:gd name="T46" fmla="*/ 247795 w 176"/>
              <a:gd name="T47" fmla="*/ 87457 h 176"/>
              <a:gd name="T48" fmla="*/ 72881 w 176"/>
              <a:gd name="T49" fmla="*/ 14576 h 176"/>
              <a:gd name="T50" fmla="*/ 72881 w 176"/>
              <a:gd name="T51" fmla="*/ 306100 h 176"/>
              <a:gd name="T52" fmla="*/ 247795 w 176"/>
              <a:gd name="T53" fmla="*/ 218643 h 176"/>
              <a:gd name="T54" fmla="*/ 306100 w 176"/>
              <a:gd name="T55" fmla="*/ 247795 h 176"/>
              <a:gd name="T56" fmla="*/ 262371 w 176"/>
              <a:gd name="T57" fmla="*/ 276947 h 176"/>
              <a:gd name="T58" fmla="*/ 247795 w 176"/>
              <a:gd name="T59" fmla="*/ 204067 h 176"/>
              <a:gd name="T60" fmla="*/ 58305 w 176"/>
              <a:gd name="T61" fmla="*/ 218643 h 176"/>
              <a:gd name="T62" fmla="*/ 43729 w 176"/>
              <a:gd name="T63" fmla="*/ 276947 h 176"/>
              <a:gd name="T64" fmla="*/ 14576 w 176"/>
              <a:gd name="T65" fmla="*/ 131186 h 176"/>
              <a:gd name="T66" fmla="*/ 276947 w 176"/>
              <a:gd name="T67" fmla="*/ 102033 h 176"/>
              <a:gd name="T68" fmla="*/ 306100 w 176"/>
              <a:gd name="T69" fmla="*/ 247795 h 17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176" h="176">
                <a:moveTo>
                  <a:pt x="60" y="152"/>
                </a:moveTo>
                <a:cubicBezTo>
                  <a:pt x="116" y="152"/>
                  <a:pt x="116" y="152"/>
                  <a:pt x="116" y="152"/>
                </a:cubicBezTo>
                <a:cubicBezTo>
                  <a:pt x="118" y="152"/>
                  <a:pt x="120" y="150"/>
                  <a:pt x="120" y="148"/>
                </a:cubicBezTo>
                <a:cubicBezTo>
                  <a:pt x="120" y="146"/>
                  <a:pt x="118" y="144"/>
                  <a:pt x="116" y="144"/>
                </a:cubicBezTo>
                <a:cubicBezTo>
                  <a:pt x="60" y="144"/>
                  <a:pt x="60" y="144"/>
                  <a:pt x="60" y="144"/>
                </a:cubicBezTo>
                <a:cubicBezTo>
                  <a:pt x="58" y="144"/>
                  <a:pt x="56" y="146"/>
                  <a:pt x="56" y="148"/>
                </a:cubicBezTo>
                <a:cubicBezTo>
                  <a:pt x="56" y="150"/>
                  <a:pt x="58" y="152"/>
                  <a:pt x="60" y="152"/>
                </a:cubicBezTo>
                <a:moveTo>
                  <a:pt x="60" y="136"/>
                </a:moveTo>
                <a:cubicBezTo>
                  <a:pt x="100" y="136"/>
                  <a:pt x="100" y="136"/>
                  <a:pt x="100" y="136"/>
                </a:cubicBezTo>
                <a:cubicBezTo>
                  <a:pt x="102" y="136"/>
                  <a:pt x="104" y="134"/>
                  <a:pt x="104" y="132"/>
                </a:cubicBezTo>
                <a:cubicBezTo>
                  <a:pt x="104" y="130"/>
                  <a:pt x="102" y="128"/>
                  <a:pt x="100" y="128"/>
                </a:cubicBezTo>
                <a:cubicBezTo>
                  <a:pt x="60" y="128"/>
                  <a:pt x="60" y="128"/>
                  <a:pt x="60" y="128"/>
                </a:cubicBezTo>
                <a:cubicBezTo>
                  <a:pt x="58" y="128"/>
                  <a:pt x="56" y="130"/>
                  <a:pt x="56" y="132"/>
                </a:cubicBezTo>
                <a:cubicBezTo>
                  <a:pt x="56" y="134"/>
                  <a:pt x="58" y="136"/>
                  <a:pt x="60" y="136"/>
                </a:cubicBezTo>
                <a:moveTo>
                  <a:pt x="120" y="72"/>
                </a:moveTo>
                <a:cubicBezTo>
                  <a:pt x="116" y="72"/>
                  <a:pt x="112" y="76"/>
                  <a:pt x="112" y="80"/>
                </a:cubicBezTo>
                <a:cubicBezTo>
                  <a:pt x="112" y="84"/>
                  <a:pt x="116" y="88"/>
                  <a:pt x="120" y="88"/>
                </a:cubicBezTo>
                <a:cubicBezTo>
                  <a:pt x="124" y="88"/>
                  <a:pt x="128" y="84"/>
                  <a:pt x="128" y="80"/>
                </a:cubicBezTo>
                <a:cubicBezTo>
                  <a:pt x="128" y="76"/>
                  <a:pt x="124" y="72"/>
                  <a:pt x="120" y="72"/>
                </a:cubicBezTo>
                <a:moveTo>
                  <a:pt x="144" y="72"/>
                </a:moveTo>
                <a:cubicBezTo>
                  <a:pt x="140" y="72"/>
                  <a:pt x="136" y="76"/>
                  <a:pt x="136" y="80"/>
                </a:cubicBezTo>
                <a:cubicBezTo>
                  <a:pt x="136" y="84"/>
                  <a:pt x="140" y="88"/>
                  <a:pt x="144" y="88"/>
                </a:cubicBezTo>
                <a:cubicBezTo>
                  <a:pt x="148" y="88"/>
                  <a:pt x="152" y="84"/>
                  <a:pt x="152" y="80"/>
                </a:cubicBezTo>
                <a:cubicBezTo>
                  <a:pt x="152" y="76"/>
                  <a:pt x="148" y="72"/>
                  <a:pt x="144" y="72"/>
                </a:cubicBezTo>
                <a:moveTo>
                  <a:pt x="152" y="48"/>
                </a:moveTo>
                <a:cubicBezTo>
                  <a:pt x="144" y="48"/>
                  <a:pt x="144" y="48"/>
                  <a:pt x="144" y="48"/>
                </a:cubicBezTo>
                <a:cubicBezTo>
                  <a:pt x="144" y="8"/>
                  <a:pt x="144" y="8"/>
                  <a:pt x="144" y="8"/>
                </a:cubicBezTo>
                <a:cubicBezTo>
                  <a:pt x="144" y="4"/>
                  <a:pt x="140" y="0"/>
                  <a:pt x="136" y="0"/>
                </a:cubicBezTo>
                <a:cubicBezTo>
                  <a:pt x="40" y="0"/>
                  <a:pt x="40" y="0"/>
                  <a:pt x="40" y="0"/>
                </a:cubicBezTo>
                <a:cubicBezTo>
                  <a:pt x="36" y="0"/>
                  <a:pt x="32" y="4"/>
                  <a:pt x="32" y="8"/>
                </a:cubicBezTo>
                <a:cubicBezTo>
                  <a:pt x="32" y="48"/>
                  <a:pt x="32" y="48"/>
                  <a:pt x="32" y="48"/>
                </a:cubicBezTo>
                <a:cubicBezTo>
                  <a:pt x="24" y="48"/>
                  <a:pt x="24" y="48"/>
                  <a:pt x="24" y="48"/>
                </a:cubicBezTo>
                <a:cubicBezTo>
                  <a:pt x="11" y="48"/>
                  <a:pt x="0" y="59"/>
                  <a:pt x="0" y="72"/>
                </a:cubicBezTo>
                <a:cubicBezTo>
                  <a:pt x="0" y="136"/>
                  <a:pt x="0" y="136"/>
                  <a:pt x="0" y="136"/>
                </a:cubicBezTo>
                <a:cubicBezTo>
                  <a:pt x="0" y="149"/>
                  <a:pt x="11" y="160"/>
                  <a:pt x="24" y="160"/>
                </a:cubicBezTo>
                <a:cubicBezTo>
                  <a:pt x="32" y="160"/>
                  <a:pt x="32" y="160"/>
                  <a:pt x="32" y="160"/>
                </a:cubicBezTo>
                <a:cubicBezTo>
                  <a:pt x="32" y="168"/>
                  <a:pt x="32" y="168"/>
                  <a:pt x="32" y="168"/>
                </a:cubicBezTo>
                <a:cubicBezTo>
                  <a:pt x="32" y="172"/>
                  <a:pt x="36" y="176"/>
                  <a:pt x="40" y="176"/>
                </a:cubicBezTo>
                <a:cubicBezTo>
                  <a:pt x="136" y="176"/>
                  <a:pt x="136" y="176"/>
                  <a:pt x="136" y="176"/>
                </a:cubicBezTo>
                <a:cubicBezTo>
                  <a:pt x="140" y="176"/>
                  <a:pt x="144" y="172"/>
                  <a:pt x="144" y="168"/>
                </a:cubicBezTo>
                <a:cubicBezTo>
                  <a:pt x="144" y="160"/>
                  <a:pt x="144" y="160"/>
                  <a:pt x="144" y="160"/>
                </a:cubicBezTo>
                <a:cubicBezTo>
                  <a:pt x="152" y="160"/>
                  <a:pt x="152" y="160"/>
                  <a:pt x="152" y="160"/>
                </a:cubicBezTo>
                <a:cubicBezTo>
                  <a:pt x="165" y="160"/>
                  <a:pt x="176" y="149"/>
                  <a:pt x="176" y="136"/>
                </a:cubicBezTo>
                <a:cubicBezTo>
                  <a:pt x="176" y="72"/>
                  <a:pt x="176" y="72"/>
                  <a:pt x="176" y="72"/>
                </a:cubicBezTo>
                <a:cubicBezTo>
                  <a:pt x="176" y="59"/>
                  <a:pt x="165" y="48"/>
                  <a:pt x="152" y="48"/>
                </a:cubicBezTo>
                <a:moveTo>
                  <a:pt x="40" y="8"/>
                </a:moveTo>
                <a:cubicBezTo>
                  <a:pt x="136" y="8"/>
                  <a:pt x="136" y="8"/>
                  <a:pt x="136" y="8"/>
                </a:cubicBezTo>
                <a:cubicBezTo>
                  <a:pt x="136" y="48"/>
                  <a:pt x="136" y="48"/>
                  <a:pt x="136" y="48"/>
                </a:cubicBezTo>
                <a:cubicBezTo>
                  <a:pt x="40" y="48"/>
                  <a:pt x="40" y="48"/>
                  <a:pt x="40" y="48"/>
                </a:cubicBezTo>
                <a:lnTo>
                  <a:pt x="40" y="8"/>
                </a:lnTo>
                <a:close/>
                <a:moveTo>
                  <a:pt x="136" y="168"/>
                </a:moveTo>
                <a:cubicBezTo>
                  <a:pt x="40" y="168"/>
                  <a:pt x="40" y="168"/>
                  <a:pt x="40" y="168"/>
                </a:cubicBezTo>
                <a:cubicBezTo>
                  <a:pt x="40" y="120"/>
                  <a:pt x="40" y="120"/>
                  <a:pt x="40" y="120"/>
                </a:cubicBezTo>
                <a:cubicBezTo>
                  <a:pt x="136" y="120"/>
                  <a:pt x="136" y="120"/>
                  <a:pt x="136" y="120"/>
                </a:cubicBezTo>
                <a:lnTo>
                  <a:pt x="136" y="168"/>
                </a:lnTo>
                <a:close/>
                <a:moveTo>
                  <a:pt x="168" y="136"/>
                </a:moveTo>
                <a:cubicBezTo>
                  <a:pt x="168" y="145"/>
                  <a:pt x="161" y="152"/>
                  <a:pt x="152" y="152"/>
                </a:cubicBezTo>
                <a:cubicBezTo>
                  <a:pt x="144" y="152"/>
                  <a:pt x="144" y="152"/>
                  <a:pt x="144" y="152"/>
                </a:cubicBezTo>
                <a:cubicBezTo>
                  <a:pt x="144" y="120"/>
                  <a:pt x="144" y="120"/>
                  <a:pt x="144" y="120"/>
                </a:cubicBezTo>
                <a:cubicBezTo>
                  <a:pt x="144" y="116"/>
                  <a:pt x="140" y="112"/>
                  <a:pt x="136" y="112"/>
                </a:cubicBezTo>
                <a:cubicBezTo>
                  <a:pt x="40" y="112"/>
                  <a:pt x="40" y="112"/>
                  <a:pt x="40" y="112"/>
                </a:cubicBezTo>
                <a:cubicBezTo>
                  <a:pt x="36" y="112"/>
                  <a:pt x="32" y="116"/>
                  <a:pt x="32" y="120"/>
                </a:cubicBezTo>
                <a:cubicBezTo>
                  <a:pt x="32" y="152"/>
                  <a:pt x="32" y="152"/>
                  <a:pt x="32" y="152"/>
                </a:cubicBezTo>
                <a:cubicBezTo>
                  <a:pt x="24" y="152"/>
                  <a:pt x="24" y="152"/>
                  <a:pt x="24" y="152"/>
                </a:cubicBezTo>
                <a:cubicBezTo>
                  <a:pt x="15" y="152"/>
                  <a:pt x="8" y="145"/>
                  <a:pt x="8" y="136"/>
                </a:cubicBezTo>
                <a:cubicBezTo>
                  <a:pt x="8" y="72"/>
                  <a:pt x="8" y="72"/>
                  <a:pt x="8" y="72"/>
                </a:cubicBezTo>
                <a:cubicBezTo>
                  <a:pt x="8" y="63"/>
                  <a:pt x="15" y="56"/>
                  <a:pt x="24" y="56"/>
                </a:cubicBezTo>
                <a:cubicBezTo>
                  <a:pt x="152" y="56"/>
                  <a:pt x="152" y="56"/>
                  <a:pt x="152" y="56"/>
                </a:cubicBezTo>
                <a:cubicBezTo>
                  <a:pt x="161" y="56"/>
                  <a:pt x="168" y="63"/>
                  <a:pt x="168" y="72"/>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8" name="Freeform 26"/>
          <p:cNvSpPr>
            <a:spLocks noEditPoints="1"/>
          </p:cNvSpPr>
          <p:nvPr/>
        </p:nvSpPr>
        <p:spPr bwMode="auto">
          <a:xfrm>
            <a:off x="6680200" y="3781425"/>
            <a:ext cx="307975" cy="338138"/>
          </a:xfrm>
          <a:custGeom>
            <a:avLst/>
            <a:gdLst>
              <a:gd name="T0" fmla="*/ 153696 w 160"/>
              <a:gd name="T1" fmla="*/ 192175 h 176"/>
              <a:gd name="T2" fmla="*/ 107587 w 160"/>
              <a:gd name="T3" fmla="*/ 238297 h 176"/>
              <a:gd name="T4" fmla="*/ 122957 w 160"/>
              <a:gd name="T5" fmla="*/ 322854 h 176"/>
              <a:gd name="T6" fmla="*/ 138326 w 160"/>
              <a:gd name="T7" fmla="*/ 338228 h 176"/>
              <a:gd name="T8" fmla="*/ 169066 w 160"/>
              <a:gd name="T9" fmla="*/ 338228 h 176"/>
              <a:gd name="T10" fmla="*/ 184435 w 160"/>
              <a:gd name="T11" fmla="*/ 322854 h 176"/>
              <a:gd name="T12" fmla="*/ 199805 w 160"/>
              <a:gd name="T13" fmla="*/ 238297 h 176"/>
              <a:gd name="T14" fmla="*/ 153696 w 160"/>
              <a:gd name="T15" fmla="*/ 192175 h 176"/>
              <a:gd name="T16" fmla="*/ 170987 w 160"/>
              <a:gd name="T17" fmla="*/ 315167 h 176"/>
              <a:gd name="T18" fmla="*/ 165223 w 160"/>
              <a:gd name="T19" fmla="*/ 322854 h 176"/>
              <a:gd name="T20" fmla="*/ 142169 w 160"/>
              <a:gd name="T21" fmla="*/ 322854 h 176"/>
              <a:gd name="T22" fmla="*/ 136405 w 160"/>
              <a:gd name="T23" fmla="*/ 315167 h 176"/>
              <a:gd name="T24" fmla="*/ 122957 w 160"/>
              <a:gd name="T25" fmla="*/ 238297 h 176"/>
              <a:gd name="T26" fmla="*/ 153696 w 160"/>
              <a:gd name="T27" fmla="*/ 207549 h 176"/>
              <a:gd name="T28" fmla="*/ 184435 w 160"/>
              <a:gd name="T29" fmla="*/ 238297 h 176"/>
              <a:gd name="T30" fmla="*/ 170987 w 160"/>
              <a:gd name="T31" fmla="*/ 315167 h 176"/>
              <a:gd name="T32" fmla="*/ 153696 w 160"/>
              <a:gd name="T33" fmla="*/ 176801 h 176"/>
              <a:gd name="T34" fmla="*/ 192120 w 160"/>
              <a:gd name="T35" fmla="*/ 138366 h 176"/>
              <a:gd name="T36" fmla="*/ 153696 w 160"/>
              <a:gd name="T37" fmla="*/ 99931 h 176"/>
              <a:gd name="T38" fmla="*/ 115272 w 160"/>
              <a:gd name="T39" fmla="*/ 138366 h 176"/>
              <a:gd name="T40" fmla="*/ 153696 w 160"/>
              <a:gd name="T41" fmla="*/ 176801 h 176"/>
              <a:gd name="T42" fmla="*/ 153696 w 160"/>
              <a:gd name="T43" fmla="*/ 115305 h 176"/>
              <a:gd name="T44" fmla="*/ 176750 w 160"/>
              <a:gd name="T45" fmla="*/ 138366 h 176"/>
              <a:gd name="T46" fmla="*/ 153696 w 160"/>
              <a:gd name="T47" fmla="*/ 161427 h 176"/>
              <a:gd name="T48" fmla="*/ 130642 w 160"/>
              <a:gd name="T49" fmla="*/ 138366 h 176"/>
              <a:gd name="T50" fmla="*/ 153696 w 160"/>
              <a:gd name="T51" fmla="*/ 115305 h 176"/>
              <a:gd name="T52" fmla="*/ 153696 w 160"/>
              <a:gd name="T53" fmla="*/ 0 h 176"/>
              <a:gd name="T54" fmla="*/ 0 w 160"/>
              <a:gd name="T55" fmla="*/ 153740 h 176"/>
              <a:gd name="T56" fmla="*/ 99902 w 160"/>
              <a:gd name="T57" fmla="*/ 297871 h 176"/>
              <a:gd name="T58" fmla="*/ 96060 w 160"/>
              <a:gd name="T59" fmla="*/ 278654 h 176"/>
              <a:gd name="T60" fmla="*/ 15370 w 160"/>
              <a:gd name="T61" fmla="*/ 153740 h 176"/>
              <a:gd name="T62" fmla="*/ 153696 w 160"/>
              <a:gd name="T63" fmla="*/ 15374 h 176"/>
              <a:gd name="T64" fmla="*/ 292022 w 160"/>
              <a:gd name="T65" fmla="*/ 153740 h 176"/>
              <a:gd name="T66" fmla="*/ 211332 w 160"/>
              <a:gd name="T67" fmla="*/ 278654 h 176"/>
              <a:gd name="T68" fmla="*/ 209411 w 160"/>
              <a:gd name="T69" fmla="*/ 297871 h 176"/>
              <a:gd name="T70" fmla="*/ 307392 w 160"/>
              <a:gd name="T71" fmla="*/ 153740 h 176"/>
              <a:gd name="T72" fmla="*/ 153696 w 160"/>
              <a:gd name="T73" fmla="*/ 0 h 176"/>
              <a:gd name="T74" fmla="*/ 203647 w 160"/>
              <a:gd name="T75" fmla="*/ 197940 h 176"/>
              <a:gd name="T76" fmla="*/ 209411 w 160"/>
              <a:gd name="T77" fmla="*/ 211393 h 176"/>
              <a:gd name="T78" fmla="*/ 245914 w 160"/>
              <a:gd name="T79" fmla="*/ 138366 h 176"/>
              <a:gd name="T80" fmla="*/ 153696 w 160"/>
              <a:gd name="T81" fmla="*/ 46122 h 176"/>
              <a:gd name="T82" fmla="*/ 61478 w 160"/>
              <a:gd name="T83" fmla="*/ 138366 h 176"/>
              <a:gd name="T84" fmla="*/ 96060 w 160"/>
              <a:gd name="T85" fmla="*/ 211393 h 176"/>
              <a:gd name="T86" fmla="*/ 103745 w 160"/>
              <a:gd name="T87" fmla="*/ 197940 h 176"/>
              <a:gd name="T88" fmla="*/ 76848 w 160"/>
              <a:gd name="T89" fmla="*/ 138366 h 176"/>
              <a:gd name="T90" fmla="*/ 153696 w 160"/>
              <a:gd name="T91" fmla="*/ 61496 h 176"/>
              <a:gd name="T92" fmla="*/ 230544 w 160"/>
              <a:gd name="T93" fmla="*/ 138366 h 176"/>
              <a:gd name="T94" fmla="*/ 203647 w 160"/>
              <a:gd name="T95" fmla="*/ 197940 h 17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60" h="176">
                <a:moveTo>
                  <a:pt x="80" y="100"/>
                </a:moveTo>
                <a:cubicBezTo>
                  <a:pt x="60" y="100"/>
                  <a:pt x="56" y="112"/>
                  <a:pt x="56" y="124"/>
                </a:cubicBezTo>
                <a:cubicBezTo>
                  <a:pt x="56" y="136"/>
                  <a:pt x="60" y="160"/>
                  <a:pt x="64" y="168"/>
                </a:cubicBezTo>
                <a:cubicBezTo>
                  <a:pt x="68" y="176"/>
                  <a:pt x="72" y="176"/>
                  <a:pt x="72" y="176"/>
                </a:cubicBezTo>
                <a:cubicBezTo>
                  <a:pt x="88" y="176"/>
                  <a:pt x="88" y="176"/>
                  <a:pt x="88" y="176"/>
                </a:cubicBezTo>
                <a:cubicBezTo>
                  <a:pt x="88" y="176"/>
                  <a:pt x="92" y="176"/>
                  <a:pt x="96" y="168"/>
                </a:cubicBezTo>
                <a:cubicBezTo>
                  <a:pt x="100" y="160"/>
                  <a:pt x="104" y="136"/>
                  <a:pt x="104" y="124"/>
                </a:cubicBezTo>
                <a:cubicBezTo>
                  <a:pt x="104" y="112"/>
                  <a:pt x="100" y="100"/>
                  <a:pt x="80" y="100"/>
                </a:cubicBezTo>
                <a:moveTo>
                  <a:pt x="89" y="164"/>
                </a:moveTo>
                <a:cubicBezTo>
                  <a:pt x="88" y="166"/>
                  <a:pt x="87" y="168"/>
                  <a:pt x="86" y="168"/>
                </a:cubicBezTo>
                <a:cubicBezTo>
                  <a:pt x="74" y="168"/>
                  <a:pt x="74" y="168"/>
                  <a:pt x="74" y="168"/>
                </a:cubicBezTo>
                <a:cubicBezTo>
                  <a:pt x="73" y="168"/>
                  <a:pt x="72" y="166"/>
                  <a:pt x="71" y="164"/>
                </a:cubicBezTo>
                <a:cubicBezTo>
                  <a:pt x="68" y="158"/>
                  <a:pt x="64" y="135"/>
                  <a:pt x="64" y="124"/>
                </a:cubicBezTo>
                <a:cubicBezTo>
                  <a:pt x="64" y="112"/>
                  <a:pt x="68" y="108"/>
                  <a:pt x="80" y="108"/>
                </a:cubicBezTo>
                <a:cubicBezTo>
                  <a:pt x="92" y="108"/>
                  <a:pt x="96" y="112"/>
                  <a:pt x="96" y="124"/>
                </a:cubicBezTo>
                <a:cubicBezTo>
                  <a:pt x="96" y="135"/>
                  <a:pt x="92" y="158"/>
                  <a:pt x="89" y="164"/>
                </a:cubicBezTo>
                <a:moveTo>
                  <a:pt x="80" y="92"/>
                </a:moveTo>
                <a:cubicBezTo>
                  <a:pt x="91" y="92"/>
                  <a:pt x="100" y="83"/>
                  <a:pt x="100" y="72"/>
                </a:cubicBezTo>
                <a:cubicBezTo>
                  <a:pt x="100" y="61"/>
                  <a:pt x="91" y="52"/>
                  <a:pt x="80" y="52"/>
                </a:cubicBezTo>
                <a:cubicBezTo>
                  <a:pt x="69" y="52"/>
                  <a:pt x="60" y="61"/>
                  <a:pt x="60" y="72"/>
                </a:cubicBezTo>
                <a:cubicBezTo>
                  <a:pt x="60" y="83"/>
                  <a:pt x="69" y="92"/>
                  <a:pt x="80" y="92"/>
                </a:cubicBezTo>
                <a:moveTo>
                  <a:pt x="80" y="60"/>
                </a:moveTo>
                <a:cubicBezTo>
                  <a:pt x="87" y="60"/>
                  <a:pt x="92" y="65"/>
                  <a:pt x="92" y="72"/>
                </a:cubicBezTo>
                <a:cubicBezTo>
                  <a:pt x="92" y="79"/>
                  <a:pt x="87" y="84"/>
                  <a:pt x="80" y="84"/>
                </a:cubicBezTo>
                <a:cubicBezTo>
                  <a:pt x="73" y="84"/>
                  <a:pt x="68" y="79"/>
                  <a:pt x="68" y="72"/>
                </a:cubicBezTo>
                <a:cubicBezTo>
                  <a:pt x="68" y="65"/>
                  <a:pt x="73" y="60"/>
                  <a:pt x="80" y="60"/>
                </a:cubicBezTo>
                <a:moveTo>
                  <a:pt x="80" y="0"/>
                </a:moveTo>
                <a:cubicBezTo>
                  <a:pt x="36" y="0"/>
                  <a:pt x="0" y="36"/>
                  <a:pt x="0" y="80"/>
                </a:cubicBezTo>
                <a:cubicBezTo>
                  <a:pt x="0" y="114"/>
                  <a:pt x="21" y="143"/>
                  <a:pt x="52" y="155"/>
                </a:cubicBezTo>
                <a:cubicBezTo>
                  <a:pt x="51" y="152"/>
                  <a:pt x="50" y="148"/>
                  <a:pt x="50" y="145"/>
                </a:cubicBezTo>
                <a:cubicBezTo>
                  <a:pt x="25" y="134"/>
                  <a:pt x="8" y="109"/>
                  <a:pt x="8" y="80"/>
                </a:cubicBezTo>
                <a:cubicBezTo>
                  <a:pt x="8" y="40"/>
                  <a:pt x="40" y="8"/>
                  <a:pt x="80" y="8"/>
                </a:cubicBezTo>
                <a:cubicBezTo>
                  <a:pt x="120" y="8"/>
                  <a:pt x="152" y="40"/>
                  <a:pt x="152" y="80"/>
                </a:cubicBezTo>
                <a:cubicBezTo>
                  <a:pt x="152" y="109"/>
                  <a:pt x="135" y="134"/>
                  <a:pt x="110" y="145"/>
                </a:cubicBezTo>
                <a:cubicBezTo>
                  <a:pt x="110" y="148"/>
                  <a:pt x="109" y="152"/>
                  <a:pt x="109" y="155"/>
                </a:cubicBezTo>
                <a:cubicBezTo>
                  <a:pt x="139" y="143"/>
                  <a:pt x="160" y="114"/>
                  <a:pt x="160" y="80"/>
                </a:cubicBezTo>
                <a:cubicBezTo>
                  <a:pt x="160" y="36"/>
                  <a:pt x="124" y="0"/>
                  <a:pt x="80" y="0"/>
                </a:cubicBezTo>
                <a:moveTo>
                  <a:pt x="106" y="103"/>
                </a:moveTo>
                <a:cubicBezTo>
                  <a:pt x="107" y="105"/>
                  <a:pt x="108" y="107"/>
                  <a:pt x="109" y="110"/>
                </a:cubicBezTo>
                <a:cubicBezTo>
                  <a:pt x="121" y="101"/>
                  <a:pt x="128" y="87"/>
                  <a:pt x="128" y="72"/>
                </a:cubicBezTo>
                <a:cubicBezTo>
                  <a:pt x="128" y="45"/>
                  <a:pt x="107" y="24"/>
                  <a:pt x="80" y="24"/>
                </a:cubicBezTo>
                <a:cubicBezTo>
                  <a:pt x="53" y="24"/>
                  <a:pt x="32" y="45"/>
                  <a:pt x="32" y="72"/>
                </a:cubicBezTo>
                <a:cubicBezTo>
                  <a:pt x="32" y="87"/>
                  <a:pt x="39" y="101"/>
                  <a:pt x="50" y="110"/>
                </a:cubicBezTo>
                <a:cubicBezTo>
                  <a:pt x="51" y="107"/>
                  <a:pt x="53" y="105"/>
                  <a:pt x="54" y="103"/>
                </a:cubicBezTo>
                <a:cubicBezTo>
                  <a:pt x="46" y="95"/>
                  <a:pt x="40" y="84"/>
                  <a:pt x="40" y="72"/>
                </a:cubicBezTo>
                <a:cubicBezTo>
                  <a:pt x="40" y="50"/>
                  <a:pt x="58" y="32"/>
                  <a:pt x="80" y="32"/>
                </a:cubicBezTo>
                <a:cubicBezTo>
                  <a:pt x="102" y="32"/>
                  <a:pt x="120" y="50"/>
                  <a:pt x="120" y="72"/>
                </a:cubicBezTo>
                <a:cubicBezTo>
                  <a:pt x="120" y="84"/>
                  <a:pt x="114" y="95"/>
                  <a:pt x="106" y="103"/>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09" name="Freeform 48"/>
          <p:cNvSpPr>
            <a:spLocks noEditPoints="1"/>
          </p:cNvSpPr>
          <p:nvPr/>
        </p:nvSpPr>
        <p:spPr bwMode="auto">
          <a:xfrm>
            <a:off x="6680200" y="5302250"/>
            <a:ext cx="307975" cy="306388"/>
          </a:xfrm>
          <a:custGeom>
            <a:avLst/>
            <a:gdLst>
              <a:gd name="T0" fmla="*/ 195613 w 176"/>
              <a:gd name="T1" fmla="*/ 209585 h 176"/>
              <a:gd name="T2" fmla="*/ 209585 w 176"/>
              <a:gd name="T3" fmla="*/ 181641 h 176"/>
              <a:gd name="T4" fmla="*/ 111779 w 176"/>
              <a:gd name="T5" fmla="*/ 167668 h 176"/>
              <a:gd name="T6" fmla="*/ 97807 w 176"/>
              <a:gd name="T7" fmla="*/ 195613 h 176"/>
              <a:gd name="T8" fmla="*/ 111779 w 176"/>
              <a:gd name="T9" fmla="*/ 181641 h 176"/>
              <a:gd name="T10" fmla="*/ 195613 w 176"/>
              <a:gd name="T11" fmla="*/ 195613 h 176"/>
              <a:gd name="T12" fmla="*/ 111779 w 176"/>
              <a:gd name="T13" fmla="*/ 181641 h 176"/>
              <a:gd name="T14" fmla="*/ 265475 w 176"/>
              <a:gd name="T15" fmla="*/ 83834 h 176"/>
              <a:gd name="T16" fmla="*/ 251503 w 176"/>
              <a:gd name="T17" fmla="*/ 13972 h 176"/>
              <a:gd name="T18" fmla="*/ 181641 w 176"/>
              <a:gd name="T19" fmla="*/ 0 h 176"/>
              <a:gd name="T20" fmla="*/ 41917 w 176"/>
              <a:gd name="T21" fmla="*/ 13972 h 176"/>
              <a:gd name="T22" fmla="*/ 13972 w 176"/>
              <a:gd name="T23" fmla="*/ 83834 h 176"/>
              <a:gd name="T24" fmla="*/ 0 w 176"/>
              <a:gd name="T25" fmla="*/ 125751 h 176"/>
              <a:gd name="T26" fmla="*/ 27945 w 176"/>
              <a:gd name="T27" fmla="*/ 139724 h 176"/>
              <a:gd name="T28" fmla="*/ 41917 w 176"/>
              <a:gd name="T29" fmla="*/ 307392 h 176"/>
              <a:gd name="T30" fmla="*/ 279447 w 176"/>
              <a:gd name="T31" fmla="*/ 293420 h 176"/>
              <a:gd name="T32" fmla="*/ 293420 w 176"/>
              <a:gd name="T33" fmla="*/ 139724 h 176"/>
              <a:gd name="T34" fmla="*/ 307392 w 176"/>
              <a:gd name="T35" fmla="*/ 97807 h 176"/>
              <a:gd name="T36" fmla="*/ 251503 w 176"/>
              <a:gd name="T37" fmla="*/ 27945 h 176"/>
              <a:gd name="T38" fmla="*/ 223558 w 176"/>
              <a:gd name="T39" fmla="*/ 83834 h 176"/>
              <a:gd name="T40" fmla="*/ 209585 w 176"/>
              <a:gd name="T41" fmla="*/ 27945 h 176"/>
              <a:gd name="T42" fmla="*/ 181641 w 176"/>
              <a:gd name="T43" fmla="*/ 20959 h 176"/>
              <a:gd name="T44" fmla="*/ 181641 w 176"/>
              <a:gd name="T45" fmla="*/ 41917 h 176"/>
              <a:gd name="T46" fmla="*/ 55889 w 176"/>
              <a:gd name="T47" fmla="*/ 13972 h 176"/>
              <a:gd name="T48" fmla="*/ 167668 w 176"/>
              <a:gd name="T49" fmla="*/ 48903 h 176"/>
              <a:gd name="T50" fmla="*/ 209585 w 176"/>
              <a:gd name="T51" fmla="*/ 55889 h 176"/>
              <a:gd name="T52" fmla="*/ 55889 w 176"/>
              <a:gd name="T53" fmla="*/ 83834 h 176"/>
              <a:gd name="T54" fmla="*/ 265475 w 176"/>
              <a:gd name="T55" fmla="*/ 293420 h 176"/>
              <a:gd name="T56" fmla="*/ 41917 w 176"/>
              <a:gd name="T57" fmla="*/ 139724 h 176"/>
              <a:gd name="T58" fmla="*/ 265475 w 176"/>
              <a:gd name="T59" fmla="*/ 293420 h 176"/>
              <a:gd name="T60" fmla="*/ 13972 w 176"/>
              <a:gd name="T61" fmla="*/ 125751 h 176"/>
              <a:gd name="T62" fmla="*/ 293420 w 176"/>
              <a:gd name="T63" fmla="*/ 97807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76">
                <a:moveTo>
                  <a:pt x="64" y="120"/>
                </a:moveTo>
                <a:cubicBezTo>
                  <a:pt x="112" y="120"/>
                  <a:pt x="112" y="120"/>
                  <a:pt x="112" y="120"/>
                </a:cubicBezTo>
                <a:cubicBezTo>
                  <a:pt x="116" y="120"/>
                  <a:pt x="120" y="116"/>
                  <a:pt x="120" y="112"/>
                </a:cubicBezTo>
                <a:cubicBezTo>
                  <a:pt x="120" y="104"/>
                  <a:pt x="120" y="104"/>
                  <a:pt x="120" y="104"/>
                </a:cubicBezTo>
                <a:cubicBezTo>
                  <a:pt x="120" y="100"/>
                  <a:pt x="116" y="96"/>
                  <a:pt x="112" y="96"/>
                </a:cubicBezTo>
                <a:cubicBezTo>
                  <a:pt x="64" y="96"/>
                  <a:pt x="64" y="96"/>
                  <a:pt x="64" y="96"/>
                </a:cubicBezTo>
                <a:cubicBezTo>
                  <a:pt x="60" y="96"/>
                  <a:pt x="56" y="100"/>
                  <a:pt x="56" y="104"/>
                </a:cubicBezTo>
                <a:cubicBezTo>
                  <a:pt x="56" y="112"/>
                  <a:pt x="56" y="112"/>
                  <a:pt x="56" y="112"/>
                </a:cubicBezTo>
                <a:cubicBezTo>
                  <a:pt x="56" y="116"/>
                  <a:pt x="60" y="120"/>
                  <a:pt x="64" y="120"/>
                </a:cubicBezTo>
                <a:moveTo>
                  <a:pt x="64" y="104"/>
                </a:moveTo>
                <a:cubicBezTo>
                  <a:pt x="112" y="104"/>
                  <a:pt x="112" y="104"/>
                  <a:pt x="112" y="104"/>
                </a:cubicBezTo>
                <a:cubicBezTo>
                  <a:pt x="112" y="112"/>
                  <a:pt x="112" y="112"/>
                  <a:pt x="112" y="112"/>
                </a:cubicBezTo>
                <a:cubicBezTo>
                  <a:pt x="64" y="112"/>
                  <a:pt x="64" y="112"/>
                  <a:pt x="64" y="112"/>
                </a:cubicBezTo>
                <a:lnTo>
                  <a:pt x="64" y="104"/>
                </a:lnTo>
                <a:close/>
                <a:moveTo>
                  <a:pt x="168" y="48"/>
                </a:moveTo>
                <a:cubicBezTo>
                  <a:pt x="152" y="48"/>
                  <a:pt x="152" y="48"/>
                  <a:pt x="152" y="48"/>
                </a:cubicBezTo>
                <a:cubicBezTo>
                  <a:pt x="152" y="16"/>
                  <a:pt x="152" y="16"/>
                  <a:pt x="152" y="16"/>
                </a:cubicBezTo>
                <a:cubicBezTo>
                  <a:pt x="152" y="12"/>
                  <a:pt x="148" y="8"/>
                  <a:pt x="144" y="8"/>
                </a:cubicBezTo>
                <a:cubicBezTo>
                  <a:pt x="112" y="8"/>
                  <a:pt x="112" y="8"/>
                  <a:pt x="112" y="8"/>
                </a:cubicBezTo>
                <a:cubicBezTo>
                  <a:pt x="104" y="0"/>
                  <a:pt x="104" y="0"/>
                  <a:pt x="104" y="0"/>
                </a:cubicBezTo>
                <a:cubicBezTo>
                  <a:pt x="32" y="0"/>
                  <a:pt x="32" y="0"/>
                  <a:pt x="32" y="0"/>
                </a:cubicBezTo>
                <a:cubicBezTo>
                  <a:pt x="28" y="0"/>
                  <a:pt x="24" y="4"/>
                  <a:pt x="24" y="8"/>
                </a:cubicBezTo>
                <a:cubicBezTo>
                  <a:pt x="24" y="48"/>
                  <a:pt x="24" y="48"/>
                  <a:pt x="24" y="48"/>
                </a:cubicBezTo>
                <a:cubicBezTo>
                  <a:pt x="8" y="48"/>
                  <a:pt x="8" y="48"/>
                  <a:pt x="8" y="48"/>
                </a:cubicBezTo>
                <a:cubicBezTo>
                  <a:pt x="4" y="48"/>
                  <a:pt x="0" y="52"/>
                  <a:pt x="0" y="56"/>
                </a:cubicBezTo>
                <a:cubicBezTo>
                  <a:pt x="0" y="72"/>
                  <a:pt x="0" y="72"/>
                  <a:pt x="0" y="72"/>
                </a:cubicBezTo>
                <a:cubicBezTo>
                  <a:pt x="0" y="76"/>
                  <a:pt x="4" y="80"/>
                  <a:pt x="8" y="80"/>
                </a:cubicBezTo>
                <a:cubicBezTo>
                  <a:pt x="16" y="80"/>
                  <a:pt x="16" y="80"/>
                  <a:pt x="16" y="80"/>
                </a:cubicBezTo>
                <a:cubicBezTo>
                  <a:pt x="16" y="168"/>
                  <a:pt x="16" y="168"/>
                  <a:pt x="16" y="168"/>
                </a:cubicBezTo>
                <a:cubicBezTo>
                  <a:pt x="16" y="172"/>
                  <a:pt x="20" y="176"/>
                  <a:pt x="24" y="176"/>
                </a:cubicBezTo>
                <a:cubicBezTo>
                  <a:pt x="152" y="176"/>
                  <a:pt x="152" y="176"/>
                  <a:pt x="152" y="176"/>
                </a:cubicBezTo>
                <a:cubicBezTo>
                  <a:pt x="156" y="176"/>
                  <a:pt x="160" y="172"/>
                  <a:pt x="160" y="168"/>
                </a:cubicBezTo>
                <a:cubicBezTo>
                  <a:pt x="160" y="80"/>
                  <a:pt x="160" y="80"/>
                  <a:pt x="160" y="80"/>
                </a:cubicBezTo>
                <a:cubicBezTo>
                  <a:pt x="168" y="80"/>
                  <a:pt x="168" y="80"/>
                  <a:pt x="168" y="80"/>
                </a:cubicBezTo>
                <a:cubicBezTo>
                  <a:pt x="172" y="80"/>
                  <a:pt x="176" y="76"/>
                  <a:pt x="176" y="72"/>
                </a:cubicBezTo>
                <a:cubicBezTo>
                  <a:pt x="176" y="56"/>
                  <a:pt x="176" y="56"/>
                  <a:pt x="176" y="56"/>
                </a:cubicBezTo>
                <a:cubicBezTo>
                  <a:pt x="176" y="52"/>
                  <a:pt x="172" y="48"/>
                  <a:pt x="168" y="48"/>
                </a:cubicBezTo>
                <a:moveTo>
                  <a:pt x="144" y="16"/>
                </a:moveTo>
                <a:cubicBezTo>
                  <a:pt x="144" y="48"/>
                  <a:pt x="144" y="48"/>
                  <a:pt x="144" y="48"/>
                </a:cubicBezTo>
                <a:cubicBezTo>
                  <a:pt x="128" y="48"/>
                  <a:pt x="128" y="48"/>
                  <a:pt x="128" y="48"/>
                </a:cubicBezTo>
                <a:cubicBezTo>
                  <a:pt x="128" y="24"/>
                  <a:pt x="128" y="24"/>
                  <a:pt x="128" y="24"/>
                </a:cubicBezTo>
                <a:cubicBezTo>
                  <a:pt x="120" y="16"/>
                  <a:pt x="120" y="16"/>
                  <a:pt x="120" y="16"/>
                </a:cubicBezTo>
                <a:lnTo>
                  <a:pt x="144" y="16"/>
                </a:lnTo>
                <a:close/>
                <a:moveTo>
                  <a:pt x="104" y="12"/>
                </a:moveTo>
                <a:cubicBezTo>
                  <a:pt x="116" y="24"/>
                  <a:pt x="116" y="24"/>
                  <a:pt x="116" y="24"/>
                </a:cubicBezTo>
                <a:cubicBezTo>
                  <a:pt x="104" y="24"/>
                  <a:pt x="104" y="24"/>
                  <a:pt x="104" y="24"/>
                </a:cubicBezTo>
                <a:lnTo>
                  <a:pt x="104" y="12"/>
                </a:lnTo>
                <a:close/>
                <a:moveTo>
                  <a:pt x="32" y="8"/>
                </a:moveTo>
                <a:cubicBezTo>
                  <a:pt x="96" y="8"/>
                  <a:pt x="96" y="8"/>
                  <a:pt x="96" y="8"/>
                </a:cubicBezTo>
                <a:cubicBezTo>
                  <a:pt x="96" y="28"/>
                  <a:pt x="96" y="28"/>
                  <a:pt x="96" y="28"/>
                </a:cubicBezTo>
                <a:cubicBezTo>
                  <a:pt x="96" y="30"/>
                  <a:pt x="98" y="32"/>
                  <a:pt x="100" y="32"/>
                </a:cubicBezTo>
                <a:cubicBezTo>
                  <a:pt x="120" y="32"/>
                  <a:pt x="120" y="32"/>
                  <a:pt x="120" y="32"/>
                </a:cubicBezTo>
                <a:cubicBezTo>
                  <a:pt x="120" y="48"/>
                  <a:pt x="120" y="48"/>
                  <a:pt x="120" y="48"/>
                </a:cubicBezTo>
                <a:cubicBezTo>
                  <a:pt x="32" y="48"/>
                  <a:pt x="32" y="48"/>
                  <a:pt x="32" y="48"/>
                </a:cubicBezTo>
                <a:lnTo>
                  <a:pt x="32" y="8"/>
                </a:lnTo>
                <a:close/>
                <a:moveTo>
                  <a:pt x="152" y="168"/>
                </a:moveTo>
                <a:cubicBezTo>
                  <a:pt x="24" y="168"/>
                  <a:pt x="24" y="168"/>
                  <a:pt x="24" y="168"/>
                </a:cubicBezTo>
                <a:cubicBezTo>
                  <a:pt x="24" y="80"/>
                  <a:pt x="24" y="80"/>
                  <a:pt x="24" y="80"/>
                </a:cubicBezTo>
                <a:cubicBezTo>
                  <a:pt x="152" y="80"/>
                  <a:pt x="152" y="80"/>
                  <a:pt x="152" y="80"/>
                </a:cubicBezTo>
                <a:lnTo>
                  <a:pt x="152" y="168"/>
                </a:lnTo>
                <a:close/>
                <a:moveTo>
                  <a:pt x="168" y="72"/>
                </a:moveTo>
                <a:cubicBezTo>
                  <a:pt x="8" y="72"/>
                  <a:pt x="8" y="72"/>
                  <a:pt x="8" y="72"/>
                </a:cubicBezTo>
                <a:cubicBezTo>
                  <a:pt x="8" y="56"/>
                  <a:pt x="8" y="56"/>
                  <a:pt x="8" y="56"/>
                </a:cubicBezTo>
                <a:cubicBezTo>
                  <a:pt x="168" y="56"/>
                  <a:pt x="168" y="56"/>
                  <a:pt x="168" y="56"/>
                </a:cubicBezTo>
                <a:lnTo>
                  <a:pt x="168" y="7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48"/>
          <p:cNvSpPr/>
          <p:nvPr/>
        </p:nvSpPr>
        <p:spPr>
          <a:xfrm rot="10800000" flipH="1" flipV="1">
            <a:off x="4079875"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0" name="Freeform 49"/>
          <p:cNvSpPr/>
          <p:nvPr/>
        </p:nvSpPr>
        <p:spPr>
          <a:xfrm rot="10800000" flipH="1">
            <a:off x="4308475" y="2452688"/>
            <a:ext cx="939800"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2" name="Freeform 51"/>
          <p:cNvSpPr/>
          <p:nvPr/>
        </p:nvSpPr>
        <p:spPr>
          <a:xfrm rot="10800000" flipH="1" flipV="1">
            <a:off x="1447800"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3" name="Freeform 52"/>
          <p:cNvSpPr/>
          <p:nvPr/>
        </p:nvSpPr>
        <p:spPr>
          <a:xfrm rot="10800000" flipH="1">
            <a:off x="1676400" y="2452688"/>
            <a:ext cx="939800"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6" name="Freeform 35"/>
          <p:cNvSpPr/>
          <p:nvPr/>
        </p:nvSpPr>
        <p:spPr>
          <a:xfrm rot="10800000" flipH="1" flipV="1">
            <a:off x="9345613"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8" name="Freeform 37"/>
          <p:cNvSpPr/>
          <p:nvPr/>
        </p:nvSpPr>
        <p:spPr>
          <a:xfrm rot="10800000" flipH="1">
            <a:off x="9574213" y="2452688"/>
            <a:ext cx="938212"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0" name="Freeform 39"/>
          <p:cNvSpPr/>
          <p:nvPr/>
        </p:nvSpPr>
        <p:spPr>
          <a:xfrm rot="10800000" flipH="1" flipV="1">
            <a:off x="6734175" y="2197100"/>
            <a:ext cx="1397000" cy="1562100"/>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2" name="Freeform 21"/>
          <p:cNvSpPr/>
          <p:nvPr/>
        </p:nvSpPr>
        <p:spPr>
          <a:xfrm rot="10800000" flipH="1">
            <a:off x="6962775" y="2452688"/>
            <a:ext cx="938213" cy="1049337"/>
          </a:xfrm>
          <a:custGeom>
            <a:avLst/>
            <a:gdLst>
              <a:gd name="connsiteX0" fmla="*/ 2591214 w 3067317"/>
              <a:gd name="connsiteY0" fmla="*/ 2958261 h 3428965"/>
              <a:gd name="connsiteX1" fmla="*/ 2592595 w 3067317"/>
              <a:gd name="connsiteY1" fmla="*/ 2961022 h 3428965"/>
              <a:gd name="connsiteX2" fmla="*/ 2592550 w 3067317"/>
              <a:gd name="connsiteY2" fmla="*/ 2961032 h 3428965"/>
              <a:gd name="connsiteX3" fmla="*/ 2588493 w 3067317"/>
              <a:gd name="connsiteY3" fmla="*/ 2962404 h 3428965"/>
              <a:gd name="connsiteX4" fmla="*/ 147268 w 3067317"/>
              <a:gd name="connsiteY4" fmla="*/ 2855450 h 3428965"/>
              <a:gd name="connsiteX5" fmla="*/ 151215 w 3067317"/>
              <a:gd name="connsiteY5" fmla="*/ 2859392 h 3428965"/>
              <a:gd name="connsiteX6" fmla="*/ 150557 w 3067317"/>
              <a:gd name="connsiteY6" fmla="*/ 2860377 h 3428965"/>
              <a:gd name="connsiteX7" fmla="*/ 147268 w 3067317"/>
              <a:gd name="connsiteY7" fmla="*/ 2855450 h 3428965"/>
              <a:gd name="connsiteX8" fmla="*/ 2860859 w 3067317"/>
              <a:gd name="connsiteY8" fmla="*/ 2754606 h 3428965"/>
              <a:gd name="connsiteX9" fmla="*/ 2801669 w 3067317"/>
              <a:gd name="connsiteY9" fmla="*/ 2840010 h 3428965"/>
              <a:gd name="connsiteX10" fmla="*/ 2854282 w 3067317"/>
              <a:gd name="connsiteY10" fmla="*/ 2826871 h 3428965"/>
              <a:gd name="connsiteX11" fmla="*/ 2900319 w 3067317"/>
              <a:gd name="connsiteY11" fmla="*/ 2813731 h 3428965"/>
              <a:gd name="connsiteX12" fmla="*/ 2874012 w 3067317"/>
              <a:gd name="connsiteY12" fmla="*/ 2846579 h 3428965"/>
              <a:gd name="connsiteX13" fmla="*/ 2860859 w 3067317"/>
              <a:gd name="connsiteY13" fmla="*/ 2833440 h 3428965"/>
              <a:gd name="connsiteX14" fmla="*/ 2827976 w 3067317"/>
              <a:gd name="connsiteY14" fmla="*/ 2879427 h 3428965"/>
              <a:gd name="connsiteX15" fmla="*/ 2821398 w 3067317"/>
              <a:gd name="connsiteY15" fmla="*/ 2866288 h 3428965"/>
              <a:gd name="connsiteX16" fmla="*/ 2775361 w 3067317"/>
              <a:gd name="connsiteY16" fmla="*/ 2892565 h 3428965"/>
              <a:gd name="connsiteX17" fmla="*/ 2768785 w 3067317"/>
              <a:gd name="connsiteY17" fmla="*/ 2892565 h 3428965"/>
              <a:gd name="connsiteX18" fmla="*/ 2788516 w 3067317"/>
              <a:gd name="connsiteY18" fmla="*/ 2840010 h 3428965"/>
              <a:gd name="connsiteX19" fmla="*/ 2749055 w 3067317"/>
              <a:gd name="connsiteY19" fmla="*/ 2918844 h 3428965"/>
              <a:gd name="connsiteX20" fmla="*/ 2683288 w 3067317"/>
              <a:gd name="connsiteY20" fmla="*/ 2951692 h 3428965"/>
              <a:gd name="connsiteX21" fmla="*/ 2683288 w 3067317"/>
              <a:gd name="connsiteY21" fmla="*/ 2938553 h 3428965"/>
              <a:gd name="connsiteX22" fmla="*/ 2676712 w 3067317"/>
              <a:gd name="connsiteY22" fmla="*/ 2925413 h 3428965"/>
              <a:gd name="connsiteX23" fmla="*/ 2617520 w 3067317"/>
              <a:gd name="connsiteY23" fmla="*/ 2977970 h 3428965"/>
              <a:gd name="connsiteX24" fmla="*/ 2604369 w 3067317"/>
              <a:gd name="connsiteY24" fmla="*/ 2991109 h 3428965"/>
              <a:gd name="connsiteX25" fmla="*/ 2597791 w 3067317"/>
              <a:gd name="connsiteY25" fmla="*/ 2977970 h 3428965"/>
              <a:gd name="connsiteX26" fmla="*/ 2597791 w 3067317"/>
              <a:gd name="connsiteY26" fmla="*/ 2971401 h 3428965"/>
              <a:gd name="connsiteX27" fmla="*/ 2596970 w 3067317"/>
              <a:gd name="connsiteY27" fmla="*/ 2969758 h 3428965"/>
              <a:gd name="connsiteX28" fmla="*/ 2592595 w 3067317"/>
              <a:gd name="connsiteY28" fmla="*/ 2961022 h 3428965"/>
              <a:gd name="connsiteX29" fmla="*/ 2604369 w 3067317"/>
              <a:gd name="connsiteY29" fmla="*/ 2958261 h 3428965"/>
              <a:gd name="connsiteX30" fmla="*/ 2703018 w 3067317"/>
              <a:gd name="connsiteY30" fmla="*/ 2879427 h 3428965"/>
              <a:gd name="connsiteX31" fmla="*/ 2762208 w 3067317"/>
              <a:gd name="connsiteY31" fmla="*/ 2820300 h 3428965"/>
              <a:gd name="connsiteX32" fmla="*/ 2860859 w 3067317"/>
              <a:gd name="connsiteY32" fmla="*/ 2754606 h 3428965"/>
              <a:gd name="connsiteX33" fmla="*/ 2916760 w 3067317"/>
              <a:gd name="connsiteY33" fmla="*/ 568588 h 3428965"/>
              <a:gd name="connsiteX34" fmla="*/ 2920049 w 3067317"/>
              <a:gd name="connsiteY34" fmla="*/ 573515 h 3428965"/>
              <a:gd name="connsiteX35" fmla="*/ 2916102 w 3067317"/>
              <a:gd name="connsiteY35" fmla="*/ 569573 h 3428965"/>
              <a:gd name="connsiteX36" fmla="*/ 478824 w 3067317"/>
              <a:gd name="connsiteY36" fmla="*/ 466561 h 3428965"/>
              <a:gd name="connsiteX37" fmla="*/ 476103 w 3067317"/>
              <a:gd name="connsiteY37" fmla="*/ 470704 h 3428965"/>
              <a:gd name="connsiteX38" fmla="*/ 474721 w 3067317"/>
              <a:gd name="connsiteY38" fmla="*/ 467944 h 3428965"/>
              <a:gd name="connsiteX39" fmla="*/ 474767 w 3067317"/>
              <a:gd name="connsiteY39" fmla="*/ 467933 h 3428965"/>
              <a:gd name="connsiteX40" fmla="*/ 462948 w 3067317"/>
              <a:gd name="connsiteY40" fmla="*/ 437856 h 3428965"/>
              <a:gd name="connsiteX41" fmla="*/ 469526 w 3067317"/>
              <a:gd name="connsiteY41" fmla="*/ 450996 h 3428965"/>
              <a:gd name="connsiteX42" fmla="*/ 469526 w 3067317"/>
              <a:gd name="connsiteY42" fmla="*/ 457565 h 3428965"/>
              <a:gd name="connsiteX43" fmla="*/ 470347 w 3067317"/>
              <a:gd name="connsiteY43" fmla="*/ 459207 h 3428965"/>
              <a:gd name="connsiteX44" fmla="*/ 474721 w 3067317"/>
              <a:gd name="connsiteY44" fmla="*/ 467944 h 3428965"/>
              <a:gd name="connsiteX45" fmla="*/ 462948 w 3067317"/>
              <a:gd name="connsiteY45" fmla="*/ 470704 h 3428965"/>
              <a:gd name="connsiteX46" fmla="*/ 364299 w 3067317"/>
              <a:gd name="connsiteY46" fmla="*/ 549538 h 3428965"/>
              <a:gd name="connsiteX47" fmla="*/ 305109 w 3067317"/>
              <a:gd name="connsiteY47" fmla="*/ 608665 h 3428965"/>
              <a:gd name="connsiteX48" fmla="*/ 206458 w 3067317"/>
              <a:gd name="connsiteY48" fmla="*/ 674360 h 3428965"/>
              <a:gd name="connsiteX49" fmla="*/ 265648 w 3067317"/>
              <a:gd name="connsiteY49" fmla="*/ 588955 h 3428965"/>
              <a:gd name="connsiteX50" fmla="*/ 213035 w 3067317"/>
              <a:gd name="connsiteY50" fmla="*/ 602095 h 3428965"/>
              <a:gd name="connsiteX51" fmla="*/ 166998 w 3067317"/>
              <a:gd name="connsiteY51" fmla="*/ 615234 h 3428965"/>
              <a:gd name="connsiteX52" fmla="*/ 193305 w 3067317"/>
              <a:gd name="connsiteY52" fmla="*/ 582386 h 3428965"/>
              <a:gd name="connsiteX53" fmla="*/ 206458 w 3067317"/>
              <a:gd name="connsiteY53" fmla="*/ 595526 h 3428965"/>
              <a:gd name="connsiteX54" fmla="*/ 239341 w 3067317"/>
              <a:gd name="connsiteY54" fmla="*/ 549538 h 3428965"/>
              <a:gd name="connsiteX55" fmla="*/ 245919 w 3067317"/>
              <a:gd name="connsiteY55" fmla="*/ 562678 h 3428965"/>
              <a:gd name="connsiteX56" fmla="*/ 291956 w 3067317"/>
              <a:gd name="connsiteY56" fmla="*/ 536400 h 3428965"/>
              <a:gd name="connsiteX57" fmla="*/ 298532 w 3067317"/>
              <a:gd name="connsiteY57" fmla="*/ 536400 h 3428965"/>
              <a:gd name="connsiteX58" fmla="*/ 278801 w 3067317"/>
              <a:gd name="connsiteY58" fmla="*/ 588955 h 3428965"/>
              <a:gd name="connsiteX59" fmla="*/ 318262 w 3067317"/>
              <a:gd name="connsiteY59" fmla="*/ 510121 h 3428965"/>
              <a:gd name="connsiteX60" fmla="*/ 384028 w 3067317"/>
              <a:gd name="connsiteY60" fmla="*/ 477273 h 3428965"/>
              <a:gd name="connsiteX61" fmla="*/ 384028 w 3067317"/>
              <a:gd name="connsiteY61" fmla="*/ 490413 h 3428965"/>
              <a:gd name="connsiteX62" fmla="*/ 390605 w 3067317"/>
              <a:gd name="connsiteY62" fmla="*/ 503552 h 3428965"/>
              <a:gd name="connsiteX63" fmla="*/ 449797 w 3067317"/>
              <a:gd name="connsiteY63" fmla="*/ 450996 h 3428965"/>
              <a:gd name="connsiteX64" fmla="*/ 462948 w 3067317"/>
              <a:gd name="connsiteY64" fmla="*/ 437856 h 3428965"/>
              <a:gd name="connsiteX65" fmla="*/ 1660408 w 3067317"/>
              <a:gd name="connsiteY65" fmla="*/ 322 h 3428965"/>
              <a:gd name="connsiteX66" fmla="*/ 2032196 w 3067317"/>
              <a:gd name="connsiteY66" fmla="*/ 15103 h 3428965"/>
              <a:gd name="connsiteX67" fmla="*/ 2025620 w 3067317"/>
              <a:gd name="connsiteY67" fmla="*/ 15103 h 3428965"/>
              <a:gd name="connsiteX68" fmla="*/ 2144000 w 3067317"/>
              <a:gd name="connsiteY68" fmla="*/ 28243 h 3428965"/>
              <a:gd name="connsiteX69" fmla="*/ 2222921 w 3067317"/>
              <a:gd name="connsiteY69" fmla="*/ 67660 h 3428965"/>
              <a:gd name="connsiteX70" fmla="*/ 2314994 w 3067317"/>
              <a:gd name="connsiteY70" fmla="*/ 67660 h 3428965"/>
              <a:gd name="connsiteX71" fmla="*/ 2400490 w 3067317"/>
              <a:gd name="connsiteY71" fmla="*/ 113647 h 3428965"/>
              <a:gd name="connsiteX72" fmla="*/ 2492564 w 3067317"/>
              <a:gd name="connsiteY72" fmla="*/ 153064 h 3428965"/>
              <a:gd name="connsiteX73" fmla="*/ 2505718 w 3067317"/>
              <a:gd name="connsiteY73" fmla="*/ 179342 h 3428965"/>
              <a:gd name="connsiteX74" fmla="*/ 2518871 w 3067317"/>
              <a:gd name="connsiteY74" fmla="*/ 153064 h 3428965"/>
              <a:gd name="connsiteX75" fmla="*/ 2532025 w 3067317"/>
              <a:gd name="connsiteY75" fmla="*/ 179342 h 3428965"/>
              <a:gd name="connsiteX76" fmla="*/ 2538601 w 3067317"/>
              <a:gd name="connsiteY76" fmla="*/ 172773 h 3428965"/>
              <a:gd name="connsiteX77" fmla="*/ 2656981 w 3067317"/>
              <a:gd name="connsiteY77" fmla="*/ 251607 h 3428965"/>
              <a:gd name="connsiteX78" fmla="*/ 2571485 w 3067317"/>
              <a:gd name="connsiteY78" fmla="*/ 218759 h 3428965"/>
              <a:gd name="connsiteX79" fmla="*/ 2558331 w 3067317"/>
              <a:gd name="connsiteY79" fmla="*/ 192481 h 3428965"/>
              <a:gd name="connsiteX80" fmla="*/ 2551754 w 3067317"/>
              <a:gd name="connsiteY80" fmla="*/ 205621 h 3428965"/>
              <a:gd name="connsiteX81" fmla="*/ 2518871 w 3067317"/>
              <a:gd name="connsiteY81" fmla="*/ 185912 h 3428965"/>
              <a:gd name="connsiteX82" fmla="*/ 2492564 w 3067317"/>
              <a:gd name="connsiteY82" fmla="*/ 218759 h 3428965"/>
              <a:gd name="connsiteX83" fmla="*/ 2643828 w 3067317"/>
              <a:gd name="connsiteY83" fmla="*/ 343580 h 3428965"/>
              <a:gd name="connsiteX84" fmla="*/ 2696442 w 3067317"/>
              <a:gd name="connsiteY84" fmla="*/ 396137 h 3428965"/>
              <a:gd name="connsiteX85" fmla="*/ 2749055 w 3067317"/>
              <a:gd name="connsiteY85" fmla="*/ 409276 h 3428965"/>
              <a:gd name="connsiteX86" fmla="*/ 2742479 w 3067317"/>
              <a:gd name="connsiteY86" fmla="*/ 422414 h 3428965"/>
              <a:gd name="connsiteX87" fmla="*/ 2808245 w 3067317"/>
              <a:gd name="connsiteY87" fmla="*/ 474971 h 3428965"/>
              <a:gd name="connsiteX88" fmla="*/ 2795092 w 3067317"/>
              <a:gd name="connsiteY88" fmla="*/ 468402 h 3428965"/>
              <a:gd name="connsiteX89" fmla="*/ 2788516 w 3067317"/>
              <a:gd name="connsiteY89" fmla="*/ 474971 h 3428965"/>
              <a:gd name="connsiteX90" fmla="*/ 2893743 w 3067317"/>
              <a:gd name="connsiteY90" fmla="*/ 547237 h 3428965"/>
              <a:gd name="connsiteX91" fmla="*/ 2887165 w 3067317"/>
              <a:gd name="connsiteY91" fmla="*/ 553806 h 3428965"/>
              <a:gd name="connsiteX92" fmla="*/ 2900319 w 3067317"/>
              <a:gd name="connsiteY92" fmla="*/ 566946 h 3428965"/>
              <a:gd name="connsiteX93" fmla="*/ 2906894 w 3067317"/>
              <a:gd name="connsiteY93" fmla="*/ 560375 h 3428965"/>
              <a:gd name="connsiteX94" fmla="*/ 2908540 w 3067317"/>
              <a:gd name="connsiteY94" fmla="*/ 562019 h 3428965"/>
              <a:gd name="connsiteX95" fmla="*/ 2916102 w 3067317"/>
              <a:gd name="connsiteY95" fmla="*/ 569573 h 3428965"/>
              <a:gd name="connsiteX96" fmla="*/ 2913472 w 3067317"/>
              <a:gd name="connsiteY96" fmla="*/ 573515 h 3428965"/>
              <a:gd name="connsiteX97" fmla="*/ 2913472 w 3067317"/>
              <a:gd name="connsiteY97" fmla="*/ 612932 h 3428965"/>
              <a:gd name="connsiteX98" fmla="*/ 2966086 w 3067317"/>
              <a:gd name="connsiteY98" fmla="*/ 645780 h 3428965"/>
              <a:gd name="connsiteX99" fmla="*/ 2979239 w 3067317"/>
              <a:gd name="connsiteY99" fmla="*/ 639211 h 3428965"/>
              <a:gd name="connsiteX100" fmla="*/ 2959510 w 3067317"/>
              <a:gd name="connsiteY100" fmla="*/ 672059 h 3428965"/>
              <a:gd name="connsiteX101" fmla="*/ 2841128 w 3067317"/>
              <a:gd name="connsiteY101" fmla="*/ 586654 h 3428965"/>
              <a:gd name="connsiteX102" fmla="*/ 2795092 w 3067317"/>
              <a:gd name="connsiteY102" fmla="*/ 573515 h 3428965"/>
              <a:gd name="connsiteX103" fmla="*/ 2781938 w 3067317"/>
              <a:gd name="connsiteY103" fmla="*/ 560375 h 3428965"/>
              <a:gd name="connsiteX104" fmla="*/ 2768785 w 3067317"/>
              <a:gd name="connsiteY104" fmla="*/ 520958 h 3428965"/>
              <a:gd name="connsiteX105" fmla="*/ 2722748 w 3067317"/>
              <a:gd name="connsiteY105" fmla="*/ 501250 h 3428965"/>
              <a:gd name="connsiteX106" fmla="*/ 2781938 w 3067317"/>
              <a:gd name="connsiteY106" fmla="*/ 488110 h 3428965"/>
              <a:gd name="connsiteX107" fmla="*/ 2689865 w 3067317"/>
              <a:gd name="connsiteY107" fmla="*/ 389568 h 3428965"/>
              <a:gd name="connsiteX108" fmla="*/ 2604369 w 3067317"/>
              <a:gd name="connsiteY108" fmla="*/ 343580 h 3428965"/>
              <a:gd name="connsiteX109" fmla="*/ 2439950 w 3067317"/>
              <a:gd name="connsiteY109" fmla="*/ 238467 h 3428965"/>
              <a:gd name="connsiteX110" fmla="*/ 2433374 w 3067317"/>
              <a:gd name="connsiteY110" fmla="*/ 225329 h 3428965"/>
              <a:gd name="connsiteX111" fmla="*/ 2341300 w 3067317"/>
              <a:gd name="connsiteY111" fmla="*/ 205621 h 3428965"/>
              <a:gd name="connsiteX112" fmla="*/ 1848050 w 3067317"/>
              <a:gd name="connsiteY112" fmla="*/ 100508 h 3428965"/>
              <a:gd name="connsiteX113" fmla="*/ 1821742 w 3067317"/>
              <a:gd name="connsiteY113" fmla="*/ 107077 h 3428965"/>
              <a:gd name="connsiteX114" fmla="*/ 1749399 w 3067317"/>
              <a:gd name="connsiteY114" fmla="*/ 107077 h 3428965"/>
              <a:gd name="connsiteX115" fmla="*/ 1716515 w 3067317"/>
              <a:gd name="connsiteY115" fmla="*/ 139925 h 3428965"/>
              <a:gd name="connsiteX116" fmla="*/ 1670478 w 3067317"/>
              <a:gd name="connsiteY116" fmla="*/ 113647 h 3428965"/>
              <a:gd name="connsiteX117" fmla="*/ 1683633 w 3067317"/>
              <a:gd name="connsiteY117" fmla="*/ 153064 h 3428965"/>
              <a:gd name="connsiteX118" fmla="*/ 1657325 w 3067317"/>
              <a:gd name="connsiteY118" fmla="*/ 126785 h 3428965"/>
              <a:gd name="connsiteX119" fmla="*/ 1588886 w 3067317"/>
              <a:gd name="connsiteY119" fmla="*/ 152653 h 3428965"/>
              <a:gd name="connsiteX120" fmla="*/ 1566046 w 3067317"/>
              <a:gd name="connsiteY120" fmla="*/ 153050 h 3428965"/>
              <a:gd name="connsiteX121" fmla="*/ 1565251 w 3067317"/>
              <a:gd name="connsiteY121" fmla="*/ 154525 h 3428965"/>
              <a:gd name="connsiteX122" fmla="*/ 1565251 w 3067317"/>
              <a:gd name="connsiteY122" fmla="*/ 154706 h 3428965"/>
              <a:gd name="connsiteX123" fmla="*/ 1565251 w 3067317"/>
              <a:gd name="connsiteY123" fmla="*/ 163931 h 3428965"/>
              <a:gd name="connsiteX124" fmla="*/ 1580986 w 3067317"/>
              <a:gd name="connsiteY124" fmla="*/ 171790 h 3428965"/>
              <a:gd name="connsiteX125" fmla="*/ 1600715 w 3067317"/>
              <a:gd name="connsiteY125" fmla="*/ 161936 h 3428965"/>
              <a:gd name="connsiteX126" fmla="*/ 1600715 w 3067317"/>
              <a:gd name="connsiteY126" fmla="*/ 155367 h 3428965"/>
              <a:gd name="connsiteX127" fmla="*/ 1633599 w 3067317"/>
              <a:gd name="connsiteY127" fmla="*/ 181644 h 3428965"/>
              <a:gd name="connsiteX128" fmla="*/ 1659907 w 3067317"/>
              <a:gd name="connsiteY128" fmla="*/ 175075 h 3428965"/>
              <a:gd name="connsiteX129" fmla="*/ 1771711 w 3067317"/>
              <a:gd name="connsiteY129" fmla="*/ 227632 h 3428965"/>
              <a:gd name="connsiteX130" fmla="*/ 1804593 w 3067317"/>
              <a:gd name="connsiteY130" fmla="*/ 240770 h 3428965"/>
              <a:gd name="connsiteX131" fmla="*/ 1817748 w 3067317"/>
              <a:gd name="connsiteY131" fmla="*/ 253909 h 3428965"/>
              <a:gd name="connsiteX132" fmla="*/ 1830901 w 3067317"/>
              <a:gd name="connsiteY132" fmla="*/ 227632 h 3428965"/>
              <a:gd name="connsiteX133" fmla="*/ 1890091 w 3067317"/>
              <a:gd name="connsiteY133" fmla="*/ 313036 h 3428965"/>
              <a:gd name="connsiteX134" fmla="*/ 1942704 w 3067317"/>
              <a:gd name="connsiteY134" fmla="*/ 306466 h 3428965"/>
              <a:gd name="connsiteX135" fmla="*/ 1876938 w 3067317"/>
              <a:gd name="connsiteY135" fmla="*/ 267049 h 3428965"/>
              <a:gd name="connsiteX136" fmla="*/ 1916397 w 3067317"/>
              <a:gd name="connsiteY136" fmla="*/ 267049 h 3428965"/>
              <a:gd name="connsiteX137" fmla="*/ 2015047 w 3067317"/>
              <a:gd name="connsiteY137" fmla="*/ 313036 h 3428965"/>
              <a:gd name="connsiteX138" fmla="*/ 2159735 w 3067317"/>
              <a:gd name="connsiteY138" fmla="*/ 385300 h 3428965"/>
              <a:gd name="connsiteX139" fmla="*/ 2170086 w 3067317"/>
              <a:gd name="connsiteY139" fmla="*/ 394088 h 3428965"/>
              <a:gd name="connsiteX140" fmla="*/ 2207095 w 3067317"/>
              <a:gd name="connsiteY140" fmla="*/ 408557 h 3428965"/>
              <a:gd name="connsiteX141" fmla="*/ 2226270 w 3067317"/>
              <a:gd name="connsiteY141" fmla="*/ 419185 h 3428965"/>
              <a:gd name="connsiteX142" fmla="*/ 2255097 w 3067317"/>
              <a:gd name="connsiteY142" fmla="*/ 425539 h 3428965"/>
              <a:gd name="connsiteX143" fmla="*/ 2350458 w 3067317"/>
              <a:gd name="connsiteY143" fmla="*/ 470704 h 3428965"/>
              <a:gd name="connsiteX144" fmla="*/ 2402558 w 3067317"/>
              <a:gd name="connsiteY144" fmla="*/ 500370 h 3428965"/>
              <a:gd name="connsiteX145" fmla="*/ 2403346 w 3067317"/>
              <a:gd name="connsiteY145" fmla="*/ 500936 h 3428965"/>
              <a:gd name="connsiteX146" fmla="*/ 2415288 w 3067317"/>
              <a:gd name="connsiteY146" fmla="*/ 505356 h 3428965"/>
              <a:gd name="connsiteX147" fmla="*/ 2467079 w 3067317"/>
              <a:gd name="connsiteY147" fmla="*/ 542002 h 3428965"/>
              <a:gd name="connsiteX148" fmla="*/ 2470135 w 3067317"/>
              <a:gd name="connsiteY148" fmla="*/ 548775 h 3428965"/>
              <a:gd name="connsiteX149" fmla="*/ 2499359 w 3067317"/>
              <a:gd name="connsiteY149" fmla="*/ 569555 h 3428965"/>
              <a:gd name="connsiteX150" fmla="*/ 2547760 w 3067317"/>
              <a:gd name="connsiteY150" fmla="*/ 595526 h 3428965"/>
              <a:gd name="connsiteX151" fmla="*/ 2600373 w 3067317"/>
              <a:gd name="connsiteY151" fmla="*/ 634943 h 3428965"/>
              <a:gd name="connsiteX152" fmla="*/ 2639834 w 3067317"/>
              <a:gd name="connsiteY152" fmla="*/ 667791 h 3428965"/>
              <a:gd name="connsiteX153" fmla="*/ 2639834 w 3067317"/>
              <a:gd name="connsiteY153" fmla="*/ 674360 h 3428965"/>
              <a:gd name="connsiteX154" fmla="*/ 2764790 w 3067317"/>
              <a:gd name="connsiteY154" fmla="*/ 818890 h 3428965"/>
              <a:gd name="connsiteX155" fmla="*/ 2896323 w 3067317"/>
              <a:gd name="connsiteY155" fmla="*/ 983130 h 3428965"/>
              <a:gd name="connsiteX156" fmla="*/ 2994974 w 3067317"/>
              <a:gd name="connsiteY156" fmla="*/ 1206494 h 3428965"/>
              <a:gd name="connsiteX157" fmla="*/ 3001551 w 3067317"/>
              <a:gd name="connsiteY157" fmla="*/ 1206494 h 3428965"/>
              <a:gd name="connsiteX158" fmla="*/ 3014705 w 3067317"/>
              <a:gd name="connsiteY158" fmla="*/ 1305037 h 3428965"/>
              <a:gd name="connsiteX159" fmla="*/ 3041011 w 3067317"/>
              <a:gd name="connsiteY159" fmla="*/ 1403581 h 3428965"/>
              <a:gd name="connsiteX160" fmla="*/ 3054164 w 3067317"/>
              <a:gd name="connsiteY160" fmla="*/ 1561250 h 3428965"/>
              <a:gd name="connsiteX161" fmla="*/ 3067317 w 3067317"/>
              <a:gd name="connsiteY161" fmla="*/ 1659793 h 3428965"/>
              <a:gd name="connsiteX162" fmla="*/ 3067317 w 3067317"/>
              <a:gd name="connsiteY162" fmla="*/ 1725489 h 3428965"/>
              <a:gd name="connsiteX163" fmla="*/ 3047588 w 3067317"/>
              <a:gd name="connsiteY163" fmla="*/ 1870017 h 3428965"/>
              <a:gd name="connsiteX164" fmla="*/ 3041011 w 3067317"/>
              <a:gd name="connsiteY164" fmla="*/ 1981700 h 3428965"/>
              <a:gd name="connsiteX165" fmla="*/ 3031043 w 3067317"/>
              <a:gd name="connsiteY165" fmla="*/ 2027892 h 3428965"/>
              <a:gd name="connsiteX166" fmla="*/ 3028542 w 3067317"/>
              <a:gd name="connsiteY166" fmla="*/ 2034742 h 3428965"/>
              <a:gd name="connsiteX167" fmla="*/ 3031031 w 3067317"/>
              <a:gd name="connsiteY167" fmla="*/ 2030313 h 3428965"/>
              <a:gd name="connsiteX168" fmla="*/ 3051584 w 3067317"/>
              <a:gd name="connsiteY168" fmla="*/ 1939982 h 3428965"/>
              <a:gd name="connsiteX169" fmla="*/ 3064735 w 3067317"/>
              <a:gd name="connsiteY169" fmla="*/ 1992538 h 3428965"/>
              <a:gd name="connsiteX170" fmla="*/ 3058160 w 3067317"/>
              <a:gd name="connsiteY170" fmla="*/ 1992538 h 3428965"/>
              <a:gd name="connsiteX171" fmla="*/ 3005547 w 3067317"/>
              <a:gd name="connsiteY171" fmla="*/ 2156777 h 3428965"/>
              <a:gd name="connsiteX172" fmla="*/ 2994448 w 3067317"/>
              <a:gd name="connsiteY172" fmla="*/ 2165091 h 3428965"/>
              <a:gd name="connsiteX173" fmla="*/ 2989139 w 3067317"/>
              <a:gd name="connsiteY173" fmla="*/ 2169069 h 3428965"/>
              <a:gd name="connsiteX174" fmla="*/ 2988398 w 3067317"/>
              <a:gd name="connsiteY174" fmla="*/ 2185357 h 3428965"/>
              <a:gd name="connsiteX175" fmla="*/ 2942360 w 3067317"/>
              <a:gd name="connsiteY175" fmla="*/ 2290470 h 3428965"/>
              <a:gd name="connsiteX176" fmla="*/ 2902592 w 3067317"/>
              <a:gd name="connsiteY176" fmla="*/ 2363453 h 3428965"/>
              <a:gd name="connsiteX177" fmla="*/ 2886089 w 3067317"/>
              <a:gd name="connsiteY177" fmla="*/ 2374008 h 3428965"/>
              <a:gd name="connsiteX178" fmla="*/ 2887371 w 3067317"/>
              <a:gd name="connsiteY178" fmla="*/ 2378703 h 3428965"/>
              <a:gd name="connsiteX179" fmla="*/ 2900319 w 3067317"/>
              <a:gd name="connsiteY179" fmla="*/ 2465544 h 3428965"/>
              <a:gd name="connsiteX180" fmla="*/ 2893743 w 3067317"/>
              <a:gd name="connsiteY180" fmla="*/ 2439266 h 3428965"/>
              <a:gd name="connsiteX181" fmla="*/ 2887165 w 3067317"/>
              <a:gd name="connsiteY181" fmla="*/ 2491823 h 3428965"/>
              <a:gd name="connsiteX182" fmla="*/ 2854282 w 3067317"/>
              <a:gd name="connsiteY182" fmla="*/ 2518100 h 3428965"/>
              <a:gd name="connsiteX183" fmla="*/ 2841128 w 3067317"/>
              <a:gd name="connsiteY183" fmla="*/ 2629784 h 3428965"/>
              <a:gd name="connsiteX184" fmla="*/ 2874012 w 3067317"/>
              <a:gd name="connsiteY184" fmla="*/ 2596936 h 3428965"/>
              <a:gd name="connsiteX185" fmla="*/ 2821398 w 3067317"/>
              <a:gd name="connsiteY185" fmla="*/ 2649492 h 3428965"/>
              <a:gd name="connsiteX186" fmla="*/ 2814822 w 3067317"/>
              <a:gd name="connsiteY186" fmla="*/ 2675770 h 3428965"/>
              <a:gd name="connsiteX187" fmla="*/ 2781938 w 3067317"/>
              <a:gd name="connsiteY187" fmla="*/ 2734897 h 3428965"/>
              <a:gd name="connsiteX188" fmla="*/ 2584638 w 3067317"/>
              <a:gd name="connsiteY188" fmla="*/ 2925413 h 3428965"/>
              <a:gd name="connsiteX189" fmla="*/ 2604369 w 3067317"/>
              <a:gd name="connsiteY189" fmla="*/ 2938553 h 3428965"/>
              <a:gd name="connsiteX190" fmla="*/ 2558330 w 3067317"/>
              <a:gd name="connsiteY190" fmla="*/ 2958261 h 3428965"/>
              <a:gd name="connsiteX191" fmla="*/ 2578884 w 3067317"/>
              <a:gd name="connsiteY191" fmla="*/ 2965651 h 3428965"/>
              <a:gd name="connsiteX192" fmla="*/ 2588493 w 3067317"/>
              <a:gd name="connsiteY192" fmla="*/ 2962404 h 3428965"/>
              <a:gd name="connsiteX193" fmla="*/ 2576108 w 3067317"/>
              <a:gd name="connsiteY193" fmla="*/ 2981254 h 3428965"/>
              <a:gd name="connsiteX194" fmla="*/ 2512295 w 3067317"/>
              <a:gd name="connsiteY194" fmla="*/ 3010818 h 3428965"/>
              <a:gd name="connsiteX195" fmla="*/ 2499140 w 3067317"/>
              <a:gd name="connsiteY195" fmla="*/ 2991109 h 3428965"/>
              <a:gd name="connsiteX196" fmla="*/ 2479411 w 3067317"/>
              <a:gd name="connsiteY196" fmla="*/ 3010818 h 3428965"/>
              <a:gd name="connsiteX197" fmla="*/ 2203190 w 3067317"/>
              <a:gd name="connsiteY197" fmla="*/ 3168486 h 3428965"/>
              <a:gd name="connsiteX198" fmla="*/ 2144308 w 3067317"/>
              <a:gd name="connsiteY198" fmla="*/ 3189940 h 3428965"/>
              <a:gd name="connsiteX199" fmla="*/ 2096277 w 3067317"/>
              <a:gd name="connsiteY199" fmla="*/ 3214829 h 3428965"/>
              <a:gd name="connsiteX200" fmla="*/ 2054508 w 3067317"/>
              <a:gd name="connsiteY200" fmla="*/ 3243053 h 3428965"/>
              <a:gd name="connsiteX201" fmla="*/ 2015047 w 3067317"/>
              <a:gd name="connsiteY201" fmla="*/ 3243053 h 3428965"/>
              <a:gd name="connsiteX202" fmla="*/ 2021624 w 3067317"/>
              <a:gd name="connsiteY202" fmla="*/ 3256193 h 3428965"/>
              <a:gd name="connsiteX203" fmla="*/ 1903243 w 3067317"/>
              <a:gd name="connsiteY203" fmla="*/ 3315318 h 3428965"/>
              <a:gd name="connsiteX204" fmla="*/ 1890090 w 3067317"/>
              <a:gd name="connsiteY204" fmla="*/ 3302180 h 3428965"/>
              <a:gd name="connsiteX205" fmla="*/ 1909820 w 3067317"/>
              <a:gd name="connsiteY205" fmla="*/ 3282472 h 3428965"/>
              <a:gd name="connsiteX206" fmla="*/ 1850630 w 3067317"/>
              <a:gd name="connsiteY206" fmla="*/ 3302180 h 3428965"/>
              <a:gd name="connsiteX207" fmla="*/ 1850630 w 3067317"/>
              <a:gd name="connsiteY207" fmla="*/ 3315318 h 3428965"/>
              <a:gd name="connsiteX208" fmla="*/ 1798016 w 3067317"/>
              <a:gd name="connsiteY208" fmla="*/ 3335027 h 3428965"/>
              <a:gd name="connsiteX209" fmla="*/ 1837477 w 3067317"/>
              <a:gd name="connsiteY209" fmla="*/ 3308749 h 3428965"/>
              <a:gd name="connsiteX210" fmla="*/ 1758556 w 3067317"/>
              <a:gd name="connsiteY210" fmla="*/ 3315318 h 3428965"/>
              <a:gd name="connsiteX211" fmla="*/ 1725673 w 3067317"/>
              <a:gd name="connsiteY211" fmla="*/ 3341597 h 3428965"/>
              <a:gd name="connsiteX212" fmla="*/ 1620446 w 3067317"/>
              <a:gd name="connsiteY212" fmla="*/ 3374445 h 3428965"/>
              <a:gd name="connsiteX213" fmla="*/ 1627023 w 3067317"/>
              <a:gd name="connsiteY213" fmla="*/ 3374445 h 3428965"/>
              <a:gd name="connsiteX214" fmla="*/ 1548103 w 3067317"/>
              <a:gd name="connsiteY214" fmla="*/ 3413862 h 3428965"/>
              <a:gd name="connsiteX215" fmla="*/ 1534949 w 3067317"/>
              <a:gd name="connsiteY215" fmla="*/ 3420431 h 3428965"/>
              <a:gd name="connsiteX216" fmla="*/ 1035121 w 3067317"/>
              <a:gd name="connsiteY216" fmla="*/ 3413862 h 3428965"/>
              <a:gd name="connsiteX217" fmla="*/ 1041697 w 3067317"/>
              <a:gd name="connsiteY217" fmla="*/ 3413862 h 3428965"/>
              <a:gd name="connsiteX218" fmla="*/ 923317 w 3067317"/>
              <a:gd name="connsiteY218" fmla="*/ 3400723 h 3428965"/>
              <a:gd name="connsiteX219" fmla="*/ 844396 w 3067317"/>
              <a:gd name="connsiteY219" fmla="*/ 3361306 h 3428965"/>
              <a:gd name="connsiteX220" fmla="*/ 752323 w 3067317"/>
              <a:gd name="connsiteY220" fmla="*/ 3361306 h 3428965"/>
              <a:gd name="connsiteX221" fmla="*/ 666827 w 3067317"/>
              <a:gd name="connsiteY221" fmla="*/ 3315318 h 3428965"/>
              <a:gd name="connsiteX222" fmla="*/ 574753 w 3067317"/>
              <a:gd name="connsiteY222" fmla="*/ 3275901 h 3428965"/>
              <a:gd name="connsiteX223" fmla="*/ 561599 w 3067317"/>
              <a:gd name="connsiteY223" fmla="*/ 3249624 h 3428965"/>
              <a:gd name="connsiteX224" fmla="*/ 548446 w 3067317"/>
              <a:gd name="connsiteY224" fmla="*/ 3275901 h 3428965"/>
              <a:gd name="connsiteX225" fmla="*/ 535293 w 3067317"/>
              <a:gd name="connsiteY225" fmla="*/ 3249624 h 3428965"/>
              <a:gd name="connsiteX226" fmla="*/ 528716 w 3067317"/>
              <a:gd name="connsiteY226" fmla="*/ 3256193 h 3428965"/>
              <a:gd name="connsiteX227" fmla="*/ 410336 w 3067317"/>
              <a:gd name="connsiteY227" fmla="*/ 3177359 h 3428965"/>
              <a:gd name="connsiteX228" fmla="*/ 495832 w 3067317"/>
              <a:gd name="connsiteY228" fmla="*/ 3210207 h 3428965"/>
              <a:gd name="connsiteX229" fmla="*/ 508987 w 3067317"/>
              <a:gd name="connsiteY229" fmla="*/ 3236484 h 3428965"/>
              <a:gd name="connsiteX230" fmla="*/ 515563 w 3067317"/>
              <a:gd name="connsiteY230" fmla="*/ 3223345 h 3428965"/>
              <a:gd name="connsiteX231" fmla="*/ 548446 w 3067317"/>
              <a:gd name="connsiteY231" fmla="*/ 3243053 h 3428965"/>
              <a:gd name="connsiteX232" fmla="*/ 574753 w 3067317"/>
              <a:gd name="connsiteY232" fmla="*/ 3210207 h 3428965"/>
              <a:gd name="connsiteX233" fmla="*/ 423489 w 3067317"/>
              <a:gd name="connsiteY233" fmla="*/ 3085385 h 3428965"/>
              <a:gd name="connsiteX234" fmla="*/ 370875 w 3067317"/>
              <a:gd name="connsiteY234" fmla="*/ 3032828 h 3428965"/>
              <a:gd name="connsiteX235" fmla="*/ 318262 w 3067317"/>
              <a:gd name="connsiteY235" fmla="*/ 3019689 h 3428965"/>
              <a:gd name="connsiteX236" fmla="*/ 324838 w 3067317"/>
              <a:gd name="connsiteY236" fmla="*/ 3006551 h 3428965"/>
              <a:gd name="connsiteX237" fmla="*/ 259072 w 3067317"/>
              <a:gd name="connsiteY237" fmla="*/ 2953994 h 3428965"/>
              <a:gd name="connsiteX238" fmla="*/ 272225 w 3067317"/>
              <a:gd name="connsiteY238" fmla="*/ 2960563 h 3428965"/>
              <a:gd name="connsiteX239" fmla="*/ 278801 w 3067317"/>
              <a:gd name="connsiteY239" fmla="*/ 2953994 h 3428965"/>
              <a:gd name="connsiteX240" fmla="*/ 173574 w 3067317"/>
              <a:gd name="connsiteY240" fmla="*/ 2881728 h 3428965"/>
              <a:gd name="connsiteX241" fmla="*/ 180152 w 3067317"/>
              <a:gd name="connsiteY241" fmla="*/ 2875159 h 3428965"/>
              <a:gd name="connsiteX242" fmla="*/ 166998 w 3067317"/>
              <a:gd name="connsiteY242" fmla="*/ 2862019 h 3428965"/>
              <a:gd name="connsiteX243" fmla="*/ 160423 w 3067317"/>
              <a:gd name="connsiteY243" fmla="*/ 2868590 h 3428965"/>
              <a:gd name="connsiteX244" fmla="*/ 158777 w 3067317"/>
              <a:gd name="connsiteY244" fmla="*/ 2866946 h 3428965"/>
              <a:gd name="connsiteX245" fmla="*/ 151215 w 3067317"/>
              <a:gd name="connsiteY245" fmla="*/ 2859392 h 3428965"/>
              <a:gd name="connsiteX246" fmla="*/ 153845 w 3067317"/>
              <a:gd name="connsiteY246" fmla="*/ 2855450 h 3428965"/>
              <a:gd name="connsiteX247" fmla="*/ 153845 w 3067317"/>
              <a:gd name="connsiteY247" fmla="*/ 2816033 h 3428965"/>
              <a:gd name="connsiteX248" fmla="*/ 101231 w 3067317"/>
              <a:gd name="connsiteY248" fmla="*/ 2783185 h 3428965"/>
              <a:gd name="connsiteX249" fmla="*/ 88078 w 3067317"/>
              <a:gd name="connsiteY249" fmla="*/ 2789754 h 3428965"/>
              <a:gd name="connsiteX250" fmla="*/ 107808 w 3067317"/>
              <a:gd name="connsiteY250" fmla="*/ 2756906 h 3428965"/>
              <a:gd name="connsiteX251" fmla="*/ 226189 w 3067317"/>
              <a:gd name="connsiteY251" fmla="*/ 2842311 h 3428965"/>
              <a:gd name="connsiteX252" fmla="*/ 272225 w 3067317"/>
              <a:gd name="connsiteY252" fmla="*/ 2855450 h 3428965"/>
              <a:gd name="connsiteX253" fmla="*/ 285379 w 3067317"/>
              <a:gd name="connsiteY253" fmla="*/ 2868590 h 3428965"/>
              <a:gd name="connsiteX254" fmla="*/ 298532 w 3067317"/>
              <a:gd name="connsiteY254" fmla="*/ 2908007 h 3428965"/>
              <a:gd name="connsiteX255" fmla="*/ 344569 w 3067317"/>
              <a:gd name="connsiteY255" fmla="*/ 2927715 h 3428965"/>
              <a:gd name="connsiteX256" fmla="*/ 285379 w 3067317"/>
              <a:gd name="connsiteY256" fmla="*/ 2940855 h 3428965"/>
              <a:gd name="connsiteX257" fmla="*/ 377452 w 3067317"/>
              <a:gd name="connsiteY257" fmla="*/ 3039397 h 3428965"/>
              <a:gd name="connsiteX258" fmla="*/ 462948 w 3067317"/>
              <a:gd name="connsiteY258" fmla="*/ 3085385 h 3428965"/>
              <a:gd name="connsiteX259" fmla="*/ 627367 w 3067317"/>
              <a:gd name="connsiteY259" fmla="*/ 3190498 h 3428965"/>
              <a:gd name="connsiteX260" fmla="*/ 633943 w 3067317"/>
              <a:gd name="connsiteY260" fmla="*/ 3203636 h 3428965"/>
              <a:gd name="connsiteX261" fmla="*/ 726017 w 3067317"/>
              <a:gd name="connsiteY261" fmla="*/ 3223345 h 3428965"/>
              <a:gd name="connsiteX262" fmla="*/ 1219267 w 3067317"/>
              <a:gd name="connsiteY262" fmla="*/ 3328458 h 3428965"/>
              <a:gd name="connsiteX263" fmla="*/ 1245575 w 3067317"/>
              <a:gd name="connsiteY263" fmla="*/ 3321889 h 3428965"/>
              <a:gd name="connsiteX264" fmla="*/ 1317918 w 3067317"/>
              <a:gd name="connsiteY264" fmla="*/ 3321889 h 3428965"/>
              <a:gd name="connsiteX265" fmla="*/ 1350802 w 3067317"/>
              <a:gd name="connsiteY265" fmla="*/ 3289041 h 3428965"/>
              <a:gd name="connsiteX266" fmla="*/ 1396839 w 3067317"/>
              <a:gd name="connsiteY266" fmla="*/ 3315318 h 3428965"/>
              <a:gd name="connsiteX267" fmla="*/ 1383685 w 3067317"/>
              <a:gd name="connsiteY267" fmla="*/ 3275901 h 3428965"/>
              <a:gd name="connsiteX268" fmla="*/ 1409992 w 3067317"/>
              <a:gd name="connsiteY268" fmla="*/ 3302180 h 3428965"/>
              <a:gd name="connsiteX269" fmla="*/ 1478431 w 3067317"/>
              <a:gd name="connsiteY269" fmla="*/ 3276312 h 3428965"/>
              <a:gd name="connsiteX270" fmla="*/ 1501271 w 3067317"/>
              <a:gd name="connsiteY270" fmla="*/ 3275915 h 3428965"/>
              <a:gd name="connsiteX271" fmla="*/ 1502066 w 3067317"/>
              <a:gd name="connsiteY271" fmla="*/ 3274440 h 3428965"/>
              <a:gd name="connsiteX272" fmla="*/ 1502066 w 3067317"/>
              <a:gd name="connsiteY272" fmla="*/ 3274259 h 3428965"/>
              <a:gd name="connsiteX273" fmla="*/ 1502066 w 3067317"/>
              <a:gd name="connsiteY273" fmla="*/ 3265035 h 3428965"/>
              <a:gd name="connsiteX274" fmla="*/ 1486331 w 3067317"/>
              <a:gd name="connsiteY274" fmla="*/ 3257176 h 3428965"/>
              <a:gd name="connsiteX275" fmla="*/ 1466602 w 3067317"/>
              <a:gd name="connsiteY275" fmla="*/ 3267030 h 3428965"/>
              <a:gd name="connsiteX276" fmla="*/ 1466602 w 3067317"/>
              <a:gd name="connsiteY276" fmla="*/ 3273599 h 3428965"/>
              <a:gd name="connsiteX277" fmla="*/ 1433718 w 3067317"/>
              <a:gd name="connsiteY277" fmla="*/ 3247321 h 3428965"/>
              <a:gd name="connsiteX278" fmla="*/ 1407410 w 3067317"/>
              <a:gd name="connsiteY278" fmla="*/ 3253890 h 3428965"/>
              <a:gd name="connsiteX279" fmla="*/ 1295607 w 3067317"/>
              <a:gd name="connsiteY279" fmla="*/ 3201334 h 3428965"/>
              <a:gd name="connsiteX280" fmla="*/ 1262724 w 3067317"/>
              <a:gd name="connsiteY280" fmla="*/ 3188196 h 3428965"/>
              <a:gd name="connsiteX281" fmla="*/ 1249570 w 3067317"/>
              <a:gd name="connsiteY281" fmla="*/ 3175056 h 3428965"/>
              <a:gd name="connsiteX282" fmla="*/ 1236416 w 3067317"/>
              <a:gd name="connsiteY282" fmla="*/ 3201334 h 3428965"/>
              <a:gd name="connsiteX283" fmla="*/ 1177226 w 3067317"/>
              <a:gd name="connsiteY283" fmla="*/ 3115929 h 3428965"/>
              <a:gd name="connsiteX284" fmla="*/ 1124613 w 3067317"/>
              <a:gd name="connsiteY284" fmla="*/ 3122500 h 3428965"/>
              <a:gd name="connsiteX285" fmla="*/ 1190379 w 3067317"/>
              <a:gd name="connsiteY285" fmla="*/ 3161917 h 3428965"/>
              <a:gd name="connsiteX286" fmla="*/ 1150920 w 3067317"/>
              <a:gd name="connsiteY286" fmla="*/ 3161917 h 3428965"/>
              <a:gd name="connsiteX287" fmla="*/ 1052270 w 3067317"/>
              <a:gd name="connsiteY287" fmla="*/ 3115929 h 3428965"/>
              <a:gd name="connsiteX288" fmla="*/ 907582 w 3067317"/>
              <a:gd name="connsiteY288" fmla="*/ 3043666 h 3428965"/>
              <a:gd name="connsiteX289" fmla="*/ 897230 w 3067317"/>
              <a:gd name="connsiteY289" fmla="*/ 3034877 h 3428965"/>
              <a:gd name="connsiteX290" fmla="*/ 860222 w 3067317"/>
              <a:gd name="connsiteY290" fmla="*/ 3020408 h 3428965"/>
              <a:gd name="connsiteX291" fmla="*/ 841048 w 3067317"/>
              <a:gd name="connsiteY291" fmla="*/ 3009781 h 3428965"/>
              <a:gd name="connsiteX292" fmla="*/ 812220 w 3067317"/>
              <a:gd name="connsiteY292" fmla="*/ 3003427 h 3428965"/>
              <a:gd name="connsiteX293" fmla="*/ 716859 w 3067317"/>
              <a:gd name="connsiteY293" fmla="*/ 2958261 h 3428965"/>
              <a:gd name="connsiteX294" fmla="*/ 664759 w 3067317"/>
              <a:gd name="connsiteY294" fmla="*/ 2928596 h 3428965"/>
              <a:gd name="connsiteX295" fmla="*/ 663970 w 3067317"/>
              <a:gd name="connsiteY295" fmla="*/ 2928029 h 3428965"/>
              <a:gd name="connsiteX296" fmla="*/ 652029 w 3067317"/>
              <a:gd name="connsiteY296" fmla="*/ 2923609 h 3428965"/>
              <a:gd name="connsiteX297" fmla="*/ 600238 w 3067317"/>
              <a:gd name="connsiteY297" fmla="*/ 2886963 h 3428965"/>
              <a:gd name="connsiteX298" fmla="*/ 597182 w 3067317"/>
              <a:gd name="connsiteY298" fmla="*/ 2880190 h 3428965"/>
              <a:gd name="connsiteX299" fmla="*/ 567958 w 3067317"/>
              <a:gd name="connsiteY299" fmla="*/ 2859410 h 3428965"/>
              <a:gd name="connsiteX300" fmla="*/ 519557 w 3067317"/>
              <a:gd name="connsiteY300" fmla="*/ 2833440 h 3428965"/>
              <a:gd name="connsiteX301" fmla="*/ 466944 w 3067317"/>
              <a:gd name="connsiteY301" fmla="*/ 2794023 h 3428965"/>
              <a:gd name="connsiteX302" fmla="*/ 427483 w 3067317"/>
              <a:gd name="connsiteY302" fmla="*/ 2761175 h 3428965"/>
              <a:gd name="connsiteX303" fmla="*/ 427483 w 3067317"/>
              <a:gd name="connsiteY303" fmla="*/ 2754606 h 3428965"/>
              <a:gd name="connsiteX304" fmla="*/ 302527 w 3067317"/>
              <a:gd name="connsiteY304" fmla="*/ 2610075 h 3428965"/>
              <a:gd name="connsiteX305" fmla="*/ 170994 w 3067317"/>
              <a:gd name="connsiteY305" fmla="*/ 2445835 h 3428965"/>
              <a:gd name="connsiteX306" fmla="*/ 72343 w 3067317"/>
              <a:gd name="connsiteY306" fmla="*/ 2222471 h 3428965"/>
              <a:gd name="connsiteX307" fmla="*/ 65767 w 3067317"/>
              <a:gd name="connsiteY307" fmla="*/ 2222471 h 3428965"/>
              <a:gd name="connsiteX308" fmla="*/ 52612 w 3067317"/>
              <a:gd name="connsiteY308" fmla="*/ 2123929 h 3428965"/>
              <a:gd name="connsiteX309" fmla="*/ 26306 w 3067317"/>
              <a:gd name="connsiteY309" fmla="*/ 2025385 h 3428965"/>
              <a:gd name="connsiteX310" fmla="*/ 13153 w 3067317"/>
              <a:gd name="connsiteY310" fmla="*/ 1867715 h 3428965"/>
              <a:gd name="connsiteX311" fmla="*/ 0 w 3067317"/>
              <a:gd name="connsiteY311" fmla="*/ 1769173 h 3428965"/>
              <a:gd name="connsiteX312" fmla="*/ 0 w 3067317"/>
              <a:gd name="connsiteY312" fmla="*/ 1703476 h 3428965"/>
              <a:gd name="connsiteX313" fmla="*/ 19730 w 3067317"/>
              <a:gd name="connsiteY313" fmla="*/ 1558948 h 3428965"/>
              <a:gd name="connsiteX314" fmla="*/ 26306 w 3067317"/>
              <a:gd name="connsiteY314" fmla="*/ 1447266 h 3428965"/>
              <a:gd name="connsiteX315" fmla="*/ 36274 w 3067317"/>
              <a:gd name="connsiteY315" fmla="*/ 1401073 h 3428965"/>
              <a:gd name="connsiteX316" fmla="*/ 38775 w 3067317"/>
              <a:gd name="connsiteY316" fmla="*/ 1394224 h 3428965"/>
              <a:gd name="connsiteX317" fmla="*/ 36286 w 3067317"/>
              <a:gd name="connsiteY317" fmla="*/ 1398653 h 3428965"/>
              <a:gd name="connsiteX318" fmla="*/ 15734 w 3067317"/>
              <a:gd name="connsiteY318" fmla="*/ 1488984 h 3428965"/>
              <a:gd name="connsiteX319" fmla="*/ 2582 w 3067317"/>
              <a:gd name="connsiteY319" fmla="*/ 1436427 h 3428965"/>
              <a:gd name="connsiteX320" fmla="*/ 9157 w 3067317"/>
              <a:gd name="connsiteY320" fmla="*/ 1436427 h 3428965"/>
              <a:gd name="connsiteX321" fmla="*/ 61771 w 3067317"/>
              <a:gd name="connsiteY321" fmla="*/ 1272189 h 3428965"/>
              <a:gd name="connsiteX322" fmla="*/ 72869 w 3067317"/>
              <a:gd name="connsiteY322" fmla="*/ 1263874 h 3428965"/>
              <a:gd name="connsiteX323" fmla="*/ 78178 w 3067317"/>
              <a:gd name="connsiteY323" fmla="*/ 1259897 h 3428965"/>
              <a:gd name="connsiteX324" fmla="*/ 78920 w 3067317"/>
              <a:gd name="connsiteY324" fmla="*/ 1243609 h 3428965"/>
              <a:gd name="connsiteX325" fmla="*/ 124957 w 3067317"/>
              <a:gd name="connsiteY325" fmla="*/ 1138496 h 3428965"/>
              <a:gd name="connsiteX326" fmla="*/ 164725 w 3067317"/>
              <a:gd name="connsiteY326" fmla="*/ 1065512 h 3428965"/>
              <a:gd name="connsiteX327" fmla="*/ 181228 w 3067317"/>
              <a:gd name="connsiteY327" fmla="*/ 1054958 h 3428965"/>
              <a:gd name="connsiteX328" fmla="*/ 179946 w 3067317"/>
              <a:gd name="connsiteY328" fmla="*/ 1050262 h 3428965"/>
              <a:gd name="connsiteX329" fmla="*/ 166998 w 3067317"/>
              <a:gd name="connsiteY329" fmla="*/ 963422 h 3428965"/>
              <a:gd name="connsiteX330" fmla="*/ 173574 w 3067317"/>
              <a:gd name="connsiteY330" fmla="*/ 989699 h 3428965"/>
              <a:gd name="connsiteX331" fmla="*/ 180152 w 3067317"/>
              <a:gd name="connsiteY331" fmla="*/ 937142 h 3428965"/>
              <a:gd name="connsiteX332" fmla="*/ 213035 w 3067317"/>
              <a:gd name="connsiteY332" fmla="*/ 910865 h 3428965"/>
              <a:gd name="connsiteX333" fmla="*/ 226189 w 3067317"/>
              <a:gd name="connsiteY333" fmla="*/ 799181 h 3428965"/>
              <a:gd name="connsiteX334" fmla="*/ 193305 w 3067317"/>
              <a:gd name="connsiteY334" fmla="*/ 832029 h 3428965"/>
              <a:gd name="connsiteX335" fmla="*/ 245919 w 3067317"/>
              <a:gd name="connsiteY335" fmla="*/ 779473 h 3428965"/>
              <a:gd name="connsiteX336" fmla="*/ 252495 w 3067317"/>
              <a:gd name="connsiteY336" fmla="*/ 753195 h 3428965"/>
              <a:gd name="connsiteX337" fmla="*/ 285379 w 3067317"/>
              <a:gd name="connsiteY337" fmla="*/ 694068 h 3428965"/>
              <a:gd name="connsiteX338" fmla="*/ 482679 w 3067317"/>
              <a:gd name="connsiteY338" fmla="*/ 503552 h 3428965"/>
              <a:gd name="connsiteX339" fmla="*/ 462948 w 3067317"/>
              <a:gd name="connsiteY339" fmla="*/ 490413 h 3428965"/>
              <a:gd name="connsiteX340" fmla="*/ 508987 w 3067317"/>
              <a:gd name="connsiteY340" fmla="*/ 470704 h 3428965"/>
              <a:gd name="connsiteX341" fmla="*/ 488433 w 3067317"/>
              <a:gd name="connsiteY341" fmla="*/ 463314 h 3428965"/>
              <a:gd name="connsiteX342" fmla="*/ 478824 w 3067317"/>
              <a:gd name="connsiteY342" fmla="*/ 466561 h 3428965"/>
              <a:gd name="connsiteX343" fmla="*/ 491209 w 3067317"/>
              <a:gd name="connsiteY343" fmla="*/ 447711 h 3428965"/>
              <a:gd name="connsiteX344" fmla="*/ 555022 w 3067317"/>
              <a:gd name="connsiteY344" fmla="*/ 418148 h 3428965"/>
              <a:gd name="connsiteX345" fmla="*/ 568177 w 3067317"/>
              <a:gd name="connsiteY345" fmla="*/ 437856 h 3428965"/>
              <a:gd name="connsiteX346" fmla="*/ 587906 w 3067317"/>
              <a:gd name="connsiteY346" fmla="*/ 418148 h 3428965"/>
              <a:gd name="connsiteX347" fmla="*/ 864127 w 3067317"/>
              <a:gd name="connsiteY347" fmla="*/ 260480 h 3428965"/>
              <a:gd name="connsiteX348" fmla="*/ 923009 w 3067317"/>
              <a:gd name="connsiteY348" fmla="*/ 239025 h 3428965"/>
              <a:gd name="connsiteX349" fmla="*/ 971041 w 3067317"/>
              <a:gd name="connsiteY349" fmla="*/ 214136 h 3428965"/>
              <a:gd name="connsiteX350" fmla="*/ 1012809 w 3067317"/>
              <a:gd name="connsiteY350" fmla="*/ 185912 h 3428965"/>
              <a:gd name="connsiteX351" fmla="*/ 1052270 w 3067317"/>
              <a:gd name="connsiteY351" fmla="*/ 185912 h 3428965"/>
              <a:gd name="connsiteX352" fmla="*/ 1045693 w 3067317"/>
              <a:gd name="connsiteY352" fmla="*/ 172773 h 3428965"/>
              <a:gd name="connsiteX353" fmla="*/ 1164074 w 3067317"/>
              <a:gd name="connsiteY353" fmla="*/ 113647 h 3428965"/>
              <a:gd name="connsiteX354" fmla="*/ 1177226 w 3067317"/>
              <a:gd name="connsiteY354" fmla="*/ 126785 h 3428965"/>
              <a:gd name="connsiteX355" fmla="*/ 1157497 w 3067317"/>
              <a:gd name="connsiteY355" fmla="*/ 146494 h 3428965"/>
              <a:gd name="connsiteX356" fmla="*/ 1216687 w 3067317"/>
              <a:gd name="connsiteY356" fmla="*/ 126785 h 3428965"/>
              <a:gd name="connsiteX357" fmla="*/ 1216687 w 3067317"/>
              <a:gd name="connsiteY357" fmla="*/ 113647 h 3428965"/>
              <a:gd name="connsiteX358" fmla="*/ 1269301 w 3067317"/>
              <a:gd name="connsiteY358" fmla="*/ 93938 h 3428965"/>
              <a:gd name="connsiteX359" fmla="*/ 1229840 w 3067317"/>
              <a:gd name="connsiteY359" fmla="*/ 120216 h 3428965"/>
              <a:gd name="connsiteX360" fmla="*/ 1308761 w 3067317"/>
              <a:gd name="connsiteY360" fmla="*/ 113647 h 3428965"/>
              <a:gd name="connsiteX361" fmla="*/ 1341644 w 3067317"/>
              <a:gd name="connsiteY361" fmla="*/ 87368 h 3428965"/>
              <a:gd name="connsiteX362" fmla="*/ 1446871 w 3067317"/>
              <a:gd name="connsiteY362" fmla="*/ 54520 h 3428965"/>
              <a:gd name="connsiteX363" fmla="*/ 1440294 w 3067317"/>
              <a:gd name="connsiteY363" fmla="*/ 54520 h 3428965"/>
              <a:gd name="connsiteX364" fmla="*/ 1519214 w 3067317"/>
              <a:gd name="connsiteY364" fmla="*/ 15103 h 3428965"/>
              <a:gd name="connsiteX365" fmla="*/ 1532368 w 3067317"/>
              <a:gd name="connsiteY365" fmla="*/ 8534 h 3428965"/>
              <a:gd name="connsiteX366" fmla="*/ 1660408 w 3067317"/>
              <a:gd name="connsiteY366" fmla="*/ 322 h 3428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Lst>
            <a:rect l="l" t="t" r="r" b="b"/>
            <a:pathLst>
              <a:path w="3067317" h="3428965">
                <a:moveTo>
                  <a:pt x="2591214" y="2958261"/>
                </a:moveTo>
                <a:lnTo>
                  <a:pt x="2592595" y="2961022"/>
                </a:lnTo>
                <a:lnTo>
                  <a:pt x="2592550" y="2961032"/>
                </a:lnTo>
                <a:lnTo>
                  <a:pt x="2588493" y="2962404"/>
                </a:lnTo>
                <a:close/>
                <a:moveTo>
                  <a:pt x="147268" y="2855450"/>
                </a:moveTo>
                <a:lnTo>
                  <a:pt x="151215" y="2859392"/>
                </a:lnTo>
                <a:lnTo>
                  <a:pt x="150557" y="2860377"/>
                </a:lnTo>
                <a:cubicBezTo>
                  <a:pt x="148912" y="2860377"/>
                  <a:pt x="147268" y="2858736"/>
                  <a:pt x="147268" y="2855450"/>
                </a:cubicBezTo>
                <a:close/>
                <a:moveTo>
                  <a:pt x="2860859" y="2754606"/>
                </a:moveTo>
                <a:cubicBezTo>
                  <a:pt x="2874012" y="2800592"/>
                  <a:pt x="2795092" y="2787454"/>
                  <a:pt x="2801669" y="2840010"/>
                </a:cubicBezTo>
                <a:cubicBezTo>
                  <a:pt x="2821398" y="2833440"/>
                  <a:pt x="2847706" y="2859719"/>
                  <a:pt x="2854282" y="2826871"/>
                </a:cubicBezTo>
                <a:cubicBezTo>
                  <a:pt x="2867435" y="2813731"/>
                  <a:pt x="2887165" y="2800592"/>
                  <a:pt x="2900319" y="2813731"/>
                </a:cubicBezTo>
                <a:cubicBezTo>
                  <a:pt x="2900319" y="2813731"/>
                  <a:pt x="2900319" y="2813731"/>
                  <a:pt x="2874012" y="2846579"/>
                </a:cubicBezTo>
                <a:cubicBezTo>
                  <a:pt x="2874012" y="2846579"/>
                  <a:pt x="2874012" y="2846579"/>
                  <a:pt x="2860859" y="2833440"/>
                </a:cubicBezTo>
                <a:cubicBezTo>
                  <a:pt x="2860859" y="2833440"/>
                  <a:pt x="2860859" y="2833440"/>
                  <a:pt x="2827976" y="2879427"/>
                </a:cubicBezTo>
                <a:cubicBezTo>
                  <a:pt x="2827976" y="2879427"/>
                  <a:pt x="2827976" y="2879427"/>
                  <a:pt x="2821398" y="2866288"/>
                </a:cubicBezTo>
                <a:cubicBezTo>
                  <a:pt x="2801669" y="2872857"/>
                  <a:pt x="2795092" y="2899136"/>
                  <a:pt x="2775361" y="2892565"/>
                </a:cubicBezTo>
                <a:cubicBezTo>
                  <a:pt x="2775361" y="2892565"/>
                  <a:pt x="2775361" y="2892565"/>
                  <a:pt x="2768785" y="2892565"/>
                </a:cubicBezTo>
                <a:cubicBezTo>
                  <a:pt x="2795092" y="2872857"/>
                  <a:pt x="2781938" y="2866288"/>
                  <a:pt x="2788516" y="2840010"/>
                </a:cubicBezTo>
                <a:cubicBezTo>
                  <a:pt x="2768785" y="2853148"/>
                  <a:pt x="2703018" y="2885996"/>
                  <a:pt x="2749055" y="2918844"/>
                </a:cubicBezTo>
                <a:cubicBezTo>
                  <a:pt x="2709594" y="2912275"/>
                  <a:pt x="2716171" y="2945122"/>
                  <a:pt x="2683288" y="2951692"/>
                </a:cubicBezTo>
                <a:cubicBezTo>
                  <a:pt x="2683288" y="2945122"/>
                  <a:pt x="2689865" y="2945122"/>
                  <a:pt x="2683288" y="2938553"/>
                </a:cubicBezTo>
                <a:cubicBezTo>
                  <a:pt x="2683288" y="2938553"/>
                  <a:pt x="2683288" y="2938553"/>
                  <a:pt x="2676712" y="2925413"/>
                </a:cubicBezTo>
                <a:cubicBezTo>
                  <a:pt x="2670135" y="2951692"/>
                  <a:pt x="2637251" y="2977970"/>
                  <a:pt x="2617520" y="2977970"/>
                </a:cubicBezTo>
                <a:cubicBezTo>
                  <a:pt x="2617520" y="2977970"/>
                  <a:pt x="2617520" y="2977970"/>
                  <a:pt x="2604369" y="2991109"/>
                </a:cubicBezTo>
                <a:cubicBezTo>
                  <a:pt x="2604369" y="2991109"/>
                  <a:pt x="2604369" y="2991109"/>
                  <a:pt x="2597791" y="2977970"/>
                </a:cubicBezTo>
                <a:cubicBezTo>
                  <a:pt x="2597791" y="2977970"/>
                  <a:pt x="2597791" y="2977970"/>
                  <a:pt x="2597791" y="2971401"/>
                </a:cubicBezTo>
                <a:cubicBezTo>
                  <a:pt x="2597791" y="2971401"/>
                  <a:pt x="2597791" y="2971401"/>
                  <a:pt x="2596970" y="2969758"/>
                </a:cubicBezTo>
                <a:lnTo>
                  <a:pt x="2592595" y="2961022"/>
                </a:lnTo>
                <a:lnTo>
                  <a:pt x="2604369" y="2958261"/>
                </a:lnTo>
                <a:cubicBezTo>
                  <a:pt x="2630675" y="2925413"/>
                  <a:pt x="2689865" y="2931984"/>
                  <a:pt x="2703018" y="2879427"/>
                </a:cubicBezTo>
                <a:cubicBezTo>
                  <a:pt x="2716171" y="2866288"/>
                  <a:pt x="2768785" y="2853148"/>
                  <a:pt x="2762208" y="2820300"/>
                </a:cubicBezTo>
                <a:cubicBezTo>
                  <a:pt x="2808245" y="2833440"/>
                  <a:pt x="2827976" y="2767744"/>
                  <a:pt x="2860859" y="2754606"/>
                </a:cubicBezTo>
                <a:close/>
                <a:moveTo>
                  <a:pt x="2916760" y="568588"/>
                </a:moveTo>
                <a:cubicBezTo>
                  <a:pt x="2918405" y="568588"/>
                  <a:pt x="2920049" y="570229"/>
                  <a:pt x="2920049" y="573515"/>
                </a:cubicBezTo>
                <a:lnTo>
                  <a:pt x="2916102" y="569573"/>
                </a:lnTo>
                <a:close/>
                <a:moveTo>
                  <a:pt x="478824" y="466561"/>
                </a:moveTo>
                <a:lnTo>
                  <a:pt x="476103" y="470704"/>
                </a:lnTo>
                <a:lnTo>
                  <a:pt x="474721" y="467944"/>
                </a:lnTo>
                <a:lnTo>
                  <a:pt x="474767" y="467933"/>
                </a:lnTo>
                <a:close/>
                <a:moveTo>
                  <a:pt x="462948" y="437856"/>
                </a:moveTo>
                <a:cubicBezTo>
                  <a:pt x="462948" y="437856"/>
                  <a:pt x="462948" y="437856"/>
                  <a:pt x="469526" y="450996"/>
                </a:cubicBezTo>
                <a:cubicBezTo>
                  <a:pt x="469526" y="450996"/>
                  <a:pt x="469526" y="450996"/>
                  <a:pt x="469526" y="457565"/>
                </a:cubicBezTo>
                <a:cubicBezTo>
                  <a:pt x="469526" y="457565"/>
                  <a:pt x="469526" y="457565"/>
                  <a:pt x="470347" y="459207"/>
                </a:cubicBezTo>
                <a:lnTo>
                  <a:pt x="474721" y="467944"/>
                </a:lnTo>
                <a:lnTo>
                  <a:pt x="462948" y="470704"/>
                </a:lnTo>
                <a:cubicBezTo>
                  <a:pt x="436642" y="503552"/>
                  <a:pt x="377452" y="496982"/>
                  <a:pt x="364299" y="549538"/>
                </a:cubicBezTo>
                <a:cubicBezTo>
                  <a:pt x="351146" y="562678"/>
                  <a:pt x="298532" y="575817"/>
                  <a:pt x="305109" y="608665"/>
                </a:cubicBezTo>
                <a:cubicBezTo>
                  <a:pt x="259072" y="595526"/>
                  <a:pt x="239341" y="661222"/>
                  <a:pt x="206458" y="674360"/>
                </a:cubicBezTo>
                <a:cubicBezTo>
                  <a:pt x="193305" y="628374"/>
                  <a:pt x="272225" y="641512"/>
                  <a:pt x="265648" y="588955"/>
                </a:cubicBezTo>
                <a:cubicBezTo>
                  <a:pt x="245919" y="595526"/>
                  <a:pt x="219611" y="569247"/>
                  <a:pt x="213035" y="602095"/>
                </a:cubicBezTo>
                <a:cubicBezTo>
                  <a:pt x="199882" y="615234"/>
                  <a:pt x="180152" y="628374"/>
                  <a:pt x="166998" y="615234"/>
                </a:cubicBezTo>
                <a:cubicBezTo>
                  <a:pt x="166998" y="615234"/>
                  <a:pt x="166998" y="615234"/>
                  <a:pt x="193305" y="582386"/>
                </a:cubicBezTo>
                <a:cubicBezTo>
                  <a:pt x="193305" y="582386"/>
                  <a:pt x="193305" y="582386"/>
                  <a:pt x="206458" y="595526"/>
                </a:cubicBezTo>
                <a:cubicBezTo>
                  <a:pt x="206458" y="595526"/>
                  <a:pt x="206458" y="595526"/>
                  <a:pt x="239341" y="549538"/>
                </a:cubicBezTo>
                <a:cubicBezTo>
                  <a:pt x="239341" y="549538"/>
                  <a:pt x="239341" y="549538"/>
                  <a:pt x="245919" y="562678"/>
                </a:cubicBezTo>
                <a:cubicBezTo>
                  <a:pt x="265648" y="556109"/>
                  <a:pt x="272225" y="529830"/>
                  <a:pt x="291956" y="536400"/>
                </a:cubicBezTo>
                <a:cubicBezTo>
                  <a:pt x="291956" y="536400"/>
                  <a:pt x="291956" y="536400"/>
                  <a:pt x="298532" y="536400"/>
                </a:cubicBezTo>
                <a:cubicBezTo>
                  <a:pt x="272225" y="556109"/>
                  <a:pt x="285379" y="562678"/>
                  <a:pt x="278801" y="588955"/>
                </a:cubicBezTo>
                <a:cubicBezTo>
                  <a:pt x="298532" y="575817"/>
                  <a:pt x="364299" y="542969"/>
                  <a:pt x="318262" y="510121"/>
                </a:cubicBezTo>
                <a:cubicBezTo>
                  <a:pt x="357722" y="516690"/>
                  <a:pt x="351146" y="483844"/>
                  <a:pt x="384028" y="477273"/>
                </a:cubicBezTo>
                <a:cubicBezTo>
                  <a:pt x="384028" y="483844"/>
                  <a:pt x="377452" y="483844"/>
                  <a:pt x="384028" y="490413"/>
                </a:cubicBezTo>
                <a:cubicBezTo>
                  <a:pt x="384028" y="490413"/>
                  <a:pt x="384028" y="490413"/>
                  <a:pt x="390605" y="503552"/>
                </a:cubicBezTo>
                <a:cubicBezTo>
                  <a:pt x="397181" y="477273"/>
                  <a:pt x="430066" y="450996"/>
                  <a:pt x="449797" y="450996"/>
                </a:cubicBezTo>
                <a:cubicBezTo>
                  <a:pt x="449797" y="450996"/>
                  <a:pt x="449797" y="450996"/>
                  <a:pt x="462948" y="437856"/>
                </a:cubicBezTo>
                <a:close/>
                <a:moveTo>
                  <a:pt x="1660408" y="322"/>
                </a:moveTo>
                <a:cubicBezTo>
                  <a:pt x="1788037" y="-2141"/>
                  <a:pt x="1913816" y="10176"/>
                  <a:pt x="2032196" y="15103"/>
                </a:cubicBezTo>
                <a:cubicBezTo>
                  <a:pt x="2032196" y="15103"/>
                  <a:pt x="2032196" y="15103"/>
                  <a:pt x="2025620" y="15103"/>
                </a:cubicBezTo>
                <a:cubicBezTo>
                  <a:pt x="2071657" y="15103"/>
                  <a:pt x="2097963" y="47951"/>
                  <a:pt x="2144000" y="28243"/>
                </a:cubicBezTo>
                <a:cubicBezTo>
                  <a:pt x="2163730" y="54520"/>
                  <a:pt x="2216343" y="21674"/>
                  <a:pt x="2222921" y="67660"/>
                </a:cubicBezTo>
                <a:cubicBezTo>
                  <a:pt x="2249227" y="47951"/>
                  <a:pt x="2282110" y="80799"/>
                  <a:pt x="2314994" y="67660"/>
                </a:cubicBezTo>
                <a:cubicBezTo>
                  <a:pt x="2347878" y="87368"/>
                  <a:pt x="2374184" y="100508"/>
                  <a:pt x="2400490" y="113647"/>
                </a:cubicBezTo>
                <a:cubicBezTo>
                  <a:pt x="2426797" y="113647"/>
                  <a:pt x="2466258" y="133356"/>
                  <a:pt x="2492564" y="153064"/>
                </a:cubicBezTo>
                <a:cubicBezTo>
                  <a:pt x="2512295" y="159633"/>
                  <a:pt x="2479411" y="179342"/>
                  <a:pt x="2505718" y="179342"/>
                </a:cubicBezTo>
                <a:cubicBezTo>
                  <a:pt x="2505718" y="179342"/>
                  <a:pt x="2505718" y="179342"/>
                  <a:pt x="2518871" y="153064"/>
                </a:cubicBezTo>
                <a:cubicBezTo>
                  <a:pt x="2518871" y="153064"/>
                  <a:pt x="2518871" y="153064"/>
                  <a:pt x="2532025" y="179342"/>
                </a:cubicBezTo>
                <a:cubicBezTo>
                  <a:pt x="2532025" y="179342"/>
                  <a:pt x="2532025" y="179342"/>
                  <a:pt x="2538601" y="172773"/>
                </a:cubicBezTo>
                <a:cubicBezTo>
                  <a:pt x="2584638" y="179342"/>
                  <a:pt x="2637252" y="218759"/>
                  <a:pt x="2656981" y="251607"/>
                </a:cubicBezTo>
                <a:cubicBezTo>
                  <a:pt x="2630675" y="271315"/>
                  <a:pt x="2597791" y="205621"/>
                  <a:pt x="2571485" y="218759"/>
                </a:cubicBezTo>
                <a:cubicBezTo>
                  <a:pt x="2564909" y="212190"/>
                  <a:pt x="2571485" y="192481"/>
                  <a:pt x="2558331" y="192481"/>
                </a:cubicBezTo>
                <a:cubicBezTo>
                  <a:pt x="2558331" y="192481"/>
                  <a:pt x="2558331" y="192481"/>
                  <a:pt x="2551754" y="205621"/>
                </a:cubicBezTo>
                <a:cubicBezTo>
                  <a:pt x="2551754" y="205621"/>
                  <a:pt x="2551754" y="205621"/>
                  <a:pt x="2518871" y="185912"/>
                </a:cubicBezTo>
                <a:cubicBezTo>
                  <a:pt x="2518871" y="231898"/>
                  <a:pt x="2466258" y="166202"/>
                  <a:pt x="2492564" y="218759"/>
                </a:cubicBezTo>
                <a:cubicBezTo>
                  <a:pt x="2538601" y="277884"/>
                  <a:pt x="2624099" y="271315"/>
                  <a:pt x="2643828" y="343580"/>
                </a:cubicBezTo>
                <a:cubicBezTo>
                  <a:pt x="2670136" y="356720"/>
                  <a:pt x="2683289" y="369858"/>
                  <a:pt x="2696442" y="396137"/>
                </a:cubicBezTo>
                <a:cubicBezTo>
                  <a:pt x="2703018" y="382997"/>
                  <a:pt x="2742479" y="376428"/>
                  <a:pt x="2749055" y="409276"/>
                </a:cubicBezTo>
                <a:cubicBezTo>
                  <a:pt x="2749055" y="409276"/>
                  <a:pt x="2749055" y="409276"/>
                  <a:pt x="2742479" y="422414"/>
                </a:cubicBezTo>
                <a:cubicBezTo>
                  <a:pt x="2755632" y="448693"/>
                  <a:pt x="2808245" y="435554"/>
                  <a:pt x="2808245" y="474971"/>
                </a:cubicBezTo>
                <a:cubicBezTo>
                  <a:pt x="2801669" y="461833"/>
                  <a:pt x="2801669" y="468402"/>
                  <a:pt x="2795092" y="468402"/>
                </a:cubicBezTo>
                <a:cubicBezTo>
                  <a:pt x="2795092" y="468402"/>
                  <a:pt x="2795092" y="468402"/>
                  <a:pt x="2788516" y="474971"/>
                </a:cubicBezTo>
                <a:cubicBezTo>
                  <a:pt x="2821398" y="520958"/>
                  <a:pt x="2880588" y="481541"/>
                  <a:pt x="2893743" y="547237"/>
                </a:cubicBezTo>
                <a:cubicBezTo>
                  <a:pt x="2893743" y="547237"/>
                  <a:pt x="2893743" y="547237"/>
                  <a:pt x="2887165" y="553806"/>
                </a:cubicBezTo>
                <a:cubicBezTo>
                  <a:pt x="2887165" y="553806"/>
                  <a:pt x="2887165" y="553806"/>
                  <a:pt x="2900319" y="566946"/>
                </a:cubicBezTo>
                <a:cubicBezTo>
                  <a:pt x="2900319" y="566946"/>
                  <a:pt x="2900319" y="566946"/>
                  <a:pt x="2906894" y="560375"/>
                </a:cubicBezTo>
                <a:cubicBezTo>
                  <a:pt x="2906894" y="560375"/>
                  <a:pt x="2906894" y="560375"/>
                  <a:pt x="2908540" y="562019"/>
                </a:cubicBezTo>
                <a:lnTo>
                  <a:pt x="2916102" y="569573"/>
                </a:lnTo>
                <a:lnTo>
                  <a:pt x="2913472" y="573515"/>
                </a:lnTo>
                <a:cubicBezTo>
                  <a:pt x="2913472" y="573515"/>
                  <a:pt x="2913472" y="573515"/>
                  <a:pt x="2913472" y="612932"/>
                </a:cubicBezTo>
                <a:cubicBezTo>
                  <a:pt x="2939779" y="593223"/>
                  <a:pt x="2959510" y="619502"/>
                  <a:pt x="2966086" y="645780"/>
                </a:cubicBezTo>
                <a:cubicBezTo>
                  <a:pt x="2972663" y="652350"/>
                  <a:pt x="2972663" y="612932"/>
                  <a:pt x="2979239" y="639211"/>
                </a:cubicBezTo>
                <a:cubicBezTo>
                  <a:pt x="2979239" y="652350"/>
                  <a:pt x="2966086" y="665488"/>
                  <a:pt x="2959510" y="672059"/>
                </a:cubicBezTo>
                <a:cubicBezTo>
                  <a:pt x="2887165" y="698336"/>
                  <a:pt x="2887165" y="593223"/>
                  <a:pt x="2841128" y="586654"/>
                </a:cubicBezTo>
                <a:cubicBezTo>
                  <a:pt x="2834551" y="560375"/>
                  <a:pt x="2808245" y="553806"/>
                  <a:pt x="2795092" y="573515"/>
                </a:cubicBezTo>
                <a:cubicBezTo>
                  <a:pt x="2795092" y="547237"/>
                  <a:pt x="2781938" y="573515"/>
                  <a:pt x="2781938" y="560375"/>
                </a:cubicBezTo>
                <a:cubicBezTo>
                  <a:pt x="2788516" y="547237"/>
                  <a:pt x="2775361" y="534098"/>
                  <a:pt x="2768785" y="520958"/>
                </a:cubicBezTo>
                <a:cubicBezTo>
                  <a:pt x="2762208" y="488110"/>
                  <a:pt x="2729326" y="534098"/>
                  <a:pt x="2722748" y="501250"/>
                </a:cubicBezTo>
                <a:cubicBezTo>
                  <a:pt x="2729326" y="442124"/>
                  <a:pt x="2762208" y="514389"/>
                  <a:pt x="2781938" y="488110"/>
                </a:cubicBezTo>
                <a:cubicBezTo>
                  <a:pt x="2762208" y="442124"/>
                  <a:pt x="2689865" y="435554"/>
                  <a:pt x="2689865" y="389568"/>
                </a:cubicBezTo>
                <a:cubicBezTo>
                  <a:pt x="2637252" y="396137"/>
                  <a:pt x="2663559" y="343580"/>
                  <a:pt x="2604369" y="343580"/>
                </a:cubicBezTo>
                <a:cubicBezTo>
                  <a:pt x="2558331" y="304163"/>
                  <a:pt x="2479411" y="277884"/>
                  <a:pt x="2439950" y="238467"/>
                </a:cubicBezTo>
                <a:cubicBezTo>
                  <a:pt x="2439950" y="238467"/>
                  <a:pt x="2439950" y="238467"/>
                  <a:pt x="2433374" y="225329"/>
                </a:cubicBezTo>
                <a:cubicBezTo>
                  <a:pt x="2400490" y="245038"/>
                  <a:pt x="2367607" y="218759"/>
                  <a:pt x="2341300" y="205621"/>
                </a:cubicBezTo>
                <a:cubicBezTo>
                  <a:pt x="2183461" y="153064"/>
                  <a:pt x="2012465" y="100508"/>
                  <a:pt x="1848050" y="100508"/>
                </a:cubicBezTo>
                <a:cubicBezTo>
                  <a:pt x="1848050" y="113647"/>
                  <a:pt x="1828319" y="113647"/>
                  <a:pt x="1821742" y="107077"/>
                </a:cubicBezTo>
                <a:cubicBezTo>
                  <a:pt x="1802013" y="80799"/>
                  <a:pt x="1769129" y="100508"/>
                  <a:pt x="1749399" y="107077"/>
                </a:cubicBezTo>
                <a:cubicBezTo>
                  <a:pt x="1723092" y="113647"/>
                  <a:pt x="1749399" y="133356"/>
                  <a:pt x="1716515" y="139925"/>
                </a:cubicBezTo>
                <a:cubicBezTo>
                  <a:pt x="1690209" y="139925"/>
                  <a:pt x="1703362" y="100508"/>
                  <a:pt x="1670478" y="113647"/>
                </a:cubicBezTo>
                <a:cubicBezTo>
                  <a:pt x="1663901" y="126785"/>
                  <a:pt x="1663901" y="153064"/>
                  <a:pt x="1683633" y="153064"/>
                </a:cubicBezTo>
                <a:cubicBezTo>
                  <a:pt x="1663901" y="153064"/>
                  <a:pt x="1650748" y="146494"/>
                  <a:pt x="1657325" y="126785"/>
                </a:cubicBezTo>
                <a:cubicBezTo>
                  <a:pt x="1632663" y="131713"/>
                  <a:pt x="1611700" y="147726"/>
                  <a:pt x="1588886" y="152653"/>
                </a:cubicBezTo>
                <a:lnTo>
                  <a:pt x="1566046" y="153050"/>
                </a:lnTo>
                <a:lnTo>
                  <a:pt x="1565251" y="154525"/>
                </a:lnTo>
                <a:lnTo>
                  <a:pt x="1565251" y="154706"/>
                </a:lnTo>
                <a:lnTo>
                  <a:pt x="1565251" y="163931"/>
                </a:lnTo>
                <a:lnTo>
                  <a:pt x="1580986" y="171790"/>
                </a:lnTo>
                <a:cubicBezTo>
                  <a:pt x="1589207" y="173432"/>
                  <a:pt x="1597428" y="171790"/>
                  <a:pt x="1600715" y="161936"/>
                </a:cubicBezTo>
                <a:cubicBezTo>
                  <a:pt x="1600715" y="161936"/>
                  <a:pt x="1600715" y="161936"/>
                  <a:pt x="1600715" y="155367"/>
                </a:cubicBezTo>
                <a:cubicBezTo>
                  <a:pt x="1613870" y="161936"/>
                  <a:pt x="1607292" y="188213"/>
                  <a:pt x="1633599" y="181644"/>
                </a:cubicBezTo>
                <a:cubicBezTo>
                  <a:pt x="1640176" y="148796"/>
                  <a:pt x="1646752" y="188213"/>
                  <a:pt x="1659907" y="175075"/>
                </a:cubicBezTo>
                <a:cubicBezTo>
                  <a:pt x="1686213" y="207923"/>
                  <a:pt x="1732250" y="201353"/>
                  <a:pt x="1771711" y="227632"/>
                </a:cubicBezTo>
                <a:cubicBezTo>
                  <a:pt x="1798017" y="227632"/>
                  <a:pt x="1798017" y="221061"/>
                  <a:pt x="1804593" y="240770"/>
                </a:cubicBezTo>
                <a:cubicBezTo>
                  <a:pt x="1804593" y="240770"/>
                  <a:pt x="1804593" y="240770"/>
                  <a:pt x="1817748" y="253909"/>
                </a:cubicBezTo>
                <a:cubicBezTo>
                  <a:pt x="1817748" y="253909"/>
                  <a:pt x="1817748" y="253909"/>
                  <a:pt x="1830901" y="227632"/>
                </a:cubicBezTo>
                <a:cubicBezTo>
                  <a:pt x="1850630" y="247340"/>
                  <a:pt x="1844054" y="299897"/>
                  <a:pt x="1890091" y="313036"/>
                </a:cubicBezTo>
                <a:cubicBezTo>
                  <a:pt x="1890091" y="313036"/>
                  <a:pt x="1890091" y="313036"/>
                  <a:pt x="1942704" y="306466"/>
                </a:cubicBezTo>
                <a:cubicBezTo>
                  <a:pt x="1942704" y="286757"/>
                  <a:pt x="1896667" y="273618"/>
                  <a:pt x="1876938" y="267049"/>
                </a:cubicBezTo>
                <a:cubicBezTo>
                  <a:pt x="1870361" y="247340"/>
                  <a:pt x="1916397" y="299897"/>
                  <a:pt x="1916397" y="267049"/>
                </a:cubicBezTo>
                <a:cubicBezTo>
                  <a:pt x="1949281" y="280188"/>
                  <a:pt x="1995318" y="280188"/>
                  <a:pt x="2015047" y="313036"/>
                </a:cubicBezTo>
                <a:cubicBezTo>
                  <a:pt x="2061085" y="332745"/>
                  <a:pt x="2107122" y="365591"/>
                  <a:pt x="2159735" y="385300"/>
                </a:cubicBezTo>
                <a:lnTo>
                  <a:pt x="2170086" y="394088"/>
                </a:lnTo>
                <a:lnTo>
                  <a:pt x="2207095" y="408557"/>
                </a:lnTo>
                <a:lnTo>
                  <a:pt x="2226270" y="419185"/>
                </a:lnTo>
                <a:lnTo>
                  <a:pt x="2255097" y="425539"/>
                </a:lnTo>
                <a:cubicBezTo>
                  <a:pt x="2289624" y="431287"/>
                  <a:pt x="2324152" y="437856"/>
                  <a:pt x="2350458" y="470704"/>
                </a:cubicBezTo>
                <a:cubicBezTo>
                  <a:pt x="2368544" y="478916"/>
                  <a:pt x="2385808" y="489181"/>
                  <a:pt x="2402558" y="500370"/>
                </a:cubicBezTo>
                <a:lnTo>
                  <a:pt x="2403346" y="500936"/>
                </a:lnTo>
                <a:lnTo>
                  <a:pt x="2415288" y="505356"/>
                </a:lnTo>
                <a:cubicBezTo>
                  <a:pt x="2436662" y="514800"/>
                  <a:pt x="2455159" y="526091"/>
                  <a:pt x="2467079" y="542002"/>
                </a:cubicBezTo>
                <a:lnTo>
                  <a:pt x="2470135" y="548775"/>
                </a:lnTo>
                <a:lnTo>
                  <a:pt x="2499359" y="569555"/>
                </a:lnTo>
                <a:cubicBezTo>
                  <a:pt x="2515287" y="579923"/>
                  <a:pt x="2531318" y="588956"/>
                  <a:pt x="2547760" y="595526"/>
                </a:cubicBezTo>
                <a:cubicBezTo>
                  <a:pt x="2567489" y="615234"/>
                  <a:pt x="2580642" y="634943"/>
                  <a:pt x="2600373" y="634943"/>
                </a:cubicBezTo>
                <a:cubicBezTo>
                  <a:pt x="2600373" y="661222"/>
                  <a:pt x="2626679" y="654651"/>
                  <a:pt x="2639834" y="667791"/>
                </a:cubicBezTo>
                <a:cubicBezTo>
                  <a:pt x="2639834" y="667791"/>
                  <a:pt x="2639834" y="667791"/>
                  <a:pt x="2639834" y="674360"/>
                </a:cubicBezTo>
                <a:cubicBezTo>
                  <a:pt x="2692446" y="720347"/>
                  <a:pt x="2738483" y="759764"/>
                  <a:pt x="2764790" y="818890"/>
                </a:cubicBezTo>
                <a:cubicBezTo>
                  <a:pt x="2810826" y="838600"/>
                  <a:pt x="2850286" y="924003"/>
                  <a:pt x="2896323" y="983130"/>
                </a:cubicBezTo>
                <a:cubicBezTo>
                  <a:pt x="2922631" y="1055395"/>
                  <a:pt x="2975245" y="1134229"/>
                  <a:pt x="2994974" y="1206494"/>
                </a:cubicBezTo>
                <a:cubicBezTo>
                  <a:pt x="2994974" y="1206494"/>
                  <a:pt x="2994974" y="1206494"/>
                  <a:pt x="3001551" y="1206494"/>
                </a:cubicBezTo>
                <a:cubicBezTo>
                  <a:pt x="2994974" y="1252480"/>
                  <a:pt x="3027857" y="1272189"/>
                  <a:pt x="3014705" y="1305037"/>
                </a:cubicBezTo>
                <a:cubicBezTo>
                  <a:pt x="3041011" y="1331316"/>
                  <a:pt x="3027857" y="1370733"/>
                  <a:pt x="3041011" y="1403581"/>
                </a:cubicBezTo>
                <a:cubicBezTo>
                  <a:pt x="3041011" y="1456137"/>
                  <a:pt x="3047588" y="1508694"/>
                  <a:pt x="3054164" y="1561250"/>
                </a:cubicBezTo>
                <a:cubicBezTo>
                  <a:pt x="3087048" y="1594097"/>
                  <a:pt x="3041011" y="1626945"/>
                  <a:pt x="3067317" y="1659793"/>
                </a:cubicBezTo>
                <a:cubicBezTo>
                  <a:pt x="3060741" y="1686072"/>
                  <a:pt x="3067317" y="1699210"/>
                  <a:pt x="3067317" y="1725489"/>
                </a:cubicBezTo>
                <a:cubicBezTo>
                  <a:pt x="3067317" y="1725489"/>
                  <a:pt x="3067317" y="1725489"/>
                  <a:pt x="3047588" y="1870017"/>
                </a:cubicBezTo>
                <a:cubicBezTo>
                  <a:pt x="3060741" y="1909436"/>
                  <a:pt x="3047588" y="1942282"/>
                  <a:pt x="3041011" y="1981700"/>
                </a:cubicBezTo>
                <a:cubicBezTo>
                  <a:pt x="3039367" y="1998124"/>
                  <a:pt x="3035668" y="2013316"/>
                  <a:pt x="3031043" y="2027892"/>
                </a:cubicBezTo>
                <a:lnTo>
                  <a:pt x="3028542" y="2034742"/>
                </a:lnTo>
                <a:lnTo>
                  <a:pt x="3031031" y="2030313"/>
                </a:lnTo>
                <a:cubicBezTo>
                  <a:pt x="3041718" y="2000750"/>
                  <a:pt x="3048295" y="1969545"/>
                  <a:pt x="3051584" y="1939982"/>
                </a:cubicBezTo>
                <a:cubicBezTo>
                  <a:pt x="3064735" y="1959690"/>
                  <a:pt x="3071313" y="1972828"/>
                  <a:pt x="3064735" y="1992538"/>
                </a:cubicBezTo>
                <a:cubicBezTo>
                  <a:pt x="3064735" y="1992538"/>
                  <a:pt x="3064735" y="1992538"/>
                  <a:pt x="3058160" y="1992538"/>
                </a:cubicBezTo>
                <a:cubicBezTo>
                  <a:pt x="3045006" y="2045095"/>
                  <a:pt x="3012123" y="2097650"/>
                  <a:pt x="3005547" y="2156777"/>
                </a:cubicBezTo>
                <a:cubicBezTo>
                  <a:pt x="3005547" y="2156777"/>
                  <a:pt x="3005547" y="2156777"/>
                  <a:pt x="2994448" y="2165091"/>
                </a:cubicBezTo>
                <a:lnTo>
                  <a:pt x="2989139" y="2169069"/>
                </a:lnTo>
                <a:lnTo>
                  <a:pt x="2988398" y="2185357"/>
                </a:lnTo>
                <a:cubicBezTo>
                  <a:pt x="2948937" y="2205065"/>
                  <a:pt x="2955513" y="2257622"/>
                  <a:pt x="2942360" y="2290470"/>
                </a:cubicBezTo>
                <a:cubicBezTo>
                  <a:pt x="2922631" y="2310178"/>
                  <a:pt x="2917698" y="2344668"/>
                  <a:pt x="2902592" y="2363453"/>
                </a:cubicBezTo>
                <a:lnTo>
                  <a:pt x="2886089" y="2374008"/>
                </a:lnTo>
                <a:lnTo>
                  <a:pt x="2887371" y="2378703"/>
                </a:lnTo>
                <a:cubicBezTo>
                  <a:pt x="2902785" y="2403955"/>
                  <a:pt x="2934847" y="2431054"/>
                  <a:pt x="2900319" y="2465544"/>
                </a:cubicBezTo>
                <a:cubicBezTo>
                  <a:pt x="2893743" y="2465544"/>
                  <a:pt x="2913472" y="2445835"/>
                  <a:pt x="2893743" y="2439266"/>
                </a:cubicBezTo>
                <a:cubicBezTo>
                  <a:pt x="2880588" y="2452406"/>
                  <a:pt x="2880588" y="2472114"/>
                  <a:pt x="2887165" y="2491823"/>
                </a:cubicBezTo>
                <a:cubicBezTo>
                  <a:pt x="2860859" y="2472114"/>
                  <a:pt x="2880588" y="2524671"/>
                  <a:pt x="2854282" y="2518100"/>
                </a:cubicBezTo>
                <a:cubicBezTo>
                  <a:pt x="2841128" y="2550948"/>
                  <a:pt x="2834551" y="2590365"/>
                  <a:pt x="2841128" y="2629784"/>
                </a:cubicBezTo>
                <a:cubicBezTo>
                  <a:pt x="2860859" y="2616644"/>
                  <a:pt x="2847706" y="2590365"/>
                  <a:pt x="2874012" y="2596936"/>
                </a:cubicBezTo>
                <a:cubicBezTo>
                  <a:pt x="2880588" y="2623213"/>
                  <a:pt x="2841128" y="2629784"/>
                  <a:pt x="2821398" y="2649492"/>
                </a:cubicBezTo>
                <a:cubicBezTo>
                  <a:pt x="2801669" y="2662632"/>
                  <a:pt x="2801669" y="2669201"/>
                  <a:pt x="2814822" y="2675770"/>
                </a:cubicBezTo>
                <a:cubicBezTo>
                  <a:pt x="2781938" y="2669201"/>
                  <a:pt x="2788516" y="2708618"/>
                  <a:pt x="2781938" y="2734897"/>
                </a:cubicBezTo>
                <a:cubicBezTo>
                  <a:pt x="2716171" y="2787454"/>
                  <a:pt x="2643828" y="2859719"/>
                  <a:pt x="2584638" y="2925413"/>
                </a:cubicBezTo>
                <a:cubicBezTo>
                  <a:pt x="2591214" y="2938553"/>
                  <a:pt x="2610944" y="2918844"/>
                  <a:pt x="2604369" y="2938553"/>
                </a:cubicBezTo>
                <a:cubicBezTo>
                  <a:pt x="2591214" y="2931984"/>
                  <a:pt x="2564908" y="2951692"/>
                  <a:pt x="2558330" y="2958261"/>
                </a:cubicBezTo>
                <a:cubicBezTo>
                  <a:pt x="2561619" y="2968115"/>
                  <a:pt x="2569841" y="2968115"/>
                  <a:pt x="2578884" y="2965651"/>
                </a:cubicBezTo>
                <a:lnTo>
                  <a:pt x="2588493" y="2962404"/>
                </a:lnTo>
                <a:lnTo>
                  <a:pt x="2576108" y="2981254"/>
                </a:lnTo>
                <a:cubicBezTo>
                  <a:pt x="2556687" y="2998499"/>
                  <a:pt x="2527092" y="3000963"/>
                  <a:pt x="2512295" y="3010818"/>
                </a:cubicBezTo>
                <a:cubicBezTo>
                  <a:pt x="2512295" y="2997678"/>
                  <a:pt x="2512295" y="2997678"/>
                  <a:pt x="2499140" y="2991109"/>
                </a:cubicBezTo>
                <a:cubicBezTo>
                  <a:pt x="2479411" y="2977970"/>
                  <a:pt x="2485987" y="3004247"/>
                  <a:pt x="2479411" y="3010818"/>
                </a:cubicBezTo>
                <a:cubicBezTo>
                  <a:pt x="2393913" y="3069943"/>
                  <a:pt x="2288687" y="3115929"/>
                  <a:pt x="2203190" y="3168486"/>
                </a:cubicBezTo>
                <a:cubicBezTo>
                  <a:pt x="2181815" y="3173413"/>
                  <a:pt x="2162496" y="3181215"/>
                  <a:pt x="2144308" y="3189940"/>
                </a:cubicBezTo>
                <a:lnTo>
                  <a:pt x="2096277" y="3214829"/>
                </a:lnTo>
                <a:lnTo>
                  <a:pt x="2054508" y="3243053"/>
                </a:lnTo>
                <a:cubicBezTo>
                  <a:pt x="2041355" y="3249624"/>
                  <a:pt x="2034778" y="3236484"/>
                  <a:pt x="2015047" y="3243053"/>
                </a:cubicBezTo>
                <a:cubicBezTo>
                  <a:pt x="2021624" y="3249624"/>
                  <a:pt x="2021624" y="3249624"/>
                  <a:pt x="2021624" y="3256193"/>
                </a:cubicBezTo>
                <a:cubicBezTo>
                  <a:pt x="1969010" y="3275901"/>
                  <a:pt x="1955857" y="3295610"/>
                  <a:pt x="1903243" y="3315318"/>
                </a:cubicBezTo>
                <a:cubicBezTo>
                  <a:pt x="1903243" y="3315318"/>
                  <a:pt x="1903243" y="3315318"/>
                  <a:pt x="1890090" y="3302180"/>
                </a:cubicBezTo>
                <a:cubicBezTo>
                  <a:pt x="1896667" y="3295610"/>
                  <a:pt x="1909820" y="3289041"/>
                  <a:pt x="1909820" y="3282472"/>
                </a:cubicBezTo>
                <a:cubicBezTo>
                  <a:pt x="1883514" y="3256193"/>
                  <a:pt x="1870361" y="3302180"/>
                  <a:pt x="1850630" y="3302180"/>
                </a:cubicBezTo>
                <a:cubicBezTo>
                  <a:pt x="1850630" y="3302180"/>
                  <a:pt x="1850630" y="3302180"/>
                  <a:pt x="1850630" y="3315318"/>
                </a:cubicBezTo>
                <a:cubicBezTo>
                  <a:pt x="1850630" y="3315318"/>
                  <a:pt x="1850630" y="3315318"/>
                  <a:pt x="1798016" y="3335027"/>
                </a:cubicBezTo>
                <a:cubicBezTo>
                  <a:pt x="1798016" y="3335027"/>
                  <a:pt x="1798016" y="3335027"/>
                  <a:pt x="1837477" y="3308749"/>
                </a:cubicBezTo>
                <a:cubicBezTo>
                  <a:pt x="1811171" y="3289041"/>
                  <a:pt x="1784863" y="3321889"/>
                  <a:pt x="1758556" y="3315318"/>
                </a:cubicBezTo>
                <a:cubicBezTo>
                  <a:pt x="1751979" y="3328458"/>
                  <a:pt x="1725673" y="3328458"/>
                  <a:pt x="1725673" y="3341597"/>
                </a:cubicBezTo>
                <a:cubicBezTo>
                  <a:pt x="1686213" y="3341597"/>
                  <a:pt x="1653330" y="3341597"/>
                  <a:pt x="1620446" y="3374445"/>
                </a:cubicBezTo>
                <a:cubicBezTo>
                  <a:pt x="1620446" y="3374445"/>
                  <a:pt x="1620446" y="3374445"/>
                  <a:pt x="1627023" y="3374445"/>
                </a:cubicBezTo>
                <a:cubicBezTo>
                  <a:pt x="1600715" y="3387583"/>
                  <a:pt x="1587562" y="3433571"/>
                  <a:pt x="1548103" y="3413862"/>
                </a:cubicBezTo>
                <a:cubicBezTo>
                  <a:pt x="1548103" y="3413862"/>
                  <a:pt x="1548103" y="3413862"/>
                  <a:pt x="1534949" y="3420431"/>
                </a:cubicBezTo>
                <a:cubicBezTo>
                  <a:pt x="1363955" y="3440140"/>
                  <a:pt x="1192961" y="3420431"/>
                  <a:pt x="1035121" y="3413862"/>
                </a:cubicBezTo>
                <a:cubicBezTo>
                  <a:pt x="1035121" y="3413862"/>
                  <a:pt x="1035121" y="3413862"/>
                  <a:pt x="1041697" y="3413862"/>
                </a:cubicBezTo>
                <a:cubicBezTo>
                  <a:pt x="995660" y="3413862"/>
                  <a:pt x="969354" y="3381014"/>
                  <a:pt x="923317" y="3400723"/>
                </a:cubicBezTo>
                <a:cubicBezTo>
                  <a:pt x="903587" y="3374445"/>
                  <a:pt x="850974" y="3407292"/>
                  <a:pt x="844396" y="3361306"/>
                </a:cubicBezTo>
                <a:cubicBezTo>
                  <a:pt x="818090" y="3381014"/>
                  <a:pt x="785207" y="3348166"/>
                  <a:pt x="752323" y="3361306"/>
                </a:cubicBezTo>
                <a:cubicBezTo>
                  <a:pt x="719439" y="3341597"/>
                  <a:pt x="693133" y="3328458"/>
                  <a:pt x="666827" y="3315318"/>
                </a:cubicBezTo>
                <a:cubicBezTo>
                  <a:pt x="640520" y="3315318"/>
                  <a:pt x="601059" y="3295610"/>
                  <a:pt x="574753" y="3275901"/>
                </a:cubicBezTo>
                <a:cubicBezTo>
                  <a:pt x="555022" y="3269332"/>
                  <a:pt x="587906" y="3249624"/>
                  <a:pt x="561599" y="3249624"/>
                </a:cubicBezTo>
                <a:cubicBezTo>
                  <a:pt x="561599" y="3249624"/>
                  <a:pt x="561599" y="3249624"/>
                  <a:pt x="548446" y="3275901"/>
                </a:cubicBezTo>
                <a:cubicBezTo>
                  <a:pt x="548446" y="3275901"/>
                  <a:pt x="548446" y="3275901"/>
                  <a:pt x="535293" y="3249624"/>
                </a:cubicBezTo>
                <a:cubicBezTo>
                  <a:pt x="535293" y="3249624"/>
                  <a:pt x="535293" y="3249624"/>
                  <a:pt x="528716" y="3256193"/>
                </a:cubicBezTo>
                <a:cubicBezTo>
                  <a:pt x="482679" y="3249624"/>
                  <a:pt x="430066" y="3210207"/>
                  <a:pt x="410336" y="3177359"/>
                </a:cubicBezTo>
                <a:cubicBezTo>
                  <a:pt x="436642" y="3157650"/>
                  <a:pt x="469526" y="3223345"/>
                  <a:pt x="495832" y="3210207"/>
                </a:cubicBezTo>
                <a:cubicBezTo>
                  <a:pt x="502409" y="3216776"/>
                  <a:pt x="495832" y="3236484"/>
                  <a:pt x="508987" y="3236484"/>
                </a:cubicBezTo>
                <a:cubicBezTo>
                  <a:pt x="508987" y="3236484"/>
                  <a:pt x="508987" y="3236484"/>
                  <a:pt x="515563" y="3223345"/>
                </a:cubicBezTo>
                <a:cubicBezTo>
                  <a:pt x="515563" y="3223345"/>
                  <a:pt x="515563" y="3223345"/>
                  <a:pt x="548446" y="3243053"/>
                </a:cubicBezTo>
                <a:cubicBezTo>
                  <a:pt x="548446" y="3197067"/>
                  <a:pt x="601059" y="3262763"/>
                  <a:pt x="574753" y="3210207"/>
                </a:cubicBezTo>
                <a:cubicBezTo>
                  <a:pt x="528716" y="3151081"/>
                  <a:pt x="443219" y="3157650"/>
                  <a:pt x="423489" y="3085385"/>
                </a:cubicBezTo>
                <a:cubicBezTo>
                  <a:pt x="397181" y="3072245"/>
                  <a:pt x="384028" y="3059107"/>
                  <a:pt x="370875" y="3032828"/>
                </a:cubicBezTo>
                <a:cubicBezTo>
                  <a:pt x="364299" y="3045968"/>
                  <a:pt x="324838" y="3052537"/>
                  <a:pt x="318262" y="3019689"/>
                </a:cubicBezTo>
                <a:cubicBezTo>
                  <a:pt x="318262" y="3019689"/>
                  <a:pt x="318262" y="3019689"/>
                  <a:pt x="324838" y="3006551"/>
                </a:cubicBezTo>
                <a:cubicBezTo>
                  <a:pt x="311685" y="2980272"/>
                  <a:pt x="259072" y="2993411"/>
                  <a:pt x="259072" y="2953994"/>
                </a:cubicBezTo>
                <a:cubicBezTo>
                  <a:pt x="265648" y="2967132"/>
                  <a:pt x="265648" y="2960563"/>
                  <a:pt x="272225" y="2960563"/>
                </a:cubicBezTo>
                <a:cubicBezTo>
                  <a:pt x="272225" y="2960563"/>
                  <a:pt x="272225" y="2960563"/>
                  <a:pt x="278801" y="2953994"/>
                </a:cubicBezTo>
                <a:cubicBezTo>
                  <a:pt x="245919" y="2908007"/>
                  <a:pt x="186729" y="2947424"/>
                  <a:pt x="173574" y="2881728"/>
                </a:cubicBezTo>
                <a:cubicBezTo>
                  <a:pt x="173574" y="2881728"/>
                  <a:pt x="173574" y="2881728"/>
                  <a:pt x="180152" y="2875159"/>
                </a:cubicBezTo>
                <a:cubicBezTo>
                  <a:pt x="180152" y="2875159"/>
                  <a:pt x="180152" y="2875159"/>
                  <a:pt x="166998" y="2862019"/>
                </a:cubicBezTo>
                <a:cubicBezTo>
                  <a:pt x="166998" y="2862019"/>
                  <a:pt x="166998" y="2862019"/>
                  <a:pt x="160423" y="2868590"/>
                </a:cubicBezTo>
                <a:cubicBezTo>
                  <a:pt x="160423" y="2868590"/>
                  <a:pt x="160423" y="2868590"/>
                  <a:pt x="158777" y="2866946"/>
                </a:cubicBezTo>
                <a:lnTo>
                  <a:pt x="151215" y="2859392"/>
                </a:lnTo>
                <a:lnTo>
                  <a:pt x="153845" y="2855450"/>
                </a:lnTo>
                <a:cubicBezTo>
                  <a:pt x="153845" y="2855450"/>
                  <a:pt x="153845" y="2855450"/>
                  <a:pt x="153845" y="2816033"/>
                </a:cubicBezTo>
                <a:cubicBezTo>
                  <a:pt x="127539" y="2835742"/>
                  <a:pt x="107808" y="2809463"/>
                  <a:pt x="101231" y="2783185"/>
                </a:cubicBezTo>
                <a:cubicBezTo>
                  <a:pt x="94655" y="2776615"/>
                  <a:pt x="94655" y="2816033"/>
                  <a:pt x="88078" y="2789754"/>
                </a:cubicBezTo>
                <a:cubicBezTo>
                  <a:pt x="88078" y="2776615"/>
                  <a:pt x="101231" y="2763477"/>
                  <a:pt x="107808" y="2756906"/>
                </a:cubicBezTo>
                <a:cubicBezTo>
                  <a:pt x="180152" y="2730629"/>
                  <a:pt x="180152" y="2835742"/>
                  <a:pt x="226189" y="2842311"/>
                </a:cubicBezTo>
                <a:cubicBezTo>
                  <a:pt x="232766" y="2868590"/>
                  <a:pt x="259072" y="2875159"/>
                  <a:pt x="272225" y="2855450"/>
                </a:cubicBezTo>
                <a:cubicBezTo>
                  <a:pt x="272225" y="2881728"/>
                  <a:pt x="285379" y="2855450"/>
                  <a:pt x="285379" y="2868590"/>
                </a:cubicBezTo>
                <a:cubicBezTo>
                  <a:pt x="278801" y="2881728"/>
                  <a:pt x="291956" y="2894867"/>
                  <a:pt x="298532" y="2908007"/>
                </a:cubicBezTo>
                <a:cubicBezTo>
                  <a:pt x="305109" y="2940855"/>
                  <a:pt x="337991" y="2894867"/>
                  <a:pt x="344569" y="2927715"/>
                </a:cubicBezTo>
                <a:cubicBezTo>
                  <a:pt x="337991" y="2986841"/>
                  <a:pt x="305109" y="2914576"/>
                  <a:pt x="285379" y="2940855"/>
                </a:cubicBezTo>
                <a:cubicBezTo>
                  <a:pt x="305109" y="2986841"/>
                  <a:pt x="377452" y="2993411"/>
                  <a:pt x="377452" y="3039397"/>
                </a:cubicBezTo>
                <a:cubicBezTo>
                  <a:pt x="430066" y="3032828"/>
                  <a:pt x="403758" y="3085385"/>
                  <a:pt x="462948" y="3085385"/>
                </a:cubicBezTo>
                <a:cubicBezTo>
                  <a:pt x="508987" y="3124802"/>
                  <a:pt x="587906" y="3151081"/>
                  <a:pt x="627367" y="3190498"/>
                </a:cubicBezTo>
                <a:cubicBezTo>
                  <a:pt x="627367" y="3190498"/>
                  <a:pt x="627367" y="3190498"/>
                  <a:pt x="633943" y="3203636"/>
                </a:cubicBezTo>
                <a:cubicBezTo>
                  <a:pt x="666827" y="3183928"/>
                  <a:pt x="699710" y="3210207"/>
                  <a:pt x="726017" y="3223345"/>
                </a:cubicBezTo>
                <a:cubicBezTo>
                  <a:pt x="883856" y="3275901"/>
                  <a:pt x="1054852" y="3328458"/>
                  <a:pt x="1219267" y="3328458"/>
                </a:cubicBezTo>
                <a:cubicBezTo>
                  <a:pt x="1219267" y="3315318"/>
                  <a:pt x="1238998" y="3315318"/>
                  <a:pt x="1245575" y="3321889"/>
                </a:cubicBezTo>
                <a:cubicBezTo>
                  <a:pt x="1265304" y="3348166"/>
                  <a:pt x="1298189" y="3328458"/>
                  <a:pt x="1317918" y="3321889"/>
                </a:cubicBezTo>
                <a:cubicBezTo>
                  <a:pt x="1344226" y="3315318"/>
                  <a:pt x="1317918" y="3295610"/>
                  <a:pt x="1350802" y="3289041"/>
                </a:cubicBezTo>
                <a:cubicBezTo>
                  <a:pt x="1377108" y="3289041"/>
                  <a:pt x="1363955" y="3328458"/>
                  <a:pt x="1396839" y="3315318"/>
                </a:cubicBezTo>
                <a:cubicBezTo>
                  <a:pt x="1403416" y="3302180"/>
                  <a:pt x="1403416" y="3275901"/>
                  <a:pt x="1383685" y="3275901"/>
                </a:cubicBezTo>
                <a:cubicBezTo>
                  <a:pt x="1403416" y="3275901"/>
                  <a:pt x="1416569" y="3282472"/>
                  <a:pt x="1409992" y="3302180"/>
                </a:cubicBezTo>
                <a:cubicBezTo>
                  <a:pt x="1434654" y="3297252"/>
                  <a:pt x="1455618" y="3281239"/>
                  <a:pt x="1478431" y="3276312"/>
                </a:cubicBezTo>
                <a:lnTo>
                  <a:pt x="1501271" y="3275915"/>
                </a:lnTo>
                <a:lnTo>
                  <a:pt x="1502066" y="3274440"/>
                </a:lnTo>
                <a:lnTo>
                  <a:pt x="1502066" y="3274259"/>
                </a:lnTo>
                <a:lnTo>
                  <a:pt x="1502066" y="3265035"/>
                </a:lnTo>
                <a:lnTo>
                  <a:pt x="1486331" y="3257176"/>
                </a:lnTo>
                <a:cubicBezTo>
                  <a:pt x="1478110" y="3255533"/>
                  <a:pt x="1469889" y="3257175"/>
                  <a:pt x="1466602" y="3267030"/>
                </a:cubicBezTo>
                <a:cubicBezTo>
                  <a:pt x="1466602" y="3267030"/>
                  <a:pt x="1466602" y="3267030"/>
                  <a:pt x="1466602" y="3273599"/>
                </a:cubicBezTo>
                <a:cubicBezTo>
                  <a:pt x="1453447" y="3267030"/>
                  <a:pt x="1460025" y="3240752"/>
                  <a:pt x="1433718" y="3247321"/>
                </a:cubicBezTo>
                <a:cubicBezTo>
                  <a:pt x="1427141" y="3280169"/>
                  <a:pt x="1420565" y="3240752"/>
                  <a:pt x="1407410" y="3253890"/>
                </a:cubicBezTo>
                <a:cubicBezTo>
                  <a:pt x="1381104" y="3221042"/>
                  <a:pt x="1335067" y="3227613"/>
                  <a:pt x="1295607" y="3201334"/>
                </a:cubicBezTo>
                <a:cubicBezTo>
                  <a:pt x="1269301" y="3201334"/>
                  <a:pt x="1269301" y="3207904"/>
                  <a:pt x="1262724" y="3188196"/>
                </a:cubicBezTo>
                <a:cubicBezTo>
                  <a:pt x="1262724" y="3188196"/>
                  <a:pt x="1262724" y="3188196"/>
                  <a:pt x="1249570" y="3175056"/>
                </a:cubicBezTo>
                <a:cubicBezTo>
                  <a:pt x="1249570" y="3175056"/>
                  <a:pt x="1249570" y="3175056"/>
                  <a:pt x="1236416" y="3201334"/>
                </a:cubicBezTo>
                <a:cubicBezTo>
                  <a:pt x="1216687" y="3181625"/>
                  <a:pt x="1223263" y="3129069"/>
                  <a:pt x="1177226" y="3115929"/>
                </a:cubicBezTo>
                <a:cubicBezTo>
                  <a:pt x="1177226" y="3115929"/>
                  <a:pt x="1177226" y="3115929"/>
                  <a:pt x="1124613" y="3122500"/>
                </a:cubicBezTo>
                <a:cubicBezTo>
                  <a:pt x="1124613" y="3142208"/>
                  <a:pt x="1170650" y="3155348"/>
                  <a:pt x="1190379" y="3161917"/>
                </a:cubicBezTo>
                <a:cubicBezTo>
                  <a:pt x="1196956" y="3181625"/>
                  <a:pt x="1150920" y="3129069"/>
                  <a:pt x="1150920" y="3161917"/>
                </a:cubicBezTo>
                <a:cubicBezTo>
                  <a:pt x="1118036" y="3148777"/>
                  <a:pt x="1071999" y="3148777"/>
                  <a:pt x="1052270" y="3115929"/>
                </a:cubicBezTo>
                <a:cubicBezTo>
                  <a:pt x="1006233" y="3096221"/>
                  <a:pt x="960195" y="3063374"/>
                  <a:pt x="907582" y="3043666"/>
                </a:cubicBezTo>
                <a:lnTo>
                  <a:pt x="897230" y="3034877"/>
                </a:lnTo>
                <a:lnTo>
                  <a:pt x="860222" y="3020408"/>
                </a:lnTo>
                <a:lnTo>
                  <a:pt x="841048" y="3009781"/>
                </a:lnTo>
                <a:lnTo>
                  <a:pt x="812220" y="3003427"/>
                </a:lnTo>
                <a:cubicBezTo>
                  <a:pt x="777693" y="2997679"/>
                  <a:pt x="743166" y="2991109"/>
                  <a:pt x="716859" y="2958261"/>
                </a:cubicBezTo>
                <a:cubicBezTo>
                  <a:pt x="698773" y="2950049"/>
                  <a:pt x="681509" y="2939784"/>
                  <a:pt x="664759" y="2928596"/>
                </a:cubicBezTo>
                <a:lnTo>
                  <a:pt x="663970" y="2928029"/>
                </a:lnTo>
                <a:lnTo>
                  <a:pt x="652029" y="2923609"/>
                </a:lnTo>
                <a:cubicBezTo>
                  <a:pt x="630655" y="2914165"/>
                  <a:pt x="612158" y="2902874"/>
                  <a:pt x="600238" y="2886963"/>
                </a:cubicBezTo>
                <a:lnTo>
                  <a:pt x="597182" y="2880190"/>
                </a:lnTo>
                <a:lnTo>
                  <a:pt x="567958" y="2859410"/>
                </a:lnTo>
                <a:cubicBezTo>
                  <a:pt x="552030" y="2849043"/>
                  <a:pt x="535999" y="2840010"/>
                  <a:pt x="519557" y="2833440"/>
                </a:cubicBezTo>
                <a:cubicBezTo>
                  <a:pt x="499828" y="2813731"/>
                  <a:pt x="486675" y="2794023"/>
                  <a:pt x="466944" y="2794023"/>
                </a:cubicBezTo>
                <a:cubicBezTo>
                  <a:pt x="466944" y="2767744"/>
                  <a:pt x="440638" y="2774314"/>
                  <a:pt x="427483" y="2761175"/>
                </a:cubicBezTo>
                <a:cubicBezTo>
                  <a:pt x="427483" y="2761175"/>
                  <a:pt x="427483" y="2761175"/>
                  <a:pt x="427483" y="2754606"/>
                </a:cubicBezTo>
                <a:cubicBezTo>
                  <a:pt x="374872" y="2708618"/>
                  <a:pt x="328835" y="2669201"/>
                  <a:pt x="302527" y="2610075"/>
                </a:cubicBezTo>
                <a:cubicBezTo>
                  <a:pt x="256491" y="2590365"/>
                  <a:pt x="217031" y="2504962"/>
                  <a:pt x="170994" y="2445835"/>
                </a:cubicBezTo>
                <a:cubicBezTo>
                  <a:pt x="144686" y="2373570"/>
                  <a:pt x="92073" y="2294736"/>
                  <a:pt x="72343" y="2222471"/>
                </a:cubicBezTo>
                <a:cubicBezTo>
                  <a:pt x="72343" y="2222471"/>
                  <a:pt x="72343" y="2222471"/>
                  <a:pt x="65767" y="2222471"/>
                </a:cubicBezTo>
                <a:cubicBezTo>
                  <a:pt x="72343" y="2176485"/>
                  <a:pt x="39461" y="2156777"/>
                  <a:pt x="52612" y="2123929"/>
                </a:cubicBezTo>
                <a:cubicBezTo>
                  <a:pt x="26306" y="2097650"/>
                  <a:pt x="39461" y="2058233"/>
                  <a:pt x="26306" y="2025385"/>
                </a:cubicBezTo>
                <a:cubicBezTo>
                  <a:pt x="26306" y="1972828"/>
                  <a:pt x="19730" y="1920272"/>
                  <a:pt x="13153" y="1867715"/>
                </a:cubicBezTo>
                <a:cubicBezTo>
                  <a:pt x="-19731" y="1834869"/>
                  <a:pt x="26306" y="1802021"/>
                  <a:pt x="0" y="1769173"/>
                </a:cubicBezTo>
                <a:cubicBezTo>
                  <a:pt x="6577" y="1742893"/>
                  <a:pt x="0" y="1729755"/>
                  <a:pt x="0" y="1703476"/>
                </a:cubicBezTo>
                <a:cubicBezTo>
                  <a:pt x="0" y="1703476"/>
                  <a:pt x="0" y="1703476"/>
                  <a:pt x="19730" y="1558948"/>
                </a:cubicBezTo>
                <a:cubicBezTo>
                  <a:pt x="6577" y="1519529"/>
                  <a:pt x="19730" y="1486683"/>
                  <a:pt x="26306" y="1447266"/>
                </a:cubicBezTo>
                <a:cubicBezTo>
                  <a:pt x="27950" y="1430842"/>
                  <a:pt x="31650" y="1415650"/>
                  <a:pt x="36274" y="1401073"/>
                </a:cubicBezTo>
                <a:lnTo>
                  <a:pt x="38775" y="1394224"/>
                </a:lnTo>
                <a:lnTo>
                  <a:pt x="36286" y="1398653"/>
                </a:lnTo>
                <a:cubicBezTo>
                  <a:pt x="25599" y="1428216"/>
                  <a:pt x="19023" y="1459421"/>
                  <a:pt x="15734" y="1488984"/>
                </a:cubicBezTo>
                <a:cubicBezTo>
                  <a:pt x="2582" y="1469275"/>
                  <a:pt x="-3996" y="1456137"/>
                  <a:pt x="2582" y="1436427"/>
                </a:cubicBezTo>
                <a:cubicBezTo>
                  <a:pt x="2582" y="1436427"/>
                  <a:pt x="2582" y="1436427"/>
                  <a:pt x="9157" y="1436427"/>
                </a:cubicBezTo>
                <a:cubicBezTo>
                  <a:pt x="22312" y="1383871"/>
                  <a:pt x="55194" y="1331316"/>
                  <a:pt x="61771" y="1272189"/>
                </a:cubicBezTo>
                <a:cubicBezTo>
                  <a:pt x="61771" y="1272189"/>
                  <a:pt x="61771" y="1272189"/>
                  <a:pt x="72869" y="1263874"/>
                </a:cubicBezTo>
                <a:lnTo>
                  <a:pt x="78178" y="1259897"/>
                </a:lnTo>
                <a:lnTo>
                  <a:pt x="78920" y="1243609"/>
                </a:lnTo>
                <a:cubicBezTo>
                  <a:pt x="118380" y="1223900"/>
                  <a:pt x="111804" y="1171344"/>
                  <a:pt x="124957" y="1138496"/>
                </a:cubicBezTo>
                <a:cubicBezTo>
                  <a:pt x="144686" y="1118788"/>
                  <a:pt x="149619" y="1084297"/>
                  <a:pt x="164725" y="1065512"/>
                </a:cubicBezTo>
                <a:lnTo>
                  <a:pt x="181228" y="1054958"/>
                </a:lnTo>
                <a:lnTo>
                  <a:pt x="179946" y="1050262"/>
                </a:lnTo>
                <a:cubicBezTo>
                  <a:pt x="164532" y="1025011"/>
                  <a:pt x="132470" y="997911"/>
                  <a:pt x="166998" y="963422"/>
                </a:cubicBezTo>
                <a:cubicBezTo>
                  <a:pt x="173574" y="963422"/>
                  <a:pt x="153845" y="983130"/>
                  <a:pt x="173574" y="989699"/>
                </a:cubicBezTo>
                <a:cubicBezTo>
                  <a:pt x="186729" y="976560"/>
                  <a:pt x="186729" y="956851"/>
                  <a:pt x="180152" y="937142"/>
                </a:cubicBezTo>
                <a:cubicBezTo>
                  <a:pt x="206458" y="956851"/>
                  <a:pt x="186729" y="904294"/>
                  <a:pt x="213035" y="910865"/>
                </a:cubicBezTo>
                <a:cubicBezTo>
                  <a:pt x="226189" y="878017"/>
                  <a:pt x="232766" y="838600"/>
                  <a:pt x="226189" y="799181"/>
                </a:cubicBezTo>
                <a:cubicBezTo>
                  <a:pt x="206458" y="812321"/>
                  <a:pt x="219611" y="838600"/>
                  <a:pt x="193305" y="832029"/>
                </a:cubicBezTo>
                <a:cubicBezTo>
                  <a:pt x="186729" y="805752"/>
                  <a:pt x="226189" y="799181"/>
                  <a:pt x="245919" y="779473"/>
                </a:cubicBezTo>
                <a:cubicBezTo>
                  <a:pt x="265648" y="766333"/>
                  <a:pt x="265648" y="759764"/>
                  <a:pt x="252495" y="753195"/>
                </a:cubicBezTo>
                <a:cubicBezTo>
                  <a:pt x="285379" y="759764"/>
                  <a:pt x="278801" y="720347"/>
                  <a:pt x="285379" y="694068"/>
                </a:cubicBezTo>
                <a:cubicBezTo>
                  <a:pt x="351146" y="641512"/>
                  <a:pt x="423489" y="569247"/>
                  <a:pt x="482679" y="503552"/>
                </a:cubicBezTo>
                <a:cubicBezTo>
                  <a:pt x="476103" y="490413"/>
                  <a:pt x="456373" y="510121"/>
                  <a:pt x="462948" y="490413"/>
                </a:cubicBezTo>
                <a:cubicBezTo>
                  <a:pt x="476103" y="496982"/>
                  <a:pt x="502409" y="477273"/>
                  <a:pt x="508987" y="470704"/>
                </a:cubicBezTo>
                <a:cubicBezTo>
                  <a:pt x="505698" y="460851"/>
                  <a:pt x="497476" y="460851"/>
                  <a:pt x="488433" y="463314"/>
                </a:cubicBezTo>
                <a:lnTo>
                  <a:pt x="478824" y="466561"/>
                </a:lnTo>
                <a:lnTo>
                  <a:pt x="491209" y="447711"/>
                </a:lnTo>
                <a:cubicBezTo>
                  <a:pt x="510630" y="430466"/>
                  <a:pt x="540225" y="428003"/>
                  <a:pt x="555022" y="418148"/>
                </a:cubicBezTo>
                <a:cubicBezTo>
                  <a:pt x="555022" y="431287"/>
                  <a:pt x="555022" y="431287"/>
                  <a:pt x="568177" y="437856"/>
                </a:cubicBezTo>
                <a:cubicBezTo>
                  <a:pt x="587906" y="450996"/>
                  <a:pt x="581330" y="424718"/>
                  <a:pt x="587906" y="418148"/>
                </a:cubicBezTo>
                <a:cubicBezTo>
                  <a:pt x="673404" y="359022"/>
                  <a:pt x="778630" y="313036"/>
                  <a:pt x="864127" y="260480"/>
                </a:cubicBezTo>
                <a:cubicBezTo>
                  <a:pt x="885501" y="255552"/>
                  <a:pt x="904820" y="247751"/>
                  <a:pt x="923009" y="239025"/>
                </a:cubicBezTo>
                <a:lnTo>
                  <a:pt x="971041" y="214136"/>
                </a:lnTo>
                <a:lnTo>
                  <a:pt x="1012809" y="185912"/>
                </a:lnTo>
                <a:cubicBezTo>
                  <a:pt x="1025962" y="179342"/>
                  <a:pt x="1032539" y="192481"/>
                  <a:pt x="1052270" y="185912"/>
                </a:cubicBezTo>
                <a:cubicBezTo>
                  <a:pt x="1045693" y="179342"/>
                  <a:pt x="1045693" y="179342"/>
                  <a:pt x="1045693" y="172773"/>
                </a:cubicBezTo>
                <a:cubicBezTo>
                  <a:pt x="1098307" y="153064"/>
                  <a:pt x="1111460" y="133356"/>
                  <a:pt x="1164074" y="113647"/>
                </a:cubicBezTo>
                <a:cubicBezTo>
                  <a:pt x="1164074" y="113647"/>
                  <a:pt x="1164074" y="113647"/>
                  <a:pt x="1177226" y="126785"/>
                </a:cubicBezTo>
                <a:cubicBezTo>
                  <a:pt x="1170650" y="133356"/>
                  <a:pt x="1157497" y="139925"/>
                  <a:pt x="1157497" y="146494"/>
                </a:cubicBezTo>
                <a:cubicBezTo>
                  <a:pt x="1183803" y="172773"/>
                  <a:pt x="1196956" y="126785"/>
                  <a:pt x="1216687" y="126785"/>
                </a:cubicBezTo>
                <a:cubicBezTo>
                  <a:pt x="1216687" y="126785"/>
                  <a:pt x="1216687" y="126785"/>
                  <a:pt x="1216687" y="113647"/>
                </a:cubicBezTo>
                <a:cubicBezTo>
                  <a:pt x="1216687" y="113647"/>
                  <a:pt x="1216687" y="113647"/>
                  <a:pt x="1269301" y="93938"/>
                </a:cubicBezTo>
                <a:cubicBezTo>
                  <a:pt x="1269301" y="93938"/>
                  <a:pt x="1269301" y="93938"/>
                  <a:pt x="1229840" y="120216"/>
                </a:cubicBezTo>
                <a:cubicBezTo>
                  <a:pt x="1256146" y="139925"/>
                  <a:pt x="1282454" y="107076"/>
                  <a:pt x="1308761" y="113647"/>
                </a:cubicBezTo>
                <a:cubicBezTo>
                  <a:pt x="1315338" y="100507"/>
                  <a:pt x="1341644" y="100507"/>
                  <a:pt x="1341644" y="87368"/>
                </a:cubicBezTo>
                <a:cubicBezTo>
                  <a:pt x="1381104" y="87368"/>
                  <a:pt x="1413987" y="87368"/>
                  <a:pt x="1446871" y="54520"/>
                </a:cubicBezTo>
                <a:cubicBezTo>
                  <a:pt x="1446871" y="54520"/>
                  <a:pt x="1446871" y="54520"/>
                  <a:pt x="1440294" y="54520"/>
                </a:cubicBezTo>
                <a:cubicBezTo>
                  <a:pt x="1466602" y="41382"/>
                  <a:pt x="1479755" y="-4605"/>
                  <a:pt x="1519214" y="15103"/>
                </a:cubicBezTo>
                <a:cubicBezTo>
                  <a:pt x="1519214" y="15103"/>
                  <a:pt x="1519214" y="15103"/>
                  <a:pt x="1532368" y="8534"/>
                </a:cubicBezTo>
                <a:cubicBezTo>
                  <a:pt x="1575117" y="3607"/>
                  <a:pt x="1617865" y="1143"/>
                  <a:pt x="1660408" y="322"/>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Shape 455"/>
          <p:cNvSpPr/>
          <p:nvPr/>
        </p:nvSpPr>
        <p:spPr>
          <a:xfrm>
            <a:off x="1358900" y="4140200"/>
            <a:ext cx="1574800" cy="284163"/>
          </a:xfrm>
          <a:prstGeom prst="rect">
            <a:avLst/>
          </a:prstGeom>
          <a:ln w="12700">
            <a:miter lim="400000"/>
          </a:ln>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PROMOTION</a:t>
            </a:r>
            <a:endPar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4763" name="Rectangle 23"/>
          <p:cNvSpPr>
            <a:spLocks noChangeArrowheads="1"/>
          </p:cNvSpPr>
          <p:nvPr/>
        </p:nvSpPr>
        <p:spPr bwMode="auto">
          <a:xfrm>
            <a:off x="852488" y="4530725"/>
            <a:ext cx="25876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Shape 457"/>
          <p:cNvSpPr/>
          <p:nvPr/>
        </p:nvSpPr>
        <p:spPr>
          <a:xfrm>
            <a:off x="3992563" y="4124325"/>
            <a:ext cx="1576387" cy="285750"/>
          </a:xfrm>
          <a:prstGeom prst="rect">
            <a:avLst/>
          </a:prstGeom>
          <a:ln w="12700">
            <a:miter lim="400000"/>
          </a:ln>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ANALYSIS</a:t>
            </a:r>
            <a:endPar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7" name="Shape 459"/>
          <p:cNvSpPr/>
          <p:nvPr/>
        </p:nvSpPr>
        <p:spPr>
          <a:xfrm>
            <a:off x="6640513" y="4138613"/>
            <a:ext cx="1576387" cy="284162"/>
          </a:xfrm>
          <a:prstGeom prst="rect">
            <a:avLst/>
          </a:prstGeom>
          <a:ln w="12700">
            <a:miter lim="400000"/>
          </a:ln>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RESEARCH</a:t>
            </a:r>
            <a:endPar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9" name="Shape 461"/>
          <p:cNvSpPr/>
          <p:nvPr/>
        </p:nvSpPr>
        <p:spPr>
          <a:xfrm>
            <a:off x="9255125" y="4138613"/>
            <a:ext cx="1576388" cy="284162"/>
          </a:xfrm>
          <a:prstGeom prst="rect">
            <a:avLst/>
          </a:prstGeom>
          <a:ln w="12700">
            <a:miter lim="400000"/>
          </a:ln>
        </p:spPr>
        <p:txBody>
          <a:bodyPr lIns="19045" tIns="19045" rIns="19045" bIns="19045" anchor="ctr">
            <a:spAutoFit/>
          </a:bodyPr>
          <a:lstStyle>
            <a:lvl1pPr algn="l">
              <a:defRPr sz="3500">
                <a:solidFill>
                  <a:srgbClr val="53585F"/>
                </a:solidFill>
              </a:defRPr>
            </a:lvl1pPr>
          </a:lstStyle>
          <a:p>
            <a:pPr marL="0" marR="0" lvl="0" indent="0" algn="ctr" defTabSz="914400" rtl="0" eaLnBrk="1" fontAlgn="auto" latinLnBrk="0" hangingPunct="1">
              <a:lnSpc>
                <a:spcPct val="100000"/>
              </a:lnSpc>
              <a:spcBef>
                <a:spcPts val="0"/>
              </a:spcBef>
              <a:spcAft>
                <a:spcPts val="0"/>
              </a:spcAft>
              <a:buClrTx/>
              <a:buSzTx/>
              <a:buFontTx/>
              <a:buNone/>
              <a:defRPr sz="1800">
                <a:solidFill>
                  <a:srgbClr val="000000"/>
                </a:solidFill>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CONSULTING</a:t>
            </a:r>
            <a:endPar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1"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Services</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32"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33" name="Oval 32"/>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4770" name="Rectangle 41"/>
          <p:cNvSpPr>
            <a:spLocks noChangeArrowheads="1"/>
          </p:cNvSpPr>
          <p:nvPr/>
        </p:nvSpPr>
        <p:spPr bwMode="auto">
          <a:xfrm>
            <a:off x="3484563" y="4530725"/>
            <a:ext cx="2587625"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771" name="Rectangle 42"/>
          <p:cNvSpPr>
            <a:spLocks noChangeArrowheads="1"/>
          </p:cNvSpPr>
          <p:nvPr/>
        </p:nvSpPr>
        <p:spPr bwMode="auto">
          <a:xfrm>
            <a:off x="6132513" y="4530725"/>
            <a:ext cx="25892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772" name="Rectangle 43"/>
          <p:cNvSpPr>
            <a:spLocks noChangeArrowheads="1"/>
          </p:cNvSpPr>
          <p:nvPr/>
        </p:nvSpPr>
        <p:spPr bwMode="auto">
          <a:xfrm>
            <a:off x="8748713" y="4530725"/>
            <a:ext cx="2589212" cy="147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a:t>
            </a:r>
            <a:endParaRPr kumimoji="0" lang="en-GB"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25"/>
          <p:cNvSpPr>
            <a:spLocks noEditPoints="1"/>
          </p:cNvSpPr>
          <p:nvPr/>
        </p:nvSpPr>
        <p:spPr bwMode="auto">
          <a:xfrm>
            <a:off x="4506913" y="2743200"/>
            <a:ext cx="500062" cy="409575"/>
          </a:xfrm>
          <a:custGeom>
            <a:avLst/>
            <a:gdLst>
              <a:gd name="T0" fmla="*/ 28 w 176"/>
              <a:gd name="T1" fmla="*/ 88 h 144"/>
              <a:gd name="T2" fmla="*/ 4 w 176"/>
              <a:gd name="T3" fmla="*/ 88 h 144"/>
              <a:gd name="T4" fmla="*/ 0 w 176"/>
              <a:gd name="T5" fmla="*/ 92 h 144"/>
              <a:gd name="T6" fmla="*/ 0 w 176"/>
              <a:gd name="T7" fmla="*/ 140 h 144"/>
              <a:gd name="T8" fmla="*/ 4 w 176"/>
              <a:gd name="T9" fmla="*/ 144 h 144"/>
              <a:gd name="T10" fmla="*/ 28 w 176"/>
              <a:gd name="T11" fmla="*/ 144 h 144"/>
              <a:gd name="T12" fmla="*/ 32 w 176"/>
              <a:gd name="T13" fmla="*/ 140 h 144"/>
              <a:gd name="T14" fmla="*/ 32 w 176"/>
              <a:gd name="T15" fmla="*/ 92 h 144"/>
              <a:gd name="T16" fmla="*/ 28 w 176"/>
              <a:gd name="T17" fmla="*/ 88 h 144"/>
              <a:gd name="T18" fmla="*/ 24 w 176"/>
              <a:gd name="T19" fmla="*/ 136 h 144"/>
              <a:gd name="T20" fmla="*/ 8 w 176"/>
              <a:gd name="T21" fmla="*/ 136 h 144"/>
              <a:gd name="T22" fmla="*/ 8 w 176"/>
              <a:gd name="T23" fmla="*/ 96 h 144"/>
              <a:gd name="T24" fmla="*/ 24 w 176"/>
              <a:gd name="T25" fmla="*/ 96 h 144"/>
              <a:gd name="T26" fmla="*/ 24 w 176"/>
              <a:gd name="T27" fmla="*/ 136 h 144"/>
              <a:gd name="T28" fmla="*/ 124 w 176"/>
              <a:gd name="T29" fmla="*/ 64 h 144"/>
              <a:gd name="T30" fmla="*/ 100 w 176"/>
              <a:gd name="T31" fmla="*/ 64 h 144"/>
              <a:gd name="T32" fmla="*/ 96 w 176"/>
              <a:gd name="T33" fmla="*/ 68 h 144"/>
              <a:gd name="T34" fmla="*/ 96 w 176"/>
              <a:gd name="T35" fmla="*/ 140 h 144"/>
              <a:gd name="T36" fmla="*/ 100 w 176"/>
              <a:gd name="T37" fmla="*/ 144 h 144"/>
              <a:gd name="T38" fmla="*/ 124 w 176"/>
              <a:gd name="T39" fmla="*/ 144 h 144"/>
              <a:gd name="T40" fmla="*/ 128 w 176"/>
              <a:gd name="T41" fmla="*/ 140 h 144"/>
              <a:gd name="T42" fmla="*/ 128 w 176"/>
              <a:gd name="T43" fmla="*/ 68 h 144"/>
              <a:gd name="T44" fmla="*/ 124 w 176"/>
              <a:gd name="T45" fmla="*/ 64 h 144"/>
              <a:gd name="T46" fmla="*/ 120 w 176"/>
              <a:gd name="T47" fmla="*/ 136 h 144"/>
              <a:gd name="T48" fmla="*/ 104 w 176"/>
              <a:gd name="T49" fmla="*/ 136 h 144"/>
              <a:gd name="T50" fmla="*/ 104 w 176"/>
              <a:gd name="T51" fmla="*/ 72 h 144"/>
              <a:gd name="T52" fmla="*/ 120 w 176"/>
              <a:gd name="T53" fmla="*/ 72 h 144"/>
              <a:gd name="T54" fmla="*/ 120 w 176"/>
              <a:gd name="T55" fmla="*/ 136 h 144"/>
              <a:gd name="T56" fmla="*/ 76 w 176"/>
              <a:gd name="T57" fmla="*/ 16 h 144"/>
              <a:gd name="T58" fmla="*/ 52 w 176"/>
              <a:gd name="T59" fmla="*/ 16 h 144"/>
              <a:gd name="T60" fmla="*/ 48 w 176"/>
              <a:gd name="T61" fmla="*/ 20 h 144"/>
              <a:gd name="T62" fmla="*/ 48 w 176"/>
              <a:gd name="T63" fmla="*/ 140 h 144"/>
              <a:gd name="T64" fmla="*/ 52 w 176"/>
              <a:gd name="T65" fmla="*/ 144 h 144"/>
              <a:gd name="T66" fmla="*/ 76 w 176"/>
              <a:gd name="T67" fmla="*/ 144 h 144"/>
              <a:gd name="T68" fmla="*/ 80 w 176"/>
              <a:gd name="T69" fmla="*/ 140 h 144"/>
              <a:gd name="T70" fmla="*/ 80 w 176"/>
              <a:gd name="T71" fmla="*/ 20 h 144"/>
              <a:gd name="T72" fmla="*/ 76 w 176"/>
              <a:gd name="T73" fmla="*/ 16 h 144"/>
              <a:gd name="T74" fmla="*/ 72 w 176"/>
              <a:gd name="T75" fmla="*/ 136 h 144"/>
              <a:gd name="T76" fmla="*/ 56 w 176"/>
              <a:gd name="T77" fmla="*/ 136 h 144"/>
              <a:gd name="T78" fmla="*/ 56 w 176"/>
              <a:gd name="T79" fmla="*/ 24 h 144"/>
              <a:gd name="T80" fmla="*/ 72 w 176"/>
              <a:gd name="T81" fmla="*/ 24 h 144"/>
              <a:gd name="T82" fmla="*/ 72 w 176"/>
              <a:gd name="T83" fmla="*/ 136 h 144"/>
              <a:gd name="T84" fmla="*/ 172 w 176"/>
              <a:gd name="T85" fmla="*/ 0 h 144"/>
              <a:gd name="T86" fmla="*/ 148 w 176"/>
              <a:gd name="T87" fmla="*/ 0 h 144"/>
              <a:gd name="T88" fmla="*/ 144 w 176"/>
              <a:gd name="T89" fmla="*/ 4 h 144"/>
              <a:gd name="T90" fmla="*/ 144 w 176"/>
              <a:gd name="T91" fmla="*/ 140 h 144"/>
              <a:gd name="T92" fmla="*/ 148 w 176"/>
              <a:gd name="T93" fmla="*/ 144 h 144"/>
              <a:gd name="T94" fmla="*/ 172 w 176"/>
              <a:gd name="T95" fmla="*/ 144 h 144"/>
              <a:gd name="T96" fmla="*/ 176 w 176"/>
              <a:gd name="T97" fmla="*/ 140 h 144"/>
              <a:gd name="T98" fmla="*/ 176 w 176"/>
              <a:gd name="T99" fmla="*/ 4 h 144"/>
              <a:gd name="T100" fmla="*/ 172 w 176"/>
              <a:gd name="T101" fmla="*/ 0 h 144"/>
              <a:gd name="T102" fmla="*/ 168 w 176"/>
              <a:gd name="T103" fmla="*/ 136 h 144"/>
              <a:gd name="T104" fmla="*/ 152 w 176"/>
              <a:gd name="T105" fmla="*/ 136 h 144"/>
              <a:gd name="T106" fmla="*/ 152 w 176"/>
              <a:gd name="T107" fmla="*/ 8 h 144"/>
              <a:gd name="T108" fmla="*/ 168 w 176"/>
              <a:gd name="T109" fmla="*/ 8 h 144"/>
              <a:gd name="T110" fmla="*/ 168 w 176"/>
              <a:gd name="T111" fmla="*/ 136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32"/>
          <p:cNvSpPr>
            <a:spLocks noEditPoints="1"/>
          </p:cNvSpPr>
          <p:nvPr/>
        </p:nvSpPr>
        <p:spPr bwMode="auto">
          <a:xfrm>
            <a:off x="9805988" y="2740025"/>
            <a:ext cx="500062" cy="455613"/>
          </a:xfrm>
          <a:custGeom>
            <a:avLst/>
            <a:gdLst>
              <a:gd name="T0" fmla="*/ 48 w 176"/>
              <a:gd name="T1" fmla="*/ 60 h 160"/>
              <a:gd name="T2" fmla="*/ 36 w 176"/>
              <a:gd name="T3" fmla="*/ 72 h 160"/>
              <a:gd name="T4" fmla="*/ 48 w 176"/>
              <a:gd name="T5" fmla="*/ 84 h 160"/>
              <a:gd name="T6" fmla="*/ 60 w 176"/>
              <a:gd name="T7" fmla="*/ 72 h 160"/>
              <a:gd name="T8" fmla="*/ 48 w 176"/>
              <a:gd name="T9" fmla="*/ 60 h 160"/>
              <a:gd name="T10" fmla="*/ 88 w 176"/>
              <a:gd name="T11" fmla="*/ 60 h 160"/>
              <a:gd name="T12" fmla="*/ 76 w 176"/>
              <a:gd name="T13" fmla="*/ 72 h 160"/>
              <a:gd name="T14" fmla="*/ 88 w 176"/>
              <a:gd name="T15" fmla="*/ 84 h 160"/>
              <a:gd name="T16" fmla="*/ 100 w 176"/>
              <a:gd name="T17" fmla="*/ 72 h 160"/>
              <a:gd name="T18" fmla="*/ 88 w 176"/>
              <a:gd name="T19" fmla="*/ 60 h 160"/>
              <a:gd name="T20" fmla="*/ 88 w 176"/>
              <a:gd name="T21" fmla="*/ 0 h 160"/>
              <a:gd name="T22" fmla="*/ 0 w 176"/>
              <a:gd name="T23" fmla="*/ 72 h 160"/>
              <a:gd name="T24" fmla="*/ 25 w 176"/>
              <a:gd name="T25" fmla="*/ 122 h 160"/>
              <a:gd name="T26" fmla="*/ 16 w 176"/>
              <a:gd name="T27" fmla="*/ 160 h 160"/>
              <a:gd name="T28" fmla="*/ 63 w 176"/>
              <a:gd name="T29" fmla="*/ 141 h 160"/>
              <a:gd name="T30" fmla="*/ 88 w 176"/>
              <a:gd name="T31" fmla="*/ 144 h 160"/>
              <a:gd name="T32" fmla="*/ 176 w 176"/>
              <a:gd name="T33" fmla="*/ 72 h 160"/>
              <a:gd name="T34" fmla="*/ 88 w 176"/>
              <a:gd name="T35" fmla="*/ 0 h 160"/>
              <a:gd name="T36" fmla="*/ 88 w 176"/>
              <a:gd name="T37" fmla="*/ 136 h 160"/>
              <a:gd name="T38" fmla="*/ 65 w 176"/>
              <a:gd name="T39" fmla="*/ 133 h 160"/>
              <a:gd name="T40" fmla="*/ 63 w 176"/>
              <a:gd name="T41" fmla="*/ 133 h 160"/>
              <a:gd name="T42" fmla="*/ 60 w 176"/>
              <a:gd name="T43" fmla="*/ 134 h 160"/>
              <a:gd name="T44" fmla="*/ 27 w 176"/>
              <a:gd name="T45" fmla="*/ 147 h 160"/>
              <a:gd name="T46" fmla="*/ 33 w 176"/>
              <a:gd name="T47" fmla="*/ 124 h 160"/>
              <a:gd name="T48" fmla="*/ 30 w 176"/>
              <a:gd name="T49" fmla="*/ 116 h 160"/>
              <a:gd name="T50" fmla="*/ 8 w 176"/>
              <a:gd name="T51" fmla="*/ 72 h 160"/>
              <a:gd name="T52" fmla="*/ 88 w 176"/>
              <a:gd name="T53" fmla="*/ 8 h 160"/>
              <a:gd name="T54" fmla="*/ 168 w 176"/>
              <a:gd name="T55" fmla="*/ 72 h 160"/>
              <a:gd name="T56" fmla="*/ 88 w 176"/>
              <a:gd name="T57" fmla="*/ 136 h 160"/>
              <a:gd name="T58" fmla="*/ 128 w 176"/>
              <a:gd name="T59" fmla="*/ 60 h 160"/>
              <a:gd name="T60" fmla="*/ 116 w 176"/>
              <a:gd name="T61" fmla="*/ 72 h 160"/>
              <a:gd name="T62" fmla="*/ 128 w 176"/>
              <a:gd name="T63" fmla="*/ 84 h 160"/>
              <a:gd name="T64" fmla="*/ 140 w 176"/>
              <a:gd name="T65" fmla="*/ 72 h 160"/>
              <a:gd name="T66" fmla="*/ 128 w 176"/>
              <a:gd name="T67" fmla="*/ 6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76" h="160">
                <a:moveTo>
                  <a:pt x="48" y="60"/>
                </a:moveTo>
                <a:cubicBezTo>
                  <a:pt x="41" y="60"/>
                  <a:pt x="36" y="65"/>
                  <a:pt x="36" y="72"/>
                </a:cubicBezTo>
                <a:cubicBezTo>
                  <a:pt x="36" y="79"/>
                  <a:pt x="41" y="84"/>
                  <a:pt x="48" y="84"/>
                </a:cubicBezTo>
                <a:cubicBezTo>
                  <a:pt x="55" y="84"/>
                  <a:pt x="60" y="79"/>
                  <a:pt x="60" y="72"/>
                </a:cubicBezTo>
                <a:cubicBezTo>
                  <a:pt x="60" y="65"/>
                  <a:pt x="55" y="60"/>
                  <a:pt x="48" y="60"/>
                </a:cubicBezTo>
                <a:moveTo>
                  <a:pt x="88" y="60"/>
                </a:moveTo>
                <a:cubicBezTo>
                  <a:pt x="81" y="60"/>
                  <a:pt x="76" y="65"/>
                  <a:pt x="76" y="72"/>
                </a:cubicBezTo>
                <a:cubicBezTo>
                  <a:pt x="76" y="79"/>
                  <a:pt x="81" y="84"/>
                  <a:pt x="88" y="84"/>
                </a:cubicBezTo>
                <a:cubicBezTo>
                  <a:pt x="95" y="84"/>
                  <a:pt x="100" y="79"/>
                  <a:pt x="100" y="72"/>
                </a:cubicBezTo>
                <a:cubicBezTo>
                  <a:pt x="100" y="65"/>
                  <a:pt x="95" y="60"/>
                  <a:pt x="88" y="60"/>
                </a:cubicBezTo>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moveTo>
                  <a:pt x="128" y="60"/>
                </a:moveTo>
                <a:cubicBezTo>
                  <a:pt x="121" y="60"/>
                  <a:pt x="116" y="65"/>
                  <a:pt x="116" y="72"/>
                </a:cubicBezTo>
                <a:cubicBezTo>
                  <a:pt x="116" y="79"/>
                  <a:pt x="121" y="84"/>
                  <a:pt x="128" y="84"/>
                </a:cubicBezTo>
                <a:cubicBezTo>
                  <a:pt x="135" y="84"/>
                  <a:pt x="140" y="79"/>
                  <a:pt x="140" y="72"/>
                </a:cubicBezTo>
                <a:cubicBezTo>
                  <a:pt x="140" y="65"/>
                  <a:pt x="135" y="60"/>
                  <a:pt x="128" y="60"/>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50"/>
          <p:cNvSpPr>
            <a:spLocks noEditPoints="1"/>
          </p:cNvSpPr>
          <p:nvPr/>
        </p:nvSpPr>
        <p:spPr bwMode="auto">
          <a:xfrm>
            <a:off x="7239000" y="2741613"/>
            <a:ext cx="409575" cy="409575"/>
          </a:xfrm>
          <a:custGeom>
            <a:avLst/>
            <a:gdLst>
              <a:gd name="T0" fmla="*/ 175 w 176"/>
              <a:gd name="T1" fmla="*/ 169 h 176"/>
              <a:gd name="T2" fmla="*/ 132 w 176"/>
              <a:gd name="T3" fmla="*/ 127 h 176"/>
              <a:gd name="T4" fmla="*/ 152 w 176"/>
              <a:gd name="T5" fmla="*/ 76 h 176"/>
              <a:gd name="T6" fmla="*/ 76 w 176"/>
              <a:gd name="T7" fmla="*/ 0 h 176"/>
              <a:gd name="T8" fmla="*/ 0 w 176"/>
              <a:gd name="T9" fmla="*/ 76 h 176"/>
              <a:gd name="T10" fmla="*/ 76 w 176"/>
              <a:gd name="T11" fmla="*/ 152 h 176"/>
              <a:gd name="T12" fmla="*/ 127 w 176"/>
              <a:gd name="T13" fmla="*/ 132 h 176"/>
              <a:gd name="T14" fmla="*/ 169 w 176"/>
              <a:gd name="T15" fmla="*/ 175 h 176"/>
              <a:gd name="T16" fmla="*/ 172 w 176"/>
              <a:gd name="T17" fmla="*/ 176 h 176"/>
              <a:gd name="T18" fmla="*/ 176 w 176"/>
              <a:gd name="T19" fmla="*/ 172 h 176"/>
              <a:gd name="T20" fmla="*/ 175 w 176"/>
              <a:gd name="T21" fmla="*/ 169 h 176"/>
              <a:gd name="T22" fmla="*/ 76 w 176"/>
              <a:gd name="T23" fmla="*/ 144 h 176"/>
              <a:gd name="T24" fmla="*/ 8 w 176"/>
              <a:gd name="T25" fmla="*/ 76 h 176"/>
              <a:gd name="T26" fmla="*/ 76 w 176"/>
              <a:gd name="T27" fmla="*/ 8 h 176"/>
              <a:gd name="T28" fmla="*/ 144 w 176"/>
              <a:gd name="T29" fmla="*/ 76 h 176"/>
              <a:gd name="T30" fmla="*/ 76 w 176"/>
              <a:gd name="T31" fmla="*/ 144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6" h="176">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moveTo>
                  <a:pt x="76" y="144"/>
                </a:moveTo>
                <a:cubicBezTo>
                  <a:pt x="38" y="144"/>
                  <a:pt x="8" y="114"/>
                  <a:pt x="8" y="76"/>
                </a:cubicBezTo>
                <a:cubicBezTo>
                  <a:pt x="8" y="38"/>
                  <a:pt x="38" y="8"/>
                  <a:pt x="76" y="8"/>
                </a:cubicBezTo>
                <a:cubicBezTo>
                  <a:pt x="114" y="8"/>
                  <a:pt x="144" y="38"/>
                  <a:pt x="144" y="76"/>
                </a:cubicBezTo>
                <a:cubicBezTo>
                  <a:pt x="144" y="114"/>
                  <a:pt x="114" y="144"/>
                  <a:pt x="76" y="144"/>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776" name="Freeform 58"/>
          <p:cNvSpPr>
            <a:spLocks noEditPoints="1"/>
          </p:cNvSpPr>
          <p:nvPr/>
        </p:nvSpPr>
        <p:spPr bwMode="auto">
          <a:xfrm>
            <a:off x="1905000" y="2738438"/>
            <a:ext cx="506413" cy="458787"/>
          </a:xfrm>
          <a:custGeom>
            <a:avLst/>
            <a:gdLst>
              <a:gd name="T0" fmla="*/ 459300 w 176"/>
              <a:gd name="T1" fmla="*/ 160527 h 160"/>
              <a:gd name="T2" fmla="*/ 459300 w 176"/>
              <a:gd name="T3" fmla="*/ 34399 h 160"/>
              <a:gd name="T4" fmla="*/ 424853 w 176"/>
              <a:gd name="T5" fmla="*/ 0 h 160"/>
              <a:gd name="T6" fmla="*/ 390405 w 176"/>
              <a:gd name="T7" fmla="*/ 34399 h 160"/>
              <a:gd name="T8" fmla="*/ 390405 w 176"/>
              <a:gd name="T9" fmla="*/ 42998 h 160"/>
              <a:gd name="T10" fmla="*/ 57413 w 176"/>
              <a:gd name="T11" fmla="*/ 151927 h 160"/>
              <a:gd name="T12" fmla="*/ 45930 w 176"/>
              <a:gd name="T13" fmla="*/ 149061 h 160"/>
              <a:gd name="T14" fmla="*/ 22965 w 176"/>
              <a:gd name="T15" fmla="*/ 149061 h 160"/>
              <a:gd name="T16" fmla="*/ 0 w 176"/>
              <a:gd name="T17" fmla="*/ 171993 h 160"/>
              <a:gd name="T18" fmla="*/ 0 w 176"/>
              <a:gd name="T19" fmla="*/ 286655 h 160"/>
              <a:gd name="T20" fmla="*/ 22965 w 176"/>
              <a:gd name="T21" fmla="*/ 309587 h 160"/>
              <a:gd name="T22" fmla="*/ 45930 w 176"/>
              <a:gd name="T23" fmla="*/ 309587 h 160"/>
              <a:gd name="T24" fmla="*/ 57413 w 176"/>
              <a:gd name="T25" fmla="*/ 306721 h 160"/>
              <a:gd name="T26" fmla="*/ 109084 w 176"/>
              <a:gd name="T27" fmla="*/ 323920 h 160"/>
              <a:gd name="T28" fmla="*/ 106213 w 176"/>
              <a:gd name="T29" fmla="*/ 338253 h 160"/>
              <a:gd name="T30" fmla="*/ 134919 w 176"/>
              <a:gd name="T31" fmla="*/ 395584 h 160"/>
              <a:gd name="T32" fmla="*/ 255486 w 176"/>
              <a:gd name="T33" fmla="*/ 435716 h 160"/>
              <a:gd name="T34" fmla="*/ 312898 w 176"/>
              <a:gd name="T35" fmla="*/ 404184 h 160"/>
              <a:gd name="T36" fmla="*/ 318639 w 176"/>
              <a:gd name="T37" fmla="*/ 392717 h 160"/>
              <a:gd name="T38" fmla="*/ 390405 w 176"/>
              <a:gd name="T39" fmla="*/ 415650 h 160"/>
              <a:gd name="T40" fmla="*/ 390405 w 176"/>
              <a:gd name="T41" fmla="*/ 424249 h 160"/>
              <a:gd name="T42" fmla="*/ 424853 w 176"/>
              <a:gd name="T43" fmla="*/ 458648 h 160"/>
              <a:gd name="T44" fmla="*/ 459300 w 176"/>
              <a:gd name="T45" fmla="*/ 424249 h 160"/>
              <a:gd name="T46" fmla="*/ 459300 w 176"/>
              <a:gd name="T47" fmla="*/ 298121 h 160"/>
              <a:gd name="T48" fmla="*/ 505230 w 176"/>
              <a:gd name="T49" fmla="*/ 252256 h 160"/>
              <a:gd name="T50" fmla="*/ 505230 w 176"/>
              <a:gd name="T51" fmla="*/ 206392 h 160"/>
              <a:gd name="T52" fmla="*/ 459300 w 176"/>
              <a:gd name="T53" fmla="*/ 160527 h 160"/>
              <a:gd name="T54" fmla="*/ 45930 w 176"/>
              <a:gd name="T55" fmla="*/ 286655 h 160"/>
              <a:gd name="T56" fmla="*/ 22965 w 176"/>
              <a:gd name="T57" fmla="*/ 286655 h 160"/>
              <a:gd name="T58" fmla="*/ 22965 w 176"/>
              <a:gd name="T59" fmla="*/ 171993 h 160"/>
              <a:gd name="T60" fmla="*/ 45930 w 176"/>
              <a:gd name="T61" fmla="*/ 171993 h 160"/>
              <a:gd name="T62" fmla="*/ 45930 w 176"/>
              <a:gd name="T63" fmla="*/ 286655 h 160"/>
              <a:gd name="T64" fmla="*/ 292804 w 176"/>
              <a:gd name="T65" fmla="*/ 398450 h 160"/>
              <a:gd name="T66" fmla="*/ 264098 w 176"/>
              <a:gd name="T67" fmla="*/ 412783 h 160"/>
              <a:gd name="T68" fmla="*/ 143531 w 176"/>
              <a:gd name="T69" fmla="*/ 375518 h 160"/>
              <a:gd name="T70" fmla="*/ 129178 w 176"/>
              <a:gd name="T71" fmla="*/ 346853 h 160"/>
              <a:gd name="T72" fmla="*/ 132049 w 176"/>
              <a:gd name="T73" fmla="*/ 332520 h 160"/>
              <a:gd name="T74" fmla="*/ 295674 w 176"/>
              <a:gd name="T75" fmla="*/ 384118 h 160"/>
              <a:gd name="T76" fmla="*/ 292804 w 176"/>
              <a:gd name="T77" fmla="*/ 398450 h 160"/>
              <a:gd name="T78" fmla="*/ 390405 w 176"/>
              <a:gd name="T79" fmla="*/ 389851 h 160"/>
              <a:gd name="T80" fmla="*/ 68895 w 176"/>
              <a:gd name="T81" fmla="*/ 286655 h 160"/>
              <a:gd name="T82" fmla="*/ 68895 w 176"/>
              <a:gd name="T83" fmla="*/ 286655 h 160"/>
              <a:gd name="T84" fmla="*/ 68895 w 176"/>
              <a:gd name="T85" fmla="*/ 171993 h 160"/>
              <a:gd name="T86" fmla="*/ 68895 w 176"/>
              <a:gd name="T87" fmla="*/ 171993 h 160"/>
              <a:gd name="T88" fmla="*/ 390405 w 176"/>
              <a:gd name="T89" fmla="*/ 68797 h 160"/>
              <a:gd name="T90" fmla="*/ 390405 w 176"/>
              <a:gd name="T91" fmla="*/ 389851 h 160"/>
              <a:gd name="T92" fmla="*/ 436335 w 176"/>
              <a:gd name="T93" fmla="*/ 424249 h 160"/>
              <a:gd name="T94" fmla="*/ 424853 w 176"/>
              <a:gd name="T95" fmla="*/ 435716 h 160"/>
              <a:gd name="T96" fmla="*/ 413370 w 176"/>
              <a:gd name="T97" fmla="*/ 424249 h 160"/>
              <a:gd name="T98" fmla="*/ 413370 w 176"/>
              <a:gd name="T99" fmla="*/ 34399 h 160"/>
              <a:gd name="T100" fmla="*/ 424853 w 176"/>
              <a:gd name="T101" fmla="*/ 22932 h 160"/>
              <a:gd name="T102" fmla="*/ 436335 w 176"/>
              <a:gd name="T103" fmla="*/ 34399 h 160"/>
              <a:gd name="T104" fmla="*/ 436335 w 176"/>
              <a:gd name="T105" fmla="*/ 424249 h 160"/>
              <a:gd name="T106" fmla="*/ 482265 w 176"/>
              <a:gd name="T107" fmla="*/ 252256 h 160"/>
              <a:gd name="T108" fmla="*/ 459300 w 176"/>
              <a:gd name="T109" fmla="*/ 275189 h 160"/>
              <a:gd name="T110" fmla="*/ 459300 w 176"/>
              <a:gd name="T111" fmla="*/ 183459 h 160"/>
              <a:gd name="T112" fmla="*/ 482265 w 176"/>
              <a:gd name="T113" fmla="*/ 206392 h 160"/>
              <a:gd name="T114" fmla="*/ 482265 w 176"/>
              <a:gd name="T115" fmla="*/ 252256 h 1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6" h="160">
                <a:moveTo>
                  <a:pt x="160" y="56"/>
                </a:moveTo>
                <a:cubicBezTo>
                  <a:pt x="160" y="12"/>
                  <a:pt x="160" y="12"/>
                  <a:pt x="160" y="12"/>
                </a:cubicBezTo>
                <a:cubicBezTo>
                  <a:pt x="160" y="5"/>
                  <a:pt x="155" y="0"/>
                  <a:pt x="148" y="0"/>
                </a:cubicBezTo>
                <a:cubicBezTo>
                  <a:pt x="141" y="0"/>
                  <a:pt x="136" y="5"/>
                  <a:pt x="136" y="12"/>
                </a:cubicBezTo>
                <a:cubicBezTo>
                  <a:pt x="136" y="15"/>
                  <a:pt x="136" y="15"/>
                  <a:pt x="136" y="15"/>
                </a:cubicBezTo>
                <a:cubicBezTo>
                  <a:pt x="20" y="53"/>
                  <a:pt x="20" y="53"/>
                  <a:pt x="20" y="53"/>
                </a:cubicBezTo>
                <a:cubicBezTo>
                  <a:pt x="19" y="52"/>
                  <a:pt x="17" y="52"/>
                  <a:pt x="16" y="52"/>
                </a:cubicBezTo>
                <a:cubicBezTo>
                  <a:pt x="8" y="52"/>
                  <a:pt x="8" y="52"/>
                  <a:pt x="8" y="52"/>
                </a:cubicBezTo>
                <a:cubicBezTo>
                  <a:pt x="4" y="52"/>
                  <a:pt x="0" y="56"/>
                  <a:pt x="0" y="60"/>
                </a:cubicBezTo>
                <a:cubicBezTo>
                  <a:pt x="0" y="100"/>
                  <a:pt x="0" y="100"/>
                  <a:pt x="0" y="100"/>
                </a:cubicBezTo>
                <a:cubicBezTo>
                  <a:pt x="0" y="104"/>
                  <a:pt x="4" y="108"/>
                  <a:pt x="8" y="108"/>
                </a:cubicBezTo>
                <a:cubicBezTo>
                  <a:pt x="16" y="108"/>
                  <a:pt x="16" y="108"/>
                  <a:pt x="16" y="108"/>
                </a:cubicBezTo>
                <a:cubicBezTo>
                  <a:pt x="17" y="108"/>
                  <a:pt x="19" y="108"/>
                  <a:pt x="20" y="107"/>
                </a:cubicBezTo>
                <a:cubicBezTo>
                  <a:pt x="38" y="113"/>
                  <a:pt x="38" y="113"/>
                  <a:pt x="38" y="113"/>
                </a:cubicBezTo>
                <a:cubicBezTo>
                  <a:pt x="37" y="118"/>
                  <a:pt x="37" y="118"/>
                  <a:pt x="37" y="118"/>
                </a:cubicBezTo>
                <a:cubicBezTo>
                  <a:pt x="34" y="126"/>
                  <a:pt x="39" y="135"/>
                  <a:pt x="47" y="138"/>
                </a:cubicBezTo>
                <a:cubicBezTo>
                  <a:pt x="89" y="152"/>
                  <a:pt x="89" y="152"/>
                  <a:pt x="89" y="152"/>
                </a:cubicBezTo>
                <a:cubicBezTo>
                  <a:pt x="98" y="154"/>
                  <a:pt x="107" y="150"/>
                  <a:pt x="109" y="141"/>
                </a:cubicBezTo>
                <a:cubicBezTo>
                  <a:pt x="111" y="137"/>
                  <a:pt x="111" y="137"/>
                  <a:pt x="111" y="137"/>
                </a:cubicBezTo>
                <a:cubicBezTo>
                  <a:pt x="136" y="145"/>
                  <a:pt x="136" y="145"/>
                  <a:pt x="136" y="145"/>
                </a:cubicBezTo>
                <a:cubicBezTo>
                  <a:pt x="136" y="148"/>
                  <a:pt x="136" y="148"/>
                  <a:pt x="136" y="148"/>
                </a:cubicBezTo>
                <a:cubicBezTo>
                  <a:pt x="136" y="155"/>
                  <a:pt x="141" y="160"/>
                  <a:pt x="148" y="160"/>
                </a:cubicBezTo>
                <a:cubicBezTo>
                  <a:pt x="155" y="160"/>
                  <a:pt x="160" y="155"/>
                  <a:pt x="160" y="148"/>
                </a:cubicBezTo>
                <a:cubicBezTo>
                  <a:pt x="160" y="104"/>
                  <a:pt x="160" y="104"/>
                  <a:pt x="160" y="104"/>
                </a:cubicBezTo>
                <a:cubicBezTo>
                  <a:pt x="169" y="104"/>
                  <a:pt x="176" y="97"/>
                  <a:pt x="176" y="88"/>
                </a:cubicBezTo>
                <a:cubicBezTo>
                  <a:pt x="176" y="72"/>
                  <a:pt x="176" y="72"/>
                  <a:pt x="176" y="72"/>
                </a:cubicBezTo>
                <a:cubicBezTo>
                  <a:pt x="176" y="63"/>
                  <a:pt x="169" y="56"/>
                  <a:pt x="160" y="56"/>
                </a:cubicBezTo>
                <a:moveTo>
                  <a:pt x="16" y="100"/>
                </a:moveTo>
                <a:cubicBezTo>
                  <a:pt x="8" y="100"/>
                  <a:pt x="8" y="100"/>
                  <a:pt x="8" y="100"/>
                </a:cubicBezTo>
                <a:cubicBezTo>
                  <a:pt x="8" y="60"/>
                  <a:pt x="8" y="60"/>
                  <a:pt x="8" y="60"/>
                </a:cubicBezTo>
                <a:cubicBezTo>
                  <a:pt x="16" y="60"/>
                  <a:pt x="16" y="60"/>
                  <a:pt x="16" y="60"/>
                </a:cubicBezTo>
                <a:lnTo>
                  <a:pt x="16" y="100"/>
                </a:lnTo>
                <a:close/>
                <a:moveTo>
                  <a:pt x="102" y="139"/>
                </a:moveTo>
                <a:cubicBezTo>
                  <a:pt x="100" y="143"/>
                  <a:pt x="96" y="145"/>
                  <a:pt x="92" y="144"/>
                </a:cubicBezTo>
                <a:cubicBezTo>
                  <a:pt x="50" y="131"/>
                  <a:pt x="50" y="131"/>
                  <a:pt x="50" y="131"/>
                </a:cubicBezTo>
                <a:cubicBezTo>
                  <a:pt x="46" y="129"/>
                  <a:pt x="43" y="125"/>
                  <a:pt x="45" y="121"/>
                </a:cubicBezTo>
                <a:cubicBezTo>
                  <a:pt x="46" y="116"/>
                  <a:pt x="46" y="116"/>
                  <a:pt x="46" y="116"/>
                </a:cubicBezTo>
                <a:cubicBezTo>
                  <a:pt x="103" y="134"/>
                  <a:pt x="103" y="134"/>
                  <a:pt x="103" y="134"/>
                </a:cubicBezTo>
                <a:lnTo>
                  <a:pt x="102" y="139"/>
                </a:lnTo>
                <a:close/>
                <a:moveTo>
                  <a:pt x="136" y="136"/>
                </a:moveTo>
                <a:cubicBezTo>
                  <a:pt x="24" y="100"/>
                  <a:pt x="24" y="100"/>
                  <a:pt x="24" y="100"/>
                </a:cubicBezTo>
                <a:cubicBezTo>
                  <a:pt x="24" y="100"/>
                  <a:pt x="24" y="100"/>
                  <a:pt x="24" y="100"/>
                </a:cubicBezTo>
                <a:cubicBezTo>
                  <a:pt x="24" y="60"/>
                  <a:pt x="24" y="60"/>
                  <a:pt x="24" y="60"/>
                </a:cubicBezTo>
                <a:cubicBezTo>
                  <a:pt x="24" y="60"/>
                  <a:pt x="24" y="60"/>
                  <a:pt x="24" y="60"/>
                </a:cubicBezTo>
                <a:cubicBezTo>
                  <a:pt x="136" y="24"/>
                  <a:pt x="136" y="24"/>
                  <a:pt x="136" y="24"/>
                </a:cubicBezTo>
                <a:lnTo>
                  <a:pt x="136" y="136"/>
                </a:lnTo>
                <a:close/>
                <a:moveTo>
                  <a:pt x="152" y="148"/>
                </a:moveTo>
                <a:cubicBezTo>
                  <a:pt x="152" y="150"/>
                  <a:pt x="150" y="152"/>
                  <a:pt x="148" y="152"/>
                </a:cubicBezTo>
                <a:cubicBezTo>
                  <a:pt x="146" y="152"/>
                  <a:pt x="144" y="150"/>
                  <a:pt x="144" y="148"/>
                </a:cubicBezTo>
                <a:cubicBezTo>
                  <a:pt x="144" y="12"/>
                  <a:pt x="144" y="12"/>
                  <a:pt x="144" y="12"/>
                </a:cubicBezTo>
                <a:cubicBezTo>
                  <a:pt x="144" y="10"/>
                  <a:pt x="146" y="8"/>
                  <a:pt x="148" y="8"/>
                </a:cubicBezTo>
                <a:cubicBezTo>
                  <a:pt x="150" y="8"/>
                  <a:pt x="152" y="10"/>
                  <a:pt x="152" y="12"/>
                </a:cubicBezTo>
                <a:lnTo>
                  <a:pt x="152" y="148"/>
                </a:lnTo>
                <a:close/>
                <a:moveTo>
                  <a:pt x="168" y="88"/>
                </a:moveTo>
                <a:cubicBezTo>
                  <a:pt x="168" y="92"/>
                  <a:pt x="164" y="96"/>
                  <a:pt x="160" y="96"/>
                </a:cubicBezTo>
                <a:cubicBezTo>
                  <a:pt x="160" y="64"/>
                  <a:pt x="160" y="64"/>
                  <a:pt x="160" y="64"/>
                </a:cubicBezTo>
                <a:cubicBezTo>
                  <a:pt x="164" y="64"/>
                  <a:pt x="168" y="68"/>
                  <a:pt x="168" y="72"/>
                </a:cubicBezTo>
                <a:lnTo>
                  <a:pt x="168" y="8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Services</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32"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33" name="Oval 32"/>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5" name="Round Diagonal Corner Rectangle 34"/>
          <p:cNvSpPr/>
          <p:nvPr/>
        </p:nvSpPr>
        <p:spPr>
          <a:xfrm rot="2700000">
            <a:off x="1679576" y="3008312"/>
            <a:ext cx="1211262" cy="1211263"/>
          </a:xfrm>
          <a:prstGeom prst="cube">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6" name="Round Diagonal Corner Rectangle 35"/>
          <p:cNvSpPr/>
          <p:nvPr/>
        </p:nvSpPr>
        <p:spPr>
          <a:xfrm rot="2700000">
            <a:off x="1679575" y="3321050"/>
            <a:ext cx="1211263" cy="1211263"/>
          </a:xfrm>
          <a:prstGeom prst="cub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8" name="Round Diagonal Corner Rectangle 37"/>
          <p:cNvSpPr/>
          <p:nvPr/>
        </p:nvSpPr>
        <p:spPr>
          <a:xfrm rot="2700000">
            <a:off x="3580607" y="3634581"/>
            <a:ext cx="1212850" cy="1211263"/>
          </a:xfrm>
          <a:prstGeom prst="cub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9" name="Round Diagonal Corner Rectangle 38"/>
          <p:cNvSpPr/>
          <p:nvPr/>
        </p:nvSpPr>
        <p:spPr>
          <a:xfrm rot="2700000">
            <a:off x="3581400" y="3321050"/>
            <a:ext cx="1211263" cy="1211263"/>
          </a:xfrm>
          <a:prstGeom prst="cub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1" name="Round Diagonal Corner Rectangle 40"/>
          <p:cNvSpPr/>
          <p:nvPr/>
        </p:nvSpPr>
        <p:spPr>
          <a:xfrm rot="2700000">
            <a:off x="5484813" y="3008313"/>
            <a:ext cx="1211262" cy="1211262"/>
          </a:xfrm>
          <a:prstGeom prst="cube">
            <a:avLst/>
          </a:prstGeom>
          <a:solidFill>
            <a:schemeClr val="accent3">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2" name="Round Diagonal Corner Rectangle 41"/>
          <p:cNvSpPr/>
          <p:nvPr/>
        </p:nvSpPr>
        <p:spPr>
          <a:xfrm rot="2700000">
            <a:off x="5484812" y="3321051"/>
            <a:ext cx="1211263" cy="1211262"/>
          </a:xfrm>
          <a:prstGeom prst="cub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4" name="Round Diagonal Corner Rectangle 43"/>
          <p:cNvSpPr/>
          <p:nvPr/>
        </p:nvSpPr>
        <p:spPr>
          <a:xfrm rot="2700000">
            <a:off x="7385844" y="3634582"/>
            <a:ext cx="1212850" cy="1211262"/>
          </a:xfrm>
          <a:prstGeom prst="cube">
            <a:avLst/>
          </a:prstGeom>
          <a:solidFill>
            <a:schemeClr val="accent4">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5" name="Round Diagonal Corner Rectangle 44"/>
          <p:cNvSpPr/>
          <p:nvPr/>
        </p:nvSpPr>
        <p:spPr>
          <a:xfrm rot="2700000">
            <a:off x="7386637" y="3321051"/>
            <a:ext cx="1211263" cy="1211262"/>
          </a:xfrm>
          <a:prstGeom prst="cub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7" name="Round Diagonal Corner Rectangle 46"/>
          <p:cNvSpPr/>
          <p:nvPr/>
        </p:nvSpPr>
        <p:spPr>
          <a:xfrm rot="2700000">
            <a:off x="9289257" y="3007519"/>
            <a:ext cx="1211262" cy="1212850"/>
          </a:xfrm>
          <a:prstGeom prst="cube">
            <a:avLst/>
          </a:prstGeom>
          <a:solidFill>
            <a:schemeClr val="accent5">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8" name="Round Diagonal Corner Rectangle 47"/>
          <p:cNvSpPr/>
          <p:nvPr/>
        </p:nvSpPr>
        <p:spPr>
          <a:xfrm rot="2700000">
            <a:off x="9289256" y="3320257"/>
            <a:ext cx="1211263" cy="1212850"/>
          </a:xfrm>
          <a:prstGeom prst="cub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5791" name="Freeform 6"/>
          <p:cNvSpPr>
            <a:spLocks noEditPoints="1"/>
          </p:cNvSpPr>
          <p:nvPr/>
        </p:nvSpPr>
        <p:spPr bwMode="auto">
          <a:xfrm>
            <a:off x="2079625" y="4784725"/>
            <a:ext cx="409575" cy="196850"/>
          </a:xfrm>
          <a:custGeom>
            <a:avLst/>
            <a:gdLst>
              <a:gd name="T0" fmla="*/ 409310 w 722"/>
              <a:gd name="T1" fmla="*/ 7015 h 339"/>
              <a:gd name="T2" fmla="*/ 204088 w 722"/>
              <a:gd name="T3" fmla="*/ 198166 h 339"/>
              <a:gd name="T4" fmla="*/ 0 w 722"/>
              <a:gd name="T5" fmla="*/ 7015 h 339"/>
              <a:gd name="T6" fmla="*/ 5669 w 722"/>
              <a:gd name="T7" fmla="*/ 0 h 339"/>
              <a:gd name="T8" fmla="*/ 204088 w 722"/>
              <a:gd name="T9" fmla="*/ 185890 h 339"/>
              <a:gd name="T10" fmla="*/ 404208 w 722"/>
              <a:gd name="T11" fmla="*/ 0 h 339"/>
              <a:gd name="T12" fmla="*/ 409310 w 722"/>
              <a:gd name="T13" fmla="*/ 7015 h 339"/>
              <a:gd name="T14" fmla="*/ 409310 w 722"/>
              <a:gd name="T15" fmla="*/ 7015 h 339"/>
              <a:gd name="T16" fmla="*/ 409310 w 722"/>
              <a:gd name="T17" fmla="*/ 7015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792" name="Freeform 6"/>
          <p:cNvSpPr>
            <a:spLocks noEditPoints="1"/>
          </p:cNvSpPr>
          <p:nvPr/>
        </p:nvSpPr>
        <p:spPr bwMode="auto">
          <a:xfrm rot="10800000">
            <a:off x="3983038" y="2876550"/>
            <a:ext cx="409575" cy="198438"/>
          </a:xfrm>
          <a:custGeom>
            <a:avLst/>
            <a:gdLst>
              <a:gd name="T0" fmla="*/ 409310 w 722"/>
              <a:gd name="T1" fmla="*/ 7015 h 339"/>
              <a:gd name="T2" fmla="*/ 204088 w 722"/>
              <a:gd name="T3" fmla="*/ 198166 h 339"/>
              <a:gd name="T4" fmla="*/ 0 w 722"/>
              <a:gd name="T5" fmla="*/ 7015 h 339"/>
              <a:gd name="T6" fmla="*/ 5669 w 722"/>
              <a:gd name="T7" fmla="*/ 0 h 339"/>
              <a:gd name="T8" fmla="*/ 204088 w 722"/>
              <a:gd name="T9" fmla="*/ 185890 h 339"/>
              <a:gd name="T10" fmla="*/ 404208 w 722"/>
              <a:gd name="T11" fmla="*/ 0 h 339"/>
              <a:gd name="T12" fmla="*/ 409310 w 722"/>
              <a:gd name="T13" fmla="*/ 7015 h 339"/>
              <a:gd name="T14" fmla="*/ 409310 w 722"/>
              <a:gd name="T15" fmla="*/ 7015 h 339"/>
              <a:gd name="T16" fmla="*/ 409310 w 722"/>
              <a:gd name="T17" fmla="*/ 7015 h 339"/>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2"/>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Freeform 6"/>
          <p:cNvSpPr>
            <a:spLocks noEditPoints="1"/>
          </p:cNvSpPr>
          <p:nvPr/>
        </p:nvSpPr>
        <p:spPr bwMode="auto">
          <a:xfrm>
            <a:off x="5875338" y="4784725"/>
            <a:ext cx="409575" cy="196850"/>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3"/>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Freeform 6"/>
          <p:cNvSpPr>
            <a:spLocks noEditPoints="1"/>
          </p:cNvSpPr>
          <p:nvPr/>
        </p:nvSpPr>
        <p:spPr bwMode="auto">
          <a:xfrm rot="10800000">
            <a:off x="7788275" y="2876550"/>
            <a:ext cx="409575" cy="198438"/>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4"/>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Freeform 6"/>
          <p:cNvSpPr>
            <a:spLocks noEditPoints="1"/>
          </p:cNvSpPr>
          <p:nvPr/>
        </p:nvSpPr>
        <p:spPr bwMode="auto">
          <a:xfrm>
            <a:off x="9690100" y="4784725"/>
            <a:ext cx="409575" cy="196850"/>
          </a:xfrm>
          <a:custGeom>
            <a:avLst/>
            <a:gdLst>
              <a:gd name="T0" fmla="*/ 722 w 722"/>
              <a:gd name="T1" fmla="*/ 12 h 339"/>
              <a:gd name="T2" fmla="*/ 360 w 722"/>
              <a:gd name="T3" fmla="*/ 339 h 339"/>
              <a:gd name="T4" fmla="*/ 0 w 722"/>
              <a:gd name="T5" fmla="*/ 12 h 339"/>
              <a:gd name="T6" fmla="*/ 10 w 722"/>
              <a:gd name="T7" fmla="*/ 0 h 339"/>
              <a:gd name="T8" fmla="*/ 360 w 722"/>
              <a:gd name="T9" fmla="*/ 318 h 339"/>
              <a:gd name="T10" fmla="*/ 713 w 722"/>
              <a:gd name="T11" fmla="*/ 0 h 339"/>
              <a:gd name="T12" fmla="*/ 722 w 722"/>
              <a:gd name="T13" fmla="*/ 12 h 339"/>
              <a:gd name="T14" fmla="*/ 722 w 722"/>
              <a:gd name="T15" fmla="*/ 12 h 339"/>
              <a:gd name="T16" fmla="*/ 722 w 722"/>
              <a:gd name="T17" fmla="*/ 12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22" h="339">
                <a:moveTo>
                  <a:pt x="722" y="12"/>
                </a:moveTo>
                <a:lnTo>
                  <a:pt x="360" y="339"/>
                </a:lnTo>
                <a:lnTo>
                  <a:pt x="0" y="12"/>
                </a:lnTo>
                <a:lnTo>
                  <a:pt x="10" y="0"/>
                </a:lnTo>
                <a:lnTo>
                  <a:pt x="360" y="318"/>
                </a:lnTo>
                <a:lnTo>
                  <a:pt x="713" y="0"/>
                </a:lnTo>
                <a:lnTo>
                  <a:pt x="722" y="12"/>
                </a:lnTo>
                <a:moveTo>
                  <a:pt x="722" y="12"/>
                </a:moveTo>
                <a:lnTo>
                  <a:pt x="722" y="12"/>
                </a:lnTo>
              </a:path>
            </a:pathLst>
          </a:custGeom>
          <a:solidFill>
            <a:schemeClr val="accent1"/>
          </a:solidFill>
          <a:ln w="19050">
            <a:solidFill>
              <a:schemeClr val="accent5"/>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TextBox 54"/>
          <p:cNvSpPr txBox="1"/>
          <p:nvPr/>
        </p:nvSpPr>
        <p:spPr>
          <a:xfrm>
            <a:off x="1684338" y="5113338"/>
            <a:ext cx="1209675"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Promotion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797" name="TextBox 55"/>
          <p:cNvSpPr txBox="1">
            <a:spLocks noChangeArrowheads="1"/>
          </p:cNvSpPr>
          <p:nvPr/>
        </p:nvSpPr>
        <p:spPr bwMode="auto">
          <a:xfrm>
            <a:off x="1079500" y="5430838"/>
            <a:ext cx="2411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pt-BR"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Pellente sque conse.</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TextBox 57"/>
          <p:cNvSpPr txBox="1"/>
          <p:nvPr/>
        </p:nvSpPr>
        <p:spPr>
          <a:xfrm>
            <a:off x="3690938" y="1789113"/>
            <a:ext cx="1028700"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Analysis</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799" name="TextBox 58"/>
          <p:cNvSpPr txBox="1">
            <a:spLocks noChangeArrowheads="1"/>
          </p:cNvSpPr>
          <p:nvPr/>
        </p:nvSpPr>
        <p:spPr bwMode="auto">
          <a:xfrm>
            <a:off x="2995613" y="2106613"/>
            <a:ext cx="241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pt-BR"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Pellente sque conse.</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TextBox 60"/>
          <p:cNvSpPr txBox="1"/>
          <p:nvPr/>
        </p:nvSpPr>
        <p:spPr>
          <a:xfrm>
            <a:off x="5546725" y="5113338"/>
            <a:ext cx="1106488"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Research</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801" name="TextBox 61"/>
          <p:cNvSpPr txBox="1">
            <a:spLocks noChangeArrowheads="1"/>
          </p:cNvSpPr>
          <p:nvPr/>
        </p:nvSpPr>
        <p:spPr bwMode="auto">
          <a:xfrm>
            <a:off x="4889500" y="5430838"/>
            <a:ext cx="2413000"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pt-BR"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Pellente sque conse.</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TextBox 63"/>
          <p:cNvSpPr txBox="1"/>
          <p:nvPr/>
        </p:nvSpPr>
        <p:spPr>
          <a:xfrm>
            <a:off x="7375525" y="1789113"/>
            <a:ext cx="1254125"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Consulting</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803" name="TextBox 64"/>
          <p:cNvSpPr txBox="1">
            <a:spLocks noChangeArrowheads="1"/>
          </p:cNvSpPr>
          <p:nvPr/>
        </p:nvSpPr>
        <p:spPr bwMode="auto">
          <a:xfrm>
            <a:off x="6792913" y="2106613"/>
            <a:ext cx="2411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pt-BR"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Pellente sque conse.</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TextBox 66"/>
          <p:cNvSpPr txBox="1"/>
          <p:nvPr/>
        </p:nvSpPr>
        <p:spPr>
          <a:xfrm>
            <a:off x="9215438" y="5113338"/>
            <a:ext cx="1390650" cy="3381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Cooperation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805" name="TextBox 67"/>
          <p:cNvSpPr txBox="1">
            <a:spLocks noChangeArrowheads="1"/>
          </p:cNvSpPr>
          <p:nvPr/>
        </p:nvSpPr>
        <p:spPr bwMode="auto">
          <a:xfrm>
            <a:off x="8701088" y="5430838"/>
            <a:ext cx="2411412"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pt-BR"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teda adipiscing elit. </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Pellente sque conse.</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06" name="Freeform 25"/>
          <p:cNvSpPr>
            <a:spLocks noEditPoints="1"/>
          </p:cNvSpPr>
          <p:nvPr/>
        </p:nvSpPr>
        <p:spPr bwMode="auto">
          <a:xfrm>
            <a:off x="3735388" y="3735388"/>
            <a:ext cx="454025" cy="371475"/>
          </a:xfrm>
          <a:custGeom>
            <a:avLst/>
            <a:gdLst>
              <a:gd name="T0" fmla="*/ 72332 w 176"/>
              <a:gd name="T1" fmla="*/ 226954 h 144"/>
              <a:gd name="T2" fmla="*/ 10333 w 176"/>
              <a:gd name="T3" fmla="*/ 226954 h 144"/>
              <a:gd name="T4" fmla="*/ 0 w 176"/>
              <a:gd name="T5" fmla="*/ 237271 h 144"/>
              <a:gd name="T6" fmla="*/ 0 w 176"/>
              <a:gd name="T7" fmla="*/ 361064 h 144"/>
              <a:gd name="T8" fmla="*/ 10333 w 176"/>
              <a:gd name="T9" fmla="*/ 371380 h 144"/>
              <a:gd name="T10" fmla="*/ 72332 w 176"/>
              <a:gd name="T11" fmla="*/ 371380 h 144"/>
              <a:gd name="T12" fmla="*/ 82665 w 176"/>
              <a:gd name="T13" fmla="*/ 361064 h 144"/>
              <a:gd name="T14" fmla="*/ 82665 w 176"/>
              <a:gd name="T15" fmla="*/ 237271 h 144"/>
              <a:gd name="T16" fmla="*/ 72332 w 176"/>
              <a:gd name="T17" fmla="*/ 226954 h 144"/>
              <a:gd name="T18" fmla="*/ 61999 w 176"/>
              <a:gd name="T19" fmla="*/ 350748 h 144"/>
              <a:gd name="T20" fmla="*/ 20666 w 176"/>
              <a:gd name="T21" fmla="*/ 350748 h 144"/>
              <a:gd name="T22" fmla="*/ 20666 w 176"/>
              <a:gd name="T23" fmla="*/ 247587 h 144"/>
              <a:gd name="T24" fmla="*/ 61999 w 176"/>
              <a:gd name="T25" fmla="*/ 247587 h 144"/>
              <a:gd name="T26" fmla="*/ 61999 w 176"/>
              <a:gd name="T27" fmla="*/ 350748 h 144"/>
              <a:gd name="T28" fmla="*/ 320328 w 176"/>
              <a:gd name="T29" fmla="*/ 165058 h 144"/>
              <a:gd name="T30" fmla="*/ 258329 w 176"/>
              <a:gd name="T31" fmla="*/ 165058 h 144"/>
              <a:gd name="T32" fmla="*/ 247996 w 176"/>
              <a:gd name="T33" fmla="*/ 175374 h 144"/>
              <a:gd name="T34" fmla="*/ 247996 w 176"/>
              <a:gd name="T35" fmla="*/ 361064 h 144"/>
              <a:gd name="T36" fmla="*/ 258329 w 176"/>
              <a:gd name="T37" fmla="*/ 371380 h 144"/>
              <a:gd name="T38" fmla="*/ 320328 w 176"/>
              <a:gd name="T39" fmla="*/ 371380 h 144"/>
              <a:gd name="T40" fmla="*/ 330661 w 176"/>
              <a:gd name="T41" fmla="*/ 361064 h 144"/>
              <a:gd name="T42" fmla="*/ 330661 w 176"/>
              <a:gd name="T43" fmla="*/ 175374 h 144"/>
              <a:gd name="T44" fmla="*/ 320328 w 176"/>
              <a:gd name="T45" fmla="*/ 165058 h 144"/>
              <a:gd name="T46" fmla="*/ 309995 w 176"/>
              <a:gd name="T47" fmla="*/ 350748 h 144"/>
              <a:gd name="T48" fmla="*/ 268662 w 176"/>
              <a:gd name="T49" fmla="*/ 350748 h 144"/>
              <a:gd name="T50" fmla="*/ 268662 w 176"/>
              <a:gd name="T51" fmla="*/ 185690 h 144"/>
              <a:gd name="T52" fmla="*/ 309995 w 176"/>
              <a:gd name="T53" fmla="*/ 185690 h 144"/>
              <a:gd name="T54" fmla="*/ 309995 w 176"/>
              <a:gd name="T55" fmla="*/ 350748 h 144"/>
              <a:gd name="T56" fmla="*/ 196330 w 176"/>
              <a:gd name="T57" fmla="*/ 41264 h 144"/>
              <a:gd name="T58" fmla="*/ 134331 w 176"/>
              <a:gd name="T59" fmla="*/ 41264 h 144"/>
              <a:gd name="T60" fmla="*/ 123998 w 176"/>
              <a:gd name="T61" fmla="*/ 51581 h 144"/>
              <a:gd name="T62" fmla="*/ 123998 w 176"/>
              <a:gd name="T63" fmla="*/ 361064 h 144"/>
              <a:gd name="T64" fmla="*/ 134331 w 176"/>
              <a:gd name="T65" fmla="*/ 371380 h 144"/>
              <a:gd name="T66" fmla="*/ 196330 w 176"/>
              <a:gd name="T67" fmla="*/ 371380 h 144"/>
              <a:gd name="T68" fmla="*/ 206663 w 176"/>
              <a:gd name="T69" fmla="*/ 361064 h 144"/>
              <a:gd name="T70" fmla="*/ 206663 w 176"/>
              <a:gd name="T71" fmla="*/ 51581 h 144"/>
              <a:gd name="T72" fmla="*/ 196330 w 176"/>
              <a:gd name="T73" fmla="*/ 41264 h 144"/>
              <a:gd name="T74" fmla="*/ 185997 w 176"/>
              <a:gd name="T75" fmla="*/ 350748 h 144"/>
              <a:gd name="T76" fmla="*/ 144664 w 176"/>
              <a:gd name="T77" fmla="*/ 350748 h 144"/>
              <a:gd name="T78" fmla="*/ 144664 w 176"/>
              <a:gd name="T79" fmla="*/ 61897 h 144"/>
              <a:gd name="T80" fmla="*/ 185997 w 176"/>
              <a:gd name="T81" fmla="*/ 61897 h 144"/>
              <a:gd name="T82" fmla="*/ 185997 w 176"/>
              <a:gd name="T83" fmla="*/ 350748 h 144"/>
              <a:gd name="T84" fmla="*/ 444326 w 176"/>
              <a:gd name="T85" fmla="*/ 0 h 144"/>
              <a:gd name="T86" fmla="*/ 382327 w 176"/>
              <a:gd name="T87" fmla="*/ 0 h 144"/>
              <a:gd name="T88" fmla="*/ 371994 w 176"/>
              <a:gd name="T89" fmla="*/ 10316 h 144"/>
              <a:gd name="T90" fmla="*/ 371994 w 176"/>
              <a:gd name="T91" fmla="*/ 361064 h 144"/>
              <a:gd name="T92" fmla="*/ 382327 w 176"/>
              <a:gd name="T93" fmla="*/ 371380 h 144"/>
              <a:gd name="T94" fmla="*/ 444326 w 176"/>
              <a:gd name="T95" fmla="*/ 371380 h 144"/>
              <a:gd name="T96" fmla="*/ 454659 w 176"/>
              <a:gd name="T97" fmla="*/ 361064 h 144"/>
              <a:gd name="T98" fmla="*/ 454659 w 176"/>
              <a:gd name="T99" fmla="*/ 10316 h 144"/>
              <a:gd name="T100" fmla="*/ 444326 w 176"/>
              <a:gd name="T101" fmla="*/ 0 h 144"/>
              <a:gd name="T102" fmla="*/ 433993 w 176"/>
              <a:gd name="T103" fmla="*/ 350748 h 144"/>
              <a:gd name="T104" fmla="*/ 392660 w 176"/>
              <a:gd name="T105" fmla="*/ 350748 h 144"/>
              <a:gd name="T106" fmla="*/ 392660 w 176"/>
              <a:gd name="T107" fmla="*/ 20632 h 144"/>
              <a:gd name="T108" fmla="*/ 433993 w 176"/>
              <a:gd name="T109" fmla="*/ 20632 h 144"/>
              <a:gd name="T110" fmla="*/ 433993 w 176"/>
              <a:gd name="T111" fmla="*/ 350748 h 144"/>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Lst>
            <a:ahLst/>
            <a:cxnLst>
              <a:cxn ang="T112">
                <a:pos x="T0" y="T1"/>
              </a:cxn>
              <a:cxn ang="T113">
                <a:pos x="T2" y="T3"/>
              </a:cxn>
              <a:cxn ang="T114">
                <a:pos x="T4" y="T5"/>
              </a:cxn>
              <a:cxn ang="T115">
                <a:pos x="T6" y="T7"/>
              </a:cxn>
              <a:cxn ang="T116">
                <a:pos x="T8" y="T9"/>
              </a:cxn>
              <a:cxn ang="T117">
                <a:pos x="T10" y="T11"/>
              </a:cxn>
              <a:cxn ang="T118">
                <a:pos x="T12" y="T13"/>
              </a:cxn>
              <a:cxn ang="T119">
                <a:pos x="T14" y="T15"/>
              </a:cxn>
              <a:cxn ang="T120">
                <a:pos x="T16" y="T17"/>
              </a:cxn>
              <a:cxn ang="T121">
                <a:pos x="T18" y="T19"/>
              </a:cxn>
              <a:cxn ang="T122">
                <a:pos x="T20" y="T21"/>
              </a:cxn>
              <a:cxn ang="T123">
                <a:pos x="T22" y="T23"/>
              </a:cxn>
              <a:cxn ang="T124">
                <a:pos x="T24" y="T25"/>
              </a:cxn>
              <a:cxn ang="T125">
                <a:pos x="T26" y="T27"/>
              </a:cxn>
              <a:cxn ang="T126">
                <a:pos x="T28" y="T29"/>
              </a:cxn>
              <a:cxn ang="T127">
                <a:pos x="T30" y="T31"/>
              </a:cxn>
              <a:cxn ang="T128">
                <a:pos x="T32" y="T33"/>
              </a:cxn>
              <a:cxn ang="T129">
                <a:pos x="T34" y="T35"/>
              </a:cxn>
              <a:cxn ang="T130">
                <a:pos x="T36" y="T37"/>
              </a:cxn>
              <a:cxn ang="T131">
                <a:pos x="T38" y="T39"/>
              </a:cxn>
              <a:cxn ang="T132">
                <a:pos x="T40" y="T41"/>
              </a:cxn>
              <a:cxn ang="T133">
                <a:pos x="T42" y="T43"/>
              </a:cxn>
              <a:cxn ang="T134">
                <a:pos x="T44" y="T45"/>
              </a:cxn>
              <a:cxn ang="T135">
                <a:pos x="T46" y="T47"/>
              </a:cxn>
              <a:cxn ang="T136">
                <a:pos x="T48" y="T49"/>
              </a:cxn>
              <a:cxn ang="T137">
                <a:pos x="T50" y="T51"/>
              </a:cxn>
              <a:cxn ang="T138">
                <a:pos x="T52" y="T53"/>
              </a:cxn>
              <a:cxn ang="T139">
                <a:pos x="T54" y="T55"/>
              </a:cxn>
              <a:cxn ang="T140">
                <a:pos x="T56" y="T57"/>
              </a:cxn>
              <a:cxn ang="T141">
                <a:pos x="T58" y="T59"/>
              </a:cxn>
              <a:cxn ang="T142">
                <a:pos x="T60" y="T61"/>
              </a:cxn>
              <a:cxn ang="T143">
                <a:pos x="T62" y="T63"/>
              </a:cxn>
              <a:cxn ang="T144">
                <a:pos x="T64" y="T65"/>
              </a:cxn>
              <a:cxn ang="T145">
                <a:pos x="T66" y="T67"/>
              </a:cxn>
              <a:cxn ang="T146">
                <a:pos x="T68" y="T69"/>
              </a:cxn>
              <a:cxn ang="T147">
                <a:pos x="T70" y="T71"/>
              </a:cxn>
              <a:cxn ang="T148">
                <a:pos x="T72" y="T73"/>
              </a:cxn>
              <a:cxn ang="T149">
                <a:pos x="T74" y="T75"/>
              </a:cxn>
              <a:cxn ang="T150">
                <a:pos x="T76" y="T77"/>
              </a:cxn>
              <a:cxn ang="T151">
                <a:pos x="T78" y="T79"/>
              </a:cxn>
              <a:cxn ang="T152">
                <a:pos x="T80" y="T81"/>
              </a:cxn>
              <a:cxn ang="T153">
                <a:pos x="T82" y="T83"/>
              </a:cxn>
              <a:cxn ang="T154">
                <a:pos x="T84" y="T85"/>
              </a:cxn>
              <a:cxn ang="T155">
                <a:pos x="T86" y="T87"/>
              </a:cxn>
              <a:cxn ang="T156">
                <a:pos x="T88" y="T89"/>
              </a:cxn>
              <a:cxn ang="T157">
                <a:pos x="T90" y="T91"/>
              </a:cxn>
              <a:cxn ang="T158">
                <a:pos x="T92" y="T93"/>
              </a:cxn>
              <a:cxn ang="T159">
                <a:pos x="T94" y="T95"/>
              </a:cxn>
              <a:cxn ang="T160">
                <a:pos x="T96" y="T97"/>
              </a:cxn>
              <a:cxn ang="T161">
                <a:pos x="T98" y="T99"/>
              </a:cxn>
              <a:cxn ang="T162">
                <a:pos x="T100" y="T101"/>
              </a:cxn>
              <a:cxn ang="T163">
                <a:pos x="T102" y="T103"/>
              </a:cxn>
              <a:cxn ang="T164">
                <a:pos x="T104" y="T105"/>
              </a:cxn>
              <a:cxn ang="T165">
                <a:pos x="T106" y="T107"/>
              </a:cxn>
              <a:cxn ang="T166">
                <a:pos x="T108" y="T109"/>
              </a:cxn>
              <a:cxn ang="T167">
                <a:pos x="T110" y="T111"/>
              </a:cxn>
            </a:cxnLst>
            <a:rect l="0" t="0" r="r" b="b"/>
            <a:pathLst>
              <a:path w="176" h="144">
                <a:moveTo>
                  <a:pt x="28" y="88"/>
                </a:moveTo>
                <a:cubicBezTo>
                  <a:pt x="4" y="88"/>
                  <a:pt x="4" y="88"/>
                  <a:pt x="4" y="88"/>
                </a:cubicBezTo>
                <a:cubicBezTo>
                  <a:pt x="2" y="88"/>
                  <a:pt x="0" y="90"/>
                  <a:pt x="0" y="92"/>
                </a:cubicBezTo>
                <a:cubicBezTo>
                  <a:pt x="0" y="140"/>
                  <a:pt x="0" y="140"/>
                  <a:pt x="0" y="140"/>
                </a:cubicBezTo>
                <a:cubicBezTo>
                  <a:pt x="0" y="142"/>
                  <a:pt x="2" y="144"/>
                  <a:pt x="4" y="144"/>
                </a:cubicBezTo>
                <a:cubicBezTo>
                  <a:pt x="28" y="144"/>
                  <a:pt x="28" y="144"/>
                  <a:pt x="28" y="144"/>
                </a:cubicBezTo>
                <a:cubicBezTo>
                  <a:pt x="30" y="144"/>
                  <a:pt x="32" y="142"/>
                  <a:pt x="32" y="140"/>
                </a:cubicBezTo>
                <a:cubicBezTo>
                  <a:pt x="32" y="92"/>
                  <a:pt x="32" y="92"/>
                  <a:pt x="32" y="92"/>
                </a:cubicBezTo>
                <a:cubicBezTo>
                  <a:pt x="32" y="90"/>
                  <a:pt x="30" y="88"/>
                  <a:pt x="28" y="88"/>
                </a:cubicBezTo>
                <a:moveTo>
                  <a:pt x="24" y="136"/>
                </a:moveTo>
                <a:cubicBezTo>
                  <a:pt x="8" y="136"/>
                  <a:pt x="8" y="136"/>
                  <a:pt x="8" y="136"/>
                </a:cubicBezTo>
                <a:cubicBezTo>
                  <a:pt x="8" y="96"/>
                  <a:pt x="8" y="96"/>
                  <a:pt x="8" y="96"/>
                </a:cubicBezTo>
                <a:cubicBezTo>
                  <a:pt x="24" y="96"/>
                  <a:pt x="24" y="96"/>
                  <a:pt x="24" y="96"/>
                </a:cubicBezTo>
                <a:lnTo>
                  <a:pt x="24" y="136"/>
                </a:lnTo>
                <a:close/>
                <a:moveTo>
                  <a:pt x="124" y="64"/>
                </a:moveTo>
                <a:cubicBezTo>
                  <a:pt x="100" y="64"/>
                  <a:pt x="100" y="64"/>
                  <a:pt x="100" y="64"/>
                </a:cubicBezTo>
                <a:cubicBezTo>
                  <a:pt x="98" y="64"/>
                  <a:pt x="96" y="66"/>
                  <a:pt x="96" y="68"/>
                </a:cubicBezTo>
                <a:cubicBezTo>
                  <a:pt x="96" y="140"/>
                  <a:pt x="96" y="140"/>
                  <a:pt x="96" y="140"/>
                </a:cubicBezTo>
                <a:cubicBezTo>
                  <a:pt x="96" y="142"/>
                  <a:pt x="98" y="144"/>
                  <a:pt x="100" y="144"/>
                </a:cubicBezTo>
                <a:cubicBezTo>
                  <a:pt x="124" y="144"/>
                  <a:pt x="124" y="144"/>
                  <a:pt x="124" y="144"/>
                </a:cubicBezTo>
                <a:cubicBezTo>
                  <a:pt x="126" y="144"/>
                  <a:pt x="128" y="142"/>
                  <a:pt x="128" y="140"/>
                </a:cubicBezTo>
                <a:cubicBezTo>
                  <a:pt x="128" y="68"/>
                  <a:pt x="128" y="68"/>
                  <a:pt x="128" y="68"/>
                </a:cubicBezTo>
                <a:cubicBezTo>
                  <a:pt x="128" y="66"/>
                  <a:pt x="126" y="64"/>
                  <a:pt x="124" y="64"/>
                </a:cubicBezTo>
                <a:moveTo>
                  <a:pt x="120" y="136"/>
                </a:moveTo>
                <a:cubicBezTo>
                  <a:pt x="104" y="136"/>
                  <a:pt x="104" y="136"/>
                  <a:pt x="104" y="136"/>
                </a:cubicBezTo>
                <a:cubicBezTo>
                  <a:pt x="104" y="72"/>
                  <a:pt x="104" y="72"/>
                  <a:pt x="104" y="72"/>
                </a:cubicBezTo>
                <a:cubicBezTo>
                  <a:pt x="120" y="72"/>
                  <a:pt x="120" y="72"/>
                  <a:pt x="120" y="72"/>
                </a:cubicBezTo>
                <a:lnTo>
                  <a:pt x="120" y="136"/>
                </a:lnTo>
                <a:close/>
                <a:moveTo>
                  <a:pt x="76" y="16"/>
                </a:moveTo>
                <a:cubicBezTo>
                  <a:pt x="52" y="16"/>
                  <a:pt x="52" y="16"/>
                  <a:pt x="52" y="16"/>
                </a:cubicBezTo>
                <a:cubicBezTo>
                  <a:pt x="50" y="16"/>
                  <a:pt x="48" y="18"/>
                  <a:pt x="48" y="20"/>
                </a:cubicBezTo>
                <a:cubicBezTo>
                  <a:pt x="48" y="140"/>
                  <a:pt x="48" y="140"/>
                  <a:pt x="48" y="140"/>
                </a:cubicBezTo>
                <a:cubicBezTo>
                  <a:pt x="48" y="142"/>
                  <a:pt x="50" y="144"/>
                  <a:pt x="52" y="144"/>
                </a:cubicBezTo>
                <a:cubicBezTo>
                  <a:pt x="76" y="144"/>
                  <a:pt x="76" y="144"/>
                  <a:pt x="76" y="144"/>
                </a:cubicBezTo>
                <a:cubicBezTo>
                  <a:pt x="78" y="144"/>
                  <a:pt x="80" y="142"/>
                  <a:pt x="80" y="140"/>
                </a:cubicBezTo>
                <a:cubicBezTo>
                  <a:pt x="80" y="20"/>
                  <a:pt x="80" y="20"/>
                  <a:pt x="80" y="20"/>
                </a:cubicBezTo>
                <a:cubicBezTo>
                  <a:pt x="80" y="18"/>
                  <a:pt x="78" y="16"/>
                  <a:pt x="76" y="16"/>
                </a:cubicBezTo>
                <a:moveTo>
                  <a:pt x="72" y="136"/>
                </a:moveTo>
                <a:cubicBezTo>
                  <a:pt x="56" y="136"/>
                  <a:pt x="56" y="136"/>
                  <a:pt x="56" y="136"/>
                </a:cubicBezTo>
                <a:cubicBezTo>
                  <a:pt x="56" y="24"/>
                  <a:pt x="56" y="24"/>
                  <a:pt x="56" y="24"/>
                </a:cubicBezTo>
                <a:cubicBezTo>
                  <a:pt x="72" y="24"/>
                  <a:pt x="72" y="24"/>
                  <a:pt x="72" y="24"/>
                </a:cubicBezTo>
                <a:lnTo>
                  <a:pt x="72" y="136"/>
                </a:lnTo>
                <a:close/>
                <a:moveTo>
                  <a:pt x="172" y="0"/>
                </a:moveTo>
                <a:cubicBezTo>
                  <a:pt x="148" y="0"/>
                  <a:pt x="148" y="0"/>
                  <a:pt x="148" y="0"/>
                </a:cubicBezTo>
                <a:cubicBezTo>
                  <a:pt x="146" y="0"/>
                  <a:pt x="144" y="2"/>
                  <a:pt x="144" y="4"/>
                </a:cubicBezTo>
                <a:cubicBezTo>
                  <a:pt x="144" y="140"/>
                  <a:pt x="144" y="140"/>
                  <a:pt x="144" y="140"/>
                </a:cubicBezTo>
                <a:cubicBezTo>
                  <a:pt x="144" y="142"/>
                  <a:pt x="146" y="144"/>
                  <a:pt x="148" y="144"/>
                </a:cubicBezTo>
                <a:cubicBezTo>
                  <a:pt x="172" y="144"/>
                  <a:pt x="172" y="144"/>
                  <a:pt x="172" y="144"/>
                </a:cubicBezTo>
                <a:cubicBezTo>
                  <a:pt x="174" y="144"/>
                  <a:pt x="176" y="142"/>
                  <a:pt x="176" y="140"/>
                </a:cubicBezTo>
                <a:cubicBezTo>
                  <a:pt x="176" y="4"/>
                  <a:pt x="176" y="4"/>
                  <a:pt x="176" y="4"/>
                </a:cubicBezTo>
                <a:cubicBezTo>
                  <a:pt x="176" y="2"/>
                  <a:pt x="174" y="0"/>
                  <a:pt x="172" y="0"/>
                </a:cubicBezTo>
                <a:moveTo>
                  <a:pt x="168" y="136"/>
                </a:moveTo>
                <a:cubicBezTo>
                  <a:pt x="152" y="136"/>
                  <a:pt x="152" y="136"/>
                  <a:pt x="152" y="136"/>
                </a:cubicBezTo>
                <a:cubicBezTo>
                  <a:pt x="152" y="8"/>
                  <a:pt x="152" y="8"/>
                  <a:pt x="152" y="8"/>
                </a:cubicBezTo>
                <a:cubicBezTo>
                  <a:pt x="168" y="8"/>
                  <a:pt x="168" y="8"/>
                  <a:pt x="168" y="8"/>
                </a:cubicBezTo>
                <a:lnTo>
                  <a:pt x="168" y="136"/>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07" name="Freeform 32"/>
          <p:cNvSpPr>
            <a:spLocks noEditPoints="1"/>
          </p:cNvSpPr>
          <p:nvPr/>
        </p:nvSpPr>
        <p:spPr bwMode="auto">
          <a:xfrm>
            <a:off x="7524750" y="3716338"/>
            <a:ext cx="455613" cy="414337"/>
          </a:xfrm>
          <a:custGeom>
            <a:avLst/>
            <a:gdLst>
              <a:gd name="T0" fmla="*/ 123998 w 176"/>
              <a:gd name="T1" fmla="*/ 155304 h 160"/>
              <a:gd name="T2" fmla="*/ 92998 w 176"/>
              <a:gd name="T3" fmla="*/ 186365 h 160"/>
              <a:gd name="T4" fmla="*/ 123998 w 176"/>
              <a:gd name="T5" fmla="*/ 217426 h 160"/>
              <a:gd name="T6" fmla="*/ 154997 w 176"/>
              <a:gd name="T7" fmla="*/ 186365 h 160"/>
              <a:gd name="T8" fmla="*/ 123998 w 176"/>
              <a:gd name="T9" fmla="*/ 155304 h 160"/>
              <a:gd name="T10" fmla="*/ 227329 w 176"/>
              <a:gd name="T11" fmla="*/ 155304 h 160"/>
              <a:gd name="T12" fmla="*/ 196330 w 176"/>
              <a:gd name="T13" fmla="*/ 186365 h 160"/>
              <a:gd name="T14" fmla="*/ 227329 w 176"/>
              <a:gd name="T15" fmla="*/ 217426 h 160"/>
              <a:gd name="T16" fmla="*/ 258329 w 176"/>
              <a:gd name="T17" fmla="*/ 186365 h 160"/>
              <a:gd name="T18" fmla="*/ 227329 w 176"/>
              <a:gd name="T19" fmla="*/ 155304 h 160"/>
              <a:gd name="T20" fmla="*/ 227329 w 176"/>
              <a:gd name="T21" fmla="*/ 0 h 160"/>
              <a:gd name="T22" fmla="*/ 0 w 176"/>
              <a:gd name="T23" fmla="*/ 186365 h 160"/>
              <a:gd name="T24" fmla="*/ 64582 w 176"/>
              <a:gd name="T25" fmla="*/ 315786 h 160"/>
              <a:gd name="T26" fmla="*/ 41333 w 176"/>
              <a:gd name="T27" fmla="*/ 414145 h 160"/>
              <a:gd name="T28" fmla="*/ 162747 w 176"/>
              <a:gd name="T29" fmla="*/ 364965 h 160"/>
              <a:gd name="T30" fmla="*/ 227329 w 176"/>
              <a:gd name="T31" fmla="*/ 372731 h 160"/>
              <a:gd name="T32" fmla="*/ 454659 w 176"/>
              <a:gd name="T33" fmla="*/ 186365 h 160"/>
              <a:gd name="T34" fmla="*/ 227329 w 176"/>
              <a:gd name="T35" fmla="*/ 0 h 160"/>
              <a:gd name="T36" fmla="*/ 227329 w 176"/>
              <a:gd name="T37" fmla="*/ 352023 h 160"/>
              <a:gd name="T38" fmla="*/ 167914 w 176"/>
              <a:gd name="T39" fmla="*/ 344258 h 160"/>
              <a:gd name="T40" fmla="*/ 162747 w 176"/>
              <a:gd name="T41" fmla="*/ 344258 h 160"/>
              <a:gd name="T42" fmla="*/ 154997 w 176"/>
              <a:gd name="T43" fmla="*/ 346846 h 160"/>
              <a:gd name="T44" fmla="*/ 69749 w 176"/>
              <a:gd name="T45" fmla="*/ 380496 h 160"/>
              <a:gd name="T46" fmla="*/ 85249 w 176"/>
              <a:gd name="T47" fmla="*/ 320962 h 160"/>
              <a:gd name="T48" fmla="*/ 77499 w 176"/>
              <a:gd name="T49" fmla="*/ 300255 h 160"/>
              <a:gd name="T50" fmla="*/ 20666 w 176"/>
              <a:gd name="T51" fmla="*/ 186365 h 160"/>
              <a:gd name="T52" fmla="*/ 227329 w 176"/>
              <a:gd name="T53" fmla="*/ 20707 h 160"/>
              <a:gd name="T54" fmla="*/ 433993 w 176"/>
              <a:gd name="T55" fmla="*/ 186365 h 160"/>
              <a:gd name="T56" fmla="*/ 227329 w 176"/>
              <a:gd name="T57" fmla="*/ 352023 h 160"/>
              <a:gd name="T58" fmla="*/ 330661 w 176"/>
              <a:gd name="T59" fmla="*/ 155304 h 160"/>
              <a:gd name="T60" fmla="*/ 299662 w 176"/>
              <a:gd name="T61" fmla="*/ 186365 h 160"/>
              <a:gd name="T62" fmla="*/ 330661 w 176"/>
              <a:gd name="T63" fmla="*/ 217426 h 160"/>
              <a:gd name="T64" fmla="*/ 361661 w 176"/>
              <a:gd name="T65" fmla="*/ 186365 h 160"/>
              <a:gd name="T66" fmla="*/ 330661 w 176"/>
              <a:gd name="T67" fmla="*/ 155304 h 16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176" h="160">
                <a:moveTo>
                  <a:pt x="48" y="60"/>
                </a:moveTo>
                <a:cubicBezTo>
                  <a:pt x="41" y="60"/>
                  <a:pt x="36" y="65"/>
                  <a:pt x="36" y="72"/>
                </a:cubicBezTo>
                <a:cubicBezTo>
                  <a:pt x="36" y="79"/>
                  <a:pt x="41" y="84"/>
                  <a:pt x="48" y="84"/>
                </a:cubicBezTo>
                <a:cubicBezTo>
                  <a:pt x="55" y="84"/>
                  <a:pt x="60" y="79"/>
                  <a:pt x="60" y="72"/>
                </a:cubicBezTo>
                <a:cubicBezTo>
                  <a:pt x="60" y="65"/>
                  <a:pt x="55" y="60"/>
                  <a:pt x="48" y="60"/>
                </a:cubicBezTo>
                <a:moveTo>
                  <a:pt x="88" y="60"/>
                </a:moveTo>
                <a:cubicBezTo>
                  <a:pt x="81" y="60"/>
                  <a:pt x="76" y="65"/>
                  <a:pt x="76" y="72"/>
                </a:cubicBezTo>
                <a:cubicBezTo>
                  <a:pt x="76" y="79"/>
                  <a:pt x="81" y="84"/>
                  <a:pt x="88" y="84"/>
                </a:cubicBezTo>
                <a:cubicBezTo>
                  <a:pt x="95" y="84"/>
                  <a:pt x="100" y="79"/>
                  <a:pt x="100" y="72"/>
                </a:cubicBezTo>
                <a:cubicBezTo>
                  <a:pt x="100" y="65"/>
                  <a:pt x="95" y="60"/>
                  <a:pt x="88" y="60"/>
                </a:cubicBezTo>
                <a:moveTo>
                  <a:pt x="88" y="0"/>
                </a:moveTo>
                <a:cubicBezTo>
                  <a:pt x="39" y="0"/>
                  <a:pt x="0" y="32"/>
                  <a:pt x="0" y="72"/>
                </a:cubicBezTo>
                <a:cubicBezTo>
                  <a:pt x="0" y="92"/>
                  <a:pt x="10" y="109"/>
                  <a:pt x="25" y="122"/>
                </a:cubicBezTo>
                <a:cubicBezTo>
                  <a:pt x="16" y="160"/>
                  <a:pt x="16" y="160"/>
                  <a:pt x="16" y="160"/>
                </a:cubicBezTo>
                <a:cubicBezTo>
                  <a:pt x="63" y="141"/>
                  <a:pt x="63" y="141"/>
                  <a:pt x="63" y="141"/>
                </a:cubicBezTo>
                <a:cubicBezTo>
                  <a:pt x="71" y="143"/>
                  <a:pt x="79" y="144"/>
                  <a:pt x="88" y="144"/>
                </a:cubicBezTo>
                <a:cubicBezTo>
                  <a:pt x="137" y="144"/>
                  <a:pt x="176" y="112"/>
                  <a:pt x="176" y="72"/>
                </a:cubicBezTo>
                <a:cubicBezTo>
                  <a:pt x="176" y="32"/>
                  <a:pt x="137" y="0"/>
                  <a:pt x="88" y="0"/>
                </a:cubicBezTo>
                <a:moveTo>
                  <a:pt x="88" y="136"/>
                </a:moveTo>
                <a:cubicBezTo>
                  <a:pt x="80" y="136"/>
                  <a:pt x="73" y="135"/>
                  <a:pt x="65" y="133"/>
                </a:cubicBezTo>
                <a:cubicBezTo>
                  <a:pt x="65" y="133"/>
                  <a:pt x="64" y="133"/>
                  <a:pt x="63" y="133"/>
                </a:cubicBezTo>
                <a:cubicBezTo>
                  <a:pt x="62" y="133"/>
                  <a:pt x="61" y="133"/>
                  <a:pt x="60" y="134"/>
                </a:cubicBezTo>
                <a:cubicBezTo>
                  <a:pt x="27" y="147"/>
                  <a:pt x="27" y="147"/>
                  <a:pt x="27" y="147"/>
                </a:cubicBezTo>
                <a:cubicBezTo>
                  <a:pt x="33" y="124"/>
                  <a:pt x="33" y="124"/>
                  <a:pt x="33" y="124"/>
                </a:cubicBezTo>
                <a:cubicBezTo>
                  <a:pt x="33" y="121"/>
                  <a:pt x="32" y="118"/>
                  <a:pt x="30" y="116"/>
                </a:cubicBezTo>
                <a:cubicBezTo>
                  <a:pt x="16" y="104"/>
                  <a:pt x="8" y="88"/>
                  <a:pt x="8" y="72"/>
                </a:cubicBezTo>
                <a:cubicBezTo>
                  <a:pt x="8" y="37"/>
                  <a:pt x="44" y="8"/>
                  <a:pt x="88" y="8"/>
                </a:cubicBezTo>
                <a:cubicBezTo>
                  <a:pt x="132" y="8"/>
                  <a:pt x="168" y="37"/>
                  <a:pt x="168" y="72"/>
                </a:cubicBezTo>
                <a:cubicBezTo>
                  <a:pt x="168" y="107"/>
                  <a:pt x="132" y="136"/>
                  <a:pt x="88" y="136"/>
                </a:cubicBezTo>
                <a:moveTo>
                  <a:pt x="128" y="60"/>
                </a:moveTo>
                <a:cubicBezTo>
                  <a:pt x="121" y="60"/>
                  <a:pt x="116" y="65"/>
                  <a:pt x="116" y="72"/>
                </a:cubicBezTo>
                <a:cubicBezTo>
                  <a:pt x="116" y="79"/>
                  <a:pt x="121" y="84"/>
                  <a:pt x="128" y="84"/>
                </a:cubicBezTo>
                <a:cubicBezTo>
                  <a:pt x="135" y="84"/>
                  <a:pt x="140" y="79"/>
                  <a:pt x="140" y="72"/>
                </a:cubicBezTo>
                <a:cubicBezTo>
                  <a:pt x="140" y="65"/>
                  <a:pt x="135" y="60"/>
                  <a:pt x="128" y="6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08" name="Freeform 50"/>
          <p:cNvSpPr>
            <a:spLocks noEditPoints="1"/>
          </p:cNvSpPr>
          <p:nvPr/>
        </p:nvSpPr>
        <p:spPr bwMode="auto">
          <a:xfrm>
            <a:off x="5641975" y="3698875"/>
            <a:ext cx="454025" cy="454025"/>
          </a:xfrm>
          <a:custGeom>
            <a:avLst/>
            <a:gdLst>
              <a:gd name="T0" fmla="*/ 452076 w 176"/>
              <a:gd name="T1" fmla="*/ 436576 h 176"/>
              <a:gd name="T2" fmla="*/ 340994 w 176"/>
              <a:gd name="T3" fmla="*/ 328078 h 176"/>
              <a:gd name="T4" fmla="*/ 392660 w 176"/>
              <a:gd name="T5" fmla="*/ 196330 h 176"/>
              <a:gd name="T6" fmla="*/ 196330 w 176"/>
              <a:gd name="T7" fmla="*/ 0 h 176"/>
              <a:gd name="T8" fmla="*/ 0 w 176"/>
              <a:gd name="T9" fmla="*/ 196330 h 176"/>
              <a:gd name="T10" fmla="*/ 196330 w 176"/>
              <a:gd name="T11" fmla="*/ 392660 h 176"/>
              <a:gd name="T12" fmla="*/ 328078 w 176"/>
              <a:gd name="T13" fmla="*/ 340994 h 176"/>
              <a:gd name="T14" fmla="*/ 436576 w 176"/>
              <a:gd name="T15" fmla="*/ 452076 h 176"/>
              <a:gd name="T16" fmla="*/ 444326 w 176"/>
              <a:gd name="T17" fmla="*/ 454659 h 176"/>
              <a:gd name="T18" fmla="*/ 454659 w 176"/>
              <a:gd name="T19" fmla="*/ 444326 h 176"/>
              <a:gd name="T20" fmla="*/ 452076 w 176"/>
              <a:gd name="T21" fmla="*/ 436576 h 176"/>
              <a:gd name="T22" fmla="*/ 196330 w 176"/>
              <a:gd name="T23" fmla="*/ 371994 h 176"/>
              <a:gd name="T24" fmla="*/ 20666 w 176"/>
              <a:gd name="T25" fmla="*/ 196330 h 176"/>
              <a:gd name="T26" fmla="*/ 196330 w 176"/>
              <a:gd name="T27" fmla="*/ 20666 h 176"/>
              <a:gd name="T28" fmla="*/ 371994 w 176"/>
              <a:gd name="T29" fmla="*/ 196330 h 176"/>
              <a:gd name="T30" fmla="*/ 196330 w 176"/>
              <a:gd name="T31" fmla="*/ 371994 h 17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176" h="176">
                <a:moveTo>
                  <a:pt x="175" y="169"/>
                </a:moveTo>
                <a:cubicBezTo>
                  <a:pt x="132" y="127"/>
                  <a:pt x="132" y="127"/>
                  <a:pt x="132" y="127"/>
                </a:cubicBezTo>
                <a:cubicBezTo>
                  <a:pt x="145" y="113"/>
                  <a:pt x="152" y="96"/>
                  <a:pt x="152" y="76"/>
                </a:cubicBezTo>
                <a:cubicBezTo>
                  <a:pt x="152" y="34"/>
                  <a:pt x="118" y="0"/>
                  <a:pt x="76" y="0"/>
                </a:cubicBezTo>
                <a:cubicBezTo>
                  <a:pt x="34" y="0"/>
                  <a:pt x="0" y="34"/>
                  <a:pt x="0" y="76"/>
                </a:cubicBezTo>
                <a:cubicBezTo>
                  <a:pt x="0" y="118"/>
                  <a:pt x="34" y="152"/>
                  <a:pt x="76" y="152"/>
                </a:cubicBezTo>
                <a:cubicBezTo>
                  <a:pt x="96" y="152"/>
                  <a:pt x="113" y="145"/>
                  <a:pt x="127" y="132"/>
                </a:cubicBezTo>
                <a:cubicBezTo>
                  <a:pt x="169" y="175"/>
                  <a:pt x="169" y="175"/>
                  <a:pt x="169" y="175"/>
                </a:cubicBezTo>
                <a:cubicBezTo>
                  <a:pt x="170" y="176"/>
                  <a:pt x="171" y="176"/>
                  <a:pt x="172" y="176"/>
                </a:cubicBezTo>
                <a:cubicBezTo>
                  <a:pt x="174" y="176"/>
                  <a:pt x="176" y="174"/>
                  <a:pt x="176" y="172"/>
                </a:cubicBezTo>
                <a:cubicBezTo>
                  <a:pt x="176" y="171"/>
                  <a:pt x="176" y="170"/>
                  <a:pt x="175" y="169"/>
                </a:cubicBezTo>
                <a:moveTo>
                  <a:pt x="76" y="144"/>
                </a:moveTo>
                <a:cubicBezTo>
                  <a:pt x="38" y="144"/>
                  <a:pt x="8" y="114"/>
                  <a:pt x="8" y="76"/>
                </a:cubicBezTo>
                <a:cubicBezTo>
                  <a:pt x="8" y="38"/>
                  <a:pt x="38" y="8"/>
                  <a:pt x="76" y="8"/>
                </a:cubicBezTo>
                <a:cubicBezTo>
                  <a:pt x="114" y="8"/>
                  <a:pt x="144" y="38"/>
                  <a:pt x="144" y="76"/>
                </a:cubicBezTo>
                <a:cubicBezTo>
                  <a:pt x="144" y="114"/>
                  <a:pt x="114" y="144"/>
                  <a:pt x="76" y="14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09" name="Freeform 95"/>
          <p:cNvSpPr>
            <a:spLocks noEditPoints="1"/>
          </p:cNvSpPr>
          <p:nvPr/>
        </p:nvSpPr>
        <p:spPr bwMode="auto">
          <a:xfrm>
            <a:off x="9448800" y="3717925"/>
            <a:ext cx="454025" cy="411163"/>
          </a:xfrm>
          <a:custGeom>
            <a:avLst/>
            <a:gdLst>
              <a:gd name="T0" fmla="*/ 340994 w 176"/>
              <a:gd name="T1" fmla="*/ 252286 h 160"/>
              <a:gd name="T2" fmla="*/ 369410 w 176"/>
              <a:gd name="T3" fmla="*/ 154461 h 160"/>
              <a:gd name="T4" fmla="*/ 338411 w 176"/>
              <a:gd name="T5" fmla="*/ 28318 h 160"/>
              <a:gd name="T6" fmla="*/ 268662 w 176"/>
              <a:gd name="T7" fmla="*/ 28318 h 160"/>
              <a:gd name="T8" fmla="*/ 276412 w 176"/>
              <a:gd name="T9" fmla="*/ 46338 h 160"/>
              <a:gd name="T10" fmla="*/ 328078 w 176"/>
              <a:gd name="T11" fmla="*/ 46338 h 160"/>
              <a:gd name="T12" fmla="*/ 353911 w 176"/>
              <a:gd name="T13" fmla="*/ 141589 h 160"/>
              <a:gd name="T14" fmla="*/ 351327 w 176"/>
              <a:gd name="T15" fmla="*/ 185353 h 160"/>
              <a:gd name="T16" fmla="*/ 346161 w 176"/>
              <a:gd name="T17" fmla="*/ 190501 h 160"/>
              <a:gd name="T18" fmla="*/ 374577 w 176"/>
              <a:gd name="T19" fmla="*/ 321793 h 160"/>
              <a:gd name="T20" fmla="*/ 366827 w 176"/>
              <a:gd name="T21" fmla="*/ 370706 h 160"/>
              <a:gd name="T22" fmla="*/ 444326 w 176"/>
              <a:gd name="T23" fmla="*/ 391300 h 160"/>
              <a:gd name="T24" fmla="*/ 379744 w 176"/>
              <a:gd name="T25" fmla="*/ 301198 h 160"/>
              <a:gd name="T26" fmla="*/ 227329 w 176"/>
              <a:gd name="T27" fmla="*/ 260009 h 160"/>
              <a:gd name="T28" fmla="*/ 255746 w 176"/>
              <a:gd name="T29" fmla="*/ 149312 h 160"/>
              <a:gd name="T30" fmla="*/ 222163 w 176"/>
              <a:gd name="T31" fmla="*/ 7723 h 160"/>
              <a:gd name="T32" fmla="*/ 142081 w 176"/>
              <a:gd name="T33" fmla="*/ 12872 h 160"/>
              <a:gd name="T34" fmla="*/ 95582 w 176"/>
              <a:gd name="T35" fmla="*/ 146738 h 160"/>
              <a:gd name="T36" fmla="*/ 123998 w 176"/>
              <a:gd name="T37" fmla="*/ 260009 h 160"/>
              <a:gd name="T38" fmla="*/ 0 w 176"/>
              <a:gd name="T39" fmla="*/ 401598 h 160"/>
              <a:gd name="T40" fmla="*/ 340994 w 176"/>
              <a:gd name="T41" fmla="*/ 411895 h 160"/>
              <a:gd name="T42" fmla="*/ 268662 w 176"/>
              <a:gd name="T43" fmla="*/ 311496 h 160"/>
              <a:gd name="T44" fmla="*/ 87832 w 176"/>
              <a:gd name="T45" fmla="*/ 332090 h 160"/>
              <a:gd name="T46" fmla="*/ 118831 w 176"/>
              <a:gd name="T47" fmla="*/ 190501 h 160"/>
              <a:gd name="T48" fmla="*/ 116248 w 176"/>
              <a:gd name="T49" fmla="*/ 185353 h 160"/>
              <a:gd name="T50" fmla="*/ 116248 w 176"/>
              <a:gd name="T51" fmla="*/ 139015 h 160"/>
              <a:gd name="T52" fmla="*/ 149831 w 176"/>
              <a:gd name="T53" fmla="*/ 30892 h 160"/>
              <a:gd name="T54" fmla="*/ 191163 w 176"/>
              <a:gd name="T55" fmla="*/ 20595 h 160"/>
              <a:gd name="T56" fmla="*/ 237663 w 176"/>
              <a:gd name="T57" fmla="*/ 61784 h 160"/>
              <a:gd name="T58" fmla="*/ 235079 w 176"/>
              <a:gd name="T59" fmla="*/ 154461 h 160"/>
              <a:gd name="T60" fmla="*/ 235079 w 176"/>
              <a:gd name="T61" fmla="*/ 185353 h 160"/>
              <a:gd name="T62" fmla="*/ 206663 w 176"/>
              <a:gd name="T63" fmla="*/ 260009 h 160"/>
              <a:gd name="T64" fmla="*/ 330661 w 176"/>
              <a:gd name="T65" fmla="*/ 391300 h 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60">
                <a:moveTo>
                  <a:pt x="147" y="117"/>
                </a:moveTo>
                <a:cubicBezTo>
                  <a:pt x="147" y="117"/>
                  <a:pt x="132" y="113"/>
                  <a:pt x="132" y="98"/>
                </a:cubicBezTo>
                <a:cubicBezTo>
                  <a:pt x="132" y="85"/>
                  <a:pt x="139" y="81"/>
                  <a:pt x="142" y="77"/>
                </a:cubicBezTo>
                <a:cubicBezTo>
                  <a:pt x="142" y="77"/>
                  <a:pt x="146" y="73"/>
                  <a:pt x="143" y="60"/>
                </a:cubicBezTo>
                <a:cubicBezTo>
                  <a:pt x="149" y="53"/>
                  <a:pt x="150" y="40"/>
                  <a:pt x="144" y="27"/>
                </a:cubicBezTo>
                <a:cubicBezTo>
                  <a:pt x="140" y="18"/>
                  <a:pt x="136" y="13"/>
                  <a:pt x="131" y="11"/>
                </a:cubicBezTo>
                <a:cubicBezTo>
                  <a:pt x="127" y="9"/>
                  <a:pt x="123" y="8"/>
                  <a:pt x="119" y="8"/>
                </a:cubicBezTo>
                <a:cubicBezTo>
                  <a:pt x="113" y="8"/>
                  <a:pt x="107" y="10"/>
                  <a:pt x="104" y="11"/>
                </a:cubicBezTo>
                <a:cubicBezTo>
                  <a:pt x="105" y="13"/>
                  <a:pt x="106" y="15"/>
                  <a:pt x="107" y="18"/>
                </a:cubicBezTo>
                <a:cubicBezTo>
                  <a:pt x="107" y="18"/>
                  <a:pt x="107" y="18"/>
                  <a:pt x="107" y="18"/>
                </a:cubicBezTo>
                <a:cubicBezTo>
                  <a:pt x="109" y="17"/>
                  <a:pt x="114" y="16"/>
                  <a:pt x="119" y="16"/>
                </a:cubicBezTo>
                <a:cubicBezTo>
                  <a:pt x="122" y="16"/>
                  <a:pt x="125" y="17"/>
                  <a:pt x="127" y="18"/>
                </a:cubicBezTo>
                <a:cubicBezTo>
                  <a:pt x="129" y="19"/>
                  <a:pt x="133" y="22"/>
                  <a:pt x="137" y="30"/>
                </a:cubicBezTo>
                <a:cubicBezTo>
                  <a:pt x="142" y="41"/>
                  <a:pt x="140" y="51"/>
                  <a:pt x="137" y="55"/>
                </a:cubicBezTo>
                <a:cubicBezTo>
                  <a:pt x="135" y="57"/>
                  <a:pt x="135" y="60"/>
                  <a:pt x="135" y="62"/>
                </a:cubicBezTo>
                <a:cubicBezTo>
                  <a:pt x="137" y="69"/>
                  <a:pt x="136" y="71"/>
                  <a:pt x="136" y="72"/>
                </a:cubicBezTo>
                <a:cubicBezTo>
                  <a:pt x="136" y="72"/>
                  <a:pt x="135" y="72"/>
                  <a:pt x="135" y="73"/>
                </a:cubicBezTo>
                <a:cubicBezTo>
                  <a:pt x="135" y="73"/>
                  <a:pt x="134" y="74"/>
                  <a:pt x="134" y="74"/>
                </a:cubicBezTo>
                <a:cubicBezTo>
                  <a:pt x="131" y="78"/>
                  <a:pt x="124" y="85"/>
                  <a:pt x="124" y="98"/>
                </a:cubicBezTo>
                <a:cubicBezTo>
                  <a:pt x="124" y="115"/>
                  <a:pt x="137" y="123"/>
                  <a:pt x="145" y="125"/>
                </a:cubicBezTo>
                <a:cubicBezTo>
                  <a:pt x="155" y="128"/>
                  <a:pt x="166" y="133"/>
                  <a:pt x="168" y="144"/>
                </a:cubicBezTo>
                <a:cubicBezTo>
                  <a:pt x="142" y="144"/>
                  <a:pt x="142" y="144"/>
                  <a:pt x="142" y="144"/>
                </a:cubicBezTo>
                <a:cubicBezTo>
                  <a:pt x="143" y="146"/>
                  <a:pt x="144" y="149"/>
                  <a:pt x="144" y="152"/>
                </a:cubicBezTo>
                <a:cubicBezTo>
                  <a:pt x="172" y="152"/>
                  <a:pt x="172" y="152"/>
                  <a:pt x="172" y="152"/>
                </a:cubicBezTo>
                <a:cubicBezTo>
                  <a:pt x="176" y="152"/>
                  <a:pt x="176" y="148"/>
                  <a:pt x="176" y="148"/>
                </a:cubicBezTo>
                <a:cubicBezTo>
                  <a:pt x="176" y="127"/>
                  <a:pt x="156" y="120"/>
                  <a:pt x="147" y="117"/>
                </a:cubicBezTo>
                <a:moveTo>
                  <a:pt x="104" y="121"/>
                </a:moveTo>
                <a:cubicBezTo>
                  <a:pt x="104" y="121"/>
                  <a:pt x="88" y="117"/>
                  <a:pt x="88" y="101"/>
                </a:cubicBezTo>
                <a:cubicBezTo>
                  <a:pt x="88" y="86"/>
                  <a:pt x="95" y="81"/>
                  <a:pt x="97" y="77"/>
                </a:cubicBezTo>
                <a:cubicBezTo>
                  <a:pt x="97" y="77"/>
                  <a:pt x="102" y="73"/>
                  <a:pt x="99" y="58"/>
                </a:cubicBezTo>
                <a:cubicBezTo>
                  <a:pt x="105" y="50"/>
                  <a:pt x="106" y="36"/>
                  <a:pt x="100" y="21"/>
                </a:cubicBezTo>
                <a:cubicBezTo>
                  <a:pt x="95" y="11"/>
                  <a:pt x="92" y="6"/>
                  <a:pt x="86" y="3"/>
                </a:cubicBezTo>
                <a:cubicBezTo>
                  <a:pt x="82" y="1"/>
                  <a:pt x="78" y="0"/>
                  <a:pt x="74" y="0"/>
                </a:cubicBezTo>
                <a:cubicBezTo>
                  <a:pt x="65" y="0"/>
                  <a:pt x="58" y="3"/>
                  <a:pt x="55" y="5"/>
                </a:cubicBezTo>
                <a:cubicBezTo>
                  <a:pt x="45" y="9"/>
                  <a:pt x="39" y="12"/>
                  <a:pt x="34" y="26"/>
                </a:cubicBezTo>
                <a:cubicBezTo>
                  <a:pt x="29" y="38"/>
                  <a:pt x="35" y="51"/>
                  <a:pt x="37" y="57"/>
                </a:cubicBezTo>
                <a:cubicBezTo>
                  <a:pt x="34" y="72"/>
                  <a:pt x="39" y="77"/>
                  <a:pt x="39" y="77"/>
                </a:cubicBezTo>
                <a:cubicBezTo>
                  <a:pt x="41" y="81"/>
                  <a:pt x="48" y="86"/>
                  <a:pt x="48" y="101"/>
                </a:cubicBezTo>
                <a:cubicBezTo>
                  <a:pt x="48" y="117"/>
                  <a:pt x="32" y="121"/>
                  <a:pt x="32" y="121"/>
                </a:cubicBezTo>
                <a:cubicBezTo>
                  <a:pt x="22" y="125"/>
                  <a:pt x="0" y="132"/>
                  <a:pt x="0" y="156"/>
                </a:cubicBezTo>
                <a:cubicBezTo>
                  <a:pt x="0" y="156"/>
                  <a:pt x="0" y="160"/>
                  <a:pt x="4" y="160"/>
                </a:cubicBezTo>
                <a:cubicBezTo>
                  <a:pt x="132" y="160"/>
                  <a:pt x="132" y="160"/>
                  <a:pt x="132" y="160"/>
                </a:cubicBezTo>
                <a:cubicBezTo>
                  <a:pt x="136" y="160"/>
                  <a:pt x="136" y="156"/>
                  <a:pt x="136" y="156"/>
                </a:cubicBezTo>
                <a:cubicBezTo>
                  <a:pt x="136" y="132"/>
                  <a:pt x="114" y="125"/>
                  <a:pt x="104" y="121"/>
                </a:cubicBezTo>
                <a:moveTo>
                  <a:pt x="8" y="152"/>
                </a:moveTo>
                <a:cubicBezTo>
                  <a:pt x="10" y="138"/>
                  <a:pt x="22" y="133"/>
                  <a:pt x="34" y="129"/>
                </a:cubicBezTo>
                <a:cubicBezTo>
                  <a:pt x="42" y="127"/>
                  <a:pt x="56" y="118"/>
                  <a:pt x="56" y="101"/>
                </a:cubicBezTo>
                <a:cubicBezTo>
                  <a:pt x="56" y="85"/>
                  <a:pt x="50" y="78"/>
                  <a:pt x="46" y="74"/>
                </a:cubicBezTo>
                <a:cubicBezTo>
                  <a:pt x="46" y="73"/>
                  <a:pt x="46" y="73"/>
                  <a:pt x="45" y="72"/>
                </a:cubicBezTo>
                <a:cubicBezTo>
                  <a:pt x="45" y="72"/>
                  <a:pt x="45" y="72"/>
                  <a:pt x="45" y="72"/>
                </a:cubicBezTo>
                <a:cubicBezTo>
                  <a:pt x="45" y="72"/>
                  <a:pt x="43" y="68"/>
                  <a:pt x="45" y="59"/>
                </a:cubicBezTo>
                <a:cubicBezTo>
                  <a:pt x="46" y="58"/>
                  <a:pt x="45" y="56"/>
                  <a:pt x="45" y="54"/>
                </a:cubicBezTo>
                <a:cubicBezTo>
                  <a:pt x="43" y="50"/>
                  <a:pt x="38" y="38"/>
                  <a:pt x="41" y="30"/>
                </a:cubicBezTo>
                <a:cubicBezTo>
                  <a:pt x="46" y="18"/>
                  <a:pt x="50" y="16"/>
                  <a:pt x="58" y="12"/>
                </a:cubicBezTo>
                <a:cubicBezTo>
                  <a:pt x="58" y="12"/>
                  <a:pt x="58" y="12"/>
                  <a:pt x="59" y="12"/>
                </a:cubicBezTo>
                <a:cubicBezTo>
                  <a:pt x="61" y="10"/>
                  <a:pt x="67" y="8"/>
                  <a:pt x="74" y="8"/>
                </a:cubicBezTo>
                <a:cubicBezTo>
                  <a:pt x="77" y="8"/>
                  <a:pt x="80" y="9"/>
                  <a:pt x="83" y="10"/>
                </a:cubicBezTo>
                <a:cubicBezTo>
                  <a:pt x="85" y="12"/>
                  <a:pt x="88" y="15"/>
                  <a:pt x="92" y="24"/>
                </a:cubicBezTo>
                <a:cubicBezTo>
                  <a:pt x="98" y="37"/>
                  <a:pt x="96" y="48"/>
                  <a:pt x="92" y="53"/>
                </a:cubicBezTo>
                <a:cubicBezTo>
                  <a:pt x="91" y="55"/>
                  <a:pt x="91" y="58"/>
                  <a:pt x="91" y="60"/>
                </a:cubicBezTo>
                <a:cubicBezTo>
                  <a:pt x="93" y="68"/>
                  <a:pt x="92" y="71"/>
                  <a:pt x="91" y="72"/>
                </a:cubicBezTo>
                <a:cubicBezTo>
                  <a:pt x="91" y="72"/>
                  <a:pt x="91" y="72"/>
                  <a:pt x="91" y="72"/>
                </a:cubicBezTo>
                <a:cubicBezTo>
                  <a:pt x="90" y="73"/>
                  <a:pt x="90" y="73"/>
                  <a:pt x="90" y="74"/>
                </a:cubicBezTo>
                <a:cubicBezTo>
                  <a:pt x="86" y="78"/>
                  <a:pt x="80" y="85"/>
                  <a:pt x="80" y="101"/>
                </a:cubicBezTo>
                <a:cubicBezTo>
                  <a:pt x="80" y="118"/>
                  <a:pt x="94" y="127"/>
                  <a:pt x="102" y="129"/>
                </a:cubicBezTo>
                <a:cubicBezTo>
                  <a:pt x="113" y="133"/>
                  <a:pt x="126" y="138"/>
                  <a:pt x="128" y="152"/>
                </a:cubicBezTo>
                <a:lnTo>
                  <a:pt x="8" y="1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10" name="Freeform 58"/>
          <p:cNvSpPr>
            <a:spLocks noEditPoints="1"/>
          </p:cNvSpPr>
          <p:nvPr/>
        </p:nvSpPr>
        <p:spPr bwMode="auto">
          <a:xfrm>
            <a:off x="1825625" y="3714750"/>
            <a:ext cx="458788" cy="417513"/>
          </a:xfrm>
          <a:custGeom>
            <a:avLst/>
            <a:gdLst>
              <a:gd name="T0" fmla="*/ 417249 w 176"/>
              <a:gd name="T1" fmla="*/ 145830 h 160"/>
              <a:gd name="T2" fmla="*/ 417249 w 176"/>
              <a:gd name="T3" fmla="*/ 31249 h 160"/>
              <a:gd name="T4" fmla="*/ 385955 w 176"/>
              <a:gd name="T5" fmla="*/ 0 h 160"/>
              <a:gd name="T6" fmla="*/ 354662 w 176"/>
              <a:gd name="T7" fmla="*/ 31249 h 160"/>
              <a:gd name="T8" fmla="*/ 354662 w 176"/>
              <a:gd name="T9" fmla="*/ 39062 h 160"/>
              <a:gd name="T10" fmla="*/ 52156 w 176"/>
              <a:gd name="T11" fmla="*/ 138018 h 160"/>
              <a:gd name="T12" fmla="*/ 41725 w 176"/>
              <a:gd name="T13" fmla="*/ 135414 h 160"/>
              <a:gd name="T14" fmla="*/ 20862 w 176"/>
              <a:gd name="T15" fmla="*/ 135414 h 160"/>
              <a:gd name="T16" fmla="*/ 0 w 176"/>
              <a:gd name="T17" fmla="*/ 156246 h 160"/>
              <a:gd name="T18" fmla="*/ 0 w 176"/>
              <a:gd name="T19" fmla="*/ 260411 h 160"/>
              <a:gd name="T20" fmla="*/ 20862 w 176"/>
              <a:gd name="T21" fmla="*/ 281243 h 160"/>
              <a:gd name="T22" fmla="*/ 41725 w 176"/>
              <a:gd name="T23" fmla="*/ 281243 h 160"/>
              <a:gd name="T24" fmla="*/ 52156 w 176"/>
              <a:gd name="T25" fmla="*/ 278639 h 160"/>
              <a:gd name="T26" fmla="*/ 99097 w 176"/>
              <a:gd name="T27" fmla="*/ 294264 h 160"/>
              <a:gd name="T28" fmla="*/ 96489 w 176"/>
              <a:gd name="T29" fmla="*/ 307285 h 160"/>
              <a:gd name="T30" fmla="*/ 122567 w 176"/>
              <a:gd name="T31" fmla="*/ 359367 h 160"/>
              <a:gd name="T32" fmla="*/ 232095 w 176"/>
              <a:gd name="T33" fmla="*/ 395824 h 160"/>
              <a:gd name="T34" fmla="*/ 284251 w 176"/>
              <a:gd name="T35" fmla="*/ 367179 h 160"/>
              <a:gd name="T36" fmla="*/ 289467 w 176"/>
              <a:gd name="T37" fmla="*/ 356763 h 160"/>
              <a:gd name="T38" fmla="*/ 354662 w 176"/>
              <a:gd name="T39" fmla="*/ 377595 h 160"/>
              <a:gd name="T40" fmla="*/ 354662 w 176"/>
              <a:gd name="T41" fmla="*/ 385408 h 160"/>
              <a:gd name="T42" fmla="*/ 385955 w 176"/>
              <a:gd name="T43" fmla="*/ 416657 h 160"/>
              <a:gd name="T44" fmla="*/ 417249 w 176"/>
              <a:gd name="T45" fmla="*/ 385408 h 160"/>
              <a:gd name="T46" fmla="*/ 417249 w 176"/>
              <a:gd name="T47" fmla="*/ 270827 h 160"/>
              <a:gd name="T48" fmla="*/ 458974 w 176"/>
              <a:gd name="T49" fmla="*/ 229161 h 160"/>
              <a:gd name="T50" fmla="*/ 458974 w 176"/>
              <a:gd name="T51" fmla="*/ 187496 h 160"/>
              <a:gd name="T52" fmla="*/ 417249 w 176"/>
              <a:gd name="T53" fmla="*/ 145830 h 160"/>
              <a:gd name="T54" fmla="*/ 41725 w 176"/>
              <a:gd name="T55" fmla="*/ 260411 h 160"/>
              <a:gd name="T56" fmla="*/ 20862 w 176"/>
              <a:gd name="T57" fmla="*/ 260411 h 160"/>
              <a:gd name="T58" fmla="*/ 20862 w 176"/>
              <a:gd name="T59" fmla="*/ 156246 h 160"/>
              <a:gd name="T60" fmla="*/ 41725 w 176"/>
              <a:gd name="T61" fmla="*/ 156246 h 160"/>
              <a:gd name="T62" fmla="*/ 41725 w 176"/>
              <a:gd name="T63" fmla="*/ 260411 h 160"/>
              <a:gd name="T64" fmla="*/ 265996 w 176"/>
              <a:gd name="T65" fmla="*/ 361971 h 160"/>
              <a:gd name="T66" fmla="*/ 239918 w 176"/>
              <a:gd name="T67" fmla="*/ 374991 h 160"/>
              <a:gd name="T68" fmla="*/ 130390 w 176"/>
              <a:gd name="T69" fmla="*/ 341138 h 160"/>
              <a:gd name="T70" fmla="*/ 117351 w 176"/>
              <a:gd name="T71" fmla="*/ 315097 h 160"/>
              <a:gd name="T72" fmla="*/ 119959 w 176"/>
              <a:gd name="T73" fmla="*/ 302076 h 160"/>
              <a:gd name="T74" fmla="*/ 268604 w 176"/>
              <a:gd name="T75" fmla="*/ 348950 h 160"/>
              <a:gd name="T76" fmla="*/ 265996 w 176"/>
              <a:gd name="T77" fmla="*/ 361971 h 160"/>
              <a:gd name="T78" fmla="*/ 354662 w 176"/>
              <a:gd name="T79" fmla="*/ 354158 h 160"/>
              <a:gd name="T80" fmla="*/ 62587 w 176"/>
              <a:gd name="T81" fmla="*/ 260411 h 160"/>
              <a:gd name="T82" fmla="*/ 62587 w 176"/>
              <a:gd name="T83" fmla="*/ 260411 h 160"/>
              <a:gd name="T84" fmla="*/ 62587 w 176"/>
              <a:gd name="T85" fmla="*/ 156246 h 160"/>
              <a:gd name="T86" fmla="*/ 62587 w 176"/>
              <a:gd name="T87" fmla="*/ 156246 h 160"/>
              <a:gd name="T88" fmla="*/ 354662 w 176"/>
              <a:gd name="T89" fmla="*/ 62499 h 160"/>
              <a:gd name="T90" fmla="*/ 354662 w 176"/>
              <a:gd name="T91" fmla="*/ 354158 h 160"/>
              <a:gd name="T92" fmla="*/ 396387 w 176"/>
              <a:gd name="T93" fmla="*/ 385408 h 160"/>
              <a:gd name="T94" fmla="*/ 385955 w 176"/>
              <a:gd name="T95" fmla="*/ 395824 h 160"/>
              <a:gd name="T96" fmla="*/ 375524 w 176"/>
              <a:gd name="T97" fmla="*/ 385408 h 160"/>
              <a:gd name="T98" fmla="*/ 375524 w 176"/>
              <a:gd name="T99" fmla="*/ 31249 h 160"/>
              <a:gd name="T100" fmla="*/ 385955 w 176"/>
              <a:gd name="T101" fmla="*/ 20833 h 160"/>
              <a:gd name="T102" fmla="*/ 396387 w 176"/>
              <a:gd name="T103" fmla="*/ 31249 h 160"/>
              <a:gd name="T104" fmla="*/ 396387 w 176"/>
              <a:gd name="T105" fmla="*/ 385408 h 160"/>
              <a:gd name="T106" fmla="*/ 438112 w 176"/>
              <a:gd name="T107" fmla="*/ 229161 h 160"/>
              <a:gd name="T108" fmla="*/ 417249 w 176"/>
              <a:gd name="T109" fmla="*/ 249994 h 160"/>
              <a:gd name="T110" fmla="*/ 417249 w 176"/>
              <a:gd name="T111" fmla="*/ 166663 h 160"/>
              <a:gd name="T112" fmla="*/ 438112 w 176"/>
              <a:gd name="T113" fmla="*/ 187496 h 160"/>
              <a:gd name="T114" fmla="*/ 438112 w 176"/>
              <a:gd name="T115" fmla="*/ 229161 h 160"/>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176" h="160">
                <a:moveTo>
                  <a:pt x="160" y="56"/>
                </a:moveTo>
                <a:cubicBezTo>
                  <a:pt x="160" y="12"/>
                  <a:pt x="160" y="12"/>
                  <a:pt x="160" y="12"/>
                </a:cubicBezTo>
                <a:cubicBezTo>
                  <a:pt x="160" y="5"/>
                  <a:pt x="155" y="0"/>
                  <a:pt x="148" y="0"/>
                </a:cubicBezTo>
                <a:cubicBezTo>
                  <a:pt x="141" y="0"/>
                  <a:pt x="136" y="5"/>
                  <a:pt x="136" y="12"/>
                </a:cubicBezTo>
                <a:cubicBezTo>
                  <a:pt x="136" y="15"/>
                  <a:pt x="136" y="15"/>
                  <a:pt x="136" y="15"/>
                </a:cubicBezTo>
                <a:cubicBezTo>
                  <a:pt x="20" y="53"/>
                  <a:pt x="20" y="53"/>
                  <a:pt x="20" y="53"/>
                </a:cubicBezTo>
                <a:cubicBezTo>
                  <a:pt x="19" y="52"/>
                  <a:pt x="17" y="52"/>
                  <a:pt x="16" y="52"/>
                </a:cubicBezTo>
                <a:cubicBezTo>
                  <a:pt x="8" y="52"/>
                  <a:pt x="8" y="52"/>
                  <a:pt x="8" y="52"/>
                </a:cubicBezTo>
                <a:cubicBezTo>
                  <a:pt x="4" y="52"/>
                  <a:pt x="0" y="56"/>
                  <a:pt x="0" y="60"/>
                </a:cubicBezTo>
                <a:cubicBezTo>
                  <a:pt x="0" y="100"/>
                  <a:pt x="0" y="100"/>
                  <a:pt x="0" y="100"/>
                </a:cubicBezTo>
                <a:cubicBezTo>
                  <a:pt x="0" y="104"/>
                  <a:pt x="4" y="108"/>
                  <a:pt x="8" y="108"/>
                </a:cubicBezTo>
                <a:cubicBezTo>
                  <a:pt x="16" y="108"/>
                  <a:pt x="16" y="108"/>
                  <a:pt x="16" y="108"/>
                </a:cubicBezTo>
                <a:cubicBezTo>
                  <a:pt x="17" y="108"/>
                  <a:pt x="19" y="108"/>
                  <a:pt x="20" y="107"/>
                </a:cubicBezTo>
                <a:cubicBezTo>
                  <a:pt x="38" y="113"/>
                  <a:pt x="38" y="113"/>
                  <a:pt x="38" y="113"/>
                </a:cubicBezTo>
                <a:cubicBezTo>
                  <a:pt x="37" y="118"/>
                  <a:pt x="37" y="118"/>
                  <a:pt x="37" y="118"/>
                </a:cubicBezTo>
                <a:cubicBezTo>
                  <a:pt x="34" y="126"/>
                  <a:pt x="39" y="135"/>
                  <a:pt x="47" y="138"/>
                </a:cubicBezTo>
                <a:cubicBezTo>
                  <a:pt x="89" y="152"/>
                  <a:pt x="89" y="152"/>
                  <a:pt x="89" y="152"/>
                </a:cubicBezTo>
                <a:cubicBezTo>
                  <a:pt x="98" y="154"/>
                  <a:pt x="107" y="150"/>
                  <a:pt x="109" y="141"/>
                </a:cubicBezTo>
                <a:cubicBezTo>
                  <a:pt x="111" y="137"/>
                  <a:pt x="111" y="137"/>
                  <a:pt x="111" y="137"/>
                </a:cubicBezTo>
                <a:cubicBezTo>
                  <a:pt x="136" y="145"/>
                  <a:pt x="136" y="145"/>
                  <a:pt x="136" y="145"/>
                </a:cubicBezTo>
                <a:cubicBezTo>
                  <a:pt x="136" y="148"/>
                  <a:pt x="136" y="148"/>
                  <a:pt x="136" y="148"/>
                </a:cubicBezTo>
                <a:cubicBezTo>
                  <a:pt x="136" y="155"/>
                  <a:pt x="141" y="160"/>
                  <a:pt x="148" y="160"/>
                </a:cubicBezTo>
                <a:cubicBezTo>
                  <a:pt x="155" y="160"/>
                  <a:pt x="160" y="155"/>
                  <a:pt x="160" y="148"/>
                </a:cubicBezTo>
                <a:cubicBezTo>
                  <a:pt x="160" y="104"/>
                  <a:pt x="160" y="104"/>
                  <a:pt x="160" y="104"/>
                </a:cubicBezTo>
                <a:cubicBezTo>
                  <a:pt x="169" y="104"/>
                  <a:pt x="176" y="97"/>
                  <a:pt x="176" y="88"/>
                </a:cubicBezTo>
                <a:cubicBezTo>
                  <a:pt x="176" y="72"/>
                  <a:pt x="176" y="72"/>
                  <a:pt x="176" y="72"/>
                </a:cubicBezTo>
                <a:cubicBezTo>
                  <a:pt x="176" y="63"/>
                  <a:pt x="169" y="56"/>
                  <a:pt x="160" y="56"/>
                </a:cubicBezTo>
                <a:moveTo>
                  <a:pt x="16" y="100"/>
                </a:moveTo>
                <a:cubicBezTo>
                  <a:pt x="8" y="100"/>
                  <a:pt x="8" y="100"/>
                  <a:pt x="8" y="100"/>
                </a:cubicBezTo>
                <a:cubicBezTo>
                  <a:pt x="8" y="60"/>
                  <a:pt x="8" y="60"/>
                  <a:pt x="8" y="60"/>
                </a:cubicBezTo>
                <a:cubicBezTo>
                  <a:pt x="16" y="60"/>
                  <a:pt x="16" y="60"/>
                  <a:pt x="16" y="60"/>
                </a:cubicBezTo>
                <a:lnTo>
                  <a:pt x="16" y="100"/>
                </a:lnTo>
                <a:close/>
                <a:moveTo>
                  <a:pt x="102" y="139"/>
                </a:moveTo>
                <a:cubicBezTo>
                  <a:pt x="100" y="143"/>
                  <a:pt x="96" y="145"/>
                  <a:pt x="92" y="144"/>
                </a:cubicBezTo>
                <a:cubicBezTo>
                  <a:pt x="50" y="131"/>
                  <a:pt x="50" y="131"/>
                  <a:pt x="50" y="131"/>
                </a:cubicBezTo>
                <a:cubicBezTo>
                  <a:pt x="46" y="129"/>
                  <a:pt x="43" y="125"/>
                  <a:pt x="45" y="121"/>
                </a:cubicBezTo>
                <a:cubicBezTo>
                  <a:pt x="46" y="116"/>
                  <a:pt x="46" y="116"/>
                  <a:pt x="46" y="116"/>
                </a:cubicBezTo>
                <a:cubicBezTo>
                  <a:pt x="103" y="134"/>
                  <a:pt x="103" y="134"/>
                  <a:pt x="103" y="134"/>
                </a:cubicBezTo>
                <a:lnTo>
                  <a:pt x="102" y="139"/>
                </a:lnTo>
                <a:close/>
                <a:moveTo>
                  <a:pt x="136" y="136"/>
                </a:moveTo>
                <a:cubicBezTo>
                  <a:pt x="24" y="100"/>
                  <a:pt x="24" y="100"/>
                  <a:pt x="24" y="100"/>
                </a:cubicBezTo>
                <a:cubicBezTo>
                  <a:pt x="24" y="100"/>
                  <a:pt x="24" y="100"/>
                  <a:pt x="24" y="100"/>
                </a:cubicBezTo>
                <a:cubicBezTo>
                  <a:pt x="24" y="60"/>
                  <a:pt x="24" y="60"/>
                  <a:pt x="24" y="60"/>
                </a:cubicBezTo>
                <a:cubicBezTo>
                  <a:pt x="24" y="60"/>
                  <a:pt x="24" y="60"/>
                  <a:pt x="24" y="60"/>
                </a:cubicBezTo>
                <a:cubicBezTo>
                  <a:pt x="136" y="24"/>
                  <a:pt x="136" y="24"/>
                  <a:pt x="136" y="24"/>
                </a:cubicBezTo>
                <a:lnTo>
                  <a:pt x="136" y="136"/>
                </a:lnTo>
                <a:close/>
                <a:moveTo>
                  <a:pt x="152" y="148"/>
                </a:moveTo>
                <a:cubicBezTo>
                  <a:pt x="152" y="150"/>
                  <a:pt x="150" y="152"/>
                  <a:pt x="148" y="152"/>
                </a:cubicBezTo>
                <a:cubicBezTo>
                  <a:pt x="146" y="152"/>
                  <a:pt x="144" y="150"/>
                  <a:pt x="144" y="148"/>
                </a:cubicBezTo>
                <a:cubicBezTo>
                  <a:pt x="144" y="12"/>
                  <a:pt x="144" y="12"/>
                  <a:pt x="144" y="12"/>
                </a:cubicBezTo>
                <a:cubicBezTo>
                  <a:pt x="144" y="10"/>
                  <a:pt x="146" y="8"/>
                  <a:pt x="148" y="8"/>
                </a:cubicBezTo>
                <a:cubicBezTo>
                  <a:pt x="150" y="8"/>
                  <a:pt x="152" y="10"/>
                  <a:pt x="152" y="12"/>
                </a:cubicBezTo>
                <a:lnTo>
                  <a:pt x="152" y="148"/>
                </a:lnTo>
                <a:close/>
                <a:moveTo>
                  <a:pt x="168" y="88"/>
                </a:moveTo>
                <a:cubicBezTo>
                  <a:pt x="168" y="92"/>
                  <a:pt x="164" y="96"/>
                  <a:pt x="160" y="96"/>
                </a:cubicBezTo>
                <a:cubicBezTo>
                  <a:pt x="160" y="64"/>
                  <a:pt x="160" y="64"/>
                  <a:pt x="160" y="64"/>
                </a:cubicBezTo>
                <a:cubicBezTo>
                  <a:pt x="164" y="64"/>
                  <a:pt x="168" y="68"/>
                  <a:pt x="168" y="72"/>
                </a:cubicBezTo>
                <a:lnTo>
                  <a:pt x="168" y="8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cstate="screen"/>
          <a:srcRect/>
          <a:stretch>
            <a:fillRect/>
          </a:stretch>
        </p:blipFill>
        <p:spPr bwMode="auto">
          <a:xfrm>
            <a:off x="0" y="0"/>
            <a:ext cx="12192000" cy="5138738"/>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4" name="Rectangle 113"/>
          <p:cNvSpPr/>
          <p:nvPr/>
        </p:nvSpPr>
        <p:spPr>
          <a:xfrm>
            <a:off x="0" y="0"/>
            <a:ext cx="12192000" cy="5138738"/>
          </a:xfrm>
          <a:prstGeom prst="rect">
            <a:avLst/>
          </a:prstGeom>
          <a:solidFill>
            <a:schemeClr val="bg1">
              <a:lumMod val="10000"/>
              <a:alpha val="4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8" name="Rounded Rectangle 47"/>
          <p:cNvSpPr/>
          <p:nvPr/>
        </p:nvSpPr>
        <p:spPr>
          <a:xfrm>
            <a:off x="1243013" y="1838325"/>
            <a:ext cx="2019300" cy="3108325"/>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9" name="TextBox 48"/>
          <p:cNvSpPr txBox="1"/>
          <p:nvPr/>
        </p:nvSpPr>
        <p:spPr>
          <a:xfrm>
            <a:off x="1966913" y="2051050"/>
            <a:ext cx="571500"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Basic</a:t>
            </a:r>
            <a:endPar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89093" name="Group 49"/>
          <p:cNvGrpSpPr/>
          <p:nvPr/>
        </p:nvGrpSpPr>
        <p:grpSpPr bwMode="auto">
          <a:xfrm>
            <a:off x="1752600" y="2586038"/>
            <a:ext cx="989013" cy="406400"/>
            <a:chOff x="1999130" y="1774695"/>
            <a:chExt cx="1521186" cy="448910"/>
          </a:xfrm>
        </p:grpSpPr>
        <p:sp>
          <p:nvSpPr>
            <p:cNvPr id="56" name="TextBox 55"/>
            <p:cNvSpPr txBox="1"/>
            <p:nvPr/>
          </p:nvSpPr>
          <p:spPr>
            <a:xfrm>
              <a:off x="1999130" y="1864126"/>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endPar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 name="TextBox 56"/>
            <p:cNvSpPr txBox="1"/>
            <p:nvPr/>
          </p:nvSpPr>
          <p:spPr>
            <a:xfrm>
              <a:off x="2182259" y="1774695"/>
              <a:ext cx="1338057"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200</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grpSp>
        <p:nvGrpSpPr>
          <p:cNvPr id="89094" name="Group 52"/>
          <p:cNvGrpSpPr/>
          <p:nvPr/>
        </p:nvGrpSpPr>
        <p:grpSpPr bwMode="auto">
          <a:xfrm>
            <a:off x="1485900" y="4248150"/>
            <a:ext cx="1533525" cy="457200"/>
            <a:chOff x="4878401" y="4191346"/>
            <a:chExt cx="2590800" cy="506621"/>
          </a:xfrm>
        </p:grpSpPr>
        <p:sp>
          <p:nvSpPr>
            <p:cNvPr id="54" name="Rounded Rectangle 53"/>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5" name="TextBox 54"/>
            <p:cNvSpPr txBox="1"/>
            <p:nvPr/>
          </p:nvSpPr>
          <p:spPr>
            <a:xfrm>
              <a:off x="5221695" y="4291615"/>
              <a:ext cx="1904211" cy="281456"/>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GET STARTED</a:t>
              </a:r>
              <a:endParaRPr kumimoji="0" lang="en-US"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63" name="Rounded Rectangle 62"/>
          <p:cNvSpPr/>
          <p:nvPr/>
        </p:nvSpPr>
        <p:spPr>
          <a:xfrm>
            <a:off x="8929688" y="1835150"/>
            <a:ext cx="2019300" cy="3108325"/>
          </a:xfrm>
          <a:prstGeom prst="roundRect">
            <a:avLst>
              <a:gd name="adj" fmla="val 416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4" name="TextBox 63"/>
          <p:cNvSpPr txBox="1"/>
          <p:nvPr/>
        </p:nvSpPr>
        <p:spPr>
          <a:xfrm>
            <a:off x="9480550" y="2041525"/>
            <a:ext cx="917575" cy="40640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Ultimate</a:t>
            </a: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9097" name="TextBox 70"/>
          <p:cNvSpPr txBox="1">
            <a:spLocks noChangeArrowheads="1"/>
          </p:cNvSpPr>
          <p:nvPr/>
        </p:nvSpPr>
        <p:spPr bwMode="auto">
          <a:xfrm>
            <a:off x="9442450" y="2659063"/>
            <a:ext cx="152400" cy="285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25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098" name="TextBox 71"/>
          <p:cNvSpPr txBox="1">
            <a:spLocks noChangeArrowheads="1"/>
          </p:cNvSpPr>
          <p:nvPr/>
        </p:nvSpPr>
        <p:spPr bwMode="auto">
          <a:xfrm>
            <a:off x="9502775" y="2574925"/>
            <a:ext cx="1093788"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36000" tIns="46800" rIns="36000" bIns="468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25000"/>
              </a:lnSpc>
              <a:spcBef>
                <a:spcPct val="0"/>
              </a:spcBef>
              <a:spcAft>
                <a:spcPct val="0"/>
              </a:spcAft>
              <a:buClrTx/>
              <a:buSzTx/>
              <a:buFontTx/>
              <a:buNone/>
              <a:defRPr/>
            </a:pPr>
            <a:r>
              <a:rPr kumimoji="0" lang="en-US" altLang="zh-CN" sz="2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1000</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r>
              <a:rPr kumimoji="0" lang="vi-VN"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month</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89099" name="Group 67"/>
          <p:cNvGrpSpPr/>
          <p:nvPr/>
        </p:nvGrpSpPr>
        <p:grpSpPr bwMode="auto">
          <a:xfrm>
            <a:off x="9172575" y="4238625"/>
            <a:ext cx="1533525" cy="458788"/>
            <a:chOff x="4878401" y="4088368"/>
            <a:chExt cx="2590800" cy="506621"/>
          </a:xfrm>
        </p:grpSpPr>
        <p:sp>
          <p:nvSpPr>
            <p:cNvPr id="69" name="Rounded Rectangle 68"/>
            <p:cNvSpPr/>
            <p:nvPr/>
          </p:nvSpPr>
          <p:spPr>
            <a:xfrm>
              <a:off x="4878401" y="4088368"/>
              <a:ext cx="2590800" cy="506621"/>
            </a:xfrm>
            <a:prstGeom prst="roundRect">
              <a:avLst>
                <a:gd name="adj" fmla="val 50000"/>
              </a:avLst>
            </a:prstGeom>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89142" name="TextBox 69"/>
            <p:cNvSpPr txBox="1">
              <a:spLocks noChangeArrowheads="1"/>
            </p:cNvSpPr>
            <p:nvPr/>
          </p:nvSpPr>
          <p:spPr bwMode="auto">
            <a:xfrm>
              <a:off x="5181466" y="4188290"/>
              <a:ext cx="1984671" cy="2892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GET STARTED</a:t>
              </a:r>
              <a:endPar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78" name="Rounded Rectangle 77"/>
          <p:cNvSpPr/>
          <p:nvPr/>
        </p:nvSpPr>
        <p:spPr>
          <a:xfrm>
            <a:off x="3744913" y="1835150"/>
            <a:ext cx="2020887" cy="3109913"/>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9" name="TextBox 78"/>
          <p:cNvSpPr txBox="1"/>
          <p:nvPr/>
        </p:nvSpPr>
        <p:spPr>
          <a:xfrm>
            <a:off x="4125913" y="2044700"/>
            <a:ext cx="1258887"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a:t>
            </a:r>
            <a:r>
              <a:rPr kumimoji="0" lang="vi-VN"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rofessional </a:t>
            </a:r>
            <a:endPar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89102" name="Group 79"/>
          <p:cNvGrpSpPr/>
          <p:nvPr/>
        </p:nvGrpSpPr>
        <p:grpSpPr bwMode="auto">
          <a:xfrm>
            <a:off x="4225925" y="2581275"/>
            <a:ext cx="989013" cy="406400"/>
            <a:chOff x="1999130" y="1774698"/>
            <a:chExt cx="1521185" cy="448910"/>
          </a:xfrm>
        </p:grpSpPr>
        <p:sp>
          <p:nvSpPr>
            <p:cNvPr id="86" name="TextBox 85"/>
            <p:cNvSpPr txBox="1"/>
            <p:nvPr/>
          </p:nvSpPr>
          <p:spPr>
            <a:xfrm>
              <a:off x="1999130" y="1864130"/>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endPar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 name="TextBox 86"/>
            <p:cNvSpPr txBox="1"/>
            <p:nvPr/>
          </p:nvSpPr>
          <p:spPr>
            <a:xfrm>
              <a:off x="2182259" y="1774698"/>
              <a:ext cx="1338056"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500</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grpSp>
        <p:nvGrpSpPr>
          <p:cNvPr id="89103" name="Group 82"/>
          <p:cNvGrpSpPr/>
          <p:nvPr/>
        </p:nvGrpSpPr>
        <p:grpSpPr bwMode="auto">
          <a:xfrm>
            <a:off x="3987800" y="4241800"/>
            <a:ext cx="1535113" cy="458788"/>
            <a:chOff x="4878401" y="4191346"/>
            <a:chExt cx="2590800" cy="506621"/>
          </a:xfrm>
        </p:grpSpPr>
        <p:sp>
          <p:nvSpPr>
            <p:cNvPr id="84" name="Rounded Rectangle 83"/>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85" name="TextBox 84"/>
            <p:cNvSpPr txBox="1"/>
            <p:nvPr/>
          </p:nvSpPr>
          <p:spPr>
            <a:xfrm>
              <a:off x="5224020" y="4291268"/>
              <a:ext cx="1899561" cy="28048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GET STARTED</a:t>
              </a:r>
              <a:endParaRPr kumimoji="0" lang="en-US" sz="105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104" name="Rounded Rectangle 103"/>
          <p:cNvSpPr/>
          <p:nvPr/>
        </p:nvSpPr>
        <p:spPr>
          <a:xfrm>
            <a:off x="6291263" y="1835150"/>
            <a:ext cx="2020887" cy="3109913"/>
          </a:xfrm>
          <a:prstGeom prst="roundRect">
            <a:avLst>
              <a:gd name="adj" fmla="val 4167"/>
            </a:avLst>
          </a:prstGeom>
          <a:solidFill>
            <a:schemeClr val="bg2">
              <a:lumMod val="20000"/>
              <a:lumOff val="80000"/>
            </a:schemeClr>
          </a:solidFill>
          <a:ln>
            <a:solidFill>
              <a:schemeClr val="bg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5" name="TextBox 104"/>
          <p:cNvSpPr txBox="1"/>
          <p:nvPr/>
        </p:nvSpPr>
        <p:spPr>
          <a:xfrm>
            <a:off x="6854825" y="2044700"/>
            <a:ext cx="893763" cy="371475"/>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Premium</a:t>
            </a:r>
            <a:endPar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89106" name="Group 105"/>
          <p:cNvGrpSpPr/>
          <p:nvPr/>
        </p:nvGrpSpPr>
        <p:grpSpPr bwMode="auto">
          <a:xfrm>
            <a:off x="6772275" y="2581275"/>
            <a:ext cx="989013" cy="406400"/>
            <a:chOff x="1999130" y="1774698"/>
            <a:chExt cx="1521185" cy="448910"/>
          </a:xfrm>
        </p:grpSpPr>
        <p:sp>
          <p:nvSpPr>
            <p:cNvPr id="112" name="TextBox 111"/>
            <p:cNvSpPr txBox="1"/>
            <p:nvPr/>
          </p:nvSpPr>
          <p:spPr>
            <a:xfrm>
              <a:off x="1999130" y="1864130"/>
              <a:ext cx="227080" cy="305119"/>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endParaRPr kumimoji="0" lang="en-US" sz="105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 name="TextBox 112"/>
            <p:cNvSpPr txBox="1"/>
            <p:nvPr/>
          </p:nvSpPr>
          <p:spPr>
            <a:xfrm>
              <a:off x="2182259" y="1774698"/>
              <a:ext cx="1338056" cy="448910"/>
            </a:xfrm>
            <a:prstGeom prst="rect">
              <a:avLst/>
            </a:prstGeom>
            <a:noFill/>
          </p:spPr>
          <p:txBody>
            <a:bodyPr wrap="none" lIns="36000" tIns="46800" rIns="36000" bIns="46800">
              <a:spAutoFit/>
            </a:bodyPr>
            <a:lstStyle/>
            <a:p>
              <a:pPr marL="0" marR="0" lvl="0" indent="0" algn="ctr" defTabSz="914400" rtl="0" eaLnBrk="1" fontAlgn="auto" latinLnBrk="0" hangingPunct="1">
                <a:lnSpc>
                  <a:spcPct val="125000"/>
                </a:lnSpc>
                <a:spcBef>
                  <a:spcPts val="0"/>
                </a:spcBef>
                <a:spcAft>
                  <a:spcPts val="0"/>
                </a:spcAft>
                <a:buClrTx/>
                <a:buSzTx/>
                <a:buFontTx/>
                <a:buNone/>
                <a:defRPr/>
              </a:pPr>
              <a:r>
                <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750</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r>
                <a:rPr kumimoji="0" lang="vi-VN"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month</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grpSp>
        <p:nvGrpSpPr>
          <p:cNvPr id="89107" name="Group 108"/>
          <p:cNvGrpSpPr/>
          <p:nvPr/>
        </p:nvGrpSpPr>
        <p:grpSpPr bwMode="auto">
          <a:xfrm>
            <a:off x="6534150" y="4241800"/>
            <a:ext cx="1535113" cy="458788"/>
            <a:chOff x="4878401" y="4191346"/>
            <a:chExt cx="2590800" cy="506621"/>
          </a:xfrm>
        </p:grpSpPr>
        <p:sp>
          <p:nvSpPr>
            <p:cNvPr id="110" name="Rounded Rectangle 109"/>
            <p:cNvSpPr/>
            <p:nvPr/>
          </p:nvSpPr>
          <p:spPr>
            <a:xfrm>
              <a:off x="4878401" y="4191346"/>
              <a:ext cx="2590800" cy="506621"/>
            </a:xfrm>
            <a:prstGeom prst="roundRect">
              <a:avLst>
                <a:gd name="adj" fmla="val 50000"/>
              </a:avLst>
            </a:prstGeom>
            <a:solidFill>
              <a:schemeClr val="bg2">
                <a:lumMod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2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1" name="TextBox 110"/>
            <p:cNvSpPr txBox="1"/>
            <p:nvPr/>
          </p:nvSpPr>
          <p:spPr>
            <a:xfrm>
              <a:off x="5224020" y="4291268"/>
              <a:ext cx="1899561" cy="28048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GET STARTED</a:t>
              </a:r>
              <a:endParaRPr kumimoji="0" lang="en-US" sz="105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89108" name="TextBox 34"/>
          <p:cNvSpPr txBox="1">
            <a:spLocks noChangeArrowheads="1"/>
          </p:cNvSpPr>
          <p:nvPr/>
        </p:nvSpPr>
        <p:spPr bwMode="auto">
          <a:xfrm>
            <a:off x="1017588" y="5299075"/>
            <a:ext cx="1015682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6" name="Oval 115"/>
          <p:cNvSpPr/>
          <p:nvPr/>
        </p:nvSpPr>
        <p:spPr>
          <a:xfrm>
            <a:off x="2195513"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18" name="Oval 117"/>
          <p:cNvSpPr/>
          <p:nvPr/>
        </p:nvSpPr>
        <p:spPr>
          <a:xfrm>
            <a:off x="4699000"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19" name="Oval 118"/>
          <p:cNvSpPr/>
          <p:nvPr/>
        </p:nvSpPr>
        <p:spPr>
          <a:xfrm>
            <a:off x="7243763"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0" name="Oval 119"/>
          <p:cNvSpPr/>
          <p:nvPr/>
        </p:nvSpPr>
        <p:spPr>
          <a:xfrm>
            <a:off x="9883775" y="5099050"/>
            <a:ext cx="114300" cy="1143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89113" name="Group 1"/>
          <p:cNvGrpSpPr/>
          <p:nvPr/>
        </p:nvGrpSpPr>
        <p:grpSpPr bwMode="auto">
          <a:xfrm>
            <a:off x="1104900" y="3086100"/>
            <a:ext cx="2408238" cy="1039813"/>
            <a:chOff x="1207092" y="3086174"/>
            <a:chExt cx="2408037" cy="1040500"/>
          </a:xfrm>
        </p:grpSpPr>
        <p:sp>
          <p:nvSpPr>
            <p:cNvPr id="89130" name="TextBox 57"/>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1</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31" name="TextBox 59"/>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32" name="TextBox 60"/>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50GB Bandwidth</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89114" name="Group 72"/>
          <p:cNvGrpSpPr/>
          <p:nvPr/>
        </p:nvGrpSpPr>
        <p:grpSpPr bwMode="auto">
          <a:xfrm>
            <a:off x="3546475" y="3086100"/>
            <a:ext cx="2408238" cy="1039813"/>
            <a:chOff x="1207092" y="3086174"/>
            <a:chExt cx="2408037" cy="1040500"/>
          </a:xfrm>
        </p:grpSpPr>
        <p:sp>
          <p:nvSpPr>
            <p:cNvPr id="89127" name="TextBox 74"/>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3</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8" name="TextBox 75"/>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4</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9" name="TextBox 76"/>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2</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50GB Bandwidth</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89115" name="Group 87"/>
          <p:cNvGrpSpPr/>
          <p:nvPr/>
        </p:nvGrpSpPr>
        <p:grpSpPr bwMode="auto">
          <a:xfrm>
            <a:off x="6096000" y="3086100"/>
            <a:ext cx="2408238" cy="1039813"/>
            <a:chOff x="1207092" y="3086174"/>
            <a:chExt cx="2408037" cy="1040500"/>
          </a:xfrm>
        </p:grpSpPr>
        <p:sp>
          <p:nvSpPr>
            <p:cNvPr id="89124" name="TextBox 88"/>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5</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5" name="TextBox 89"/>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10</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6" name="TextBox 90"/>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300 </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Bandwidth</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89116" name="Group 91"/>
          <p:cNvGrpSpPr/>
          <p:nvPr/>
        </p:nvGrpSpPr>
        <p:grpSpPr bwMode="auto">
          <a:xfrm>
            <a:off x="8736013" y="3086100"/>
            <a:ext cx="2406650" cy="1039813"/>
            <a:chOff x="1207092" y="3086174"/>
            <a:chExt cx="2408037" cy="1040500"/>
          </a:xfrm>
        </p:grpSpPr>
        <p:sp>
          <p:nvSpPr>
            <p:cNvPr id="89121" name="TextBox 92"/>
            <p:cNvSpPr txBox="1">
              <a:spLocks noChangeArrowheads="1"/>
            </p:cNvSpPr>
            <p:nvPr/>
          </p:nvSpPr>
          <p:spPr bwMode="auto">
            <a:xfrm>
              <a:off x="1207092" y="3086174"/>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10 </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Storage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2" name="TextBox 93"/>
            <p:cNvSpPr txBox="1">
              <a:spLocks noChangeArrowheads="1"/>
            </p:cNvSpPr>
            <p:nvPr/>
          </p:nvSpPr>
          <p:spPr bwMode="auto">
            <a:xfrm>
              <a:off x="1207092" y="3478546"/>
              <a:ext cx="2408037" cy="24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20</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Clients</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23" name="TextBox 94"/>
            <p:cNvSpPr txBox="1">
              <a:spLocks noChangeArrowheads="1"/>
            </p:cNvSpPr>
            <p:nvPr/>
          </p:nvSpPr>
          <p:spPr bwMode="auto">
            <a:xfrm>
              <a:off x="1207092" y="3880448"/>
              <a:ext cx="2408037" cy="2462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500 </a:t>
              </a: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GB Bandwidth</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8911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Pricing Table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Variation</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8911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5" name="Oval 64"/>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screen"/>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8851" name="Title 1"/>
          <p:cNvSpPr txBox="1"/>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Featured Work</a:t>
            </a:r>
            <a:endParaRPr kumimoji="0" lang="en-US" altLang="zh-CN" sz="4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8" name="Text Placeholder 2"/>
          <p:cNvSpPr txBox="1"/>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rPr>
              <a:t>SUBTITLE</a:t>
            </a:r>
            <a:endPar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endParaRPr>
          </a:p>
        </p:txBody>
      </p:sp>
      <p:sp>
        <p:nvSpPr>
          <p:cNvPr id="10" name="TextBox 9"/>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endPar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22" name="Oval 21"/>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8856" name="Freeform 87"/>
          <p:cNvSpPr>
            <a:spLocks noEditPoints="1"/>
          </p:cNvSpPr>
          <p:nvPr/>
        </p:nvSpPr>
        <p:spPr bwMode="auto">
          <a:xfrm>
            <a:off x="5275263" y="1798638"/>
            <a:ext cx="1601787" cy="1306512"/>
          </a:xfrm>
          <a:custGeom>
            <a:avLst/>
            <a:gdLst>
              <a:gd name="T0" fmla="*/ 0 w 176"/>
              <a:gd name="T1" fmla="*/ 1162004 h 144"/>
              <a:gd name="T2" fmla="*/ 290981 w 176"/>
              <a:gd name="T3" fmla="*/ 1162004 h 144"/>
              <a:gd name="T4" fmla="*/ 145490 w 176"/>
              <a:gd name="T5" fmla="*/ 1234630 h 144"/>
              <a:gd name="T6" fmla="*/ 145490 w 176"/>
              <a:gd name="T7" fmla="*/ 1089379 h 144"/>
              <a:gd name="T8" fmla="*/ 145490 w 176"/>
              <a:gd name="T9" fmla="*/ 1234630 h 144"/>
              <a:gd name="T10" fmla="*/ 1454904 w 176"/>
              <a:gd name="T11" fmla="*/ 290501 h 144"/>
              <a:gd name="T12" fmla="*/ 1454904 w 176"/>
              <a:gd name="T13" fmla="*/ 0 h 144"/>
              <a:gd name="T14" fmla="*/ 436471 w 176"/>
              <a:gd name="T15" fmla="*/ 145251 h 144"/>
              <a:gd name="T16" fmla="*/ 581961 w 176"/>
              <a:gd name="T17" fmla="*/ 72625 h 144"/>
              <a:gd name="T18" fmla="*/ 1527649 w 176"/>
              <a:gd name="T19" fmla="*/ 145251 h 144"/>
              <a:gd name="T20" fmla="*/ 581961 w 176"/>
              <a:gd name="T21" fmla="*/ 217876 h 144"/>
              <a:gd name="T22" fmla="*/ 581961 w 176"/>
              <a:gd name="T23" fmla="*/ 72625 h 144"/>
              <a:gd name="T24" fmla="*/ 581961 w 176"/>
              <a:gd name="T25" fmla="*/ 1016754 h 144"/>
              <a:gd name="T26" fmla="*/ 581961 w 176"/>
              <a:gd name="T27" fmla="*/ 1307255 h 144"/>
              <a:gd name="T28" fmla="*/ 1600394 w 176"/>
              <a:gd name="T29" fmla="*/ 1162004 h 144"/>
              <a:gd name="T30" fmla="*/ 1454904 w 176"/>
              <a:gd name="T31" fmla="*/ 1234630 h 144"/>
              <a:gd name="T32" fmla="*/ 509216 w 176"/>
              <a:gd name="T33" fmla="*/ 1162004 h 144"/>
              <a:gd name="T34" fmla="*/ 1454904 w 176"/>
              <a:gd name="T35" fmla="*/ 1089379 h 144"/>
              <a:gd name="T36" fmla="*/ 1454904 w 176"/>
              <a:gd name="T37" fmla="*/ 1234630 h 144"/>
              <a:gd name="T38" fmla="*/ 581961 w 176"/>
              <a:gd name="T39" fmla="*/ 508377 h 144"/>
              <a:gd name="T40" fmla="*/ 581961 w 176"/>
              <a:gd name="T41" fmla="*/ 798878 h 144"/>
              <a:gd name="T42" fmla="*/ 1600394 w 176"/>
              <a:gd name="T43" fmla="*/ 653628 h 144"/>
              <a:gd name="T44" fmla="*/ 1454904 w 176"/>
              <a:gd name="T45" fmla="*/ 726253 h 144"/>
              <a:gd name="T46" fmla="*/ 509216 w 176"/>
              <a:gd name="T47" fmla="*/ 653628 h 144"/>
              <a:gd name="T48" fmla="*/ 1454904 w 176"/>
              <a:gd name="T49" fmla="*/ 581002 h 144"/>
              <a:gd name="T50" fmla="*/ 1454904 w 176"/>
              <a:gd name="T51" fmla="*/ 726253 h 144"/>
              <a:gd name="T52" fmla="*/ 0 w 176"/>
              <a:gd name="T53" fmla="*/ 653628 h 144"/>
              <a:gd name="T54" fmla="*/ 290981 w 176"/>
              <a:gd name="T55" fmla="*/ 653628 h 144"/>
              <a:gd name="T56" fmla="*/ 145490 w 176"/>
              <a:gd name="T57" fmla="*/ 726253 h 144"/>
              <a:gd name="T58" fmla="*/ 145490 w 176"/>
              <a:gd name="T59" fmla="*/ 581002 h 144"/>
              <a:gd name="T60" fmla="*/ 145490 w 176"/>
              <a:gd name="T61" fmla="*/ 726253 h 144"/>
              <a:gd name="T62" fmla="*/ 0 w 176"/>
              <a:gd name="T63" fmla="*/ 145251 h 144"/>
              <a:gd name="T64" fmla="*/ 290981 w 176"/>
              <a:gd name="T65" fmla="*/ 145251 h 144"/>
              <a:gd name="T66" fmla="*/ 145490 w 176"/>
              <a:gd name="T67" fmla="*/ 217876 h 144"/>
              <a:gd name="T68" fmla="*/ 145490 w 176"/>
              <a:gd name="T69" fmla="*/ 72625 h 144"/>
              <a:gd name="T70" fmla="*/ 145490 w 176"/>
              <a:gd name="T71" fmla="*/ 217876 h 144"/>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44">
                <a:moveTo>
                  <a:pt x="16" y="112"/>
                </a:moveTo>
                <a:cubicBezTo>
                  <a:pt x="7" y="112"/>
                  <a:pt x="0" y="119"/>
                  <a:pt x="0" y="128"/>
                </a:cubicBezTo>
                <a:cubicBezTo>
                  <a:pt x="0" y="137"/>
                  <a:pt x="7" y="144"/>
                  <a:pt x="16" y="144"/>
                </a:cubicBezTo>
                <a:cubicBezTo>
                  <a:pt x="25" y="144"/>
                  <a:pt x="32" y="137"/>
                  <a:pt x="32" y="128"/>
                </a:cubicBezTo>
                <a:cubicBezTo>
                  <a:pt x="32" y="119"/>
                  <a:pt x="25" y="112"/>
                  <a:pt x="16" y="112"/>
                </a:cubicBezTo>
                <a:moveTo>
                  <a:pt x="16" y="136"/>
                </a:moveTo>
                <a:cubicBezTo>
                  <a:pt x="12" y="136"/>
                  <a:pt x="8" y="132"/>
                  <a:pt x="8" y="128"/>
                </a:cubicBezTo>
                <a:cubicBezTo>
                  <a:pt x="8" y="124"/>
                  <a:pt x="12" y="120"/>
                  <a:pt x="16" y="120"/>
                </a:cubicBezTo>
                <a:cubicBezTo>
                  <a:pt x="20" y="120"/>
                  <a:pt x="24" y="124"/>
                  <a:pt x="24" y="128"/>
                </a:cubicBezTo>
                <a:cubicBezTo>
                  <a:pt x="24" y="132"/>
                  <a:pt x="20" y="136"/>
                  <a:pt x="16" y="136"/>
                </a:cubicBezTo>
                <a:moveTo>
                  <a:pt x="64" y="32"/>
                </a:moveTo>
                <a:cubicBezTo>
                  <a:pt x="160" y="32"/>
                  <a:pt x="160" y="32"/>
                  <a:pt x="160" y="32"/>
                </a:cubicBezTo>
                <a:cubicBezTo>
                  <a:pt x="169" y="32"/>
                  <a:pt x="176" y="25"/>
                  <a:pt x="176" y="16"/>
                </a:cubicBezTo>
                <a:cubicBezTo>
                  <a:pt x="176" y="7"/>
                  <a:pt x="169" y="0"/>
                  <a:pt x="160" y="0"/>
                </a:cubicBezTo>
                <a:cubicBezTo>
                  <a:pt x="64" y="0"/>
                  <a:pt x="64" y="0"/>
                  <a:pt x="64" y="0"/>
                </a:cubicBezTo>
                <a:cubicBezTo>
                  <a:pt x="55" y="0"/>
                  <a:pt x="48" y="7"/>
                  <a:pt x="48" y="16"/>
                </a:cubicBezTo>
                <a:cubicBezTo>
                  <a:pt x="48" y="25"/>
                  <a:pt x="55" y="32"/>
                  <a:pt x="64" y="32"/>
                </a:cubicBezTo>
                <a:moveTo>
                  <a:pt x="64" y="8"/>
                </a:moveTo>
                <a:cubicBezTo>
                  <a:pt x="160" y="8"/>
                  <a:pt x="160" y="8"/>
                  <a:pt x="160" y="8"/>
                </a:cubicBezTo>
                <a:cubicBezTo>
                  <a:pt x="164" y="8"/>
                  <a:pt x="168" y="12"/>
                  <a:pt x="168" y="16"/>
                </a:cubicBezTo>
                <a:cubicBezTo>
                  <a:pt x="168" y="20"/>
                  <a:pt x="164" y="24"/>
                  <a:pt x="160" y="24"/>
                </a:cubicBezTo>
                <a:cubicBezTo>
                  <a:pt x="64" y="24"/>
                  <a:pt x="64" y="24"/>
                  <a:pt x="64" y="24"/>
                </a:cubicBezTo>
                <a:cubicBezTo>
                  <a:pt x="60" y="24"/>
                  <a:pt x="56" y="20"/>
                  <a:pt x="56" y="16"/>
                </a:cubicBezTo>
                <a:cubicBezTo>
                  <a:pt x="56" y="12"/>
                  <a:pt x="60" y="8"/>
                  <a:pt x="64" y="8"/>
                </a:cubicBezTo>
                <a:moveTo>
                  <a:pt x="160" y="112"/>
                </a:moveTo>
                <a:cubicBezTo>
                  <a:pt x="64" y="112"/>
                  <a:pt x="64" y="112"/>
                  <a:pt x="64" y="112"/>
                </a:cubicBezTo>
                <a:cubicBezTo>
                  <a:pt x="55" y="112"/>
                  <a:pt x="48" y="119"/>
                  <a:pt x="48" y="128"/>
                </a:cubicBezTo>
                <a:cubicBezTo>
                  <a:pt x="48" y="137"/>
                  <a:pt x="55" y="144"/>
                  <a:pt x="64" y="144"/>
                </a:cubicBezTo>
                <a:cubicBezTo>
                  <a:pt x="160" y="144"/>
                  <a:pt x="160" y="144"/>
                  <a:pt x="160" y="144"/>
                </a:cubicBezTo>
                <a:cubicBezTo>
                  <a:pt x="169" y="144"/>
                  <a:pt x="176" y="137"/>
                  <a:pt x="176" y="128"/>
                </a:cubicBezTo>
                <a:cubicBezTo>
                  <a:pt x="176" y="119"/>
                  <a:pt x="169" y="112"/>
                  <a:pt x="160" y="112"/>
                </a:cubicBezTo>
                <a:moveTo>
                  <a:pt x="160" y="136"/>
                </a:moveTo>
                <a:cubicBezTo>
                  <a:pt x="64" y="136"/>
                  <a:pt x="64" y="136"/>
                  <a:pt x="64" y="136"/>
                </a:cubicBezTo>
                <a:cubicBezTo>
                  <a:pt x="60" y="136"/>
                  <a:pt x="56" y="132"/>
                  <a:pt x="56" y="128"/>
                </a:cubicBezTo>
                <a:cubicBezTo>
                  <a:pt x="56" y="124"/>
                  <a:pt x="60" y="120"/>
                  <a:pt x="64" y="120"/>
                </a:cubicBezTo>
                <a:cubicBezTo>
                  <a:pt x="160" y="120"/>
                  <a:pt x="160" y="120"/>
                  <a:pt x="160" y="120"/>
                </a:cubicBezTo>
                <a:cubicBezTo>
                  <a:pt x="164" y="120"/>
                  <a:pt x="168" y="124"/>
                  <a:pt x="168" y="128"/>
                </a:cubicBezTo>
                <a:cubicBezTo>
                  <a:pt x="168" y="132"/>
                  <a:pt x="164" y="136"/>
                  <a:pt x="160" y="136"/>
                </a:cubicBezTo>
                <a:moveTo>
                  <a:pt x="160" y="56"/>
                </a:moveTo>
                <a:cubicBezTo>
                  <a:pt x="64" y="56"/>
                  <a:pt x="64" y="56"/>
                  <a:pt x="64" y="56"/>
                </a:cubicBezTo>
                <a:cubicBezTo>
                  <a:pt x="55" y="56"/>
                  <a:pt x="48" y="63"/>
                  <a:pt x="48" y="72"/>
                </a:cubicBezTo>
                <a:cubicBezTo>
                  <a:pt x="48" y="81"/>
                  <a:pt x="55" y="88"/>
                  <a:pt x="64" y="88"/>
                </a:cubicBezTo>
                <a:cubicBezTo>
                  <a:pt x="160" y="88"/>
                  <a:pt x="160" y="88"/>
                  <a:pt x="160" y="88"/>
                </a:cubicBezTo>
                <a:cubicBezTo>
                  <a:pt x="169" y="88"/>
                  <a:pt x="176" y="81"/>
                  <a:pt x="176" y="72"/>
                </a:cubicBezTo>
                <a:cubicBezTo>
                  <a:pt x="176" y="63"/>
                  <a:pt x="169" y="56"/>
                  <a:pt x="160" y="56"/>
                </a:cubicBezTo>
                <a:moveTo>
                  <a:pt x="160" y="80"/>
                </a:moveTo>
                <a:cubicBezTo>
                  <a:pt x="64" y="80"/>
                  <a:pt x="64" y="80"/>
                  <a:pt x="64" y="80"/>
                </a:cubicBezTo>
                <a:cubicBezTo>
                  <a:pt x="60" y="80"/>
                  <a:pt x="56" y="76"/>
                  <a:pt x="56" y="72"/>
                </a:cubicBezTo>
                <a:cubicBezTo>
                  <a:pt x="56" y="68"/>
                  <a:pt x="60" y="64"/>
                  <a:pt x="64" y="64"/>
                </a:cubicBezTo>
                <a:cubicBezTo>
                  <a:pt x="160" y="64"/>
                  <a:pt x="160" y="64"/>
                  <a:pt x="160" y="64"/>
                </a:cubicBezTo>
                <a:cubicBezTo>
                  <a:pt x="164" y="64"/>
                  <a:pt x="168" y="68"/>
                  <a:pt x="168" y="72"/>
                </a:cubicBezTo>
                <a:cubicBezTo>
                  <a:pt x="168" y="76"/>
                  <a:pt x="164" y="80"/>
                  <a:pt x="160" y="80"/>
                </a:cubicBezTo>
                <a:moveTo>
                  <a:pt x="16" y="56"/>
                </a:moveTo>
                <a:cubicBezTo>
                  <a:pt x="7" y="56"/>
                  <a:pt x="0" y="63"/>
                  <a:pt x="0" y="72"/>
                </a:cubicBezTo>
                <a:cubicBezTo>
                  <a:pt x="0" y="81"/>
                  <a:pt x="7" y="88"/>
                  <a:pt x="16" y="88"/>
                </a:cubicBezTo>
                <a:cubicBezTo>
                  <a:pt x="25" y="88"/>
                  <a:pt x="32" y="81"/>
                  <a:pt x="32" y="72"/>
                </a:cubicBezTo>
                <a:cubicBezTo>
                  <a:pt x="32" y="63"/>
                  <a:pt x="25" y="56"/>
                  <a:pt x="16" y="56"/>
                </a:cubicBezTo>
                <a:moveTo>
                  <a:pt x="16" y="80"/>
                </a:moveTo>
                <a:cubicBezTo>
                  <a:pt x="12" y="80"/>
                  <a:pt x="8" y="76"/>
                  <a:pt x="8" y="72"/>
                </a:cubicBezTo>
                <a:cubicBezTo>
                  <a:pt x="8" y="68"/>
                  <a:pt x="12" y="64"/>
                  <a:pt x="16" y="64"/>
                </a:cubicBezTo>
                <a:cubicBezTo>
                  <a:pt x="20" y="64"/>
                  <a:pt x="24" y="68"/>
                  <a:pt x="24" y="72"/>
                </a:cubicBezTo>
                <a:cubicBezTo>
                  <a:pt x="24" y="76"/>
                  <a:pt x="20" y="80"/>
                  <a:pt x="16" y="80"/>
                </a:cubicBezTo>
                <a:moveTo>
                  <a:pt x="16" y="0"/>
                </a:moveTo>
                <a:cubicBezTo>
                  <a:pt x="7" y="0"/>
                  <a:pt x="0" y="7"/>
                  <a:pt x="0" y="16"/>
                </a:cubicBezTo>
                <a:cubicBezTo>
                  <a:pt x="0" y="25"/>
                  <a:pt x="7" y="32"/>
                  <a:pt x="16" y="32"/>
                </a:cubicBezTo>
                <a:cubicBezTo>
                  <a:pt x="25" y="32"/>
                  <a:pt x="32" y="25"/>
                  <a:pt x="32" y="16"/>
                </a:cubicBezTo>
                <a:cubicBezTo>
                  <a:pt x="32" y="7"/>
                  <a:pt x="25" y="0"/>
                  <a:pt x="16" y="0"/>
                </a:cubicBezTo>
                <a:moveTo>
                  <a:pt x="16" y="24"/>
                </a:moveTo>
                <a:cubicBezTo>
                  <a:pt x="12" y="24"/>
                  <a:pt x="8" y="20"/>
                  <a:pt x="8" y="16"/>
                </a:cubicBezTo>
                <a:cubicBezTo>
                  <a:pt x="8" y="12"/>
                  <a:pt x="12" y="8"/>
                  <a:pt x="16" y="8"/>
                </a:cubicBezTo>
                <a:cubicBezTo>
                  <a:pt x="20" y="8"/>
                  <a:pt x="24" y="12"/>
                  <a:pt x="24" y="16"/>
                </a:cubicBezTo>
                <a:cubicBezTo>
                  <a:pt x="24" y="20"/>
                  <a:pt x="20" y="24"/>
                  <a:pt x="16" y="2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c-Mask.png"/>
          <p:cNvPicPr>
            <a:picLocks noChangeAspect="1"/>
          </p:cNvPicPr>
          <p:nvPr/>
        </p:nvPicPr>
        <p:blipFill>
          <a:blip r:embed="rId1" cstate="screen"/>
          <a:srcRect/>
          <a:stretch>
            <a:fillRect/>
          </a:stretch>
        </p:blipFill>
        <p:spPr bwMode="auto">
          <a:xfrm>
            <a:off x="4689475" y="2351088"/>
            <a:ext cx="4800600" cy="4400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995863" y="2625725"/>
            <a:ext cx="4187825" cy="2514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pic>
        <p:nvPicPr>
          <p:cNvPr id="19" name="图片占位符 18"/>
          <p:cNvPicPr>
            <a:picLocks noGrp="1" noChangeAspect="1"/>
          </p:cNvPicPr>
          <p:nvPr>
            <p:ph type="pic" sz="quarter" idx="11"/>
          </p:nvPr>
        </p:nvPicPr>
        <p:blipFill rotWithShape="1">
          <a:blip r:embed="rId2" cstate="screen"/>
          <a:srcRect/>
          <a:stretch>
            <a:fillRect/>
          </a:stretch>
        </p:blipFill>
        <p:spPr>
          <a:xfrm>
            <a:off x="4995135" y="2607479"/>
            <a:ext cx="4188794" cy="2533102"/>
          </a:xfrm>
        </p:spPr>
      </p:pic>
      <p:sp>
        <p:nvSpPr>
          <p:cNvPr id="6" name="Oval 5"/>
          <p:cNvSpPr/>
          <p:nvPr/>
        </p:nvSpPr>
        <p:spPr>
          <a:xfrm>
            <a:off x="7899400" y="3409950"/>
            <a:ext cx="2749550" cy="2751138"/>
          </a:xfrm>
          <a:prstGeom prst="ellipse">
            <a:avLst/>
          </a:prstGeom>
          <a:solidFill>
            <a:schemeClr val="accent4">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7" name="Group 6"/>
          <p:cNvGrpSpPr/>
          <p:nvPr/>
        </p:nvGrpSpPr>
        <p:grpSpPr bwMode="auto">
          <a:xfrm>
            <a:off x="10460038" y="4595813"/>
            <a:ext cx="377825" cy="377825"/>
            <a:chOff x="10460037" y="4118160"/>
            <a:chExt cx="378070" cy="378070"/>
          </a:xfrm>
        </p:grpSpPr>
        <p:sp>
          <p:nvSpPr>
            <p:cNvPr id="8" name="Oval 7"/>
            <p:cNvSpPr/>
            <p:nvPr/>
          </p:nvSpPr>
          <p:spPr>
            <a:xfrm>
              <a:off x="10460037" y="4118160"/>
              <a:ext cx="378070" cy="378070"/>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 name="Freeform 8"/>
            <p:cNvSpPr/>
            <p:nvPr/>
          </p:nvSpPr>
          <p:spPr>
            <a:xfrm rot="16200000" flipH="1">
              <a:off x="10541053" y="4184877"/>
              <a:ext cx="216040" cy="244634"/>
            </a:xfrm>
            <a:custGeom>
              <a:avLst/>
              <a:gdLst>
                <a:gd name="connsiteX0" fmla="*/ 1071828 w 1071828"/>
                <a:gd name="connsiteY0" fmla="*/ 679473 h 1219090"/>
                <a:gd name="connsiteX1" fmla="*/ 1034820 w 1071828"/>
                <a:gd name="connsiteY1" fmla="*/ 586041 h 1219090"/>
                <a:gd name="connsiteX2" fmla="*/ 848830 w 1071828"/>
                <a:gd name="connsiteY2" fmla="*/ 589855 h 1219090"/>
                <a:gd name="connsiteX3" fmla="*/ 717522 w 1071828"/>
                <a:gd name="connsiteY3" fmla="*/ 724997 h 1219090"/>
                <a:gd name="connsiteX4" fmla="*/ 667266 w 1071828"/>
                <a:gd name="connsiteY4" fmla="*/ 776721 h 1219090"/>
                <a:gd name="connsiteX5" fmla="*/ 667266 w 1071828"/>
                <a:gd name="connsiteY5" fmla="*/ 131584 h 1219090"/>
                <a:gd name="connsiteX6" fmla="*/ 535682 w 1071828"/>
                <a:gd name="connsiteY6" fmla="*/ 0 h 1219090"/>
                <a:gd name="connsiteX7" fmla="*/ 404098 w 1071828"/>
                <a:gd name="connsiteY7" fmla="*/ 131584 h 1219090"/>
                <a:gd name="connsiteX8" fmla="*/ 404098 w 1071828"/>
                <a:gd name="connsiteY8" fmla="*/ 777699 h 1219090"/>
                <a:gd name="connsiteX9" fmla="*/ 326526 w 1071828"/>
                <a:gd name="connsiteY9" fmla="*/ 700701 h 1219090"/>
                <a:gd name="connsiteX10" fmla="*/ 222536 w 1071828"/>
                <a:gd name="connsiteY10" fmla="*/ 597482 h 1219090"/>
                <a:gd name="connsiteX11" fmla="*/ 36546 w 1071828"/>
                <a:gd name="connsiteY11" fmla="*/ 601296 h 1219090"/>
                <a:gd name="connsiteX12" fmla="*/ 40342 w 1071828"/>
                <a:gd name="connsiteY12" fmla="*/ 784346 h 1219090"/>
                <a:gd name="connsiteX13" fmla="*/ 442688 w 1071828"/>
                <a:gd name="connsiteY13" fmla="*/ 1180955 h 1219090"/>
                <a:gd name="connsiteX14" fmla="*/ 545173 w 1071828"/>
                <a:gd name="connsiteY14" fmla="*/ 1219090 h 1219090"/>
                <a:gd name="connsiteX15" fmla="*/ 640065 w 1071828"/>
                <a:gd name="connsiteY15" fmla="*/ 1180955 h 1219090"/>
                <a:gd name="connsiteX16" fmla="*/ 1034820 w 1071828"/>
                <a:gd name="connsiteY16" fmla="*/ 772905 h 1219090"/>
                <a:gd name="connsiteX17" fmla="*/ 1071828 w 1071828"/>
                <a:gd name="connsiteY17" fmla="*/ 679473 h 1219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071828" h="1219090">
                  <a:moveTo>
                    <a:pt x="1071828" y="679473"/>
                  </a:moveTo>
                  <a:cubicBezTo>
                    <a:pt x="1071828" y="646105"/>
                    <a:pt x="1059492" y="612736"/>
                    <a:pt x="1034820" y="586041"/>
                  </a:cubicBezTo>
                  <a:cubicBezTo>
                    <a:pt x="981680" y="536465"/>
                    <a:pt x="898174" y="540279"/>
                    <a:pt x="848830" y="589855"/>
                  </a:cubicBezTo>
                  <a:cubicBezTo>
                    <a:pt x="848830" y="589855"/>
                    <a:pt x="848830" y="589855"/>
                    <a:pt x="717522" y="724997"/>
                  </a:cubicBezTo>
                  <a:lnTo>
                    <a:pt x="667266" y="776721"/>
                  </a:lnTo>
                  <a:lnTo>
                    <a:pt x="667266" y="131584"/>
                  </a:lnTo>
                  <a:cubicBezTo>
                    <a:pt x="667266" y="58912"/>
                    <a:pt x="608354" y="0"/>
                    <a:pt x="535682" y="0"/>
                  </a:cubicBezTo>
                  <a:cubicBezTo>
                    <a:pt x="463010" y="0"/>
                    <a:pt x="404098" y="58912"/>
                    <a:pt x="404098" y="131584"/>
                  </a:cubicBezTo>
                  <a:lnTo>
                    <a:pt x="404098" y="777699"/>
                  </a:lnTo>
                  <a:lnTo>
                    <a:pt x="326526" y="700701"/>
                  </a:lnTo>
                  <a:cubicBezTo>
                    <a:pt x="296375" y="670774"/>
                    <a:pt x="261917" y="636571"/>
                    <a:pt x="222536" y="597482"/>
                  </a:cubicBezTo>
                  <a:cubicBezTo>
                    <a:pt x="169396" y="547906"/>
                    <a:pt x="85890" y="547906"/>
                    <a:pt x="36546" y="601296"/>
                  </a:cubicBezTo>
                  <a:cubicBezTo>
                    <a:pt x="-12798" y="654685"/>
                    <a:pt x="-12798" y="734770"/>
                    <a:pt x="40342" y="784346"/>
                  </a:cubicBezTo>
                  <a:cubicBezTo>
                    <a:pt x="40342" y="784346"/>
                    <a:pt x="40342" y="784346"/>
                    <a:pt x="442688" y="1180955"/>
                  </a:cubicBezTo>
                  <a:cubicBezTo>
                    <a:pt x="473054" y="1207650"/>
                    <a:pt x="507215" y="1219090"/>
                    <a:pt x="545173" y="1219090"/>
                  </a:cubicBezTo>
                  <a:cubicBezTo>
                    <a:pt x="579334" y="1219090"/>
                    <a:pt x="613495" y="1207650"/>
                    <a:pt x="640065" y="1180955"/>
                  </a:cubicBezTo>
                  <a:cubicBezTo>
                    <a:pt x="640065" y="1180955"/>
                    <a:pt x="640065" y="1180955"/>
                    <a:pt x="1034820" y="772905"/>
                  </a:cubicBezTo>
                  <a:cubicBezTo>
                    <a:pt x="1059492" y="746210"/>
                    <a:pt x="1071828" y="712842"/>
                    <a:pt x="1071828" y="679473"/>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10" name="Group 9"/>
          <p:cNvGrpSpPr/>
          <p:nvPr/>
        </p:nvGrpSpPr>
        <p:grpSpPr>
          <a:xfrm>
            <a:off x="9023183" y="3598407"/>
            <a:ext cx="501863" cy="501863"/>
            <a:chOff x="2437300" y="3542332"/>
            <a:chExt cx="400024" cy="400024"/>
          </a:xfrm>
          <a:solidFill>
            <a:schemeClr val="bg1"/>
          </a:solidFill>
        </p:grpSpPr>
        <p:sp>
          <p:nvSpPr>
            <p:cNvPr id="11" name="Freeform 82"/>
            <p:cNvSpPr>
              <a:spLocks noEditPoints="1"/>
            </p:cNvSpPr>
            <p:nvPr/>
          </p:nvSpPr>
          <p:spPr bwMode="auto">
            <a:xfrm>
              <a:off x="2437300" y="3542332"/>
              <a:ext cx="400024" cy="400024"/>
            </a:xfrm>
            <a:custGeom>
              <a:avLst/>
              <a:gdLst>
                <a:gd name="T0" fmla="*/ 83 w 128"/>
                <a:gd name="T1" fmla="*/ 40 h 128"/>
                <a:gd name="T2" fmla="*/ 64 w 128"/>
                <a:gd name="T3" fmla="*/ 0 h 128"/>
                <a:gd name="T4" fmla="*/ 36 w 128"/>
                <a:gd name="T5" fmla="*/ 41 h 128"/>
                <a:gd name="T6" fmla="*/ 32 w 128"/>
                <a:gd name="T7" fmla="*/ 43 h 128"/>
                <a:gd name="T8" fmla="*/ 12 w 128"/>
                <a:gd name="T9" fmla="*/ 40 h 128"/>
                <a:gd name="T10" fmla="*/ 0 w 128"/>
                <a:gd name="T11" fmla="*/ 116 h 128"/>
                <a:gd name="T12" fmla="*/ 24 w 128"/>
                <a:gd name="T13" fmla="*/ 128 h 128"/>
                <a:gd name="T14" fmla="*/ 35 w 128"/>
                <a:gd name="T15" fmla="*/ 121 h 128"/>
                <a:gd name="T16" fmla="*/ 36 w 128"/>
                <a:gd name="T17" fmla="*/ 121 h 128"/>
                <a:gd name="T18" fmla="*/ 76 w 128"/>
                <a:gd name="T19" fmla="*/ 128 h 128"/>
                <a:gd name="T20" fmla="*/ 112 w 128"/>
                <a:gd name="T21" fmla="*/ 120 h 128"/>
                <a:gd name="T22" fmla="*/ 114 w 128"/>
                <a:gd name="T23" fmla="*/ 109 h 128"/>
                <a:gd name="T24" fmla="*/ 121 w 128"/>
                <a:gd name="T25" fmla="*/ 88 h 128"/>
                <a:gd name="T26" fmla="*/ 124 w 128"/>
                <a:gd name="T27" fmla="*/ 67 h 128"/>
                <a:gd name="T28" fmla="*/ 128 w 128"/>
                <a:gd name="T29" fmla="*/ 58 h 128"/>
                <a:gd name="T30" fmla="*/ 117 w 128"/>
                <a:gd name="T31" fmla="*/ 42 h 128"/>
                <a:gd name="T32" fmla="*/ 24 w 128"/>
                <a:gd name="T33" fmla="*/ 120 h 128"/>
                <a:gd name="T34" fmla="*/ 8 w 128"/>
                <a:gd name="T35" fmla="*/ 116 h 128"/>
                <a:gd name="T36" fmla="*/ 12 w 128"/>
                <a:gd name="T37" fmla="*/ 48 h 128"/>
                <a:gd name="T38" fmla="*/ 28 w 128"/>
                <a:gd name="T39" fmla="*/ 52 h 128"/>
                <a:gd name="T40" fmla="*/ 120 w 128"/>
                <a:gd name="T41" fmla="*/ 58 h 128"/>
                <a:gd name="T42" fmla="*/ 104 w 128"/>
                <a:gd name="T43" fmla="*/ 64 h 128"/>
                <a:gd name="T44" fmla="*/ 104 w 128"/>
                <a:gd name="T45" fmla="*/ 68 h 128"/>
                <a:gd name="T46" fmla="*/ 118 w 128"/>
                <a:gd name="T47" fmla="*/ 75 h 128"/>
                <a:gd name="T48" fmla="*/ 100 w 128"/>
                <a:gd name="T49" fmla="*/ 84 h 128"/>
                <a:gd name="T50" fmla="*/ 100 w 128"/>
                <a:gd name="T51" fmla="*/ 88 h 128"/>
                <a:gd name="T52" fmla="*/ 113 w 128"/>
                <a:gd name="T53" fmla="*/ 96 h 128"/>
                <a:gd name="T54" fmla="*/ 96 w 128"/>
                <a:gd name="T55" fmla="*/ 104 h 128"/>
                <a:gd name="T56" fmla="*/ 96 w 128"/>
                <a:gd name="T57" fmla="*/ 108 h 128"/>
                <a:gd name="T58" fmla="*/ 106 w 128"/>
                <a:gd name="T59" fmla="*/ 114 h 128"/>
                <a:gd name="T60" fmla="*/ 98 w 128"/>
                <a:gd name="T61" fmla="*/ 120 h 128"/>
                <a:gd name="T62" fmla="*/ 54 w 128"/>
                <a:gd name="T63" fmla="*/ 117 h 128"/>
                <a:gd name="T64" fmla="*/ 32 w 128"/>
                <a:gd name="T65" fmla="*/ 110 h 128"/>
                <a:gd name="T66" fmla="*/ 35 w 128"/>
                <a:gd name="T67" fmla="*/ 50 h 128"/>
                <a:gd name="T68" fmla="*/ 60 w 128"/>
                <a:gd name="T69" fmla="*/ 12 h 128"/>
                <a:gd name="T70" fmla="*/ 76 w 128"/>
                <a:gd name="T71" fmla="*/ 27 h 128"/>
                <a:gd name="T72" fmla="*/ 115 w 128"/>
                <a:gd name="T73" fmla="*/ 50 h 128"/>
                <a:gd name="T74" fmla="*/ 120 w 128"/>
                <a:gd name="T75" fmla="*/ 58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28" h="128">
                  <a:moveTo>
                    <a:pt x="117" y="42"/>
                  </a:moveTo>
                  <a:cubicBezTo>
                    <a:pt x="112" y="41"/>
                    <a:pt x="100" y="41"/>
                    <a:pt x="83" y="40"/>
                  </a:cubicBezTo>
                  <a:cubicBezTo>
                    <a:pt x="84" y="36"/>
                    <a:pt x="84" y="33"/>
                    <a:pt x="84" y="27"/>
                  </a:cubicBezTo>
                  <a:cubicBezTo>
                    <a:pt x="84" y="13"/>
                    <a:pt x="73" y="0"/>
                    <a:pt x="64" y="0"/>
                  </a:cubicBezTo>
                  <a:cubicBezTo>
                    <a:pt x="57" y="0"/>
                    <a:pt x="52" y="5"/>
                    <a:pt x="52" y="12"/>
                  </a:cubicBezTo>
                  <a:cubicBezTo>
                    <a:pt x="52" y="20"/>
                    <a:pt x="49" y="34"/>
                    <a:pt x="36" y="41"/>
                  </a:cubicBezTo>
                  <a:cubicBezTo>
                    <a:pt x="35" y="41"/>
                    <a:pt x="32" y="43"/>
                    <a:pt x="32" y="43"/>
                  </a:cubicBezTo>
                  <a:cubicBezTo>
                    <a:pt x="32" y="43"/>
                    <a:pt x="32" y="43"/>
                    <a:pt x="32" y="43"/>
                  </a:cubicBezTo>
                  <a:cubicBezTo>
                    <a:pt x="30" y="41"/>
                    <a:pt x="27" y="40"/>
                    <a:pt x="24" y="40"/>
                  </a:cubicBezTo>
                  <a:cubicBezTo>
                    <a:pt x="12" y="40"/>
                    <a:pt x="12" y="40"/>
                    <a:pt x="12" y="40"/>
                  </a:cubicBezTo>
                  <a:cubicBezTo>
                    <a:pt x="5" y="40"/>
                    <a:pt x="0" y="45"/>
                    <a:pt x="0" y="52"/>
                  </a:cubicBezTo>
                  <a:cubicBezTo>
                    <a:pt x="0" y="116"/>
                    <a:pt x="0" y="116"/>
                    <a:pt x="0" y="116"/>
                  </a:cubicBezTo>
                  <a:cubicBezTo>
                    <a:pt x="0" y="123"/>
                    <a:pt x="5" y="128"/>
                    <a:pt x="12" y="128"/>
                  </a:cubicBezTo>
                  <a:cubicBezTo>
                    <a:pt x="24" y="128"/>
                    <a:pt x="24" y="128"/>
                    <a:pt x="24" y="128"/>
                  </a:cubicBezTo>
                  <a:cubicBezTo>
                    <a:pt x="29" y="128"/>
                    <a:pt x="33" y="125"/>
                    <a:pt x="35" y="121"/>
                  </a:cubicBezTo>
                  <a:cubicBezTo>
                    <a:pt x="35" y="121"/>
                    <a:pt x="35" y="121"/>
                    <a:pt x="35" y="121"/>
                  </a:cubicBezTo>
                  <a:cubicBezTo>
                    <a:pt x="35" y="121"/>
                    <a:pt x="35" y="121"/>
                    <a:pt x="36" y="121"/>
                  </a:cubicBezTo>
                  <a:cubicBezTo>
                    <a:pt x="36" y="121"/>
                    <a:pt x="36" y="121"/>
                    <a:pt x="36" y="121"/>
                  </a:cubicBezTo>
                  <a:cubicBezTo>
                    <a:pt x="38" y="122"/>
                    <a:pt x="43" y="123"/>
                    <a:pt x="52" y="125"/>
                  </a:cubicBezTo>
                  <a:cubicBezTo>
                    <a:pt x="54" y="126"/>
                    <a:pt x="65" y="128"/>
                    <a:pt x="76" y="128"/>
                  </a:cubicBezTo>
                  <a:cubicBezTo>
                    <a:pt x="98" y="128"/>
                    <a:pt x="98" y="128"/>
                    <a:pt x="98" y="128"/>
                  </a:cubicBezTo>
                  <a:cubicBezTo>
                    <a:pt x="105" y="128"/>
                    <a:pt x="109" y="125"/>
                    <a:pt x="112" y="120"/>
                  </a:cubicBezTo>
                  <a:cubicBezTo>
                    <a:pt x="112" y="120"/>
                    <a:pt x="113" y="118"/>
                    <a:pt x="114" y="116"/>
                  </a:cubicBezTo>
                  <a:cubicBezTo>
                    <a:pt x="115" y="114"/>
                    <a:pt x="115" y="112"/>
                    <a:pt x="114" y="109"/>
                  </a:cubicBezTo>
                  <a:cubicBezTo>
                    <a:pt x="118" y="106"/>
                    <a:pt x="120" y="102"/>
                    <a:pt x="121" y="99"/>
                  </a:cubicBezTo>
                  <a:cubicBezTo>
                    <a:pt x="122" y="94"/>
                    <a:pt x="122" y="90"/>
                    <a:pt x="121" y="88"/>
                  </a:cubicBezTo>
                  <a:cubicBezTo>
                    <a:pt x="123" y="85"/>
                    <a:pt x="125" y="82"/>
                    <a:pt x="126" y="77"/>
                  </a:cubicBezTo>
                  <a:cubicBezTo>
                    <a:pt x="127" y="73"/>
                    <a:pt x="126" y="70"/>
                    <a:pt x="124" y="67"/>
                  </a:cubicBezTo>
                  <a:cubicBezTo>
                    <a:pt x="127" y="65"/>
                    <a:pt x="128" y="61"/>
                    <a:pt x="128" y="58"/>
                  </a:cubicBezTo>
                  <a:cubicBezTo>
                    <a:pt x="128" y="58"/>
                    <a:pt x="128" y="58"/>
                    <a:pt x="128" y="58"/>
                  </a:cubicBezTo>
                  <a:cubicBezTo>
                    <a:pt x="128" y="57"/>
                    <a:pt x="128" y="57"/>
                    <a:pt x="128" y="56"/>
                  </a:cubicBezTo>
                  <a:cubicBezTo>
                    <a:pt x="128" y="51"/>
                    <a:pt x="125" y="44"/>
                    <a:pt x="117" y="42"/>
                  </a:cubicBezTo>
                  <a:close/>
                  <a:moveTo>
                    <a:pt x="28" y="116"/>
                  </a:moveTo>
                  <a:cubicBezTo>
                    <a:pt x="28" y="118"/>
                    <a:pt x="26" y="120"/>
                    <a:pt x="24" y="120"/>
                  </a:cubicBezTo>
                  <a:cubicBezTo>
                    <a:pt x="12" y="120"/>
                    <a:pt x="12" y="120"/>
                    <a:pt x="12" y="120"/>
                  </a:cubicBezTo>
                  <a:cubicBezTo>
                    <a:pt x="10" y="120"/>
                    <a:pt x="8" y="118"/>
                    <a:pt x="8" y="116"/>
                  </a:cubicBezTo>
                  <a:cubicBezTo>
                    <a:pt x="8" y="52"/>
                    <a:pt x="8" y="52"/>
                    <a:pt x="8" y="52"/>
                  </a:cubicBezTo>
                  <a:cubicBezTo>
                    <a:pt x="8" y="50"/>
                    <a:pt x="10" y="48"/>
                    <a:pt x="12" y="48"/>
                  </a:cubicBezTo>
                  <a:cubicBezTo>
                    <a:pt x="24" y="48"/>
                    <a:pt x="24" y="48"/>
                    <a:pt x="24" y="48"/>
                  </a:cubicBezTo>
                  <a:cubicBezTo>
                    <a:pt x="26" y="48"/>
                    <a:pt x="28" y="50"/>
                    <a:pt x="28" y="52"/>
                  </a:cubicBezTo>
                  <a:lnTo>
                    <a:pt x="28" y="116"/>
                  </a:lnTo>
                  <a:close/>
                  <a:moveTo>
                    <a:pt x="120" y="58"/>
                  </a:moveTo>
                  <a:cubicBezTo>
                    <a:pt x="120" y="60"/>
                    <a:pt x="119" y="64"/>
                    <a:pt x="112" y="64"/>
                  </a:cubicBezTo>
                  <a:cubicBezTo>
                    <a:pt x="106" y="64"/>
                    <a:pt x="104" y="64"/>
                    <a:pt x="104" y="64"/>
                  </a:cubicBezTo>
                  <a:cubicBezTo>
                    <a:pt x="103" y="64"/>
                    <a:pt x="102" y="65"/>
                    <a:pt x="102" y="66"/>
                  </a:cubicBezTo>
                  <a:cubicBezTo>
                    <a:pt x="102" y="67"/>
                    <a:pt x="103" y="68"/>
                    <a:pt x="104" y="68"/>
                  </a:cubicBezTo>
                  <a:cubicBezTo>
                    <a:pt x="104" y="68"/>
                    <a:pt x="106" y="68"/>
                    <a:pt x="112" y="68"/>
                  </a:cubicBezTo>
                  <a:cubicBezTo>
                    <a:pt x="118" y="68"/>
                    <a:pt x="119" y="73"/>
                    <a:pt x="118" y="75"/>
                  </a:cubicBezTo>
                  <a:cubicBezTo>
                    <a:pt x="118" y="78"/>
                    <a:pt x="116" y="84"/>
                    <a:pt x="110" y="84"/>
                  </a:cubicBezTo>
                  <a:cubicBezTo>
                    <a:pt x="103" y="84"/>
                    <a:pt x="100" y="84"/>
                    <a:pt x="100" y="84"/>
                  </a:cubicBezTo>
                  <a:cubicBezTo>
                    <a:pt x="99" y="84"/>
                    <a:pt x="98" y="85"/>
                    <a:pt x="98" y="86"/>
                  </a:cubicBezTo>
                  <a:cubicBezTo>
                    <a:pt x="98" y="87"/>
                    <a:pt x="99" y="88"/>
                    <a:pt x="100" y="88"/>
                  </a:cubicBezTo>
                  <a:cubicBezTo>
                    <a:pt x="100" y="88"/>
                    <a:pt x="105" y="88"/>
                    <a:pt x="108" y="88"/>
                  </a:cubicBezTo>
                  <a:cubicBezTo>
                    <a:pt x="115" y="88"/>
                    <a:pt x="114" y="93"/>
                    <a:pt x="113" y="96"/>
                  </a:cubicBezTo>
                  <a:cubicBezTo>
                    <a:pt x="112" y="100"/>
                    <a:pt x="111" y="104"/>
                    <a:pt x="103" y="104"/>
                  </a:cubicBezTo>
                  <a:cubicBezTo>
                    <a:pt x="100" y="104"/>
                    <a:pt x="96" y="104"/>
                    <a:pt x="96" y="104"/>
                  </a:cubicBezTo>
                  <a:cubicBezTo>
                    <a:pt x="95" y="104"/>
                    <a:pt x="94" y="105"/>
                    <a:pt x="94" y="106"/>
                  </a:cubicBezTo>
                  <a:cubicBezTo>
                    <a:pt x="94" y="107"/>
                    <a:pt x="95" y="108"/>
                    <a:pt x="96" y="108"/>
                  </a:cubicBezTo>
                  <a:cubicBezTo>
                    <a:pt x="96" y="108"/>
                    <a:pt x="99" y="108"/>
                    <a:pt x="102" y="108"/>
                  </a:cubicBezTo>
                  <a:cubicBezTo>
                    <a:pt x="107" y="108"/>
                    <a:pt x="107" y="112"/>
                    <a:pt x="106" y="114"/>
                  </a:cubicBezTo>
                  <a:cubicBezTo>
                    <a:pt x="106" y="115"/>
                    <a:pt x="105" y="116"/>
                    <a:pt x="105" y="117"/>
                  </a:cubicBezTo>
                  <a:cubicBezTo>
                    <a:pt x="104" y="119"/>
                    <a:pt x="102" y="120"/>
                    <a:pt x="98" y="120"/>
                  </a:cubicBezTo>
                  <a:cubicBezTo>
                    <a:pt x="76" y="120"/>
                    <a:pt x="76" y="120"/>
                    <a:pt x="76" y="120"/>
                  </a:cubicBezTo>
                  <a:cubicBezTo>
                    <a:pt x="65" y="120"/>
                    <a:pt x="54" y="118"/>
                    <a:pt x="54" y="117"/>
                  </a:cubicBezTo>
                  <a:cubicBezTo>
                    <a:pt x="37" y="114"/>
                    <a:pt x="36" y="113"/>
                    <a:pt x="35" y="113"/>
                  </a:cubicBezTo>
                  <a:cubicBezTo>
                    <a:pt x="35" y="113"/>
                    <a:pt x="32" y="112"/>
                    <a:pt x="32" y="110"/>
                  </a:cubicBezTo>
                  <a:cubicBezTo>
                    <a:pt x="32" y="54"/>
                    <a:pt x="32" y="54"/>
                    <a:pt x="32" y="54"/>
                  </a:cubicBezTo>
                  <a:cubicBezTo>
                    <a:pt x="32" y="52"/>
                    <a:pt x="33" y="51"/>
                    <a:pt x="35" y="50"/>
                  </a:cubicBezTo>
                  <a:cubicBezTo>
                    <a:pt x="35" y="50"/>
                    <a:pt x="36" y="50"/>
                    <a:pt x="36" y="50"/>
                  </a:cubicBezTo>
                  <a:cubicBezTo>
                    <a:pt x="54" y="42"/>
                    <a:pt x="60" y="26"/>
                    <a:pt x="60" y="12"/>
                  </a:cubicBezTo>
                  <a:cubicBezTo>
                    <a:pt x="60" y="10"/>
                    <a:pt x="62" y="8"/>
                    <a:pt x="64" y="8"/>
                  </a:cubicBezTo>
                  <a:cubicBezTo>
                    <a:pt x="68" y="8"/>
                    <a:pt x="76" y="16"/>
                    <a:pt x="76" y="27"/>
                  </a:cubicBezTo>
                  <a:cubicBezTo>
                    <a:pt x="76" y="36"/>
                    <a:pt x="75" y="38"/>
                    <a:pt x="72" y="48"/>
                  </a:cubicBezTo>
                  <a:cubicBezTo>
                    <a:pt x="112" y="48"/>
                    <a:pt x="112" y="49"/>
                    <a:pt x="115" y="50"/>
                  </a:cubicBezTo>
                  <a:cubicBezTo>
                    <a:pt x="120" y="51"/>
                    <a:pt x="120" y="54"/>
                    <a:pt x="120" y="56"/>
                  </a:cubicBezTo>
                  <a:cubicBezTo>
                    <a:pt x="120" y="57"/>
                    <a:pt x="120" y="57"/>
                    <a:pt x="120" y="5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83"/>
            <p:cNvSpPr>
              <a:spLocks noEditPoints="1"/>
            </p:cNvSpPr>
            <p:nvPr/>
          </p:nvSpPr>
          <p:spPr bwMode="auto">
            <a:xfrm>
              <a:off x="2474265" y="3867103"/>
              <a:ext cx="38287" cy="38287"/>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3" name="TextBox 12"/>
          <p:cNvSpPr txBox="1">
            <a:spLocks noChangeArrowheads="1"/>
          </p:cNvSpPr>
          <p:nvPr/>
        </p:nvSpPr>
        <p:spPr bwMode="auto">
          <a:xfrm>
            <a:off x="8440738" y="4214813"/>
            <a:ext cx="174942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Good fo design</a:t>
            </a:r>
            <a:endPar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 name="TextBox 34"/>
          <p:cNvSpPr txBox="1">
            <a:spLocks noChangeArrowheads="1"/>
          </p:cNvSpPr>
          <p:nvPr/>
        </p:nvSpPr>
        <p:spPr bwMode="auto">
          <a:xfrm>
            <a:off x="8158163" y="4551363"/>
            <a:ext cx="2232025"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7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7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 </a:t>
            </a:r>
            <a:endParaRPr kumimoji="0" lang="en-US" altLang="zh-CN" sz="7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 name="TextBox 34"/>
          <p:cNvSpPr txBox="1">
            <a:spLocks noChangeArrowheads="1"/>
          </p:cNvSpPr>
          <p:nvPr/>
        </p:nvSpPr>
        <p:spPr bwMode="auto">
          <a:xfrm>
            <a:off x="865188" y="3097213"/>
            <a:ext cx="3786187"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r" defTabSz="912495" rtl="0" eaLnBrk="1" fontAlgn="base" latinLnBrk="0" hangingPunct="1">
              <a:lnSpc>
                <a:spcPct val="15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TextBox 15"/>
          <p:cNvSpPr txBox="1"/>
          <p:nvPr/>
        </p:nvSpPr>
        <p:spPr>
          <a:xfrm>
            <a:off x="679450" y="2620963"/>
            <a:ext cx="3975100" cy="307975"/>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Something about that you should know</a:t>
            </a:r>
            <a:endPar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602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Device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Mockup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8602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Oval 22"/>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1+#ppt_w/2"/>
                                          </p:val>
                                        </p:tav>
                                        <p:tav tm="100000">
                                          <p:val>
                                            <p:strVal val="#ppt_x"/>
                                          </p:val>
                                        </p:tav>
                                      </p:tavLst>
                                    </p:anim>
                                    <p:anim calcmode="lin" valueType="num">
                                      <p:cBhvr additive="base">
                                        <p:cTn id="8" dur="750" fill="hold"/>
                                        <p:tgtEl>
                                          <p:spTgt spid="5"/>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750" fill="hold"/>
                                        <p:tgtEl>
                                          <p:spTgt spid="4"/>
                                        </p:tgtEl>
                                        <p:attrNameLst>
                                          <p:attrName>ppt_x</p:attrName>
                                        </p:attrNameLst>
                                      </p:cBhvr>
                                      <p:tavLst>
                                        <p:tav tm="0">
                                          <p:val>
                                            <p:strVal val="1+#ppt_w/2"/>
                                          </p:val>
                                        </p:tav>
                                        <p:tav tm="100000">
                                          <p:val>
                                            <p:strVal val="#ppt_x"/>
                                          </p:val>
                                        </p:tav>
                                      </p:tavLst>
                                    </p:anim>
                                    <p:anim calcmode="lin" valueType="num">
                                      <p:cBhvr additive="base">
                                        <p:cTn id="12" dur="75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750" fill="hold"/>
                                        <p:tgtEl>
                                          <p:spTgt spid="16"/>
                                        </p:tgtEl>
                                        <p:attrNameLst>
                                          <p:attrName>ppt_x</p:attrName>
                                        </p:attrNameLst>
                                      </p:cBhvr>
                                      <p:tavLst>
                                        <p:tav tm="0">
                                          <p:val>
                                            <p:strVal val="0-#ppt_w/2"/>
                                          </p:val>
                                        </p:tav>
                                        <p:tav tm="100000">
                                          <p:val>
                                            <p:strVal val="#ppt_x"/>
                                          </p:val>
                                        </p:tav>
                                      </p:tavLst>
                                    </p:anim>
                                    <p:anim calcmode="lin" valueType="num">
                                      <p:cBhvr additive="base">
                                        <p:cTn id="17" dur="750" fill="hold"/>
                                        <p:tgtEl>
                                          <p:spTgt spid="16"/>
                                        </p:tgtEl>
                                        <p:attrNameLst>
                                          <p:attrName>ppt_y</p:attrName>
                                        </p:attrNameLst>
                                      </p:cBhvr>
                                      <p:tavLst>
                                        <p:tav tm="0">
                                          <p:val>
                                            <p:strVal val="#ppt_y"/>
                                          </p:val>
                                        </p:tav>
                                        <p:tav tm="100000">
                                          <p:val>
                                            <p:strVal val="#ppt_y"/>
                                          </p:val>
                                        </p:tav>
                                      </p:tavLst>
                                    </p:anim>
                                  </p:childTnLst>
                                </p:cTn>
                              </p:par>
                              <p:par>
                                <p:cTn id="18" presetID="2" presetClass="entr" presetSubtype="8"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 calcmode="lin" valueType="num">
                                      <p:cBhvr additive="base">
                                        <p:cTn id="20" dur="750" fill="hold"/>
                                        <p:tgtEl>
                                          <p:spTgt spid="15"/>
                                        </p:tgtEl>
                                        <p:attrNameLst>
                                          <p:attrName>ppt_x</p:attrName>
                                        </p:attrNameLst>
                                      </p:cBhvr>
                                      <p:tavLst>
                                        <p:tav tm="0">
                                          <p:val>
                                            <p:strVal val="0-#ppt_w/2"/>
                                          </p:val>
                                        </p:tav>
                                        <p:tav tm="100000">
                                          <p:val>
                                            <p:strVal val="#ppt_x"/>
                                          </p:val>
                                        </p:tav>
                                      </p:tavLst>
                                    </p:anim>
                                    <p:anim calcmode="lin" valueType="num">
                                      <p:cBhvr additive="base">
                                        <p:cTn id="21" dur="750" fill="hold"/>
                                        <p:tgtEl>
                                          <p:spTgt spid="15"/>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6"/>
                                        </p:tgtEl>
                                        <p:attrNameLst>
                                          <p:attrName>style.visibility</p:attrName>
                                        </p:attrNameLst>
                                      </p:cBhvr>
                                      <p:to>
                                        <p:strVal val="visible"/>
                                      </p:to>
                                    </p:set>
                                    <p:anim calcmode="lin" valueType="num">
                                      <p:cBhvr>
                                        <p:cTn id="25" dur="500" fill="hold"/>
                                        <p:tgtEl>
                                          <p:spTgt spid="6"/>
                                        </p:tgtEl>
                                        <p:attrNameLst>
                                          <p:attrName>ppt_w</p:attrName>
                                        </p:attrNameLst>
                                      </p:cBhvr>
                                      <p:tavLst>
                                        <p:tav tm="0">
                                          <p:val>
                                            <p:fltVal val="0"/>
                                          </p:val>
                                        </p:tav>
                                        <p:tav tm="100000">
                                          <p:val>
                                            <p:strVal val="#ppt_w"/>
                                          </p:val>
                                        </p:tav>
                                      </p:tavLst>
                                    </p:anim>
                                    <p:anim calcmode="lin" valueType="num">
                                      <p:cBhvr>
                                        <p:cTn id="26" dur="500" fill="hold"/>
                                        <p:tgtEl>
                                          <p:spTgt spid="6"/>
                                        </p:tgtEl>
                                        <p:attrNameLst>
                                          <p:attrName>ppt_h</p:attrName>
                                        </p:attrNameLst>
                                      </p:cBhvr>
                                      <p:tavLst>
                                        <p:tav tm="0">
                                          <p:val>
                                            <p:fltVal val="0"/>
                                          </p:val>
                                        </p:tav>
                                        <p:tav tm="100000">
                                          <p:val>
                                            <p:strVal val="#ppt_h"/>
                                          </p:val>
                                        </p:tav>
                                      </p:tavLst>
                                    </p:anim>
                                    <p:animEffect transition="in" filter="fade">
                                      <p:cBhvr>
                                        <p:cTn id="27" dur="500"/>
                                        <p:tgtEl>
                                          <p:spTgt spid="6"/>
                                        </p:tgtEl>
                                      </p:cBhvr>
                                    </p:animEffect>
                                  </p:childTnLst>
                                </p:cTn>
                              </p:par>
                              <p:par>
                                <p:cTn id="28" presetID="53" presetClass="entr" presetSubtype="16" fill="hold" nodeType="with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p:cTn id="30" dur="500" fill="hold"/>
                                        <p:tgtEl>
                                          <p:spTgt spid="10"/>
                                        </p:tgtEl>
                                        <p:attrNameLst>
                                          <p:attrName>ppt_w</p:attrName>
                                        </p:attrNameLst>
                                      </p:cBhvr>
                                      <p:tavLst>
                                        <p:tav tm="0">
                                          <p:val>
                                            <p:fltVal val="0"/>
                                          </p:val>
                                        </p:tav>
                                        <p:tav tm="100000">
                                          <p:val>
                                            <p:strVal val="#ppt_w"/>
                                          </p:val>
                                        </p:tav>
                                      </p:tavLst>
                                    </p:anim>
                                    <p:anim calcmode="lin" valueType="num">
                                      <p:cBhvr>
                                        <p:cTn id="31" dur="500" fill="hold"/>
                                        <p:tgtEl>
                                          <p:spTgt spid="10"/>
                                        </p:tgtEl>
                                        <p:attrNameLst>
                                          <p:attrName>ppt_h</p:attrName>
                                        </p:attrNameLst>
                                      </p:cBhvr>
                                      <p:tavLst>
                                        <p:tav tm="0">
                                          <p:val>
                                            <p:fltVal val="0"/>
                                          </p:val>
                                        </p:tav>
                                        <p:tav tm="100000">
                                          <p:val>
                                            <p:strVal val="#ppt_h"/>
                                          </p:val>
                                        </p:tav>
                                      </p:tavLst>
                                    </p:anim>
                                    <p:animEffect transition="in" filter="fade">
                                      <p:cBhvr>
                                        <p:cTn id="32" dur="500"/>
                                        <p:tgtEl>
                                          <p:spTgt spid="10"/>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500" fill="hold"/>
                                        <p:tgtEl>
                                          <p:spTgt spid="13"/>
                                        </p:tgtEl>
                                        <p:attrNameLst>
                                          <p:attrName>ppt_w</p:attrName>
                                        </p:attrNameLst>
                                      </p:cBhvr>
                                      <p:tavLst>
                                        <p:tav tm="0">
                                          <p:val>
                                            <p:fltVal val="0"/>
                                          </p:val>
                                        </p:tav>
                                        <p:tav tm="100000">
                                          <p:val>
                                            <p:strVal val="#ppt_w"/>
                                          </p:val>
                                        </p:tav>
                                      </p:tavLst>
                                    </p:anim>
                                    <p:anim calcmode="lin" valueType="num">
                                      <p:cBhvr>
                                        <p:cTn id="36" dur="500" fill="hold"/>
                                        <p:tgtEl>
                                          <p:spTgt spid="13"/>
                                        </p:tgtEl>
                                        <p:attrNameLst>
                                          <p:attrName>ppt_h</p:attrName>
                                        </p:attrNameLst>
                                      </p:cBhvr>
                                      <p:tavLst>
                                        <p:tav tm="0">
                                          <p:val>
                                            <p:fltVal val="0"/>
                                          </p:val>
                                        </p:tav>
                                        <p:tav tm="100000">
                                          <p:val>
                                            <p:strVal val="#ppt_h"/>
                                          </p:val>
                                        </p:tav>
                                      </p:tavLst>
                                    </p:anim>
                                    <p:animEffect transition="in" filter="fade">
                                      <p:cBhvr>
                                        <p:cTn id="37" dur="500"/>
                                        <p:tgtEl>
                                          <p:spTgt spid="13"/>
                                        </p:tgtEl>
                                      </p:cBhvr>
                                    </p:animEffect>
                                  </p:childTnLst>
                                </p:cTn>
                              </p:par>
                              <p:par>
                                <p:cTn id="38" presetID="53" presetClass="entr" presetSubtype="16" fill="hold" grpId="0" nodeType="withEffect">
                                  <p:stCondLst>
                                    <p:cond delay="0"/>
                                  </p:stCondLst>
                                  <p:childTnLst>
                                    <p:set>
                                      <p:cBhvr>
                                        <p:cTn id="39" dur="1" fill="hold">
                                          <p:stCondLst>
                                            <p:cond delay="0"/>
                                          </p:stCondLst>
                                        </p:cTn>
                                        <p:tgtEl>
                                          <p:spTgt spid="14"/>
                                        </p:tgtEl>
                                        <p:attrNameLst>
                                          <p:attrName>style.visibility</p:attrName>
                                        </p:attrNameLst>
                                      </p:cBhvr>
                                      <p:to>
                                        <p:strVal val="visible"/>
                                      </p:to>
                                    </p:set>
                                    <p:anim calcmode="lin" valueType="num">
                                      <p:cBhvr>
                                        <p:cTn id="40" dur="500" fill="hold"/>
                                        <p:tgtEl>
                                          <p:spTgt spid="14"/>
                                        </p:tgtEl>
                                        <p:attrNameLst>
                                          <p:attrName>ppt_w</p:attrName>
                                        </p:attrNameLst>
                                      </p:cBhvr>
                                      <p:tavLst>
                                        <p:tav tm="0">
                                          <p:val>
                                            <p:fltVal val="0"/>
                                          </p:val>
                                        </p:tav>
                                        <p:tav tm="100000">
                                          <p:val>
                                            <p:strVal val="#ppt_w"/>
                                          </p:val>
                                        </p:tav>
                                      </p:tavLst>
                                    </p:anim>
                                    <p:anim calcmode="lin" valueType="num">
                                      <p:cBhvr>
                                        <p:cTn id="41" dur="500" fill="hold"/>
                                        <p:tgtEl>
                                          <p:spTgt spid="14"/>
                                        </p:tgtEl>
                                        <p:attrNameLst>
                                          <p:attrName>ppt_h</p:attrName>
                                        </p:attrNameLst>
                                      </p:cBhvr>
                                      <p:tavLst>
                                        <p:tav tm="0">
                                          <p:val>
                                            <p:fltVal val="0"/>
                                          </p:val>
                                        </p:tav>
                                        <p:tav tm="100000">
                                          <p:val>
                                            <p:strVal val="#ppt_h"/>
                                          </p:val>
                                        </p:tav>
                                      </p:tavLst>
                                    </p:anim>
                                    <p:animEffect transition="in" filter="fade">
                                      <p:cBhvr>
                                        <p:cTn id="42" dur="500"/>
                                        <p:tgtEl>
                                          <p:spTgt spid="14"/>
                                        </p:tgtEl>
                                      </p:cBhvr>
                                    </p:animEffect>
                                  </p:childTnLst>
                                </p:cTn>
                              </p:par>
                            </p:childTnLst>
                          </p:cTn>
                        </p:par>
                        <p:par>
                          <p:cTn id="43" fill="hold">
                            <p:stCondLst>
                              <p:cond delay="2500"/>
                            </p:stCondLst>
                            <p:childTnLst>
                              <p:par>
                                <p:cTn id="44" presetID="53" presetClass="entr" presetSubtype="16" fill="hold" nodeType="after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p:cTn id="46" dur="500" fill="hold"/>
                                        <p:tgtEl>
                                          <p:spTgt spid="7"/>
                                        </p:tgtEl>
                                        <p:attrNameLst>
                                          <p:attrName>ppt_w</p:attrName>
                                        </p:attrNameLst>
                                      </p:cBhvr>
                                      <p:tavLst>
                                        <p:tav tm="0">
                                          <p:val>
                                            <p:fltVal val="0"/>
                                          </p:val>
                                        </p:tav>
                                        <p:tav tm="100000">
                                          <p:val>
                                            <p:strVal val="#ppt_w"/>
                                          </p:val>
                                        </p:tav>
                                      </p:tavLst>
                                    </p:anim>
                                    <p:anim calcmode="lin" valueType="num">
                                      <p:cBhvr>
                                        <p:cTn id="47" dur="500" fill="hold"/>
                                        <p:tgtEl>
                                          <p:spTgt spid="7"/>
                                        </p:tgtEl>
                                        <p:attrNameLst>
                                          <p:attrName>ppt_h</p:attrName>
                                        </p:attrNameLst>
                                      </p:cBhvr>
                                      <p:tavLst>
                                        <p:tav tm="0">
                                          <p:val>
                                            <p:fltVal val="0"/>
                                          </p:val>
                                        </p:tav>
                                        <p:tav tm="100000">
                                          <p:val>
                                            <p:strVal val="#ppt_h"/>
                                          </p:val>
                                        </p:tav>
                                      </p:tavLst>
                                    </p:anim>
                                    <p:animEffect transition="in" filter="fade">
                                      <p:cBhvr>
                                        <p:cTn id="48"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13" grpId="0"/>
      <p:bldP spid="14" grpId="0"/>
      <p:bldP spid="15" grpId="0"/>
      <p:bldP spid="16"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74888" y="2559050"/>
            <a:ext cx="4643437" cy="28606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pic>
        <p:nvPicPr>
          <p:cNvPr id="5" name="Picture 4"/>
          <p:cNvPicPr>
            <a:picLocks noChangeAspect="1"/>
          </p:cNvPicPr>
          <p:nvPr/>
        </p:nvPicPr>
        <p:blipFill>
          <a:blip r:embed="rId1" cstate="screen"/>
          <a:srcRect/>
          <a:stretch>
            <a:fillRect/>
          </a:stretch>
        </p:blipFill>
        <p:spPr bwMode="auto">
          <a:xfrm>
            <a:off x="860425" y="2343150"/>
            <a:ext cx="7396163" cy="4138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图片占位符 19"/>
          <p:cNvPicPr>
            <a:picLocks noGrp="1" noChangeAspect="1"/>
          </p:cNvPicPr>
          <p:nvPr>
            <p:ph type="pic" sz="quarter" idx="11"/>
          </p:nvPr>
        </p:nvPicPr>
        <p:blipFill>
          <a:blip r:embed="rId2" cstate="screen"/>
          <a:srcRect/>
          <a:stretch>
            <a:fillRect/>
          </a:stretch>
        </p:blipFill>
        <p:spPr bwMode="auto">
          <a:xfrm>
            <a:off x="2273300" y="2552700"/>
            <a:ext cx="4633913" cy="28924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p:nvPr/>
        </p:nvSpPr>
        <p:spPr>
          <a:xfrm>
            <a:off x="7367588" y="2754313"/>
            <a:ext cx="3195637" cy="5540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3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Notebook for sale</a:t>
            </a:r>
            <a:endParaRPr kumimoji="0" lang="en-US" sz="3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7" name="TextBox 34"/>
          <p:cNvSpPr txBox="1">
            <a:spLocks noChangeArrowheads="1"/>
          </p:cNvSpPr>
          <p:nvPr/>
        </p:nvSpPr>
        <p:spPr bwMode="auto">
          <a:xfrm>
            <a:off x="7424738" y="3265488"/>
            <a:ext cx="3252787" cy="2092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l" defTabSz="912495"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8" name="Group 7"/>
          <p:cNvGrpSpPr/>
          <p:nvPr/>
        </p:nvGrpSpPr>
        <p:grpSpPr bwMode="auto">
          <a:xfrm>
            <a:off x="6581775" y="2646363"/>
            <a:ext cx="723900" cy="723900"/>
            <a:chOff x="6581775" y="2645893"/>
            <a:chExt cx="723925" cy="723925"/>
          </a:xfrm>
        </p:grpSpPr>
        <p:sp>
          <p:nvSpPr>
            <p:cNvPr id="9" name="Oval 8"/>
            <p:cNvSpPr/>
            <p:nvPr/>
          </p:nvSpPr>
          <p:spPr>
            <a:xfrm>
              <a:off x="6581775" y="2645893"/>
              <a:ext cx="723925" cy="7239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10" name="Group 9"/>
            <p:cNvGrpSpPr/>
            <p:nvPr/>
          </p:nvGrpSpPr>
          <p:grpSpPr>
            <a:xfrm rot="20700000">
              <a:off x="6728035" y="2873173"/>
              <a:ext cx="448178" cy="257137"/>
              <a:chOff x="7779638" y="1072086"/>
              <a:chExt cx="436722" cy="250564"/>
            </a:xfrm>
            <a:solidFill>
              <a:schemeClr val="bg1"/>
            </a:solidFill>
          </p:grpSpPr>
          <p:sp>
            <p:nvSpPr>
              <p:cNvPr id="11" name="Freeform 16"/>
              <p:cNvSpPr/>
              <p:nvPr/>
            </p:nvSpPr>
            <p:spPr bwMode="auto">
              <a:xfrm>
                <a:off x="7829045" y="1124140"/>
                <a:ext cx="117342" cy="146456"/>
              </a:xfrm>
              <a:custGeom>
                <a:avLst/>
                <a:gdLst>
                  <a:gd name="T0" fmla="*/ 40 w 56"/>
                  <a:gd name="T1" fmla="*/ 35 h 70"/>
                  <a:gd name="T2" fmla="*/ 56 w 56"/>
                  <a:gd name="T3" fmla="*/ 0 h 70"/>
                  <a:gd name="T4" fmla="*/ 20 w 56"/>
                  <a:gd name="T5" fmla="*/ 0 h 70"/>
                  <a:gd name="T6" fmla="*/ 0 w 56"/>
                  <a:gd name="T7" fmla="*/ 19 h 70"/>
                  <a:gd name="T8" fmla="*/ 0 w 56"/>
                  <a:gd name="T9" fmla="*/ 51 h 70"/>
                  <a:gd name="T10" fmla="*/ 20 w 56"/>
                  <a:gd name="T11" fmla="*/ 70 h 70"/>
                  <a:gd name="T12" fmla="*/ 56 w 56"/>
                  <a:gd name="T13" fmla="*/ 70 h 70"/>
                  <a:gd name="T14" fmla="*/ 40 w 56"/>
                  <a:gd name="T15" fmla="*/ 35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6" h="70">
                    <a:moveTo>
                      <a:pt x="40" y="35"/>
                    </a:moveTo>
                    <a:cubicBezTo>
                      <a:pt x="40" y="21"/>
                      <a:pt x="46" y="8"/>
                      <a:pt x="56" y="0"/>
                    </a:cubicBezTo>
                    <a:cubicBezTo>
                      <a:pt x="20" y="0"/>
                      <a:pt x="20" y="0"/>
                      <a:pt x="20" y="0"/>
                    </a:cubicBezTo>
                    <a:cubicBezTo>
                      <a:pt x="18" y="10"/>
                      <a:pt x="10" y="17"/>
                      <a:pt x="0" y="19"/>
                    </a:cubicBezTo>
                    <a:cubicBezTo>
                      <a:pt x="0" y="51"/>
                      <a:pt x="0" y="51"/>
                      <a:pt x="0" y="51"/>
                    </a:cubicBezTo>
                    <a:cubicBezTo>
                      <a:pt x="10" y="52"/>
                      <a:pt x="18" y="60"/>
                      <a:pt x="20" y="70"/>
                    </a:cubicBezTo>
                    <a:cubicBezTo>
                      <a:pt x="56" y="70"/>
                      <a:pt x="56" y="70"/>
                      <a:pt x="56" y="70"/>
                    </a:cubicBezTo>
                    <a:cubicBezTo>
                      <a:pt x="46" y="62"/>
                      <a:pt x="40" y="49"/>
                      <a:pt x="40" y="3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17"/>
              <p:cNvSpPr/>
              <p:nvPr/>
            </p:nvSpPr>
            <p:spPr bwMode="auto">
              <a:xfrm>
                <a:off x="8049611" y="1124140"/>
                <a:ext cx="114695" cy="146456"/>
              </a:xfrm>
              <a:custGeom>
                <a:avLst/>
                <a:gdLst>
                  <a:gd name="T0" fmla="*/ 35 w 55"/>
                  <a:gd name="T1" fmla="*/ 0 h 70"/>
                  <a:gd name="T2" fmla="*/ 0 w 55"/>
                  <a:gd name="T3" fmla="*/ 0 h 70"/>
                  <a:gd name="T4" fmla="*/ 15 w 55"/>
                  <a:gd name="T5" fmla="*/ 35 h 70"/>
                  <a:gd name="T6" fmla="*/ 0 w 55"/>
                  <a:gd name="T7" fmla="*/ 70 h 70"/>
                  <a:gd name="T8" fmla="*/ 35 w 55"/>
                  <a:gd name="T9" fmla="*/ 70 h 70"/>
                  <a:gd name="T10" fmla="*/ 55 w 55"/>
                  <a:gd name="T11" fmla="*/ 51 h 70"/>
                  <a:gd name="T12" fmla="*/ 55 w 55"/>
                  <a:gd name="T13" fmla="*/ 19 h 70"/>
                  <a:gd name="T14" fmla="*/ 35 w 55"/>
                  <a:gd name="T15" fmla="*/ 0 h 7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5" h="70">
                    <a:moveTo>
                      <a:pt x="35" y="0"/>
                    </a:moveTo>
                    <a:cubicBezTo>
                      <a:pt x="0" y="0"/>
                      <a:pt x="0" y="0"/>
                      <a:pt x="0" y="0"/>
                    </a:cubicBezTo>
                    <a:cubicBezTo>
                      <a:pt x="9" y="8"/>
                      <a:pt x="15" y="21"/>
                      <a:pt x="15" y="35"/>
                    </a:cubicBezTo>
                    <a:cubicBezTo>
                      <a:pt x="15" y="49"/>
                      <a:pt x="9" y="62"/>
                      <a:pt x="0" y="70"/>
                    </a:cubicBezTo>
                    <a:cubicBezTo>
                      <a:pt x="35" y="70"/>
                      <a:pt x="35" y="70"/>
                      <a:pt x="35" y="70"/>
                    </a:cubicBezTo>
                    <a:cubicBezTo>
                      <a:pt x="37" y="60"/>
                      <a:pt x="45" y="52"/>
                      <a:pt x="55" y="51"/>
                    </a:cubicBezTo>
                    <a:cubicBezTo>
                      <a:pt x="55" y="19"/>
                      <a:pt x="55" y="19"/>
                      <a:pt x="55" y="19"/>
                    </a:cubicBezTo>
                    <a:cubicBezTo>
                      <a:pt x="45" y="17"/>
                      <a:pt x="37" y="10"/>
                      <a:pt x="35"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18"/>
              <p:cNvSpPr>
                <a:spLocks noEditPoints="1"/>
              </p:cNvSpPr>
              <p:nvPr/>
            </p:nvSpPr>
            <p:spPr bwMode="auto">
              <a:xfrm>
                <a:off x="7932270" y="1124140"/>
                <a:ext cx="129693" cy="146456"/>
              </a:xfrm>
              <a:custGeom>
                <a:avLst/>
                <a:gdLst>
                  <a:gd name="T0" fmla="*/ 31 w 62"/>
                  <a:gd name="T1" fmla="*/ 0 h 70"/>
                  <a:gd name="T2" fmla="*/ 0 w 62"/>
                  <a:gd name="T3" fmla="*/ 35 h 70"/>
                  <a:gd name="T4" fmla="*/ 31 w 62"/>
                  <a:gd name="T5" fmla="*/ 70 h 70"/>
                  <a:gd name="T6" fmla="*/ 62 w 62"/>
                  <a:gd name="T7" fmla="*/ 35 h 70"/>
                  <a:gd name="T8" fmla="*/ 31 w 62"/>
                  <a:gd name="T9" fmla="*/ 0 h 70"/>
                  <a:gd name="T10" fmla="*/ 34 w 62"/>
                  <a:gd name="T11" fmla="*/ 54 h 70"/>
                  <a:gd name="T12" fmla="*/ 34 w 62"/>
                  <a:gd name="T13" fmla="*/ 61 h 70"/>
                  <a:gd name="T14" fmla="*/ 28 w 62"/>
                  <a:gd name="T15" fmla="*/ 61 h 70"/>
                  <a:gd name="T16" fmla="*/ 28 w 62"/>
                  <a:gd name="T17" fmla="*/ 55 h 70"/>
                  <a:gd name="T18" fmla="*/ 17 w 62"/>
                  <a:gd name="T19" fmla="*/ 52 h 70"/>
                  <a:gd name="T20" fmla="*/ 19 w 62"/>
                  <a:gd name="T21" fmla="*/ 45 h 70"/>
                  <a:gd name="T22" fmla="*/ 29 w 62"/>
                  <a:gd name="T23" fmla="*/ 47 h 70"/>
                  <a:gd name="T24" fmla="*/ 36 w 62"/>
                  <a:gd name="T25" fmla="*/ 43 h 70"/>
                  <a:gd name="T26" fmla="*/ 29 w 62"/>
                  <a:gd name="T27" fmla="*/ 38 h 70"/>
                  <a:gd name="T28" fmla="*/ 18 w 62"/>
                  <a:gd name="T29" fmla="*/ 26 h 70"/>
                  <a:gd name="T30" fmla="*/ 28 w 62"/>
                  <a:gd name="T31" fmla="*/ 15 h 70"/>
                  <a:gd name="T32" fmla="*/ 28 w 62"/>
                  <a:gd name="T33" fmla="*/ 9 h 70"/>
                  <a:gd name="T34" fmla="*/ 34 w 62"/>
                  <a:gd name="T35" fmla="*/ 9 h 70"/>
                  <a:gd name="T36" fmla="*/ 34 w 62"/>
                  <a:gd name="T37" fmla="*/ 15 h 70"/>
                  <a:gd name="T38" fmla="*/ 44 w 62"/>
                  <a:gd name="T39" fmla="*/ 17 h 70"/>
                  <a:gd name="T40" fmla="*/ 42 w 62"/>
                  <a:gd name="T41" fmla="*/ 24 h 70"/>
                  <a:gd name="T42" fmla="*/ 33 w 62"/>
                  <a:gd name="T43" fmla="*/ 22 h 70"/>
                  <a:gd name="T44" fmla="*/ 27 w 62"/>
                  <a:gd name="T45" fmla="*/ 25 h 70"/>
                  <a:gd name="T46" fmla="*/ 35 w 62"/>
                  <a:gd name="T47" fmla="*/ 31 h 70"/>
                  <a:gd name="T48" fmla="*/ 45 w 62"/>
                  <a:gd name="T49" fmla="*/ 43 h 70"/>
                  <a:gd name="T50" fmla="*/ 34 w 62"/>
                  <a:gd name="T51" fmla="*/ 54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2" h="70">
                    <a:moveTo>
                      <a:pt x="31" y="0"/>
                    </a:moveTo>
                    <a:cubicBezTo>
                      <a:pt x="14" y="0"/>
                      <a:pt x="0" y="15"/>
                      <a:pt x="0" y="35"/>
                    </a:cubicBezTo>
                    <a:cubicBezTo>
                      <a:pt x="0" y="54"/>
                      <a:pt x="14" y="70"/>
                      <a:pt x="31" y="70"/>
                    </a:cubicBezTo>
                    <a:cubicBezTo>
                      <a:pt x="48" y="70"/>
                      <a:pt x="62" y="54"/>
                      <a:pt x="62" y="35"/>
                    </a:cubicBezTo>
                    <a:cubicBezTo>
                      <a:pt x="62" y="15"/>
                      <a:pt x="48" y="0"/>
                      <a:pt x="31" y="0"/>
                    </a:cubicBezTo>
                    <a:close/>
                    <a:moveTo>
                      <a:pt x="34" y="54"/>
                    </a:moveTo>
                    <a:cubicBezTo>
                      <a:pt x="34" y="61"/>
                      <a:pt x="34" y="61"/>
                      <a:pt x="34" y="61"/>
                    </a:cubicBezTo>
                    <a:cubicBezTo>
                      <a:pt x="28" y="61"/>
                      <a:pt x="28" y="61"/>
                      <a:pt x="28" y="61"/>
                    </a:cubicBezTo>
                    <a:cubicBezTo>
                      <a:pt x="28" y="55"/>
                      <a:pt x="28" y="55"/>
                      <a:pt x="28" y="55"/>
                    </a:cubicBezTo>
                    <a:cubicBezTo>
                      <a:pt x="24" y="54"/>
                      <a:pt x="20" y="53"/>
                      <a:pt x="17" y="52"/>
                    </a:cubicBezTo>
                    <a:cubicBezTo>
                      <a:pt x="19" y="45"/>
                      <a:pt x="19" y="45"/>
                      <a:pt x="19" y="45"/>
                    </a:cubicBezTo>
                    <a:cubicBezTo>
                      <a:pt x="22" y="46"/>
                      <a:pt x="25" y="47"/>
                      <a:pt x="29" y="47"/>
                    </a:cubicBezTo>
                    <a:cubicBezTo>
                      <a:pt x="33" y="47"/>
                      <a:pt x="36" y="46"/>
                      <a:pt x="36" y="43"/>
                    </a:cubicBezTo>
                    <a:cubicBezTo>
                      <a:pt x="36" y="41"/>
                      <a:pt x="34" y="40"/>
                      <a:pt x="29" y="38"/>
                    </a:cubicBezTo>
                    <a:cubicBezTo>
                      <a:pt x="22" y="36"/>
                      <a:pt x="18" y="33"/>
                      <a:pt x="18" y="26"/>
                    </a:cubicBezTo>
                    <a:cubicBezTo>
                      <a:pt x="18" y="21"/>
                      <a:pt x="21" y="16"/>
                      <a:pt x="28" y="15"/>
                    </a:cubicBezTo>
                    <a:cubicBezTo>
                      <a:pt x="28" y="9"/>
                      <a:pt x="28" y="9"/>
                      <a:pt x="28" y="9"/>
                    </a:cubicBezTo>
                    <a:cubicBezTo>
                      <a:pt x="34" y="9"/>
                      <a:pt x="34" y="9"/>
                      <a:pt x="34" y="9"/>
                    </a:cubicBezTo>
                    <a:cubicBezTo>
                      <a:pt x="34" y="15"/>
                      <a:pt x="34" y="15"/>
                      <a:pt x="34" y="15"/>
                    </a:cubicBezTo>
                    <a:cubicBezTo>
                      <a:pt x="38" y="15"/>
                      <a:pt x="41" y="16"/>
                      <a:pt x="44" y="17"/>
                    </a:cubicBezTo>
                    <a:cubicBezTo>
                      <a:pt x="42" y="24"/>
                      <a:pt x="42" y="24"/>
                      <a:pt x="42" y="24"/>
                    </a:cubicBezTo>
                    <a:cubicBezTo>
                      <a:pt x="40" y="23"/>
                      <a:pt x="37" y="22"/>
                      <a:pt x="33" y="22"/>
                    </a:cubicBezTo>
                    <a:cubicBezTo>
                      <a:pt x="28" y="22"/>
                      <a:pt x="27" y="24"/>
                      <a:pt x="27" y="25"/>
                    </a:cubicBezTo>
                    <a:cubicBezTo>
                      <a:pt x="27" y="27"/>
                      <a:pt x="29" y="29"/>
                      <a:pt x="35" y="31"/>
                    </a:cubicBezTo>
                    <a:cubicBezTo>
                      <a:pt x="42" y="33"/>
                      <a:pt x="45" y="37"/>
                      <a:pt x="45" y="43"/>
                    </a:cubicBezTo>
                    <a:cubicBezTo>
                      <a:pt x="45" y="48"/>
                      <a:pt x="41" y="53"/>
                      <a:pt x="34" y="5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19"/>
              <p:cNvSpPr>
                <a:spLocks noEditPoints="1"/>
              </p:cNvSpPr>
              <p:nvPr/>
            </p:nvSpPr>
            <p:spPr bwMode="auto">
              <a:xfrm>
                <a:off x="7779638" y="1072086"/>
                <a:ext cx="436722" cy="250564"/>
              </a:xfrm>
              <a:custGeom>
                <a:avLst/>
                <a:gdLst>
                  <a:gd name="T0" fmla="*/ 192 w 209"/>
                  <a:gd name="T1" fmla="*/ 0 h 120"/>
                  <a:gd name="T2" fmla="*/ 16 w 209"/>
                  <a:gd name="T3" fmla="*/ 0 h 120"/>
                  <a:gd name="T4" fmla="*/ 0 w 209"/>
                  <a:gd name="T5" fmla="*/ 17 h 120"/>
                  <a:gd name="T6" fmla="*/ 0 w 209"/>
                  <a:gd name="T7" fmla="*/ 103 h 120"/>
                  <a:gd name="T8" fmla="*/ 16 w 209"/>
                  <a:gd name="T9" fmla="*/ 120 h 120"/>
                  <a:gd name="T10" fmla="*/ 192 w 209"/>
                  <a:gd name="T11" fmla="*/ 120 h 120"/>
                  <a:gd name="T12" fmla="*/ 209 w 209"/>
                  <a:gd name="T13" fmla="*/ 103 h 120"/>
                  <a:gd name="T14" fmla="*/ 209 w 209"/>
                  <a:gd name="T15" fmla="*/ 17 h 120"/>
                  <a:gd name="T16" fmla="*/ 192 w 209"/>
                  <a:gd name="T17" fmla="*/ 0 h 120"/>
                  <a:gd name="T18" fmla="*/ 194 w 209"/>
                  <a:gd name="T19" fmla="*/ 84 h 120"/>
                  <a:gd name="T20" fmla="*/ 189 w 209"/>
                  <a:gd name="T21" fmla="*/ 84 h 120"/>
                  <a:gd name="T22" fmla="*/ 173 w 209"/>
                  <a:gd name="T23" fmla="*/ 100 h 120"/>
                  <a:gd name="T24" fmla="*/ 173 w 209"/>
                  <a:gd name="T25" fmla="*/ 105 h 120"/>
                  <a:gd name="T26" fmla="*/ 35 w 209"/>
                  <a:gd name="T27" fmla="*/ 105 h 120"/>
                  <a:gd name="T28" fmla="*/ 35 w 209"/>
                  <a:gd name="T29" fmla="*/ 100 h 120"/>
                  <a:gd name="T30" fmla="*/ 19 w 209"/>
                  <a:gd name="T31" fmla="*/ 84 h 120"/>
                  <a:gd name="T32" fmla="*/ 15 w 209"/>
                  <a:gd name="T33" fmla="*/ 84 h 120"/>
                  <a:gd name="T34" fmla="*/ 15 w 209"/>
                  <a:gd name="T35" fmla="*/ 35 h 120"/>
                  <a:gd name="T36" fmla="*/ 19 w 209"/>
                  <a:gd name="T37" fmla="*/ 35 h 120"/>
                  <a:gd name="T38" fmla="*/ 35 w 209"/>
                  <a:gd name="T39" fmla="*/ 20 h 120"/>
                  <a:gd name="T40" fmla="*/ 35 w 209"/>
                  <a:gd name="T41" fmla="*/ 15 h 120"/>
                  <a:gd name="T42" fmla="*/ 173 w 209"/>
                  <a:gd name="T43" fmla="*/ 15 h 120"/>
                  <a:gd name="T44" fmla="*/ 173 w 209"/>
                  <a:gd name="T45" fmla="*/ 20 h 120"/>
                  <a:gd name="T46" fmla="*/ 189 w 209"/>
                  <a:gd name="T47" fmla="*/ 35 h 120"/>
                  <a:gd name="T48" fmla="*/ 194 w 209"/>
                  <a:gd name="T49" fmla="*/ 35 h 120"/>
                  <a:gd name="T50" fmla="*/ 194 w 209"/>
                  <a:gd name="T51" fmla="*/ 84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09" h="120">
                    <a:moveTo>
                      <a:pt x="192" y="0"/>
                    </a:moveTo>
                    <a:cubicBezTo>
                      <a:pt x="16" y="0"/>
                      <a:pt x="16" y="0"/>
                      <a:pt x="16" y="0"/>
                    </a:cubicBezTo>
                    <a:cubicBezTo>
                      <a:pt x="7" y="0"/>
                      <a:pt x="0" y="8"/>
                      <a:pt x="0" y="17"/>
                    </a:cubicBezTo>
                    <a:cubicBezTo>
                      <a:pt x="0" y="103"/>
                      <a:pt x="0" y="103"/>
                      <a:pt x="0" y="103"/>
                    </a:cubicBezTo>
                    <a:cubicBezTo>
                      <a:pt x="0" y="112"/>
                      <a:pt x="7" y="120"/>
                      <a:pt x="16" y="120"/>
                    </a:cubicBezTo>
                    <a:cubicBezTo>
                      <a:pt x="192" y="120"/>
                      <a:pt x="192" y="120"/>
                      <a:pt x="192" y="120"/>
                    </a:cubicBezTo>
                    <a:cubicBezTo>
                      <a:pt x="201" y="120"/>
                      <a:pt x="209" y="112"/>
                      <a:pt x="209" y="103"/>
                    </a:cubicBezTo>
                    <a:cubicBezTo>
                      <a:pt x="209" y="17"/>
                      <a:pt x="209" y="17"/>
                      <a:pt x="209" y="17"/>
                    </a:cubicBezTo>
                    <a:cubicBezTo>
                      <a:pt x="209" y="8"/>
                      <a:pt x="201" y="0"/>
                      <a:pt x="192" y="0"/>
                    </a:cubicBezTo>
                    <a:close/>
                    <a:moveTo>
                      <a:pt x="194" y="84"/>
                    </a:moveTo>
                    <a:cubicBezTo>
                      <a:pt x="189" y="84"/>
                      <a:pt x="189" y="84"/>
                      <a:pt x="189" y="84"/>
                    </a:cubicBezTo>
                    <a:cubicBezTo>
                      <a:pt x="180" y="84"/>
                      <a:pt x="173" y="91"/>
                      <a:pt x="173" y="100"/>
                    </a:cubicBezTo>
                    <a:cubicBezTo>
                      <a:pt x="173" y="105"/>
                      <a:pt x="173" y="105"/>
                      <a:pt x="173" y="105"/>
                    </a:cubicBezTo>
                    <a:cubicBezTo>
                      <a:pt x="35" y="105"/>
                      <a:pt x="35" y="105"/>
                      <a:pt x="35" y="105"/>
                    </a:cubicBezTo>
                    <a:cubicBezTo>
                      <a:pt x="35" y="100"/>
                      <a:pt x="35" y="100"/>
                      <a:pt x="35" y="100"/>
                    </a:cubicBezTo>
                    <a:cubicBezTo>
                      <a:pt x="35" y="91"/>
                      <a:pt x="28" y="84"/>
                      <a:pt x="19" y="84"/>
                    </a:cubicBezTo>
                    <a:cubicBezTo>
                      <a:pt x="15" y="84"/>
                      <a:pt x="15" y="84"/>
                      <a:pt x="15" y="84"/>
                    </a:cubicBezTo>
                    <a:cubicBezTo>
                      <a:pt x="15" y="35"/>
                      <a:pt x="15" y="35"/>
                      <a:pt x="15" y="35"/>
                    </a:cubicBezTo>
                    <a:cubicBezTo>
                      <a:pt x="19" y="35"/>
                      <a:pt x="19" y="35"/>
                      <a:pt x="19" y="35"/>
                    </a:cubicBezTo>
                    <a:cubicBezTo>
                      <a:pt x="28" y="35"/>
                      <a:pt x="35" y="29"/>
                      <a:pt x="35" y="20"/>
                    </a:cubicBezTo>
                    <a:cubicBezTo>
                      <a:pt x="35" y="15"/>
                      <a:pt x="35" y="15"/>
                      <a:pt x="35" y="15"/>
                    </a:cubicBezTo>
                    <a:cubicBezTo>
                      <a:pt x="173" y="15"/>
                      <a:pt x="173" y="15"/>
                      <a:pt x="173" y="15"/>
                    </a:cubicBezTo>
                    <a:cubicBezTo>
                      <a:pt x="173" y="20"/>
                      <a:pt x="173" y="20"/>
                      <a:pt x="173" y="20"/>
                    </a:cubicBezTo>
                    <a:cubicBezTo>
                      <a:pt x="173" y="29"/>
                      <a:pt x="180" y="35"/>
                      <a:pt x="189" y="35"/>
                    </a:cubicBezTo>
                    <a:cubicBezTo>
                      <a:pt x="194" y="35"/>
                      <a:pt x="194" y="35"/>
                      <a:pt x="194" y="35"/>
                    </a:cubicBezTo>
                    <a:lnTo>
                      <a:pt x="194" y="8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sp>
        <p:nvSpPr>
          <p:cNvPr id="8704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Notebook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Mockup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8704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Oval 20"/>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750" fill="hold"/>
                                        <p:tgtEl>
                                          <p:spTgt spid="5"/>
                                        </p:tgtEl>
                                        <p:attrNameLst>
                                          <p:attrName>ppt_x</p:attrName>
                                        </p:attrNameLst>
                                      </p:cBhvr>
                                      <p:tavLst>
                                        <p:tav tm="0">
                                          <p:val>
                                            <p:strVal val="#ppt_x"/>
                                          </p:val>
                                        </p:tav>
                                        <p:tav tm="100000">
                                          <p:val>
                                            <p:strVal val="#ppt_x"/>
                                          </p:val>
                                        </p:tav>
                                      </p:tavLst>
                                    </p:anim>
                                    <p:anim calcmode="lin" valueType="num">
                                      <p:cBhvr additive="base">
                                        <p:cTn id="8" dur="75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53" presetClass="entr" presetSubtype="16"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childTnLst>
                          </p:cTn>
                        </p:par>
                        <p:par>
                          <p:cTn id="15" fill="hold">
                            <p:stCondLst>
                              <p:cond delay="1500"/>
                            </p:stCondLst>
                            <p:childTnLst>
                              <p:par>
                                <p:cTn id="16" presetID="2" presetClass="entr" presetSubtype="2" fill="hold" grpId="0" nodeType="afterEffect">
                                  <p:stCondLst>
                                    <p:cond delay="0"/>
                                  </p:stCondLst>
                                  <p:childTnLst>
                                    <p:set>
                                      <p:cBhvr>
                                        <p:cTn id="17" dur="1" fill="hold">
                                          <p:stCondLst>
                                            <p:cond delay="0"/>
                                          </p:stCondLst>
                                        </p:cTn>
                                        <p:tgtEl>
                                          <p:spTgt spid="6"/>
                                        </p:tgtEl>
                                        <p:attrNameLst>
                                          <p:attrName>style.visibility</p:attrName>
                                        </p:attrNameLst>
                                      </p:cBhvr>
                                      <p:to>
                                        <p:strVal val="visible"/>
                                      </p:to>
                                    </p:set>
                                    <p:anim calcmode="lin" valueType="num">
                                      <p:cBhvr additive="base">
                                        <p:cTn id="18" dur="500" fill="hold"/>
                                        <p:tgtEl>
                                          <p:spTgt spid="6"/>
                                        </p:tgtEl>
                                        <p:attrNameLst>
                                          <p:attrName>ppt_x</p:attrName>
                                        </p:attrNameLst>
                                      </p:cBhvr>
                                      <p:tavLst>
                                        <p:tav tm="0">
                                          <p:val>
                                            <p:strVal val="1+#ppt_w/2"/>
                                          </p:val>
                                        </p:tav>
                                        <p:tav tm="100000">
                                          <p:val>
                                            <p:strVal val="#ppt_x"/>
                                          </p:val>
                                        </p:tav>
                                      </p:tavLst>
                                    </p:anim>
                                    <p:anim calcmode="lin" valueType="num">
                                      <p:cBhvr additive="base">
                                        <p:cTn id="19" dur="500" fill="hold"/>
                                        <p:tgtEl>
                                          <p:spTgt spid="6"/>
                                        </p:tgtEl>
                                        <p:attrNameLst>
                                          <p:attrName>ppt_y</p:attrName>
                                        </p:attrNameLst>
                                      </p:cBhvr>
                                      <p:tavLst>
                                        <p:tav tm="0">
                                          <p:val>
                                            <p:strVal val="#ppt_y"/>
                                          </p:val>
                                        </p:tav>
                                        <p:tav tm="100000">
                                          <p:val>
                                            <p:strVal val="#ppt_y"/>
                                          </p:val>
                                        </p:tav>
                                      </p:tavLst>
                                    </p:anim>
                                  </p:childTnLst>
                                </p:cTn>
                              </p:par>
                              <p:par>
                                <p:cTn id="20" presetID="2" presetClass="entr" presetSubtype="2" fill="hold" grpId="0" nodeType="withEffect">
                                  <p:stCondLst>
                                    <p:cond delay="250"/>
                                  </p:stCondLst>
                                  <p:childTnLst>
                                    <p:set>
                                      <p:cBhvr>
                                        <p:cTn id="21" dur="1" fill="hold">
                                          <p:stCondLst>
                                            <p:cond delay="0"/>
                                          </p:stCondLst>
                                        </p:cTn>
                                        <p:tgtEl>
                                          <p:spTgt spid="7"/>
                                        </p:tgtEl>
                                        <p:attrNameLst>
                                          <p:attrName>style.visibility</p:attrName>
                                        </p:attrNameLst>
                                      </p:cBhvr>
                                      <p:to>
                                        <p:strVal val="visible"/>
                                      </p:to>
                                    </p:set>
                                    <p:anim calcmode="lin" valueType="num">
                                      <p:cBhvr additive="base">
                                        <p:cTn id="22" dur="500" fill="hold"/>
                                        <p:tgtEl>
                                          <p:spTgt spid="7"/>
                                        </p:tgtEl>
                                        <p:attrNameLst>
                                          <p:attrName>ppt_x</p:attrName>
                                        </p:attrNameLst>
                                      </p:cBhvr>
                                      <p:tavLst>
                                        <p:tav tm="0">
                                          <p:val>
                                            <p:strVal val="1+#ppt_w/2"/>
                                          </p:val>
                                        </p:tav>
                                        <p:tav tm="100000">
                                          <p:val>
                                            <p:strVal val="#ppt_x"/>
                                          </p:val>
                                        </p:tav>
                                      </p:tavLst>
                                    </p:anim>
                                    <p:anim calcmode="lin" valueType="num">
                                      <p:cBhvr additive="base">
                                        <p:cTn id="23"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rotWithShape="1">
          <a:blip r:embed="rId1" cstate="screen"/>
          <a:srcRect/>
          <a:stretch>
            <a:fillRect/>
          </a:stretch>
        </p:blipFill>
        <p:spPr>
          <a:xfrm>
            <a:off x="1" y="0"/>
            <a:ext cx="12192000" cy="6858000"/>
          </a:xfrm>
        </p:spPr>
      </p:pic>
      <p:sp>
        <p:nvSpPr>
          <p:cNvPr id="11" name="Rectangle 10"/>
          <p:cNvSpPr/>
          <p:nvPr/>
        </p:nvSpPr>
        <p:spPr>
          <a:xfrm>
            <a:off x="0" y="0"/>
            <a:ext cx="12192000" cy="6858000"/>
          </a:xfrm>
          <a:prstGeom prst="rect">
            <a:avLst/>
          </a:prstGeom>
          <a:gradFill flip="none" rotWithShape="1">
            <a:gsLst>
              <a:gs pos="0">
                <a:schemeClr val="accent2">
                  <a:alpha val="70000"/>
                </a:schemeClr>
              </a:gs>
              <a:gs pos="99000">
                <a:schemeClr val="accent5">
                  <a:alpha val="4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 name="TextBox 6"/>
          <p:cNvSpPr txBox="1"/>
          <p:nvPr/>
        </p:nvSpPr>
        <p:spPr>
          <a:xfrm>
            <a:off x="2730500" y="2027238"/>
            <a:ext cx="6731000" cy="923925"/>
          </a:xfrm>
          <a:prstGeom prst="rect">
            <a:avLst/>
          </a:prstGeom>
          <a:noFill/>
        </p:spPr>
        <p:txBody>
          <a:bodyPr>
            <a:spAutoFit/>
          </a:bodyPr>
          <a:lstStyle/>
          <a:p>
            <a:pPr lvl="0" algn="ctr">
              <a:defRPr/>
            </a:pPr>
            <a:r>
              <a:rPr lang="en-US" altLang="zh-CN" sz="5400" spc="300" dirty="0">
                <a:solidFill>
                  <a:srgbClr val="F6F8F8"/>
                </a:solidFill>
                <a:cs typeface="+mn-ea"/>
                <a:sym typeface="+mn-lt"/>
              </a:rPr>
              <a:t>Your Title Here</a:t>
            </a:r>
            <a:endParaRPr lang="en-US" altLang="zh-CN" sz="5400" spc="300" dirty="0">
              <a:solidFill>
                <a:srgbClr val="F6F8F8"/>
              </a:solidFill>
              <a:cs typeface="+mn-ea"/>
              <a:sym typeface="+mn-lt"/>
            </a:endParaRPr>
          </a:p>
        </p:txBody>
      </p:sp>
      <p:sp>
        <p:nvSpPr>
          <p:cNvPr id="48133" name="TextBox 7"/>
          <p:cNvSpPr txBox="1">
            <a:spLocks noChangeArrowheads="1"/>
          </p:cNvSpPr>
          <p:nvPr/>
        </p:nvSpPr>
        <p:spPr bwMode="auto">
          <a:xfrm>
            <a:off x="1962150" y="3781425"/>
            <a:ext cx="8267700" cy="611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consectetuer</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commodo</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ligula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eget</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dolor.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Aenean</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massa</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Cum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sociis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natoque</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penatibus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et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magnis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dis parturient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montes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nascetur</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altLang="zh-CN"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ridiculus</a:t>
            </a:r>
            <a:r>
              <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mus.</a:t>
            </a:r>
            <a:endParaRPr kumimoji="0" lang="en-US" altLang="zh-CN"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0" name="Oval 9"/>
          <p:cNvSpPr/>
          <p:nvPr/>
        </p:nvSpPr>
        <p:spPr>
          <a:xfrm>
            <a:off x="6046788" y="3373438"/>
            <a:ext cx="98425" cy="100012"/>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8066" name="Group 6"/>
          <p:cNvGrpSpPr/>
          <p:nvPr/>
        </p:nvGrpSpPr>
        <p:grpSpPr bwMode="auto">
          <a:xfrm>
            <a:off x="5735638" y="1912938"/>
            <a:ext cx="5830887" cy="4762500"/>
            <a:chOff x="144192" y="1314248"/>
            <a:chExt cx="4689352" cy="3829730"/>
          </a:xfrm>
        </p:grpSpPr>
        <p:pic>
          <p:nvPicPr>
            <p:cNvPr id="88079" name="Picture 7" descr="Captura de pantalla 2016-03-07 a las 10.49.25 a.m..png"/>
            <p:cNvPicPr>
              <a:picLocks noChangeAspect="1"/>
            </p:cNvPicPr>
            <p:nvPr/>
          </p:nvPicPr>
          <p:blipFill>
            <a:blip r:embed="rId1"/>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Rectangle 8"/>
            <p:cNvSpPr/>
            <p:nvPr/>
          </p:nvSpPr>
          <p:spPr>
            <a:xfrm>
              <a:off x="1946905" y="1533819"/>
              <a:ext cx="1106906" cy="107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88067" name="Group 9"/>
          <p:cNvGrpSpPr/>
          <p:nvPr/>
        </p:nvGrpSpPr>
        <p:grpSpPr bwMode="auto">
          <a:xfrm>
            <a:off x="641350" y="1912938"/>
            <a:ext cx="5832475" cy="4762500"/>
            <a:chOff x="144192" y="1314248"/>
            <a:chExt cx="4689352" cy="3829730"/>
          </a:xfrm>
        </p:grpSpPr>
        <p:pic>
          <p:nvPicPr>
            <p:cNvPr id="88077" name="Picture 10" descr="Captura de pantalla 2016-03-07 a las 10.49.25 a.m..png"/>
            <p:cNvPicPr>
              <a:picLocks noChangeAspect="1"/>
            </p:cNvPicPr>
            <p:nvPr/>
          </p:nvPicPr>
          <p:blipFill>
            <a:blip r:embed="rId1"/>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Rectangle 11"/>
            <p:cNvSpPr/>
            <p:nvPr/>
          </p:nvSpPr>
          <p:spPr>
            <a:xfrm>
              <a:off x="1946414" y="1533819"/>
              <a:ext cx="1106606" cy="107232"/>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88068" name="Group 12"/>
          <p:cNvGrpSpPr/>
          <p:nvPr/>
        </p:nvGrpSpPr>
        <p:grpSpPr bwMode="auto">
          <a:xfrm>
            <a:off x="2970213" y="1730375"/>
            <a:ext cx="6251575" cy="5106988"/>
            <a:chOff x="144192" y="1314248"/>
            <a:chExt cx="4689352" cy="3829730"/>
          </a:xfrm>
        </p:grpSpPr>
        <p:pic>
          <p:nvPicPr>
            <p:cNvPr id="88075" name="Picture 13" descr="Captura de pantalla 2016-03-07 a las 10.49.25 a.m..png"/>
            <p:cNvPicPr>
              <a:picLocks noChangeAspect="1"/>
            </p:cNvPicPr>
            <p:nvPr/>
          </p:nvPicPr>
          <p:blipFill>
            <a:blip r:embed="rId1"/>
            <a:srcRect/>
            <a:stretch>
              <a:fillRect/>
            </a:stretch>
          </p:blipFill>
          <p:spPr bwMode="auto">
            <a:xfrm>
              <a:off x="144192" y="1314248"/>
              <a:ext cx="4689352" cy="3829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Rectangle 14"/>
            <p:cNvSpPr/>
            <p:nvPr/>
          </p:nvSpPr>
          <p:spPr>
            <a:xfrm>
              <a:off x="1945865" y="1534485"/>
              <a:ext cx="1107440" cy="105951"/>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88069"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Website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Mockup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88070"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Oval 17"/>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5" name="图片占位符 4"/>
          <p:cNvPicPr>
            <a:picLocks noGrp="1" noChangeAspect="1"/>
          </p:cNvPicPr>
          <p:nvPr>
            <p:ph type="pic" sz="quarter" idx="14"/>
          </p:nvPr>
        </p:nvPicPr>
        <p:blipFill>
          <a:blip r:embed="rId2" cstate="screen"/>
          <a:srcRect/>
          <a:stretch>
            <a:fillRect/>
          </a:stretch>
        </p:blipFill>
        <p:spPr bwMode="auto">
          <a:xfrm>
            <a:off x="1023938" y="2447925"/>
            <a:ext cx="2363787" cy="3738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3" name="图片占位符 2"/>
          <p:cNvPicPr>
            <a:picLocks noGrp="1" noChangeAspect="1"/>
          </p:cNvPicPr>
          <p:nvPr>
            <p:ph type="pic" sz="quarter" idx="13"/>
          </p:nvPr>
        </p:nvPicPr>
        <p:blipFill rotWithShape="1">
          <a:blip r:embed="rId3" cstate="screen"/>
          <a:srcRect/>
          <a:stretch>
            <a:fillRect/>
          </a:stretch>
        </p:blipFill>
        <p:spPr bwMode="auto">
          <a:xfrm>
            <a:off x="3387725" y="2279650"/>
            <a:ext cx="5416550" cy="40259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pic>
        <p:nvPicPr>
          <p:cNvPr id="10" name="图片占位符 9"/>
          <p:cNvPicPr>
            <a:picLocks noGrp="1" noChangeAspect="1"/>
          </p:cNvPicPr>
          <p:nvPr>
            <p:ph type="pic" sz="quarter" idx="15"/>
          </p:nvPr>
        </p:nvPicPr>
        <p:blipFill>
          <a:blip r:embed="rId4" cstate="screen"/>
          <a:srcRect/>
          <a:stretch>
            <a:fillRect/>
          </a:stretch>
        </p:blipFill>
        <p:spPr bwMode="auto">
          <a:xfrm>
            <a:off x="8804275" y="2447925"/>
            <a:ext cx="2363788" cy="37385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Freeform 257"/>
          <p:cNvSpPr>
            <a:spLocks noEditPoints="1"/>
          </p:cNvSpPr>
          <p:nvPr/>
        </p:nvSpPr>
        <p:spPr bwMode="auto">
          <a:xfrm>
            <a:off x="620713" y="1697038"/>
            <a:ext cx="10968037" cy="3924300"/>
          </a:xfrm>
          <a:custGeom>
            <a:avLst/>
            <a:gdLst>
              <a:gd name="T0" fmla="*/ 2403 w 2492"/>
              <a:gd name="T1" fmla="*/ 177 h 257"/>
              <a:gd name="T2" fmla="*/ 2322 w 2492"/>
              <a:gd name="T3" fmla="*/ 171 h 257"/>
              <a:gd name="T4" fmla="*/ 2265 w 2492"/>
              <a:gd name="T5" fmla="*/ 180 h 257"/>
              <a:gd name="T6" fmla="*/ 2355 w 2492"/>
              <a:gd name="T7" fmla="*/ 200 h 257"/>
              <a:gd name="T8" fmla="*/ 2331 w 2492"/>
              <a:gd name="T9" fmla="*/ 218 h 257"/>
              <a:gd name="T10" fmla="*/ 2246 w 2492"/>
              <a:gd name="T11" fmla="*/ 219 h 257"/>
              <a:gd name="T12" fmla="*/ 2110 w 2492"/>
              <a:gd name="T13" fmla="*/ 217 h 257"/>
              <a:gd name="T14" fmla="*/ 2167 w 2492"/>
              <a:gd name="T15" fmla="*/ 245 h 257"/>
              <a:gd name="T16" fmla="*/ 1983 w 2492"/>
              <a:gd name="T17" fmla="*/ 251 h 257"/>
              <a:gd name="T18" fmla="*/ 1837 w 2492"/>
              <a:gd name="T19" fmla="*/ 214 h 257"/>
              <a:gd name="T20" fmla="*/ 1404 w 2492"/>
              <a:gd name="T21" fmla="*/ 211 h 257"/>
              <a:gd name="T22" fmla="*/ 1243 w 2492"/>
              <a:gd name="T23" fmla="*/ 220 h 257"/>
              <a:gd name="T24" fmla="*/ 750 w 2492"/>
              <a:gd name="T25" fmla="*/ 224 h 257"/>
              <a:gd name="T26" fmla="*/ 450 w 2492"/>
              <a:gd name="T27" fmla="*/ 232 h 257"/>
              <a:gd name="T28" fmla="*/ 279 w 2492"/>
              <a:gd name="T29" fmla="*/ 238 h 257"/>
              <a:gd name="T30" fmla="*/ 198 w 2492"/>
              <a:gd name="T31" fmla="*/ 238 h 257"/>
              <a:gd name="T32" fmla="*/ 123 w 2492"/>
              <a:gd name="T33" fmla="*/ 207 h 257"/>
              <a:gd name="T34" fmla="*/ 77 w 2492"/>
              <a:gd name="T35" fmla="*/ 190 h 257"/>
              <a:gd name="T36" fmla="*/ 43 w 2492"/>
              <a:gd name="T37" fmla="*/ 169 h 257"/>
              <a:gd name="T38" fmla="*/ 43 w 2492"/>
              <a:gd name="T39" fmla="*/ 151 h 257"/>
              <a:gd name="T40" fmla="*/ 36 w 2492"/>
              <a:gd name="T41" fmla="*/ 136 h 257"/>
              <a:gd name="T42" fmla="*/ 56 w 2492"/>
              <a:gd name="T43" fmla="*/ 103 h 257"/>
              <a:gd name="T44" fmla="*/ 25 w 2492"/>
              <a:gd name="T45" fmla="*/ 83 h 257"/>
              <a:gd name="T46" fmla="*/ 475 w 2492"/>
              <a:gd name="T47" fmla="*/ 65 h 257"/>
              <a:gd name="T48" fmla="*/ 1305 w 2492"/>
              <a:gd name="T49" fmla="*/ 44 h 257"/>
              <a:gd name="T50" fmla="*/ 1750 w 2492"/>
              <a:gd name="T51" fmla="*/ 31 h 257"/>
              <a:gd name="T52" fmla="*/ 1980 w 2492"/>
              <a:gd name="T53" fmla="*/ 32 h 257"/>
              <a:gd name="T54" fmla="*/ 2123 w 2492"/>
              <a:gd name="T55" fmla="*/ 21 h 257"/>
              <a:gd name="T56" fmla="*/ 2001 w 2492"/>
              <a:gd name="T57" fmla="*/ 8 h 257"/>
              <a:gd name="T58" fmla="*/ 2180 w 2492"/>
              <a:gd name="T59" fmla="*/ 3 h 257"/>
              <a:gd name="T60" fmla="*/ 2398 w 2492"/>
              <a:gd name="T61" fmla="*/ 21 h 257"/>
              <a:gd name="T62" fmla="*/ 2359 w 2492"/>
              <a:gd name="T63" fmla="*/ 41 h 257"/>
              <a:gd name="T64" fmla="*/ 2332 w 2492"/>
              <a:gd name="T65" fmla="*/ 45 h 257"/>
              <a:gd name="T66" fmla="*/ 2471 w 2492"/>
              <a:gd name="T67" fmla="*/ 115 h 257"/>
              <a:gd name="T68" fmla="*/ 2414 w 2492"/>
              <a:gd name="T69" fmla="*/ 115 h 257"/>
              <a:gd name="T70" fmla="*/ 2308 w 2492"/>
              <a:gd name="T71" fmla="*/ 87 h 257"/>
              <a:gd name="T72" fmla="*/ 2427 w 2492"/>
              <a:gd name="T73" fmla="*/ 145 h 257"/>
              <a:gd name="T74" fmla="*/ 2312 w 2492"/>
              <a:gd name="T75" fmla="*/ 156 h 257"/>
              <a:gd name="T76" fmla="*/ 650 w 2492"/>
              <a:gd name="T77" fmla="*/ 219 h 257"/>
              <a:gd name="T78" fmla="*/ 674 w 2492"/>
              <a:gd name="T79" fmla="*/ 211 h 257"/>
              <a:gd name="T80" fmla="*/ 2010 w 2492"/>
              <a:gd name="T81" fmla="*/ 228 h 257"/>
              <a:gd name="T82" fmla="*/ 1016 w 2492"/>
              <a:gd name="T83" fmla="*/ 206 h 257"/>
              <a:gd name="T84" fmla="*/ 1016 w 2492"/>
              <a:gd name="T85" fmla="*/ 206 h 257"/>
              <a:gd name="T86" fmla="*/ 368 w 2492"/>
              <a:gd name="T87" fmla="*/ 219 h 257"/>
              <a:gd name="T88" fmla="*/ 1351 w 2492"/>
              <a:gd name="T89" fmla="*/ 202 h 257"/>
              <a:gd name="T90" fmla="*/ 559 w 2492"/>
              <a:gd name="T91" fmla="*/ 215 h 257"/>
              <a:gd name="T92" fmla="*/ 2210 w 2492"/>
              <a:gd name="T93" fmla="*/ 217 h 257"/>
              <a:gd name="T94" fmla="*/ 1064 w 2492"/>
              <a:gd name="T95" fmla="*/ 219 h 257"/>
              <a:gd name="T96" fmla="*/ 1135 w 2492"/>
              <a:gd name="T97" fmla="*/ 216 h 257"/>
              <a:gd name="T98" fmla="*/ 1317 w 2492"/>
              <a:gd name="T99" fmla="*/ 213 h 257"/>
              <a:gd name="T100" fmla="*/ 525 w 2492"/>
              <a:gd name="T101" fmla="*/ 229 h 257"/>
              <a:gd name="T102" fmla="*/ 1444 w 2492"/>
              <a:gd name="T103" fmla="*/ 214 h 257"/>
              <a:gd name="T104" fmla="*/ 2226 w 2492"/>
              <a:gd name="T105" fmla="*/ 165 h 257"/>
              <a:gd name="T106" fmla="*/ 41 w 2492"/>
              <a:gd name="T107" fmla="*/ 118 h 257"/>
              <a:gd name="T108" fmla="*/ 61 w 2492"/>
              <a:gd name="T109" fmla="*/ 165 h 257"/>
              <a:gd name="T110" fmla="*/ 2179 w 2492"/>
              <a:gd name="T111" fmla="*/ 31 h 257"/>
              <a:gd name="T112" fmla="*/ 2317 w 2492"/>
              <a:gd name="T113" fmla="*/ 19 h 257"/>
              <a:gd name="T114" fmla="*/ 2175 w 2492"/>
              <a:gd name="T115" fmla="*/ 218 h 257"/>
              <a:gd name="T116" fmla="*/ 2408 w 2492"/>
              <a:gd name="T117" fmla="*/ 139 h 257"/>
              <a:gd name="T118" fmla="*/ 2352 w 2492"/>
              <a:gd name="T119" fmla="*/ 21 h 257"/>
              <a:gd name="T120" fmla="*/ 1451 w 2492"/>
              <a:gd name="T121" fmla="*/ 200 h 257"/>
              <a:gd name="T122" fmla="*/ 1200 w 2492"/>
              <a:gd name="T123" fmla="*/ 199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492" h="257">
                <a:moveTo>
                  <a:pt x="2333" y="151"/>
                </a:moveTo>
                <a:cubicBezTo>
                  <a:pt x="2334" y="152"/>
                  <a:pt x="2334" y="154"/>
                  <a:pt x="2332" y="154"/>
                </a:cubicBezTo>
                <a:cubicBezTo>
                  <a:pt x="2331" y="155"/>
                  <a:pt x="2326" y="159"/>
                  <a:pt x="2327" y="161"/>
                </a:cubicBezTo>
                <a:cubicBezTo>
                  <a:pt x="2328" y="162"/>
                  <a:pt x="2337" y="168"/>
                  <a:pt x="2346" y="168"/>
                </a:cubicBezTo>
                <a:cubicBezTo>
                  <a:pt x="2346" y="168"/>
                  <a:pt x="2346" y="168"/>
                  <a:pt x="2354" y="164"/>
                </a:cubicBezTo>
                <a:cubicBezTo>
                  <a:pt x="2361" y="162"/>
                  <a:pt x="2371" y="165"/>
                  <a:pt x="2379" y="163"/>
                </a:cubicBezTo>
                <a:cubicBezTo>
                  <a:pt x="2383" y="162"/>
                  <a:pt x="2386" y="167"/>
                  <a:pt x="2391" y="164"/>
                </a:cubicBezTo>
                <a:cubicBezTo>
                  <a:pt x="2394" y="162"/>
                  <a:pt x="2394" y="162"/>
                  <a:pt x="2394" y="162"/>
                </a:cubicBezTo>
                <a:cubicBezTo>
                  <a:pt x="2400" y="162"/>
                  <a:pt x="2406" y="161"/>
                  <a:pt x="2408" y="159"/>
                </a:cubicBezTo>
                <a:cubicBezTo>
                  <a:pt x="2410" y="157"/>
                  <a:pt x="2417" y="155"/>
                  <a:pt x="2418" y="157"/>
                </a:cubicBezTo>
                <a:cubicBezTo>
                  <a:pt x="2419" y="159"/>
                  <a:pt x="2420" y="165"/>
                  <a:pt x="2418" y="165"/>
                </a:cubicBezTo>
                <a:cubicBezTo>
                  <a:pt x="2416" y="165"/>
                  <a:pt x="2409" y="168"/>
                  <a:pt x="2409" y="169"/>
                </a:cubicBezTo>
                <a:cubicBezTo>
                  <a:pt x="2409" y="171"/>
                  <a:pt x="2406" y="177"/>
                  <a:pt x="2403" y="177"/>
                </a:cubicBezTo>
                <a:cubicBezTo>
                  <a:pt x="2399" y="178"/>
                  <a:pt x="2389" y="180"/>
                  <a:pt x="2392" y="182"/>
                </a:cubicBezTo>
                <a:cubicBezTo>
                  <a:pt x="2392" y="182"/>
                  <a:pt x="2392" y="182"/>
                  <a:pt x="2394" y="183"/>
                </a:cubicBezTo>
                <a:cubicBezTo>
                  <a:pt x="2395" y="184"/>
                  <a:pt x="2395" y="184"/>
                  <a:pt x="2395" y="184"/>
                </a:cubicBezTo>
                <a:cubicBezTo>
                  <a:pt x="2397" y="186"/>
                  <a:pt x="2394" y="188"/>
                  <a:pt x="2389" y="188"/>
                </a:cubicBezTo>
                <a:cubicBezTo>
                  <a:pt x="2383" y="188"/>
                  <a:pt x="2370" y="182"/>
                  <a:pt x="2369" y="182"/>
                </a:cubicBezTo>
                <a:cubicBezTo>
                  <a:pt x="2368" y="182"/>
                  <a:pt x="2363" y="181"/>
                  <a:pt x="2361" y="180"/>
                </a:cubicBezTo>
                <a:cubicBezTo>
                  <a:pt x="2360" y="180"/>
                  <a:pt x="2355" y="176"/>
                  <a:pt x="2355" y="176"/>
                </a:cubicBezTo>
                <a:cubicBezTo>
                  <a:pt x="2355" y="175"/>
                  <a:pt x="2356" y="173"/>
                  <a:pt x="2358" y="173"/>
                </a:cubicBezTo>
                <a:cubicBezTo>
                  <a:pt x="2359" y="172"/>
                  <a:pt x="2363" y="171"/>
                  <a:pt x="2363" y="170"/>
                </a:cubicBezTo>
                <a:cubicBezTo>
                  <a:pt x="2363" y="170"/>
                  <a:pt x="2363" y="170"/>
                  <a:pt x="2363" y="170"/>
                </a:cubicBezTo>
                <a:cubicBezTo>
                  <a:pt x="2358" y="169"/>
                  <a:pt x="2353" y="171"/>
                  <a:pt x="2348" y="172"/>
                </a:cubicBezTo>
                <a:cubicBezTo>
                  <a:pt x="2341" y="174"/>
                  <a:pt x="2341" y="174"/>
                  <a:pt x="2341" y="174"/>
                </a:cubicBezTo>
                <a:cubicBezTo>
                  <a:pt x="2331" y="173"/>
                  <a:pt x="2323" y="172"/>
                  <a:pt x="2322" y="171"/>
                </a:cubicBezTo>
                <a:cubicBezTo>
                  <a:pt x="2321" y="170"/>
                  <a:pt x="2313" y="167"/>
                  <a:pt x="2308" y="168"/>
                </a:cubicBezTo>
                <a:cubicBezTo>
                  <a:pt x="2302" y="169"/>
                  <a:pt x="2284" y="175"/>
                  <a:pt x="2279" y="177"/>
                </a:cubicBezTo>
                <a:cubicBezTo>
                  <a:pt x="2274" y="179"/>
                  <a:pt x="2260" y="176"/>
                  <a:pt x="2260" y="175"/>
                </a:cubicBezTo>
                <a:cubicBezTo>
                  <a:pt x="2260" y="174"/>
                  <a:pt x="2261" y="172"/>
                  <a:pt x="2263" y="172"/>
                </a:cubicBezTo>
                <a:cubicBezTo>
                  <a:pt x="2264" y="172"/>
                  <a:pt x="2268" y="170"/>
                  <a:pt x="2265" y="168"/>
                </a:cubicBezTo>
                <a:cubicBezTo>
                  <a:pt x="2262" y="167"/>
                  <a:pt x="2251" y="164"/>
                  <a:pt x="2249" y="164"/>
                </a:cubicBezTo>
                <a:cubicBezTo>
                  <a:pt x="2246" y="164"/>
                  <a:pt x="2237" y="166"/>
                  <a:pt x="2238" y="169"/>
                </a:cubicBezTo>
                <a:cubicBezTo>
                  <a:pt x="2238" y="169"/>
                  <a:pt x="2238" y="169"/>
                  <a:pt x="2240" y="169"/>
                </a:cubicBezTo>
                <a:cubicBezTo>
                  <a:pt x="2244" y="171"/>
                  <a:pt x="2244" y="171"/>
                  <a:pt x="2244" y="171"/>
                </a:cubicBezTo>
                <a:cubicBezTo>
                  <a:pt x="2249" y="172"/>
                  <a:pt x="2250" y="174"/>
                  <a:pt x="2247" y="175"/>
                </a:cubicBezTo>
                <a:cubicBezTo>
                  <a:pt x="2245" y="176"/>
                  <a:pt x="2240" y="180"/>
                  <a:pt x="2242" y="180"/>
                </a:cubicBezTo>
                <a:cubicBezTo>
                  <a:pt x="2244" y="180"/>
                  <a:pt x="2255" y="180"/>
                  <a:pt x="2260" y="180"/>
                </a:cubicBezTo>
                <a:cubicBezTo>
                  <a:pt x="2260" y="180"/>
                  <a:pt x="2260" y="180"/>
                  <a:pt x="2265" y="180"/>
                </a:cubicBezTo>
                <a:cubicBezTo>
                  <a:pt x="2270" y="180"/>
                  <a:pt x="2270" y="180"/>
                  <a:pt x="2270" y="180"/>
                </a:cubicBezTo>
                <a:cubicBezTo>
                  <a:pt x="2276" y="181"/>
                  <a:pt x="2282" y="181"/>
                  <a:pt x="2283" y="180"/>
                </a:cubicBezTo>
                <a:cubicBezTo>
                  <a:pt x="2284" y="179"/>
                  <a:pt x="2289" y="177"/>
                  <a:pt x="2290" y="177"/>
                </a:cubicBezTo>
                <a:cubicBezTo>
                  <a:pt x="2291" y="178"/>
                  <a:pt x="2296" y="178"/>
                  <a:pt x="2299" y="177"/>
                </a:cubicBezTo>
                <a:cubicBezTo>
                  <a:pt x="2302" y="175"/>
                  <a:pt x="2310" y="178"/>
                  <a:pt x="2308" y="179"/>
                </a:cubicBezTo>
                <a:cubicBezTo>
                  <a:pt x="2306" y="179"/>
                  <a:pt x="2301" y="181"/>
                  <a:pt x="2303" y="182"/>
                </a:cubicBezTo>
                <a:cubicBezTo>
                  <a:pt x="2304" y="183"/>
                  <a:pt x="2305" y="186"/>
                  <a:pt x="2303" y="188"/>
                </a:cubicBezTo>
                <a:cubicBezTo>
                  <a:pt x="2301" y="189"/>
                  <a:pt x="2299" y="195"/>
                  <a:pt x="2301" y="196"/>
                </a:cubicBezTo>
                <a:cubicBezTo>
                  <a:pt x="2304" y="198"/>
                  <a:pt x="2312" y="202"/>
                  <a:pt x="2315" y="201"/>
                </a:cubicBezTo>
                <a:cubicBezTo>
                  <a:pt x="2318" y="201"/>
                  <a:pt x="2326" y="201"/>
                  <a:pt x="2327" y="200"/>
                </a:cubicBezTo>
                <a:cubicBezTo>
                  <a:pt x="2327" y="199"/>
                  <a:pt x="2331" y="196"/>
                  <a:pt x="2335" y="196"/>
                </a:cubicBezTo>
                <a:cubicBezTo>
                  <a:pt x="2339" y="196"/>
                  <a:pt x="2351" y="196"/>
                  <a:pt x="2352" y="197"/>
                </a:cubicBezTo>
                <a:cubicBezTo>
                  <a:pt x="2352" y="198"/>
                  <a:pt x="2354" y="200"/>
                  <a:pt x="2355" y="200"/>
                </a:cubicBezTo>
                <a:cubicBezTo>
                  <a:pt x="2357" y="200"/>
                  <a:pt x="2361" y="201"/>
                  <a:pt x="2361" y="202"/>
                </a:cubicBezTo>
                <a:cubicBezTo>
                  <a:pt x="2362" y="203"/>
                  <a:pt x="2366" y="206"/>
                  <a:pt x="2369" y="206"/>
                </a:cubicBezTo>
                <a:cubicBezTo>
                  <a:pt x="2373" y="206"/>
                  <a:pt x="2383" y="206"/>
                  <a:pt x="2384" y="207"/>
                </a:cubicBezTo>
                <a:cubicBezTo>
                  <a:pt x="2385" y="208"/>
                  <a:pt x="2387" y="211"/>
                  <a:pt x="2386" y="212"/>
                </a:cubicBezTo>
                <a:cubicBezTo>
                  <a:pt x="2385" y="213"/>
                  <a:pt x="2378" y="216"/>
                  <a:pt x="2370" y="216"/>
                </a:cubicBezTo>
                <a:cubicBezTo>
                  <a:pt x="2363" y="215"/>
                  <a:pt x="2344" y="210"/>
                  <a:pt x="2345" y="212"/>
                </a:cubicBezTo>
                <a:cubicBezTo>
                  <a:pt x="2345" y="214"/>
                  <a:pt x="2349" y="218"/>
                  <a:pt x="2351" y="218"/>
                </a:cubicBezTo>
                <a:cubicBezTo>
                  <a:pt x="2354" y="218"/>
                  <a:pt x="2360" y="220"/>
                  <a:pt x="2359" y="222"/>
                </a:cubicBezTo>
                <a:cubicBezTo>
                  <a:pt x="2358" y="223"/>
                  <a:pt x="2354" y="226"/>
                  <a:pt x="2352" y="226"/>
                </a:cubicBezTo>
                <a:cubicBezTo>
                  <a:pt x="2350" y="226"/>
                  <a:pt x="2344" y="226"/>
                  <a:pt x="2344" y="225"/>
                </a:cubicBezTo>
                <a:cubicBezTo>
                  <a:pt x="2345" y="224"/>
                  <a:pt x="2346" y="222"/>
                  <a:pt x="2345" y="221"/>
                </a:cubicBezTo>
                <a:cubicBezTo>
                  <a:pt x="2344" y="221"/>
                  <a:pt x="2339" y="219"/>
                  <a:pt x="2337" y="220"/>
                </a:cubicBezTo>
                <a:cubicBezTo>
                  <a:pt x="2336" y="220"/>
                  <a:pt x="2331" y="220"/>
                  <a:pt x="2331" y="218"/>
                </a:cubicBezTo>
                <a:cubicBezTo>
                  <a:pt x="2331" y="216"/>
                  <a:pt x="2328" y="211"/>
                  <a:pt x="2325" y="211"/>
                </a:cubicBezTo>
                <a:cubicBezTo>
                  <a:pt x="2321" y="212"/>
                  <a:pt x="2311" y="215"/>
                  <a:pt x="2311" y="216"/>
                </a:cubicBezTo>
                <a:cubicBezTo>
                  <a:pt x="2310" y="216"/>
                  <a:pt x="2305" y="218"/>
                  <a:pt x="2304" y="217"/>
                </a:cubicBezTo>
                <a:cubicBezTo>
                  <a:pt x="2303" y="215"/>
                  <a:pt x="2300" y="212"/>
                  <a:pt x="2299" y="212"/>
                </a:cubicBezTo>
                <a:cubicBezTo>
                  <a:pt x="2299" y="212"/>
                  <a:pt x="2299" y="212"/>
                  <a:pt x="2299" y="212"/>
                </a:cubicBezTo>
                <a:cubicBezTo>
                  <a:pt x="2291" y="217"/>
                  <a:pt x="2291" y="217"/>
                  <a:pt x="2291" y="217"/>
                </a:cubicBezTo>
                <a:cubicBezTo>
                  <a:pt x="2281" y="215"/>
                  <a:pt x="2272" y="213"/>
                  <a:pt x="2269" y="212"/>
                </a:cubicBezTo>
                <a:cubicBezTo>
                  <a:pt x="2267" y="212"/>
                  <a:pt x="2262" y="217"/>
                  <a:pt x="2264" y="217"/>
                </a:cubicBezTo>
                <a:cubicBezTo>
                  <a:pt x="2266" y="217"/>
                  <a:pt x="2270" y="218"/>
                  <a:pt x="2270" y="219"/>
                </a:cubicBezTo>
                <a:cubicBezTo>
                  <a:pt x="2270" y="220"/>
                  <a:pt x="2269" y="222"/>
                  <a:pt x="2268" y="223"/>
                </a:cubicBezTo>
                <a:cubicBezTo>
                  <a:pt x="2266" y="223"/>
                  <a:pt x="2261" y="224"/>
                  <a:pt x="2259" y="223"/>
                </a:cubicBezTo>
                <a:cubicBezTo>
                  <a:pt x="2257" y="222"/>
                  <a:pt x="2251" y="219"/>
                  <a:pt x="2252" y="218"/>
                </a:cubicBezTo>
                <a:cubicBezTo>
                  <a:pt x="2253" y="218"/>
                  <a:pt x="2251" y="217"/>
                  <a:pt x="2246" y="219"/>
                </a:cubicBezTo>
                <a:cubicBezTo>
                  <a:pt x="2246" y="219"/>
                  <a:pt x="2246" y="219"/>
                  <a:pt x="2242" y="221"/>
                </a:cubicBezTo>
                <a:cubicBezTo>
                  <a:pt x="2239" y="223"/>
                  <a:pt x="2239" y="223"/>
                  <a:pt x="2239" y="223"/>
                </a:cubicBezTo>
                <a:cubicBezTo>
                  <a:pt x="2234" y="227"/>
                  <a:pt x="2226" y="229"/>
                  <a:pt x="2222" y="229"/>
                </a:cubicBezTo>
                <a:cubicBezTo>
                  <a:pt x="2218" y="230"/>
                  <a:pt x="2203" y="225"/>
                  <a:pt x="2196" y="224"/>
                </a:cubicBezTo>
                <a:cubicBezTo>
                  <a:pt x="2196" y="224"/>
                  <a:pt x="2196" y="224"/>
                  <a:pt x="2190" y="225"/>
                </a:cubicBezTo>
                <a:cubicBezTo>
                  <a:pt x="2182" y="226"/>
                  <a:pt x="2182" y="226"/>
                  <a:pt x="2182" y="226"/>
                </a:cubicBezTo>
                <a:cubicBezTo>
                  <a:pt x="2172" y="223"/>
                  <a:pt x="2165" y="221"/>
                  <a:pt x="2167" y="220"/>
                </a:cubicBezTo>
                <a:cubicBezTo>
                  <a:pt x="2168" y="219"/>
                  <a:pt x="2171" y="218"/>
                  <a:pt x="2171" y="217"/>
                </a:cubicBezTo>
                <a:cubicBezTo>
                  <a:pt x="2171" y="216"/>
                  <a:pt x="2165" y="214"/>
                  <a:pt x="2157" y="213"/>
                </a:cubicBezTo>
                <a:cubicBezTo>
                  <a:pt x="2149" y="212"/>
                  <a:pt x="2128" y="212"/>
                  <a:pt x="2128" y="212"/>
                </a:cubicBezTo>
                <a:cubicBezTo>
                  <a:pt x="2128" y="213"/>
                  <a:pt x="2124" y="215"/>
                  <a:pt x="2122" y="214"/>
                </a:cubicBezTo>
                <a:cubicBezTo>
                  <a:pt x="2119" y="213"/>
                  <a:pt x="2109" y="212"/>
                  <a:pt x="2109" y="213"/>
                </a:cubicBezTo>
                <a:cubicBezTo>
                  <a:pt x="2109" y="214"/>
                  <a:pt x="2109" y="217"/>
                  <a:pt x="2110" y="217"/>
                </a:cubicBezTo>
                <a:cubicBezTo>
                  <a:pt x="2111" y="218"/>
                  <a:pt x="2111" y="221"/>
                  <a:pt x="2106" y="223"/>
                </a:cubicBezTo>
                <a:cubicBezTo>
                  <a:pt x="2106" y="223"/>
                  <a:pt x="2106" y="223"/>
                  <a:pt x="2106" y="225"/>
                </a:cubicBezTo>
                <a:cubicBezTo>
                  <a:pt x="2106" y="230"/>
                  <a:pt x="2106" y="230"/>
                  <a:pt x="2106" y="230"/>
                </a:cubicBezTo>
                <a:cubicBezTo>
                  <a:pt x="2102" y="231"/>
                  <a:pt x="2097" y="231"/>
                  <a:pt x="2095" y="231"/>
                </a:cubicBezTo>
                <a:cubicBezTo>
                  <a:pt x="2093" y="231"/>
                  <a:pt x="2084" y="233"/>
                  <a:pt x="2080" y="233"/>
                </a:cubicBezTo>
                <a:cubicBezTo>
                  <a:pt x="2076" y="233"/>
                  <a:pt x="2065" y="234"/>
                  <a:pt x="2065" y="235"/>
                </a:cubicBezTo>
                <a:cubicBezTo>
                  <a:pt x="2065" y="236"/>
                  <a:pt x="2076" y="238"/>
                  <a:pt x="2090" y="238"/>
                </a:cubicBezTo>
                <a:cubicBezTo>
                  <a:pt x="2104" y="238"/>
                  <a:pt x="2139" y="238"/>
                  <a:pt x="2138" y="238"/>
                </a:cubicBezTo>
                <a:cubicBezTo>
                  <a:pt x="2137" y="239"/>
                  <a:pt x="2130" y="240"/>
                  <a:pt x="2125" y="241"/>
                </a:cubicBezTo>
                <a:cubicBezTo>
                  <a:pt x="2121" y="242"/>
                  <a:pt x="2120" y="247"/>
                  <a:pt x="2134" y="249"/>
                </a:cubicBezTo>
                <a:cubicBezTo>
                  <a:pt x="2134" y="249"/>
                  <a:pt x="2134" y="249"/>
                  <a:pt x="2146" y="243"/>
                </a:cubicBezTo>
                <a:cubicBezTo>
                  <a:pt x="2146" y="242"/>
                  <a:pt x="2147" y="243"/>
                  <a:pt x="2147" y="242"/>
                </a:cubicBezTo>
                <a:cubicBezTo>
                  <a:pt x="2154" y="240"/>
                  <a:pt x="2160" y="245"/>
                  <a:pt x="2167" y="245"/>
                </a:cubicBezTo>
                <a:cubicBezTo>
                  <a:pt x="2173" y="245"/>
                  <a:pt x="2173" y="245"/>
                  <a:pt x="2173" y="245"/>
                </a:cubicBezTo>
                <a:cubicBezTo>
                  <a:pt x="2181" y="246"/>
                  <a:pt x="2189" y="245"/>
                  <a:pt x="2190" y="245"/>
                </a:cubicBezTo>
                <a:cubicBezTo>
                  <a:pt x="2191" y="244"/>
                  <a:pt x="2197" y="241"/>
                  <a:pt x="2197" y="243"/>
                </a:cubicBezTo>
                <a:cubicBezTo>
                  <a:pt x="2197" y="244"/>
                  <a:pt x="2199" y="250"/>
                  <a:pt x="2202" y="251"/>
                </a:cubicBezTo>
                <a:cubicBezTo>
                  <a:pt x="2206" y="251"/>
                  <a:pt x="2216" y="253"/>
                  <a:pt x="2217" y="254"/>
                </a:cubicBezTo>
                <a:cubicBezTo>
                  <a:pt x="2217" y="254"/>
                  <a:pt x="2214" y="256"/>
                  <a:pt x="2210" y="255"/>
                </a:cubicBezTo>
                <a:cubicBezTo>
                  <a:pt x="2206" y="254"/>
                  <a:pt x="2191" y="257"/>
                  <a:pt x="2186" y="255"/>
                </a:cubicBezTo>
                <a:cubicBezTo>
                  <a:pt x="2181" y="253"/>
                  <a:pt x="2143" y="251"/>
                  <a:pt x="2116" y="251"/>
                </a:cubicBezTo>
                <a:cubicBezTo>
                  <a:pt x="2089" y="251"/>
                  <a:pt x="2013" y="251"/>
                  <a:pt x="2008" y="251"/>
                </a:cubicBezTo>
                <a:cubicBezTo>
                  <a:pt x="2008" y="251"/>
                  <a:pt x="2008" y="251"/>
                  <a:pt x="2005" y="248"/>
                </a:cubicBezTo>
                <a:cubicBezTo>
                  <a:pt x="2002" y="247"/>
                  <a:pt x="2000" y="254"/>
                  <a:pt x="1996" y="249"/>
                </a:cubicBezTo>
                <a:cubicBezTo>
                  <a:pt x="1995" y="248"/>
                  <a:pt x="1995" y="248"/>
                  <a:pt x="1995" y="248"/>
                </a:cubicBezTo>
                <a:cubicBezTo>
                  <a:pt x="1990" y="249"/>
                  <a:pt x="1985" y="251"/>
                  <a:pt x="1983" y="251"/>
                </a:cubicBezTo>
                <a:cubicBezTo>
                  <a:pt x="1981" y="251"/>
                  <a:pt x="1972" y="250"/>
                  <a:pt x="1967" y="249"/>
                </a:cubicBezTo>
                <a:cubicBezTo>
                  <a:pt x="1967" y="249"/>
                  <a:pt x="1967" y="249"/>
                  <a:pt x="1962" y="249"/>
                </a:cubicBezTo>
                <a:cubicBezTo>
                  <a:pt x="1957" y="249"/>
                  <a:pt x="1957" y="249"/>
                  <a:pt x="1957" y="249"/>
                </a:cubicBezTo>
                <a:cubicBezTo>
                  <a:pt x="1952" y="248"/>
                  <a:pt x="1949" y="248"/>
                  <a:pt x="1951" y="247"/>
                </a:cubicBezTo>
                <a:cubicBezTo>
                  <a:pt x="1954" y="247"/>
                  <a:pt x="1960" y="245"/>
                  <a:pt x="1959" y="244"/>
                </a:cubicBezTo>
                <a:cubicBezTo>
                  <a:pt x="1959" y="243"/>
                  <a:pt x="1959" y="238"/>
                  <a:pt x="1960" y="236"/>
                </a:cubicBezTo>
                <a:cubicBezTo>
                  <a:pt x="1962" y="234"/>
                  <a:pt x="1965" y="227"/>
                  <a:pt x="1962" y="227"/>
                </a:cubicBezTo>
                <a:cubicBezTo>
                  <a:pt x="1958" y="227"/>
                  <a:pt x="1950" y="226"/>
                  <a:pt x="1950" y="225"/>
                </a:cubicBezTo>
                <a:cubicBezTo>
                  <a:pt x="1950" y="224"/>
                  <a:pt x="1951" y="222"/>
                  <a:pt x="1952" y="221"/>
                </a:cubicBezTo>
                <a:cubicBezTo>
                  <a:pt x="1954" y="221"/>
                  <a:pt x="1959" y="220"/>
                  <a:pt x="1959" y="219"/>
                </a:cubicBezTo>
                <a:cubicBezTo>
                  <a:pt x="1959" y="218"/>
                  <a:pt x="1958" y="216"/>
                  <a:pt x="1958" y="216"/>
                </a:cubicBezTo>
                <a:cubicBezTo>
                  <a:pt x="1957" y="216"/>
                  <a:pt x="1942" y="215"/>
                  <a:pt x="1926" y="214"/>
                </a:cubicBezTo>
                <a:cubicBezTo>
                  <a:pt x="1910" y="213"/>
                  <a:pt x="1853" y="214"/>
                  <a:pt x="1837" y="214"/>
                </a:cubicBezTo>
                <a:cubicBezTo>
                  <a:pt x="1821" y="213"/>
                  <a:pt x="1778" y="212"/>
                  <a:pt x="1778" y="212"/>
                </a:cubicBezTo>
                <a:cubicBezTo>
                  <a:pt x="1778" y="211"/>
                  <a:pt x="1770" y="208"/>
                  <a:pt x="1763" y="207"/>
                </a:cubicBezTo>
                <a:cubicBezTo>
                  <a:pt x="1755" y="207"/>
                  <a:pt x="1731" y="211"/>
                  <a:pt x="1730" y="210"/>
                </a:cubicBezTo>
                <a:cubicBezTo>
                  <a:pt x="1728" y="209"/>
                  <a:pt x="1702" y="209"/>
                  <a:pt x="1676" y="210"/>
                </a:cubicBezTo>
                <a:cubicBezTo>
                  <a:pt x="1650" y="210"/>
                  <a:pt x="1576" y="212"/>
                  <a:pt x="1568" y="213"/>
                </a:cubicBezTo>
                <a:cubicBezTo>
                  <a:pt x="1559" y="213"/>
                  <a:pt x="1524" y="217"/>
                  <a:pt x="1507" y="219"/>
                </a:cubicBezTo>
                <a:cubicBezTo>
                  <a:pt x="1507" y="219"/>
                  <a:pt x="1507" y="219"/>
                  <a:pt x="1492" y="219"/>
                </a:cubicBezTo>
                <a:cubicBezTo>
                  <a:pt x="1477" y="220"/>
                  <a:pt x="1477" y="220"/>
                  <a:pt x="1477" y="220"/>
                </a:cubicBezTo>
                <a:cubicBezTo>
                  <a:pt x="1460" y="220"/>
                  <a:pt x="1443" y="220"/>
                  <a:pt x="1440" y="219"/>
                </a:cubicBezTo>
                <a:cubicBezTo>
                  <a:pt x="1437" y="219"/>
                  <a:pt x="1423" y="218"/>
                  <a:pt x="1416" y="218"/>
                </a:cubicBezTo>
                <a:cubicBezTo>
                  <a:pt x="1416" y="218"/>
                  <a:pt x="1416" y="218"/>
                  <a:pt x="1410" y="216"/>
                </a:cubicBezTo>
                <a:cubicBezTo>
                  <a:pt x="1408" y="215"/>
                  <a:pt x="1408" y="215"/>
                  <a:pt x="1408" y="215"/>
                </a:cubicBezTo>
                <a:cubicBezTo>
                  <a:pt x="1405" y="213"/>
                  <a:pt x="1403" y="211"/>
                  <a:pt x="1404" y="211"/>
                </a:cubicBezTo>
                <a:cubicBezTo>
                  <a:pt x="1404" y="210"/>
                  <a:pt x="1401" y="208"/>
                  <a:pt x="1395" y="208"/>
                </a:cubicBezTo>
                <a:cubicBezTo>
                  <a:pt x="1388" y="208"/>
                  <a:pt x="1372" y="209"/>
                  <a:pt x="1372" y="209"/>
                </a:cubicBezTo>
                <a:cubicBezTo>
                  <a:pt x="1372" y="209"/>
                  <a:pt x="1374" y="210"/>
                  <a:pt x="1378" y="210"/>
                </a:cubicBezTo>
                <a:cubicBezTo>
                  <a:pt x="1378" y="210"/>
                  <a:pt x="1378" y="210"/>
                  <a:pt x="1381" y="211"/>
                </a:cubicBezTo>
                <a:cubicBezTo>
                  <a:pt x="1384" y="211"/>
                  <a:pt x="1384" y="211"/>
                  <a:pt x="1384" y="211"/>
                </a:cubicBezTo>
                <a:cubicBezTo>
                  <a:pt x="1388" y="210"/>
                  <a:pt x="1393" y="211"/>
                  <a:pt x="1394" y="213"/>
                </a:cubicBezTo>
                <a:cubicBezTo>
                  <a:pt x="1396" y="214"/>
                  <a:pt x="1399" y="218"/>
                  <a:pt x="1397" y="218"/>
                </a:cubicBezTo>
                <a:cubicBezTo>
                  <a:pt x="1397" y="218"/>
                  <a:pt x="1397" y="218"/>
                  <a:pt x="1396" y="219"/>
                </a:cubicBezTo>
                <a:cubicBezTo>
                  <a:pt x="1392" y="220"/>
                  <a:pt x="1392" y="220"/>
                  <a:pt x="1392" y="220"/>
                </a:cubicBezTo>
                <a:cubicBezTo>
                  <a:pt x="1388" y="220"/>
                  <a:pt x="1380" y="220"/>
                  <a:pt x="1375" y="219"/>
                </a:cubicBezTo>
                <a:cubicBezTo>
                  <a:pt x="1375" y="219"/>
                  <a:pt x="1375" y="219"/>
                  <a:pt x="1370" y="219"/>
                </a:cubicBezTo>
                <a:cubicBezTo>
                  <a:pt x="1337" y="220"/>
                  <a:pt x="1304" y="221"/>
                  <a:pt x="1272" y="221"/>
                </a:cubicBezTo>
                <a:cubicBezTo>
                  <a:pt x="1262" y="222"/>
                  <a:pt x="1252" y="222"/>
                  <a:pt x="1243" y="220"/>
                </a:cubicBezTo>
                <a:cubicBezTo>
                  <a:pt x="1233" y="217"/>
                  <a:pt x="1233" y="217"/>
                  <a:pt x="1233" y="217"/>
                </a:cubicBezTo>
                <a:cubicBezTo>
                  <a:pt x="1222" y="220"/>
                  <a:pt x="1184" y="223"/>
                  <a:pt x="1149" y="224"/>
                </a:cubicBezTo>
                <a:cubicBezTo>
                  <a:pt x="1074" y="226"/>
                  <a:pt x="1074" y="226"/>
                  <a:pt x="1074" y="226"/>
                </a:cubicBezTo>
                <a:cubicBezTo>
                  <a:pt x="1039" y="227"/>
                  <a:pt x="1010" y="227"/>
                  <a:pt x="1009" y="227"/>
                </a:cubicBezTo>
                <a:cubicBezTo>
                  <a:pt x="1009" y="227"/>
                  <a:pt x="1008" y="225"/>
                  <a:pt x="1014" y="224"/>
                </a:cubicBezTo>
                <a:cubicBezTo>
                  <a:pt x="1019" y="223"/>
                  <a:pt x="1023" y="220"/>
                  <a:pt x="1012" y="218"/>
                </a:cubicBezTo>
                <a:cubicBezTo>
                  <a:pt x="1012" y="218"/>
                  <a:pt x="1012" y="218"/>
                  <a:pt x="1001" y="221"/>
                </a:cubicBezTo>
                <a:cubicBezTo>
                  <a:pt x="990" y="224"/>
                  <a:pt x="990" y="224"/>
                  <a:pt x="990" y="224"/>
                </a:cubicBezTo>
                <a:cubicBezTo>
                  <a:pt x="975" y="223"/>
                  <a:pt x="961" y="222"/>
                  <a:pt x="958" y="221"/>
                </a:cubicBezTo>
                <a:cubicBezTo>
                  <a:pt x="954" y="221"/>
                  <a:pt x="920" y="221"/>
                  <a:pt x="888" y="221"/>
                </a:cubicBezTo>
                <a:cubicBezTo>
                  <a:pt x="857" y="222"/>
                  <a:pt x="771" y="223"/>
                  <a:pt x="768" y="223"/>
                </a:cubicBezTo>
                <a:cubicBezTo>
                  <a:pt x="765" y="223"/>
                  <a:pt x="755" y="223"/>
                  <a:pt x="753" y="224"/>
                </a:cubicBezTo>
                <a:cubicBezTo>
                  <a:pt x="753" y="224"/>
                  <a:pt x="753" y="224"/>
                  <a:pt x="750" y="224"/>
                </a:cubicBezTo>
                <a:cubicBezTo>
                  <a:pt x="739" y="225"/>
                  <a:pt x="739" y="225"/>
                  <a:pt x="739" y="225"/>
                </a:cubicBezTo>
                <a:cubicBezTo>
                  <a:pt x="727" y="225"/>
                  <a:pt x="707" y="224"/>
                  <a:pt x="695" y="224"/>
                </a:cubicBezTo>
                <a:cubicBezTo>
                  <a:pt x="683" y="224"/>
                  <a:pt x="646" y="223"/>
                  <a:pt x="638" y="222"/>
                </a:cubicBezTo>
                <a:cubicBezTo>
                  <a:pt x="638" y="222"/>
                  <a:pt x="638" y="222"/>
                  <a:pt x="632" y="226"/>
                </a:cubicBezTo>
                <a:cubicBezTo>
                  <a:pt x="629" y="228"/>
                  <a:pt x="623" y="228"/>
                  <a:pt x="620" y="227"/>
                </a:cubicBezTo>
                <a:cubicBezTo>
                  <a:pt x="608" y="223"/>
                  <a:pt x="597" y="225"/>
                  <a:pt x="586" y="225"/>
                </a:cubicBezTo>
                <a:cubicBezTo>
                  <a:pt x="570" y="225"/>
                  <a:pt x="570" y="225"/>
                  <a:pt x="570" y="225"/>
                </a:cubicBezTo>
                <a:cubicBezTo>
                  <a:pt x="551" y="226"/>
                  <a:pt x="538" y="228"/>
                  <a:pt x="540" y="228"/>
                </a:cubicBezTo>
                <a:cubicBezTo>
                  <a:pt x="541" y="229"/>
                  <a:pt x="545" y="230"/>
                  <a:pt x="545" y="230"/>
                </a:cubicBezTo>
                <a:cubicBezTo>
                  <a:pt x="545" y="231"/>
                  <a:pt x="537" y="232"/>
                  <a:pt x="527" y="232"/>
                </a:cubicBezTo>
                <a:cubicBezTo>
                  <a:pt x="527" y="232"/>
                  <a:pt x="527" y="232"/>
                  <a:pt x="517" y="232"/>
                </a:cubicBezTo>
                <a:cubicBezTo>
                  <a:pt x="498" y="232"/>
                  <a:pt x="498" y="232"/>
                  <a:pt x="498" y="232"/>
                </a:cubicBezTo>
                <a:cubicBezTo>
                  <a:pt x="477" y="233"/>
                  <a:pt x="455" y="233"/>
                  <a:pt x="450" y="232"/>
                </a:cubicBezTo>
                <a:cubicBezTo>
                  <a:pt x="450" y="232"/>
                  <a:pt x="450" y="232"/>
                  <a:pt x="445" y="236"/>
                </a:cubicBezTo>
                <a:cubicBezTo>
                  <a:pt x="445" y="237"/>
                  <a:pt x="441" y="237"/>
                  <a:pt x="439" y="236"/>
                </a:cubicBezTo>
                <a:cubicBezTo>
                  <a:pt x="432" y="233"/>
                  <a:pt x="424" y="235"/>
                  <a:pt x="417" y="234"/>
                </a:cubicBezTo>
                <a:cubicBezTo>
                  <a:pt x="416" y="234"/>
                  <a:pt x="416" y="234"/>
                  <a:pt x="416" y="234"/>
                </a:cubicBezTo>
                <a:cubicBezTo>
                  <a:pt x="415" y="233"/>
                  <a:pt x="412" y="232"/>
                  <a:pt x="410" y="233"/>
                </a:cubicBezTo>
                <a:cubicBezTo>
                  <a:pt x="408" y="234"/>
                  <a:pt x="397" y="235"/>
                  <a:pt x="392" y="235"/>
                </a:cubicBezTo>
                <a:cubicBezTo>
                  <a:pt x="386" y="235"/>
                  <a:pt x="361" y="236"/>
                  <a:pt x="348" y="237"/>
                </a:cubicBezTo>
                <a:cubicBezTo>
                  <a:pt x="348" y="237"/>
                  <a:pt x="348" y="237"/>
                  <a:pt x="336" y="242"/>
                </a:cubicBezTo>
                <a:cubicBezTo>
                  <a:pt x="335" y="242"/>
                  <a:pt x="335" y="242"/>
                  <a:pt x="335" y="242"/>
                </a:cubicBezTo>
                <a:cubicBezTo>
                  <a:pt x="333" y="242"/>
                  <a:pt x="331" y="241"/>
                  <a:pt x="331" y="240"/>
                </a:cubicBezTo>
                <a:cubicBezTo>
                  <a:pt x="330" y="239"/>
                  <a:pt x="329" y="237"/>
                  <a:pt x="328" y="237"/>
                </a:cubicBezTo>
                <a:cubicBezTo>
                  <a:pt x="328" y="236"/>
                  <a:pt x="322" y="236"/>
                  <a:pt x="317" y="237"/>
                </a:cubicBezTo>
                <a:cubicBezTo>
                  <a:pt x="312" y="237"/>
                  <a:pt x="290" y="237"/>
                  <a:pt x="279" y="238"/>
                </a:cubicBezTo>
                <a:cubicBezTo>
                  <a:pt x="279" y="238"/>
                  <a:pt x="279" y="238"/>
                  <a:pt x="271" y="241"/>
                </a:cubicBezTo>
                <a:cubicBezTo>
                  <a:pt x="262" y="244"/>
                  <a:pt x="254" y="243"/>
                  <a:pt x="245" y="243"/>
                </a:cubicBezTo>
                <a:cubicBezTo>
                  <a:pt x="245" y="243"/>
                  <a:pt x="245" y="243"/>
                  <a:pt x="245" y="243"/>
                </a:cubicBezTo>
                <a:cubicBezTo>
                  <a:pt x="245" y="241"/>
                  <a:pt x="244" y="240"/>
                  <a:pt x="244" y="240"/>
                </a:cubicBezTo>
                <a:cubicBezTo>
                  <a:pt x="244" y="240"/>
                  <a:pt x="245" y="241"/>
                  <a:pt x="246" y="241"/>
                </a:cubicBezTo>
                <a:cubicBezTo>
                  <a:pt x="247" y="240"/>
                  <a:pt x="250" y="240"/>
                  <a:pt x="250" y="239"/>
                </a:cubicBezTo>
                <a:cubicBezTo>
                  <a:pt x="250" y="239"/>
                  <a:pt x="249" y="238"/>
                  <a:pt x="248" y="238"/>
                </a:cubicBezTo>
                <a:cubicBezTo>
                  <a:pt x="247" y="238"/>
                  <a:pt x="240" y="240"/>
                  <a:pt x="236" y="241"/>
                </a:cubicBezTo>
                <a:cubicBezTo>
                  <a:pt x="231" y="242"/>
                  <a:pt x="219" y="244"/>
                  <a:pt x="219" y="243"/>
                </a:cubicBezTo>
                <a:cubicBezTo>
                  <a:pt x="219" y="243"/>
                  <a:pt x="221" y="241"/>
                  <a:pt x="224" y="239"/>
                </a:cubicBezTo>
                <a:cubicBezTo>
                  <a:pt x="227" y="238"/>
                  <a:pt x="227" y="234"/>
                  <a:pt x="216" y="236"/>
                </a:cubicBezTo>
                <a:cubicBezTo>
                  <a:pt x="216" y="236"/>
                  <a:pt x="216" y="236"/>
                  <a:pt x="207" y="237"/>
                </a:cubicBezTo>
                <a:cubicBezTo>
                  <a:pt x="198" y="238"/>
                  <a:pt x="198" y="238"/>
                  <a:pt x="198" y="238"/>
                </a:cubicBezTo>
                <a:cubicBezTo>
                  <a:pt x="188" y="240"/>
                  <a:pt x="185" y="240"/>
                  <a:pt x="192" y="238"/>
                </a:cubicBezTo>
                <a:cubicBezTo>
                  <a:pt x="199" y="237"/>
                  <a:pt x="215" y="227"/>
                  <a:pt x="213" y="225"/>
                </a:cubicBezTo>
                <a:cubicBezTo>
                  <a:pt x="211" y="223"/>
                  <a:pt x="199" y="219"/>
                  <a:pt x="193" y="220"/>
                </a:cubicBezTo>
                <a:cubicBezTo>
                  <a:pt x="187" y="220"/>
                  <a:pt x="169" y="224"/>
                  <a:pt x="167" y="225"/>
                </a:cubicBezTo>
                <a:cubicBezTo>
                  <a:pt x="164" y="226"/>
                  <a:pt x="155" y="223"/>
                  <a:pt x="153" y="223"/>
                </a:cubicBezTo>
                <a:cubicBezTo>
                  <a:pt x="151" y="223"/>
                  <a:pt x="147" y="221"/>
                  <a:pt x="148" y="220"/>
                </a:cubicBezTo>
                <a:cubicBezTo>
                  <a:pt x="150" y="220"/>
                  <a:pt x="155" y="219"/>
                  <a:pt x="154" y="218"/>
                </a:cubicBezTo>
                <a:cubicBezTo>
                  <a:pt x="154" y="218"/>
                  <a:pt x="147" y="217"/>
                  <a:pt x="140" y="217"/>
                </a:cubicBezTo>
                <a:cubicBezTo>
                  <a:pt x="140" y="217"/>
                  <a:pt x="140" y="217"/>
                  <a:pt x="133" y="220"/>
                </a:cubicBezTo>
                <a:cubicBezTo>
                  <a:pt x="127" y="222"/>
                  <a:pt x="127" y="222"/>
                  <a:pt x="127" y="222"/>
                </a:cubicBezTo>
                <a:cubicBezTo>
                  <a:pt x="118" y="222"/>
                  <a:pt x="111" y="219"/>
                  <a:pt x="111" y="218"/>
                </a:cubicBezTo>
                <a:cubicBezTo>
                  <a:pt x="111" y="216"/>
                  <a:pt x="111" y="210"/>
                  <a:pt x="112" y="209"/>
                </a:cubicBezTo>
                <a:cubicBezTo>
                  <a:pt x="112" y="209"/>
                  <a:pt x="118" y="207"/>
                  <a:pt x="123" y="207"/>
                </a:cubicBezTo>
                <a:cubicBezTo>
                  <a:pt x="127" y="207"/>
                  <a:pt x="135" y="198"/>
                  <a:pt x="132" y="198"/>
                </a:cubicBezTo>
                <a:cubicBezTo>
                  <a:pt x="132" y="198"/>
                  <a:pt x="132" y="198"/>
                  <a:pt x="130" y="198"/>
                </a:cubicBezTo>
                <a:cubicBezTo>
                  <a:pt x="124" y="198"/>
                  <a:pt x="117" y="196"/>
                  <a:pt x="111" y="199"/>
                </a:cubicBezTo>
                <a:cubicBezTo>
                  <a:pt x="106" y="201"/>
                  <a:pt x="106" y="201"/>
                  <a:pt x="106" y="201"/>
                </a:cubicBezTo>
                <a:cubicBezTo>
                  <a:pt x="100" y="200"/>
                  <a:pt x="93" y="198"/>
                  <a:pt x="90" y="198"/>
                </a:cubicBezTo>
                <a:cubicBezTo>
                  <a:pt x="86" y="199"/>
                  <a:pt x="76" y="199"/>
                  <a:pt x="74" y="199"/>
                </a:cubicBezTo>
                <a:cubicBezTo>
                  <a:pt x="73" y="200"/>
                  <a:pt x="71" y="196"/>
                  <a:pt x="71" y="196"/>
                </a:cubicBezTo>
                <a:cubicBezTo>
                  <a:pt x="72" y="196"/>
                  <a:pt x="72" y="196"/>
                  <a:pt x="73" y="196"/>
                </a:cubicBezTo>
                <a:cubicBezTo>
                  <a:pt x="73" y="195"/>
                  <a:pt x="74" y="194"/>
                  <a:pt x="74" y="194"/>
                </a:cubicBezTo>
                <a:cubicBezTo>
                  <a:pt x="74" y="194"/>
                  <a:pt x="73" y="194"/>
                  <a:pt x="73" y="194"/>
                </a:cubicBezTo>
                <a:cubicBezTo>
                  <a:pt x="72" y="195"/>
                  <a:pt x="71" y="196"/>
                  <a:pt x="70" y="196"/>
                </a:cubicBezTo>
                <a:cubicBezTo>
                  <a:pt x="69" y="196"/>
                  <a:pt x="66" y="195"/>
                  <a:pt x="66" y="194"/>
                </a:cubicBezTo>
                <a:cubicBezTo>
                  <a:pt x="67" y="193"/>
                  <a:pt x="72" y="190"/>
                  <a:pt x="77" y="190"/>
                </a:cubicBezTo>
                <a:cubicBezTo>
                  <a:pt x="81" y="189"/>
                  <a:pt x="91" y="185"/>
                  <a:pt x="86" y="184"/>
                </a:cubicBezTo>
                <a:cubicBezTo>
                  <a:pt x="80" y="183"/>
                  <a:pt x="67" y="182"/>
                  <a:pt x="65" y="184"/>
                </a:cubicBezTo>
                <a:cubicBezTo>
                  <a:pt x="63" y="185"/>
                  <a:pt x="58" y="188"/>
                  <a:pt x="56" y="187"/>
                </a:cubicBezTo>
                <a:cubicBezTo>
                  <a:pt x="54" y="186"/>
                  <a:pt x="48" y="182"/>
                  <a:pt x="49" y="181"/>
                </a:cubicBezTo>
                <a:cubicBezTo>
                  <a:pt x="50" y="180"/>
                  <a:pt x="51" y="177"/>
                  <a:pt x="49" y="177"/>
                </a:cubicBezTo>
                <a:cubicBezTo>
                  <a:pt x="49" y="177"/>
                  <a:pt x="49" y="177"/>
                  <a:pt x="48" y="177"/>
                </a:cubicBezTo>
                <a:cubicBezTo>
                  <a:pt x="43" y="178"/>
                  <a:pt x="43" y="178"/>
                  <a:pt x="43" y="178"/>
                </a:cubicBezTo>
                <a:cubicBezTo>
                  <a:pt x="35" y="178"/>
                  <a:pt x="30" y="178"/>
                  <a:pt x="32" y="178"/>
                </a:cubicBezTo>
                <a:cubicBezTo>
                  <a:pt x="33" y="177"/>
                  <a:pt x="36" y="176"/>
                  <a:pt x="36" y="175"/>
                </a:cubicBezTo>
                <a:cubicBezTo>
                  <a:pt x="35" y="175"/>
                  <a:pt x="38" y="174"/>
                  <a:pt x="42" y="174"/>
                </a:cubicBezTo>
                <a:cubicBezTo>
                  <a:pt x="46" y="174"/>
                  <a:pt x="58" y="173"/>
                  <a:pt x="58" y="173"/>
                </a:cubicBezTo>
                <a:cubicBezTo>
                  <a:pt x="58" y="172"/>
                  <a:pt x="55" y="171"/>
                  <a:pt x="53" y="171"/>
                </a:cubicBezTo>
                <a:cubicBezTo>
                  <a:pt x="50" y="171"/>
                  <a:pt x="42" y="170"/>
                  <a:pt x="43" y="169"/>
                </a:cubicBezTo>
                <a:cubicBezTo>
                  <a:pt x="44" y="169"/>
                  <a:pt x="41" y="168"/>
                  <a:pt x="36" y="169"/>
                </a:cubicBezTo>
                <a:cubicBezTo>
                  <a:pt x="31" y="171"/>
                  <a:pt x="17" y="167"/>
                  <a:pt x="17" y="166"/>
                </a:cubicBezTo>
                <a:cubicBezTo>
                  <a:pt x="17" y="165"/>
                  <a:pt x="19" y="160"/>
                  <a:pt x="22" y="160"/>
                </a:cubicBezTo>
                <a:cubicBezTo>
                  <a:pt x="24" y="159"/>
                  <a:pt x="32" y="162"/>
                  <a:pt x="34" y="161"/>
                </a:cubicBezTo>
                <a:cubicBezTo>
                  <a:pt x="36" y="160"/>
                  <a:pt x="46" y="157"/>
                  <a:pt x="52" y="156"/>
                </a:cubicBezTo>
                <a:cubicBezTo>
                  <a:pt x="52" y="156"/>
                  <a:pt x="52" y="156"/>
                  <a:pt x="58" y="156"/>
                </a:cubicBezTo>
                <a:cubicBezTo>
                  <a:pt x="65" y="156"/>
                  <a:pt x="65" y="156"/>
                  <a:pt x="65" y="156"/>
                </a:cubicBezTo>
                <a:cubicBezTo>
                  <a:pt x="73" y="154"/>
                  <a:pt x="77" y="151"/>
                  <a:pt x="75" y="151"/>
                </a:cubicBezTo>
                <a:cubicBezTo>
                  <a:pt x="73" y="151"/>
                  <a:pt x="65" y="149"/>
                  <a:pt x="67" y="149"/>
                </a:cubicBezTo>
                <a:cubicBezTo>
                  <a:pt x="69" y="148"/>
                  <a:pt x="72" y="147"/>
                  <a:pt x="72" y="146"/>
                </a:cubicBezTo>
                <a:cubicBezTo>
                  <a:pt x="71" y="146"/>
                  <a:pt x="74" y="145"/>
                  <a:pt x="78" y="145"/>
                </a:cubicBezTo>
                <a:cubicBezTo>
                  <a:pt x="82" y="145"/>
                  <a:pt x="88" y="144"/>
                  <a:pt x="82" y="143"/>
                </a:cubicBezTo>
                <a:cubicBezTo>
                  <a:pt x="77" y="143"/>
                  <a:pt x="54" y="147"/>
                  <a:pt x="43" y="151"/>
                </a:cubicBezTo>
                <a:cubicBezTo>
                  <a:pt x="43" y="151"/>
                  <a:pt x="43" y="151"/>
                  <a:pt x="32" y="146"/>
                </a:cubicBezTo>
                <a:cubicBezTo>
                  <a:pt x="31" y="145"/>
                  <a:pt x="28" y="147"/>
                  <a:pt x="25" y="148"/>
                </a:cubicBezTo>
                <a:cubicBezTo>
                  <a:pt x="23" y="148"/>
                  <a:pt x="23" y="148"/>
                  <a:pt x="23" y="148"/>
                </a:cubicBezTo>
                <a:cubicBezTo>
                  <a:pt x="19" y="148"/>
                  <a:pt x="18" y="146"/>
                  <a:pt x="20" y="144"/>
                </a:cubicBezTo>
                <a:cubicBezTo>
                  <a:pt x="20" y="144"/>
                  <a:pt x="20" y="144"/>
                  <a:pt x="23" y="143"/>
                </a:cubicBezTo>
                <a:cubicBezTo>
                  <a:pt x="31" y="142"/>
                  <a:pt x="39" y="141"/>
                  <a:pt x="47" y="139"/>
                </a:cubicBezTo>
                <a:cubicBezTo>
                  <a:pt x="47" y="139"/>
                  <a:pt x="47" y="139"/>
                  <a:pt x="47" y="139"/>
                </a:cubicBezTo>
                <a:cubicBezTo>
                  <a:pt x="47" y="137"/>
                  <a:pt x="48" y="136"/>
                  <a:pt x="48" y="136"/>
                </a:cubicBezTo>
                <a:cubicBezTo>
                  <a:pt x="48" y="136"/>
                  <a:pt x="49" y="137"/>
                  <a:pt x="51" y="137"/>
                </a:cubicBezTo>
                <a:cubicBezTo>
                  <a:pt x="53" y="136"/>
                  <a:pt x="57" y="136"/>
                  <a:pt x="57" y="135"/>
                </a:cubicBezTo>
                <a:cubicBezTo>
                  <a:pt x="57" y="135"/>
                  <a:pt x="55" y="134"/>
                  <a:pt x="54" y="134"/>
                </a:cubicBezTo>
                <a:cubicBezTo>
                  <a:pt x="52" y="134"/>
                  <a:pt x="46" y="136"/>
                  <a:pt x="44" y="136"/>
                </a:cubicBezTo>
                <a:cubicBezTo>
                  <a:pt x="42" y="137"/>
                  <a:pt x="36" y="136"/>
                  <a:pt x="36" y="136"/>
                </a:cubicBezTo>
                <a:cubicBezTo>
                  <a:pt x="35" y="135"/>
                  <a:pt x="32" y="131"/>
                  <a:pt x="30" y="131"/>
                </a:cubicBezTo>
                <a:cubicBezTo>
                  <a:pt x="28" y="131"/>
                  <a:pt x="22" y="130"/>
                  <a:pt x="22" y="127"/>
                </a:cubicBezTo>
                <a:cubicBezTo>
                  <a:pt x="22" y="127"/>
                  <a:pt x="22" y="127"/>
                  <a:pt x="23" y="127"/>
                </a:cubicBezTo>
                <a:cubicBezTo>
                  <a:pt x="28" y="125"/>
                  <a:pt x="28" y="125"/>
                  <a:pt x="28" y="125"/>
                </a:cubicBezTo>
                <a:cubicBezTo>
                  <a:pt x="34" y="123"/>
                  <a:pt x="37" y="121"/>
                  <a:pt x="35" y="120"/>
                </a:cubicBezTo>
                <a:cubicBezTo>
                  <a:pt x="33" y="120"/>
                  <a:pt x="31" y="118"/>
                  <a:pt x="33" y="117"/>
                </a:cubicBezTo>
                <a:cubicBezTo>
                  <a:pt x="36" y="115"/>
                  <a:pt x="47" y="113"/>
                  <a:pt x="46" y="112"/>
                </a:cubicBezTo>
                <a:cubicBezTo>
                  <a:pt x="45" y="111"/>
                  <a:pt x="45" y="109"/>
                  <a:pt x="47" y="109"/>
                </a:cubicBezTo>
                <a:cubicBezTo>
                  <a:pt x="49" y="108"/>
                  <a:pt x="50" y="107"/>
                  <a:pt x="45" y="107"/>
                </a:cubicBezTo>
                <a:cubicBezTo>
                  <a:pt x="40" y="108"/>
                  <a:pt x="23" y="108"/>
                  <a:pt x="18" y="108"/>
                </a:cubicBezTo>
                <a:cubicBezTo>
                  <a:pt x="13" y="108"/>
                  <a:pt x="0" y="111"/>
                  <a:pt x="0" y="110"/>
                </a:cubicBezTo>
                <a:cubicBezTo>
                  <a:pt x="0" y="110"/>
                  <a:pt x="7" y="107"/>
                  <a:pt x="17" y="106"/>
                </a:cubicBezTo>
                <a:cubicBezTo>
                  <a:pt x="26" y="105"/>
                  <a:pt x="54" y="103"/>
                  <a:pt x="56" y="103"/>
                </a:cubicBezTo>
                <a:cubicBezTo>
                  <a:pt x="59" y="103"/>
                  <a:pt x="67" y="101"/>
                  <a:pt x="69" y="103"/>
                </a:cubicBezTo>
                <a:cubicBezTo>
                  <a:pt x="72" y="105"/>
                  <a:pt x="78" y="98"/>
                  <a:pt x="78" y="98"/>
                </a:cubicBezTo>
                <a:cubicBezTo>
                  <a:pt x="78" y="98"/>
                  <a:pt x="79" y="99"/>
                  <a:pt x="81" y="99"/>
                </a:cubicBezTo>
                <a:cubicBezTo>
                  <a:pt x="82" y="99"/>
                  <a:pt x="85" y="98"/>
                  <a:pt x="85" y="98"/>
                </a:cubicBezTo>
                <a:cubicBezTo>
                  <a:pt x="84" y="97"/>
                  <a:pt x="83" y="96"/>
                  <a:pt x="82" y="97"/>
                </a:cubicBezTo>
                <a:cubicBezTo>
                  <a:pt x="81" y="97"/>
                  <a:pt x="74" y="97"/>
                  <a:pt x="68" y="97"/>
                </a:cubicBezTo>
                <a:cubicBezTo>
                  <a:pt x="68" y="97"/>
                  <a:pt x="68" y="97"/>
                  <a:pt x="62" y="97"/>
                </a:cubicBezTo>
                <a:cubicBezTo>
                  <a:pt x="57" y="97"/>
                  <a:pt x="57" y="97"/>
                  <a:pt x="57" y="97"/>
                </a:cubicBezTo>
                <a:cubicBezTo>
                  <a:pt x="52" y="99"/>
                  <a:pt x="47" y="100"/>
                  <a:pt x="47" y="99"/>
                </a:cubicBezTo>
                <a:cubicBezTo>
                  <a:pt x="47" y="98"/>
                  <a:pt x="49" y="95"/>
                  <a:pt x="52" y="94"/>
                </a:cubicBezTo>
                <a:cubicBezTo>
                  <a:pt x="55" y="94"/>
                  <a:pt x="56" y="93"/>
                  <a:pt x="49" y="92"/>
                </a:cubicBezTo>
                <a:cubicBezTo>
                  <a:pt x="41" y="91"/>
                  <a:pt x="19" y="94"/>
                  <a:pt x="18" y="93"/>
                </a:cubicBezTo>
                <a:cubicBezTo>
                  <a:pt x="17" y="92"/>
                  <a:pt x="19" y="86"/>
                  <a:pt x="25" y="83"/>
                </a:cubicBezTo>
                <a:cubicBezTo>
                  <a:pt x="25" y="83"/>
                  <a:pt x="25" y="83"/>
                  <a:pt x="31" y="83"/>
                </a:cubicBezTo>
                <a:cubicBezTo>
                  <a:pt x="34" y="83"/>
                  <a:pt x="34" y="83"/>
                  <a:pt x="34" y="83"/>
                </a:cubicBezTo>
                <a:cubicBezTo>
                  <a:pt x="38" y="83"/>
                  <a:pt x="61" y="82"/>
                  <a:pt x="85" y="80"/>
                </a:cubicBezTo>
                <a:cubicBezTo>
                  <a:pt x="85" y="80"/>
                  <a:pt x="85" y="80"/>
                  <a:pt x="107" y="78"/>
                </a:cubicBezTo>
                <a:cubicBezTo>
                  <a:pt x="118" y="77"/>
                  <a:pt x="130" y="73"/>
                  <a:pt x="140" y="66"/>
                </a:cubicBezTo>
                <a:cubicBezTo>
                  <a:pt x="146" y="62"/>
                  <a:pt x="146" y="62"/>
                  <a:pt x="146" y="62"/>
                </a:cubicBezTo>
                <a:cubicBezTo>
                  <a:pt x="154" y="61"/>
                  <a:pt x="160" y="62"/>
                  <a:pt x="159" y="64"/>
                </a:cubicBezTo>
                <a:cubicBezTo>
                  <a:pt x="159" y="66"/>
                  <a:pt x="158" y="72"/>
                  <a:pt x="160" y="70"/>
                </a:cubicBezTo>
                <a:cubicBezTo>
                  <a:pt x="160" y="70"/>
                  <a:pt x="160" y="70"/>
                  <a:pt x="161" y="70"/>
                </a:cubicBezTo>
                <a:cubicBezTo>
                  <a:pt x="167" y="69"/>
                  <a:pt x="175" y="67"/>
                  <a:pt x="181" y="69"/>
                </a:cubicBezTo>
                <a:cubicBezTo>
                  <a:pt x="187" y="72"/>
                  <a:pt x="187" y="72"/>
                  <a:pt x="187" y="72"/>
                </a:cubicBezTo>
                <a:cubicBezTo>
                  <a:pt x="192" y="71"/>
                  <a:pt x="226" y="70"/>
                  <a:pt x="261" y="70"/>
                </a:cubicBezTo>
                <a:cubicBezTo>
                  <a:pt x="475" y="65"/>
                  <a:pt x="475" y="65"/>
                  <a:pt x="475" y="65"/>
                </a:cubicBezTo>
                <a:cubicBezTo>
                  <a:pt x="510" y="64"/>
                  <a:pt x="542" y="63"/>
                  <a:pt x="546" y="62"/>
                </a:cubicBezTo>
                <a:cubicBezTo>
                  <a:pt x="550" y="62"/>
                  <a:pt x="561" y="66"/>
                  <a:pt x="563" y="67"/>
                </a:cubicBezTo>
                <a:cubicBezTo>
                  <a:pt x="563" y="67"/>
                  <a:pt x="563" y="67"/>
                  <a:pt x="564" y="66"/>
                </a:cubicBezTo>
                <a:cubicBezTo>
                  <a:pt x="571" y="61"/>
                  <a:pt x="579" y="63"/>
                  <a:pt x="587" y="63"/>
                </a:cubicBezTo>
                <a:cubicBezTo>
                  <a:pt x="664" y="61"/>
                  <a:pt x="756" y="59"/>
                  <a:pt x="756" y="59"/>
                </a:cubicBezTo>
                <a:cubicBezTo>
                  <a:pt x="791" y="58"/>
                  <a:pt x="822" y="58"/>
                  <a:pt x="825" y="58"/>
                </a:cubicBezTo>
                <a:cubicBezTo>
                  <a:pt x="828" y="58"/>
                  <a:pt x="841" y="58"/>
                  <a:pt x="843" y="57"/>
                </a:cubicBezTo>
                <a:cubicBezTo>
                  <a:pt x="843" y="57"/>
                  <a:pt x="843" y="57"/>
                  <a:pt x="846" y="57"/>
                </a:cubicBezTo>
                <a:cubicBezTo>
                  <a:pt x="856" y="57"/>
                  <a:pt x="867" y="57"/>
                  <a:pt x="878" y="56"/>
                </a:cubicBezTo>
                <a:cubicBezTo>
                  <a:pt x="987" y="54"/>
                  <a:pt x="1141" y="51"/>
                  <a:pt x="1141" y="51"/>
                </a:cubicBezTo>
                <a:cubicBezTo>
                  <a:pt x="1176" y="50"/>
                  <a:pt x="1219" y="47"/>
                  <a:pt x="1237" y="44"/>
                </a:cubicBezTo>
                <a:cubicBezTo>
                  <a:pt x="1237" y="44"/>
                  <a:pt x="1237" y="44"/>
                  <a:pt x="1254" y="45"/>
                </a:cubicBezTo>
                <a:cubicBezTo>
                  <a:pt x="1271" y="46"/>
                  <a:pt x="1288" y="45"/>
                  <a:pt x="1305" y="44"/>
                </a:cubicBezTo>
                <a:cubicBezTo>
                  <a:pt x="1322" y="44"/>
                  <a:pt x="1340" y="43"/>
                  <a:pt x="1357" y="43"/>
                </a:cubicBezTo>
                <a:cubicBezTo>
                  <a:pt x="1374" y="43"/>
                  <a:pt x="1391" y="42"/>
                  <a:pt x="1408" y="42"/>
                </a:cubicBezTo>
                <a:cubicBezTo>
                  <a:pt x="1425" y="42"/>
                  <a:pt x="1425" y="42"/>
                  <a:pt x="1425" y="42"/>
                </a:cubicBezTo>
                <a:cubicBezTo>
                  <a:pt x="1444" y="41"/>
                  <a:pt x="1462" y="40"/>
                  <a:pt x="1466" y="40"/>
                </a:cubicBezTo>
                <a:cubicBezTo>
                  <a:pt x="1470" y="39"/>
                  <a:pt x="1485" y="38"/>
                  <a:pt x="1491" y="40"/>
                </a:cubicBezTo>
                <a:cubicBezTo>
                  <a:pt x="1491" y="40"/>
                  <a:pt x="1491" y="40"/>
                  <a:pt x="1498" y="38"/>
                </a:cubicBezTo>
                <a:cubicBezTo>
                  <a:pt x="1504" y="36"/>
                  <a:pt x="1512" y="37"/>
                  <a:pt x="1520" y="37"/>
                </a:cubicBezTo>
                <a:cubicBezTo>
                  <a:pt x="1527" y="37"/>
                  <a:pt x="1534" y="36"/>
                  <a:pt x="1541" y="36"/>
                </a:cubicBezTo>
                <a:cubicBezTo>
                  <a:pt x="1548" y="36"/>
                  <a:pt x="1555" y="36"/>
                  <a:pt x="1563" y="36"/>
                </a:cubicBezTo>
                <a:cubicBezTo>
                  <a:pt x="1570" y="36"/>
                  <a:pt x="1576" y="35"/>
                  <a:pt x="1583" y="35"/>
                </a:cubicBezTo>
                <a:cubicBezTo>
                  <a:pt x="1632" y="34"/>
                  <a:pt x="1680" y="33"/>
                  <a:pt x="1728" y="32"/>
                </a:cubicBezTo>
                <a:cubicBezTo>
                  <a:pt x="1733" y="32"/>
                  <a:pt x="1733" y="32"/>
                  <a:pt x="1733" y="32"/>
                </a:cubicBezTo>
                <a:cubicBezTo>
                  <a:pt x="1738" y="32"/>
                  <a:pt x="1745" y="32"/>
                  <a:pt x="1750" y="31"/>
                </a:cubicBezTo>
                <a:cubicBezTo>
                  <a:pt x="1750" y="31"/>
                  <a:pt x="1750" y="31"/>
                  <a:pt x="1754" y="31"/>
                </a:cubicBezTo>
                <a:cubicBezTo>
                  <a:pt x="1758" y="32"/>
                  <a:pt x="1763" y="31"/>
                  <a:pt x="1768" y="31"/>
                </a:cubicBezTo>
                <a:cubicBezTo>
                  <a:pt x="1783" y="32"/>
                  <a:pt x="1783" y="32"/>
                  <a:pt x="1783" y="32"/>
                </a:cubicBezTo>
                <a:cubicBezTo>
                  <a:pt x="1799" y="33"/>
                  <a:pt x="1826" y="33"/>
                  <a:pt x="1842" y="33"/>
                </a:cubicBezTo>
                <a:cubicBezTo>
                  <a:pt x="1842" y="33"/>
                  <a:pt x="1842" y="33"/>
                  <a:pt x="1857" y="32"/>
                </a:cubicBezTo>
                <a:cubicBezTo>
                  <a:pt x="1873" y="32"/>
                  <a:pt x="1888" y="32"/>
                  <a:pt x="1903" y="31"/>
                </a:cubicBezTo>
                <a:cubicBezTo>
                  <a:pt x="1907" y="31"/>
                  <a:pt x="1907" y="31"/>
                  <a:pt x="1907" y="31"/>
                </a:cubicBezTo>
                <a:cubicBezTo>
                  <a:pt x="1912" y="31"/>
                  <a:pt x="1916" y="31"/>
                  <a:pt x="1916" y="30"/>
                </a:cubicBezTo>
                <a:cubicBezTo>
                  <a:pt x="1916" y="30"/>
                  <a:pt x="1914" y="29"/>
                  <a:pt x="1911" y="29"/>
                </a:cubicBezTo>
                <a:cubicBezTo>
                  <a:pt x="1909" y="28"/>
                  <a:pt x="1914" y="25"/>
                  <a:pt x="1927" y="22"/>
                </a:cubicBezTo>
                <a:cubicBezTo>
                  <a:pt x="1927" y="22"/>
                  <a:pt x="1927" y="22"/>
                  <a:pt x="1939" y="27"/>
                </a:cubicBezTo>
                <a:cubicBezTo>
                  <a:pt x="1940" y="28"/>
                  <a:pt x="1940" y="28"/>
                  <a:pt x="1940" y="28"/>
                </a:cubicBezTo>
                <a:cubicBezTo>
                  <a:pt x="1941" y="28"/>
                  <a:pt x="1959" y="29"/>
                  <a:pt x="1980" y="32"/>
                </a:cubicBezTo>
                <a:cubicBezTo>
                  <a:pt x="1980" y="32"/>
                  <a:pt x="1980" y="32"/>
                  <a:pt x="2000" y="29"/>
                </a:cubicBezTo>
                <a:cubicBezTo>
                  <a:pt x="2003" y="29"/>
                  <a:pt x="2006" y="28"/>
                  <a:pt x="2008" y="27"/>
                </a:cubicBezTo>
                <a:cubicBezTo>
                  <a:pt x="2011" y="25"/>
                  <a:pt x="2011" y="25"/>
                  <a:pt x="2011" y="25"/>
                </a:cubicBezTo>
                <a:cubicBezTo>
                  <a:pt x="2013" y="26"/>
                  <a:pt x="2019" y="25"/>
                  <a:pt x="2024" y="23"/>
                </a:cubicBezTo>
                <a:cubicBezTo>
                  <a:pt x="2029" y="21"/>
                  <a:pt x="2046" y="25"/>
                  <a:pt x="2049" y="26"/>
                </a:cubicBezTo>
                <a:cubicBezTo>
                  <a:pt x="2052" y="26"/>
                  <a:pt x="2062" y="23"/>
                  <a:pt x="2068" y="22"/>
                </a:cubicBezTo>
                <a:cubicBezTo>
                  <a:pt x="2068" y="22"/>
                  <a:pt x="2068" y="22"/>
                  <a:pt x="2073" y="22"/>
                </a:cubicBezTo>
                <a:cubicBezTo>
                  <a:pt x="2079" y="23"/>
                  <a:pt x="2085" y="27"/>
                  <a:pt x="2091" y="22"/>
                </a:cubicBezTo>
                <a:cubicBezTo>
                  <a:pt x="2092" y="21"/>
                  <a:pt x="2095" y="22"/>
                  <a:pt x="2096" y="23"/>
                </a:cubicBezTo>
                <a:cubicBezTo>
                  <a:pt x="2102" y="26"/>
                  <a:pt x="2102" y="26"/>
                  <a:pt x="2102" y="26"/>
                </a:cubicBezTo>
                <a:cubicBezTo>
                  <a:pt x="2107" y="23"/>
                  <a:pt x="2113" y="22"/>
                  <a:pt x="2116" y="22"/>
                </a:cubicBezTo>
                <a:cubicBezTo>
                  <a:pt x="2118" y="23"/>
                  <a:pt x="2124" y="24"/>
                  <a:pt x="2124" y="23"/>
                </a:cubicBezTo>
                <a:cubicBezTo>
                  <a:pt x="2125" y="23"/>
                  <a:pt x="2124" y="22"/>
                  <a:pt x="2123" y="21"/>
                </a:cubicBezTo>
                <a:cubicBezTo>
                  <a:pt x="2122" y="21"/>
                  <a:pt x="2119" y="19"/>
                  <a:pt x="2119" y="19"/>
                </a:cubicBezTo>
                <a:cubicBezTo>
                  <a:pt x="2119" y="18"/>
                  <a:pt x="2120" y="16"/>
                  <a:pt x="2121" y="15"/>
                </a:cubicBezTo>
                <a:cubicBezTo>
                  <a:pt x="2121" y="15"/>
                  <a:pt x="2121" y="15"/>
                  <a:pt x="2122" y="15"/>
                </a:cubicBezTo>
                <a:cubicBezTo>
                  <a:pt x="2133" y="19"/>
                  <a:pt x="2145" y="17"/>
                  <a:pt x="2157" y="17"/>
                </a:cubicBezTo>
                <a:cubicBezTo>
                  <a:pt x="2163" y="17"/>
                  <a:pt x="2163" y="17"/>
                  <a:pt x="2163" y="17"/>
                </a:cubicBezTo>
                <a:cubicBezTo>
                  <a:pt x="2170" y="19"/>
                  <a:pt x="2177" y="20"/>
                  <a:pt x="2179" y="20"/>
                </a:cubicBezTo>
                <a:cubicBezTo>
                  <a:pt x="2179" y="20"/>
                  <a:pt x="2179" y="20"/>
                  <a:pt x="2181" y="20"/>
                </a:cubicBezTo>
                <a:cubicBezTo>
                  <a:pt x="2190" y="18"/>
                  <a:pt x="2190" y="18"/>
                  <a:pt x="2190" y="18"/>
                </a:cubicBezTo>
                <a:cubicBezTo>
                  <a:pt x="2202" y="16"/>
                  <a:pt x="2197" y="13"/>
                  <a:pt x="2180" y="11"/>
                </a:cubicBezTo>
                <a:cubicBezTo>
                  <a:pt x="2180" y="11"/>
                  <a:pt x="2180" y="11"/>
                  <a:pt x="2166" y="12"/>
                </a:cubicBezTo>
                <a:cubicBezTo>
                  <a:pt x="2148" y="13"/>
                  <a:pt x="2148" y="13"/>
                  <a:pt x="2148" y="13"/>
                </a:cubicBezTo>
                <a:cubicBezTo>
                  <a:pt x="2128" y="11"/>
                  <a:pt x="2100" y="10"/>
                  <a:pt x="2084" y="10"/>
                </a:cubicBezTo>
                <a:cubicBezTo>
                  <a:pt x="2069" y="10"/>
                  <a:pt x="2017" y="8"/>
                  <a:pt x="2001" y="8"/>
                </a:cubicBezTo>
                <a:cubicBezTo>
                  <a:pt x="1986" y="8"/>
                  <a:pt x="1932" y="8"/>
                  <a:pt x="1917" y="9"/>
                </a:cubicBezTo>
                <a:cubicBezTo>
                  <a:pt x="1901" y="10"/>
                  <a:pt x="1832" y="9"/>
                  <a:pt x="1797" y="9"/>
                </a:cubicBezTo>
                <a:cubicBezTo>
                  <a:pt x="1797" y="9"/>
                  <a:pt x="1786" y="9"/>
                  <a:pt x="1749" y="9"/>
                </a:cubicBezTo>
                <a:cubicBezTo>
                  <a:pt x="1712" y="9"/>
                  <a:pt x="1701" y="10"/>
                  <a:pt x="1701" y="10"/>
                </a:cubicBezTo>
                <a:cubicBezTo>
                  <a:pt x="1666" y="11"/>
                  <a:pt x="1636" y="11"/>
                  <a:pt x="1636" y="10"/>
                </a:cubicBezTo>
                <a:cubicBezTo>
                  <a:pt x="1635" y="9"/>
                  <a:pt x="1633" y="6"/>
                  <a:pt x="1637" y="6"/>
                </a:cubicBezTo>
                <a:cubicBezTo>
                  <a:pt x="1637" y="6"/>
                  <a:pt x="1637" y="6"/>
                  <a:pt x="1639" y="6"/>
                </a:cubicBezTo>
                <a:cubicBezTo>
                  <a:pt x="1652" y="5"/>
                  <a:pt x="1652" y="5"/>
                  <a:pt x="1652" y="5"/>
                </a:cubicBezTo>
                <a:cubicBezTo>
                  <a:pt x="1666" y="5"/>
                  <a:pt x="1701" y="5"/>
                  <a:pt x="1729" y="6"/>
                </a:cubicBezTo>
                <a:cubicBezTo>
                  <a:pt x="1757" y="6"/>
                  <a:pt x="1854" y="4"/>
                  <a:pt x="1882" y="3"/>
                </a:cubicBezTo>
                <a:cubicBezTo>
                  <a:pt x="1911" y="3"/>
                  <a:pt x="2000" y="1"/>
                  <a:pt x="2019" y="0"/>
                </a:cubicBezTo>
                <a:cubicBezTo>
                  <a:pt x="2037" y="0"/>
                  <a:pt x="2095" y="2"/>
                  <a:pt x="2107" y="2"/>
                </a:cubicBezTo>
                <a:cubicBezTo>
                  <a:pt x="2119" y="2"/>
                  <a:pt x="2164" y="3"/>
                  <a:pt x="2180" y="3"/>
                </a:cubicBezTo>
                <a:cubicBezTo>
                  <a:pt x="2180" y="3"/>
                  <a:pt x="2180" y="3"/>
                  <a:pt x="2194" y="6"/>
                </a:cubicBezTo>
                <a:cubicBezTo>
                  <a:pt x="2205" y="8"/>
                  <a:pt x="2205" y="8"/>
                  <a:pt x="2205" y="8"/>
                </a:cubicBezTo>
                <a:cubicBezTo>
                  <a:pt x="2216" y="6"/>
                  <a:pt x="2223" y="5"/>
                  <a:pt x="2219" y="5"/>
                </a:cubicBezTo>
                <a:cubicBezTo>
                  <a:pt x="2219" y="5"/>
                  <a:pt x="2219" y="5"/>
                  <a:pt x="2215" y="5"/>
                </a:cubicBezTo>
                <a:cubicBezTo>
                  <a:pt x="2212" y="5"/>
                  <a:pt x="2212" y="5"/>
                  <a:pt x="2212" y="5"/>
                </a:cubicBezTo>
                <a:cubicBezTo>
                  <a:pt x="2206" y="5"/>
                  <a:pt x="2216" y="3"/>
                  <a:pt x="2235" y="1"/>
                </a:cubicBezTo>
                <a:cubicBezTo>
                  <a:pt x="2235" y="1"/>
                  <a:pt x="2235" y="1"/>
                  <a:pt x="2242" y="2"/>
                </a:cubicBezTo>
                <a:cubicBezTo>
                  <a:pt x="2244" y="3"/>
                  <a:pt x="2247" y="4"/>
                  <a:pt x="2249" y="4"/>
                </a:cubicBezTo>
                <a:cubicBezTo>
                  <a:pt x="2263" y="2"/>
                  <a:pt x="2277" y="4"/>
                  <a:pt x="2291" y="6"/>
                </a:cubicBezTo>
                <a:cubicBezTo>
                  <a:pt x="2299" y="8"/>
                  <a:pt x="2307" y="8"/>
                  <a:pt x="2315" y="8"/>
                </a:cubicBezTo>
                <a:cubicBezTo>
                  <a:pt x="2322" y="9"/>
                  <a:pt x="2322" y="9"/>
                  <a:pt x="2322" y="9"/>
                </a:cubicBezTo>
                <a:cubicBezTo>
                  <a:pt x="2331" y="10"/>
                  <a:pt x="2355" y="14"/>
                  <a:pt x="2378" y="17"/>
                </a:cubicBezTo>
                <a:cubicBezTo>
                  <a:pt x="2378" y="17"/>
                  <a:pt x="2378" y="17"/>
                  <a:pt x="2398" y="21"/>
                </a:cubicBezTo>
                <a:cubicBezTo>
                  <a:pt x="2401" y="21"/>
                  <a:pt x="2401" y="21"/>
                  <a:pt x="2401" y="21"/>
                </a:cubicBezTo>
                <a:cubicBezTo>
                  <a:pt x="2407" y="23"/>
                  <a:pt x="2413" y="26"/>
                  <a:pt x="2414" y="27"/>
                </a:cubicBezTo>
                <a:cubicBezTo>
                  <a:pt x="2415" y="28"/>
                  <a:pt x="2419" y="32"/>
                  <a:pt x="2419" y="32"/>
                </a:cubicBezTo>
                <a:cubicBezTo>
                  <a:pt x="2420" y="31"/>
                  <a:pt x="2427" y="34"/>
                  <a:pt x="2435" y="38"/>
                </a:cubicBezTo>
                <a:cubicBezTo>
                  <a:pt x="2435" y="38"/>
                  <a:pt x="2435" y="38"/>
                  <a:pt x="2443" y="39"/>
                </a:cubicBezTo>
                <a:cubicBezTo>
                  <a:pt x="2453" y="40"/>
                  <a:pt x="2453" y="40"/>
                  <a:pt x="2453" y="40"/>
                </a:cubicBezTo>
                <a:cubicBezTo>
                  <a:pt x="2459" y="46"/>
                  <a:pt x="2465" y="50"/>
                  <a:pt x="2467" y="50"/>
                </a:cubicBezTo>
                <a:cubicBezTo>
                  <a:pt x="2469" y="51"/>
                  <a:pt x="2473" y="52"/>
                  <a:pt x="2472" y="53"/>
                </a:cubicBezTo>
                <a:cubicBezTo>
                  <a:pt x="2471" y="55"/>
                  <a:pt x="2463" y="56"/>
                  <a:pt x="2455" y="53"/>
                </a:cubicBezTo>
                <a:cubicBezTo>
                  <a:pt x="2447" y="51"/>
                  <a:pt x="2419" y="48"/>
                  <a:pt x="2410" y="47"/>
                </a:cubicBezTo>
                <a:cubicBezTo>
                  <a:pt x="2410" y="47"/>
                  <a:pt x="2410" y="47"/>
                  <a:pt x="2403" y="46"/>
                </a:cubicBezTo>
                <a:cubicBezTo>
                  <a:pt x="2396" y="46"/>
                  <a:pt x="2389" y="47"/>
                  <a:pt x="2382" y="44"/>
                </a:cubicBezTo>
                <a:cubicBezTo>
                  <a:pt x="2375" y="41"/>
                  <a:pt x="2367" y="41"/>
                  <a:pt x="2359" y="41"/>
                </a:cubicBezTo>
                <a:cubicBezTo>
                  <a:pt x="2347" y="42"/>
                  <a:pt x="2336" y="40"/>
                  <a:pt x="2326" y="35"/>
                </a:cubicBezTo>
                <a:cubicBezTo>
                  <a:pt x="2323" y="34"/>
                  <a:pt x="2323" y="34"/>
                  <a:pt x="2323" y="34"/>
                </a:cubicBezTo>
                <a:cubicBezTo>
                  <a:pt x="2320" y="34"/>
                  <a:pt x="2317" y="34"/>
                  <a:pt x="2317" y="35"/>
                </a:cubicBezTo>
                <a:cubicBezTo>
                  <a:pt x="2316" y="37"/>
                  <a:pt x="2314" y="39"/>
                  <a:pt x="2314" y="39"/>
                </a:cubicBezTo>
                <a:cubicBezTo>
                  <a:pt x="2313" y="39"/>
                  <a:pt x="2310" y="38"/>
                  <a:pt x="2310" y="37"/>
                </a:cubicBezTo>
                <a:cubicBezTo>
                  <a:pt x="2311" y="35"/>
                  <a:pt x="2308" y="33"/>
                  <a:pt x="2302" y="34"/>
                </a:cubicBezTo>
                <a:cubicBezTo>
                  <a:pt x="2297" y="36"/>
                  <a:pt x="2284" y="37"/>
                  <a:pt x="2287" y="37"/>
                </a:cubicBezTo>
                <a:cubicBezTo>
                  <a:pt x="2290" y="37"/>
                  <a:pt x="2297" y="38"/>
                  <a:pt x="2297" y="38"/>
                </a:cubicBezTo>
                <a:cubicBezTo>
                  <a:pt x="2297" y="38"/>
                  <a:pt x="2296" y="39"/>
                  <a:pt x="2294" y="40"/>
                </a:cubicBezTo>
                <a:cubicBezTo>
                  <a:pt x="2292" y="40"/>
                  <a:pt x="2288" y="41"/>
                  <a:pt x="2288" y="41"/>
                </a:cubicBezTo>
                <a:cubicBezTo>
                  <a:pt x="2288" y="42"/>
                  <a:pt x="2290" y="43"/>
                  <a:pt x="2294" y="43"/>
                </a:cubicBezTo>
                <a:cubicBezTo>
                  <a:pt x="2294" y="43"/>
                  <a:pt x="2294" y="43"/>
                  <a:pt x="2297" y="43"/>
                </a:cubicBezTo>
                <a:cubicBezTo>
                  <a:pt x="2309" y="41"/>
                  <a:pt x="2320" y="44"/>
                  <a:pt x="2332" y="45"/>
                </a:cubicBezTo>
                <a:cubicBezTo>
                  <a:pt x="2340" y="47"/>
                  <a:pt x="2349" y="50"/>
                  <a:pt x="2358" y="51"/>
                </a:cubicBezTo>
                <a:cubicBezTo>
                  <a:pt x="2362" y="51"/>
                  <a:pt x="2366" y="52"/>
                  <a:pt x="2370" y="52"/>
                </a:cubicBezTo>
                <a:cubicBezTo>
                  <a:pt x="2378" y="52"/>
                  <a:pt x="2385" y="54"/>
                  <a:pt x="2392" y="58"/>
                </a:cubicBezTo>
                <a:cubicBezTo>
                  <a:pt x="2399" y="62"/>
                  <a:pt x="2399" y="62"/>
                  <a:pt x="2399" y="62"/>
                </a:cubicBezTo>
                <a:cubicBezTo>
                  <a:pt x="2408" y="63"/>
                  <a:pt x="2418" y="65"/>
                  <a:pt x="2420" y="68"/>
                </a:cubicBezTo>
                <a:cubicBezTo>
                  <a:pt x="2420" y="68"/>
                  <a:pt x="2420" y="68"/>
                  <a:pt x="2423" y="68"/>
                </a:cubicBezTo>
                <a:cubicBezTo>
                  <a:pt x="2433" y="70"/>
                  <a:pt x="2441" y="74"/>
                  <a:pt x="2450" y="79"/>
                </a:cubicBezTo>
                <a:cubicBezTo>
                  <a:pt x="2457" y="82"/>
                  <a:pt x="2462" y="88"/>
                  <a:pt x="2471" y="88"/>
                </a:cubicBezTo>
                <a:cubicBezTo>
                  <a:pt x="2474" y="87"/>
                  <a:pt x="2474" y="87"/>
                  <a:pt x="2474" y="87"/>
                </a:cubicBezTo>
                <a:cubicBezTo>
                  <a:pt x="2476" y="89"/>
                  <a:pt x="2478" y="92"/>
                  <a:pt x="2477" y="93"/>
                </a:cubicBezTo>
                <a:cubicBezTo>
                  <a:pt x="2476" y="95"/>
                  <a:pt x="2477" y="98"/>
                  <a:pt x="2481" y="99"/>
                </a:cubicBezTo>
                <a:cubicBezTo>
                  <a:pt x="2485" y="100"/>
                  <a:pt x="2492" y="102"/>
                  <a:pt x="2486" y="103"/>
                </a:cubicBezTo>
                <a:cubicBezTo>
                  <a:pt x="2480" y="103"/>
                  <a:pt x="2472" y="115"/>
                  <a:pt x="2471" y="115"/>
                </a:cubicBezTo>
                <a:cubicBezTo>
                  <a:pt x="2470" y="114"/>
                  <a:pt x="2466" y="114"/>
                  <a:pt x="2464" y="116"/>
                </a:cubicBezTo>
                <a:cubicBezTo>
                  <a:pt x="2464" y="116"/>
                  <a:pt x="2464" y="116"/>
                  <a:pt x="2461" y="117"/>
                </a:cubicBezTo>
                <a:cubicBezTo>
                  <a:pt x="2459" y="119"/>
                  <a:pt x="2459" y="119"/>
                  <a:pt x="2459" y="119"/>
                </a:cubicBezTo>
                <a:cubicBezTo>
                  <a:pt x="2455" y="119"/>
                  <a:pt x="2452" y="120"/>
                  <a:pt x="2453" y="121"/>
                </a:cubicBezTo>
                <a:cubicBezTo>
                  <a:pt x="2453" y="121"/>
                  <a:pt x="2454" y="124"/>
                  <a:pt x="2454" y="124"/>
                </a:cubicBezTo>
                <a:cubicBezTo>
                  <a:pt x="2454" y="124"/>
                  <a:pt x="2454" y="124"/>
                  <a:pt x="2454" y="125"/>
                </a:cubicBezTo>
                <a:cubicBezTo>
                  <a:pt x="2453" y="126"/>
                  <a:pt x="2452" y="127"/>
                  <a:pt x="2451" y="127"/>
                </a:cubicBezTo>
                <a:cubicBezTo>
                  <a:pt x="2439" y="129"/>
                  <a:pt x="2439" y="129"/>
                  <a:pt x="2439" y="129"/>
                </a:cubicBezTo>
                <a:cubicBezTo>
                  <a:pt x="2425" y="131"/>
                  <a:pt x="2416" y="131"/>
                  <a:pt x="2420" y="128"/>
                </a:cubicBezTo>
                <a:cubicBezTo>
                  <a:pt x="2423" y="126"/>
                  <a:pt x="2430" y="119"/>
                  <a:pt x="2428" y="117"/>
                </a:cubicBezTo>
                <a:cubicBezTo>
                  <a:pt x="2428" y="117"/>
                  <a:pt x="2428" y="117"/>
                  <a:pt x="2426" y="117"/>
                </a:cubicBezTo>
                <a:cubicBezTo>
                  <a:pt x="2423" y="116"/>
                  <a:pt x="2423" y="116"/>
                  <a:pt x="2423" y="116"/>
                </a:cubicBezTo>
                <a:cubicBezTo>
                  <a:pt x="2418" y="115"/>
                  <a:pt x="2415" y="115"/>
                  <a:pt x="2414" y="115"/>
                </a:cubicBezTo>
                <a:cubicBezTo>
                  <a:pt x="2414" y="115"/>
                  <a:pt x="2411" y="115"/>
                  <a:pt x="2408" y="113"/>
                </a:cubicBezTo>
                <a:cubicBezTo>
                  <a:pt x="2406" y="111"/>
                  <a:pt x="2396" y="106"/>
                  <a:pt x="2392" y="105"/>
                </a:cubicBezTo>
                <a:cubicBezTo>
                  <a:pt x="2387" y="105"/>
                  <a:pt x="2375" y="108"/>
                  <a:pt x="2373" y="107"/>
                </a:cubicBezTo>
                <a:cubicBezTo>
                  <a:pt x="2371" y="107"/>
                  <a:pt x="2366" y="105"/>
                  <a:pt x="2368" y="104"/>
                </a:cubicBezTo>
                <a:cubicBezTo>
                  <a:pt x="2370" y="104"/>
                  <a:pt x="2374" y="102"/>
                  <a:pt x="2373" y="101"/>
                </a:cubicBezTo>
                <a:cubicBezTo>
                  <a:pt x="2372" y="100"/>
                  <a:pt x="2368" y="98"/>
                  <a:pt x="2366" y="99"/>
                </a:cubicBezTo>
                <a:cubicBezTo>
                  <a:pt x="2365" y="101"/>
                  <a:pt x="2359" y="103"/>
                  <a:pt x="2356" y="102"/>
                </a:cubicBezTo>
                <a:cubicBezTo>
                  <a:pt x="2353" y="101"/>
                  <a:pt x="2347" y="97"/>
                  <a:pt x="2348" y="96"/>
                </a:cubicBezTo>
                <a:cubicBezTo>
                  <a:pt x="2348" y="95"/>
                  <a:pt x="2349" y="91"/>
                  <a:pt x="2348" y="90"/>
                </a:cubicBezTo>
                <a:cubicBezTo>
                  <a:pt x="2348" y="90"/>
                  <a:pt x="2348" y="90"/>
                  <a:pt x="2347" y="90"/>
                </a:cubicBezTo>
                <a:cubicBezTo>
                  <a:pt x="2336" y="92"/>
                  <a:pt x="2327" y="88"/>
                  <a:pt x="2318" y="85"/>
                </a:cubicBezTo>
                <a:cubicBezTo>
                  <a:pt x="2310" y="82"/>
                  <a:pt x="2310" y="82"/>
                  <a:pt x="2310" y="82"/>
                </a:cubicBezTo>
                <a:cubicBezTo>
                  <a:pt x="2302" y="83"/>
                  <a:pt x="2301" y="86"/>
                  <a:pt x="2308" y="87"/>
                </a:cubicBezTo>
                <a:cubicBezTo>
                  <a:pt x="2315" y="89"/>
                  <a:pt x="2333" y="95"/>
                  <a:pt x="2333" y="95"/>
                </a:cubicBezTo>
                <a:cubicBezTo>
                  <a:pt x="2332" y="96"/>
                  <a:pt x="2336" y="99"/>
                  <a:pt x="2342" y="101"/>
                </a:cubicBezTo>
                <a:cubicBezTo>
                  <a:pt x="2347" y="103"/>
                  <a:pt x="2361" y="109"/>
                  <a:pt x="2359" y="110"/>
                </a:cubicBezTo>
                <a:cubicBezTo>
                  <a:pt x="2356" y="111"/>
                  <a:pt x="2355" y="116"/>
                  <a:pt x="2361" y="119"/>
                </a:cubicBezTo>
                <a:cubicBezTo>
                  <a:pt x="2367" y="122"/>
                  <a:pt x="2386" y="118"/>
                  <a:pt x="2389" y="120"/>
                </a:cubicBezTo>
                <a:cubicBezTo>
                  <a:pt x="2393" y="121"/>
                  <a:pt x="2401" y="125"/>
                  <a:pt x="2401" y="126"/>
                </a:cubicBezTo>
                <a:cubicBezTo>
                  <a:pt x="2401" y="127"/>
                  <a:pt x="2403" y="131"/>
                  <a:pt x="2405" y="132"/>
                </a:cubicBezTo>
                <a:cubicBezTo>
                  <a:pt x="2407" y="133"/>
                  <a:pt x="2415" y="136"/>
                  <a:pt x="2419" y="136"/>
                </a:cubicBezTo>
                <a:cubicBezTo>
                  <a:pt x="2422" y="135"/>
                  <a:pt x="2433" y="134"/>
                  <a:pt x="2433" y="135"/>
                </a:cubicBezTo>
                <a:cubicBezTo>
                  <a:pt x="2432" y="136"/>
                  <a:pt x="2431" y="139"/>
                  <a:pt x="2431" y="139"/>
                </a:cubicBezTo>
                <a:cubicBezTo>
                  <a:pt x="2432" y="139"/>
                  <a:pt x="2433" y="141"/>
                  <a:pt x="2432" y="142"/>
                </a:cubicBezTo>
                <a:cubicBezTo>
                  <a:pt x="2432" y="142"/>
                  <a:pt x="2432" y="142"/>
                  <a:pt x="2432" y="142"/>
                </a:cubicBezTo>
                <a:cubicBezTo>
                  <a:pt x="2430" y="143"/>
                  <a:pt x="2429" y="145"/>
                  <a:pt x="2427" y="145"/>
                </a:cubicBezTo>
                <a:cubicBezTo>
                  <a:pt x="2423" y="146"/>
                  <a:pt x="2423" y="146"/>
                  <a:pt x="2423" y="146"/>
                </a:cubicBezTo>
                <a:cubicBezTo>
                  <a:pt x="2418" y="147"/>
                  <a:pt x="2411" y="147"/>
                  <a:pt x="2407" y="146"/>
                </a:cubicBezTo>
                <a:cubicBezTo>
                  <a:pt x="2404" y="146"/>
                  <a:pt x="2394" y="147"/>
                  <a:pt x="2397" y="149"/>
                </a:cubicBezTo>
                <a:cubicBezTo>
                  <a:pt x="2400" y="151"/>
                  <a:pt x="2393" y="160"/>
                  <a:pt x="2387" y="160"/>
                </a:cubicBezTo>
                <a:cubicBezTo>
                  <a:pt x="2381" y="160"/>
                  <a:pt x="2363" y="160"/>
                  <a:pt x="2365" y="159"/>
                </a:cubicBezTo>
                <a:cubicBezTo>
                  <a:pt x="2367" y="158"/>
                  <a:pt x="2367" y="155"/>
                  <a:pt x="2360" y="153"/>
                </a:cubicBezTo>
                <a:cubicBezTo>
                  <a:pt x="2360" y="153"/>
                  <a:pt x="2360" y="153"/>
                  <a:pt x="2356" y="151"/>
                </a:cubicBezTo>
                <a:cubicBezTo>
                  <a:pt x="2352" y="148"/>
                  <a:pt x="2352" y="148"/>
                  <a:pt x="2352" y="148"/>
                </a:cubicBezTo>
                <a:cubicBezTo>
                  <a:pt x="2346" y="147"/>
                  <a:pt x="2340" y="144"/>
                  <a:pt x="2337" y="143"/>
                </a:cubicBezTo>
                <a:cubicBezTo>
                  <a:pt x="2334" y="142"/>
                  <a:pt x="2329" y="137"/>
                  <a:pt x="2329" y="138"/>
                </a:cubicBezTo>
                <a:cubicBezTo>
                  <a:pt x="2329" y="140"/>
                  <a:pt x="2327" y="144"/>
                  <a:pt x="2324" y="144"/>
                </a:cubicBezTo>
                <a:cubicBezTo>
                  <a:pt x="2321" y="145"/>
                  <a:pt x="2313" y="147"/>
                  <a:pt x="2312" y="148"/>
                </a:cubicBezTo>
                <a:cubicBezTo>
                  <a:pt x="2312" y="150"/>
                  <a:pt x="2311" y="155"/>
                  <a:pt x="2312" y="156"/>
                </a:cubicBezTo>
                <a:cubicBezTo>
                  <a:pt x="2312" y="156"/>
                  <a:pt x="2312" y="156"/>
                  <a:pt x="2312" y="155"/>
                </a:cubicBezTo>
                <a:cubicBezTo>
                  <a:pt x="2317" y="151"/>
                  <a:pt x="2317" y="151"/>
                  <a:pt x="2317" y="151"/>
                </a:cubicBezTo>
                <a:cubicBezTo>
                  <a:pt x="2324" y="149"/>
                  <a:pt x="2332" y="150"/>
                  <a:pt x="2333" y="151"/>
                </a:cubicBezTo>
                <a:close/>
                <a:moveTo>
                  <a:pt x="246" y="224"/>
                </a:moveTo>
                <a:cubicBezTo>
                  <a:pt x="243" y="225"/>
                  <a:pt x="238" y="225"/>
                  <a:pt x="235" y="225"/>
                </a:cubicBezTo>
                <a:cubicBezTo>
                  <a:pt x="232" y="224"/>
                  <a:pt x="227" y="226"/>
                  <a:pt x="230" y="226"/>
                </a:cubicBezTo>
                <a:cubicBezTo>
                  <a:pt x="233" y="226"/>
                  <a:pt x="243" y="222"/>
                  <a:pt x="246" y="223"/>
                </a:cubicBezTo>
                <a:cubicBezTo>
                  <a:pt x="249" y="224"/>
                  <a:pt x="249" y="222"/>
                  <a:pt x="246" y="224"/>
                </a:cubicBezTo>
                <a:close/>
                <a:moveTo>
                  <a:pt x="600" y="217"/>
                </a:moveTo>
                <a:cubicBezTo>
                  <a:pt x="600" y="217"/>
                  <a:pt x="610" y="219"/>
                  <a:pt x="622" y="221"/>
                </a:cubicBezTo>
                <a:cubicBezTo>
                  <a:pt x="622" y="221"/>
                  <a:pt x="622" y="221"/>
                  <a:pt x="633" y="216"/>
                </a:cubicBezTo>
                <a:cubicBezTo>
                  <a:pt x="636" y="214"/>
                  <a:pt x="642" y="214"/>
                  <a:pt x="645" y="215"/>
                </a:cubicBezTo>
                <a:cubicBezTo>
                  <a:pt x="650" y="219"/>
                  <a:pt x="650" y="219"/>
                  <a:pt x="650" y="219"/>
                </a:cubicBezTo>
                <a:cubicBezTo>
                  <a:pt x="656" y="218"/>
                  <a:pt x="668" y="217"/>
                  <a:pt x="676" y="217"/>
                </a:cubicBezTo>
                <a:cubicBezTo>
                  <a:pt x="676" y="217"/>
                  <a:pt x="676" y="217"/>
                  <a:pt x="684" y="217"/>
                </a:cubicBezTo>
                <a:cubicBezTo>
                  <a:pt x="727" y="216"/>
                  <a:pt x="752" y="216"/>
                  <a:pt x="752" y="216"/>
                </a:cubicBezTo>
                <a:cubicBezTo>
                  <a:pt x="786" y="215"/>
                  <a:pt x="817" y="214"/>
                  <a:pt x="819" y="214"/>
                </a:cubicBezTo>
                <a:cubicBezTo>
                  <a:pt x="822" y="213"/>
                  <a:pt x="829" y="215"/>
                  <a:pt x="833" y="214"/>
                </a:cubicBezTo>
                <a:cubicBezTo>
                  <a:pt x="833" y="214"/>
                  <a:pt x="833" y="214"/>
                  <a:pt x="836" y="214"/>
                </a:cubicBezTo>
                <a:cubicBezTo>
                  <a:pt x="858" y="213"/>
                  <a:pt x="881" y="213"/>
                  <a:pt x="903" y="212"/>
                </a:cubicBezTo>
                <a:cubicBezTo>
                  <a:pt x="905" y="212"/>
                  <a:pt x="905" y="212"/>
                  <a:pt x="905" y="212"/>
                </a:cubicBezTo>
                <a:cubicBezTo>
                  <a:pt x="908" y="212"/>
                  <a:pt x="910" y="211"/>
                  <a:pt x="910" y="211"/>
                </a:cubicBezTo>
                <a:cubicBezTo>
                  <a:pt x="910" y="210"/>
                  <a:pt x="884" y="210"/>
                  <a:pt x="852" y="211"/>
                </a:cubicBezTo>
                <a:cubicBezTo>
                  <a:pt x="821" y="212"/>
                  <a:pt x="736" y="213"/>
                  <a:pt x="735" y="211"/>
                </a:cubicBezTo>
                <a:cubicBezTo>
                  <a:pt x="734" y="210"/>
                  <a:pt x="725" y="209"/>
                  <a:pt x="717" y="209"/>
                </a:cubicBezTo>
                <a:cubicBezTo>
                  <a:pt x="709" y="210"/>
                  <a:pt x="682" y="211"/>
                  <a:pt x="674" y="211"/>
                </a:cubicBezTo>
                <a:cubicBezTo>
                  <a:pt x="666" y="211"/>
                  <a:pt x="638" y="213"/>
                  <a:pt x="630" y="214"/>
                </a:cubicBezTo>
                <a:cubicBezTo>
                  <a:pt x="622" y="214"/>
                  <a:pt x="601" y="216"/>
                  <a:pt x="600" y="217"/>
                </a:cubicBezTo>
                <a:close/>
                <a:moveTo>
                  <a:pt x="2077" y="216"/>
                </a:moveTo>
                <a:cubicBezTo>
                  <a:pt x="2083" y="214"/>
                  <a:pt x="2075" y="213"/>
                  <a:pt x="2058" y="213"/>
                </a:cubicBezTo>
                <a:cubicBezTo>
                  <a:pt x="2058" y="213"/>
                  <a:pt x="2058" y="213"/>
                  <a:pt x="2043" y="213"/>
                </a:cubicBezTo>
                <a:cubicBezTo>
                  <a:pt x="2036" y="214"/>
                  <a:pt x="2029" y="214"/>
                  <a:pt x="2023" y="214"/>
                </a:cubicBezTo>
                <a:cubicBezTo>
                  <a:pt x="2015" y="213"/>
                  <a:pt x="2009" y="217"/>
                  <a:pt x="2002" y="217"/>
                </a:cubicBezTo>
                <a:cubicBezTo>
                  <a:pt x="2001" y="217"/>
                  <a:pt x="2001" y="217"/>
                  <a:pt x="2001" y="217"/>
                </a:cubicBezTo>
                <a:cubicBezTo>
                  <a:pt x="2001" y="218"/>
                  <a:pt x="2002" y="220"/>
                  <a:pt x="2004" y="220"/>
                </a:cubicBezTo>
                <a:cubicBezTo>
                  <a:pt x="2005" y="220"/>
                  <a:pt x="2010" y="221"/>
                  <a:pt x="2010" y="222"/>
                </a:cubicBezTo>
                <a:cubicBezTo>
                  <a:pt x="2010" y="223"/>
                  <a:pt x="2006" y="226"/>
                  <a:pt x="2002" y="226"/>
                </a:cubicBezTo>
                <a:cubicBezTo>
                  <a:pt x="1998" y="226"/>
                  <a:pt x="1988" y="227"/>
                  <a:pt x="1988" y="227"/>
                </a:cubicBezTo>
                <a:cubicBezTo>
                  <a:pt x="1988" y="228"/>
                  <a:pt x="1998" y="229"/>
                  <a:pt x="2010" y="228"/>
                </a:cubicBezTo>
                <a:cubicBezTo>
                  <a:pt x="2010" y="228"/>
                  <a:pt x="2010" y="228"/>
                  <a:pt x="2022" y="228"/>
                </a:cubicBezTo>
                <a:cubicBezTo>
                  <a:pt x="2033" y="228"/>
                  <a:pt x="2033" y="228"/>
                  <a:pt x="2033" y="228"/>
                </a:cubicBezTo>
                <a:cubicBezTo>
                  <a:pt x="2046" y="228"/>
                  <a:pt x="2070" y="218"/>
                  <a:pt x="2077" y="216"/>
                </a:cubicBezTo>
                <a:close/>
                <a:moveTo>
                  <a:pt x="639" y="75"/>
                </a:moveTo>
                <a:cubicBezTo>
                  <a:pt x="674" y="74"/>
                  <a:pt x="703" y="73"/>
                  <a:pt x="703" y="73"/>
                </a:cubicBezTo>
                <a:cubicBezTo>
                  <a:pt x="703" y="73"/>
                  <a:pt x="674" y="72"/>
                  <a:pt x="639" y="73"/>
                </a:cubicBezTo>
                <a:cubicBezTo>
                  <a:pt x="458" y="77"/>
                  <a:pt x="458" y="77"/>
                  <a:pt x="458" y="77"/>
                </a:cubicBezTo>
                <a:cubicBezTo>
                  <a:pt x="423" y="78"/>
                  <a:pt x="394" y="78"/>
                  <a:pt x="393" y="79"/>
                </a:cubicBezTo>
                <a:cubicBezTo>
                  <a:pt x="393" y="79"/>
                  <a:pt x="393" y="79"/>
                  <a:pt x="393" y="79"/>
                </a:cubicBezTo>
                <a:cubicBezTo>
                  <a:pt x="393" y="79"/>
                  <a:pt x="393" y="79"/>
                  <a:pt x="393" y="79"/>
                </a:cubicBezTo>
                <a:cubicBezTo>
                  <a:pt x="393" y="80"/>
                  <a:pt x="421" y="80"/>
                  <a:pt x="456" y="79"/>
                </a:cubicBezTo>
                <a:lnTo>
                  <a:pt x="639" y="75"/>
                </a:lnTo>
                <a:close/>
                <a:moveTo>
                  <a:pt x="1016" y="206"/>
                </a:moveTo>
                <a:cubicBezTo>
                  <a:pt x="1008" y="207"/>
                  <a:pt x="996" y="206"/>
                  <a:pt x="989" y="205"/>
                </a:cubicBezTo>
                <a:cubicBezTo>
                  <a:pt x="989" y="205"/>
                  <a:pt x="989" y="205"/>
                  <a:pt x="982" y="205"/>
                </a:cubicBezTo>
                <a:cubicBezTo>
                  <a:pt x="974" y="206"/>
                  <a:pt x="974" y="206"/>
                  <a:pt x="974" y="206"/>
                </a:cubicBezTo>
                <a:cubicBezTo>
                  <a:pt x="966" y="207"/>
                  <a:pt x="954" y="207"/>
                  <a:pt x="947" y="206"/>
                </a:cubicBezTo>
                <a:cubicBezTo>
                  <a:pt x="947" y="206"/>
                  <a:pt x="947" y="206"/>
                  <a:pt x="940" y="208"/>
                </a:cubicBezTo>
                <a:cubicBezTo>
                  <a:pt x="933" y="211"/>
                  <a:pt x="933" y="211"/>
                  <a:pt x="933" y="211"/>
                </a:cubicBezTo>
                <a:cubicBezTo>
                  <a:pt x="922" y="210"/>
                  <a:pt x="918" y="211"/>
                  <a:pt x="922" y="212"/>
                </a:cubicBezTo>
                <a:cubicBezTo>
                  <a:pt x="927" y="212"/>
                  <a:pt x="938" y="214"/>
                  <a:pt x="938" y="213"/>
                </a:cubicBezTo>
                <a:cubicBezTo>
                  <a:pt x="939" y="213"/>
                  <a:pt x="957" y="212"/>
                  <a:pt x="978" y="212"/>
                </a:cubicBezTo>
                <a:cubicBezTo>
                  <a:pt x="1000" y="211"/>
                  <a:pt x="1058" y="211"/>
                  <a:pt x="1059" y="211"/>
                </a:cubicBezTo>
                <a:cubicBezTo>
                  <a:pt x="1059" y="212"/>
                  <a:pt x="1064" y="213"/>
                  <a:pt x="1068" y="211"/>
                </a:cubicBezTo>
                <a:cubicBezTo>
                  <a:pt x="1072" y="210"/>
                  <a:pt x="1076" y="206"/>
                  <a:pt x="1069" y="205"/>
                </a:cubicBezTo>
                <a:cubicBezTo>
                  <a:pt x="1061" y="204"/>
                  <a:pt x="1023" y="205"/>
                  <a:pt x="1016" y="206"/>
                </a:cubicBezTo>
                <a:close/>
                <a:moveTo>
                  <a:pt x="1296" y="212"/>
                </a:moveTo>
                <a:cubicBezTo>
                  <a:pt x="1295" y="211"/>
                  <a:pt x="1291" y="212"/>
                  <a:pt x="1286" y="214"/>
                </a:cubicBezTo>
                <a:cubicBezTo>
                  <a:pt x="1286" y="214"/>
                  <a:pt x="1286" y="214"/>
                  <a:pt x="1284" y="212"/>
                </a:cubicBezTo>
                <a:cubicBezTo>
                  <a:pt x="1280" y="208"/>
                  <a:pt x="1280" y="208"/>
                  <a:pt x="1280" y="208"/>
                </a:cubicBezTo>
                <a:cubicBezTo>
                  <a:pt x="1274" y="209"/>
                  <a:pt x="1263" y="210"/>
                  <a:pt x="1255" y="210"/>
                </a:cubicBezTo>
                <a:cubicBezTo>
                  <a:pt x="1246" y="210"/>
                  <a:pt x="1212" y="212"/>
                  <a:pt x="1196" y="214"/>
                </a:cubicBezTo>
                <a:cubicBezTo>
                  <a:pt x="1196" y="214"/>
                  <a:pt x="1196" y="214"/>
                  <a:pt x="1182" y="215"/>
                </a:cubicBezTo>
                <a:cubicBezTo>
                  <a:pt x="1182" y="215"/>
                  <a:pt x="1182" y="215"/>
                  <a:pt x="1182" y="215"/>
                </a:cubicBezTo>
                <a:cubicBezTo>
                  <a:pt x="1182" y="216"/>
                  <a:pt x="1199" y="217"/>
                  <a:pt x="1220" y="216"/>
                </a:cubicBezTo>
                <a:cubicBezTo>
                  <a:pt x="1242" y="216"/>
                  <a:pt x="1296" y="212"/>
                  <a:pt x="1296" y="212"/>
                </a:cubicBezTo>
                <a:close/>
                <a:moveTo>
                  <a:pt x="411" y="219"/>
                </a:moveTo>
                <a:cubicBezTo>
                  <a:pt x="412" y="218"/>
                  <a:pt x="406" y="217"/>
                  <a:pt x="398" y="218"/>
                </a:cubicBezTo>
                <a:cubicBezTo>
                  <a:pt x="390" y="218"/>
                  <a:pt x="369" y="218"/>
                  <a:pt x="368" y="219"/>
                </a:cubicBezTo>
                <a:cubicBezTo>
                  <a:pt x="368" y="219"/>
                  <a:pt x="368" y="219"/>
                  <a:pt x="368" y="219"/>
                </a:cubicBezTo>
                <a:cubicBezTo>
                  <a:pt x="368" y="219"/>
                  <a:pt x="368" y="219"/>
                  <a:pt x="368" y="219"/>
                </a:cubicBezTo>
                <a:cubicBezTo>
                  <a:pt x="368" y="220"/>
                  <a:pt x="372" y="221"/>
                  <a:pt x="377" y="221"/>
                </a:cubicBezTo>
                <a:cubicBezTo>
                  <a:pt x="382" y="220"/>
                  <a:pt x="397" y="221"/>
                  <a:pt x="398" y="222"/>
                </a:cubicBezTo>
                <a:cubicBezTo>
                  <a:pt x="399" y="223"/>
                  <a:pt x="403" y="226"/>
                  <a:pt x="405" y="226"/>
                </a:cubicBezTo>
                <a:cubicBezTo>
                  <a:pt x="407" y="226"/>
                  <a:pt x="412" y="225"/>
                  <a:pt x="411" y="224"/>
                </a:cubicBezTo>
                <a:cubicBezTo>
                  <a:pt x="411" y="223"/>
                  <a:pt x="411" y="220"/>
                  <a:pt x="411" y="219"/>
                </a:cubicBezTo>
                <a:close/>
                <a:moveTo>
                  <a:pt x="462" y="219"/>
                </a:moveTo>
                <a:cubicBezTo>
                  <a:pt x="472" y="218"/>
                  <a:pt x="476" y="219"/>
                  <a:pt x="468" y="219"/>
                </a:cubicBezTo>
                <a:cubicBezTo>
                  <a:pt x="461" y="219"/>
                  <a:pt x="442" y="215"/>
                  <a:pt x="437" y="216"/>
                </a:cubicBezTo>
                <a:cubicBezTo>
                  <a:pt x="433" y="216"/>
                  <a:pt x="422" y="218"/>
                  <a:pt x="422" y="219"/>
                </a:cubicBezTo>
                <a:cubicBezTo>
                  <a:pt x="422" y="219"/>
                  <a:pt x="451" y="219"/>
                  <a:pt x="462" y="219"/>
                </a:cubicBezTo>
                <a:close/>
                <a:moveTo>
                  <a:pt x="1351" y="202"/>
                </a:moveTo>
                <a:cubicBezTo>
                  <a:pt x="1328" y="199"/>
                  <a:pt x="1299" y="200"/>
                  <a:pt x="1287" y="204"/>
                </a:cubicBezTo>
                <a:cubicBezTo>
                  <a:pt x="1310" y="203"/>
                  <a:pt x="1330" y="203"/>
                  <a:pt x="1351" y="202"/>
                </a:cubicBezTo>
                <a:close/>
                <a:moveTo>
                  <a:pt x="2219" y="25"/>
                </a:moveTo>
                <a:cubicBezTo>
                  <a:pt x="2210" y="26"/>
                  <a:pt x="2202" y="28"/>
                  <a:pt x="2202" y="28"/>
                </a:cubicBezTo>
                <a:cubicBezTo>
                  <a:pt x="2202" y="29"/>
                  <a:pt x="2210" y="31"/>
                  <a:pt x="2219" y="33"/>
                </a:cubicBezTo>
                <a:cubicBezTo>
                  <a:pt x="2219" y="33"/>
                  <a:pt x="2219" y="33"/>
                  <a:pt x="2227" y="33"/>
                </a:cubicBezTo>
                <a:cubicBezTo>
                  <a:pt x="2236" y="33"/>
                  <a:pt x="2236" y="33"/>
                  <a:pt x="2236" y="33"/>
                </a:cubicBezTo>
                <a:cubicBezTo>
                  <a:pt x="2245" y="31"/>
                  <a:pt x="2245" y="31"/>
                  <a:pt x="2235" y="32"/>
                </a:cubicBezTo>
                <a:cubicBezTo>
                  <a:pt x="2235" y="32"/>
                  <a:pt x="2235" y="32"/>
                  <a:pt x="2229" y="29"/>
                </a:cubicBezTo>
                <a:cubicBezTo>
                  <a:pt x="2219" y="25"/>
                  <a:pt x="2219" y="25"/>
                  <a:pt x="2219" y="25"/>
                </a:cubicBezTo>
                <a:close/>
                <a:moveTo>
                  <a:pt x="559" y="216"/>
                </a:moveTo>
                <a:cubicBezTo>
                  <a:pt x="567" y="216"/>
                  <a:pt x="573" y="216"/>
                  <a:pt x="573" y="216"/>
                </a:cubicBezTo>
                <a:cubicBezTo>
                  <a:pt x="573" y="215"/>
                  <a:pt x="567" y="215"/>
                  <a:pt x="559" y="215"/>
                </a:cubicBezTo>
                <a:cubicBezTo>
                  <a:pt x="551" y="215"/>
                  <a:pt x="530" y="216"/>
                  <a:pt x="530" y="216"/>
                </a:cubicBezTo>
                <a:cubicBezTo>
                  <a:pt x="530" y="216"/>
                  <a:pt x="551" y="217"/>
                  <a:pt x="559" y="216"/>
                </a:cubicBezTo>
                <a:close/>
                <a:moveTo>
                  <a:pt x="72" y="114"/>
                </a:moveTo>
                <a:cubicBezTo>
                  <a:pt x="77" y="113"/>
                  <a:pt x="81" y="112"/>
                  <a:pt x="81" y="112"/>
                </a:cubicBezTo>
                <a:cubicBezTo>
                  <a:pt x="81" y="112"/>
                  <a:pt x="77" y="111"/>
                  <a:pt x="72" y="111"/>
                </a:cubicBezTo>
                <a:cubicBezTo>
                  <a:pt x="67" y="111"/>
                  <a:pt x="54" y="112"/>
                  <a:pt x="54" y="113"/>
                </a:cubicBezTo>
                <a:cubicBezTo>
                  <a:pt x="54" y="114"/>
                  <a:pt x="67" y="115"/>
                  <a:pt x="72" y="114"/>
                </a:cubicBezTo>
                <a:close/>
                <a:moveTo>
                  <a:pt x="2189" y="217"/>
                </a:moveTo>
                <a:cubicBezTo>
                  <a:pt x="2188" y="217"/>
                  <a:pt x="2188" y="218"/>
                  <a:pt x="2188" y="218"/>
                </a:cubicBezTo>
                <a:cubicBezTo>
                  <a:pt x="2189" y="218"/>
                  <a:pt x="2192" y="218"/>
                  <a:pt x="2196" y="216"/>
                </a:cubicBezTo>
                <a:cubicBezTo>
                  <a:pt x="2196" y="216"/>
                  <a:pt x="2196" y="216"/>
                  <a:pt x="2199" y="216"/>
                </a:cubicBezTo>
                <a:cubicBezTo>
                  <a:pt x="2202" y="216"/>
                  <a:pt x="2202" y="216"/>
                  <a:pt x="2202" y="216"/>
                </a:cubicBezTo>
                <a:cubicBezTo>
                  <a:pt x="2206" y="217"/>
                  <a:pt x="2210" y="218"/>
                  <a:pt x="2210" y="217"/>
                </a:cubicBezTo>
                <a:cubicBezTo>
                  <a:pt x="2210" y="215"/>
                  <a:pt x="2204" y="213"/>
                  <a:pt x="2197" y="211"/>
                </a:cubicBezTo>
                <a:cubicBezTo>
                  <a:pt x="2197" y="211"/>
                  <a:pt x="2197" y="211"/>
                  <a:pt x="2192" y="210"/>
                </a:cubicBezTo>
                <a:cubicBezTo>
                  <a:pt x="2190" y="210"/>
                  <a:pt x="2190" y="210"/>
                  <a:pt x="2190" y="210"/>
                </a:cubicBezTo>
                <a:cubicBezTo>
                  <a:pt x="2189" y="211"/>
                  <a:pt x="2188" y="212"/>
                  <a:pt x="2188" y="212"/>
                </a:cubicBezTo>
                <a:cubicBezTo>
                  <a:pt x="2189" y="213"/>
                  <a:pt x="2189" y="216"/>
                  <a:pt x="2189" y="217"/>
                </a:cubicBezTo>
                <a:close/>
                <a:moveTo>
                  <a:pt x="1278" y="204"/>
                </a:moveTo>
                <a:cubicBezTo>
                  <a:pt x="1282" y="204"/>
                  <a:pt x="1285" y="203"/>
                  <a:pt x="1285" y="202"/>
                </a:cubicBezTo>
                <a:cubicBezTo>
                  <a:pt x="1285" y="202"/>
                  <a:pt x="1281" y="201"/>
                  <a:pt x="1276" y="202"/>
                </a:cubicBezTo>
                <a:cubicBezTo>
                  <a:pt x="1272" y="202"/>
                  <a:pt x="1260" y="203"/>
                  <a:pt x="1260" y="203"/>
                </a:cubicBezTo>
                <a:cubicBezTo>
                  <a:pt x="1260" y="203"/>
                  <a:pt x="1261" y="204"/>
                  <a:pt x="1262" y="205"/>
                </a:cubicBezTo>
                <a:cubicBezTo>
                  <a:pt x="1263" y="206"/>
                  <a:pt x="1275" y="205"/>
                  <a:pt x="1278" y="204"/>
                </a:cubicBezTo>
                <a:close/>
                <a:moveTo>
                  <a:pt x="1074" y="218"/>
                </a:moveTo>
                <a:cubicBezTo>
                  <a:pt x="1068" y="218"/>
                  <a:pt x="1064" y="218"/>
                  <a:pt x="1064" y="219"/>
                </a:cubicBezTo>
                <a:cubicBezTo>
                  <a:pt x="1064" y="219"/>
                  <a:pt x="1068" y="220"/>
                  <a:pt x="1074" y="220"/>
                </a:cubicBezTo>
                <a:cubicBezTo>
                  <a:pt x="1079" y="220"/>
                  <a:pt x="1094" y="219"/>
                  <a:pt x="1094" y="219"/>
                </a:cubicBezTo>
                <a:cubicBezTo>
                  <a:pt x="1094" y="219"/>
                  <a:pt x="1079" y="218"/>
                  <a:pt x="1074" y="218"/>
                </a:cubicBezTo>
                <a:close/>
                <a:moveTo>
                  <a:pt x="2180" y="201"/>
                </a:moveTo>
                <a:cubicBezTo>
                  <a:pt x="2170" y="200"/>
                  <a:pt x="2160" y="199"/>
                  <a:pt x="2150" y="202"/>
                </a:cubicBezTo>
                <a:cubicBezTo>
                  <a:pt x="2160" y="202"/>
                  <a:pt x="2170" y="202"/>
                  <a:pt x="2180" y="201"/>
                </a:cubicBezTo>
                <a:close/>
                <a:moveTo>
                  <a:pt x="319" y="222"/>
                </a:moveTo>
                <a:cubicBezTo>
                  <a:pt x="310" y="220"/>
                  <a:pt x="301" y="219"/>
                  <a:pt x="292" y="222"/>
                </a:cubicBezTo>
                <a:cubicBezTo>
                  <a:pt x="301" y="222"/>
                  <a:pt x="310" y="222"/>
                  <a:pt x="319" y="222"/>
                </a:cubicBezTo>
                <a:close/>
                <a:moveTo>
                  <a:pt x="1135" y="216"/>
                </a:moveTo>
                <a:cubicBezTo>
                  <a:pt x="1133" y="217"/>
                  <a:pt x="1135" y="218"/>
                  <a:pt x="1139" y="218"/>
                </a:cubicBezTo>
                <a:cubicBezTo>
                  <a:pt x="1142" y="218"/>
                  <a:pt x="1152" y="217"/>
                  <a:pt x="1149" y="216"/>
                </a:cubicBezTo>
                <a:cubicBezTo>
                  <a:pt x="1147" y="215"/>
                  <a:pt x="1137" y="215"/>
                  <a:pt x="1135" y="216"/>
                </a:cubicBezTo>
                <a:close/>
                <a:moveTo>
                  <a:pt x="64" y="131"/>
                </a:moveTo>
                <a:cubicBezTo>
                  <a:pt x="62" y="132"/>
                  <a:pt x="63" y="133"/>
                  <a:pt x="66" y="134"/>
                </a:cubicBezTo>
                <a:cubicBezTo>
                  <a:pt x="69" y="134"/>
                  <a:pt x="75" y="131"/>
                  <a:pt x="74" y="131"/>
                </a:cubicBezTo>
                <a:cubicBezTo>
                  <a:pt x="73" y="130"/>
                  <a:pt x="66" y="130"/>
                  <a:pt x="64" y="131"/>
                </a:cubicBezTo>
                <a:close/>
                <a:moveTo>
                  <a:pt x="2138" y="30"/>
                </a:moveTo>
                <a:cubicBezTo>
                  <a:pt x="2135" y="30"/>
                  <a:pt x="2132" y="30"/>
                  <a:pt x="2132" y="31"/>
                </a:cubicBezTo>
                <a:cubicBezTo>
                  <a:pt x="2132" y="31"/>
                  <a:pt x="2135" y="33"/>
                  <a:pt x="2139" y="33"/>
                </a:cubicBezTo>
                <a:cubicBezTo>
                  <a:pt x="2142" y="33"/>
                  <a:pt x="2142" y="29"/>
                  <a:pt x="2138" y="30"/>
                </a:cubicBezTo>
                <a:close/>
                <a:moveTo>
                  <a:pt x="1317" y="213"/>
                </a:moveTo>
                <a:cubicBezTo>
                  <a:pt x="1318" y="214"/>
                  <a:pt x="1319" y="214"/>
                  <a:pt x="1321" y="213"/>
                </a:cubicBezTo>
                <a:cubicBezTo>
                  <a:pt x="1323" y="212"/>
                  <a:pt x="1326" y="210"/>
                  <a:pt x="1326" y="210"/>
                </a:cubicBezTo>
                <a:cubicBezTo>
                  <a:pt x="1326" y="210"/>
                  <a:pt x="1324" y="209"/>
                  <a:pt x="1322" y="209"/>
                </a:cubicBezTo>
                <a:cubicBezTo>
                  <a:pt x="1320" y="209"/>
                  <a:pt x="1317" y="212"/>
                  <a:pt x="1317" y="213"/>
                </a:cubicBezTo>
                <a:close/>
                <a:moveTo>
                  <a:pt x="2169" y="31"/>
                </a:moveTo>
                <a:cubicBezTo>
                  <a:pt x="2164" y="29"/>
                  <a:pt x="2159" y="28"/>
                  <a:pt x="2155" y="31"/>
                </a:cubicBezTo>
                <a:cubicBezTo>
                  <a:pt x="2159" y="31"/>
                  <a:pt x="2164" y="31"/>
                  <a:pt x="2169" y="31"/>
                </a:cubicBezTo>
                <a:close/>
                <a:moveTo>
                  <a:pt x="2226" y="18"/>
                </a:moveTo>
                <a:cubicBezTo>
                  <a:pt x="2221" y="16"/>
                  <a:pt x="2216" y="15"/>
                  <a:pt x="2211" y="18"/>
                </a:cubicBezTo>
                <a:cubicBezTo>
                  <a:pt x="2216" y="18"/>
                  <a:pt x="2221" y="18"/>
                  <a:pt x="2226" y="18"/>
                </a:cubicBezTo>
                <a:close/>
                <a:moveTo>
                  <a:pt x="1428" y="201"/>
                </a:moveTo>
                <a:cubicBezTo>
                  <a:pt x="1423" y="200"/>
                  <a:pt x="1417" y="196"/>
                  <a:pt x="1412" y="201"/>
                </a:cubicBezTo>
                <a:cubicBezTo>
                  <a:pt x="1418" y="201"/>
                  <a:pt x="1423" y="201"/>
                  <a:pt x="1428" y="201"/>
                </a:cubicBezTo>
                <a:close/>
                <a:moveTo>
                  <a:pt x="162" y="215"/>
                </a:moveTo>
                <a:cubicBezTo>
                  <a:pt x="167" y="216"/>
                  <a:pt x="172" y="218"/>
                  <a:pt x="176" y="214"/>
                </a:cubicBezTo>
                <a:cubicBezTo>
                  <a:pt x="171" y="214"/>
                  <a:pt x="166" y="214"/>
                  <a:pt x="162" y="215"/>
                </a:cubicBezTo>
                <a:close/>
                <a:moveTo>
                  <a:pt x="525" y="229"/>
                </a:moveTo>
                <a:cubicBezTo>
                  <a:pt x="527" y="229"/>
                  <a:pt x="529" y="228"/>
                  <a:pt x="529" y="228"/>
                </a:cubicBezTo>
                <a:cubicBezTo>
                  <a:pt x="529" y="227"/>
                  <a:pt x="527" y="226"/>
                  <a:pt x="525" y="226"/>
                </a:cubicBezTo>
                <a:cubicBezTo>
                  <a:pt x="523" y="227"/>
                  <a:pt x="517" y="227"/>
                  <a:pt x="517" y="228"/>
                </a:cubicBezTo>
                <a:cubicBezTo>
                  <a:pt x="517" y="228"/>
                  <a:pt x="523" y="229"/>
                  <a:pt x="525" y="229"/>
                </a:cubicBezTo>
                <a:close/>
                <a:moveTo>
                  <a:pt x="1239" y="203"/>
                </a:moveTo>
                <a:cubicBezTo>
                  <a:pt x="1237" y="203"/>
                  <a:pt x="1235" y="203"/>
                  <a:pt x="1235" y="204"/>
                </a:cubicBezTo>
                <a:cubicBezTo>
                  <a:pt x="1235" y="204"/>
                  <a:pt x="1237" y="205"/>
                  <a:pt x="1239" y="205"/>
                </a:cubicBezTo>
                <a:cubicBezTo>
                  <a:pt x="1241" y="205"/>
                  <a:pt x="1247" y="204"/>
                  <a:pt x="1246" y="204"/>
                </a:cubicBezTo>
                <a:cubicBezTo>
                  <a:pt x="1246" y="203"/>
                  <a:pt x="1241" y="203"/>
                  <a:pt x="1239" y="203"/>
                </a:cubicBezTo>
                <a:close/>
                <a:moveTo>
                  <a:pt x="1436" y="213"/>
                </a:moveTo>
                <a:cubicBezTo>
                  <a:pt x="1434" y="213"/>
                  <a:pt x="1432" y="213"/>
                  <a:pt x="1432" y="214"/>
                </a:cubicBezTo>
                <a:cubicBezTo>
                  <a:pt x="1432" y="214"/>
                  <a:pt x="1434" y="215"/>
                  <a:pt x="1436" y="215"/>
                </a:cubicBezTo>
                <a:cubicBezTo>
                  <a:pt x="1438" y="215"/>
                  <a:pt x="1444" y="214"/>
                  <a:pt x="1444" y="214"/>
                </a:cubicBezTo>
                <a:cubicBezTo>
                  <a:pt x="1444" y="213"/>
                  <a:pt x="1438" y="213"/>
                  <a:pt x="1436" y="213"/>
                </a:cubicBezTo>
                <a:close/>
                <a:moveTo>
                  <a:pt x="46" y="130"/>
                </a:moveTo>
                <a:cubicBezTo>
                  <a:pt x="49" y="130"/>
                  <a:pt x="51" y="130"/>
                  <a:pt x="51" y="130"/>
                </a:cubicBezTo>
                <a:cubicBezTo>
                  <a:pt x="51" y="130"/>
                  <a:pt x="49" y="129"/>
                  <a:pt x="46" y="129"/>
                </a:cubicBezTo>
                <a:cubicBezTo>
                  <a:pt x="44" y="129"/>
                  <a:pt x="38" y="129"/>
                  <a:pt x="38" y="130"/>
                </a:cubicBezTo>
                <a:cubicBezTo>
                  <a:pt x="38" y="130"/>
                  <a:pt x="44" y="131"/>
                  <a:pt x="46" y="130"/>
                </a:cubicBezTo>
                <a:close/>
                <a:moveTo>
                  <a:pt x="73" y="88"/>
                </a:moveTo>
                <a:cubicBezTo>
                  <a:pt x="71" y="88"/>
                  <a:pt x="69" y="89"/>
                  <a:pt x="69" y="89"/>
                </a:cubicBezTo>
                <a:cubicBezTo>
                  <a:pt x="69" y="90"/>
                  <a:pt x="71" y="91"/>
                  <a:pt x="73" y="91"/>
                </a:cubicBezTo>
                <a:cubicBezTo>
                  <a:pt x="75" y="90"/>
                  <a:pt x="81" y="90"/>
                  <a:pt x="81" y="89"/>
                </a:cubicBezTo>
                <a:cubicBezTo>
                  <a:pt x="81" y="89"/>
                  <a:pt x="75" y="88"/>
                  <a:pt x="73" y="88"/>
                </a:cubicBezTo>
                <a:close/>
                <a:moveTo>
                  <a:pt x="2233" y="169"/>
                </a:moveTo>
                <a:cubicBezTo>
                  <a:pt x="2234" y="164"/>
                  <a:pt x="2234" y="164"/>
                  <a:pt x="2226" y="165"/>
                </a:cubicBezTo>
                <a:cubicBezTo>
                  <a:pt x="2229" y="167"/>
                  <a:pt x="2231" y="168"/>
                  <a:pt x="2233" y="169"/>
                </a:cubicBezTo>
                <a:close/>
                <a:moveTo>
                  <a:pt x="1161" y="207"/>
                </a:moveTo>
                <a:cubicBezTo>
                  <a:pt x="1160" y="208"/>
                  <a:pt x="1158" y="208"/>
                  <a:pt x="1158" y="208"/>
                </a:cubicBezTo>
                <a:cubicBezTo>
                  <a:pt x="1158" y="208"/>
                  <a:pt x="1160" y="209"/>
                  <a:pt x="1161" y="209"/>
                </a:cubicBezTo>
                <a:cubicBezTo>
                  <a:pt x="1163" y="209"/>
                  <a:pt x="1168" y="209"/>
                  <a:pt x="1168" y="208"/>
                </a:cubicBezTo>
                <a:cubicBezTo>
                  <a:pt x="1168" y="208"/>
                  <a:pt x="1163" y="207"/>
                  <a:pt x="1161" y="207"/>
                </a:cubicBezTo>
                <a:close/>
                <a:moveTo>
                  <a:pt x="425" y="228"/>
                </a:moveTo>
                <a:cubicBezTo>
                  <a:pt x="426" y="228"/>
                  <a:pt x="427" y="227"/>
                  <a:pt x="427" y="227"/>
                </a:cubicBezTo>
                <a:cubicBezTo>
                  <a:pt x="427" y="227"/>
                  <a:pt x="426" y="225"/>
                  <a:pt x="425" y="226"/>
                </a:cubicBezTo>
                <a:cubicBezTo>
                  <a:pt x="423" y="226"/>
                  <a:pt x="419" y="227"/>
                  <a:pt x="419" y="227"/>
                </a:cubicBezTo>
                <a:cubicBezTo>
                  <a:pt x="419" y="227"/>
                  <a:pt x="423" y="228"/>
                  <a:pt x="425" y="228"/>
                </a:cubicBezTo>
                <a:close/>
                <a:moveTo>
                  <a:pt x="44" y="117"/>
                </a:moveTo>
                <a:cubicBezTo>
                  <a:pt x="43" y="118"/>
                  <a:pt x="41" y="118"/>
                  <a:pt x="41" y="118"/>
                </a:cubicBezTo>
                <a:cubicBezTo>
                  <a:pt x="41" y="119"/>
                  <a:pt x="43" y="120"/>
                  <a:pt x="44" y="120"/>
                </a:cubicBezTo>
                <a:cubicBezTo>
                  <a:pt x="46" y="119"/>
                  <a:pt x="50" y="119"/>
                  <a:pt x="50" y="118"/>
                </a:cubicBezTo>
                <a:cubicBezTo>
                  <a:pt x="50" y="118"/>
                  <a:pt x="46" y="117"/>
                  <a:pt x="44" y="117"/>
                </a:cubicBezTo>
                <a:close/>
                <a:moveTo>
                  <a:pt x="2347" y="110"/>
                </a:moveTo>
                <a:cubicBezTo>
                  <a:pt x="2348" y="109"/>
                  <a:pt x="2349" y="109"/>
                  <a:pt x="2349" y="109"/>
                </a:cubicBezTo>
                <a:cubicBezTo>
                  <a:pt x="2349" y="108"/>
                  <a:pt x="2348" y="107"/>
                  <a:pt x="2346" y="107"/>
                </a:cubicBezTo>
                <a:cubicBezTo>
                  <a:pt x="2345" y="108"/>
                  <a:pt x="2341" y="108"/>
                  <a:pt x="2341" y="109"/>
                </a:cubicBezTo>
                <a:cubicBezTo>
                  <a:pt x="2341" y="109"/>
                  <a:pt x="2345" y="110"/>
                  <a:pt x="2347" y="110"/>
                </a:cubicBezTo>
                <a:close/>
                <a:moveTo>
                  <a:pt x="61" y="165"/>
                </a:moveTo>
                <a:cubicBezTo>
                  <a:pt x="63" y="165"/>
                  <a:pt x="64" y="164"/>
                  <a:pt x="64" y="164"/>
                </a:cubicBezTo>
                <a:cubicBezTo>
                  <a:pt x="64" y="163"/>
                  <a:pt x="62" y="162"/>
                  <a:pt x="61" y="162"/>
                </a:cubicBezTo>
                <a:cubicBezTo>
                  <a:pt x="59" y="163"/>
                  <a:pt x="55" y="163"/>
                  <a:pt x="55" y="164"/>
                </a:cubicBezTo>
                <a:cubicBezTo>
                  <a:pt x="55" y="164"/>
                  <a:pt x="59" y="165"/>
                  <a:pt x="61" y="165"/>
                </a:cubicBezTo>
                <a:close/>
                <a:moveTo>
                  <a:pt x="2387" y="29"/>
                </a:moveTo>
                <a:cubicBezTo>
                  <a:pt x="2388" y="29"/>
                  <a:pt x="2388" y="28"/>
                  <a:pt x="2388" y="28"/>
                </a:cubicBezTo>
                <a:cubicBezTo>
                  <a:pt x="2388" y="28"/>
                  <a:pt x="2387" y="27"/>
                  <a:pt x="2386" y="27"/>
                </a:cubicBezTo>
                <a:cubicBezTo>
                  <a:pt x="2385" y="27"/>
                  <a:pt x="2383" y="28"/>
                  <a:pt x="2383" y="28"/>
                </a:cubicBezTo>
                <a:cubicBezTo>
                  <a:pt x="2383" y="28"/>
                  <a:pt x="2386" y="29"/>
                  <a:pt x="2387" y="29"/>
                </a:cubicBezTo>
                <a:close/>
                <a:moveTo>
                  <a:pt x="2375" y="25"/>
                </a:moveTo>
                <a:cubicBezTo>
                  <a:pt x="2374" y="25"/>
                  <a:pt x="2373" y="25"/>
                  <a:pt x="2373" y="25"/>
                </a:cubicBezTo>
                <a:cubicBezTo>
                  <a:pt x="2373" y="25"/>
                  <a:pt x="2374" y="26"/>
                  <a:pt x="2375" y="26"/>
                </a:cubicBezTo>
                <a:cubicBezTo>
                  <a:pt x="2376" y="26"/>
                  <a:pt x="2379" y="26"/>
                  <a:pt x="2379" y="26"/>
                </a:cubicBezTo>
                <a:cubicBezTo>
                  <a:pt x="2379" y="25"/>
                  <a:pt x="2376" y="25"/>
                  <a:pt x="2375" y="25"/>
                </a:cubicBezTo>
                <a:close/>
                <a:moveTo>
                  <a:pt x="2178" y="29"/>
                </a:moveTo>
                <a:cubicBezTo>
                  <a:pt x="2178" y="29"/>
                  <a:pt x="2177" y="29"/>
                  <a:pt x="2177" y="30"/>
                </a:cubicBezTo>
                <a:cubicBezTo>
                  <a:pt x="2177" y="30"/>
                  <a:pt x="2178" y="31"/>
                  <a:pt x="2179" y="31"/>
                </a:cubicBezTo>
                <a:cubicBezTo>
                  <a:pt x="2180" y="31"/>
                  <a:pt x="2182" y="30"/>
                  <a:pt x="2182" y="30"/>
                </a:cubicBezTo>
                <a:cubicBezTo>
                  <a:pt x="2182" y="29"/>
                  <a:pt x="2179" y="29"/>
                  <a:pt x="2178" y="29"/>
                </a:cubicBezTo>
                <a:close/>
                <a:moveTo>
                  <a:pt x="2363" y="22"/>
                </a:moveTo>
                <a:cubicBezTo>
                  <a:pt x="2362" y="22"/>
                  <a:pt x="2361" y="22"/>
                  <a:pt x="2361" y="23"/>
                </a:cubicBezTo>
                <a:cubicBezTo>
                  <a:pt x="2361" y="23"/>
                  <a:pt x="2362" y="24"/>
                  <a:pt x="2363" y="24"/>
                </a:cubicBezTo>
                <a:cubicBezTo>
                  <a:pt x="2364" y="24"/>
                  <a:pt x="2366" y="23"/>
                  <a:pt x="2366" y="23"/>
                </a:cubicBezTo>
                <a:cubicBezTo>
                  <a:pt x="2366" y="22"/>
                  <a:pt x="2363" y="22"/>
                  <a:pt x="2363" y="22"/>
                </a:cubicBezTo>
                <a:close/>
                <a:moveTo>
                  <a:pt x="2080" y="28"/>
                </a:moveTo>
                <a:cubicBezTo>
                  <a:pt x="2079" y="28"/>
                  <a:pt x="2078" y="28"/>
                  <a:pt x="2078" y="29"/>
                </a:cubicBezTo>
                <a:cubicBezTo>
                  <a:pt x="2078" y="29"/>
                  <a:pt x="2079" y="30"/>
                  <a:pt x="2080" y="30"/>
                </a:cubicBezTo>
                <a:cubicBezTo>
                  <a:pt x="2081" y="30"/>
                  <a:pt x="2084" y="29"/>
                  <a:pt x="2084" y="29"/>
                </a:cubicBezTo>
                <a:cubicBezTo>
                  <a:pt x="2084" y="29"/>
                  <a:pt x="2081" y="28"/>
                  <a:pt x="2080" y="28"/>
                </a:cubicBezTo>
                <a:close/>
                <a:moveTo>
                  <a:pt x="2317" y="19"/>
                </a:moveTo>
                <a:cubicBezTo>
                  <a:pt x="2318" y="19"/>
                  <a:pt x="2318" y="19"/>
                  <a:pt x="2318" y="18"/>
                </a:cubicBezTo>
                <a:cubicBezTo>
                  <a:pt x="2318" y="18"/>
                  <a:pt x="2317" y="17"/>
                  <a:pt x="2316" y="17"/>
                </a:cubicBezTo>
                <a:cubicBezTo>
                  <a:pt x="2315" y="17"/>
                  <a:pt x="2313" y="18"/>
                  <a:pt x="2313" y="18"/>
                </a:cubicBezTo>
                <a:cubicBezTo>
                  <a:pt x="2313" y="18"/>
                  <a:pt x="2316" y="19"/>
                  <a:pt x="2317" y="19"/>
                </a:cubicBezTo>
                <a:close/>
                <a:moveTo>
                  <a:pt x="2211" y="176"/>
                </a:moveTo>
                <a:cubicBezTo>
                  <a:pt x="2210" y="176"/>
                  <a:pt x="2209" y="177"/>
                  <a:pt x="2209" y="177"/>
                </a:cubicBezTo>
                <a:cubicBezTo>
                  <a:pt x="2209" y="177"/>
                  <a:pt x="2210" y="178"/>
                  <a:pt x="2211" y="178"/>
                </a:cubicBezTo>
                <a:cubicBezTo>
                  <a:pt x="2212" y="178"/>
                  <a:pt x="2215" y="177"/>
                  <a:pt x="2215" y="177"/>
                </a:cubicBezTo>
                <a:cubicBezTo>
                  <a:pt x="2215" y="177"/>
                  <a:pt x="2212" y="176"/>
                  <a:pt x="2211" y="176"/>
                </a:cubicBezTo>
                <a:close/>
                <a:moveTo>
                  <a:pt x="2179" y="218"/>
                </a:moveTo>
                <a:cubicBezTo>
                  <a:pt x="2180" y="218"/>
                  <a:pt x="2181" y="218"/>
                  <a:pt x="2181" y="218"/>
                </a:cubicBezTo>
                <a:cubicBezTo>
                  <a:pt x="2181" y="217"/>
                  <a:pt x="2180" y="216"/>
                  <a:pt x="2179" y="216"/>
                </a:cubicBezTo>
                <a:cubicBezTo>
                  <a:pt x="2178" y="217"/>
                  <a:pt x="2175" y="217"/>
                  <a:pt x="2175" y="218"/>
                </a:cubicBezTo>
                <a:cubicBezTo>
                  <a:pt x="2175" y="218"/>
                  <a:pt x="2178" y="219"/>
                  <a:pt x="2179" y="218"/>
                </a:cubicBezTo>
                <a:close/>
                <a:moveTo>
                  <a:pt x="475" y="225"/>
                </a:moveTo>
                <a:cubicBezTo>
                  <a:pt x="473" y="225"/>
                  <a:pt x="473" y="225"/>
                  <a:pt x="473" y="226"/>
                </a:cubicBezTo>
                <a:cubicBezTo>
                  <a:pt x="473" y="226"/>
                  <a:pt x="474" y="227"/>
                  <a:pt x="475" y="227"/>
                </a:cubicBezTo>
                <a:cubicBezTo>
                  <a:pt x="476" y="227"/>
                  <a:pt x="479" y="226"/>
                  <a:pt x="479" y="226"/>
                </a:cubicBezTo>
                <a:cubicBezTo>
                  <a:pt x="479" y="226"/>
                  <a:pt x="476" y="225"/>
                  <a:pt x="475" y="225"/>
                </a:cubicBezTo>
                <a:close/>
                <a:moveTo>
                  <a:pt x="69" y="164"/>
                </a:moveTo>
                <a:cubicBezTo>
                  <a:pt x="69" y="164"/>
                  <a:pt x="69" y="165"/>
                  <a:pt x="69" y="165"/>
                </a:cubicBezTo>
                <a:cubicBezTo>
                  <a:pt x="69" y="165"/>
                  <a:pt x="70" y="164"/>
                  <a:pt x="70" y="164"/>
                </a:cubicBezTo>
                <a:cubicBezTo>
                  <a:pt x="70" y="163"/>
                  <a:pt x="69" y="162"/>
                  <a:pt x="69" y="162"/>
                </a:cubicBezTo>
                <a:cubicBezTo>
                  <a:pt x="69" y="162"/>
                  <a:pt x="69" y="163"/>
                  <a:pt x="69" y="164"/>
                </a:cubicBezTo>
                <a:close/>
                <a:moveTo>
                  <a:pt x="2407" y="139"/>
                </a:moveTo>
                <a:cubicBezTo>
                  <a:pt x="2407" y="139"/>
                  <a:pt x="2408" y="139"/>
                  <a:pt x="2408" y="139"/>
                </a:cubicBezTo>
                <a:cubicBezTo>
                  <a:pt x="2408" y="139"/>
                  <a:pt x="2407" y="138"/>
                  <a:pt x="2407" y="138"/>
                </a:cubicBezTo>
                <a:cubicBezTo>
                  <a:pt x="2406" y="138"/>
                  <a:pt x="2405" y="138"/>
                  <a:pt x="2405" y="138"/>
                </a:cubicBezTo>
                <a:cubicBezTo>
                  <a:pt x="2405" y="139"/>
                  <a:pt x="2406" y="139"/>
                  <a:pt x="2407" y="139"/>
                </a:cubicBezTo>
                <a:close/>
                <a:moveTo>
                  <a:pt x="2389" y="87"/>
                </a:moveTo>
                <a:cubicBezTo>
                  <a:pt x="2388" y="87"/>
                  <a:pt x="2387" y="87"/>
                  <a:pt x="2387" y="88"/>
                </a:cubicBezTo>
                <a:cubicBezTo>
                  <a:pt x="2387" y="88"/>
                  <a:pt x="2388" y="88"/>
                  <a:pt x="2389" y="88"/>
                </a:cubicBezTo>
                <a:cubicBezTo>
                  <a:pt x="2389" y="88"/>
                  <a:pt x="2391" y="88"/>
                  <a:pt x="2391" y="88"/>
                </a:cubicBezTo>
                <a:cubicBezTo>
                  <a:pt x="2391" y="88"/>
                  <a:pt x="2389" y="87"/>
                  <a:pt x="2389" y="87"/>
                </a:cubicBezTo>
                <a:close/>
                <a:moveTo>
                  <a:pt x="2352" y="21"/>
                </a:moveTo>
                <a:cubicBezTo>
                  <a:pt x="2352" y="21"/>
                  <a:pt x="2352" y="22"/>
                  <a:pt x="2352" y="22"/>
                </a:cubicBezTo>
                <a:cubicBezTo>
                  <a:pt x="2352" y="22"/>
                  <a:pt x="2353" y="21"/>
                  <a:pt x="2353" y="21"/>
                </a:cubicBezTo>
                <a:cubicBezTo>
                  <a:pt x="2353" y="20"/>
                  <a:pt x="2353" y="19"/>
                  <a:pt x="2352" y="19"/>
                </a:cubicBezTo>
                <a:cubicBezTo>
                  <a:pt x="2352" y="19"/>
                  <a:pt x="2352" y="20"/>
                  <a:pt x="2352" y="21"/>
                </a:cubicBezTo>
                <a:close/>
                <a:moveTo>
                  <a:pt x="2134" y="23"/>
                </a:moveTo>
                <a:cubicBezTo>
                  <a:pt x="2134" y="23"/>
                  <a:pt x="2135" y="22"/>
                  <a:pt x="2135" y="22"/>
                </a:cubicBezTo>
                <a:cubicBezTo>
                  <a:pt x="2135" y="22"/>
                  <a:pt x="2134" y="22"/>
                  <a:pt x="2134" y="22"/>
                </a:cubicBezTo>
                <a:cubicBezTo>
                  <a:pt x="2133" y="22"/>
                  <a:pt x="2132" y="22"/>
                  <a:pt x="2132" y="22"/>
                </a:cubicBezTo>
                <a:cubicBezTo>
                  <a:pt x="2132" y="22"/>
                  <a:pt x="2133" y="23"/>
                  <a:pt x="2134" y="23"/>
                </a:cubicBezTo>
                <a:close/>
                <a:moveTo>
                  <a:pt x="1967" y="245"/>
                </a:moveTo>
                <a:cubicBezTo>
                  <a:pt x="1967" y="246"/>
                  <a:pt x="1967" y="246"/>
                  <a:pt x="1967" y="246"/>
                </a:cubicBezTo>
                <a:cubicBezTo>
                  <a:pt x="1968" y="246"/>
                  <a:pt x="1968" y="246"/>
                  <a:pt x="1968" y="245"/>
                </a:cubicBezTo>
                <a:cubicBezTo>
                  <a:pt x="1968" y="245"/>
                  <a:pt x="1968" y="243"/>
                  <a:pt x="1968" y="243"/>
                </a:cubicBezTo>
                <a:cubicBezTo>
                  <a:pt x="1968" y="243"/>
                  <a:pt x="1967" y="245"/>
                  <a:pt x="1967" y="245"/>
                </a:cubicBezTo>
                <a:close/>
                <a:moveTo>
                  <a:pt x="1451" y="199"/>
                </a:moveTo>
                <a:cubicBezTo>
                  <a:pt x="1451" y="199"/>
                  <a:pt x="1450" y="199"/>
                  <a:pt x="1450" y="199"/>
                </a:cubicBezTo>
                <a:cubicBezTo>
                  <a:pt x="1450" y="199"/>
                  <a:pt x="1451" y="200"/>
                  <a:pt x="1451" y="200"/>
                </a:cubicBezTo>
                <a:cubicBezTo>
                  <a:pt x="1452" y="200"/>
                  <a:pt x="1453" y="199"/>
                  <a:pt x="1453" y="199"/>
                </a:cubicBezTo>
                <a:cubicBezTo>
                  <a:pt x="1453" y="199"/>
                  <a:pt x="1452" y="199"/>
                  <a:pt x="1451" y="199"/>
                </a:cubicBezTo>
                <a:close/>
                <a:moveTo>
                  <a:pt x="1404" y="200"/>
                </a:moveTo>
                <a:cubicBezTo>
                  <a:pt x="1403" y="200"/>
                  <a:pt x="1403" y="200"/>
                  <a:pt x="1403" y="200"/>
                </a:cubicBezTo>
                <a:cubicBezTo>
                  <a:pt x="1403" y="200"/>
                  <a:pt x="1403" y="201"/>
                  <a:pt x="1404" y="201"/>
                </a:cubicBezTo>
                <a:cubicBezTo>
                  <a:pt x="1404" y="201"/>
                  <a:pt x="1406" y="200"/>
                  <a:pt x="1406" y="200"/>
                </a:cubicBezTo>
                <a:cubicBezTo>
                  <a:pt x="1406" y="200"/>
                  <a:pt x="1404" y="200"/>
                  <a:pt x="1404" y="200"/>
                </a:cubicBezTo>
                <a:close/>
                <a:moveTo>
                  <a:pt x="1388" y="201"/>
                </a:moveTo>
                <a:cubicBezTo>
                  <a:pt x="1388" y="201"/>
                  <a:pt x="1388" y="202"/>
                  <a:pt x="1388" y="202"/>
                </a:cubicBezTo>
                <a:cubicBezTo>
                  <a:pt x="1388" y="202"/>
                  <a:pt x="1389" y="201"/>
                  <a:pt x="1389" y="201"/>
                </a:cubicBezTo>
                <a:cubicBezTo>
                  <a:pt x="1389" y="200"/>
                  <a:pt x="1389" y="199"/>
                  <a:pt x="1388" y="199"/>
                </a:cubicBezTo>
                <a:cubicBezTo>
                  <a:pt x="1388" y="199"/>
                  <a:pt x="1388" y="200"/>
                  <a:pt x="1388" y="201"/>
                </a:cubicBezTo>
                <a:close/>
                <a:moveTo>
                  <a:pt x="1200" y="199"/>
                </a:moveTo>
                <a:cubicBezTo>
                  <a:pt x="1200" y="200"/>
                  <a:pt x="1200" y="200"/>
                  <a:pt x="1201" y="200"/>
                </a:cubicBezTo>
                <a:cubicBezTo>
                  <a:pt x="1201" y="200"/>
                  <a:pt x="1201" y="200"/>
                  <a:pt x="1201" y="199"/>
                </a:cubicBezTo>
                <a:cubicBezTo>
                  <a:pt x="1201" y="199"/>
                  <a:pt x="1201" y="197"/>
                  <a:pt x="1201" y="197"/>
                </a:cubicBezTo>
                <a:cubicBezTo>
                  <a:pt x="1201" y="197"/>
                  <a:pt x="1200" y="199"/>
                  <a:pt x="1200" y="199"/>
                </a:cubicBezTo>
                <a:close/>
              </a:path>
            </a:pathLst>
          </a:custGeom>
          <a:gradFill flip="none" rotWithShape="1">
            <a:gsLst>
              <a:gs pos="0">
                <a:schemeClr val="accent5"/>
              </a:gs>
              <a:gs pos="28000">
                <a:schemeClr val="accent4"/>
              </a:gs>
              <a:gs pos="69000">
                <a:schemeClr val="accent3"/>
              </a:gs>
              <a:gs pos="100000">
                <a:schemeClr val="accent2"/>
              </a:gs>
            </a:gsLst>
            <a:lin ang="10800000" scaled="1"/>
            <a:tileRect/>
          </a:gra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16" name="Picture 15"/>
          <p:cNvPicPr>
            <a:picLocks noChangeAspect="1"/>
          </p:cNvPicPr>
          <p:nvPr/>
        </p:nvPicPr>
        <p:blipFill>
          <a:blip r:embed="rId1" cstate="screen"/>
          <a:srcRect/>
          <a:stretch>
            <a:fillRect/>
          </a:stretch>
        </p:blipFill>
        <p:spPr bwMode="auto">
          <a:xfrm>
            <a:off x="4845050" y="1778000"/>
            <a:ext cx="2513013"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77" name="Text Placeholder 5"/>
          <p:cNvSpPr txBox="1"/>
          <p:nvPr/>
        </p:nvSpPr>
        <p:spPr>
          <a:xfrm>
            <a:off x="1735138" y="3376613"/>
            <a:ext cx="3068637" cy="881062"/>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non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purus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Maecenas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ut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lacus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nec</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mauris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feugiat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tristique</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et in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metus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a:t>
            </a:r>
            <a:endPar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78" name="Text Placeholder 5"/>
          <p:cNvSpPr txBox="1"/>
          <p:nvPr/>
        </p:nvSpPr>
        <p:spPr>
          <a:xfrm>
            <a:off x="1719263" y="3030538"/>
            <a:ext cx="2554287" cy="274637"/>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5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5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79" name="Shape 1028"/>
          <p:cNvSpPr/>
          <p:nvPr/>
        </p:nvSpPr>
        <p:spPr>
          <a:xfrm>
            <a:off x="1812925" y="4286250"/>
            <a:ext cx="1719263" cy="384175"/>
          </a:xfrm>
          <a:prstGeom prst="roundRect">
            <a:avLst/>
          </a:prstGeom>
          <a:noFill/>
          <a:ln w="12700" cap="flat" cmpd="sng">
            <a:solidFill>
              <a:schemeClr val="bg1"/>
            </a:solidFill>
            <a:prstDash val="solid"/>
            <a:miter lim="400000"/>
          </a:ln>
          <a:effectLst/>
        </p:spPr>
        <p:txBody>
          <a:bodyPr lIns="0" tIns="0" rIns="0" bIns="0" anchor="ctr"/>
          <a:lstStyle>
            <a:lvl1pPr>
              <a:lnSpc>
                <a:spcPct val="90000"/>
              </a:lnSpc>
              <a:defRPr sz="3200" b="1" spc="-64">
                <a:latin typeface="Rajdhani Semibold"/>
                <a:ea typeface="Rajdhani Semibold"/>
                <a:cs typeface="Rajdhani Semibold"/>
                <a:sym typeface="Rajdhani Semibold"/>
              </a:defRPr>
            </a:lvl1pPr>
          </a:lstStyle>
          <a:p>
            <a:pPr marL="0" marR="0" lvl="0" indent="0" algn="ctr" defTabSz="914400" rtl="0" eaLnBrk="1" fontAlgn="auto" latinLnBrk="0" hangingPunct="1">
              <a:lnSpc>
                <a:spcPct val="90000"/>
              </a:lnSpc>
              <a:spcBef>
                <a:spcPts val="0"/>
              </a:spcBef>
              <a:spcAft>
                <a:spcPts val="0"/>
              </a:spcAft>
              <a:buClrTx/>
              <a:buSzTx/>
              <a:buFontTx/>
              <a:buNone/>
              <a:defRPr/>
            </a:pPr>
            <a:r>
              <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Demo App</a:t>
            </a:r>
            <a:endPar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84999" name="Group 304"/>
          <p:cNvGrpSpPr/>
          <p:nvPr/>
        </p:nvGrpSpPr>
        <p:grpSpPr bwMode="auto">
          <a:xfrm>
            <a:off x="8131175" y="2816225"/>
            <a:ext cx="2344738" cy="717550"/>
            <a:chOff x="7869868" y="2816867"/>
            <a:chExt cx="2344030" cy="717351"/>
          </a:xfrm>
        </p:grpSpPr>
        <p:sp>
          <p:nvSpPr>
            <p:cNvPr id="280" name="Text Placeholder 5"/>
            <p:cNvSpPr txBox="1"/>
            <p:nvPr/>
          </p:nvSpPr>
          <p:spPr>
            <a:xfrm>
              <a:off x="7869868" y="2816867"/>
              <a:ext cx="2344030" cy="214254"/>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81" name="Text Placeholder 5"/>
            <p:cNvSpPr txBox="1"/>
            <p:nvPr/>
          </p:nvSpPr>
          <p:spPr>
            <a:xfrm>
              <a:off x="7869868" y="3045404"/>
              <a:ext cx="2344030" cy="488814"/>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non .</a:t>
              </a:r>
              <a:endPar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85000" name="Group 305"/>
          <p:cNvGrpSpPr/>
          <p:nvPr/>
        </p:nvGrpSpPr>
        <p:grpSpPr bwMode="auto">
          <a:xfrm>
            <a:off x="8131175" y="3784600"/>
            <a:ext cx="2352675" cy="717550"/>
            <a:chOff x="7869868" y="3760902"/>
            <a:chExt cx="2353010" cy="717351"/>
          </a:xfrm>
        </p:grpSpPr>
        <p:sp>
          <p:nvSpPr>
            <p:cNvPr id="283" name="Text Placeholder 5"/>
            <p:cNvSpPr txBox="1"/>
            <p:nvPr/>
          </p:nvSpPr>
          <p:spPr>
            <a:xfrm>
              <a:off x="7869868" y="3760902"/>
              <a:ext cx="2353010" cy="214254"/>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000" b="0" i="0" u="none" strike="noStrike" kern="1200" cap="all"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84" name="Text Placeholder 5"/>
            <p:cNvSpPr txBox="1"/>
            <p:nvPr/>
          </p:nvSpPr>
          <p:spPr>
            <a:xfrm>
              <a:off x="7869868" y="3989439"/>
              <a:ext cx="2343484" cy="488814"/>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20000"/>
                </a:lnSpc>
                <a:spcBef>
                  <a:spcPts val="750"/>
                </a:spcBef>
                <a:spcAft>
                  <a:spcPts val="0"/>
                </a:spcAft>
                <a:buClrTx/>
                <a:buSzTx/>
                <a:buFont typeface="Arial" panose="020B0604020202020204" pitchFamily="34" charset="0"/>
                <a:buNone/>
                <a:defRPr/>
              </a:pP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Lorem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ipsum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dolor sit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Fusce</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diam</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tortor</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mattis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quis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dapibus</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vitae, </a:t>
              </a:r>
              <a:r>
                <a:rPr kumimoji="0" lang="en-US" sz="9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euismod</a:t>
              </a:r>
              <a:r>
                <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non .</a:t>
              </a:r>
              <a:endParaRPr kumimoji="0" lang="en-US" sz="9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85001"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Mobile App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Development</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85002"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2" name="Oval 30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85004" name="Group 310"/>
          <p:cNvGrpSpPr/>
          <p:nvPr/>
        </p:nvGrpSpPr>
        <p:grpSpPr bwMode="auto">
          <a:xfrm>
            <a:off x="7405688" y="2895600"/>
            <a:ext cx="638175" cy="638175"/>
            <a:chOff x="7232007" y="2896357"/>
            <a:chExt cx="637861" cy="637861"/>
          </a:xfrm>
        </p:grpSpPr>
        <p:sp>
          <p:nvSpPr>
            <p:cNvPr id="85009" name="Freeform 107"/>
            <p:cNvSpPr>
              <a:spLocks noEditPoints="1"/>
            </p:cNvSpPr>
            <p:nvPr/>
          </p:nvSpPr>
          <p:spPr bwMode="auto">
            <a:xfrm>
              <a:off x="7406546" y="3072483"/>
              <a:ext cx="288783" cy="285609"/>
            </a:xfrm>
            <a:custGeom>
              <a:avLst/>
              <a:gdLst>
                <a:gd name="T0" fmla="*/ 288578 w 176"/>
                <a:gd name="T1" fmla="*/ 228415 h 176"/>
                <a:gd name="T2" fmla="*/ 278740 w 176"/>
                <a:gd name="T3" fmla="*/ 212099 h 176"/>
                <a:gd name="T4" fmla="*/ 209875 w 176"/>
                <a:gd name="T5" fmla="*/ 163153 h 176"/>
                <a:gd name="T6" fmla="*/ 182001 w 176"/>
                <a:gd name="T7" fmla="*/ 182732 h 176"/>
                <a:gd name="T8" fmla="*/ 172163 w 176"/>
                <a:gd name="T9" fmla="*/ 187626 h 176"/>
                <a:gd name="T10" fmla="*/ 162325 w 176"/>
                <a:gd name="T11" fmla="*/ 181100 h 176"/>
                <a:gd name="T12" fmla="*/ 106577 w 176"/>
                <a:gd name="T13" fmla="*/ 125628 h 176"/>
                <a:gd name="T14" fmla="*/ 104937 w 176"/>
                <a:gd name="T15" fmla="*/ 106050 h 176"/>
                <a:gd name="T16" fmla="*/ 119694 w 176"/>
                <a:gd name="T17" fmla="*/ 89734 h 176"/>
                <a:gd name="T18" fmla="*/ 118055 w 176"/>
                <a:gd name="T19" fmla="*/ 65261 h 176"/>
                <a:gd name="T20" fmla="*/ 72145 w 176"/>
                <a:gd name="T21" fmla="*/ 6526 h 176"/>
                <a:gd name="T22" fmla="*/ 0 w 176"/>
                <a:gd name="T23" fmla="*/ 68524 h 176"/>
                <a:gd name="T24" fmla="*/ 6559 w 176"/>
                <a:gd name="T25" fmla="*/ 97892 h 176"/>
                <a:gd name="T26" fmla="*/ 190199 w 176"/>
                <a:gd name="T27" fmla="*/ 280624 h 176"/>
                <a:gd name="T28" fmla="*/ 288578 w 176"/>
                <a:gd name="T29" fmla="*/ 228415 h 176"/>
                <a:gd name="T30" fmla="*/ 219713 w 176"/>
                <a:gd name="T31" fmla="*/ 274098 h 176"/>
                <a:gd name="T32" fmla="*/ 193478 w 176"/>
                <a:gd name="T33" fmla="*/ 267572 h 176"/>
                <a:gd name="T34" fmla="*/ 18036 w 176"/>
                <a:gd name="T35" fmla="*/ 92997 h 176"/>
                <a:gd name="T36" fmla="*/ 59027 w 176"/>
                <a:gd name="T37" fmla="*/ 13052 h 176"/>
                <a:gd name="T38" fmla="*/ 63946 w 176"/>
                <a:gd name="T39" fmla="*/ 16315 h 176"/>
                <a:gd name="T40" fmla="*/ 108217 w 176"/>
                <a:gd name="T41" fmla="*/ 71788 h 176"/>
                <a:gd name="T42" fmla="*/ 111496 w 176"/>
                <a:gd name="T43" fmla="*/ 78314 h 176"/>
                <a:gd name="T44" fmla="*/ 95100 w 176"/>
                <a:gd name="T45" fmla="*/ 96261 h 176"/>
                <a:gd name="T46" fmla="*/ 86901 w 176"/>
                <a:gd name="T47" fmla="*/ 115839 h 176"/>
                <a:gd name="T48" fmla="*/ 95100 w 176"/>
                <a:gd name="T49" fmla="*/ 133786 h 176"/>
                <a:gd name="T50" fmla="*/ 154127 w 176"/>
                <a:gd name="T51" fmla="*/ 192521 h 176"/>
                <a:gd name="T52" fmla="*/ 190199 w 176"/>
                <a:gd name="T53" fmla="*/ 192521 h 176"/>
                <a:gd name="T54" fmla="*/ 206596 w 176"/>
                <a:gd name="T55" fmla="*/ 177837 h 176"/>
                <a:gd name="T56" fmla="*/ 214794 w 176"/>
                <a:gd name="T57" fmla="*/ 177837 h 176"/>
                <a:gd name="T58" fmla="*/ 270542 w 176"/>
                <a:gd name="T59" fmla="*/ 221889 h 176"/>
                <a:gd name="T60" fmla="*/ 273821 w 176"/>
                <a:gd name="T61" fmla="*/ 223520 h 176"/>
                <a:gd name="T62" fmla="*/ 275461 w 176"/>
                <a:gd name="T63" fmla="*/ 230046 h 17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76" h="176">
                  <a:moveTo>
                    <a:pt x="176" y="140"/>
                  </a:moveTo>
                  <a:cubicBezTo>
                    <a:pt x="176" y="140"/>
                    <a:pt x="176" y="140"/>
                    <a:pt x="176" y="140"/>
                  </a:cubicBez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8" name="Oval 307"/>
            <p:cNvSpPr/>
            <p:nvPr/>
          </p:nvSpPr>
          <p:spPr>
            <a:xfrm>
              <a:off x="7232007" y="2896357"/>
              <a:ext cx="637861" cy="6378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85005" name="Group 309"/>
          <p:cNvGrpSpPr/>
          <p:nvPr/>
        </p:nvGrpSpPr>
        <p:grpSpPr bwMode="auto">
          <a:xfrm>
            <a:off x="7405688" y="3824288"/>
            <a:ext cx="638175" cy="638175"/>
            <a:chOff x="7232007" y="3755444"/>
            <a:chExt cx="637861" cy="637861"/>
          </a:xfrm>
        </p:grpSpPr>
        <p:sp>
          <p:nvSpPr>
            <p:cNvPr id="85007" name="Freeform 8"/>
            <p:cNvSpPr>
              <a:spLocks noEditPoints="1"/>
            </p:cNvSpPr>
            <p:nvPr/>
          </p:nvSpPr>
          <p:spPr bwMode="auto">
            <a:xfrm>
              <a:off x="7435107" y="3914116"/>
              <a:ext cx="231661" cy="320517"/>
            </a:xfrm>
            <a:custGeom>
              <a:avLst/>
              <a:gdLst>
                <a:gd name="T0" fmla="*/ 115903 w 128"/>
                <a:gd name="T1" fmla="*/ 189514 h 176"/>
                <a:gd name="T2" fmla="*/ 86927 w 128"/>
                <a:gd name="T3" fmla="*/ 218670 h 176"/>
                <a:gd name="T4" fmla="*/ 94171 w 128"/>
                <a:gd name="T5" fmla="*/ 238715 h 176"/>
                <a:gd name="T6" fmla="*/ 94171 w 128"/>
                <a:gd name="T7" fmla="*/ 240537 h 176"/>
                <a:gd name="T8" fmla="*/ 115903 w 128"/>
                <a:gd name="T9" fmla="*/ 262404 h 176"/>
                <a:gd name="T10" fmla="*/ 137634 w 128"/>
                <a:gd name="T11" fmla="*/ 240537 h 176"/>
                <a:gd name="T12" fmla="*/ 137634 w 128"/>
                <a:gd name="T13" fmla="*/ 238715 h 176"/>
                <a:gd name="T14" fmla="*/ 144878 w 128"/>
                <a:gd name="T15" fmla="*/ 218670 h 176"/>
                <a:gd name="T16" fmla="*/ 115903 w 128"/>
                <a:gd name="T17" fmla="*/ 189514 h 176"/>
                <a:gd name="T18" fmla="*/ 123146 w 128"/>
                <a:gd name="T19" fmla="*/ 231426 h 176"/>
                <a:gd name="T20" fmla="*/ 123146 w 128"/>
                <a:gd name="T21" fmla="*/ 240537 h 176"/>
                <a:gd name="T22" fmla="*/ 115903 w 128"/>
                <a:gd name="T23" fmla="*/ 247826 h 176"/>
                <a:gd name="T24" fmla="*/ 108659 w 128"/>
                <a:gd name="T25" fmla="*/ 240537 h 176"/>
                <a:gd name="T26" fmla="*/ 108659 w 128"/>
                <a:gd name="T27" fmla="*/ 231426 h 176"/>
                <a:gd name="T28" fmla="*/ 101415 w 128"/>
                <a:gd name="T29" fmla="*/ 218670 h 176"/>
                <a:gd name="T30" fmla="*/ 115903 w 128"/>
                <a:gd name="T31" fmla="*/ 204092 h 176"/>
                <a:gd name="T32" fmla="*/ 130390 w 128"/>
                <a:gd name="T33" fmla="*/ 218670 h 176"/>
                <a:gd name="T34" fmla="*/ 123146 w 128"/>
                <a:gd name="T35" fmla="*/ 231426 h 176"/>
                <a:gd name="T36" fmla="*/ 202829 w 128"/>
                <a:gd name="T37" fmla="*/ 131202 h 176"/>
                <a:gd name="T38" fmla="*/ 202829 w 128"/>
                <a:gd name="T39" fmla="*/ 87468 h 176"/>
                <a:gd name="T40" fmla="*/ 115903 w 128"/>
                <a:gd name="T41" fmla="*/ 0 h 176"/>
                <a:gd name="T42" fmla="*/ 28976 w 128"/>
                <a:gd name="T43" fmla="*/ 87468 h 176"/>
                <a:gd name="T44" fmla="*/ 28976 w 128"/>
                <a:gd name="T45" fmla="*/ 131202 h 176"/>
                <a:gd name="T46" fmla="*/ 0 w 128"/>
                <a:gd name="T47" fmla="*/ 160358 h 176"/>
                <a:gd name="T48" fmla="*/ 0 w 128"/>
                <a:gd name="T49" fmla="*/ 291560 h 176"/>
                <a:gd name="T50" fmla="*/ 28976 w 128"/>
                <a:gd name="T51" fmla="*/ 320716 h 176"/>
                <a:gd name="T52" fmla="*/ 202829 w 128"/>
                <a:gd name="T53" fmla="*/ 320716 h 176"/>
                <a:gd name="T54" fmla="*/ 231805 w 128"/>
                <a:gd name="T55" fmla="*/ 291560 h 176"/>
                <a:gd name="T56" fmla="*/ 231805 w 128"/>
                <a:gd name="T57" fmla="*/ 160358 h 176"/>
                <a:gd name="T58" fmla="*/ 202829 w 128"/>
                <a:gd name="T59" fmla="*/ 131202 h 176"/>
                <a:gd name="T60" fmla="*/ 43463 w 128"/>
                <a:gd name="T61" fmla="*/ 87468 h 176"/>
                <a:gd name="T62" fmla="*/ 115903 w 128"/>
                <a:gd name="T63" fmla="*/ 14578 h 176"/>
                <a:gd name="T64" fmla="*/ 188342 w 128"/>
                <a:gd name="T65" fmla="*/ 87468 h 176"/>
                <a:gd name="T66" fmla="*/ 188342 w 128"/>
                <a:gd name="T67" fmla="*/ 131202 h 176"/>
                <a:gd name="T68" fmla="*/ 43463 w 128"/>
                <a:gd name="T69" fmla="*/ 131202 h 176"/>
                <a:gd name="T70" fmla="*/ 43463 w 128"/>
                <a:gd name="T71" fmla="*/ 87468 h 176"/>
                <a:gd name="T72" fmla="*/ 217317 w 128"/>
                <a:gd name="T73" fmla="*/ 291560 h 176"/>
                <a:gd name="T74" fmla="*/ 202829 w 128"/>
                <a:gd name="T75" fmla="*/ 306138 h 176"/>
                <a:gd name="T76" fmla="*/ 28976 w 128"/>
                <a:gd name="T77" fmla="*/ 306138 h 176"/>
                <a:gd name="T78" fmla="*/ 14488 w 128"/>
                <a:gd name="T79" fmla="*/ 291560 h 176"/>
                <a:gd name="T80" fmla="*/ 14488 w 128"/>
                <a:gd name="T81" fmla="*/ 160358 h 176"/>
                <a:gd name="T82" fmla="*/ 28976 w 128"/>
                <a:gd name="T83" fmla="*/ 145780 h 176"/>
                <a:gd name="T84" fmla="*/ 202829 w 128"/>
                <a:gd name="T85" fmla="*/ 145780 h 176"/>
                <a:gd name="T86" fmla="*/ 217317 w 128"/>
                <a:gd name="T87" fmla="*/ 160358 h 176"/>
                <a:gd name="T88" fmla="*/ 217317 w 128"/>
                <a:gd name="T89" fmla="*/ 291560 h 1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28" h="176">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moveTo>
                    <a:pt x="112" y="72"/>
                  </a:moveTo>
                  <a:cubicBezTo>
                    <a:pt x="112" y="48"/>
                    <a:pt x="112" y="48"/>
                    <a:pt x="112" y="48"/>
                  </a:cubicBezTo>
                  <a:cubicBezTo>
                    <a:pt x="112" y="21"/>
                    <a:pt x="91" y="0"/>
                    <a:pt x="64" y="0"/>
                  </a:cubicBezTo>
                  <a:cubicBezTo>
                    <a:pt x="37" y="0"/>
                    <a:pt x="16" y="21"/>
                    <a:pt x="16" y="48"/>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moveTo>
                    <a:pt x="24" y="48"/>
                  </a:moveTo>
                  <a:cubicBezTo>
                    <a:pt x="24" y="26"/>
                    <a:pt x="42" y="8"/>
                    <a:pt x="64" y="8"/>
                  </a:cubicBezTo>
                  <a:cubicBezTo>
                    <a:pt x="86" y="8"/>
                    <a:pt x="104" y="26"/>
                    <a:pt x="104" y="48"/>
                  </a:cubicBezTo>
                  <a:cubicBezTo>
                    <a:pt x="104" y="72"/>
                    <a:pt x="104" y="72"/>
                    <a:pt x="104" y="72"/>
                  </a:cubicBezTo>
                  <a:cubicBezTo>
                    <a:pt x="24" y="72"/>
                    <a:pt x="24" y="72"/>
                    <a:pt x="24" y="72"/>
                  </a:cubicBezTo>
                  <a:lnTo>
                    <a:pt x="24" y="48"/>
                  </a:lnTo>
                  <a:close/>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9" name="Oval 308"/>
            <p:cNvSpPr/>
            <p:nvPr/>
          </p:nvSpPr>
          <p:spPr>
            <a:xfrm>
              <a:off x="7232007" y="3755444"/>
              <a:ext cx="637861" cy="637861"/>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pic>
        <p:nvPicPr>
          <p:cNvPr id="3" name="图片占位符 2"/>
          <p:cNvPicPr>
            <a:picLocks noGrp="1" noChangeAspect="1"/>
          </p:cNvPicPr>
          <p:nvPr>
            <p:ph type="pic" sz="quarter" idx="15"/>
          </p:nvPr>
        </p:nvPicPr>
        <p:blipFill>
          <a:blip r:embed="rId2" cstate="screen"/>
          <a:srcRect/>
          <a:stretch>
            <a:fillRect/>
          </a:stretch>
        </p:blipFill>
        <p:spPr bwMode="auto">
          <a:xfrm>
            <a:off x="5127625" y="2446338"/>
            <a:ext cx="1898650" cy="3471862"/>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50000" decel="50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000" fill="hold"/>
                                        <p:tgtEl>
                                          <p:spTgt spid="16"/>
                                        </p:tgtEl>
                                        <p:attrNameLst>
                                          <p:attrName>ppt_x</p:attrName>
                                        </p:attrNameLst>
                                      </p:cBhvr>
                                      <p:tavLst>
                                        <p:tav tm="0">
                                          <p:val>
                                            <p:strVal val="1+#ppt_w/2"/>
                                          </p:val>
                                        </p:tav>
                                        <p:tav tm="100000">
                                          <p:val>
                                            <p:strVal val="#ppt_x"/>
                                          </p:val>
                                        </p:tav>
                                      </p:tavLst>
                                    </p:anim>
                                    <p:anim calcmode="lin" valueType="num">
                                      <p:cBhvr additive="base">
                                        <p:cTn id="8" dur="10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1000"/>
                            </p:stCondLst>
                            <p:childTnLst>
                              <p:par>
                                <p:cTn id="10" presetID="16" presetClass="entr" presetSubtype="37" fill="hold" nodeType="afterEffect">
                                  <p:stCondLst>
                                    <p:cond delay="0"/>
                                  </p:stCondLst>
                                  <p:childTnLst>
                                    <p:set>
                                      <p:cBhvr>
                                        <p:cTn id="11" dur="1" fill="hold">
                                          <p:stCondLst>
                                            <p:cond delay="0"/>
                                          </p:stCondLst>
                                        </p:cTn>
                                        <p:tgtEl>
                                          <p:spTgt spid="275"/>
                                        </p:tgtEl>
                                        <p:attrNameLst>
                                          <p:attrName>style.visibility</p:attrName>
                                        </p:attrNameLst>
                                      </p:cBhvr>
                                      <p:to>
                                        <p:strVal val="visible"/>
                                      </p:to>
                                    </p:set>
                                    <p:animEffect transition="in" filter="barn(outVertical)">
                                      <p:cBhvr>
                                        <p:cTn id="12" dur="500"/>
                                        <p:tgtEl>
                                          <p:spTgt spid="2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Shape 3210"/>
          <p:cNvSpPr>
            <a:spLocks noChangeArrowheads="1"/>
          </p:cNvSpPr>
          <p:nvPr/>
        </p:nvSpPr>
        <p:spPr bwMode="auto">
          <a:xfrm>
            <a:off x="5484813" y="5235575"/>
            <a:ext cx="685800" cy="687388"/>
          </a:xfrm>
          <a:prstGeom prst="roundRect">
            <a:avLst>
              <a:gd name="adj" fmla="val 50000"/>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243775" tIns="121900" rIns="243775" bIns="121900"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rgbClr val="7F7F7F"/>
              </a:solidFill>
              <a:effectLst/>
              <a:uLnTx/>
              <a:uFillTx/>
              <a:latin typeface="Arial" panose="020B0604020202020204"/>
              <a:ea typeface="微软雅黑"/>
              <a:cs typeface="+mn-ea"/>
              <a:sym typeface="+mn-lt"/>
            </a:endParaRPr>
          </a:p>
        </p:txBody>
      </p:sp>
      <p:sp>
        <p:nvSpPr>
          <p:cNvPr id="83971" name="Shape 3211"/>
          <p:cNvSpPr>
            <a:spLocks noChangeArrowheads="1"/>
          </p:cNvSpPr>
          <p:nvPr/>
        </p:nvSpPr>
        <p:spPr bwMode="auto">
          <a:xfrm>
            <a:off x="6548438" y="5235575"/>
            <a:ext cx="687387" cy="687388"/>
          </a:xfrm>
          <a:prstGeom prst="roundRect">
            <a:avLst>
              <a:gd name="adj" fmla="val 50000"/>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243775" tIns="121900" rIns="243775" bIns="121900"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zh-CN" altLang="zh-CN" sz="1400" b="0" i="0" u="none" strike="noStrike" kern="1200" cap="none" spc="0" normalizeH="0" baseline="0" noProof="0">
              <a:ln>
                <a:noFill/>
              </a:ln>
              <a:solidFill>
                <a:srgbClr val="7F7F7F"/>
              </a:solidFill>
              <a:effectLst/>
              <a:uLnTx/>
              <a:uFillTx/>
              <a:latin typeface="Arial" panose="020B0604020202020204"/>
              <a:ea typeface="微软雅黑"/>
              <a:cs typeface="+mn-ea"/>
              <a:sym typeface="+mn-lt"/>
            </a:endParaRPr>
          </a:p>
        </p:txBody>
      </p:sp>
      <p:sp>
        <p:nvSpPr>
          <p:cNvPr id="7" name="Shape 3212"/>
          <p:cNvSpPr/>
          <p:nvPr/>
        </p:nvSpPr>
        <p:spPr>
          <a:xfrm>
            <a:off x="7553325" y="5235575"/>
            <a:ext cx="685800" cy="687388"/>
          </a:xfrm>
          <a:prstGeom prst="roundRect">
            <a:avLst>
              <a:gd name="adj" fmla="val 50000"/>
            </a:avLst>
          </a:prstGeom>
          <a:solidFill>
            <a:schemeClr val="accent3"/>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srgbClr val="7F7F7F"/>
              </a:solidFill>
              <a:effectLst/>
              <a:uLnTx/>
              <a:uFillTx/>
              <a:latin typeface="Arial" panose="020B0604020202020204"/>
              <a:ea typeface="微软雅黑"/>
              <a:cs typeface="+mn-ea"/>
              <a:sym typeface="+mn-lt"/>
            </a:endParaRPr>
          </a:p>
        </p:txBody>
      </p:sp>
      <p:sp>
        <p:nvSpPr>
          <p:cNvPr id="8" name="Shape 3213"/>
          <p:cNvSpPr/>
          <p:nvPr/>
        </p:nvSpPr>
        <p:spPr>
          <a:xfrm>
            <a:off x="8618538" y="5235575"/>
            <a:ext cx="685800" cy="687388"/>
          </a:xfrm>
          <a:prstGeom prst="roundRect">
            <a:avLst>
              <a:gd name="adj" fmla="val 50000"/>
            </a:avLst>
          </a:prstGeom>
          <a:solidFill>
            <a:schemeClr val="accent4"/>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a:ln>
                <a:noFill/>
              </a:ln>
              <a:solidFill>
                <a:srgbClr val="7F7F7F"/>
              </a:solidFill>
              <a:effectLst/>
              <a:uLnTx/>
              <a:uFillTx/>
              <a:latin typeface="Arial" panose="020B0604020202020204"/>
              <a:ea typeface="微软雅黑"/>
              <a:cs typeface="+mn-ea"/>
              <a:sym typeface="+mn-lt"/>
            </a:endParaRPr>
          </a:p>
        </p:txBody>
      </p:sp>
      <p:sp>
        <p:nvSpPr>
          <p:cNvPr id="9" name="Shape 3214"/>
          <p:cNvSpPr/>
          <p:nvPr/>
        </p:nvSpPr>
        <p:spPr>
          <a:xfrm>
            <a:off x="9550400" y="5235575"/>
            <a:ext cx="685800" cy="687388"/>
          </a:xfrm>
          <a:prstGeom prst="roundRect">
            <a:avLst>
              <a:gd name="adj" fmla="val 50000"/>
            </a:avLst>
          </a:prstGeom>
          <a:solidFill>
            <a:schemeClr val="accent5"/>
          </a:solidFill>
          <a:ln>
            <a:noFill/>
          </a:ln>
        </p:spPr>
        <p:txBody>
          <a:bodyPr lIns="243775" tIns="121900" rIns="243775" bIns="12190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sz="1400" b="0" i="0" u="none" strike="noStrike" kern="1200" cap="none" spc="0" normalizeH="0" baseline="0" noProof="0" dirty="0">
              <a:ln>
                <a:noFill/>
              </a:ln>
              <a:solidFill>
                <a:srgbClr val="7F7F7F"/>
              </a:solidFill>
              <a:effectLst/>
              <a:uLnTx/>
              <a:uFillTx/>
              <a:latin typeface="Arial" panose="020B0604020202020204"/>
              <a:ea typeface="微软雅黑"/>
              <a:cs typeface="+mn-ea"/>
              <a:sym typeface="+mn-lt"/>
            </a:endParaRPr>
          </a:p>
        </p:txBody>
      </p:sp>
      <p:sp>
        <p:nvSpPr>
          <p:cNvPr id="83975" name="Shape 3215"/>
          <p:cNvSpPr txBox="1">
            <a:spLocks noChangeArrowheads="1"/>
          </p:cNvSpPr>
          <p:nvPr/>
        </p:nvSpPr>
        <p:spPr bwMode="auto">
          <a:xfrm>
            <a:off x="5513388" y="3938588"/>
            <a:ext cx="5192712"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65000"/>
              </a:lnSpc>
              <a:spcBef>
                <a:spcPct val="0"/>
              </a:spcBef>
              <a:spcAft>
                <a:spcPct val="0"/>
              </a:spcAft>
              <a:buClrTx/>
              <a:buSzPct val="25000"/>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The activities of a company associated with buying and selling a product or service that includes advertising.</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Shape 3216"/>
          <p:cNvSpPr txBox="1"/>
          <p:nvPr/>
        </p:nvSpPr>
        <p:spPr>
          <a:xfrm>
            <a:off x="5484813" y="2455863"/>
            <a:ext cx="1870075" cy="331787"/>
          </a:xfrm>
          <a:prstGeom prst="rect">
            <a:avLst/>
          </a:prstGeom>
          <a:noFill/>
          <a:ln>
            <a:noFill/>
          </a:ln>
        </p:spPr>
        <p:txBody>
          <a:bodyPr lIns="0" tIns="0" rIns="0" bIns="0"/>
          <a:lstStyle/>
          <a:p>
            <a:pPr marL="0" marR="0" lvl="0" indent="0" algn="l" defTabSz="914400" rtl="0" eaLnBrk="1" fontAlgn="auto" latinLnBrk="0" hangingPunct="1">
              <a:lnSpc>
                <a:spcPct val="168000"/>
              </a:lnSpc>
              <a:spcBef>
                <a:spcPts val="0"/>
              </a:spcBef>
              <a:spcAft>
                <a:spcPts val="0"/>
              </a:spcAft>
              <a:buClrTx/>
              <a:buSzPct val="25000"/>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Mobile Application</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 name="Shape 3217"/>
          <p:cNvSpPr txBox="1"/>
          <p:nvPr/>
        </p:nvSpPr>
        <p:spPr>
          <a:xfrm>
            <a:off x="5513388" y="4713288"/>
            <a:ext cx="1558925" cy="204787"/>
          </a:xfrm>
          <a:prstGeom prst="rect">
            <a:avLst/>
          </a:prstGeom>
          <a:noFill/>
          <a:ln>
            <a:noFill/>
          </a:ln>
        </p:spPr>
        <p:txBody>
          <a:bodyPr lIns="0" tIns="0" rIns="0" bIns="0"/>
          <a:lstStyle/>
          <a:p>
            <a:pPr marL="0" marR="0" lvl="0" indent="0" algn="l" defTabSz="914400" rtl="0" eaLnBrk="1" fontAlgn="auto" latinLnBrk="0" hangingPunct="1">
              <a:lnSpc>
                <a:spcPct val="144000"/>
              </a:lnSpc>
              <a:spcBef>
                <a:spcPts val="0"/>
              </a:spcBef>
              <a:spcAft>
                <a:spcPts val="0"/>
              </a:spcAft>
              <a:buClrTx/>
              <a:buSzPct val="25000"/>
              <a:buFontTx/>
              <a:buNone/>
              <a:defRPr/>
            </a:pPr>
            <a:r>
              <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Great Features</a:t>
            </a: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3978" name="Shape 3218"/>
          <p:cNvSpPr txBox="1">
            <a:spLocks noChangeArrowheads="1"/>
          </p:cNvSpPr>
          <p:nvPr/>
        </p:nvSpPr>
        <p:spPr bwMode="auto">
          <a:xfrm>
            <a:off x="5513388" y="2892425"/>
            <a:ext cx="5192712" cy="625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65000"/>
              </a:lnSpc>
              <a:spcBef>
                <a:spcPct val="0"/>
              </a:spcBef>
              <a:spcAft>
                <a:spcPct val="0"/>
              </a:spcAft>
              <a:buClrTx/>
              <a:buSzPct val="25000"/>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The activities of a company associated with buying and selling a product or service that includes advertising, selling items and delivering products to people who work on social media market</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Title 3"/>
          <p:cNvSpPr txBox="1"/>
          <p:nvPr/>
        </p:nvSpPr>
        <p:spPr>
          <a:xfrm>
            <a:off x="5362575" y="1065213"/>
            <a:ext cx="4335463" cy="1208087"/>
          </a:xfrm>
          <a:prstGeom prst="rect">
            <a:avLst/>
          </a:prstGeom>
        </p:spPr>
        <p:txBody>
          <a:bodyPr anchor="b"/>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defRPr/>
            </a:pPr>
            <a:r>
              <a:rPr kumimoji="0" lang="en-US" sz="4000" b="0" i="0" u="none" strike="noStrike" kern="1200" cap="none" spc="300" normalizeH="0" baseline="0" noProof="0" dirty="0">
                <a:ln>
                  <a:noFill/>
                </a:ln>
                <a:solidFill>
                  <a:srgbClr val="445469"/>
                </a:solidFill>
                <a:effectLst/>
                <a:uLnTx/>
                <a:uFillTx/>
                <a:latin typeface="Arial" panose="020B0604020202020204"/>
                <a:ea typeface="微软雅黑"/>
                <a:cs typeface="+mn-ea"/>
                <a:sym typeface="+mn-lt"/>
              </a:rPr>
              <a:t>SMART WATCH </a:t>
            </a:r>
            <a:r>
              <a:rPr kumimoji="0" lang="en-US" sz="4000" b="0" i="0" u="none" strike="noStrike" kern="1200" cap="none" spc="300" normalizeH="0" baseline="0" noProof="0" dirty="0">
                <a:ln>
                  <a:noFill/>
                </a:ln>
                <a:solidFill>
                  <a:srgbClr val="51C3CA"/>
                </a:solidFill>
                <a:effectLst/>
                <a:uLnTx/>
                <a:uFillTx/>
                <a:latin typeface="Arial" panose="020B0604020202020204"/>
                <a:ea typeface="微软雅黑"/>
                <a:cs typeface="+mn-ea"/>
                <a:sym typeface="+mn-lt"/>
              </a:rPr>
              <a:t>M</a:t>
            </a:r>
            <a:r>
              <a:rPr kumimoji="0" lang="en-US" sz="4000" b="0" i="0" u="none" strike="noStrike" kern="1200" cap="none" spc="300" normalizeH="0" baseline="0" noProof="0" dirty="0">
                <a:ln>
                  <a:noFill/>
                </a:ln>
                <a:solidFill>
                  <a:srgbClr val="3CB2C3"/>
                </a:solidFill>
                <a:effectLst/>
                <a:uLnTx/>
                <a:uFillTx/>
                <a:latin typeface="Arial" panose="020B0604020202020204"/>
                <a:ea typeface="微软雅黑"/>
                <a:cs typeface="+mn-ea"/>
                <a:sym typeface="+mn-lt"/>
              </a:rPr>
              <a:t>O</a:t>
            </a:r>
            <a:r>
              <a:rPr kumimoji="0" lang="en-US" sz="4000" b="0" i="0" u="none" strike="noStrike" kern="1200" cap="none" spc="300" normalizeH="0" baseline="0" noProof="0" dirty="0">
                <a:ln>
                  <a:noFill/>
                </a:ln>
                <a:solidFill>
                  <a:srgbClr val="1AA5BD"/>
                </a:solidFill>
                <a:effectLst/>
                <a:uLnTx/>
                <a:uFillTx/>
                <a:latin typeface="Arial" panose="020B0604020202020204"/>
                <a:ea typeface="微软雅黑"/>
                <a:cs typeface="+mn-ea"/>
                <a:sym typeface="+mn-lt"/>
              </a:rPr>
              <a:t>C</a:t>
            </a:r>
            <a:r>
              <a:rPr kumimoji="0" lang="en-US" sz="4000" b="0" i="0" u="none" strike="noStrike" kern="1200" cap="none" spc="300" normalizeH="0" baseline="0" noProof="0" dirty="0">
                <a:ln>
                  <a:noFill/>
                </a:ln>
                <a:solidFill>
                  <a:srgbClr val="0097B7"/>
                </a:solidFill>
                <a:effectLst/>
                <a:uLnTx/>
                <a:uFillTx/>
                <a:latin typeface="Arial" panose="020B0604020202020204"/>
                <a:ea typeface="微软雅黑"/>
                <a:cs typeface="+mn-ea"/>
                <a:sym typeface="+mn-lt"/>
              </a:rPr>
              <a:t>K</a:t>
            </a:r>
            <a:r>
              <a:rPr kumimoji="0" lang="en-US" sz="4000" b="0" i="0" u="none" strike="noStrike" kern="1200" cap="none" spc="300" normalizeH="0" baseline="0" noProof="0" dirty="0">
                <a:ln>
                  <a:noFill/>
                </a:ln>
                <a:solidFill>
                  <a:srgbClr val="0086AC"/>
                </a:solidFill>
                <a:effectLst/>
                <a:uLnTx/>
                <a:uFillTx/>
                <a:latin typeface="Arial" panose="020B0604020202020204"/>
                <a:ea typeface="微软雅黑"/>
                <a:cs typeface="+mn-ea"/>
                <a:sym typeface="+mn-lt"/>
              </a:rPr>
              <a:t>U</a:t>
            </a:r>
            <a:r>
              <a:rPr kumimoji="0" lang="en-US" sz="4000" b="0" i="0" u="none" strike="noStrike" kern="1200" cap="none" spc="300" normalizeH="0" baseline="0" noProof="0" dirty="0">
                <a:ln>
                  <a:noFill/>
                </a:ln>
                <a:solidFill>
                  <a:srgbClr val="00759E"/>
                </a:solidFill>
                <a:effectLst/>
                <a:uLnTx/>
                <a:uFillTx/>
                <a:latin typeface="Arial" panose="020B0604020202020204"/>
                <a:ea typeface="微软雅黑"/>
                <a:cs typeface="+mn-ea"/>
                <a:sym typeface="+mn-lt"/>
              </a:rPr>
              <a:t>P</a:t>
            </a:r>
            <a:endParaRPr kumimoji="0" lang="en-US" sz="4000" b="0" i="0" u="none" strike="noStrike" kern="1200" cap="none" spc="30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19" name="Oval 18"/>
          <p:cNvSpPr/>
          <p:nvPr/>
        </p:nvSpPr>
        <p:spPr>
          <a:xfrm>
            <a:off x="724931" y="5718783"/>
            <a:ext cx="4448202" cy="853674"/>
          </a:xfrm>
          <a:prstGeom prst="ellipse">
            <a:avLst/>
          </a:prstGeom>
          <a:gradFill>
            <a:gsLst>
              <a:gs pos="100000">
                <a:srgbClr val="000000">
                  <a:alpha val="0"/>
                </a:srgbClr>
              </a:gs>
              <a:gs pos="0">
                <a:srgbClr val="000000">
                  <a:alpha val="50000"/>
                </a:srgbClr>
              </a:gs>
            </a:gsLst>
            <a:path path="shap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pic>
        <p:nvPicPr>
          <p:cNvPr id="83983" name="Picture 35"/>
          <p:cNvPicPr>
            <a:picLocks noChangeAspect="1"/>
          </p:cNvPicPr>
          <p:nvPr/>
        </p:nvPicPr>
        <p:blipFill>
          <a:blip r:embed="rId1"/>
          <a:srcRect/>
          <a:stretch>
            <a:fillRect/>
          </a:stretch>
        </p:blipFill>
        <p:spPr bwMode="auto">
          <a:xfrm>
            <a:off x="1308100" y="527050"/>
            <a:ext cx="3462338" cy="5792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3984" name="Freeform 6"/>
          <p:cNvSpPr>
            <a:spLocks noEditPoints="1"/>
          </p:cNvSpPr>
          <p:nvPr/>
        </p:nvSpPr>
        <p:spPr bwMode="auto">
          <a:xfrm>
            <a:off x="8801100" y="5418138"/>
            <a:ext cx="320675" cy="320675"/>
          </a:xfrm>
          <a:custGeom>
            <a:avLst/>
            <a:gdLst>
              <a:gd name="T0" fmla="*/ 262370 w 176"/>
              <a:gd name="T1" fmla="*/ 160338 h 176"/>
              <a:gd name="T2" fmla="*/ 276947 w 176"/>
              <a:gd name="T3" fmla="*/ 160338 h 176"/>
              <a:gd name="T4" fmla="*/ 109321 w 176"/>
              <a:gd name="T5" fmla="*/ 247794 h 176"/>
              <a:gd name="T6" fmla="*/ 102033 w 176"/>
              <a:gd name="T7" fmla="*/ 260548 h 176"/>
              <a:gd name="T8" fmla="*/ 109321 w 176"/>
              <a:gd name="T9" fmla="*/ 247794 h 176"/>
              <a:gd name="T10" fmla="*/ 60127 w 176"/>
              <a:gd name="T11" fmla="*/ 218642 h 176"/>
              <a:gd name="T12" fmla="*/ 72881 w 176"/>
              <a:gd name="T13" fmla="*/ 211354 h 176"/>
              <a:gd name="T14" fmla="*/ 102033 w 176"/>
              <a:gd name="T15" fmla="*/ 60127 h 176"/>
              <a:gd name="T16" fmla="*/ 109321 w 176"/>
              <a:gd name="T17" fmla="*/ 72881 h 176"/>
              <a:gd name="T18" fmla="*/ 102033 w 176"/>
              <a:gd name="T19" fmla="*/ 60127 h 176"/>
              <a:gd name="T20" fmla="*/ 43728 w 176"/>
              <a:gd name="T21" fmla="*/ 160338 h 176"/>
              <a:gd name="T22" fmla="*/ 58305 w 176"/>
              <a:gd name="T23" fmla="*/ 160338 h 176"/>
              <a:gd name="T24" fmla="*/ 211354 w 176"/>
              <a:gd name="T25" fmla="*/ 72881 h 176"/>
              <a:gd name="T26" fmla="*/ 218642 w 176"/>
              <a:gd name="T27" fmla="*/ 60127 h 176"/>
              <a:gd name="T28" fmla="*/ 211354 w 176"/>
              <a:gd name="T29" fmla="*/ 72881 h 176"/>
              <a:gd name="T30" fmla="*/ 60127 w 176"/>
              <a:gd name="T31" fmla="*/ 102033 h 176"/>
              <a:gd name="T32" fmla="*/ 72881 w 176"/>
              <a:gd name="T33" fmla="*/ 109321 h 176"/>
              <a:gd name="T34" fmla="*/ 258726 w 176"/>
              <a:gd name="T35" fmla="*/ 209532 h 176"/>
              <a:gd name="T36" fmla="*/ 251438 w 176"/>
              <a:gd name="T37" fmla="*/ 220464 h 176"/>
              <a:gd name="T38" fmla="*/ 258726 w 176"/>
              <a:gd name="T39" fmla="*/ 209532 h 176"/>
              <a:gd name="T40" fmla="*/ 153049 w 176"/>
              <a:gd name="T41" fmla="*/ 269659 h 176"/>
              <a:gd name="T42" fmla="*/ 167626 w 176"/>
              <a:gd name="T43" fmla="*/ 269659 h 176"/>
              <a:gd name="T44" fmla="*/ 251438 w 176"/>
              <a:gd name="T45" fmla="*/ 100211 h 176"/>
              <a:gd name="T46" fmla="*/ 258726 w 176"/>
              <a:gd name="T47" fmla="*/ 111143 h 176"/>
              <a:gd name="T48" fmla="*/ 251438 w 176"/>
              <a:gd name="T49" fmla="*/ 100211 h 176"/>
              <a:gd name="T50" fmla="*/ 187668 w 176"/>
              <a:gd name="T51" fmla="*/ 153049 h 176"/>
              <a:gd name="T52" fmla="*/ 167626 w 176"/>
              <a:gd name="T53" fmla="*/ 51016 h 176"/>
              <a:gd name="T54" fmla="*/ 153049 w 176"/>
              <a:gd name="T55" fmla="*/ 51016 h 176"/>
              <a:gd name="T56" fmla="*/ 131185 w 176"/>
              <a:gd name="T57" fmla="*/ 160338 h 176"/>
              <a:gd name="T58" fmla="*/ 187668 w 176"/>
              <a:gd name="T59" fmla="*/ 167626 h 176"/>
              <a:gd name="T60" fmla="*/ 233218 w 176"/>
              <a:gd name="T61" fmla="*/ 160338 h 176"/>
              <a:gd name="T62" fmla="*/ 160338 w 176"/>
              <a:gd name="T63" fmla="*/ 174914 h 176"/>
              <a:gd name="T64" fmla="*/ 160338 w 176"/>
              <a:gd name="T65" fmla="*/ 145761 h 176"/>
              <a:gd name="T66" fmla="*/ 160338 w 176"/>
              <a:gd name="T67" fmla="*/ 174914 h 176"/>
              <a:gd name="T68" fmla="*/ 209532 w 176"/>
              <a:gd name="T69" fmla="*/ 258726 h 176"/>
              <a:gd name="T70" fmla="*/ 220464 w 176"/>
              <a:gd name="T71" fmla="*/ 251438 h 176"/>
              <a:gd name="T72" fmla="*/ 160338 w 176"/>
              <a:gd name="T73" fmla="*/ 0 h 176"/>
              <a:gd name="T74" fmla="*/ 160338 w 176"/>
              <a:gd name="T75" fmla="*/ 320675 h 176"/>
              <a:gd name="T76" fmla="*/ 160338 w 176"/>
              <a:gd name="T77" fmla="*/ 0 h 176"/>
              <a:gd name="T78" fmla="*/ 14576 w 176"/>
              <a:gd name="T79" fmla="*/ 160338 h 176"/>
              <a:gd name="T80" fmla="*/ 306099 w 176"/>
              <a:gd name="T81" fmla="*/ 160338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148" y="84"/>
                </a:moveTo>
                <a:cubicBezTo>
                  <a:pt x="146" y="84"/>
                  <a:pt x="144" y="86"/>
                  <a:pt x="144" y="88"/>
                </a:cubicBezTo>
                <a:cubicBezTo>
                  <a:pt x="144" y="90"/>
                  <a:pt x="146" y="92"/>
                  <a:pt x="148" y="92"/>
                </a:cubicBezTo>
                <a:cubicBezTo>
                  <a:pt x="150" y="92"/>
                  <a:pt x="152" y="90"/>
                  <a:pt x="152" y="88"/>
                </a:cubicBezTo>
                <a:cubicBezTo>
                  <a:pt x="152" y="86"/>
                  <a:pt x="150" y="84"/>
                  <a:pt x="148" y="84"/>
                </a:cubicBezTo>
                <a:moveTo>
                  <a:pt x="60" y="136"/>
                </a:moveTo>
                <a:cubicBezTo>
                  <a:pt x="58" y="135"/>
                  <a:pt x="56" y="136"/>
                  <a:pt x="55" y="138"/>
                </a:cubicBezTo>
                <a:cubicBezTo>
                  <a:pt x="53" y="140"/>
                  <a:pt x="54" y="142"/>
                  <a:pt x="56" y="143"/>
                </a:cubicBezTo>
                <a:cubicBezTo>
                  <a:pt x="58" y="145"/>
                  <a:pt x="60" y="144"/>
                  <a:pt x="61" y="142"/>
                </a:cubicBezTo>
                <a:cubicBezTo>
                  <a:pt x="63" y="140"/>
                  <a:pt x="62" y="138"/>
                  <a:pt x="60" y="136"/>
                </a:cubicBezTo>
                <a:moveTo>
                  <a:pt x="34" y="115"/>
                </a:moveTo>
                <a:cubicBezTo>
                  <a:pt x="32" y="116"/>
                  <a:pt x="31" y="118"/>
                  <a:pt x="33" y="120"/>
                </a:cubicBezTo>
                <a:cubicBezTo>
                  <a:pt x="34" y="122"/>
                  <a:pt x="36" y="123"/>
                  <a:pt x="38" y="121"/>
                </a:cubicBezTo>
                <a:cubicBezTo>
                  <a:pt x="40" y="120"/>
                  <a:pt x="41" y="118"/>
                  <a:pt x="40" y="116"/>
                </a:cubicBezTo>
                <a:cubicBezTo>
                  <a:pt x="38" y="114"/>
                  <a:pt x="36" y="113"/>
                  <a:pt x="34" y="115"/>
                </a:cubicBezTo>
                <a:moveTo>
                  <a:pt x="56" y="33"/>
                </a:moveTo>
                <a:cubicBezTo>
                  <a:pt x="54" y="34"/>
                  <a:pt x="53" y="36"/>
                  <a:pt x="55" y="38"/>
                </a:cubicBezTo>
                <a:cubicBezTo>
                  <a:pt x="56" y="40"/>
                  <a:pt x="58" y="41"/>
                  <a:pt x="60" y="40"/>
                </a:cubicBezTo>
                <a:cubicBezTo>
                  <a:pt x="62" y="38"/>
                  <a:pt x="63" y="36"/>
                  <a:pt x="61" y="34"/>
                </a:cubicBezTo>
                <a:cubicBezTo>
                  <a:pt x="60" y="32"/>
                  <a:pt x="58" y="31"/>
                  <a:pt x="56" y="33"/>
                </a:cubicBezTo>
                <a:moveTo>
                  <a:pt x="28" y="84"/>
                </a:moveTo>
                <a:cubicBezTo>
                  <a:pt x="26" y="84"/>
                  <a:pt x="24" y="86"/>
                  <a:pt x="24" y="88"/>
                </a:cubicBezTo>
                <a:cubicBezTo>
                  <a:pt x="24" y="90"/>
                  <a:pt x="26" y="92"/>
                  <a:pt x="28" y="92"/>
                </a:cubicBezTo>
                <a:cubicBezTo>
                  <a:pt x="30" y="92"/>
                  <a:pt x="32" y="90"/>
                  <a:pt x="32" y="88"/>
                </a:cubicBezTo>
                <a:cubicBezTo>
                  <a:pt x="32" y="86"/>
                  <a:pt x="30" y="84"/>
                  <a:pt x="28" y="84"/>
                </a:cubicBezTo>
                <a:moveTo>
                  <a:pt x="116" y="40"/>
                </a:moveTo>
                <a:cubicBezTo>
                  <a:pt x="118" y="41"/>
                  <a:pt x="120" y="40"/>
                  <a:pt x="121" y="38"/>
                </a:cubicBezTo>
                <a:cubicBezTo>
                  <a:pt x="123" y="36"/>
                  <a:pt x="122" y="34"/>
                  <a:pt x="120" y="33"/>
                </a:cubicBezTo>
                <a:cubicBezTo>
                  <a:pt x="118" y="31"/>
                  <a:pt x="116" y="32"/>
                  <a:pt x="115" y="34"/>
                </a:cubicBezTo>
                <a:cubicBezTo>
                  <a:pt x="113" y="36"/>
                  <a:pt x="114" y="38"/>
                  <a:pt x="116" y="40"/>
                </a:cubicBezTo>
                <a:moveTo>
                  <a:pt x="38" y="55"/>
                </a:moveTo>
                <a:cubicBezTo>
                  <a:pt x="36" y="53"/>
                  <a:pt x="34" y="54"/>
                  <a:pt x="33" y="56"/>
                </a:cubicBezTo>
                <a:cubicBezTo>
                  <a:pt x="31" y="58"/>
                  <a:pt x="32" y="60"/>
                  <a:pt x="34" y="61"/>
                </a:cubicBezTo>
                <a:cubicBezTo>
                  <a:pt x="36" y="63"/>
                  <a:pt x="38" y="62"/>
                  <a:pt x="40" y="60"/>
                </a:cubicBezTo>
                <a:cubicBezTo>
                  <a:pt x="41" y="58"/>
                  <a:pt x="40" y="56"/>
                  <a:pt x="38" y="55"/>
                </a:cubicBezTo>
                <a:moveTo>
                  <a:pt x="142" y="115"/>
                </a:moveTo>
                <a:cubicBezTo>
                  <a:pt x="140" y="113"/>
                  <a:pt x="138" y="114"/>
                  <a:pt x="137" y="116"/>
                </a:cubicBezTo>
                <a:cubicBezTo>
                  <a:pt x="135" y="118"/>
                  <a:pt x="136" y="120"/>
                  <a:pt x="138" y="121"/>
                </a:cubicBezTo>
                <a:cubicBezTo>
                  <a:pt x="140" y="123"/>
                  <a:pt x="142" y="122"/>
                  <a:pt x="143" y="120"/>
                </a:cubicBezTo>
                <a:cubicBezTo>
                  <a:pt x="145" y="118"/>
                  <a:pt x="144" y="116"/>
                  <a:pt x="142" y="115"/>
                </a:cubicBezTo>
                <a:moveTo>
                  <a:pt x="88" y="144"/>
                </a:moveTo>
                <a:cubicBezTo>
                  <a:pt x="86" y="144"/>
                  <a:pt x="84" y="146"/>
                  <a:pt x="84" y="148"/>
                </a:cubicBezTo>
                <a:cubicBezTo>
                  <a:pt x="84" y="150"/>
                  <a:pt x="86" y="152"/>
                  <a:pt x="88" y="152"/>
                </a:cubicBezTo>
                <a:cubicBezTo>
                  <a:pt x="90" y="152"/>
                  <a:pt x="92" y="150"/>
                  <a:pt x="92" y="148"/>
                </a:cubicBezTo>
                <a:cubicBezTo>
                  <a:pt x="92" y="146"/>
                  <a:pt x="90" y="144"/>
                  <a:pt x="88" y="144"/>
                </a:cubicBezTo>
                <a:moveTo>
                  <a:pt x="138" y="55"/>
                </a:moveTo>
                <a:cubicBezTo>
                  <a:pt x="136" y="56"/>
                  <a:pt x="135" y="58"/>
                  <a:pt x="137" y="60"/>
                </a:cubicBezTo>
                <a:cubicBezTo>
                  <a:pt x="138" y="62"/>
                  <a:pt x="140" y="63"/>
                  <a:pt x="142" y="61"/>
                </a:cubicBezTo>
                <a:cubicBezTo>
                  <a:pt x="144" y="60"/>
                  <a:pt x="145" y="58"/>
                  <a:pt x="143" y="56"/>
                </a:cubicBezTo>
                <a:cubicBezTo>
                  <a:pt x="142" y="54"/>
                  <a:pt x="140" y="53"/>
                  <a:pt x="138" y="55"/>
                </a:cubicBezTo>
                <a:moveTo>
                  <a:pt x="124" y="84"/>
                </a:moveTo>
                <a:cubicBezTo>
                  <a:pt x="103" y="84"/>
                  <a:pt x="103" y="84"/>
                  <a:pt x="103" y="84"/>
                </a:cubicBezTo>
                <a:cubicBezTo>
                  <a:pt x="102" y="78"/>
                  <a:pt x="98" y="74"/>
                  <a:pt x="92" y="73"/>
                </a:cubicBezTo>
                <a:cubicBezTo>
                  <a:pt x="92" y="28"/>
                  <a:pt x="92" y="28"/>
                  <a:pt x="92" y="28"/>
                </a:cubicBezTo>
                <a:cubicBezTo>
                  <a:pt x="92" y="26"/>
                  <a:pt x="90" y="24"/>
                  <a:pt x="88" y="24"/>
                </a:cubicBezTo>
                <a:cubicBezTo>
                  <a:pt x="86" y="24"/>
                  <a:pt x="84" y="26"/>
                  <a:pt x="84" y="28"/>
                </a:cubicBezTo>
                <a:cubicBezTo>
                  <a:pt x="84" y="73"/>
                  <a:pt x="84" y="73"/>
                  <a:pt x="84" y="73"/>
                </a:cubicBezTo>
                <a:cubicBezTo>
                  <a:pt x="77" y="74"/>
                  <a:pt x="72" y="81"/>
                  <a:pt x="72" y="88"/>
                </a:cubicBezTo>
                <a:cubicBezTo>
                  <a:pt x="72" y="97"/>
                  <a:pt x="79" y="104"/>
                  <a:pt x="88" y="104"/>
                </a:cubicBezTo>
                <a:cubicBezTo>
                  <a:pt x="95" y="104"/>
                  <a:pt x="102" y="99"/>
                  <a:pt x="103" y="92"/>
                </a:cubicBezTo>
                <a:cubicBezTo>
                  <a:pt x="124" y="92"/>
                  <a:pt x="124" y="92"/>
                  <a:pt x="124" y="92"/>
                </a:cubicBezTo>
                <a:cubicBezTo>
                  <a:pt x="126" y="92"/>
                  <a:pt x="128" y="90"/>
                  <a:pt x="128" y="88"/>
                </a:cubicBezTo>
                <a:cubicBezTo>
                  <a:pt x="128" y="86"/>
                  <a:pt x="126" y="84"/>
                  <a:pt x="124" y="84"/>
                </a:cubicBezTo>
                <a:moveTo>
                  <a:pt x="88" y="96"/>
                </a:moveTo>
                <a:cubicBezTo>
                  <a:pt x="84" y="96"/>
                  <a:pt x="80" y="92"/>
                  <a:pt x="80" y="88"/>
                </a:cubicBezTo>
                <a:cubicBezTo>
                  <a:pt x="80" y="84"/>
                  <a:pt x="84" y="80"/>
                  <a:pt x="88" y="80"/>
                </a:cubicBezTo>
                <a:cubicBezTo>
                  <a:pt x="92" y="80"/>
                  <a:pt x="96" y="84"/>
                  <a:pt x="96" y="88"/>
                </a:cubicBezTo>
                <a:cubicBezTo>
                  <a:pt x="96" y="92"/>
                  <a:pt x="92" y="96"/>
                  <a:pt x="88" y="96"/>
                </a:cubicBezTo>
                <a:moveTo>
                  <a:pt x="116" y="136"/>
                </a:moveTo>
                <a:cubicBezTo>
                  <a:pt x="114" y="138"/>
                  <a:pt x="113" y="140"/>
                  <a:pt x="115" y="142"/>
                </a:cubicBezTo>
                <a:cubicBezTo>
                  <a:pt x="116" y="144"/>
                  <a:pt x="118" y="145"/>
                  <a:pt x="120" y="143"/>
                </a:cubicBezTo>
                <a:cubicBezTo>
                  <a:pt x="122" y="142"/>
                  <a:pt x="123" y="140"/>
                  <a:pt x="121" y="138"/>
                </a:cubicBezTo>
                <a:cubicBezTo>
                  <a:pt x="120" y="136"/>
                  <a:pt x="118" y="135"/>
                  <a:pt x="116" y="136"/>
                </a:cubicBezTo>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168"/>
                </a:moveTo>
                <a:cubicBezTo>
                  <a:pt x="44" y="168"/>
                  <a:pt x="8" y="132"/>
                  <a:pt x="8" y="88"/>
                </a:cubicBezTo>
                <a:cubicBezTo>
                  <a:pt x="8" y="44"/>
                  <a:pt x="44" y="8"/>
                  <a:pt x="88" y="8"/>
                </a:cubicBezTo>
                <a:cubicBezTo>
                  <a:pt x="132" y="8"/>
                  <a:pt x="168" y="44"/>
                  <a:pt x="168" y="88"/>
                </a:cubicBezTo>
                <a:cubicBezTo>
                  <a:pt x="168" y="132"/>
                  <a:pt x="132" y="168"/>
                  <a:pt x="88" y="1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985" name="Freeform 33"/>
          <p:cNvSpPr>
            <a:spLocks noEditPoints="1"/>
          </p:cNvSpPr>
          <p:nvPr/>
        </p:nvSpPr>
        <p:spPr bwMode="auto">
          <a:xfrm>
            <a:off x="6732588" y="5432425"/>
            <a:ext cx="320675" cy="292100"/>
          </a:xfrm>
          <a:custGeom>
            <a:avLst/>
            <a:gdLst>
              <a:gd name="T0" fmla="*/ 320675 w 176"/>
              <a:gd name="T1" fmla="*/ 98584 h 160"/>
              <a:gd name="T2" fmla="*/ 204066 w 176"/>
              <a:gd name="T3" fmla="*/ 0 h 160"/>
              <a:gd name="T4" fmla="*/ 96567 w 176"/>
              <a:gd name="T5" fmla="*/ 60246 h 160"/>
              <a:gd name="T6" fmla="*/ 114787 w 176"/>
              <a:gd name="T7" fmla="*/ 58420 h 160"/>
              <a:gd name="T8" fmla="*/ 204066 w 176"/>
              <a:gd name="T9" fmla="*/ 14605 h 160"/>
              <a:gd name="T10" fmla="*/ 306099 w 176"/>
              <a:gd name="T11" fmla="*/ 98584 h 160"/>
              <a:gd name="T12" fmla="*/ 275125 w 176"/>
              <a:gd name="T13" fmla="*/ 158829 h 160"/>
              <a:gd name="T14" fmla="*/ 271481 w 176"/>
              <a:gd name="T15" fmla="*/ 173434 h 160"/>
              <a:gd name="T16" fmla="*/ 276947 w 176"/>
              <a:gd name="T17" fmla="*/ 195342 h 160"/>
              <a:gd name="T18" fmla="*/ 245972 w 176"/>
              <a:gd name="T19" fmla="*/ 182563 h 160"/>
              <a:gd name="T20" fmla="*/ 244150 w 176"/>
              <a:gd name="T21" fmla="*/ 197168 h 160"/>
              <a:gd name="T22" fmla="*/ 298811 w 176"/>
              <a:gd name="T23" fmla="*/ 219075 h 160"/>
              <a:gd name="T24" fmla="*/ 284235 w 176"/>
              <a:gd name="T25" fmla="*/ 169783 h 160"/>
              <a:gd name="T26" fmla="*/ 320675 w 176"/>
              <a:gd name="T27" fmla="*/ 98584 h 160"/>
              <a:gd name="T28" fmla="*/ 116609 w 176"/>
              <a:gd name="T29" fmla="*/ 73025 h 160"/>
              <a:gd name="T30" fmla="*/ 0 w 176"/>
              <a:gd name="T31" fmla="*/ 171609 h 160"/>
              <a:gd name="T32" fmla="*/ 36440 w 176"/>
              <a:gd name="T33" fmla="*/ 242808 h 160"/>
              <a:gd name="T34" fmla="*/ 21864 w 176"/>
              <a:gd name="T35" fmla="*/ 292100 h 160"/>
              <a:gd name="T36" fmla="*/ 87457 w 176"/>
              <a:gd name="T37" fmla="*/ 266541 h 160"/>
              <a:gd name="T38" fmla="*/ 116609 w 176"/>
              <a:gd name="T39" fmla="*/ 270193 h 160"/>
              <a:gd name="T40" fmla="*/ 233218 w 176"/>
              <a:gd name="T41" fmla="*/ 171609 h 160"/>
              <a:gd name="T42" fmla="*/ 116609 w 176"/>
              <a:gd name="T43" fmla="*/ 73025 h 160"/>
              <a:gd name="T44" fmla="*/ 116609 w 176"/>
              <a:gd name="T45" fmla="*/ 255588 h 160"/>
              <a:gd name="T46" fmla="*/ 91101 w 176"/>
              <a:gd name="T47" fmla="*/ 251936 h 160"/>
              <a:gd name="T48" fmla="*/ 87457 w 176"/>
              <a:gd name="T49" fmla="*/ 251936 h 160"/>
              <a:gd name="T50" fmla="*/ 81991 w 176"/>
              <a:gd name="T51" fmla="*/ 253762 h 160"/>
              <a:gd name="T52" fmla="*/ 43728 w 176"/>
              <a:gd name="T53" fmla="*/ 268367 h 160"/>
              <a:gd name="T54" fmla="*/ 49194 w 176"/>
              <a:gd name="T55" fmla="*/ 246459 h 160"/>
              <a:gd name="T56" fmla="*/ 45550 w 176"/>
              <a:gd name="T57" fmla="*/ 231854 h 160"/>
              <a:gd name="T58" fmla="*/ 14576 w 176"/>
              <a:gd name="T59" fmla="*/ 171609 h 160"/>
              <a:gd name="T60" fmla="*/ 116609 w 176"/>
              <a:gd name="T61" fmla="*/ 87630 h 160"/>
              <a:gd name="T62" fmla="*/ 218642 w 176"/>
              <a:gd name="T63" fmla="*/ 171609 h 160"/>
              <a:gd name="T64" fmla="*/ 116609 w 176"/>
              <a:gd name="T65" fmla="*/ 255588 h 160"/>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60">
                <a:moveTo>
                  <a:pt x="176" y="54"/>
                </a:moveTo>
                <a:cubicBezTo>
                  <a:pt x="176" y="24"/>
                  <a:pt x="147" y="0"/>
                  <a:pt x="112" y="0"/>
                </a:cubicBezTo>
                <a:cubicBezTo>
                  <a:pt x="86" y="0"/>
                  <a:pt x="63" y="13"/>
                  <a:pt x="53" y="33"/>
                </a:cubicBezTo>
                <a:cubicBezTo>
                  <a:pt x="56" y="32"/>
                  <a:pt x="60" y="32"/>
                  <a:pt x="63" y="32"/>
                </a:cubicBezTo>
                <a:cubicBezTo>
                  <a:pt x="72" y="18"/>
                  <a:pt x="91" y="8"/>
                  <a:pt x="112" y="8"/>
                </a:cubicBezTo>
                <a:cubicBezTo>
                  <a:pt x="143" y="8"/>
                  <a:pt x="168" y="29"/>
                  <a:pt x="168" y="54"/>
                </a:cubicBezTo>
                <a:cubicBezTo>
                  <a:pt x="168" y="66"/>
                  <a:pt x="162" y="78"/>
                  <a:pt x="151" y="87"/>
                </a:cubicBezTo>
                <a:cubicBezTo>
                  <a:pt x="149" y="89"/>
                  <a:pt x="148" y="92"/>
                  <a:pt x="149" y="95"/>
                </a:cubicBezTo>
                <a:cubicBezTo>
                  <a:pt x="152" y="107"/>
                  <a:pt x="152" y="107"/>
                  <a:pt x="152" y="107"/>
                </a:cubicBezTo>
                <a:cubicBezTo>
                  <a:pt x="135" y="100"/>
                  <a:pt x="135" y="100"/>
                  <a:pt x="135" y="100"/>
                </a:cubicBezTo>
                <a:cubicBezTo>
                  <a:pt x="135" y="103"/>
                  <a:pt x="134" y="106"/>
                  <a:pt x="134" y="108"/>
                </a:cubicBezTo>
                <a:cubicBezTo>
                  <a:pt x="164" y="120"/>
                  <a:pt x="164" y="120"/>
                  <a:pt x="164" y="120"/>
                </a:cubicBezTo>
                <a:cubicBezTo>
                  <a:pt x="156" y="93"/>
                  <a:pt x="156" y="93"/>
                  <a:pt x="156" y="93"/>
                </a:cubicBezTo>
                <a:cubicBezTo>
                  <a:pt x="168" y="83"/>
                  <a:pt x="176" y="69"/>
                  <a:pt x="176" y="54"/>
                </a:cubicBezTo>
                <a:moveTo>
                  <a:pt x="64" y="40"/>
                </a:moveTo>
                <a:cubicBezTo>
                  <a:pt x="29" y="40"/>
                  <a:pt x="0" y="64"/>
                  <a:pt x="0" y="94"/>
                </a:cubicBezTo>
                <a:cubicBezTo>
                  <a:pt x="0" y="109"/>
                  <a:pt x="8" y="123"/>
                  <a:pt x="20" y="133"/>
                </a:cubicBezTo>
                <a:cubicBezTo>
                  <a:pt x="12" y="160"/>
                  <a:pt x="12" y="160"/>
                  <a:pt x="12" y="160"/>
                </a:cubicBezTo>
                <a:cubicBezTo>
                  <a:pt x="48" y="146"/>
                  <a:pt x="48" y="146"/>
                  <a:pt x="48" y="146"/>
                </a:cubicBezTo>
                <a:cubicBezTo>
                  <a:pt x="53" y="147"/>
                  <a:pt x="58" y="148"/>
                  <a:pt x="64" y="148"/>
                </a:cubicBezTo>
                <a:cubicBezTo>
                  <a:pt x="99" y="148"/>
                  <a:pt x="128" y="124"/>
                  <a:pt x="128" y="94"/>
                </a:cubicBezTo>
                <a:cubicBezTo>
                  <a:pt x="128" y="64"/>
                  <a:pt x="99" y="40"/>
                  <a:pt x="64" y="40"/>
                </a:cubicBezTo>
                <a:moveTo>
                  <a:pt x="64" y="140"/>
                </a:moveTo>
                <a:cubicBezTo>
                  <a:pt x="59" y="140"/>
                  <a:pt x="54" y="139"/>
                  <a:pt x="50" y="138"/>
                </a:cubicBezTo>
                <a:cubicBezTo>
                  <a:pt x="49" y="138"/>
                  <a:pt x="48" y="138"/>
                  <a:pt x="48" y="138"/>
                </a:cubicBezTo>
                <a:cubicBezTo>
                  <a:pt x="47" y="138"/>
                  <a:pt x="46" y="138"/>
                  <a:pt x="45" y="139"/>
                </a:cubicBezTo>
                <a:cubicBezTo>
                  <a:pt x="24" y="147"/>
                  <a:pt x="24" y="147"/>
                  <a:pt x="24" y="147"/>
                </a:cubicBezTo>
                <a:cubicBezTo>
                  <a:pt x="27" y="135"/>
                  <a:pt x="27" y="135"/>
                  <a:pt x="27" y="135"/>
                </a:cubicBezTo>
                <a:cubicBezTo>
                  <a:pt x="28" y="132"/>
                  <a:pt x="27" y="129"/>
                  <a:pt x="25" y="127"/>
                </a:cubicBezTo>
                <a:cubicBezTo>
                  <a:pt x="14" y="118"/>
                  <a:pt x="8" y="106"/>
                  <a:pt x="8" y="94"/>
                </a:cubicBezTo>
                <a:cubicBezTo>
                  <a:pt x="8" y="69"/>
                  <a:pt x="33" y="48"/>
                  <a:pt x="64" y="48"/>
                </a:cubicBezTo>
                <a:cubicBezTo>
                  <a:pt x="95" y="48"/>
                  <a:pt x="120" y="69"/>
                  <a:pt x="120" y="94"/>
                </a:cubicBezTo>
                <a:cubicBezTo>
                  <a:pt x="120" y="119"/>
                  <a:pt x="95" y="140"/>
                  <a:pt x="64" y="14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986" name="Freeform 69"/>
          <p:cNvSpPr>
            <a:spLocks noEditPoints="1"/>
          </p:cNvSpPr>
          <p:nvPr/>
        </p:nvSpPr>
        <p:spPr bwMode="auto">
          <a:xfrm>
            <a:off x="7735888" y="5418138"/>
            <a:ext cx="320675" cy="320675"/>
          </a:xfrm>
          <a:custGeom>
            <a:avLst/>
            <a:gdLst>
              <a:gd name="T0" fmla="*/ 173092 w 176"/>
              <a:gd name="T1" fmla="*/ 233218 h 176"/>
              <a:gd name="T2" fmla="*/ 118431 w 176"/>
              <a:gd name="T3" fmla="*/ 233218 h 176"/>
              <a:gd name="T4" fmla="*/ 43728 w 176"/>
              <a:gd name="T5" fmla="*/ 240506 h 176"/>
              <a:gd name="T6" fmla="*/ 118431 w 176"/>
              <a:gd name="T7" fmla="*/ 247794 h 176"/>
              <a:gd name="T8" fmla="*/ 173092 w 176"/>
              <a:gd name="T9" fmla="*/ 247794 h 176"/>
              <a:gd name="T10" fmla="*/ 276947 w 176"/>
              <a:gd name="T11" fmla="*/ 240506 h 176"/>
              <a:gd name="T12" fmla="*/ 145761 w 176"/>
              <a:gd name="T13" fmla="*/ 255082 h 176"/>
              <a:gd name="T14" fmla="*/ 145761 w 176"/>
              <a:gd name="T15" fmla="*/ 225930 h 176"/>
              <a:gd name="T16" fmla="*/ 145761 w 176"/>
              <a:gd name="T17" fmla="*/ 255082 h 176"/>
              <a:gd name="T18" fmla="*/ 245972 w 176"/>
              <a:gd name="T19" fmla="*/ 153049 h 176"/>
              <a:gd name="T20" fmla="*/ 191312 w 176"/>
              <a:gd name="T21" fmla="*/ 153049 h 176"/>
              <a:gd name="T22" fmla="*/ 43728 w 176"/>
              <a:gd name="T23" fmla="*/ 160338 h 176"/>
              <a:gd name="T24" fmla="*/ 191312 w 176"/>
              <a:gd name="T25" fmla="*/ 167626 h 176"/>
              <a:gd name="T26" fmla="*/ 245972 w 176"/>
              <a:gd name="T27" fmla="*/ 167626 h 176"/>
              <a:gd name="T28" fmla="*/ 276947 w 176"/>
              <a:gd name="T29" fmla="*/ 160338 h 176"/>
              <a:gd name="T30" fmla="*/ 218642 w 176"/>
              <a:gd name="T31" fmla="*/ 174914 h 176"/>
              <a:gd name="T32" fmla="*/ 218642 w 176"/>
              <a:gd name="T33" fmla="*/ 145761 h 176"/>
              <a:gd name="T34" fmla="*/ 218642 w 176"/>
              <a:gd name="T35" fmla="*/ 174914 h 176"/>
              <a:gd name="T36" fmla="*/ 143939 w 176"/>
              <a:gd name="T37" fmla="*/ 72881 h 176"/>
              <a:gd name="T38" fmla="*/ 89279 w 176"/>
              <a:gd name="T39" fmla="*/ 72881 h 176"/>
              <a:gd name="T40" fmla="*/ 43728 w 176"/>
              <a:gd name="T41" fmla="*/ 80169 h 176"/>
              <a:gd name="T42" fmla="*/ 89279 w 176"/>
              <a:gd name="T43" fmla="*/ 87457 h 176"/>
              <a:gd name="T44" fmla="*/ 143939 w 176"/>
              <a:gd name="T45" fmla="*/ 87457 h 176"/>
              <a:gd name="T46" fmla="*/ 276947 w 176"/>
              <a:gd name="T47" fmla="*/ 80169 h 176"/>
              <a:gd name="T48" fmla="*/ 116609 w 176"/>
              <a:gd name="T49" fmla="*/ 94745 h 176"/>
              <a:gd name="T50" fmla="*/ 116609 w 176"/>
              <a:gd name="T51" fmla="*/ 65593 h 176"/>
              <a:gd name="T52" fmla="*/ 116609 w 176"/>
              <a:gd name="T53" fmla="*/ 94745 h 176"/>
              <a:gd name="T54" fmla="*/ 29152 w 176"/>
              <a:gd name="T55" fmla="*/ 0 h 176"/>
              <a:gd name="T56" fmla="*/ 0 w 176"/>
              <a:gd name="T57" fmla="*/ 291523 h 176"/>
              <a:gd name="T58" fmla="*/ 291523 w 176"/>
              <a:gd name="T59" fmla="*/ 320675 h 176"/>
              <a:gd name="T60" fmla="*/ 320675 w 176"/>
              <a:gd name="T61" fmla="*/ 29152 h 176"/>
              <a:gd name="T62" fmla="*/ 306099 w 176"/>
              <a:gd name="T63" fmla="*/ 291523 h 176"/>
              <a:gd name="T64" fmla="*/ 29152 w 176"/>
              <a:gd name="T65" fmla="*/ 306099 h 176"/>
              <a:gd name="T66" fmla="*/ 14576 w 176"/>
              <a:gd name="T67" fmla="*/ 29152 h 176"/>
              <a:gd name="T68" fmla="*/ 291523 w 176"/>
              <a:gd name="T69" fmla="*/ 14576 h 176"/>
              <a:gd name="T70" fmla="*/ 306099 w 176"/>
              <a:gd name="T71" fmla="*/ 291523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148" y="128"/>
                </a:moveTo>
                <a:cubicBezTo>
                  <a:pt x="95" y="128"/>
                  <a:pt x="95" y="128"/>
                  <a:pt x="95" y="128"/>
                </a:cubicBezTo>
                <a:cubicBezTo>
                  <a:pt x="94" y="121"/>
                  <a:pt x="87" y="116"/>
                  <a:pt x="80" y="116"/>
                </a:cubicBezTo>
                <a:cubicBezTo>
                  <a:pt x="73" y="116"/>
                  <a:pt x="66" y="121"/>
                  <a:pt x="65" y="128"/>
                </a:cubicBezTo>
                <a:cubicBezTo>
                  <a:pt x="28" y="128"/>
                  <a:pt x="28" y="128"/>
                  <a:pt x="28" y="128"/>
                </a:cubicBezTo>
                <a:cubicBezTo>
                  <a:pt x="26" y="128"/>
                  <a:pt x="24" y="130"/>
                  <a:pt x="24" y="132"/>
                </a:cubicBezTo>
                <a:cubicBezTo>
                  <a:pt x="24" y="134"/>
                  <a:pt x="26" y="136"/>
                  <a:pt x="28" y="136"/>
                </a:cubicBezTo>
                <a:cubicBezTo>
                  <a:pt x="65" y="136"/>
                  <a:pt x="65" y="136"/>
                  <a:pt x="65" y="136"/>
                </a:cubicBezTo>
                <a:cubicBezTo>
                  <a:pt x="66" y="143"/>
                  <a:pt x="73" y="148"/>
                  <a:pt x="80" y="148"/>
                </a:cubicBezTo>
                <a:cubicBezTo>
                  <a:pt x="87" y="148"/>
                  <a:pt x="94" y="143"/>
                  <a:pt x="95" y="136"/>
                </a:cubicBezTo>
                <a:cubicBezTo>
                  <a:pt x="148" y="136"/>
                  <a:pt x="148" y="136"/>
                  <a:pt x="148" y="136"/>
                </a:cubicBezTo>
                <a:cubicBezTo>
                  <a:pt x="150" y="136"/>
                  <a:pt x="152" y="134"/>
                  <a:pt x="152" y="132"/>
                </a:cubicBezTo>
                <a:cubicBezTo>
                  <a:pt x="152" y="130"/>
                  <a:pt x="150" y="128"/>
                  <a:pt x="148" y="128"/>
                </a:cubicBezTo>
                <a:moveTo>
                  <a:pt x="80" y="140"/>
                </a:moveTo>
                <a:cubicBezTo>
                  <a:pt x="76" y="140"/>
                  <a:pt x="72" y="136"/>
                  <a:pt x="72" y="132"/>
                </a:cubicBezTo>
                <a:cubicBezTo>
                  <a:pt x="72" y="128"/>
                  <a:pt x="76" y="124"/>
                  <a:pt x="80" y="124"/>
                </a:cubicBezTo>
                <a:cubicBezTo>
                  <a:pt x="84" y="124"/>
                  <a:pt x="88" y="128"/>
                  <a:pt x="88" y="132"/>
                </a:cubicBezTo>
                <a:cubicBezTo>
                  <a:pt x="88" y="136"/>
                  <a:pt x="84" y="140"/>
                  <a:pt x="80" y="140"/>
                </a:cubicBezTo>
                <a:moveTo>
                  <a:pt x="148" y="84"/>
                </a:moveTo>
                <a:cubicBezTo>
                  <a:pt x="135" y="84"/>
                  <a:pt x="135" y="84"/>
                  <a:pt x="135" y="84"/>
                </a:cubicBezTo>
                <a:cubicBezTo>
                  <a:pt x="134" y="77"/>
                  <a:pt x="127" y="72"/>
                  <a:pt x="120" y="72"/>
                </a:cubicBezTo>
                <a:cubicBezTo>
                  <a:pt x="113" y="72"/>
                  <a:pt x="106" y="77"/>
                  <a:pt x="105" y="84"/>
                </a:cubicBezTo>
                <a:cubicBezTo>
                  <a:pt x="28" y="84"/>
                  <a:pt x="28" y="84"/>
                  <a:pt x="28" y="84"/>
                </a:cubicBezTo>
                <a:cubicBezTo>
                  <a:pt x="26" y="84"/>
                  <a:pt x="24" y="86"/>
                  <a:pt x="24" y="88"/>
                </a:cubicBezTo>
                <a:cubicBezTo>
                  <a:pt x="24" y="90"/>
                  <a:pt x="26" y="92"/>
                  <a:pt x="28" y="92"/>
                </a:cubicBezTo>
                <a:cubicBezTo>
                  <a:pt x="105" y="92"/>
                  <a:pt x="105" y="92"/>
                  <a:pt x="105" y="92"/>
                </a:cubicBezTo>
                <a:cubicBezTo>
                  <a:pt x="106" y="99"/>
                  <a:pt x="113" y="104"/>
                  <a:pt x="120" y="104"/>
                </a:cubicBezTo>
                <a:cubicBezTo>
                  <a:pt x="127" y="104"/>
                  <a:pt x="134" y="99"/>
                  <a:pt x="135" y="92"/>
                </a:cubicBezTo>
                <a:cubicBezTo>
                  <a:pt x="148" y="92"/>
                  <a:pt x="148" y="92"/>
                  <a:pt x="148" y="92"/>
                </a:cubicBezTo>
                <a:cubicBezTo>
                  <a:pt x="150" y="92"/>
                  <a:pt x="152" y="90"/>
                  <a:pt x="152" y="88"/>
                </a:cubicBezTo>
                <a:cubicBezTo>
                  <a:pt x="152" y="86"/>
                  <a:pt x="150" y="84"/>
                  <a:pt x="148" y="84"/>
                </a:cubicBezTo>
                <a:moveTo>
                  <a:pt x="120" y="96"/>
                </a:moveTo>
                <a:cubicBezTo>
                  <a:pt x="116" y="96"/>
                  <a:pt x="112" y="92"/>
                  <a:pt x="112" y="88"/>
                </a:cubicBezTo>
                <a:cubicBezTo>
                  <a:pt x="112" y="84"/>
                  <a:pt x="116" y="80"/>
                  <a:pt x="120" y="80"/>
                </a:cubicBezTo>
                <a:cubicBezTo>
                  <a:pt x="124" y="80"/>
                  <a:pt x="128" y="84"/>
                  <a:pt x="128" y="88"/>
                </a:cubicBezTo>
                <a:cubicBezTo>
                  <a:pt x="128" y="92"/>
                  <a:pt x="124" y="96"/>
                  <a:pt x="120" y="96"/>
                </a:cubicBezTo>
                <a:moveTo>
                  <a:pt x="148" y="40"/>
                </a:moveTo>
                <a:cubicBezTo>
                  <a:pt x="79" y="40"/>
                  <a:pt x="79" y="40"/>
                  <a:pt x="79" y="40"/>
                </a:cubicBezTo>
                <a:cubicBezTo>
                  <a:pt x="78" y="33"/>
                  <a:pt x="71" y="28"/>
                  <a:pt x="64" y="28"/>
                </a:cubicBezTo>
                <a:cubicBezTo>
                  <a:pt x="57" y="28"/>
                  <a:pt x="50" y="33"/>
                  <a:pt x="49" y="40"/>
                </a:cubicBezTo>
                <a:cubicBezTo>
                  <a:pt x="28" y="40"/>
                  <a:pt x="28" y="40"/>
                  <a:pt x="28" y="40"/>
                </a:cubicBezTo>
                <a:cubicBezTo>
                  <a:pt x="26" y="40"/>
                  <a:pt x="24" y="42"/>
                  <a:pt x="24" y="44"/>
                </a:cubicBezTo>
                <a:cubicBezTo>
                  <a:pt x="24" y="46"/>
                  <a:pt x="26" y="48"/>
                  <a:pt x="28" y="48"/>
                </a:cubicBezTo>
                <a:cubicBezTo>
                  <a:pt x="49" y="48"/>
                  <a:pt x="49" y="48"/>
                  <a:pt x="49" y="48"/>
                </a:cubicBezTo>
                <a:cubicBezTo>
                  <a:pt x="50" y="55"/>
                  <a:pt x="57" y="60"/>
                  <a:pt x="64" y="60"/>
                </a:cubicBezTo>
                <a:cubicBezTo>
                  <a:pt x="71" y="60"/>
                  <a:pt x="78" y="55"/>
                  <a:pt x="79" y="48"/>
                </a:cubicBezTo>
                <a:cubicBezTo>
                  <a:pt x="148" y="48"/>
                  <a:pt x="148" y="48"/>
                  <a:pt x="148" y="48"/>
                </a:cubicBezTo>
                <a:cubicBezTo>
                  <a:pt x="150" y="48"/>
                  <a:pt x="152" y="46"/>
                  <a:pt x="152" y="44"/>
                </a:cubicBezTo>
                <a:cubicBezTo>
                  <a:pt x="152" y="42"/>
                  <a:pt x="150" y="40"/>
                  <a:pt x="148" y="40"/>
                </a:cubicBezTo>
                <a:moveTo>
                  <a:pt x="64" y="52"/>
                </a:moveTo>
                <a:cubicBezTo>
                  <a:pt x="60" y="52"/>
                  <a:pt x="56" y="48"/>
                  <a:pt x="56" y="44"/>
                </a:cubicBezTo>
                <a:cubicBezTo>
                  <a:pt x="56" y="40"/>
                  <a:pt x="60" y="36"/>
                  <a:pt x="64" y="36"/>
                </a:cubicBezTo>
                <a:cubicBezTo>
                  <a:pt x="68" y="36"/>
                  <a:pt x="72" y="40"/>
                  <a:pt x="72" y="44"/>
                </a:cubicBezTo>
                <a:cubicBezTo>
                  <a:pt x="72" y="48"/>
                  <a:pt x="68" y="52"/>
                  <a:pt x="64" y="52"/>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16"/>
                  <a:pt x="8" y="16"/>
                  <a:pt x="8" y="16"/>
                </a:cubicBezTo>
                <a:cubicBezTo>
                  <a:pt x="8" y="12"/>
                  <a:pt x="12" y="8"/>
                  <a:pt x="16" y="8"/>
                </a:cubicBezTo>
                <a:cubicBezTo>
                  <a:pt x="160" y="8"/>
                  <a:pt x="160" y="8"/>
                  <a:pt x="160" y="8"/>
                </a:cubicBezTo>
                <a:cubicBezTo>
                  <a:pt x="164" y="8"/>
                  <a:pt x="168" y="12"/>
                  <a:pt x="168" y="16"/>
                </a:cubicBezTo>
                <a:lnTo>
                  <a:pt x="168" y="16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987" name="Freeform 108"/>
          <p:cNvSpPr>
            <a:spLocks noEditPoints="1"/>
          </p:cNvSpPr>
          <p:nvPr/>
        </p:nvSpPr>
        <p:spPr bwMode="auto">
          <a:xfrm>
            <a:off x="5656263" y="5430838"/>
            <a:ext cx="320675" cy="319087"/>
          </a:xfrm>
          <a:custGeom>
            <a:avLst/>
            <a:gdLst>
              <a:gd name="T0" fmla="*/ 306099 w 176"/>
              <a:gd name="T1" fmla="*/ 145040 h 176"/>
              <a:gd name="T2" fmla="*/ 320675 w 176"/>
              <a:gd name="T3" fmla="*/ 145040 h 176"/>
              <a:gd name="T4" fmla="*/ 167626 w 176"/>
              <a:gd name="T5" fmla="*/ 7252 h 176"/>
              <a:gd name="T6" fmla="*/ 174914 w 176"/>
              <a:gd name="T7" fmla="*/ 87024 h 176"/>
              <a:gd name="T8" fmla="*/ 240506 w 176"/>
              <a:gd name="T9" fmla="*/ 152292 h 176"/>
              <a:gd name="T10" fmla="*/ 174914 w 176"/>
              <a:gd name="T11" fmla="*/ 72520 h 176"/>
              <a:gd name="T12" fmla="*/ 174914 w 176"/>
              <a:gd name="T13" fmla="*/ 87024 h 176"/>
              <a:gd name="T14" fmla="*/ 189490 w 176"/>
              <a:gd name="T15" fmla="*/ 145040 h 176"/>
              <a:gd name="T16" fmla="*/ 160338 w 176"/>
              <a:gd name="T17" fmla="*/ 145040 h 176"/>
              <a:gd name="T18" fmla="*/ 320675 w 176"/>
              <a:gd name="T19" fmla="*/ 253820 h 176"/>
              <a:gd name="T20" fmla="*/ 309743 w 176"/>
              <a:gd name="T21" fmla="*/ 235690 h 176"/>
              <a:gd name="T22" fmla="*/ 233218 w 176"/>
              <a:gd name="T23" fmla="*/ 181300 h 176"/>
              <a:gd name="T24" fmla="*/ 202244 w 176"/>
              <a:gd name="T25" fmla="*/ 203056 h 176"/>
              <a:gd name="T26" fmla="*/ 191312 w 176"/>
              <a:gd name="T27" fmla="*/ 208495 h 176"/>
              <a:gd name="T28" fmla="*/ 180380 w 176"/>
              <a:gd name="T29" fmla="*/ 201243 h 176"/>
              <a:gd name="T30" fmla="*/ 118431 w 176"/>
              <a:gd name="T31" fmla="*/ 139601 h 176"/>
              <a:gd name="T32" fmla="*/ 116609 w 176"/>
              <a:gd name="T33" fmla="*/ 117845 h 176"/>
              <a:gd name="T34" fmla="*/ 133007 w 176"/>
              <a:gd name="T35" fmla="*/ 99715 h 176"/>
              <a:gd name="T36" fmla="*/ 131185 w 176"/>
              <a:gd name="T37" fmla="*/ 72520 h 176"/>
              <a:gd name="T38" fmla="*/ 80169 w 176"/>
              <a:gd name="T39" fmla="*/ 7252 h 176"/>
              <a:gd name="T40" fmla="*/ 0 w 176"/>
              <a:gd name="T41" fmla="*/ 76146 h 176"/>
              <a:gd name="T42" fmla="*/ 7288 w 176"/>
              <a:gd name="T43" fmla="*/ 108780 h 176"/>
              <a:gd name="T44" fmla="*/ 211354 w 176"/>
              <a:gd name="T45" fmla="*/ 311836 h 176"/>
              <a:gd name="T46" fmla="*/ 320675 w 176"/>
              <a:gd name="T47" fmla="*/ 253820 h 176"/>
              <a:gd name="T48" fmla="*/ 244150 w 176"/>
              <a:gd name="T49" fmla="*/ 304584 h 176"/>
              <a:gd name="T50" fmla="*/ 214998 w 176"/>
              <a:gd name="T51" fmla="*/ 297332 h 176"/>
              <a:gd name="T52" fmla="*/ 20042 w 176"/>
              <a:gd name="T53" fmla="*/ 103341 h 176"/>
              <a:gd name="T54" fmla="*/ 65593 w 176"/>
              <a:gd name="T55" fmla="*/ 14504 h 176"/>
              <a:gd name="T56" fmla="*/ 71059 w 176"/>
              <a:gd name="T57" fmla="*/ 18130 h 176"/>
              <a:gd name="T58" fmla="*/ 120253 w 176"/>
              <a:gd name="T59" fmla="*/ 79772 h 176"/>
              <a:gd name="T60" fmla="*/ 123897 w 176"/>
              <a:gd name="T61" fmla="*/ 87024 h 176"/>
              <a:gd name="T62" fmla="*/ 105677 w 176"/>
              <a:gd name="T63" fmla="*/ 106967 h 176"/>
              <a:gd name="T64" fmla="*/ 96567 w 176"/>
              <a:gd name="T65" fmla="*/ 128723 h 176"/>
              <a:gd name="T66" fmla="*/ 105677 w 176"/>
              <a:gd name="T67" fmla="*/ 148666 h 176"/>
              <a:gd name="T68" fmla="*/ 171270 w 176"/>
              <a:gd name="T69" fmla="*/ 213934 h 176"/>
              <a:gd name="T70" fmla="*/ 211354 w 176"/>
              <a:gd name="T71" fmla="*/ 213934 h 176"/>
              <a:gd name="T72" fmla="*/ 229574 w 176"/>
              <a:gd name="T73" fmla="*/ 197617 h 176"/>
              <a:gd name="T74" fmla="*/ 238684 w 176"/>
              <a:gd name="T75" fmla="*/ 197617 h 176"/>
              <a:gd name="T76" fmla="*/ 300633 w 176"/>
              <a:gd name="T77" fmla="*/ 246568 h 176"/>
              <a:gd name="T78" fmla="*/ 304277 w 176"/>
              <a:gd name="T79" fmla="*/ 248381 h 176"/>
              <a:gd name="T80" fmla="*/ 306099 w 176"/>
              <a:gd name="T81" fmla="*/ 255633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96" y="8"/>
                </a:moveTo>
                <a:cubicBezTo>
                  <a:pt x="136" y="8"/>
                  <a:pt x="168" y="40"/>
                  <a:pt x="168" y="80"/>
                </a:cubicBezTo>
                <a:cubicBezTo>
                  <a:pt x="168" y="82"/>
                  <a:pt x="170" y="84"/>
                  <a:pt x="172" y="84"/>
                </a:cubicBezTo>
                <a:cubicBezTo>
                  <a:pt x="174" y="84"/>
                  <a:pt x="176" y="82"/>
                  <a:pt x="176" y="80"/>
                </a:cubicBezTo>
                <a:cubicBezTo>
                  <a:pt x="176" y="36"/>
                  <a:pt x="140" y="0"/>
                  <a:pt x="96" y="0"/>
                </a:cubicBezTo>
                <a:cubicBezTo>
                  <a:pt x="94" y="0"/>
                  <a:pt x="92" y="2"/>
                  <a:pt x="92" y="4"/>
                </a:cubicBezTo>
                <a:cubicBezTo>
                  <a:pt x="92" y="6"/>
                  <a:pt x="94" y="8"/>
                  <a:pt x="96" y="8"/>
                </a:cubicBezTo>
                <a:moveTo>
                  <a:pt x="96" y="48"/>
                </a:moveTo>
                <a:cubicBezTo>
                  <a:pt x="114" y="48"/>
                  <a:pt x="128" y="62"/>
                  <a:pt x="128" y="80"/>
                </a:cubicBezTo>
                <a:cubicBezTo>
                  <a:pt x="128" y="82"/>
                  <a:pt x="130" y="84"/>
                  <a:pt x="132" y="84"/>
                </a:cubicBezTo>
                <a:cubicBezTo>
                  <a:pt x="134" y="84"/>
                  <a:pt x="136" y="82"/>
                  <a:pt x="136" y="80"/>
                </a:cubicBezTo>
                <a:cubicBezTo>
                  <a:pt x="136" y="58"/>
                  <a:pt x="118" y="40"/>
                  <a:pt x="96" y="40"/>
                </a:cubicBezTo>
                <a:cubicBezTo>
                  <a:pt x="94" y="40"/>
                  <a:pt x="92" y="42"/>
                  <a:pt x="92" y="44"/>
                </a:cubicBezTo>
                <a:cubicBezTo>
                  <a:pt x="92" y="46"/>
                  <a:pt x="94" y="48"/>
                  <a:pt x="96" y="48"/>
                </a:cubicBezTo>
                <a:moveTo>
                  <a:pt x="96" y="88"/>
                </a:moveTo>
                <a:cubicBezTo>
                  <a:pt x="100" y="88"/>
                  <a:pt x="104" y="84"/>
                  <a:pt x="104" y="80"/>
                </a:cubicBezTo>
                <a:cubicBezTo>
                  <a:pt x="104" y="76"/>
                  <a:pt x="100" y="72"/>
                  <a:pt x="96" y="72"/>
                </a:cubicBezTo>
                <a:cubicBezTo>
                  <a:pt x="92" y="72"/>
                  <a:pt x="88" y="76"/>
                  <a:pt x="88" y="80"/>
                </a:cubicBezTo>
                <a:cubicBezTo>
                  <a:pt x="88" y="84"/>
                  <a:pt x="92" y="88"/>
                  <a:pt x="96" y="88"/>
                </a:cubicBezTo>
                <a:moveTo>
                  <a:pt x="176" y="140"/>
                </a:move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988" name="Freeform 109"/>
          <p:cNvSpPr>
            <a:spLocks noEditPoints="1"/>
          </p:cNvSpPr>
          <p:nvPr/>
        </p:nvSpPr>
        <p:spPr bwMode="auto">
          <a:xfrm>
            <a:off x="9805988" y="5419725"/>
            <a:ext cx="174625" cy="319088"/>
          </a:xfrm>
          <a:custGeom>
            <a:avLst/>
            <a:gdLst>
              <a:gd name="T0" fmla="*/ 174625 w 96"/>
              <a:gd name="T1" fmla="*/ 123284 h 176"/>
              <a:gd name="T2" fmla="*/ 167349 w 96"/>
              <a:gd name="T3" fmla="*/ 116032 h 176"/>
              <a:gd name="T4" fmla="*/ 109141 w 96"/>
              <a:gd name="T5" fmla="*/ 116032 h 176"/>
              <a:gd name="T6" fmla="*/ 145521 w 96"/>
              <a:gd name="T7" fmla="*/ 9065 h 176"/>
              <a:gd name="T8" fmla="*/ 145521 w 96"/>
              <a:gd name="T9" fmla="*/ 9065 h 176"/>
              <a:gd name="T10" fmla="*/ 145521 w 96"/>
              <a:gd name="T11" fmla="*/ 7252 h 176"/>
              <a:gd name="T12" fmla="*/ 138245 w 96"/>
              <a:gd name="T13" fmla="*/ 0 h 176"/>
              <a:gd name="T14" fmla="*/ 65484 w 96"/>
              <a:gd name="T15" fmla="*/ 0 h 176"/>
              <a:gd name="T16" fmla="*/ 58208 w 96"/>
              <a:gd name="T17" fmla="*/ 5439 h 176"/>
              <a:gd name="T18" fmla="*/ 58208 w 96"/>
              <a:gd name="T19" fmla="*/ 5439 h 176"/>
              <a:gd name="T20" fmla="*/ 0 w 96"/>
              <a:gd name="T21" fmla="*/ 179487 h 176"/>
              <a:gd name="T22" fmla="*/ 0 w 96"/>
              <a:gd name="T23" fmla="*/ 179487 h 176"/>
              <a:gd name="T24" fmla="*/ 0 w 96"/>
              <a:gd name="T25" fmla="*/ 181300 h 176"/>
              <a:gd name="T26" fmla="*/ 7276 w 96"/>
              <a:gd name="T27" fmla="*/ 188552 h 176"/>
              <a:gd name="T28" fmla="*/ 72760 w 96"/>
              <a:gd name="T29" fmla="*/ 188552 h 176"/>
              <a:gd name="T30" fmla="*/ 58208 w 96"/>
              <a:gd name="T31" fmla="*/ 311836 h 176"/>
              <a:gd name="T32" fmla="*/ 58208 w 96"/>
              <a:gd name="T33" fmla="*/ 311836 h 176"/>
              <a:gd name="T34" fmla="*/ 58208 w 96"/>
              <a:gd name="T35" fmla="*/ 311836 h 176"/>
              <a:gd name="T36" fmla="*/ 65484 w 96"/>
              <a:gd name="T37" fmla="*/ 319088 h 176"/>
              <a:gd name="T38" fmla="*/ 72760 w 96"/>
              <a:gd name="T39" fmla="*/ 315462 h 176"/>
              <a:gd name="T40" fmla="*/ 72760 w 96"/>
              <a:gd name="T41" fmla="*/ 315462 h 176"/>
              <a:gd name="T42" fmla="*/ 174625 w 96"/>
              <a:gd name="T43" fmla="*/ 126910 h 176"/>
              <a:gd name="T44" fmla="*/ 174625 w 96"/>
              <a:gd name="T45" fmla="*/ 126910 h 176"/>
              <a:gd name="T46" fmla="*/ 174625 w 96"/>
              <a:gd name="T47" fmla="*/ 123284 h 176"/>
              <a:gd name="T48" fmla="*/ 76398 w 96"/>
              <a:gd name="T49" fmla="*/ 275576 h 176"/>
              <a:gd name="T50" fmla="*/ 87313 w 96"/>
              <a:gd name="T51" fmla="*/ 181300 h 176"/>
              <a:gd name="T52" fmla="*/ 87313 w 96"/>
              <a:gd name="T53" fmla="*/ 181300 h 176"/>
              <a:gd name="T54" fmla="*/ 87313 w 96"/>
              <a:gd name="T55" fmla="*/ 181300 h 176"/>
              <a:gd name="T56" fmla="*/ 80036 w 96"/>
              <a:gd name="T57" fmla="*/ 174048 h 176"/>
              <a:gd name="T58" fmla="*/ 18190 w 96"/>
              <a:gd name="T59" fmla="*/ 174048 h 176"/>
              <a:gd name="T60" fmla="*/ 70941 w 96"/>
              <a:gd name="T61" fmla="*/ 14504 h 176"/>
              <a:gd name="T62" fmla="*/ 127331 w 96"/>
              <a:gd name="T63" fmla="*/ 14504 h 176"/>
              <a:gd name="T64" fmla="*/ 92770 w 96"/>
              <a:gd name="T65" fmla="*/ 121471 h 176"/>
              <a:gd name="T66" fmla="*/ 92770 w 96"/>
              <a:gd name="T67" fmla="*/ 121471 h 176"/>
              <a:gd name="T68" fmla="*/ 92770 w 96"/>
              <a:gd name="T69" fmla="*/ 123284 h 176"/>
              <a:gd name="T70" fmla="*/ 100046 w 96"/>
              <a:gd name="T71" fmla="*/ 130536 h 176"/>
              <a:gd name="T72" fmla="*/ 154616 w 96"/>
              <a:gd name="T73" fmla="*/ 130536 h 176"/>
              <a:gd name="T74" fmla="*/ 76398 w 96"/>
              <a:gd name="T75" fmla="*/ 275576 h 17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96" h="176">
                <a:moveTo>
                  <a:pt x="96" y="68"/>
                </a:moveTo>
                <a:cubicBezTo>
                  <a:pt x="96" y="66"/>
                  <a:pt x="94" y="64"/>
                  <a:pt x="92" y="64"/>
                </a:cubicBezTo>
                <a:cubicBezTo>
                  <a:pt x="60" y="64"/>
                  <a:pt x="60" y="64"/>
                  <a:pt x="60" y="64"/>
                </a:cubicBezTo>
                <a:cubicBezTo>
                  <a:pt x="80" y="5"/>
                  <a:pt x="80" y="5"/>
                  <a:pt x="80" y="5"/>
                </a:cubicBezTo>
                <a:cubicBezTo>
                  <a:pt x="80" y="5"/>
                  <a:pt x="80" y="5"/>
                  <a:pt x="80" y="5"/>
                </a:cubicBezTo>
                <a:cubicBezTo>
                  <a:pt x="80" y="5"/>
                  <a:pt x="80" y="4"/>
                  <a:pt x="80" y="4"/>
                </a:cubicBezTo>
                <a:cubicBezTo>
                  <a:pt x="80" y="2"/>
                  <a:pt x="78" y="0"/>
                  <a:pt x="76" y="0"/>
                </a:cubicBezTo>
                <a:cubicBezTo>
                  <a:pt x="36" y="0"/>
                  <a:pt x="36" y="0"/>
                  <a:pt x="36" y="0"/>
                </a:cubicBezTo>
                <a:cubicBezTo>
                  <a:pt x="34" y="0"/>
                  <a:pt x="33" y="1"/>
                  <a:pt x="32" y="3"/>
                </a:cubicBezTo>
                <a:cubicBezTo>
                  <a:pt x="32" y="3"/>
                  <a:pt x="32" y="3"/>
                  <a:pt x="32" y="3"/>
                </a:cubicBezTo>
                <a:cubicBezTo>
                  <a:pt x="0" y="99"/>
                  <a:pt x="0" y="99"/>
                  <a:pt x="0" y="99"/>
                </a:cubicBezTo>
                <a:cubicBezTo>
                  <a:pt x="0" y="99"/>
                  <a:pt x="0" y="99"/>
                  <a:pt x="0" y="99"/>
                </a:cubicBezTo>
                <a:cubicBezTo>
                  <a:pt x="0" y="99"/>
                  <a:pt x="0" y="100"/>
                  <a:pt x="0" y="100"/>
                </a:cubicBezTo>
                <a:cubicBezTo>
                  <a:pt x="0" y="102"/>
                  <a:pt x="2" y="104"/>
                  <a:pt x="4" y="104"/>
                </a:cubicBezTo>
                <a:cubicBezTo>
                  <a:pt x="40" y="104"/>
                  <a:pt x="40" y="104"/>
                  <a:pt x="40" y="104"/>
                </a:cubicBezTo>
                <a:cubicBezTo>
                  <a:pt x="32" y="172"/>
                  <a:pt x="32" y="172"/>
                  <a:pt x="32" y="172"/>
                </a:cubicBezTo>
                <a:cubicBezTo>
                  <a:pt x="32" y="172"/>
                  <a:pt x="32" y="172"/>
                  <a:pt x="32" y="172"/>
                </a:cubicBezTo>
                <a:cubicBezTo>
                  <a:pt x="32" y="172"/>
                  <a:pt x="32" y="172"/>
                  <a:pt x="32" y="172"/>
                </a:cubicBezTo>
                <a:cubicBezTo>
                  <a:pt x="32" y="174"/>
                  <a:pt x="34" y="176"/>
                  <a:pt x="36" y="176"/>
                </a:cubicBezTo>
                <a:cubicBezTo>
                  <a:pt x="38" y="176"/>
                  <a:pt x="39" y="175"/>
                  <a:pt x="40" y="174"/>
                </a:cubicBezTo>
                <a:cubicBezTo>
                  <a:pt x="40" y="174"/>
                  <a:pt x="40" y="174"/>
                  <a:pt x="40" y="174"/>
                </a:cubicBezTo>
                <a:cubicBezTo>
                  <a:pt x="96" y="70"/>
                  <a:pt x="96" y="70"/>
                  <a:pt x="96" y="70"/>
                </a:cubicBezTo>
                <a:cubicBezTo>
                  <a:pt x="96" y="70"/>
                  <a:pt x="96" y="70"/>
                  <a:pt x="96" y="70"/>
                </a:cubicBezTo>
                <a:cubicBezTo>
                  <a:pt x="96" y="69"/>
                  <a:pt x="96" y="69"/>
                  <a:pt x="96" y="68"/>
                </a:cubicBezTo>
                <a:moveTo>
                  <a:pt x="42" y="152"/>
                </a:moveTo>
                <a:cubicBezTo>
                  <a:pt x="48" y="100"/>
                  <a:pt x="48" y="100"/>
                  <a:pt x="48" y="100"/>
                </a:cubicBezTo>
                <a:cubicBezTo>
                  <a:pt x="48" y="100"/>
                  <a:pt x="48" y="100"/>
                  <a:pt x="48" y="100"/>
                </a:cubicBezTo>
                <a:cubicBezTo>
                  <a:pt x="48" y="100"/>
                  <a:pt x="48" y="100"/>
                  <a:pt x="48" y="100"/>
                </a:cubicBezTo>
                <a:cubicBezTo>
                  <a:pt x="48" y="98"/>
                  <a:pt x="46" y="96"/>
                  <a:pt x="44" y="96"/>
                </a:cubicBezTo>
                <a:cubicBezTo>
                  <a:pt x="10" y="96"/>
                  <a:pt x="10" y="96"/>
                  <a:pt x="10" y="96"/>
                </a:cubicBezTo>
                <a:cubicBezTo>
                  <a:pt x="39" y="8"/>
                  <a:pt x="39" y="8"/>
                  <a:pt x="39" y="8"/>
                </a:cubicBezTo>
                <a:cubicBezTo>
                  <a:pt x="70" y="8"/>
                  <a:pt x="70" y="8"/>
                  <a:pt x="70" y="8"/>
                </a:cubicBezTo>
                <a:cubicBezTo>
                  <a:pt x="51" y="67"/>
                  <a:pt x="51" y="67"/>
                  <a:pt x="51" y="67"/>
                </a:cubicBezTo>
                <a:cubicBezTo>
                  <a:pt x="51" y="67"/>
                  <a:pt x="51" y="67"/>
                  <a:pt x="51" y="67"/>
                </a:cubicBezTo>
                <a:cubicBezTo>
                  <a:pt x="51" y="67"/>
                  <a:pt x="51" y="68"/>
                  <a:pt x="51" y="68"/>
                </a:cubicBezTo>
                <a:cubicBezTo>
                  <a:pt x="51" y="70"/>
                  <a:pt x="52" y="72"/>
                  <a:pt x="55" y="72"/>
                </a:cubicBezTo>
                <a:cubicBezTo>
                  <a:pt x="85" y="72"/>
                  <a:pt x="85" y="72"/>
                  <a:pt x="85" y="72"/>
                </a:cubicBezTo>
                <a:lnTo>
                  <a:pt x="42" y="15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3" name="图片占位符 2"/>
          <p:cNvPicPr>
            <a:picLocks noGrp="1" noChangeAspect="1"/>
          </p:cNvPicPr>
          <p:nvPr>
            <p:ph type="pic" sz="quarter" idx="4294967295"/>
          </p:nvPr>
        </p:nvPicPr>
        <p:blipFill>
          <a:blip r:embed="rId2" cstate="screen"/>
          <a:srcRect/>
          <a:stretch>
            <a:fillRect/>
          </a:stretch>
        </p:blipFill>
        <p:spPr bwMode="auto">
          <a:xfrm>
            <a:off x="1628775" y="1857375"/>
            <a:ext cx="2641600" cy="3087688"/>
          </a:xfrm>
          <a:prstGeom prst="roundRect">
            <a:avLst>
              <a:gd name="adj" fmla="val 16667"/>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 name="图片占位符 3"/>
          <p:cNvPicPr>
            <a:picLocks noGrp="1" noChangeAspect="1"/>
          </p:cNvPicPr>
          <p:nvPr>
            <p:ph type="pic" sz="quarter" idx="10"/>
          </p:nvPr>
        </p:nvPicPr>
        <p:blipFill>
          <a:blip r:embed="rId1" cstate="screen"/>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0115" name="Title 1"/>
          <p:cNvSpPr txBox="1"/>
          <p:nvPr/>
        </p:nvSpPr>
        <p:spPr bwMode="auto">
          <a:xfrm>
            <a:off x="3717925" y="4519613"/>
            <a:ext cx="4756150" cy="111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INFOGRAPHIC</a:t>
            </a:r>
            <a:endParaRPr kumimoji="0" lang="en-US" altLang="zh-CN" sz="4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8" name="Text Placeholder 2"/>
          <p:cNvSpPr txBox="1"/>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rPr>
              <a:t>SUBTITLE</a:t>
            </a:r>
            <a:endPar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endParaRPr>
          </a:p>
        </p:txBody>
      </p:sp>
      <p:sp>
        <p:nvSpPr>
          <p:cNvPr id="10" name="TextBox 9"/>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Lorem ipsum dolor sit amet, consectetur adipiscing elit. In accusing euismod dolor, ac blandit mi volutpat tincidunt. In lacinia elit in orci venenatis, non consectetur est bibendum. In vehicula mauris metus,Lorem ipsum dolor.</a:t>
            </a:r>
            <a:endPar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22" name="Oval 21"/>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0120" name="Freeform 24"/>
          <p:cNvSpPr>
            <a:spLocks noEditPoints="1"/>
          </p:cNvSpPr>
          <p:nvPr/>
        </p:nvSpPr>
        <p:spPr bwMode="auto">
          <a:xfrm>
            <a:off x="5172075" y="1546225"/>
            <a:ext cx="1809750" cy="1809750"/>
          </a:xfrm>
          <a:custGeom>
            <a:avLst/>
            <a:gdLst>
              <a:gd name="T0" fmla="*/ 904817 w 176"/>
              <a:gd name="T1" fmla="*/ 0 h 176"/>
              <a:gd name="T2" fmla="*/ 0 w 176"/>
              <a:gd name="T3" fmla="*/ 904817 h 176"/>
              <a:gd name="T4" fmla="*/ 904817 w 176"/>
              <a:gd name="T5" fmla="*/ 1809633 h 176"/>
              <a:gd name="T6" fmla="*/ 1809633 w 176"/>
              <a:gd name="T7" fmla="*/ 904817 h 176"/>
              <a:gd name="T8" fmla="*/ 904817 w 176"/>
              <a:gd name="T9" fmla="*/ 0 h 176"/>
              <a:gd name="T10" fmla="*/ 1727377 w 176"/>
              <a:gd name="T11" fmla="*/ 863688 h 176"/>
              <a:gd name="T12" fmla="*/ 1007637 w 176"/>
              <a:gd name="T13" fmla="*/ 863688 h 176"/>
              <a:gd name="T14" fmla="*/ 1511455 w 176"/>
              <a:gd name="T15" fmla="*/ 349588 h 176"/>
              <a:gd name="T16" fmla="*/ 1727377 w 176"/>
              <a:gd name="T17" fmla="*/ 863688 h 176"/>
              <a:gd name="T18" fmla="*/ 904817 w 176"/>
              <a:gd name="T19" fmla="*/ 1727377 h 176"/>
              <a:gd name="T20" fmla="*/ 82256 w 176"/>
              <a:gd name="T21" fmla="*/ 904817 h 176"/>
              <a:gd name="T22" fmla="*/ 904817 w 176"/>
              <a:gd name="T23" fmla="*/ 82256 h 176"/>
              <a:gd name="T24" fmla="*/ 1460045 w 176"/>
              <a:gd name="T25" fmla="*/ 298178 h 176"/>
              <a:gd name="T26" fmla="*/ 873970 w 176"/>
              <a:gd name="T27" fmla="*/ 873970 h 176"/>
              <a:gd name="T28" fmla="*/ 863688 w 176"/>
              <a:gd name="T29" fmla="*/ 904817 h 176"/>
              <a:gd name="T30" fmla="*/ 904817 w 176"/>
              <a:gd name="T31" fmla="*/ 945945 h 176"/>
              <a:gd name="T32" fmla="*/ 1727377 w 176"/>
              <a:gd name="T33" fmla="*/ 945945 h 176"/>
              <a:gd name="T34" fmla="*/ 904817 w 176"/>
              <a:gd name="T35" fmla="*/ 1727377 h 17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168" y="84"/>
                </a:moveTo>
                <a:cubicBezTo>
                  <a:pt x="98" y="84"/>
                  <a:pt x="98" y="84"/>
                  <a:pt x="98" y="84"/>
                </a:cubicBezTo>
                <a:cubicBezTo>
                  <a:pt x="147" y="34"/>
                  <a:pt x="147" y="34"/>
                  <a:pt x="147" y="34"/>
                </a:cubicBezTo>
                <a:cubicBezTo>
                  <a:pt x="159" y="48"/>
                  <a:pt x="167" y="65"/>
                  <a:pt x="168" y="84"/>
                </a:cubicBezTo>
                <a:moveTo>
                  <a:pt x="88" y="168"/>
                </a:moveTo>
                <a:cubicBezTo>
                  <a:pt x="44" y="168"/>
                  <a:pt x="8" y="132"/>
                  <a:pt x="8" y="88"/>
                </a:cubicBezTo>
                <a:cubicBezTo>
                  <a:pt x="8" y="44"/>
                  <a:pt x="44" y="8"/>
                  <a:pt x="88" y="8"/>
                </a:cubicBezTo>
                <a:cubicBezTo>
                  <a:pt x="109" y="8"/>
                  <a:pt x="127" y="16"/>
                  <a:pt x="142" y="29"/>
                </a:cubicBezTo>
                <a:cubicBezTo>
                  <a:pt x="85" y="85"/>
                  <a:pt x="85" y="85"/>
                  <a:pt x="85" y="85"/>
                </a:cubicBezTo>
                <a:cubicBezTo>
                  <a:pt x="84" y="86"/>
                  <a:pt x="84" y="87"/>
                  <a:pt x="84" y="88"/>
                </a:cubicBezTo>
                <a:cubicBezTo>
                  <a:pt x="84" y="90"/>
                  <a:pt x="86" y="92"/>
                  <a:pt x="88" y="92"/>
                </a:cubicBezTo>
                <a:cubicBezTo>
                  <a:pt x="168" y="92"/>
                  <a:pt x="168" y="92"/>
                  <a:pt x="168" y="92"/>
                </a:cubicBezTo>
                <a:cubicBezTo>
                  <a:pt x="166" y="134"/>
                  <a:pt x="131" y="168"/>
                  <a:pt x="88" y="1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203" name="Picture Placeholder 1"/>
          <p:cNvSpPr>
            <a:spLocks noGrp="1"/>
          </p:cNvSpPr>
          <p:nvPr>
            <p:ph type="pic" sz="quarter" idx="10"/>
          </p:nvPr>
        </p:nvSpPr>
        <p:spPr bwMode="auto">
          <a:xfrm>
            <a:off x="0" y="2835275"/>
            <a:ext cx="12192000" cy="40227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p>
      <p:sp>
        <p:nvSpPr>
          <p:cNvPr id="67587" name="Rectangle 3"/>
          <p:cNvSpPr/>
          <p:nvPr/>
        </p:nvSpPr>
        <p:spPr bwMode="auto">
          <a:xfrm>
            <a:off x="1016000" y="881063"/>
            <a:ext cx="4364038" cy="163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type="none" w="med" len="med"/>
                <a:tailEnd type="none" w="med" len="med"/>
              </a14:hiddenLine>
            </a:ext>
          </a:extLst>
        </p:spPr>
        <p:txBody>
          <a:bodyPr lIns="0" tIns="0" rIns="0" bIns="0" anchor="b"/>
          <a:lstStyle/>
          <a:p>
            <a:pPr marL="0" marR="0" lvl="0" indent="0" algn="l" defTabSz="914400" rtl="0" eaLnBrk="1" fontAlgn="auto" latinLnBrk="0" hangingPunct="1">
              <a:lnSpc>
                <a:spcPts val="6480"/>
              </a:lnSpc>
              <a:spcBef>
                <a:spcPts val="0"/>
              </a:spcBef>
              <a:spcAft>
                <a:spcPts val="0"/>
              </a:spcAft>
              <a:buClrTx/>
              <a:buSzTx/>
              <a:buFontTx/>
              <a:buNone/>
              <a:defRPr/>
            </a:pPr>
            <a:r>
              <a:rPr kumimoji="0" lang="en-US" sz="5065" b="1" i="0" u="none" strike="noStrike" kern="1200" cap="none" spc="300" normalizeH="0" baseline="0" noProof="0" dirty="0">
                <a:ln>
                  <a:noFill/>
                </a:ln>
                <a:solidFill>
                  <a:srgbClr val="1E323C"/>
                </a:solidFill>
                <a:effectLst/>
                <a:uLnTx/>
                <a:uFillTx/>
                <a:latin typeface="Arial" panose="020B0604020202020204"/>
                <a:ea typeface="微软雅黑"/>
                <a:cs typeface="+mn-ea"/>
                <a:sym typeface="+mn-lt"/>
              </a:rPr>
              <a:t>SOCIAL MEDIA </a:t>
            </a:r>
            <a:r>
              <a:rPr kumimoji="0" lang="en-US" sz="5065" b="1" i="0" u="none" strike="noStrike" kern="1200" cap="none" spc="300" normalizeH="0" baseline="0" noProof="0" dirty="0">
                <a:ln>
                  <a:noFill/>
                </a:ln>
                <a:solidFill>
                  <a:srgbClr val="51C3CA"/>
                </a:solidFill>
                <a:effectLst/>
                <a:uLnTx/>
                <a:uFillTx/>
                <a:latin typeface="Arial" panose="020B0604020202020204"/>
                <a:ea typeface="微软雅黑"/>
                <a:cs typeface="+mn-ea"/>
                <a:sym typeface="+mn-lt"/>
              </a:rPr>
              <a:t>BOX</a:t>
            </a:r>
            <a:endParaRPr kumimoji="0" lang="en-US" sz="5065" b="1" i="0" u="none" strike="noStrike" kern="1200" cap="none" spc="30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67588" name="Rectangle 4"/>
          <p:cNvSpPr/>
          <p:nvPr/>
        </p:nvSpPr>
        <p:spPr bwMode="auto">
          <a:xfrm>
            <a:off x="0" y="2838450"/>
            <a:ext cx="12192000" cy="2941638"/>
          </a:xfrm>
          <a:prstGeom prst="rect">
            <a:avLst/>
          </a:prstGeom>
          <a:solidFill>
            <a:schemeClr val="accent4">
              <a:alpha val="89803"/>
            </a:schemeClr>
          </a:solidFill>
          <a:ln>
            <a:noFill/>
          </a:ln>
        </p:spPr>
        <p:txBody>
          <a:bodyPr lIns="0" tIns="0" rIns="0" bIns="0"/>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619" name="Rectangle 35"/>
          <p:cNvSpPr/>
          <p:nvPr/>
        </p:nvSpPr>
        <p:spPr bwMode="auto">
          <a:xfrm>
            <a:off x="1016000" y="3435350"/>
            <a:ext cx="5359400" cy="174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chemeClr val="tx1"/>
                </a:solidFill>
                <a:miter lim="800000"/>
                <a:headEnd/>
                <a:tailEnd/>
              </a14:hiddenLine>
            </a:ext>
          </a:extLst>
        </p:spPr>
        <p:txBody>
          <a:bodyPr lIns="0" tIns="0" rIns="0" bIns="0"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2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FFFFFF"/>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 </a:t>
            </a:r>
            <a:endParaRPr kumimoji="0" lang="en-US" altLang="zh-CN" sz="1200" b="0" i="0" u="none" strike="noStrike" kern="1200" cap="none" spc="0" normalizeH="0" baseline="0" noProof="0">
              <a:ln>
                <a:noFill/>
              </a:ln>
              <a:solidFill>
                <a:srgbClr val="FFFFFF"/>
              </a:solidFill>
              <a:effectLst/>
              <a:uLnTx/>
              <a:uFillTx/>
              <a:latin typeface="Arial" panose="020B0604020202020204"/>
              <a:ea typeface="微软雅黑"/>
              <a:cs typeface="+mn-ea"/>
              <a:sym typeface="+mn-lt"/>
            </a:endParaRPr>
          </a:p>
        </p:txBody>
      </p:sp>
      <p:sp>
        <p:nvSpPr>
          <p:cNvPr id="115" name="Rectangle 141"/>
          <p:cNvSpPr/>
          <p:nvPr/>
        </p:nvSpPr>
        <p:spPr>
          <a:xfrm>
            <a:off x="8310563" y="4414838"/>
            <a:ext cx="1846262" cy="1160462"/>
          </a:xfrm>
          <a:custGeom>
            <a:avLst/>
            <a:gdLst>
              <a:gd name="connsiteX0" fmla="*/ 0 w 1194510"/>
              <a:gd name="connsiteY0" fmla="*/ 0 h 527730"/>
              <a:gd name="connsiteX1" fmla="*/ 1194510 w 1194510"/>
              <a:gd name="connsiteY1" fmla="*/ 0 h 527730"/>
              <a:gd name="connsiteX2" fmla="*/ 1194510 w 1194510"/>
              <a:gd name="connsiteY2" fmla="*/ 527730 h 527730"/>
              <a:gd name="connsiteX3" fmla="*/ 0 w 1194510"/>
              <a:gd name="connsiteY3" fmla="*/ 527730 h 527730"/>
              <a:gd name="connsiteX4" fmla="*/ 0 w 1194510"/>
              <a:gd name="connsiteY4" fmla="*/ 0 h 527730"/>
              <a:gd name="connsiteX0-1" fmla="*/ 470568 w 1194510"/>
              <a:gd name="connsiteY0-2" fmla="*/ 0 h 832530"/>
              <a:gd name="connsiteX1-3" fmla="*/ 1194510 w 1194510"/>
              <a:gd name="connsiteY1-4" fmla="*/ 304800 h 832530"/>
              <a:gd name="connsiteX2-5" fmla="*/ 1194510 w 1194510"/>
              <a:gd name="connsiteY2-6" fmla="*/ 832530 h 832530"/>
              <a:gd name="connsiteX3-7" fmla="*/ 0 w 1194510"/>
              <a:gd name="connsiteY3-8" fmla="*/ 832530 h 832530"/>
              <a:gd name="connsiteX4-9" fmla="*/ 470568 w 1194510"/>
              <a:gd name="connsiteY4-10" fmla="*/ 0 h 832530"/>
              <a:gd name="connsiteX0-11" fmla="*/ 700505 w 1424447"/>
              <a:gd name="connsiteY0-12" fmla="*/ 0 h 832530"/>
              <a:gd name="connsiteX1-13" fmla="*/ 1424447 w 1424447"/>
              <a:gd name="connsiteY1-14" fmla="*/ 304800 h 832530"/>
              <a:gd name="connsiteX2-15" fmla="*/ 1424447 w 1424447"/>
              <a:gd name="connsiteY2-16" fmla="*/ 832530 h 832530"/>
              <a:gd name="connsiteX3-17" fmla="*/ 0 w 1424447"/>
              <a:gd name="connsiteY3-18" fmla="*/ 484951 h 832530"/>
              <a:gd name="connsiteX4-19" fmla="*/ 700505 w 1424447"/>
              <a:gd name="connsiteY4-20" fmla="*/ 0 h 832530"/>
              <a:gd name="connsiteX0-21" fmla="*/ 700505 w 1424447"/>
              <a:gd name="connsiteY0-22" fmla="*/ 0 h 886004"/>
              <a:gd name="connsiteX1-23" fmla="*/ 1424447 w 1424447"/>
              <a:gd name="connsiteY1-24" fmla="*/ 304800 h 886004"/>
              <a:gd name="connsiteX2-25" fmla="*/ 707900 w 1424447"/>
              <a:gd name="connsiteY2-26" fmla="*/ 886004 h 886004"/>
              <a:gd name="connsiteX3-27" fmla="*/ 0 w 1424447"/>
              <a:gd name="connsiteY3-28" fmla="*/ 484951 h 886004"/>
              <a:gd name="connsiteX4-29" fmla="*/ 700505 w 1424447"/>
              <a:gd name="connsiteY4-30" fmla="*/ 0 h 886004"/>
              <a:gd name="connsiteX0-31" fmla="*/ 700505 w 1392363"/>
              <a:gd name="connsiteY0-32" fmla="*/ 0 h 886004"/>
              <a:gd name="connsiteX1-33" fmla="*/ 1392363 w 1392363"/>
              <a:gd name="connsiteY1-34" fmla="*/ 481263 h 886004"/>
              <a:gd name="connsiteX2-35" fmla="*/ 707900 w 1392363"/>
              <a:gd name="connsiteY2-36" fmla="*/ 886004 h 886004"/>
              <a:gd name="connsiteX3-37" fmla="*/ 0 w 1392363"/>
              <a:gd name="connsiteY3-38" fmla="*/ 484951 h 886004"/>
              <a:gd name="connsiteX4-39" fmla="*/ 700505 w 1392363"/>
              <a:gd name="connsiteY4-40" fmla="*/ 0 h 886004"/>
              <a:gd name="connsiteX0-41" fmla="*/ 700505 w 1392363"/>
              <a:gd name="connsiteY0-42" fmla="*/ 0 h 784404"/>
              <a:gd name="connsiteX1-43" fmla="*/ 1392363 w 1392363"/>
              <a:gd name="connsiteY1-44" fmla="*/ 481263 h 784404"/>
              <a:gd name="connsiteX2-45" fmla="*/ 702553 w 1392363"/>
              <a:gd name="connsiteY2-46" fmla="*/ 784404 h 784404"/>
              <a:gd name="connsiteX3-47" fmla="*/ 0 w 1392363"/>
              <a:gd name="connsiteY3-48" fmla="*/ 484951 h 784404"/>
              <a:gd name="connsiteX4-49" fmla="*/ 700505 w 1392363"/>
              <a:gd name="connsiteY4-50" fmla="*/ 0 h 784404"/>
              <a:gd name="connsiteX0-51" fmla="*/ 700505 w 1392363"/>
              <a:gd name="connsiteY0-52" fmla="*/ 0 h 875309"/>
              <a:gd name="connsiteX1-53" fmla="*/ 1392363 w 1392363"/>
              <a:gd name="connsiteY1-54" fmla="*/ 481263 h 875309"/>
              <a:gd name="connsiteX2-55" fmla="*/ 691858 w 1392363"/>
              <a:gd name="connsiteY2-56" fmla="*/ 875309 h 875309"/>
              <a:gd name="connsiteX3-57" fmla="*/ 0 w 1392363"/>
              <a:gd name="connsiteY3-58" fmla="*/ 484951 h 875309"/>
              <a:gd name="connsiteX4-59" fmla="*/ 700505 w 1392363"/>
              <a:gd name="connsiteY4-60" fmla="*/ 0 h 8753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92363" h="875309">
                <a:moveTo>
                  <a:pt x="700505" y="0"/>
                </a:moveTo>
                <a:lnTo>
                  <a:pt x="1392363" y="481263"/>
                </a:lnTo>
                <a:lnTo>
                  <a:pt x="691858" y="875309"/>
                </a:lnTo>
                <a:lnTo>
                  <a:pt x="0" y="484951"/>
                </a:lnTo>
                <a:lnTo>
                  <a:pt x="700505" y="0"/>
                </a:lnTo>
                <a:close/>
              </a:path>
            </a:pathLst>
          </a:custGeom>
          <a:solidFill>
            <a:schemeClr val="accent1"/>
          </a:solidFill>
          <a:ln>
            <a:noFill/>
          </a:ln>
          <a:effectLst>
            <a:outerShdw blurRad="139700" dist="38100" dir="5400000" sx="106000" sy="106000" algn="t" rotWithShape="0">
              <a:prstClr val="black">
                <a:alpha val="51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6" name="Rectangle 141"/>
          <p:cNvSpPr/>
          <p:nvPr/>
        </p:nvSpPr>
        <p:spPr>
          <a:xfrm>
            <a:off x="8310563" y="4451350"/>
            <a:ext cx="1846262" cy="1160463"/>
          </a:xfrm>
          <a:custGeom>
            <a:avLst/>
            <a:gdLst>
              <a:gd name="connsiteX0" fmla="*/ 0 w 1194510"/>
              <a:gd name="connsiteY0" fmla="*/ 0 h 527730"/>
              <a:gd name="connsiteX1" fmla="*/ 1194510 w 1194510"/>
              <a:gd name="connsiteY1" fmla="*/ 0 h 527730"/>
              <a:gd name="connsiteX2" fmla="*/ 1194510 w 1194510"/>
              <a:gd name="connsiteY2" fmla="*/ 527730 h 527730"/>
              <a:gd name="connsiteX3" fmla="*/ 0 w 1194510"/>
              <a:gd name="connsiteY3" fmla="*/ 527730 h 527730"/>
              <a:gd name="connsiteX4" fmla="*/ 0 w 1194510"/>
              <a:gd name="connsiteY4" fmla="*/ 0 h 527730"/>
              <a:gd name="connsiteX0-1" fmla="*/ 470568 w 1194510"/>
              <a:gd name="connsiteY0-2" fmla="*/ 0 h 832530"/>
              <a:gd name="connsiteX1-3" fmla="*/ 1194510 w 1194510"/>
              <a:gd name="connsiteY1-4" fmla="*/ 304800 h 832530"/>
              <a:gd name="connsiteX2-5" fmla="*/ 1194510 w 1194510"/>
              <a:gd name="connsiteY2-6" fmla="*/ 832530 h 832530"/>
              <a:gd name="connsiteX3-7" fmla="*/ 0 w 1194510"/>
              <a:gd name="connsiteY3-8" fmla="*/ 832530 h 832530"/>
              <a:gd name="connsiteX4-9" fmla="*/ 470568 w 1194510"/>
              <a:gd name="connsiteY4-10" fmla="*/ 0 h 832530"/>
              <a:gd name="connsiteX0-11" fmla="*/ 700505 w 1424447"/>
              <a:gd name="connsiteY0-12" fmla="*/ 0 h 832530"/>
              <a:gd name="connsiteX1-13" fmla="*/ 1424447 w 1424447"/>
              <a:gd name="connsiteY1-14" fmla="*/ 304800 h 832530"/>
              <a:gd name="connsiteX2-15" fmla="*/ 1424447 w 1424447"/>
              <a:gd name="connsiteY2-16" fmla="*/ 832530 h 832530"/>
              <a:gd name="connsiteX3-17" fmla="*/ 0 w 1424447"/>
              <a:gd name="connsiteY3-18" fmla="*/ 484951 h 832530"/>
              <a:gd name="connsiteX4-19" fmla="*/ 700505 w 1424447"/>
              <a:gd name="connsiteY4-20" fmla="*/ 0 h 832530"/>
              <a:gd name="connsiteX0-21" fmla="*/ 700505 w 1424447"/>
              <a:gd name="connsiteY0-22" fmla="*/ 0 h 886004"/>
              <a:gd name="connsiteX1-23" fmla="*/ 1424447 w 1424447"/>
              <a:gd name="connsiteY1-24" fmla="*/ 304800 h 886004"/>
              <a:gd name="connsiteX2-25" fmla="*/ 707900 w 1424447"/>
              <a:gd name="connsiteY2-26" fmla="*/ 886004 h 886004"/>
              <a:gd name="connsiteX3-27" fmla="*/ 0 w 1424447"/>
              <a:gd name="connsiteY3-28" fmla="*/ 484951 h 886004"/>
              <a:gd name="connsiteX4-29" fmla="*/ 700505 w 1424447"/>
              <a:gd name="connsiteY4-30" fmla="*/ 0 h 886004"/>
              <a:gd name="connsiteX0-31" fmla="*/ 700505 w 1392363"/>
              <a:gd name="connsiteY0-32" fmla="*/ 0 h 886004"/>
              <a:gd name="connsiteX1-33" fmla="*/ 1392363 w 1392363"/>
              <a:gd name="connsiteY1-34" fmla="*/ 481263 h 886004"/>
              <a:gd name="connsiteX2-35" fmla="*/ 707900 w 1392363"/>
              <a:gd name="connsiteY2-36" fmla="*/ 886004 h 886004"/>
              <a:gd name="connsiteX3-37" fmla="*/ 0 w 1392363"/>
              <a:gd name="connsiteY3-38" fmla="*/ 484951 h 886004"/>
              <a:gd name="connsiteX4-39" fmla="*/ 700505 w 1392363"/>
              <a:gd name="connsiteY4-40" fmla="*/ 0 h 886004"/>
              <a:gd name="connsiteX0-41" fmla="*/ 700505 w 1392363"/>
              <a:gd name="connsiteY0-42" fmla="*/ 0 h 784404"/>
              <a:gd name="connsiteX1-43" fmla="*/ 1392363 w 1392363"/>
              <a:gd name="connsiteY1-44" fmla="*/ 481263 h 784404"/>
              <a:gd name="connsiteX2-45" fmla="*/ 702553 w 1392363"/>
              <a:gd name="connsiteY2-46" fmla="*/ 784404 h 784404"/>
              <a:gd name="connsiteX3-47" fmla="*/ 0 w 1392363"/>
              <a:gd name="connsiteY3-48" fmla="*/ 484951 h 784404"/>
              <a:gd name="connsiteX4-49" fmla="*/ 700505 w 1392363"/>
              <a:gd name="connsiteY4-50" fmla="*/ 0 h 784404"/>
              <a:gd name="connsiteX0-51" fmla="*/ 700505 w 1392363"/>
              <a:gd name="connsiteY0-52" fmla="*/ 0 h 875309"/>
              <a:gd name="connsiteX1-53" fmla="*/ 1392363 w 1392363"/>
              <a:gd name="connsiteY1-54" fmla="*/ 481263 h 875309"/>
              <a:gd name="connsiteX2-55" fmla="*/ 691858 w 1392363"/>
              <a:gd name="connsiteY2-56" fmla="*/ 875309 h 875309"/>
              <a:gd name="connsiteX3-57" fmla="*/ 0 w 1392363"/>
              <a:gd name="connsiteY3-58" fmla="*/ 484951 h 875309"/>
              <a:gd name="connsiteX4-59" fmla="*/ 700505 w 1392363"/>
              <a:gd name="connsiteY4-60" fmla="*/ 0 h 87530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392363" h="875309">
                <a:moveTo>
                  <a:pt x="700505" y="0"/>
                </a:moveTo>
                <a:lnTo>
                  <a:pt x="1392363" y="481263"/>
                </a:lnTo>
                <a:lnTo>
                  <a:pt x="691858" y="875309"/>
                </a:lnTo>
                <a:lnTo>
                  <a:pt x="0" y="484951"/>
                </a:lnTo>
                <a:lnTo>
                  <a:pt x="700505" y="0"/>
                </a:lnTo>
                <a:close/>
              </a:path>
            </a:pathLst>
          </a:cu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143" name="Freeform 14"/>
          <p:cNvSpPr/>
          <p:nvPr/>
        </p:nvSpPr>
        <p:spPr bwMode="auto">
          <a:xfrm>
            <a:off x="8291513" y="3482975"/>
            <a:ext cx="1876425" cy="2171700"/>
          </a:xfrm>
          <a:custGeom>
            <a:avLst/>
            <a:gdLst>
              <a:gd name="T0" fmla="*/ 937933 w 1155"/>
              <a:gd name="T1" fmla="*/ 0 h 1336"/>
              <a:gd name="T2" fmla="*/ 0 w 1155"/>
              <a:gd name="T3" fmla="*/ 544554 h 1336"/>
              <a:gd name="T4" fmla="*/ 0 w 1155"/>
              <a:gd name="T5" fmla="*/ 1632037 h 1336"/>
              <a:gd name="T6" fmla="*/ 937933 w 1155"/>
              <a:gd name="T7" fmla="*/ 2171714 h 1336"/>
              <a:gd name="T8" fmla="*/ 1877492 w 1155"/>
              <a:gd name="T9" fmla="*/ 1632037 h 1336"/>
              <a:gd name="T10" fmla="*/ 1877492 w 1155"/>
              <a:gd name="T11" fmla="*/ 544554 h 1336"/>
              <a:gd name="T12" fmla="*/ 937933 w 1155"/>
              <a:gd name="T13" fmla="*/ 0 h 1336"/>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155" h="1336">
                <a:moveTo>
                  <a:pt x="577" y="0"/>
                </a:moveTo>
                <a:lnTo>
                  <a:pt x="0" y="335"/>
                </a:lnTo>
                <a:lnTo>
                  <a:pt x="0" y="1004"/>
                </a:lnTo>
                <a:lnTo>
                  <a:pt x="577" y="1336"/>
                </a:lnTo>
                <a:lnTo>
                  <a:pt x="1155" y="1004"/>
                </a:lnTo>
                <a:lnTo>
                  <a:pt x="1155" y="335"/>
                </a:lnTo>
                <a:lnTo>
                  <a:pt x="577" y="0"/>
                </a:lnTo>
                <a:close/>
              </a:path>
            </a:pathLst>
          </a:custGeom>
          <a:gradFill rotWithShape="0">
            <a:gsLst>
              <a:gs pos="0">
                <a:srgbClr val="AA6F39"/>
              </a:gs>
              <a:gs pos="100000">
                <a:srgbClr val="9C622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44" name="Freeform 15"/>
          <p:cNvSpPr/>
          <p:nvPr/>
        </p:nvSpPr>
        <p:spPr bwMode="auto">
          <a:xfrm>
            <a:off x="8291513" y="3482975"/>
            <a:ext cx="1876425" cy="1084263"/>
          </a:xfrm>
          <a:custGeom>
            <a:avLst/>
            <a:gdLst>
              <a:gd name="T0" fmla="*/ 1877492 w 1155"/>
              <a:gd name="T1" fmla="*/ 544554 h 667"/>
              <a:gd name="T2" fmla="*/ 1877492 w 1155"/>
              <a:gd name="T3" fmla="*/ 544554 h 667"/>
              <a:gd name="T4" fmla="*/ 1877492 w 1155"/>
              <a:gd name="T5" fmla="*/ 544554 h 667"/>
              <a:gd name="T6" fmla="*/ 937933 w 1155"/>
              <a:gd name="T7" fmla="*/ 0 h 667"/>
              <a:gd name="T8" fmla="*/ 4877 w 1155"/>
              <a:gd name="T9" fmla="*/ 544554 h 667"/>
              <a:gd name="T10" fmla="*/ 0 w 1155"/>
              <a:gd name="T11" fmla="*/ 544554 h 667"/>
              <a:gd name="T12" fmla="*/ 0 w 1155"/>
              <a:gd name="T13" fmla="*/ 544554 h 667"/>
              <a:gd name="T14" fmla="*/ 0 w 1155"/>
              <a:gd name="T15" fmla="*/ 544554 h 667"/>
              <a:gd name="T16" fmla="*/ 4877 w 1155"/>
              <a:gd name="T17" fmla="*/ 544554 h 667"/>
              <a:gd name="T18" fmla="*/ 937933 w 1155"/>
              <a:gd name="T19" fmla="*/ 1084232 h 667"/>
              <a:gd name="T20" fmla="*/ 1877492 w 1155"/>
              <a:gd name="T21" fmla="*/ 544554 h 667"/>
              <a:gd name="T22" fmla="*/ 1877492 w 1155"/>
              <a:gd name="T23" fmla="*/ 544554 h 667"/>
              <a:gd name="T24" fmla="*/ 1877492 w 1155"/>
              <a:gd name="T25" fmla="*/ 544554 h 66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1155" h="667">
                <a:moveTo>
                  <a:pt x="1155" y="335"/>
                </a:moveTo>
                <a:lnTo>
                  <a:pt x="1155" y="335"/>
                </a:lnTo>
                <a:lnTo>
                  <a:pt x="577" y="0"/>
                </a:lnTo>
                <a:lnTo>
                  <a:pt x="3" y="335"/>
                </a:lnTo>
                <a:lnTo>
                  <a:pt x="0" y="335"/>
                </a:lnTo>
                <a:lnTo>
                  <a:pt x="3" y="335"/>
                </a:lnTo>
                <a:lnTo>
                  <a:pt x="577" y="667"/>
                </a:lnTo>
                <a:lnTo>
                  <a:pt x="1155" y="335"/>
                </a:lnTo>
                <a:close/>
              </a:path>
            </a:pathLst>
          </a:custGeom>
          <a:gradFill rotWithShape="0">
            <a:gsLst>
              <a:gs pos="0">
                <a:srgbClr val="805228"/>
              </a:gs>
              <a:gs pos="100000">
                <a:srgbClr val="724822"/>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45" name="Freeform 17"/>
          <p:cNvSpPr/>
          <p:nvPr/>
        </p:nvSpPr>
        <p:spPr bwMode="auto">
          <a:xfrm>
            <a:off x="8291513" y="3482975"/>
            <a:ext cx="939800" cy="1084263"/>
          </a:xfrm>
          <a:custGeom>
            <a:avLst/>
            <a:gdLst>
              <a:gd name="T0" fmla="*/ 941184 w 579"/>
              <a:gd name="T1" fmla="*/ 4877 h 667"/>
              <a:gd name="T2" fmla="*/ 937933 w 579"/>
              <a:gd name="T3" fmla="*/ 0 h 667"/>
              <a:gd name="T4" fmla="*/ 4877 w 579"/>
              <a:gd name="T5" fmla="*/ 544554 h 667"/>
              <a:gd name="T6" fmla="*/ 0 w 579"/>
              <a:gd name="T7" fmla="*/ 544554 h 667"/>
              <a:gd name="T8" fmla="*/ 0 w 579"/>
              <a:gd name="T9" fmla="*/ 544554 h 667"/>
              <a:gd name="T10" fmla="*/ 0 w 579"/>
              <a:gd name="T11" fmla="*/ 544554 h 667"/>
              <a:gd name="T12" fmla="*/ 4877 w 579"/>
              <a:gd name="T13" fmla="*/ 544554 h 667"/>
              <a:gd name="T14" fmla="*/ 937933 w 579"/>
              <a:gd name="T15" fmla="*/ 1084232 h 667"/>
              <a:gd name="T16" fmla="*/ 941184 w 579"/>
              <a:gd name="T17" fmla="*/ 1084232 h 667"/>
              <a:gd name="T18" fmla="*/ 941184 w 579"/>
              <a:gd name="T19" fmla="*/ 4877 h 6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9" h="667">
                <a:moveTo>
                  <a:pt x="579" y="3"/>
                </a:moveTo>
                <a:lnTo>
                  <a:pt x="577" y="0"/>
                </a:lnTo>
                <a:lnTo>
                  <a:pt x="3" y="335"/>
                </a:lnTo>
                <a:lnTo>
                  <a:pt x="0" y="335"/>
                </a:lnTo>
                <a:lnTo>
                  <a:pt x="3" y="335"/>
                </a:lnTo>
                <a:lnTo>
                  <a:pt x="577" y="667"/>
                </a:lnTo>
                <a:lnTo>
                  <a:pt x="579" y="667"/>
                </a:lnTo>
                <a:lnTo>
                  <a:pt x="579" y="3"/>
                </a:lnTo>
                <a:close/>
              </a:path>
            </a:pathLst>
          </a:custGeom>
          <a:gradFill rotWithShape="0">
            <a:gsLst>
              <a:gs pos="0">
                <a:srgbClr val="AA6F39"/>
              </a:gs>
              <a:gs pos="100000">
                <a:srgbClr val="A16A34"/>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46" name="Freeform 18"/>
          <p:cNvSpPr/>
          <p:nvPr/>
        </p:nvSpPr>
        <p:spPr bwMode="auto">
          <a:xfrm>
            <a:off x="7821613" y="3213100"/>
            <a:ext cx="1406525" cy="814388"/>
          </a:xfrm>
          <a:custGeom>
            <a:avLst/>
            <a:gdLst>
              <a:gd name="T0" fmla="*/ 0 w 866"/>
              <a:gd name="T1" fmla="*/ 544554 h 501"/>
              <a:gd name="T2" fmla="*/ 469779 w 866"/>
              <a:gd name="T3" fmla="*/ 814393 h 501"/>
              <a:gd name="T4" fmla="*/ 1407712 w 866"/>
              <a:gd name="T5" fmla="*/ 269839 h 501"/>
              <a:gd name="T6" fmla="*/ 941184 w 866"/>
              <a:gd name="T7" fmla="*/ 0 h 501"/>
              <a:gd name="T8" fmla="*/ 0 w 866"/>
              <a:gd name="T9" fmla="*/ 544554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0" y="335"/>
                </a:moveTo>
                <a:lnTo>
                  <a:pt x="289" y="501"/>
                </a:lnTo>
                <a:lnTo>
                  <a:pt x="866" y="166"/>
                </a:lnTo>
                <a:lnTo>
                  <a:pt x="579" y="0"/>
                </a:lnTo>
                <a:lnTo>
                  <a:pt x="0" y="335"/>
                </a:lnTo>
                <a:close/>
              </a:path>
            </a:pathLst>
          </a:custGeom>
          <a:gradFill rotWithShape="0">
            <a:gsLst>
              <a:gs pos="0">
                <a:srgbClr val="D69B59"/>
              </a:gs>
              <a:gs pos="100000">
                <a:srgbClr val="FEBA6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47" name="Freeform 19"/>
          <p:cNvSpPr/>
          <p:nvPr/>
        </p:nvSpPr>
        <p:spPr bwMode="auto">
          <a:xfrm>
            <a:off x="9231313" y="3213100"/>
            <a:ext cx="1408112" cy="814388"/>
          </a:xfrm>
          <a:custGeom>
            <a:avLst/>
            <a:gdLst>
              <a:gd name="T0" fmla="*/ 1407712 w 866"/>
              <a:gd name="T1" fmla="*/ 544554 h 501"/>
              <a:gd name="T2" fmla="*/ 936307 w 866"/>
              <a:gd name="T3" fmla="*/ 814393 h 501"/>
              <a:gd name="T4" fmla="*/ 0 w 866"/>
              <a:gd name="T5" fmla="*/ 274715 h 501"/>
              <a:gd name="T6" fmla="*/ 466528 w 866"/>
              <a:gd name="T7" fmla="*/ 0 h 501"/>
              <a:gd name="T8" fmla="*/ 1407712 w 866"/>
              <a:gd name="T9" fmla="*/ 544554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866" y="335"/>
                </a:moveTo>
                <a:lnTo>
                  <a:pt x="576" y="501"/>
                </a:lnTo>
                <a:lnTo>
                  <a:pt x="0" y="169"/>
                </a:lnTo>
                <a:lnTo>
                  <a:pt x="287" y="0"/>
                </a:lnTo>
                <a:lnTo>
                  <a:pt x="866" y="335"/>
                </a:lnTo>
                <a:close/>
              </a:path>
            </a:pathLst>
          </a:custGeom>
          <a:gradFill rotWithShape="0">
            <a:gsLst>
              <a:gs pos="0">
                <a:srgbClr val="DC9D54"/>
              </a:gs>
              <a:gs pos="100000">
                <a:srgbClr val="FFBB6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2" name="Oval 121"/>
          <p:cNvSpPr/>
          <p:nvPr/>
        </p:nvSpPr>
        <p:spPr>
          <a:xfrm>
            <a:off x="8223250" y="1552575"/>
            <a:ext cx="296863" cy="29686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3" name="Oval 122"/>
          <p:cNvSpPr/>
          <p:nvPr/>
        </p:nvSpPr>
        <p:spPr>
          <a:xfrm>
            <a:off x="9902825" y="1395413"/>
            <a:ext cx="296863" cy="2968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4" name="Oval 123"/>
          <p:cNvSpPr/>
          <p:nvPr/>
        </p:nvSpPr>
        <p:spPr>
          <a:xfrm>
            <a:off x="8767763" y="2524125"/>
            <a:ext cx="196850" cy="196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5" name="Oval 124"/>
          <p:cNvSpPr/>
          <p:nvPr/>
        </p:nvSpPr>
        <p:spPr>
          <a:xfrm>
            <a:off x="9705975" y="1174750"/>
            <a:ext cx="196850" cy="195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6" name="Oval 125"/>
          <p:cNvSpPr/>
          <p:nvPr/>
        </p:nvSpPr>
        <p:spPr>
          <a:xfrm>
            <a:off x="10287000" y="1143000"/>
            <a:ext cx="195263"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7" name="Oval 126"/>
          <p:cNvSpPr/>
          <p:nvPr/>
        </p:nvSpPr>
        <p:spPr>
          <a:xfrm>
            <a:off x="9134475" y="1971675"/>
            <a:ext cx="158750" cy="1587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128" name="Group 127"/>
          <p:cNvGrpSpPr/>
          <p:nvPr/>
        </p:nvGrpSpPr>
        <p:grpSpPr>
          <a:xfrm>
            <a:off x="8569505" y="3263500"/>
            <a:ext cx="1313131" cy="1303488"/>
            <a:chOff x="5501985" y="4821044"/>
            <a:chExt cx="990168" cy="982896"/>
          </a:xfrm>
          <a:solidFill>
            <a:srgbClr val="9B6531"/>
          </a:solidFill>
          <a:effectLst>
            <a:outerShdw blurRad="50800" dist="38100" dir="5400000" algn="t" rotWithShape="0">
              <a:prstClr val="black">
                <a:alpha val="40000"/>
              </a:prstClr>
            </a:outerShdw>
          </a:effectLst>
        </p:grpSpPr>
        <p:sp>
          <p:nvSpPr>
            <p:cNvPr id="177" name="Oval 176"/>
            <p:cNvSpPr/>
            <p:nvPr/>
          </p:nvSpPr>
          <p:spPr>
            <a:xfrm>
              <a:off x="5848998" y="5683631"/>
              <a:ext cx="120309" cy="12030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8" name="Oval 177"/>
            <p:cNvSpPr/>
            <p:nvPr/>
          </p:nvSpPr>
          <p:spPr>
            <a:xfrm>
              <a:off x="6086862" y="5567383"/>
              <a:ext cx="204005" cy="20400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9" name="Oval 178"/>
            <p:cNvSpPr/>
            <p:nvPr/>
          </p:nvSpPr>
          <p:spPr>
            <a:xfrm>
              <a:off x="6377023" y="5481510"/>
              <a:ext cx="115130" cy="11513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0" name="Oval 179"/>
            <p:cNvSpPr/>
            <p:nvPr/>
          </p:nvSpPr>
          <p:spPr>
            <a:xfrm>
              <a:off x="5501985" y="5423516"/>
              <a:ext cx="287244" cy="28724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1" name="Oval 180"/>
            <p:cNvSpPr/>
            <p:nvPr/>
          </p:nvSpPr>
          <p:spPr>
            <a:xfrm>
              <a:off x="5832702" y="5288309"/>
              <a:ext cx="148062" cy="14806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2" name="Oval 181"/>
            <p:cNvSpPr/>
            <p:nvPr/>
          </p:nvSpPr>
          <p:spPr>
            <a:xfrm>
              <a:off x="6129416" y="5097753"/>
              <a:ext cx="252700" cy="2527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3" name="Oval 182"/>
            <p:cNvSpPr/>
            <p:nvPr/>
          </p:nvSpPr>
          <p:spPr>
            <a:xfrm>
              <a:off x="5772956" y="5029544"/>
              <a:ext cx="102923" cy="102923"/>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4" name="Oval 183"/>
            <p:cNvSpPr/>
            <p:nvPr/>
          </p:nvSpPr>
          <p:spPr>
            <a:xfrm>
              <a:off x="5988095" y="4821044"/>
              <a:ext cx="220892" cy="22089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129" name="Oval 128"/>
          <p:cNvSpPr/>
          <p:nvPr/>
        </p:nvSpPr>
        <p:spPr>
          <a:xfrm>
            <a:off x="9029700" y="4408488"/>
            <a:ext cx="160338" cy="15875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0" name="Oval 129"/>
          <p:cNvSpPr/>
          <p:nvPr/>
        </p:nvSpPr>
        <p:spPr>
          <a:xfrm>
            <a:off x="9345613" y="4254500"/>
            <a:ext cx="269875" cy="269875"/>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1" name="Oval 130"/>
          <p:cNvSpPr/>
          <p:nvPr/>
        </p:nvSpPr>
        <p:spPr>
          <a:xfrm>
            <a:off x="9729788" y="4140200"/>
            <a:ext cx="152400" cy="15240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2" name="Oval 131"/>
          <p:cNvSpPr/>
          <p:nvPr/>
        </p:nvSpPr>
        <p:spPr>
          <a:xfrm>
            <a:off x="8569325" y="4062413"/>
            <a:ext cx="381000" cy="381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3" name="Oval 132"/>
          <p:cNvSpPr/>
          <p:nvPr/>
        </p:nvSpPr>
        <p:spPr>
          <a:xfrm>
            <a:off x="9007475" y="3884613"/>
            <a:ext cx="196850" cy="1952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4" name="Oval 133"/>
          <p:cNvSpPr/>
          <p:nvPr/>
        </p:nvSpPr>
        <p:spPr>
          <a:xfrm>
            <a:off x="9401175" y="3630613"/>
            <a:ext cx="334963" cy="3349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5" name="Oval 134"/>
          <p:cNvSpPr/>
          <p:nvPr/>
        </p:nvSpPr>
        <p:spPr>
          <a:xfrm>
            <a:off x="8928100" y="3540125"/>
            <a:ext cx="136525" cy="1365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6" name="Oval 135"/>
          <p:cNvSpPr/>
          <p:nvPr/>
        </p:nvSpPr>
        <p:spPr>
          <a:xfrm>
            <a:off x="9213850" y="3263900"/>
            <a:ext cx="293688" cy="29368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7" name="Oval 136"/>
          <p:cNvSpPr/>
          <p:nvPr/>
        </p:nvSpPr>
        <p:spPr>
          <a:xfrm>
            <a:off x="9536113" y="2740025"/>
            <a:ext cx="292100" cy="29368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8" name="Oval 137"/>
          <p:cNvSpPr/>
          <p:nvPr/>
        </p:nvSpPr>
        <p:spPr>
          <a:xfrm>
            <a:off x="8950325" y="2962275"/>
            <a:ext cx="160338" cy="1587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9" name="Oval 138"/>
          <p:cNvSpPr/>
          <p:nvPr/>
        </p:nvSpPr>
        <p:spPr>
          <a:xfrm>
            <a:off x="9682163" y="1970088"/>
            <a:ext cx="195262" cy="19526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0" name="Oval 139"/>
          <p:cNvSpPr/>
          <p:nvPr/>
        </p:nvSpPr>
        <p:spPr>
          <a:xfrm>
            <a:off x="9163050" y="2228850"/>
            <a:ext cx="468313" cy="46831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167" name="Freeform 16"/>
          <p:cNvSpPr/>
          <p:nvPr/>
        </p:nvSpPr>
        <p:spPr bwMode="auto">
          <a:xfrm>
            <a:off x="8291513" y="4027488"/>
            <a:ext cx="939800" cy="1627187"/>
          </a:xfrm>
          <a:custGeom>
            <a:avLst/>
            <a:gdLst>
              <a:gd name="T0" fmla="*/ 4877 w 579"/>
              <a:gd name="T1" fmla="*/ 0 h 1001"/>
              <a:gd name="T2" fmla="*/ 0 w 579"/>
              <a:gd name="T3" fmla="*/ 0 h 1001"/>
              <a:gd name="T4" fmla="*/ 0 w 579"/>
              <a:gd name="T5" fmla="*/ 1087483 h 1001"/>
              <a:gd name="T6" fmla="*/ 937933 w 579"/>
              <a:gd name="T7" fmla="*/ 1627161 h 1001"/>
              <a:gd name="T8" fmla="*/ 941184 w 579"/>
              <a:gd name="T9" fmla="*/ 1627161 h 1001"/>
              <a:gd name="T10" fmla="*/ 941184 w 579"/>
              <a:gd name="T11" fmla="*/ 539678 h 1001"/>
              <a:gd name="T12" fmla="*/ 937933 w 579"/>
              <a:gd name="T13" fmla="*/ 539678 h 1001"/>
              <a:gd name="T14" fmla="*/ 4877 w 579"/>
              <a:gd name="T15" fmla="*/ 0 h 1001"/>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79" h="1001">
                <a:moveTo>
                  <a:pt x="3" y="0"/>
                </a:moveTo>
                <a:lnTo>
                  <a:pt x="0" y="0"/>
                </a:lnTo>
                <a:lnTo>
                  <a:pt x="0" y="669"/>
                </a:lnTo>
                <a:lnTo>
                  <a:pt x="577" y="1001"/>
                </a:lnTo>
                <a:lnTo>
                  <a:pt x="579" y="1001"/>
                </a:lnTo>
                <a:lnTo>
                  <a:pt x="579" y="332"/>
                </a:lnTo>
                <a:lnTo>
                  <a:pt x="577" y="332"/>
                </a:lnTo>
                <a:lnTo>
                  <a:pt x="3" y="0"/>
                </a:lnTo>
                <a:close/>
              </a:path>
            </a:pathLst>
          </a:custGeom>
          <a:gradFill rotWithShape="0">
            <a:gsLst>
              <a:gs pos="0">
                <a:srgbClr val="CB8F4D"/>
              </a:gs>
              <a:gs pos="100000">
                <a:srgbClr val="A16C38"/>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68" name="Freeform 20"/>
          <p:cNvSpPr/>
          <p:nvPr/>
        </p:nvSpPr>
        <p:spPr bwMode="auto">
          <a:xfrm>
            <a:off x="7902575" y="4067175"/>
            <a:ext cx="1341438" cy="781050"/>
          </a:xfrm>
          <a:custGeom>
            <a:avLst/>
            <a:gdLst>
              <a:gd name="T0" fmla="*/ 0 w 10739"/>
              <a:gd name="T1" fmla="*/ 248594 h 10000"/>
              <a:gd name="T2" fmla="*/ 427142 w 10739"/>
              <a:gd name="T3" fmla="*/ 0 h 10000"/>
              <a:gd name="T4" fmla="*/ 1340074 w 10739"/>
              <a:gd name="T5" fmla="*/ 504289 h 10000"/>
              <a:gd name="T6" fmla="*/ 1035722 w 10739"/>
              <a:gd name="T7" fmla="*/ 780270 h 10000"/>
              <a:gd name="T8" fmla="*/ 0 w 10739"/>
              <a:gd name="T9" fmla="*/ 248594 h 100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739" h="10000">
                <a:moveTo>
                  <a:pt x="0" y="3186"/>
                </a:moveTo>
                <a:lnTo>
                  <a:pt x="3423" y="0"/>
                </a:lnTo>
                <a:lnTo>
                  <a:pt x="10739" y="6463"/>
                </a:lnTo>
                <a:lnTo>
                  <a:pt x="8300" y="10000"/>
                </a:lnTo>
                <a:lnTo>
                  <a:pt x="0" y="3186"/>
                </a:lnTo>
                <a:close/>
              </a:path>
            </a:pathLst>
          </a:custGeom>
          <a:solidFill>
            <a:srgbClr val="9B653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69" name="Freeform 20"/>
          <p:cNvSpPr/>
          <p:nvPr/>
        </p:nvSpPr>
        <p:spPr bwMode="auto">
          <a:xfrm>
            <a:off x="7821613" y="4027488"/>
            <a:ext cx="1409700" cy="814387"/>
          </a:xfrm>
          <a:custGeom>
            <a:avLst/>
            <a:gdLst>
              <a:gd name="T0" fmla="*/ 0 w 868"/>
              <a:gd name="T1" fmla="*/ 269839 h 501"/>
              <a:gd name="T2" fmla="*/ 469779 w 868"/>
              <a:gd name="T3" fmla="*/ 0 h 501"/>
              <a:gd name="T4" fmla="*/ 1410964 w 868"/>
              <a:gd name="T5" fmla="*/ 539678 h 501"/>
              <a:gd name="T6" fmla="*/ 941185 w 868"/>
              <a:gd name="T7" fmla="*/ 814393 h 501"/>
              <a:gd name="T8" fmla="*/ 0 w 868"/>
              <a:gd name="T9" fmla="*/ 269839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8" h="501">
                <a:moveTo>
                  <a:pt x="0" y="166"/>
                </a:moveTo>
                <a:lnTo>
                  <a:pt x="289" y="0"/>
                </a:lnTo>
                <a:lnTo>
                  <a:pt x="868" y="332"/>
                </a:lnTo>
                <a:lnTo>
                  <a:pt x="579" y="501"/>
                </a:lnTo>
                <a:lnTo>
                  <a:pt x="0" y="166"/>
                </a:lnTo>
                <a:close/>
              </a:path>
            </a:pathLst>
          </a:custGeom>
          <a:gradFill rotWithShape="0">
            <a:gsLst>
              <a:gs pos="0">
                <a:srgbClr val="D69B59"/>
              </a:gs>
              <a:gs pos="100000">
                <a:srgbClr val="FEBA6F"/>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70" name="Freeform 21"/>
          <p:cNvSpPr/>
          <p:nvPr/>
        </p:nvSpPr>
        <p:spPr bwMode="auto">
          <a:xfrm>
            <a:off x="9229725" y="4027488"/>
            <a:ext cx="1408113" cy="842962"/>
          </a:xfrm>
          <a:custGeom>
            <a:avLst/>
            <a:gdLst>
              <a:gd name="T0" fmla="*/ 1407712 w 10000"/>
              <a:gd name="T1" fmla="*/ 269808 h 10348"/>
              <a:gd name="T2" fmla="*/ 936269 w 10000"/>
              <a:gd name="T3" fmla="*/ 0 h 10348"/>
              <a:gd name="T4" fmla="*/ 0 w 10000"/>
              <a:gd name="T5" fmla="*/ 539698 h 10348"/>
              <a:gd name="T6" fmla="*/ 296323 w 10000"/>
              <a:gd name="T7" fmla="*/ 842734 h 10348"/>
              <a:gd name="T8" fmla="*/ 1407712 w 10000"/>
              <a:gd name="T9" fmla="*/ 269808 h 1034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0000" h="10348">
                <a:moveTo>
                  <a:pt x="10000" y="3313"/>
                </a:moveTo>
                <a:lnTo>
                  <a:pt x="6651" y="0"/>
                </a:lnTo>
                <a:lnTo>
                  <a:pt x="0" y="6627"/>
                </a:lnTo>
                <a:lnTo>
                  <a:pt x="2105" y="10348"/>
                </a:lnTo>
                <a:lnTo>
                  <a:pt x="10000" y="3313"/>
                </a:lnTo>
                <a:close/>
              </a:path>
            </a:pathLst>
          </a:custGeom>
          <a:solidFill>
            <a:srgbClr val="88552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71" name="Freeform 21"/>
          <p:cNvSpPr/>
          <p:nvPr/>
        </p:nvSpPr>
        <p:spPr bwMode="auto">
          <a:xfrm>
            <a:off x="9231313" y="4027488"/>
            <a:ext cx="1408112" cy="814387"/>
          </a:xfrm>
          <a:custGeom>
            <a:avLst/>
            <a:gdLst>
              <a:gd name="T0" fmla="*/ 1407712 w 866"/>
              <a:gd name="T1" fmla="*/ 269839 h 501"/>
              <a:gd name="T2" fmla="*/ 936307 w 866"/>
              <a:gd name="T3" fmla="*/ 0 h 501"/>
              <a:gd name="T4" fmla="*/ 0 w 866"/>
              <a:gd name="T5" fmla="*/ 539678 h 501"/>
              <a:gd name="T6" fmla="*/ 466528 w 866"/>
              <a:gd name="T7" fmla="*/ 814393 h 501"/>
              <a:gd name="T8" fmla="*/ 1407712 w 866"/>
              <a:gd name="T9" fmla="*/ 269839 h 50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66" h="501">
                <a:moveTo>
                  <a:pt x="866" y="166"/>
                </a:moveTo>
                <a:lnTo>
                  <a:pt x="576" y="0"/>
                </a:lnTo>
                <a:lnTo>
                  <a:pt x="0" y="332"/>
                </a:lnTo>
                <a:lnTo>
                  <a:pt x="287" y="501"/>
                </a:lnTo>
                <a:lnTo>
                  <a:pt x="866" y="166"/>
                </a:lnTo>
                <a:close/>
              </a:path>
            </a:pathLst>
          </a:custGeom>
          <a:gradFill rotWithShape="0">
            <a:gsLst>
              <a:gs pos="0">
                <a:srgbClr val="D99C5B"/>
              </a:gs>
              <a:gs pos="100000">
                <a:srgbClr val="FEBC6E"/>
              </a:gs>
            </a:gsLst>
            <a:lin ang="5400000" scaled="1"/>
          </a:gra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6" name="Oval 145"/>
          <p:cNvSpPr/>
          <p:nvPr/>
        </p:nvSpPr>
        <p:spPr>
          <a:xfrm>
            <a:off x="8218488" y="2773363"/>
            <a:ext cx="657225" cy="657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7" name="Oval 146"/>
          <p:cNvSpPr/>
          <p:nvPr/>
        </p:nvSpPr>
        <p:spPr>
          <a:xfrm>
            <a:off x="9815513" y="2949575"/>
            <a:ext cx="628650" cy="62865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8" name="Oval 147"/>
          <p:cNvSpPr/>
          <p:nvPr/>
        </p:nvSpPr>
        <p:spPr>
          <a:xfrm>
            <a:off x="8394700" y="1833563"/>
            <a:ext cx="628650" cy="6286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9" name="Oval 148"/>
          <p:cNvSpPr/>
          <p:nvPr/>
        </p:nvSpPr>
        <p:spPr>
          <a:xfrm>
            <a:off x="9145588" y="1328738"/>
            <a:ext cx="647700" cy="6477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0" name="Oval 149"/>
          <p:cNvSpPr/>
          <p:nvPr/>
        </p:nvSpPr>
        <p:spPr>
          <a:xfrm>
            <a:off x="9871075" y="2146300"/>
            <a:ext cx="628650" cy="6286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1" name="Oval 150"/>
          <p:cNvSpPr/>
          <p:nvPr/>
        </p:nvSpPr>
        <p:spPr>
          <a:xfrm>
            <a:off x="8453438" y="971550"/>
            <a:ext cx="630237" cy="62865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2" name="Oval 151"/>
          <p:cNvSpPr/>
          <p:nvPr/>
        </p:nvSpPr>
        <p:spPr>
          <a:xfrm>
            <a:off x="10537825" y="881063"/>
            <a:ext cx="295275" cy="2968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3" name="Oval 152"/>
          <p:cNvSpPr/>
          <p:nvPr/>
        </p:nvSpPr>
        <p:spPr>
          <a:xfrm>
            <a:off x="10912475" y="677863"/>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4" name="Oval 153"/>
          <p:cNvSpPr/>
          <p:nvPr/>
        </p:nvSpPr>
        <p:spPr>
          <a:xfrm>
            <a:off x="10307638" y="1463675"/>
            <a:ext cx="196850" cy="19526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5" name="Oval 154"/>
          <p:cNvSpPr/>
          <p:nvPr/>
        </p:nvSpPr>
        <p:spPr>
          <a:xfrm>
            <a:off x="10039350" y="1725613"/>
            <a:ext cx="360363" cy="36195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6" name="Oval 155"/>
          <p:cNvSpPr/>
          <p:nvPr/>
        </p:nvSpPr>
        <p:spPr>
          <a:xfrm>
            <a:off x="8070850" y="2389188"/>
            <a:ext cx="296863" cy="29686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7" name="Oval 156"/>
          <p:cNvSpPr/>
          <p:nvPr/>
        </p:nvSpPr>
        <p:spPr>
          <a:xfrm>
            <a:off x="7831138" y="769938"/>
            <a:ext cx="196850" cy="19526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8" name="Oval 157"/>
          <p:cNvSpPr/>
          <p:nvPr/>
        </p:nvSpPr>
        <p:spPr>
          <a:xfrm>
            <a:off x="8135938" y="88423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9" name="Oval 158"/>
          <p:cNvSpPr/>
          <p:nvPr/>
        </p:nvSpPr>
        <p:spPr>
          <a:xfrm>
            <a:off x="8386763" y="620713"/>
            <a:ext cx="296862" cy="296862"/>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0" name="Oval 159"/>
          <p:cNvSpPr/>
          <p:nvPr/>
        </p:nvSpPr>
        <p:spPr>
          <a:xfrm>
            <a:off x="7704138" y="514350"/>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1" name="Oval 160"/>
          <p:cNvSpPr/>
          <p:nvPr/>
        </p:nvSpPr>
        <p:spPr>
          <a:xfrm>
            <a:off x="8158163" y="1203325"/>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2" name="Oval 161"/>
          <p:cNvSpPr/>
          <p:nvPr/>
        </p:nvSpPr>
        <p:spPr>
          <a:xfrm>
            <a:off x="8099425" y="655638"/>
            <a:ext cx="150813"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3" name="Oval 162"/>
          <p:cNvSpPr/>
          <p:nvPr/>
        </p:nvSpPr>
        <p:spPr>
          <a:xfrm>
            <a:off x="7777163" y="1982788"/>
            <a:ext cx="196850" cy="195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4" name="Oval 163"/>
          <p:cNvSpPr/>
          <p:nvPr/>
        </p:nvSpPr>
        <p:spPr>
          <a:xfrm>
            <a:off x="8081963" y="209708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5" name="Oval 164"/>
          <p:cNvSpPr/>
          <p:nvPr/>
        </p:nvSpPr>
        <p:spPr>
          <a:xfrm>
            <a:off x="7650163" y="1727200"/>
            <a:ext cx="196850"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6" name="Oval 165"/>
          <p:cNvSpPr/>
          <p:nvPr/>
        </p:nvSpPr>
        <p:spPr>
          <a:xfrm>
            <a:off x="8045450" y="1868488"/>
            <a:ext cx="150813" cy="1492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7" name="Oval 166"/>
          <p:cNvSpPr/>
          <p:nvPr/>
        </p:nvSpPr>
        <p:spPr>
          <a:xfrm>
            <a:off x="9096375" y="858838"/>
            <a:ext cx="196850" cy="19685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8" name="Oval 167"/>
          <p:cNvSpPr/>
          <p:nvPr/>
        </p:nvSpPr>
        <p:spPr>
          <a:xfrm>
            <a:off x="9401175" y="973138"/>
            <a:ext cx="196850" cy="19685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9" name="Oval 168"/>
          <p:cNvSpPr/>
          <p:nvPr/>
        </p:nvSpPr>
        <p:spPr>
          <a:xfrm>
            <a:off x="9358313" y="687388"/>
            <a:ext cx="195262" cy="19685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0" name="Oval 169"/>
          <p:cNvSpPr/>
          <p:nvPr/>
        </p:nvSpPr>
        <p:spPr>
          <a:xfrm>
            <a:off x="9525000" y="493713"/>
            <a:ext cx="149225" cy="14922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197" name="Freeform 6"/>
          <p:cNvSpPr>
            <a:spLocks noEditPoints="1"/>
          </p:cNvSpPr>
          <p:nvPr/>
        </p:nvSpPr>
        <p:spPr bwMode="auto">
          <a:xfrm>
            <a:off x="9234488" y="1423988"/>
            <a:ext cx="468312" cy="463550"/>
          </a:xfrm>
          <a:custGeom>
            <a:avLst/>
            <a:gdLst>
              <a:gd name="T0" fmla="*/ 467376 w 94"/>
              <a:gd name="T1" fmla="*/ 234073 h 93"/>
              <a:gd name="T2" fmla="*/ 233688 w 94"/>
              <a:gd name="T3" fmla="*/ 463165 h 93"/>
              <a:gd name="T4" fmla="*/ 0 w 94"/>
              <a:gd name="T5" fmla="*/ 234073 h 93"/>
              <a:gd name="T6" fmla="*/ 233688 w 94"/>
              <a:gd name="T7" fmla="*/ 0 h 93"/>
              <a:gd name="T8" fmla="*/ 467376 w 94"/>
              <a:gd name="T9" fmla="*/ 234073 h 93"/>
              <a:gd name="T10" fmla="*/ 417655 w 94"/>
              <a:gd name="T11" fmla="*/ 229092 h 93"/>
              <a:gd name="T12" fmla="*/ 233688 w 94"/>
              <a:gd name="T13" fmla="*/ 49803 h 93"/>
              <a:gd name="T14" fmla="*/ 54693 w 94"/>
              <a:gd name="T15" fmla="*/ 229092 h 93"/>
              <a:gd name="T16" fmla="*/ 233688 w 94"/>
              <a:gd name="T17" fmla="*/ 413362 h 93"/>
              <a:gd name="T18" fmla="*/ 417655 w 94"/>
              <a:gd name="T19" fmla="*/ 229092 h 93"/>
              <a:gd name="T20" fmla="*/ 99442 w 94"/>
              <a:gd name="T21" fmla="*/ 219132 h 93"/>
              <a:gd name="T22" fmla="*/ 109386 w 94"/>
              <a:gd name="T23" fmla="*/ 229092 h 93"/>
              <a:gd name="T24" fmla="*/ 99442 w 94"/>
              <a:gd name="T25" fmla="*/ 244033 h 93"/>
              <a:gd name="T26" fmla="*/ 84525 w 94"/>
              <a:gd name="T27" fmla="*/ 229092 h 93"/>
              <a:gd name="T28" fmla="*/ 99442 w 94"/>
              <a:gd name="T29" fmla="*/ 219132 h 93"/>
              <a:gd name="T30" fmla="*/ 303297 w 94"/>
              <a:gd name="T31" fmla="*/ 209171 h 93"/>
              <a:gd name="T32" fmla="*/ 243632 w 94"/>
              <a:gd name="T33" fmla="*/ 209171 h 93"/>
              <a:gd name="T34" fmla="*/ 169051 w 94"/>
              <a:gd name="T35" fmla="*/ 124507 h 93"/>
              <a:gd name="T36" fmla="*/ 129274 w 94"/>
              <a:gd name="T37" fmla="*/ 159369 h 93"/>
              <a:gd name="T38" fmla="*/ 213800 w 94"/>
              <a:gd name="T39" fmla="*/ 249013 h 93"/>
              <a:gd name="T40" fmla="*/ 228716 w 94"/>
              <a:gd name="T41" fmla="*/ 258974 h 93"/>
              <a:gd name="T42" fmla="*/ 303297 w 94"/>
              <a:gd name="T43" fmla="*/ 258974 h 93"/>
              <a:gd name="T44" fmla="*/ 303297 w 94"/>
              <a:gd name="T45" fmla="*/ 209171 h 93"/>
              <a:gd name="T46" fmla="*/ 139218 w 94"/>
              <a:gd name="T47" fmla="*/ 318737 h 93"/>
              <a:gd name="T48" fmla="*/ 154135 w 94"/>
              <a:gd name="T49" fmla="*/ 328698 h 93"/>
              <a:gd name="T50" fmla="*/ 139218 w 94"/>
              <a:gd name="T51" fmla="*/ 343639 h 93"/>
              <a:gd name="T52" fmla="*/ 129274 w 94"/>
              <a:gd name="T53" fmla="*/ 328698 h 93"/>
              <a:gd name="T54" fmla="*/ 139218 w 94"/>
              <a:gd name="T55" fmla="*/ 318737 h 93"/>
              <a:gd name="T56" fmla="*/ 233688 w 94"/>
              <a:gd name="T57" fmla="*/ 353599 h 93"/>
              <a:gd name="T58" fmla="*/ 248604 w 94"/>
              <a:gd name="T59" fmla="*/ 368540 h 93"/>
              <a:gd name="T60" fmla="*/ 233688 w 94"/>
              <a:gd name="T61" fmla="*/ 383481 h 93"/>
              <a:gd name="T62" fmla="*/ 218772 w 94"/>
              <a:gd name="T63" fmla="*/ 368540 h 93"/>
              <a:gd name="T64" fmla="*/ 233688 w 94"/>
              <a:gd name="T65" fmla="*/ 353599 h 93"/>
              <a:gd name="T66" fmla="*/ 233688 w 94"/>
              <a:gd name="T67" fmla="*/ 79684 h 93"/>
              <a:gd name="T68" fmla="*/ 248604 w 94"/>
              <a:gd name="T69" fmla="*/ 94625 h 93"/>
              <a:gd name="T70" fmla="*/ 233688 w 94"/>
              <a:gd name="T71" fmla="*/ 109566 h 93"/>
              <a:gd name="T72" fmla="*/ 218772 w 94"/>
              <a:gd name="T73" fmla="*/ 94625 h 93"/>
              <a:gd name="T74" fmla="*/ 233688 w 94"/>
              <a:gd name="T75" fmla="*/ 79684 h 93"/>
              <a:gd name="T76" fmla="*/ 328158 w 94"/>
              <a:gd name="T77" fmla="*/ 119526 h 93"/>
              <a:gd name="T78" fmla="*/ 343074 w 94"/>
              <a:gd name="T79" fmla="*/ 134467 h 93"/>
              <a:gd name="T80" fmla="*/ 328158 w 94"/>
              <a:gd name="T81" fmla="*/ 144428 h 93"/>
              <a:gd name="T82" fmla="*/ 318213 w 94"/>
              <a:gd name="T83" fmla="*/ 134467 h 93"/>
              <a:gd name="T84" fmla="*/ 328158 w 94"/>
              <a:gd name="T85" fmla="*/ 119526 h 93"/>
              <a:gd name="T86" fmla="*/ 333130 w 94"/>
              <a:gd name="T87" fmla="*/ 313757 h 93"/>
              <a:gd name="T88" fmla="*/ 348046 w 94"/>
              <a:gd name="T89" fmla="*/ 328698 h 93"/>
              <a:gd name="T90" fmla="*/ 333130 w 94"/>
              <a:gd name="T91" fmla="*/ 338658 h 93"/>
              <a:gd name="T92" fmla="*/ 318213 w 94"/>
              <a:gd name="T93" fmla="*/ 328698 h 93"/>
              <a:gd name="T94" fmla="*/ 333130 w 94"/>
              <a:gd name="T95" fmla="*/ 313757 h 93"/>
              <a:gd name="T96" fmla="*/ 372906 w 94"/>
              <a:gd name="T97" fmla="*/ 219132 h 93"/>
              <a:gd name="T98" fmla="*/ 387823 w 94"/>
              <a:gd name="T99" fmla="*/ 229092 h 93"/>
              <a:gd name="T100" fmla="*/ 372906 w 94"/>
              <a:gd name="T101" fmla="*/ 244033 h 93"/>
              <a:gd name="T102" fmla="*/ 357990 w 94"/>
              <a:gd name="T103" fmla="*/ 229092 h 93"/>
              <a:gd name="T104" fmla="*/ 372906 w 94"/>
              <a:gd name="T105" fmla="*/ 219132 h 93"/>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4" h="93">
                <a:moveTo>
                  <a:pt x="94" y="47"/>
                </a:moveTo>
                <a:cubicBezTo>
                  <a:pt x="94" y="72"/>
                  <a:pt x="73" y="93"/>
                  <a:pt x="47" y="93"/>
                </a:cubicBezTo>
                <a:cubicBezTo>
                  <a:pt x="21" y="93"/>
                  <a:pt x="0" y="72"/>
                  <a:pt x="0" y="47"/>
                </a:cubicBezTo>
                <a:cubicBezTo>
                  <a:pt x="0" y="21"/>
                  <a:pt x="21" y="0"/>
                  <a:pt x="47" y="0"/>
                </a:cubicBezTo>
                <a:cubicBezTo>
                  <a:pt x="73" y="0"/>
                  <a:pt x="94" y="21"/>
                  <a:pt x="94" y="47"/>
                </a:cubicBezTo>
                <a:close/>
                <a:moveTo>
                  <a:pt x="84" y="46"/>
                </a:moveTo>
                <a:cubicBezTo>
                  <a:pt x="84" y="26"/>
                  <a:pt x="67" y="10"/>
                  <a:pt x="47" y="10"/>
                </a:cubicBezTo>
                <a:cubicBezTo>
                  <a:pt x="27" y="10"/>
                  <a:pt x="11" y="26"/>
                  <a:pt x="11" y="46"/>
                </a:cubicBezTo>
                <a:cubicBezTo>
                  <a:pt x="11" y="67"/>
                  <a:pt x="27" y="83"/>
                  <a:pt x="47" y="83"/>
                </a:cubicBezTo>
                <a:cubicBezTo>
                  <a:pt x="67" y="83"/>
                  <a:pt x="84" y="67"/>
                  <a:pt x="84" y="46"/>
                </a:cubicBezTo>
                <a:close/>
                <a:moveTo>
                  <a:pt x="20" y="44"/>
                </a:moveTo>
                <a:cubicBezTo>
                  <a:pt x="21" y="44"/>
                  <a:pt x="22" y="45"/>
                  <a:pt x="22" y="46"/>
                </a:cubicBezTo>
                <a:cubicBezTo>
                  <a:pt x="22" y="48"/>
                  <a:pt x="21" y="49"/>
                  <a:pt x="20" y="49"/>
                </a:cubicBezTo>
                <a:cubicBezTo>
                  <a:pt x="18" y="49"/>
                  <a:pt x="17" y="48"/>
                  <a:pt x="17" y="46"/>
                </a:cubicBezTo>
                <a:cubicBezTo>
                  <a:pt x="17" y="45"/>
                  <a:pt x="18" y="44"/>
                  <a:pt x="20" y="44"/>
                </a:cubicBezTo>
                <a:close/>
                <a:moveTo>
                  <a:pt x="61" y="42"/>
                </a:moveTo>
                <a:cubicBezTo>
                  <a:pt x="49" y="42"/>
                  <a:pt x="49" y="42"/>
                  <a:pt x="49" y="42"/>
                </a:cubicBezTo>
                <a:cubicBezTo>
                  <a:pt x="34" y="25"/>
                  <a:pt x="34" y="25"/>
                  <a:pt x="34" y="25"/>
                </a:cubicBezTo>
                <a:cubicBezTo>
                  <a:pt x="29" y="21"/>
                  <a:pt x="22" y="28"/>
                  <a:pt x="26" y="32"/>
                </a:cubicBezTo>
                <a:cubicBezTo>
                  <a:pt x="43" y="50"/>
                  <a:pt x="43" y="50"/>
                  <a:pt x="43" y="50"/>
                </a:cubicBezTo>
                <a:cubicBezTo>
                  <a:pt x="44" y="52"/>
                  <a:pt x="45" y="52"/>
                  <a:pt x="46" y="52"/>
                </a:cubicBezTo>
                <a:cubicBezTo>
                  <a:pt x="61" y="52"/>
                  <a:pt x="61" y="52"/>
                  <a:pt x="61" y="52"/>
                </a:cubicBezTo>
                <a:cubicBezTo>
                  <a:pt x="67" y="52"/>
                  <a:pt x="68" y="42"/>
                  <a:pt x="61" y="42"/>
                </a:cubicBezTo>
                <a:close/>
                <a:moveTo>
                  <a:pt x="28" y="64"/>
                </a:moveTo>
                <a:cubicBezTo>
                  <a:pt x="30" y="64"/>
                  <a:pt x="31" y="65"/>
                  <a:pt x="31" y="66"/>
                </a:cubicBezTo>
                <a:cubicBezTo>
                  <a:pt x="31" y="68"/>
                  <a:pt x="30" y="69"/>
                  <a:pt x="28" y="69"/>
                </a:cubicBezTo>
                <a:cubicBezTo>
                  <a:pt x="27" y="69"/>
                  <a:pt x="26" y="68"/>
                  <a:pt x="26" y="66"/>
                </a:cubicBezTo>
                <a:cubicBezTo>
                  <a:pt x="26" y="65"/>
                  <a:pt x="27" y="64"/>
                  <a:pt x="28" y="64"/>
                </a:cubicBezTo>
                <a:close/>
                <a:moveTo>
                  <a:pt x="47" y="71"/>
                </a:moveTo>
                <a:cubicBezTo>
                  <a:pt x="48" y="71"/>
                  <a:pt x="50" y="72"/>
                  <a:pt x="50" y="74"/>
                </a:cubicBezTo>
                <a:cubicBezTo>
                  <a:pt x="50" y="75"/>
                  <a:pt x="48" y="77"/>
                  <a:pt x="47" y="77"/>
                </a:cubicBezTo>
                <a:cubicBezTo>
                  <a:pt x="46" y="77"/>
                  <a:pt x="44" y="75"/>
                  <a:pt x="44" y="74"/>
                </a:cubicBezTo>
                <a:cubicBezTo>
                  <a:pt x="44" y="72"/>
                  <a:pt x="46" y="71"/>
                  <a:pt x="47" y="71"/>
                </a:cubicBezTo>
                <a:close/>
                <a:moveTo>
                  <a:pt x="47" y="16"/>
                </a:moveTo>
                <a:cubicBezTo>
                  <a:pt x="49" y="16"/>
                  <a:pt x="50" y="18"/>
                  <a:pt x="50" y="19"/>
                </a:cubicBezTo>
                <a:cubicBezTo>
                  <a:pt x="50" y="20"/>
                  <a:pt x="49" y="22"/>
                  <a:pt x="47" y="22"/>
                </a:cubicBezTo>
                <a:cubicBezTo>
                  <a:pt x="46" y="22"/>
                  <a:pt x="44" y="20"/>
                  <a:pt x="44" y="19"/>
                </a:cubicBezTo>
                <a:cubicBezTo>
                  <a:pt x="44" y="18"/>
                  <a:pt x="46" y="16"/>
                  <a:pt x="47" y="16"/>
                </a:cubicBezTo>
                <a:close/>
                <a:moveTo>
                  <a:pt x="66" y="24"/>
                </a:moveTo>
                <a:cubicBezTo>
                  <a:pt x="68" y="24"/>
                  <a:pt x="69" y="25"/>
                  <a:pt x="69" y="27"/>
                </a:cubicBezTo>
                <a:cubicBezTo>
                  <a:pt x="69" y="28"/>
                  <a:pt x="68" y="29"/>
                  <a:pt x="66" y="29"/>
                </a:cubicBezTo>
                <a:cubicBezTo>
                  <a:pt x="65" y="29"/>
                  <a:pt x="64" y="28"/>
                  <a:pt x="64" y="27"/>
                </a:cubicBezTo>
                <a:cubicBezTo>
                  <a:pt x="64" y="25"/>
                  <a:pt x="65" y="24"/>
                  <a:pt x="66" y="24"/>
                </a:cubicBezTo>
                <a:close/>
                <a:moveTo>
                  <a:pt x="67" y="63"/>
                </a:moveTo>
                <a:cubicBezTo>
                  <a:pt x="69" y="63"/>
                  <a:pt x="70" y="64"/>
                  <a:pt x="70" y="66"/>
                </a:cubicBezTo>
                <a:cubicBezTo>
                  <a:pt x="70" y="67"/>
                  <a:pt x="69" y="68"/>
                  <a:pt x="67" y="68"/>
                </a:cubicBezTo>
                <a:cubicBezTo>
                  <a:pt x="66" y="68"/>
                  <a:pt x="64" y="67"/>
                  <a:pt x="64" y="66"/>
                </a:cubicBezTo>
                <a:cubicBezTo>
                  <a:pt x="64" y="64"/>
                  <a:pt x="66" y="63"/>
                  <a:pt x="67" y="63"/>
                </a:cubicBezTo>
                <a:close/>
                <a:moveTo>
                  <a:pt x="75" y="44"/>
                </a:moveTo>
                <a:cubicBezTo>
                  <a:pt x="76" y="44"/>
                  <a:pt x="78" y="45"/>
                  <a:pt x="78" y="46"/>
                </a:cubicBezTo>
                <a:cubicBezTo>
                  <a:pt x="78" y="48"/>
                  <a:pt x="76" y="49"/>
                  <a:pt x="75" y="49"/>
                </a:cubicBezTo>
                <a:cubicBezTo>
                  <a:pt x="73" y="49"/>
                  <a:pt x="72" y="48"/>
                  <a:pt x="72" y="46"/>
                </a:cubicBezTo>
                <a:cubicBezTo>
                  <a:pt x="72" y="45"/>
                  <a:pt x="73" y="44"/>
                  <a:pt x="75" y="4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98" name="Freeform 7"/>
          <p:cNvSpPr>
            <a:spLocks noEditPoints="1"/>
          </p:cNvSpPr>
          <p:nvPr/>
        </p:nvSpPr>
        <p:spPr bwMode="auto">
          <a:xfrm>
            <a:off x="8497888" y="1968500"/>
            <a:ext cx="446087" cy="344488"/>
          </a:xfrm>
          <a:custGeom>
            <a:avLst/>
            <a:gdLst>
              <a:gd name="T0" fmla="*/ 445364 w 129"/>
              <a:gd name="T1" fmla="*/ 169841 h 99"/>
              <a:gd name="T2" fmla="*/ 0 w 129"/>
              <a:gd name="T3" fmla="*/ 173308 h 99"/>
              <a:gd name="T4" fmla="*/ 96668 w 129"/>
              <a:gd name="T5" fmla="*/ 308487 h 99"/>
              <a:gd name="T6" fmla="*/ 165717 w 129"/>
              <a:gd name="T7" fmla="*/ 214901 h 99"/>
              <a:gd name="T8" fmla="*/ 44882 w 129"/>
              <a:gd name="T9" fmla="*/ 201037 h 99"/>
              <a:gd name="T10" fmla="*/ 113930 w 129"/>
              <a:gd name="T11" fmla="*/ 242631 h 99"/>
              <a:gd name="T12" fmla="*/ 93216 w 129"/>
              <a:gd name="T13" fmla="*/ 239164 h 99"/>
              <a:gd name="T14" fmla="*/ 113930 w 129"/>
              <a:gd name="T15" fmla="*/ 242631 h 99"/>
              <a:gd name="T16" fmla="*/ 100121 w 129"/>
              <a:gd name="T17" fmla="*/ 218368 h 99"/>
              <a:gd name="T18" fmla="*/ 113930 w 129"/>
              <a:gd name="T19" fmla="*/ 232232 h 99"/>
              <a:gd name="T20" fmla="*/ 120835 w 129"/>
              <a:gd name="T21" fmla="*/ 249563 h 99"/>
              <a:gd name="T22" fmla="*/ 107025 w 129"/>
              <a:gd name="T23" fmla="*/ 259961 h 99"/>
              <a:gd name="T24" fmla="*/ 120835 w 129"/>
              <a:gd name="T25" fmla="*/ 249563 h 99"/>
              <a:gd name="T26" fmla="*/ 113930 w 129"/>
              <a:gd name="T27" fmla="*/ 211435 h 99"/>
              <a:gd name="T28" fmla="*/ 113930 w 129"/>
              <a:gd name="T29" fmla="*/ 211435 h 99"/>
              <a:gd name="T30" fmla="*/ 124288 w 129"/>
              <a:gd name="T31" fmla="*/ 225300 h 99"/>
              <a:gd name="T32" fmla="*/ 131192 w 129"/>
              <a:gd name="T33" fmla="*/ 249563 h 99"/>
              <a:gd name="T34" fmla="*/ 127740 w 129"/>
              <a:gd name="T35" fmla="*/ 266894 h 99"/>
              <a:gd name="T36" fmla="*/ 131192 w 129"/>
              <a:gd name="T37" fmla="*/ 249563 h 99"/>
              <a:gd name="T38" fmla="*/ 134645 w 129"/>
              <a:gd name="T39" fmla="*/ 207969 h 99"/>
              <a:gd name="T40" fmla="*/ 131192 w 129"/>
              <a:gd name="T41" fmla="*/ 225300 h 99"/>
              <a:gd name="T42" fmla="*/ 151907 w 129"/>
              <a:gd name="T43" fmla="*/ 246097 h 99"/>
              <a:gd name="T44" fmla="*/ 134645 w 129"/>
              <a:gd name="T45" fmla="*/ 246097 h 99"/>
              <a:gd name="T46" fmla="*/ 151907 w 129"/>
              <a:gd name="T47" fmla="*/ 246097 h 99"/>
              <a:gd name="T48" fmla="*/ 151907 w 129"/>
              <a:gd name="T49" fmla="*/ 221834 h 99"/>
              <a:gd name="T50" fmla="*/ 138097 w 129"/>
              <a:gd name="T51" fmla="*/ 232232 h 99"/>
              <a:gd name="T52" fmla="*/ 151907 w 129"/>
              <a:gd name="T53" fmla="*/ 232232 h 99"/>
              <a:gd name="T54" fmla="*/ 348696 w 129"/>
              <a:gd name="T55" fmla="*/ 34662 h 99"/>
              <a:gd name="T56" fmla="*/ 276195 w 129"/>
              <a:gd name="T57" fmla="*/ 128248 h 99"/>
              <a:gd name="T58" fmla="*/ 397030 w 129"/>
              <a:gd name="T59" fmla="*/ 142112 h 99"/>
              <a:gd name="T60" fmla="*/ 296909 w 129"/>
              <a:gd name="T61" fmla="*/ 93586 h 99"/>
              <a:gd name="T62" fmla="*/ 307267 w 129"/>
              <a:gd name="T63" fmla="*/ 135180 h 99"/>
              <a:gd name="T64" fmla="*/ 296909 w 129"/>
              <a:gd name="T65" fmla="*/ 93586 h 99"/>
              <a:gd name="T66" fmla="*/ 307267 w 129"/>
              <a:gd name="T67" fmla="*/ 86654 h 99"/>
              <a:gd name="T68" fmla="*/ 331434 w 129"/>
              <a:gd name="T69" fmla="*/ 121315 h 99"/>
              <a:gd name="T70" fmla="*/ 331434 w 129"/>
              <a:gd name="T71" fmla="*/ 76255 h 99"/>
              <a:gd name="T72" fmla="*/ 341791 w 129"/>
              <a:gd name="T73" fmla="*/ 114383 h 99"/>
              <a:gd name="T74" fmla="*/ 331434 w 129"/>
              <a:gd name="T75" fmla="*/ 76255 h 99"/>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29" h="99">
                <a:moveTo>
                  <a:pt x="107" y="0"/>
                </a:moveTo>
                <a:cubicBezTo>
                  <a:pt x="114" y="16"/>
                  <a:pt x="122" y="33"/>
                  <a:pt x="129" y="49"/>
                </a:cubicBezTo>
                <a:cubicBezTo>
                  <a:pt x="86" y="49"/>
                  <a:pt x="68" y="95"/>
                  <a:pt x="22" y="99"/>
                </a:cubicBezTo>
                <a:cubicBezTo>
                  <a:pt x="15" y="83"/>
                  <a:pt x="7" y="67"/>
                  <a:pt x="0" y="50"/>
                </a:cubicBezTo>
                <a:cubicBezTo>
                  <a:pt x="43" y="50"/>
                  <a:pt x="64" y="1"/>
                  <a:pt x="107" y="0"/>
                </a:cubicBezTo>
                <a:close/>
                <a:moveTo>
                  <a:pt x="28" y="89"/>
                </a:moveTo>
                <a:cubicBezTo>
                  <a:pt x="40" y="87"/>
                  <a:pt x="51" y="81"/>
                  <a:pt x="61" y="74"/>
                </a:cubicBezTo>
                <a:cubicBezTo>
                  <a:pt x="55" y="72"/>
                  <a:pt x="51" y="67"/>
                  <a:pt x="48" y="62"/>
                </a:cubicBezTo>
                <a:cubicBezTo>
                  <a:pt x="46" y="56"/>
                  <a:pt x="45" y="49"/>
                  <a:pt x="46" y="42"/>
                </a:cubicBezTo>
                <a:cubicBezTo>
                  <a:pt x="36" y="50"/>
                  <a:pt x="26" y="56"/>
                  <a:pt x="13" y="58"/>
                </a:cubicBezTo>
                <a:cubicBezTo>
                  <a:pt x="18" y="69"/>
                  <a:pt x="23" y="79"/>
                  <a:pt x="28" y="89"/>
                </a:cubicBezTo>
                <a:close/>
                <a:moveTo>
                  <a:pt x="33" y="70"/>
                </a:moveTo>
                <a:cubicBezTo>
                  <a:pt x="33" y="70"/>
                  <a:pt x="32" y="69"/>
                  <a:pt x="32" y="69"/>
                </a:cubicBezTo>
                <a:cubicBezTo>
                  <a:pt x="31" y="69"/>
                  <a:pt x="29" y="69"/>
                  <a:pt x="27" y="69"/>
                </a:cubicBezTo>
                <a:cubicBezTo>
                  <a:pt x="28" y="70"/>
                  <a:pt x="28" y="71"/>
                  <a:pt x="28" y="72"/>
                </a:cubicBezTo>
                <a:cubicBezTo>
                  <a:pt x="30" y="71"/>
                  <a:pt x="31" y="71"/>
                  <a:pt x="33" y="70"/>
                </a:cubicBezTo>
                <a:close/>
                <a:moveTo>
                  <a:pt x="33" y="66"/>
                </a:moveTo>
                <a:cubicBezTo>
                  <a:pt x="32" y="65"/>
                  <a:pt x="31" y="64"/>
                  <a:pt x="29" y="63"/>
                </a:cubicBezTo>
                <a:cubicBezTo>
                  <a:pt x="29" y="64"/>
                  <a:pt x="28" y="65"/>
                  <a:pt x="28" y="66"/>
                </a:cubicBezTo>
                <a:cubicBezTo>
                  <a:pt x="30" y="66"/>
                  <a:pt x="31" y="67"/>
                  <a:pt x="33" y="67"/>
                </a:cubicBezTo>
                <a:cubicBezTo>
                  <a:pt x="33" y="67"/>
                  <a:pt x="33" y="67"/>
                  <a:pt x="33" y="66"/>
                </a:cubicBezTo>
                <a:close/>
                <a:moveTo>
                  <a:pt x="35" y="72"/>
                </a:moveTo>
                <a:cubicBezTo>
                  <a:pt x="34" y="72"/>
                  <a:pt x="34" y="72"/>
                  <a:pt x="34" y="72"/>
                </a:cubicBezTo>
                <a:cubicBezTo>
                  <a:pt x="33" y="73"/>
                  <a:pt x="32" y="74"/>
                  <a:pt x="31" y="75"/>
                </a:cubicBezTo>
                <a:cubicBezTo>
                  <a:pt x="32" y="75"/>
                  <a:pt x="32" y="76"/>
                  <a:pt x="33" y="76"/>
                </a:cubicBezTo>
                <a:cubicBezTo>
                  <a:pt x="34" y="75"/>
                  <a:pt x="34" y="73"/>
                  <a:pt x="35" y="72"/>
                </a:cubicBezTo>
                <a:close/>
                <a:moveTo>
                  <a:pt x="35" y="60"/>
                </a:moveTo>
                <a:cubicBezTo>
                  <a:pt x="34" y="60"/>
                  <a:pt x="33" y="60"/>
                  <a:pt x="33" y="61"/>
                </a:cubicBezTo>
                <a:cubicBezTo>
                  <a:pt x="33" y="62"/>
                  <a:pt x="33" y="62"/>
                  <a:pt x="34" y="63"/>
                </a:cubicBezTo>
                <a:cubicBezTo>
                  <a:pt x="33" y="62"/>
                  <a:pt x="33" y="62"/>
                  <a:pt x="33" y="61"/>
                </a:cubicBezTo>
                <a:cubicBezTo>
                  <a:pt x="33" y="62"/>
                  <a:pt x="34" y="64"/>
                  <a:pt x="35" y="65"/>
                </a:cubicBezTo>
                <a:cubicBezTo>
                  <a:pt x="35" y="65"/>
                  <a:pt x="35" y="65"/>
                  <a:pt x="36" y="65"/>
                </a:cubicBezTo>
                <a:cubicBezTo>
                  <a:pt x="36" y="63"/>
                  <a:pt x="35" y="62"/>
                  <a:pt x="35" y="60"/>
                </a:cubicBezTo>
                <a:close/>
                <a:moveTo>
                  <a:pt x="38" y="72"/>
                </a:moveTo>
                <a:cubicBezTo>
                  <a:pt x="37" y="72"/>
                  <a:pt x="37" y="72"/>
                  <a:pt x="37" y="72"/>
                </a:cubicBezTo>
                <a:cubicBezTo>
                  <a:pt x="37" y="74"/>
                  <a:pt x="37" y="75"/>
                  <a:pt x="37" y="77"/>
                </a:cubicBezTo>
                <a:cubicBezTo>
                  <a:pt x="38" y="77"/>
                  <a:pt x="39" y="77"/>
                  <a:pt x="40" y="76"/>
                </a:cubicBezTo>
                <a:cubicBezTo>
                  <a:pt x="39" y="75"/>
                  <a:pt x="38" y="73"/>
                  <a:pt x="38" y="72"/>
                </a:cubicBezTo>
                <a:close/>
                <a:moveTo>
                  <a:pt x="41" y="61"/>
                </a:moveTo>
                <a:cubicBezTo>
                  <a:pt x="40" y="61"/>
                  <a:pt x="40" y="60"/>
                  <a:pt x="39" y="60"/>
                </a:cubicBezTo>
                <a:cubicBezTo>
                  <a:pt x="38" y="62"/>
                  <a:pt x="38" y="63"/>
                  <a:pt x="37" y="65"/>
                </a:cubicBezTo>
                <a:cubicBezTo>
                  <a:pt x="38" y="65"/>
                  <a:pt x="38" y="65"/>
                  <a:pt x="38" y="65"/>
                </a:cubicBezTo>
                <a:cubicBezTo>
                  <a:pt x="39" y="64"/>
                  <a:pt x="40" y="63"/>
                  <a:pt x="41" y="61"/>
                </a:cubicBezTo>
                <a:close/>
                <a:moveTo>
                  <a:pt x="44" y="71"/>
                </a:moveTo>
                <a:cubicBezTo>
                  <a:pt x="43" y="71"/>
                  <a:pt x="41" y="70"/>
                  <a:pt x="40" y="70"/>
                </a:cubicBezTo>
                <a:cubicBezTo>
                  <a:pt x="40" y="70"/>
                  <a:pt x="39" y="71"/>
                  <a:pt x="39" y="71"/>
                </a:cubicBezTo>
                <a:cubicBezTo>
                  <a:pt x="40" y="72"/>
                  <a:pt x="42" y="73"/>
                  <a:pt x="43" y="74"/>
                </a:cubicBezTo>
                <a:cubicBezTo>
                  <a:pt x="43" y="73"/>
                  <a:pt x="44" y="72"/>
                  <a:pt x="44" y="71"/>
                </a:cubicBezTo>
                <a:close/>
                <a:moveTo>
                  <a:pt x="44" y="64"/>
                </a:moveTo>
                <a:cubicBezTo>
                  <a:pt x="44" y="64"/>
                  <a:pt x="44" y="64"/>
                  <a:pt x="44" y="64"/>
                </a:cubicBezTo>
                <a:cubicBezTo>
                  <a:pt x="42" y="65"/>
                  <a:pt x="41" y="66"/>
                  <a:pt x="40" y="67"/>
                </a:cubicBezTo>
                <a:cubicBezTo>
                  <a:pt x="40" y="67"/>
                  <a:pt x="40" y="67"/>
                  <a:pt x="40" y="67"/>
                </a:cubicBezTo>
                <a:cubicBezTo>
                  <a:pt x="40" y="67"/>
                  <a:pt x="40" y="68"/>
                  <a:pt x="40" y="68"/>
                </a:cubicBezTo>
                <a:cubicBezTo>
                  <a:pt x="42" y="68"/>
                  <a:pt x="43" y="67"/>
                  <a:pt x="44" y="67"/>
                </a:cubicBezTo>
                <a:cubicBezTo>
                  <a:pt x="44" y="66"/>
                  <a:pt x="44" y="65"/>
                  <a:pt x="44" y="64"/>
                </a:cubicBezTo>
                <a:close/>
                <a:moveTo>
                  <a:pt x="101" y="10"/>
                </a:moveTo>
                <a:cubicBezTo>
                  <a:pt x="89" y="12"/>
                  <a:pt x="78" y="18"/>
                  <a:pt x="68" y="26"/>
                </a:cubicBezTo>
                <a:cubicBezTo>
                  <a:pt x="74" y="28"/>
                  <a:pt x="78" y="32"/>
                  <a:pt x="80" y="37"/>
                </a:cubicBezTo>
                <a:cubicBezTo>
                  <a:pt x="83" y="43"/>
                  <a:pt x="84" y="50"/>
                  <a:pt x="83" y="57"/>
                </a:cubicBezTo>
                <a:cubicBezTo>
                  <a:pt x="93" y="49"/>
                  <a:pt x="103" y="43"/>
                  <a:pt x="115" y="41"/>
                </a:cubicBezTo>
                <a:cubicBezTo>
                  <a:pt x="110" y="31"/>
                  <a:pt x="106" y="20"/>
                  <a:pt x="101" y="10"/>
                </a:cubicBezTo>
                <a:close/>
                <a:moveTo>
                  <a:pt x="86" y="27"/>
                </a:moveTo>
                <a:cubicBezTo>
                  <a:pt x="85" y="27"/>
                  <a:pt x="84" y="27"/>
                  <a:pt x="84" y="28"/>
                </a:cubicBezTo>
                <a:cubicBezTo>
                  <a:pt x="85" y="32"/>
                  <a:pt x="87" y="35"/>
                  <a:pt x="89" y="39"/>
                </a:cubicBezTo>
                <a:cubicBezTo>
                  <a:pt x="90" y="38"/>
                  <a:pt x="90" y="38"/>
                  <a:pt x="91" y="37"/>
                </a:cubicBezTo>
                <a:cubicBezTo>
                  <a:pt x="89" y="34"/>
                  <a:pt x="88" y="30"/>
                  <a:pt x="86" y="27"/>
                </a:cubicBezTo>
                <a:close/>
                <a:moveTo>
                  <a:pt x="91" y="24"/>
                </a:moveTo>
                <a:cubicBezTo>
                  <a:pt x="90" y="24"/>
                  <a:pt x="90" y="25"/>
                  <a:pt x="89" y="25"/>
                </a:cubicBezTo>
                <a:cubicBezTo>
                  <a:pt x="90" y="29"/>
                  <a:pt x="92" y="32"/>
                  <a:pt x="94" y="36"/>
                </a:cubicBezTo>
                <a:cubicBezTo>
                  <a:pt x="95" y="36"/>
                  <a:pt x="95" y="35"/>
                  <a:pt x="96" y="35"/>
                </a:cubicBezTo>
                <a:cubicBezTo>
                  <a:pt x="94" y="31"/>
                  <a:pt x="93" y="28"/>
                  <a:pt x="91" y="24"/>
                </a:cubicBezTo>
                <a:close/>
                <a:moveTo>
                  <a:pt x="96" y="22"/>
                </a:moveTo>
                <a:cubicBezTo>
                  <a:pt x="95" y="22"/>
                  <a:pt x="95" y="22"/>
                  <a:pt x="94" y="23"/>
                </a:cubicBezTo>
                <a:cubicBezTo>
                  <a:pt x="95" y="26"/>
                  <a:pt x="97" y="30"/>
                  <a:pt x="99" y="33"/>
                </a:cubicBezTo>
                <a:cubicBezTo>
                  <a:pt x="100" y="33"/>
                  <a:pt x="100" y="33"/>
                  <a:pt x="101" y="33"/>
                </a:cubicBezTo>
                <a:cubicBezTo>
                  <a:pt x="99" y="29"/>
                  <a:pt x="98" y="26"/>
                  <a:pt x="96" y="22"/>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199" name="Freeform 13"/>
          <p:cNvSpPr>
            <a:spLocks noEditPoints="1"/>
          </p:cNvSpPr>
          <p:nvPr/>
        </p:nvSpPr>
        <p:spPr bwMode="auto">
          <a:xfrm>
            <a:off x="9996488" y="3054350"/>
            <a:ext cx="282575" cy="406400"/>
          </a:xfrm>
          <a:custGeom>
            <a:avLst/>
            <a:gdLst>
              <a:gd name="T0" fmla="*/ 227132 w 71"/>
              <a:gd name="T1" fmla="*/ 366063 h 102"/>
              <a:gd name="T2" fmla="*/ 95635 w 71"/>
              <a:gd name="T3" fmla="*/ 405853 h 102"/>
              <a:gd name="T4" fmla="*/ 55787 w 71"/>
              <a:gd name="T5" fmla="*/ 258632 h 102"/>
              <a:gd name="T6" fmla="*/ 79695 w 71"/>
              <a:gd name="T7" fmla="*/ 282506 h 102"/>
              <a:gd name="T8" fmla="*/ 119543 w 71"/>
              <a:gd name="T9" fmla="*/ 286484 h 102"/>
              <a:gd name="T10" fmla="*/ 171345 w 71"/>
              <a:gd name="T11" fmla="*/ 282506 h 102"/>
              <a:gd name="T12" fmla="*/ 219163 w 71"/>
              <a:gd name="T13" fmla="*/ 266590 h 102"/>
              <a:gd name="T14" fmla="*/ 231117 w 71"/>
              <a:gd name="T15" fmla="*/ 258632 h 102"/>
              <a:gd name="T16" fmla="*/ 231117 w 71"/>
              <a:gd name="T17" fmla="*/ 155179 h 102"/>
              <a:gd name="T18" fmla="*/ 270965 w 71"/>
              <a:gd name="T19" fmla="*/ 175074 h 102"/>
              <a:gd name="T20" fmla="*/ 219163 w 71"/>
              <a:gd name="T21" fmla="*/ 187011 h 102"/>
              <a:gd name="T22" fmla="*/ 247056 w 71"/>
              <a:gd name="T23" fmla="*/ 222821 h 102"/>
              <a:gd name="T24" fmla="*/ 191269 w 71"/>
              <a:gd name="T25" fmla="*/ 214863 h 102"/>
              <a:gd name="T26" fmla="*/ 207208 w 71"/>
              <a:gd name="T27" fmla="*/ 254653 h 102"/>
              <a:gd name="T28" fmla="*/ 159391 w 71"/>
              <a:gd name="T29" fmla="*/ 226800 h 102"/>
              <a:gd name="T30" fmla="*/ 155406 w 71"/>
              <a:gd name="T31" fmla="*/ 270569 h 102"/>
              <a:gd name="T32" fmla="*/ 123528 w 71"/>
              <a:gd name="T33" fmla="*/ 226800 h 102"/>
              <a:gd name="T34" fmla="*/ 99619 w 71"/>
              <a:gd name="T35" fmla="*/ 266590 h 102"/>
              <a:gd name="T36" fmla="*/ 87665 w 71"/>
              <a:gd name="T37" fmla="*/ 214863 h 102"/>
              <a:gd name="T38" fmla="*/ 59772 w 71"/>
              <a:gd name="T39" fmla="*/ 242716 h 102"/>
              <a:gd name="T40" fmla="*/ 63756 w 71"/>
              <a:gd name="T41" fmla="*/ 187011 h 102"/>
              <a:gd name="T42" fmla="*/ 31878 w 71"/>
              <a:gd name="T43" fmla="*/ 206905 h 102"/>
              <a:gd name="T44" fmla="*/ 47817 w 71"/>
              <a:gd name="T45" fmla="*/ 155179 h 102"/>
              <a:gd name="T46" fmla="*/ 7970 w 71"/>
              <a:gd name="T47" fmla="*/ 151200 h 102"/>
              <a:gd name="T48" fmla="*/ 47817 w 71"/>
              <a:gd name="T49" fmla="*/ 119369 h 102"/>
              <a:gd name="T50" fmla="*/ 11954 w 71"/>
              <a:gd name="T51" fmla="*/ 99474 h 102"/>
              <a:gd name="T52" fmla="*/ 63756 w 71"/>
              <a:gd name="T53" fmla="*/ 83558 h 102"/>
              <a:gd name="T54" fmla="*/ 35863 w 71"/>
              <a:gd name="T55" fmla="*/ 51726 h 102"/>
              <a:gd name="T56" fmla="*/ 87665 w 71"/>
              <a:gd name="T57" fmla="*/ 59684 h 102"/>
              <a:gd name="T58" fmla="*/ 75711 w 71"/>
              <a:gd name="T59" fmla="*/ 19895 h 102"/>
              <a:gd name="T60" fmla="*/ 123528 w 71"/>
              <a:gd name="T61" fmla="*/ 47747 h 102"/>
              <a:gd name="T62" fmla="*/ 127513 w 71"/>
              <a:gd name="T63" fmla="*/ 3979 h 102"/>
              <a:gd name="T64" fmla="*/ 159391 w 71"/>
              <a:gd name="T65" fmla="*/ 47747 h 102"/>
              <a:gd name="T66" fmla="*/ 183300 w 71"/>
              <a:gd name="T67" fmla="*/ 7958 h 102"/>
              <a:gd name="T68" fmla="*/ 191269 w 71"/>
              <a:gd name="T69" fmla="*/ 59684 h 102"/>
              <a:gd name="T70" fmla="*/ 219163 w 71"/>
              <a:gd name="T71" fmla="*/ 31832 h 102"/>
              <a:gd name="T72" fmla="*/ 219163 w 71"/>
              <a:gd name="T73" fmla="*/ 83558 h 102"/>
              <a:gd name="T74" fmla="*/ 251041 w 71"/>
              <a:gd name="T75" fmla="*/ 67642 h 102"/>
              <a:gd name="T76" fmla="*/ 231117 w 71"/>
              <a:gd name="T77" fmla="*/ 119369 h 102"/>
              <a:gd name="T78" fmla="*/ 274949 w 71"/>
              <a:gd name="T79" fmla="*/ 123347 h 102"/>
              <a:gd name="T80" fmla="*/ 139467 w 71"/>
              <a:gd name="T81" fmla="*/ 47747 h 102"/>
              <a:gd name="T82" fmla="*/ 231117 w 71"/>
              <a:gd name="T83" fmla="*/ 135284 h 102"/>
              <a:gd name="T84" fmla="*/ 71726 w 71"/>
              <a:gd name="T85" fmla="*/ 135284 h 102"/>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71" h="102">
                <a:moveTo>
                  <a:pt x="58" y="65"/>
                </a:moveTo>
                <a:cubicBezTo>
                  <a:pt x="71" y="91"/>
                  <a:pt x="71" y="91"/>
                  <a:pt x="71" y="91"/>
                </a:cubicBezTo>
                <a:cubicBezTo>
                  <a:pt x="57" y="92"/>
                  <a:pt x="57" y="92"/>
                  <a:pt x="57" y="92"/>
                </a:cubicBezTo>
                <a:cubicBezTo>
                  <a:pt x="48" y="102"/>
                  <a:pt x="48" y="102"/>
                  <a:pt x="48" y="102"/>
                </a:cubicBezTo>
                <a:cubicBezTo>
                  <a:pt x="36" y="83"/>
                  <a:pt x="36" y="83"/>
                  <a:pt x="36" y="83"/>
                </a:cubicBezTo>
                <a:cubicBezTo>
                  <a:pt x="24" y="102"/>
                  <a:pt x="24" y="102"/>
                  <a:pt x="24" y="102"/>
                </a:cubicBezTo>
                <a:cubicBezTo>
                  <a:pt x="14" y="92"/>
                  <a:pt x="14" y="92"/>
                  <a:pt x="14" y="92"/>
                </a:cubicBezTo>
                <a:cubicBezTo>
                  <a:pt x="0" y="91"/>
                  <a:pt x="0" y="91"/>
                  <a:pt x="0" y="91"/>
                </a:cubicBezTo>
                <a:cubicBezTo>
                  <a:pt x="14" y="65"/>
                  <a:pt x="14" y="65"/>
                  <a:pt x="14" y="65"/>
                </a:cubicBezTo>
                <a:cubicBezTo>
                  <a:pt x="14" y="65"/>
                  <a:pt x="14" y="65"/>
                  <a:pt x="14" y="65"/>
                </a:cubicBezTo>
                <a:cubicBezTo>
                  <a:pt x="14" y="66"/>
                  <a:pt x="15" y="66"/>
                  <a:pt x="15" y="67"/>
                </a:cubicBezTo>
                <a:cubicBezTo>
                  <a:pt x="16" y="69"/>
                  <a:pt x="18" y="70"/>
                  <a:pt x="20" y="71"/>
                </a:cubicBezTo>
                <a:cubicBezTo>
                  <a:pt x="21" y="71"/>
                  <a:pt x="23" y="71"/>
                  <a:pt x="24" y="71"/>
                </a:cubicBezTo>
                <a:cubicBezTo>
                  <a:pt x="25" y="71"/>
                  <a:pt x="27" y="71"/>
                  <a:pt x="28" y="71"/>
                </a:cubicBezTo>
                <a:cubicBezTo>
                  <a:pt x="28" y="71"/>
                  <a:pt x="29" y="72"/>
                  <a:pt x="30" y="72"/>
                </a:cubicBezTo>
                <a:cubicBezTo>
                  <a:pt x="31" y="73"/>
                  <a:pt x="33" y="74"/>
                  <a:pt x="35" y="74"/>
                </a:cubicBezTo>
                <a:cubicBezTo>
                  <a:pt x="37" y="74"/>
                  <a:pt x="39" y="73"/>
                  <a:pt x="41" y="72"/>
                </a:cubicBezTo>
                <a:cubicBezTo>
                  <a:pt x="42" y="72"/>
                  <a:pt x="42" y="71"/>
                  <a:pt x="43" y="71"/>
                </a:cubicBezTo>
                <a:cubicBezTo>
                  <a:pt x="44" y="71"/>
                  <a:pt x="45" y="71"/>
                  <a:pt x="47" y="71"/>
                </a:cubicBezTo>
                <a:cubicBezTo>
                  <a:pt x="48" y="71"/>
                  <a:pt x="49" y="71"/>
                  <a:pt x="51" y="71"/>
                </a:cubicBezTo>
                <a:cubicBezTo>
                  <a:pt x="53" y="70"/>
                  <a:pt x="54" y="69"/>
                  <a:pt x="55" y="67"/>
                </a:cubicBezTo>
                <a:cubicBezTo>
                  <a:pt x="56" y="66"/>
                  <a:pt x="57" y="66"/>
                  <a:pt x="57" y="65"/>
                </a:cubicBezTo>
                <a:cubicBezTo>
                  <a:pt x="57" y="65"/>
                  <a:pt x="57" y="65"/>
                  <a:pt x="57" y="65"/>
                </a:cubicBezTo>
                <a:cubicBezTo>
                  <a:pt x="58" y="65"/>
                  <a:pt x="58" y="65"/>
                  <a:pt x="58" y="65"/>
                </a:cubicBezTo>
                <a:close/>
                <a:moveTo>
                  <a:pt x="70" y="34"/>
                </a:moveTo>
                <a:cubicBezTo>
                  <a:pt x="70" y="36"/>
                  <a:pt x="70" y="37"/>
                  <a:pt x="69" y="38"/>
                </a:cubicBezTo>
                <a:cubicBezTo>
                  <a:pt x="68" y="39"/>
                  <a:pt x="60" y="39"/>
                  <a:pt x="58" y="39"/>
                </a:cubicBezTo>
                <a:cubicBezTo>
                  <a:pt x="58" y="39"/>
                  <a:pt x="58" y="39"/>
                  <a:pt x="58" y="39"/>
                </a:cubicBezTo>
                <a:cubicBezTo>
                  <a:pt x="58" y="39"/>
                  <a:pt x="58" y="39"/>
                  <a:pt x="58" y="39"/>
                </a:cubicBezTo>
                <a:cubicBezTo>
                  <a:pt x="60" y="40"/>
                  <a:pt x="68" y="42"/>
                  <a:pt x="68" y="44"/>
                </a:cubicBezTo>
                <a:cubicBezTo>
                  <a:pt x="68" y="45"/>
                  <a:pt x="68" y="46"/>
                  <a:pt x="67" y="48"/>
                </a:cubicBezTo>
                <a:cubicBezTo>
                  <a:pt x="66" y="51"/>
                  <a:pt x="64" y="52"/>
                  <a:pt x="63" y="52"/>
                </a:cubicBezTo>
                <a:cubicBezTo>
                  <a:pt x="62" y="52"/>
                  <a:pt x="55" y="48"/>
                  <a:pt x="55" y="47"/>
                </a:cubicBezTo>
                <a:cubicBezTo>
                  <a:pt x="55" y="47"/>
                  <a:pt x="55" y="47"/>
                  <a:pt x="55" y="47"/>
                </a:cubicBezTo>
                <a:cubicBezTo>
                  <a:pt x="55" y="47"/>
                  <a:pt x="55" y="47"/>
                  <a:pt x="55" y="47"/>
                </a:cubicBezTo>
                <a:cubicBezTo>
                  <a:pt x="56" y="48"/>
                  <a:pt x="62" y="54"/>
                  <a:pt x="62" y="56"/>
                </a:cubicBezTo>
                <a:cubicBezTo>
                  <a:pt x="61" y="57"/>
                  <a:pt x="61" y="58"/>
                  <a:pt x="60" y="59"/>
                </a:cubicBezTo>
                <a:cubicBezTo>
                  <a:pt x="58" y="60"/>
                  <a:pt x="57" y="61"/>
                  <a:pt x="55" y="61"/>
                </a:cubicBezTo>
                <a:cubicBezTo>
                  <a:pt x="55" y="61"/>
                  <a:pt x="49" y="55"/>
                  <a:pt x="48" y="54"/>
                </a:cubicBezTo>
                <a:cubicBezTo>
                  <a:pt x="48" y="54"/>
                  <a:pt x="48" y="54"/>
                  <a:pt x="48" y="54"/>
                </a:cubicBezTo>
                <a:cubicBezTo>
                  <a:pt x="48" y="54"/>
                  <a:pt x="48" y="54"/>
                  <a:pt x="48" y="54"/>
                </a:cubicBezTo>
                <a:cubicBezTo>
                  <a:pt x="49" y="55"/>
                  <a:pt x="52" y="63"/>
                  <a:pt x="52" y="64"/>
                </a:cubicBezTo>
                <a:cubicBezTo>
                  <a:pt x="51" y="65"/>
                  <a:pt x="50" y="66"/>
                  <a:pt x="49" y="66"/>
                </a:cubicBezTo>
                <a:cubicBezTo>
                  <a:pt x="48" y="67"/>
                  <a:pt x="47" y="67"/>
                  <a:pt x="46" y="67"/>
                </a:cubicBezTo>
                <a:cubicBezTo>
                  <a:pt x="44" y="67"/>
                  <a:pt x="41" y="59"/>
                  <a:pt x="40" y="57"/>
                </a:cubicBezTo>
                <a:cubicBezTo>
                  <a:pt x="40" y="57"/>
                  <a:pt x="40" y="57"/>
                  <a:pt x="40" y="57"/>
                </a:cubicBezTo>
                <a:cubicBezTo>
                  <a:pt x="40" y="57"/>
                  <a:pt x="40" y="57"/>
                  <a:pt x="40" y="57"/>
                </a:cubicBezTo>
                <a:cubicBezTo>
                  <a:pt x="40" y="59"/>
                  <a:pt x="40" y="67"/>
                  <a:pt x="39" y="68"/>
                </a:cubicBezTo>
                <a:cubicBezTo>
                  <a:pt x="38" y="69"/>
                  <a:pt x="37" y="69"/>
                  <a:pt x="35" y="69"/>
                </a:cubicBezTo>
                <a:cubicBezTo>
                  <a:pt x="34" y="69"/>
                  <a:pt x="33" y="69"/>
                  <a:pt x="32" y="68"/>
                </a:cubicBezTo>
                <a:cubicBezTo>
                  <a:pt x="30" y="67"/>
                  <a:pt x="31" y="59"/>
                  <a:pt x="31" y="57"/>
                </a:cubicBezTo>
                <a:cubicBezTo>
                  <a:pt x="31" y="57"/>
                  <a:pt x="31" y="57"/>
                  <a:pt x="31" y="57"/>
                </a:cubicBezTo>
                <a:cubicBezTo>
                  <a:pt x="31" y="57"/>
                  <a:pt x="31" y="57"/>
                  <a:pt x="31" y="57"/>
                </a:cubicBezTo>
                <a:cubicBezTo>
                  <a:pt x="30" y="59"/>
                  <a:pt x="27" y="67"/>
                  <a:pt x="25" y="67"/>
                </a:cubicBezTo>
                <a:cubicBezTo>
                  <a:pt x="24" y="67"/>
                  <a:pt x="23" y="67"/>
                  <a:pt x="22" y="66"/>
                </a:cubicBezTo>
                <a:cubicBezTo>
                  <a:pt x="21" y="66"/>
                  <a:pt x="20" y="65"/>
                  <a:pt x="19" y="64"/>
                </a:cubicBezTo>
                <a:cubicBezTo>
                  <a:pt x="18" y="63"/>
                  <a:pt x="22" y="55"/>
                  <a:pt x="22" y="54"/>
                </a:cubicBezTo>
                <a:cubicBezTo>
                  <a:pt x="23" y="54"/>
                  <a:pt x="23" y="54"/>
                  <a:pt x="23" y="54"/>
                </a:cubicBezTo>
                <a:cubicBezTo>
                  <a:pt x="22" y="54"/>
                  <a:pt x="22" y="54"/>
                  <a:pt x="22" y="54"/>
                </a:cubicBezTo>
                <a:cubicBezTo>
                  <a:pt x="21" y="55"/>
                  <a:pt x="16" y="61"/>
                  <a:pt x="15" y="61"/>
                </a:cubicBezTo>
                <a:cubicBezTo>
                  <a:pt x="14" y="61"/>
                  <a:pt x="12" y="60"/>
                  <a:pt x="11" y="59"/>
                </a:cubicBezTo>
                <a:cubicBezTo>
                  <a:pt x="10" y="58"/>
                  <a:pt x="9" y="57"/>
                  <a:pt x="9" y="56"/>
                </a:cubicBezTo>
                <a:cubicBezTo>
                  <a:pt x="9" y="54"/>
                  <a:pt x="15" y="48"/>
                  <a:pt x="16" y="47"/>
                </a:cubicBezTo>
                <a:cubicBezTo>
                  <a:pt x="16" y="47"/>
                  <a:pt x="16" y="47"/>
                  <a:pt x="16" y="47"/>
                </a:cubicBezTo>
                <a:cubicBezTo>
                  <a:pt x="16" y="47"/>
                  <a:pt x="16" y="47"/>
                  <a:pt x="16" y="47"/>
                </a:cubicBezTo>
                <a:cubicBezTo>
                  <a:pt x="15" y="48"/>
                  <a:pt x="9" y="52"/>
                  <a:pt x="8" y="52"/>
                </a:cubicBezTo>
                <a:cubicBezTo>
                  <a:pt x="7" y="52"/>
                  <a:pt x="5" y="51"/>
                  <a:pt x="3" y="48"/>
                </a:cubicBezTo>
                <a:cubicBezTo>
                  <a:pt x="3" y="46"/>
                  <a:pt x="3" y="45"/>
                  <a:pt x="3" y="44"/>
                </a:cubicBezTo>
                <a:cubicBezTo>
                  <a:pt x="3" y="42"/>
                  <a:pt x="11" y="40"/>
                  <a:pt x="12" y="39"/>
                </a:cubicBezTo>
                <a:cubicBezTo>
                  <a:pt x="13" y="39"/>
                  <a:pt x="13" y="39"/>
                  <a:pt x="13" y="39"/>
                </a:cubicBezTo>
                <a:cubicBezTo>
                  <a:pt x="12" y="39"/>
                  <a:pt x="12" y="39"/>
                  <a:pt x="12" y="39"/>
                </a:cubicBezTo>
                <a:cubicBezTo>
                  <a:pt x="11" y="39"/>
                  <a:pt x="3" y="39"/>
                  <a:pt x="2" y="38"/>
                </a:cubicBezTo>
                <a:cubicBezTo>
                  <a:pt x="1" y="37"/>
                  <a:pt x="1" y="36"/>
                  <a:pt x="1" y="34"/>
                </a:cubicBezTo>
                <a:cubicBezTo>
                  <a:pt x="1" y="33"/>
                  <a:pt x="1" y="32"/>
                  <a:pt x="2" y="31"/>
                </a:cubicBezTo>
                <a:cubicBezTo>
                  <a:pt x="3" y="30"/>
                  <a:pt x="11" y="30"/>
                  <a:pt x="12" y="30"/>
                </a:cubicBezTo>
                <a:cubicBezTo>
                  <a:pt x="13" y="30"/>
                  <a:pt x="13" y="30"/>
                  <a:pt x="13" y="30"/>
                </a:cubicBezTo>
                <a:cubicBezTo>
                  <a:pt x="12" y="30"/>
                  <a:pt x="12" y="30"/>
                  <a:pt x="12" y="30"/>
                </a:cubicBezTo>
                <a:cubicBezTo>
                  <a:pt x="11" y="29"/>
                  <a:pt x="3" y="26"/>
                  <a:pt x="3" y="25"/>
                </a:cubicBezTo>
                <a:cubicBezTo>
                  <a:pt x="3" y="24"/>
                  <a:pt x="3" y="22"/>
                  <a:pt x="3" y="21"/>
                </a:cubicBezTo>
                <a:cubicBezTo>
                  <a:pt x="5" y="18"/>
                  <a:pt x="7" y="17"/>
                  <a:pt x="8" y="17"/>
                </a:cubicBezTo>
                <a:cubicBezTo>
                  <a:pt x="9" y="17"/>
                  <a:pt x="15" y="21"/>
                  <a:pt x="16" y="21"/>
                </a:cubicBezTo>
                <a:cubicBezTo>
                  <a:pt x="16" y="22"/>
                  <a:pt x="16" y="22"/>
                  <a:pt x="16" y="22"/>
                </a:cubicBezTo>
                <a:cubicBezTo>
                  <a:pt x="16" y="21"/>
                  <a:pt x="16" y="21"/>
                  <a:pt x="16" y="21"/>
                </a:cubicBezTo>
                <a:cubicBezTo>
                  <a:pt x="15" y="20"/>
                  <a:pt x="9" y="15"/>
                  <a:pt x="9" y="13"/>
                </a:cubicBezTo>
                <a:cubicBezTo>
                  <a:pt x="9" y="12"/>
                  <a:pt x="10" y="11"/>
                  <a:pt x="11" y="10"/>
                </a:cubicBezTo>
                <a:cubicBezTo>
                  <a:pt x="12" y="9"/>
                  <a:pt x="14" y="8"/>
                  <a:pt x="15" y="8"/>
                </a:cubicBezTo>
                <a:cubicBezTo>
                  <a:pt x="16" y="8"/>
                  <a:pt x="21" y="14"/>
                  <a:pt x="22" y="15"/>
                </a:cubicBezTo>
                <a:cubicBezTo>
                  <a:pt x="23" y="15"/>
                  <a:pt x="23" y="15"/>
                  <a:pt x="23" y="15"/>
                </a:cubicBezTo>
                <a:cubicBezTo>
                  <a:pt x="22" y="15"/>
                  <a:pt x="22" y="15"/>
                  <a:pt x="22" y="15"/>
                </a:cubicBezTo>
                <a:cubicBezTo>
                  <a:pt x="22" y="14"/>
                  <a:pt x="18" y="6"/>
                  <a:pt x="19" y="5"/>
                </a:cubicBezTo>
                <a:cubicBezTo>
                  <a:pt x="20" y="4"/>
                  <a:pt x="21" y="3"/>
                  <a:pt x="22" y="3"/>
                </a:cubicBezTo>
                <a:cubicBezTo>
                  <a:pt x="23" y="2"/>
                  <a:pt x="24" y="2"/>
                  <a:pt x="25" y="2"/>
                </a:cubicBezTo>
                <a:cubicBezTo>
                  <a:pt x="27" y="2"/>
                  <a:pt x="30" y="10"/>
                  <a:pt x="31" y="12"/>
                </a:cubicBezTo>
                <a:cubicBezTo>
                  <a:pt x="31" y="12"/>
                  <a:pt x="31" y="12"/>
                  <a:pt x="31" y="12"/>
                </a:cubicBezTo>
                <a:cubicBezTo>
                  <a:pt x="31" y="12"/>
                  <a:pt x="31" y="12"/>
                  <a:pt x="31" y="12"/>
                </a:cubicBezTo>
                <a:cubicBezTo>
                  <a:pt x="31" y="10"/>
                  <a:pt x="30" y="2"/>
                  <a:pt x="32" y="1"/>
                </a:cubicBezTo>
                <a:cubicBezTo>
                  <a:pt x="33" y="0"/>
                  <a:pt x="34" y="0"/>
                  <a:pt x="35" y="0"/>
                </a:cubicBezTo>
                <a:cubicBezTo>
                  <a:pt x="37" y="0"/>
                  <a:pt x="38" y="0"/>
                  <a:pt x="39" y="1"/>
                </a:cubicBezTo>
                <a:cubicBezTo>
                  <a:pt x="40" y="2"/>
                  <a:pt x="40" y="10"/>
                  <a:pt x="40" y="12"/>
                </a:cubicBezTo>
                <a:cubicBezTo>
                  <a:pt x="40" y="12"/>
                  <a:pt x="40" y="12"/>
                  <a:pt x="40" y="12"/>
                </a:cubicBezTo>
                <a:cubicBezTo>
                  <a:pt x="40" y="12"/>
                  <a:pt x="40" y="12"/>
                  <a:pt x="40" y="12"/>
                </a:cubicBezTo>
                <a:cubicBezTo>
                  <a:pt x="41" y="10"/>
                  <a:pt x="44" y="2"/>
                  <a:pt x="46" y="2"/>
                </a:cubicBezTo>
                <a:cubicBezTo>
                  <a:pt x="47" y="2"/>
                  <a:pt x="48" y="2"/>
                  <a:pt x="49" y="3"/>
                </a:cubicBezTo>
                <a:cubicBezTo>
                  <a:pt x="50" y="3"/>
                  <a:pt x="51" y="4"/>
                  <a:pt x="52" y="5"/>
                </a:cubicBezTo>
                <a:cubicBezTo>
                  <a:pt x="52" y="6"/>
                  <a:pt x="49" y="14"/>
                  <a:pt x="48" y="15"/>
                </a:cubicBezTo>
                <a:cubicBezTo>
                  <a:pt x="48" y="15"/>
                  <a:pt x="48" y="15"/>
                  <a:pt x="48" y="15"/>
                </a:cubicBezTo>
                <a:cubicBezTo>
                  <a:pt x="48" y="15"/>
                  <a:pt x="48" y="15"/>
                  <a:pt x="48" y="15"/>
                </a:cubicBezTo>
                <a:cubicBezTo>
                  <a:pt x="49" y="14"/>
                  <a:pt x="55" y="8"/>
                  <a:pt x="55" y="8"/>
                </a:cubicBezTo>
                <a:cubicBezTo>
                  <a:pt x="57" y="8"/>
                  <a:pt x="58" y="9"/>
                  <a:pt x="60" y="10"/>
                </a:cubicBezTo>
                <a:cubicBezTo>
                  <a:pt x="61" y="11"/>
                  <a:pt x="61" y="12"/>
                  <a:pt x="62" y="13"/>
                </a:cubicBezTo>
                <a:cubicBezTo>
                  <a:pt x="62" y="15"/>
                  <a:pt x="56" y="20"/>
                  <a:pt x="55" y="21"/>
                </a:cubicBezTo>
                <a:cubicBezTo>
                  <a:pt x="55" y="22"/>
                  <a:pt x="55" y="22"/>
                  <a:pt x="55" y="22"/>
                </a:cubicBezTo>
                <a:cubicBezTo>
                  <a:pt x="55" y="21"/>
                  <a:pt x="55" y="21"/>
                  <a:pt x="55" y="21"/>
                </a:cubicBezTo>
                <a:cubicBezTo>
                  <a:pt x="55" y="21"/>
                  <a:pt x="62" y="17"/>
                  <a:pt x="63" y="17"/>
                </a:cubicBezTo>
                <a:cubicBezTo>
                  <a:pt x="64" y="17"/>
                  <a:pt x="66" y="18"/>
                  <a:pt x="67" y="21"/>
                </a:cubicBezTo>
                <a:cubicBezTo>
                  <a:pt x="68" y="22"/>
                  <a:pt x="68" y="24"/>
                  <a:pt x="68" y="25"/>
                </a:cubicBezTo>
                <a:cubicBezTo>
                  <a:pt x="68" y="26"/>
                  <a:pt x="60" y="29"/>
                  <a:pt x="58" y="30"/>
                </a:cubicBezTo>
                <a:cubicBezTo>
                  <a:pt x="58" y="30"/>
                  <a:pt x="58" y="30"/>
                  <a:pt x="58" y="30"/>
                </a:cubicBezTo>
                <a:cubicBezTo>
                  <a:pt x="58" y="30"/>
                  <a:pt x="58" y="30"/>
                  <a:pt x="58" y="30"/>
                </a:cubicBezTo>
                <a:cubicBezTo>
                  <a:pt x="60" y="30"/>
                  <a:pt x="68" y="30"/>
                  <a:pt x="69" y="31"/>
                </a:cubicBezTo>
                <a:cubicBezTo>
                  <a:pt x="70" y="32"/>
                  <a:pt x="70" y="33"/>
                  <a:pt x="70" y="34"/>
                </a:cubicBezTo>
                <a:close/>
                <a:moveTo>
                  <a:pt x="58" y="34"/>
                </a:moveTo>
                <a:cubicBezTo>
                  <a:pt x="58" y="22"/>
                  <a:pt x="48" y="12"/>
                  <a:pt x="35" y="12"/>
                </a:cubicBezTo>
                <a:cubicBezTo>
                  <a:pt x="23" y="12"/>
                  <a:pt x="13" y="22"/>
                  <a:pt x="13" y="34"/>
                </a:cubicBezTo>
                <a:cubicBezTo>
                  <a:pt x="13" y="47"/>
                  <a:pt x="23" y="57"/>
                  <a:pt x="35" y="57"/>
                </a:cubicBezTo>
                <a:cubicBezTo>
                  <a:pt x="48" y="57"/>
                  <a:pt x="58" y="47"/>
                  <a:pt x="58" y="34"/>
                </a:cubicBezTo>
                <a:close/>
                <a:moveTo>
                  <a:pt x="52" y="34"/>
                </a:moveTo>
                <a:cubicBezTo>
                  <a:pt x="52" y="25"/>
                  <a:pt x="45" y="17"/>
                  <a:pt x="35" y="17"/>
                </a:cubicBezTo>
                <a:cubicBezTo>
                  <a:pt x="26" y="17"/>
                  <a:pt x="18" y="25"/>
                  <a:pt x="18" y="34"/>
                </a:cubicBezTo>
                <a:cubicBezTo>
                  <a:pt x="18" y="44"/>
                  <a:pt x="26" y="52"/>
                  <a:pt x="35" y="52"/>
                </a:cubicBezTo>
                <a:cubicBezTo>
                  <a:pt x="45" y="52"/>
                  <a:pt x="52" y="44"/>
                  <a:pt x="52" y="34"/>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200" name="Freeform 18"/>
          <p:cNvSpPr>
            <a:spLocks noEditPoints="1"/>
          </p:cNvSpPr>
          <p:nvPr/>
        </p:nvSpPr>
        <p:spPr bwMode="auto">
          <a:xfrm>
            <a:off x="8334375" y="2947988"/>
            <a:ext cx="369888" cy="350837"/>
          </a:xfrm>
          <a:custGeom>
            <a:avLst/>
            <a:gdLst>
              <a:gd name="T0" fmla="*/ 369516 w 92"/>
              <a:gd name="T1" fmla="*/ 88704 h 87"/>
              <a:gd name="T2" fmla="*/ 369516 w 92"/>
              <a:gd name="T3" fmla="*/ 221760 h 87"/>
              <a:gd name="T4" fmla="*/ 349434 w 92"/>
              <a:gd name="T5" fmla="*/ 245952 h 87"/>
              <a:gd name="T6" fmla="*/ 128527 w 92"/>
              <a:gd name="T7" fmla="*/ 245952 h 87"/>
              <a:gd name="T8" fmla="*/ 104428 w 92"/>
              <a:gd name="T9" fmla="*/ 225792 h 87"/>
              <a:gd name="T10" fmla="*/ 64264 w 92"/>
              <a:gd name="T11" fmla="*/ 76608 h 87"/>
              <a:gd name="T12" fmla="*/ 44181 w 92"/>
              <a:gd name="T13" fmla="*/ 48384 h 87"/>
              <a:gd name="T14" fmla="*/ 0 w 92"/>
              <a:gd name="T15" fmla="*/ 20160 h 87"/>
              <a:gd name="T16" fmla="*/ 16066 w 92"/>
              <a:gd name="T17" fmla="*/ 0 h 87"/>
              <a:gd name="T18" fmla="*/ 24099 w 92"/>
              <a:gd name="T19" fmla="*/ 0 h 87"/>
              <a:gd name="T20" fmla="*/ 100412 w 92"/>
              <a:gd name="T21" fmla="*/ 48384 h 87"/>
              <a:gd name="T22" fmla="*/ 349434 w 92"/>
              <a:gd name="T23" fmla="*/ 64512 h 87"/>
              <a:gd name="T24" fmla="*/ 369516 w 92"/>
              <a:gd name="T25" fmla="*/ 88704 h 87"/>
              <a:gd name="T26" fmla="*/ 124511 w 92"/>
              <a:gd name="T27" fmla="*/ 270144 h 87"/>
              <a:gd name="T28" fmla="*/ 88363 w 92"/>
              <a:gd name="T29" fmla="*/ 310464 h 87"/>
              <a:gd name="T30" fmla="*/ 124511 w 92"/>
              <a:gd name="T31" fmla="*/ 350784 h 87"/>
              <a:gd name="T32" fmla="*/ 164676 w 92"/>
              <a:gd name="T33" fmla="*/ 310464 h 87"/>
              <a:gd name="T34" fmla="*/ 124511 w 92"/>
              <a:gd name="T35" fmla="*/ 270144 h 87"/>
              <a:gd name="T36" fmla="*/ 108445 w 92"/>
              <a:gd name="T37" fmla="*/ 92736 h 87"/>
              <a:gd name="T38" fmla="*/ 124511 w 92"/>
              <a:gd name="T39" fmla="*/ 145152 h 87"/>
              <a:gd name="T40" fmla="*/ 180742 w 92"/>
              <a:gd name="T41" fmla="*/ 145152 h 87"/>
              <a:gd name="T42" fmla="*/ 180742 w 92"/>
              <a:gd name="T43" fmla="*/ 96768 h 87"/>
              <a:gd name="T44" fmla="*/ 108445 w 92"/>
              <a:gd name="T45" fmla="*/ 92736 h 87"/>
              <a:gd name="T46" fmla="*/ 144593 w 92"/>
              <a:gd name="T47" fmla="*/ 201600 h 87"/>
              <a:gd name="T48" fmla="*/ 180742 w 92"/>
              <a:gd name="T49" fmla="*/ 201600 h 87"/>
              <a:gd name="T50" fmla="*/ 180742 w 92"/>
              <a:gd name="T51" fmla="*/ 157248 h 87"/>
              <a:gd name="T52" fmla="*/ 128527 w 92"/>
              <a:gd name="T53" fmla="*/ 157248 h 87"/>
              <a:gd name="T54" fmla="*/ 144593 w 92"/>
              <a:gd name="T55" fmla="*/ 201600 h 87"/>
              <a:gd name="T56" fmla="*/ 257055 w 92"/>
              <a:gd name="T57" fmla="*/ 145152 h 87"/>
              <a:gd name="T58" fmla="*/ 257055 w 92"/>
              <a:gd name="T59" fmla="*/ 100800 h 87"/>
              <a:gd name="T60" fmla="*/ 200824 w 92"/>
              <a:gd name="T61" fmla="*/ 96768 h 87"/>
              <a:gd name="T62" fmla="*/ 200824 w 92"/>
              <a:gd name="T63" fmla="*/ 145152 h 87"/>
              <a:gd name="T64" fmla="*/ 257055 w 92"/>
              <a:gd name="T65" fmla="*/ 145152 h 87"/>
              <a:gd name="T66" fmla="*/ 200824 w 92"/>
              <a:gd name="T67" fmla="*/ 157248 h 87"/>
              <a:gd name="T68" fmla="*/ 200824 w 92"/>
              <a:gd name="T69" fmla="*/ 201600 h 87"/>
              <a:gd name="T70" fmla="*/ 257055 w 92"/>
              <a:gd name="T71" fmla="*/ 201600 h 87"/>
              <a:gd name="T72" fmla="*/ 257055 w 92"/>
              <a:gd name="T73" fmla="*/ 157248 h 87"/>
              <a:gd name="T74" fmla="*/ 200824 w 92"/>
              <a:gd name="T75" fmla="*/ 157248 h 87"/>
              <a:gd name="T76" fmla="*/ 313285 w 92"/>
              <a:gd name="T77" fmla="*/ 270144 h 87"/>
              <a:gd name="T78" fmla="*/ 273121 w 92"/>
              <a:gd name="T79" fmla="*/ 310464 h 87"/>
              <a:gd name="T80" fmla="*/ 313285 w 92"/>
              <a:gd name="T81" fmla="*/ 350784 h 87"/>
              <a:gd name="T82" fmla="*/ 353450 w 92"/>
              <a:gd name="T83" fmla="*/ 310464 h 87"/>
              <a:gd name="T84" fmla="*/ 313285 w 92"/>
              <a:gd name="T85" fmla="*/ 270144 h 87"/>
              <a:gd name="T86" fmla="*/ 329351 w 92"/>
              <a:gd name="T87" fmla="*/ 104832 h 87"/>
              <a:gd name="T88" fmla="*/ 277137 w 92"/>
              <a:gd name="T89" fmla="*/ 100800 h 87"/>
              <a:gd name="T90" fmla="*/ 277137 w 92"/>
              <a:gd name="T91" fmla="*/ 145152 h 87"/>
              <a:gd name="T92" fmla="*/ 329351 w 92"/>
              <a:gd name="T93" fmla="*/ 145152 h 87"/>
              <a:gd name="T94" fmla="*/ 329351 w 92"/>
              <a:gd name="T95" fmla="*/ 104832 h 87"/>
              <a:gd name="T96" fmla="*/ 329351 w 92"/>
              <a:gd name="T97" fmla="*/ 201600 h 87"/>
              <a:gd name="T98" fmla="*/ 329351 w 92"/>
              <a:gd name="T99" fmla="*/ 157248 h 87"/>
              <a:gd name="T100" fmla="*/ 277137 w 92"/>
              <a:gd name="T101" fmla="*/ 157248 h 87"/>
              <a:gd name="T102" fmla="*/ 277137 w 92"/>
              <a:gd name="T103" fmla="*/ 201600 h 87"/>
              <a:gd name="T104" fmla="*/ 329351 w 92"/>
              <a:gd name="T105" fmla="*/ 201600 h 8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92" h="87">
                <a:moveTo>
                  <a:pt x="92" y="22"/>
                </a:moveTo>
                <a:cubicBezTo>
                  <a:pt x="92" y="55"/>
                  <a:pt x="92" y="55"/>
                  <a:pt x="92" y="55"/>
                </a:cubicBezTo>
                <a:cubicBezTo>
                  <a:pt x="92" y="58"/>
                  <a:pt x="90" y="61"/>
                  <a:pt x="87" y="61"/>
                </a:cubicBezTo>
                <a:cubicBezTo>
                  <a:pt x="32" y="61"/>
                  <a:pt x="32" y="61"/>
                  <a:pt x="32" y="61"/>
                </a:cubicBezTo>
                <a:cubicBezTo>
                  <a:pt x="29" y="61"/>
                  <a:pt x="26" y="58"/>
                  <a:pt x="26" y="56"/>
                </a:cubicBezTo>
                <a:cubicBezTo>
                  <a:pt x="16" y="19"/>
                  <a:pt x="16" y="19"/>
                  <a:pt x="16" y="19"/>
                </a:cubicBezTo>
                <a:cubicBezTo>
                  <a:pt x="16" y="19"/>
                  <a:pt x="14" y="12"/>
                  <a:pt x="11" y="12"/>
                </a:cubicBezTo>
                <a:cubicBezTo>
                  <a:pt x="6" y="10"/>
                  <a:pt x="0" y="13"/>
                  <a:pt x="0" y="5"/>
                </a:cubicBezTo>
                <a:cubicBezTo>
                  <a:pt x="0" y="0"/>
                  <a:pt x="4" y="0"/>
                  <a:pt x="4" y="0"/>
                </a:cubicBezTo>
                <a:cubicBezTo>
                  <a:pt x="4" y="0"/>
                  <a:pt x="5" y="0"/>
                  <a:pt x="6" y="0"/>
                </a:cubicBezTo>
                <a:cubicBezTo>
                  <a:pt x="13" y="0"/>
                  <a:pt x="21" y="3"/>
                  <a:pt x="25" y="12"/>
                </a:cubicBezTo>
                <a:cubicBezTo>
                  <a:pt x="87" y="16"/>
                  <a:pt x="87" y="16"/>
                  <a:pt x="87" y="16"/>
                </a:cubicBezTo>
                <a:cubicBezTo>
                  <a:pt x="90" y="17"/>
                  <a:pt x="92" y="19"/>
                  <a:pt x="92" y="22"/>
                </a:cubicBezTo>
                <a:close/>
                <a:moveTo>
                  <a:pt x="31" y="67"/>
                </a:moveTo>
                <a:cubicBezTo>
                  <a:pt x="26" y="67"/>
                  <a:pt x="22" y="72"/>
                  <a:pt x="22" y="77"/>
                </a:cubicBezTo>
                <a:cubicBezTo>
                  <a:pt x="22" y="82"/>
                  <a:pt x="26" y="87"/>
                  <a:pt x="31" y="87"/>
                </a:cubicBezTo>
                <a:cubicBezTo>
                  <a:pt x="37" y="87"/>
                  <a:pt x="41" y="82"/>
                  <a:pt x="41" y="77"/>
                </a:cubicBezTo>
                <a:cubicBezTo>
                  <a:pt x="41" y="72"/>
                  <a:pt x="37" y="67"/>
                  <a:pt x="31" y="67"/>
                </a:cubicBezTo>
                <a:close/>
                <a:moveTo>
                  <a:pt x="27" y="23"/>
                </a:moveTo>
                <a:cubicBezTo>
                  <a:pt x="31" y="36"/>
                  <a:pt x="31" y="36"/>
                  <a:pt x="31" y="36"/>
                </a:cubicBezTo>
                <a:cubicBezTo>
                  <a:pt x="45" y="36"/>
                  <a:pt x="45" y="36"/>
                  <a:pt x="45" y="36"/>
                </a:cubicBezTo>
                <a:cubicBezTo>
                  <a:pt x="45" y="24"/>
                  <a:pt x="45" y="24"/>
                  <a:pt x="45" y="24"/>
                </a:cubicBezTo>
                <a:lnTo>
                  <a:pt x="27" y="23"/>
                </a:lnTo>
                <a:close/>
                <a:moveTo>
                  <a:pt x="36" y="50"/>
                </a:moveTo>
                <a:cubicBezTo>
                  <a:pt x="45" y="50"/>
                  <a:pt x="45" y="50"/>
                  <a:pt x="45" y="50"/>
                </a:cubicBezTo>
                <a:cubicBezTo>
                  <a:pt x="45" y="39"/>
                  <a:pt x="45" y="39"/>
                  <a:pt x="45" y="39"/>
                </a:cubicBezTo>
                <a:cubicBezTo>
                  <a:pt x="32" y="39"/>
                  <a:pt x="32" y="39"/>
                  <a:pt x="32" y="39"/>
                </a:cubicBezTo>
                <a:lnTo>
                  <a:pt x="36" y="50"/>
                </a:lnTo>
                <a:close/>
                <a:moveTo>
                  <a:pt x="64" y="36"/>
                </a:moveTo>
                <a:cubicBezTo>
                  <a:pt x="64" y="25"/>
                  <a:pt x="64" y="25"/>
                  <a:pt x="64" y="25"/>
                </a:cubicBezTo>
                <a:cubicBezTo>
                  <a:pt x="50" y="24"/>
                  <a:pt x="50" y="24"/>
                  <a:pt x="50" y="24"/>
                </a:cubicBezTo>
                <a:cubicBezTo>
                  <a:pt x="50" y="36"/>
                  <a:pt x="50" y="36"/>
                  <a:pt x="50" y="36"/>
                </a:cubicBezTo>
                <a:lnTo>
                  <a:pt x="64" y="36"/>
                </a:lnTo>
                <a:close/>
                <a:moveTo>
                  <a:pt x="50" y="39"/>
                </a:moveTo>
                <a:cubicBezTo>
                  <a:pt x="50" y="50"/>
                  <a:pt x="50" y="50"/>
                  <a:pt x="50" y="50"/>
                </a:cubicBezTo>
                <a:cubicBezTo>
                  <a:pt x="64" y="50"/>
                  <a:pt x="64" y="50"/>
                  <a:pt x="64" y="50"/>
                </a:cubicBezTo>
                <a:cubicBezTo>
                  <a:pt x="64" y="39"/>
                  <a:pt x="64" y="39"/>
                  <a:pt x="64" y="39"/>
                </a:cubicBezTo>
                <a:lnTo>
                  <a:pt x="50" y="39"/>
                </a:lnTo>
                <a:close/>
                <a:moveTo>
                  <a:pt x="78" y="67"/>
                </a:moveTo>
                <a:cubicBezTo>
                  <a:pt x="73" y="67"/>
                  <a:pt x="68" y="72"/>
                  <a:pt x="68" y="77"/>
                </a:cubicBezTo>
                <a:cubicBezTo>
                  <a:pt x="68" y="82"/>
                  <a:pt x="73" y="87"/>
                  <a:pt x="78" y="87"/>
                </a:cubicBezTo>
                <a:cubicBezTo>
                  <a:pt x="83" y="87"/>
                  <a:pt x="88" y="82"/>
                  <a:pt x="88" y="77"/>
                </a:cubicBezTo>
                <a:cubicBezTo>
                  <a:pt x="87" y="72"/>
                  <a:pt x="83" y="67"/>
                  <a:pt x="78" y="67"/>
                </a:cubicBezTo>
                <a:close/>
                <a:moveTo>
                  <a:pt x="82" y="26"/>
                </a:moveTo>
                <a:cubicBezTo>
                  <a:pt x="69" y="25"/>
                  <a:pt x="69" y="25"/>
                  <a:pt x="69" y="25"/>
                </a:cubicBezTo>
                <a:cubicBezTo>
                  <a:pt x="69" y="36"/>
                  <a:pt x="69" y="36"/>
                  <a:pt x="69" y="36"/>
                </a:cubicBezTo>
                <a:cubicBezTo>
                  <a:pt x="82" y="36"/>
                  <a:pt x="82" y="36"/>
                  <a:pt x="82" y="36"/>
                </a:cubicBezTo>
                <a:lnTo>
                  <a:pt x="82" y="26"/>
                </a:lnTo>
                <a:close/>
                <a:moveTo>
                  <a:pt x="82" y="50"/>
                </a:moveTo>
                <a:cubicBezTo>
                  <a:pt x="82" y="39"/>
                  <a:pt x="82" y="39"/>
                  <a:pt x="82" y="39"/>
                </a:cubicBezTo>
                <a:cubicBezTo>
                  <a:pt x="69" y="39"/>
                  <a:pt x="69" y="39"/>
                  <a:pt x="69" y="39"/>
                </a:cubicBezTo>
                <a:cubicBezTo>
                  <a:pt x="69" y="50"/>
                  <a:pt x="69" y="50"/>
                  <a:pt x="69" y="50"/>
                </a:cubicBezTo>
                <a:lnTo>
                  <a:pt x="82" y="50"/>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201" name="Freeform 38"/>
          <p:cNvSpPr>
            <a:spLocks noEditPoints="1"/>
          </p:cNvSpPr>
          <p:nvPr/>
        </p:nvSpPr>
        <p:spPr bwMode="auto">
          <a:xfrm>
            <a:off x="10042525" y="2274888"/>
            <a:ext cx="295275" cy="368300"/>
          </a:xfrm>
          <a:custGeom>
            <a:avLst/>
            <a:gdLst>
              <a:gd name="T0" fmla="*/ 295780 w 73"/>
              <a:gd name="T1" fmla="*/ 52513 h 91"/>
              <a:gd name="T2" fmla="*/ 295780 w 73"/>
              <a:gd name="T3" fmla="*/ 367588 h 91"/>
              <a:gd name="T4" fmla="*/ 60777 w 73"/>
              <a:gd name="T5" fmla="*/ 367588 h 91"/>
              <a:gd name="T6" fmla="*/ 0 w 73"/>
              <a:gd name="T7" fmla="*/ 306997 h 91"/>
              <a:gd name="T8" fmla="*/ 0 w 73"/>
              <a:gd name="T9" fmla="*/ 36355 h 91"/>
              <a:gd name="T10" fmla="*/ 36466 w 73"/>
              <a:gd name="T11" fmla="*/ 0 h 91"/>
              <a:gd name="T12" fmla="*/ 251210 w 73"/>
              <a:gd name="T13" fmla="*/ 0 h 91"/>
              <a:gd name="T14" fmla="*/ 251210 w 73"/>
              <a:gd name="T15" fmla="*/ 270642 h 91"/>
              <a:gd name="T16" fmla="*/ 60777 w 73"/>
              <a:gd name="T17" fmla="*/ 270642 h 91"/>
              <a:gd name="T18" fmla="*/ 20259 w 73"/>
              <a:gd name="T19" fmla="*/ 306997 h 91"/>
              <a:gd name="T20" fmla="*/ 20259 w 73"/>
              <a:gd name="T21" fmla="*/ 306997 h 91"/>
              <a:gd name="T22" fmla="*/ 60777 w 73"/>
              <a:gd name="T23" fmla="*/ 347391 h 91"/>
              <a:gd name="T24" fmla="*/ 279573 w 73"/>
              <a:gd name="T25" fmla="*/ 347391 h 91"/>
              <a:gd name="T26" fmla="*/ 279573 w 73"/>
              <a:gd name="T27" fmla="*/ 52513 h 91"/>
              <a:gd name="T28" fmla="*/ 295780 w 73"/>
              <a:gd name="T29" fmla="*/ 52513 h 91"/>
              <a:gd name="T30" fmla="*/ 251210 w 73"/>
              <a:gd name="T31" fmla="*/ 298918 h 91"/>
              <a:gd name="T32" fmla="*/ 64828 w 73"/>
              <a:gd name="T33" fmla="*/ 298918 h 91"/>
              <a:gd name="T34" fmla="*/ 52673 w 73"/>
              <a:gd name="T35" fmla="*/ 306997 h 91"/>
              <a:gd name="T36" fmla="*/ 64828 w 73"/>
              <a:gd name="T37" fmla="*/ 315075 h 91"/>
              <a:gd name="T38" fmla="*/ 251210 w 73"/>
              <a:gd name="T39" fmla="*/ 315075 h 91"/>
              <a:gd name="T40" fmla="*/ 251210 w 73"/>
              <a:gd name="T41" fmla="*/ 298918 h 91"/>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73" h="91">
                <a:moveTo>
                  <a:pt x="73" y="13"/>
                </a:moveTo>
                <a:cubicBezTo>
                  <a:pt x="73" y="91"/>
                  <a:pt x="73" y="91"/>
                  <a:pt x="73" y="91"/>
                </a:cubicBezTo>
                <a:cubicBezTo>
                  <a:pt x="15" y="91"/>
                  <a:pt x="15" y="91"/>
                  <a:pt x="15" y="91"/>
                </a:cubicBezTo>
                <a:cubicBezTo>
                  <a:pt x="7" y="91"/>
                  <a:pt x="0" y="85"/>
                  <a:pt x="0" y="76"/>
                </a:cubicBezTo>
                <a:cubicBezTo>
                  <a:pt x="0" y="9"/>
                  <a:pt x="0" y="9"/>
                  <a:pt x="0" y="9"/>
                </a:cubicBezTo>
                <a:cubicBezTo>
                  <a:pt x="0" y="4"/>
                  <a:pt x="4" y="0"/>
                  <a:pt x="9" y="0"/>
                </a:cubicBezTo>
                <a:cubicBezTo>
                  <a:pt x="62" y="0"/>
                  <a:pt x="62" y="0"/>
                  <a:pt x="62" y="0"/>
                </a:cubicBezTo>
                <a:cubicBezTo>
                  <a:pt x="62" y="67"/>
                  <a:pt x="62" y="67"/>
                  <a:pt x="62" y="67"/>
                </a:cubicBezTo>
                <a:cubicBezTo>
                  <a:pt x="15" y="67"/>
                  <a:pt x="15" y="67"/>
                  <a:pt x="15" y="67"/>
                </a:cubicBezTo>
                <a:cubicBezTo>
                  <a:pt x="9" y="67"/>
                  <a:pt x="5" y="70"/>
                  <a:pt x="5" y="76"/>
                </a:cubicBezTo>
                <a:cubicBezTo>
                  <a:pt x="5" y="76"/>
                  <a:pt x="5" y="76"/>
                  <a:pt x="5" y="76"/>
                </a:cubicBezTo>
                <a:cubicBezTo>
                  <a:pt x="5" y="82"/>
                  <a:pt x="9" y="86"/>
                  <a:pt x="15" y="86"/>
                </a:cubicBezTo>
                <a:cubicBezTo>
                  <a:pt x="69" y="86"/>
                  <a:pt x="69" y="86"/>
                  <a:pt x="69" y="86"/>
                </a:cubicBezTo>
                <a:cubicBezTo>
                  <a:pt x="69" y="13"/>
                  <a:pt x="69" y="13"/>
                  <a:pt x="69" y="13"/>
                </a:cubicBezTo>
                <a:lnTo>
                  <a:pt x="73" y="13"/>
                </a:lnTo>
                <a:close/>
                <a:moveTo>
                  <a:pt x="62" y="74"/>
                </a:moveTo>
                <a:cubicBezTo>
                  <a:pt x="16" y="74"/>
                  <a:pt x="16" y="74"/>
                  <a:pt x="16" y="74"/>
                </a:cubicBezTo>
                <a:cubicBezTo>
                  <a:pt x="15" y="74"/>
                  <a:pt x="13" y="75"/>
                  <a:pt x="13" y="76"/>
                </a:cubicBezTo>
                <a:cubicBezTo>
                  <a:pt x="13" y="77"/>
                  <a:pt x="15" y="78"/>
                  <a:pt x="16" y="78"/>
                </a:cubicBezTo>
                <a:cubicBezTo>
                  <a:pt x="62" y="78"/>
                  <a:pt x="62" y="78"/>
                  <a:pt x="62" y="78"/>
                </a:cubicBezTo>
                <a:lnTo>
                  <a:pt x="62" y="74"/>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1202" name="Freeform 39"/>
          <p:cNvSpPr>
            <a:spLocks noEditPoints="1"/>
          </p:cNvSpPr>
          <p:nvPr/>
        </p:nvSpPr>
        <p:spPr bwMode="auto">
          <a:xfrm>
            <a:off x="8569325" y="1081088"/>
            <a:ext cx="398463" cy="398462"/>
          </a:xfrm>
          <a:custGeom>
            <a:avLst/>
            <a:gdLst>
              <a:gd name="T0" fmla="*/ 398351 w 93"/>
              <a:gd name="T1" fmla="*/ 197034 h 93"/>
              <a:gd name="T2" fmla="*/ 197034 w 93"/>
              <a:gd name="T3" fmla="*/ 398351 h 93"/>
              <a:gd name="T4" fmla="*/ 0 w 93"/>
              <a:gd name="T5" fmla="*/ 197034 h 93"/>
              <a:gd name="T6" fmla="*/ 197034 w 93"/>
              <a:gd name="T7" fmla="*/ 0 h 93"/>
              <a:gd name="T8" fmla="*/ 398351 w 93"/>
              <a:gd name="T9" fmla="*/ 197034 h 93"/>
              <a:gd name="T10" fmla="*/ 68534 w 93"/>
              <a:gd name="T11" fmla="*/ 325534 h 93"/>
              <a:gd name="T12" fmla="*/ 111367 w 93"/>
              <a:gd name="T13" fmla="*/ 355518 h 93"/>
              <a:gd name="T14" fmla="*/ 154200 w 93"/>
              <a:gd name="T15" fmla="*/ 269851 h 93"/>
              <a:gd name="T16" fmla="*/ 201317 w 93"/>
              <a:gd name="T17" fmla="*/ 282701 h 93"/>
              <a:gd name="T18" fmla="*/ 286984 w 93"/>
              <a:gd name="T19" fmla="*/ 197034 h 93"/>
              <a:gd name="T20" fmla="*/ 261284 w 93"/>
              <a:gd name="T21" fmla="*/ 137067 h 93"/>
              <a:gd name="T22" fmla="*/ 342668 w 93"/>
              <a:gd name="T23" fmla="*/ 85667 h 93"/>
              <a:gd name="T24" fmla="*/ 329817 w 93"/>
              <a:gd name="T25" fmla="*/ 68534 h 93"/>
              <a:gd name="T26" fmla="*/ 286984 w 93"/>
              <a:gd name="T27" fmla="*/ 38550 h 93"/>
              <a:gd name="T28" fmla="*/ 244151 w 93"/>
              <a:gd name="T29" fmla="*/ 124217 h 93"/>
              <a:gd name="T30" fmla="*/ 201317 w 93"/>
              <a:gd name="T31" fmla="*/ 111367 h 93"/>
              <a:gd name="T32" fmla="*/ 111367 w 93"/>
              <a:gd name="T33" fmla="*/ 197034 h 93"/>
              <a:gd name="T34" fmla="*/ 137067 w 93"/>
              <a:gd name="T35" fmla="*/ 257001 h 93"/>
              <a:gd name="T36" fmla="*/ 55683 w 93"/>
              <a:gd name="T37" fmla="*/ 308401 h 93"/>
              <a:gd name="T38" fmla="*/ 68534 w 93"/>
              <a:gd name="T39" fmla="*/ 325534 h 93"/>
              <a:gd name="T40" fmla="*/ 162767 w 93"/>
              <a:gd name="T41" fmla="*/ 197034 h 93"/>
              <a:gd name="T42" fmla="*/ 201317 w 93"/>
              <a:gd name="T43" fmla="*/ 158484 h 93"/>
              <a:gd name="T44" fmla="*/ 235584 w 93"/>
              <a:gd name="T45" fmla="*/ 197034 h 93"/>
              <a:gd name="T46" fmla="*/ 201317 w 93"/>
              <a:gd name="T47" fmla="*/ 235584 h 93"/>
              <a:gd name="T48" fmla="*/ 162767 w 93"/>
              <a:gd name="T49" fmla="*/ 197034 h 93"/>
              <a:gd name="T50" fmla="*/ 179900 w 93"/>
              <a:gd name="T51" fmla="*/ 197034 h 93"/>
              <a:gd name="T52" fmla="*/ 201317 w 93"/>
              <a:gd name="T53" fmla="*/ 218451 h 93"/>
              <a:gd name="T54" fmla="*/ 218451 w 93"/>
              <a:gd name="T55" fmla="*/ 197034 h 93"/>
              <a:gd name="T56" fmla="*/ 201317 w 93"/>
              <a:gd name="T57" fmla="*/ 179900 h 93"/>
              <a:gd name="T58" fmla="*/ 179900 w 93"/>
              <a:gd name="T59" fmla="*/ 197034 h 93"/>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93" h="93">
                <a:moveTo>
                  <a:pt x="93" y="46"/>
                </a:moveTo>
                <a:cubicBezTo>
                  <a:pt x="93" y="72"/>
                  <a:pt x="72" y="93"/>
                  <a:pt x="46" y="93"/>
                </a:cubicBezTo>
                <a:cubicBezTo>
                  <a:pt x="21" y="93"/>
                  <a:pt x="0" y="72"/>
                  <a:pt x="0" y="46"/>
                </a:cubicBezTo>
                <a:cubicBezTo>
                  <a:pt x="0" y="21"/>
                  <a:pt x="21" y="0"/>
                  <a:pt x="46" y="0"/>
                </a:cubicBezTo>
                <a:cubicBezTo>
                  <a:pt x="72" y="0"/>
                  <a:pt x="93" y="21"/>
                  <a:pt x="93" y="46"/>
                </a:cubicBezTo>
                <a:close/>
                <a:moveTo>
                  <a:pt x="16" y="76"/>
                </a:moveTo>
                <a:cubicBezTo>
                  <a:pt x="19" y="79"/>
                  <a:pt x="22" y="81"/>
                  <a:pt x="26" y="83"/>
                </a:cubicBezTo>
                <a:cubicBezTo>
                  <a:pt x="36" y="63"/>
                  <a:pt x="36" y="63"/>
                  <a:pt x="36" y="63"/>
                </a:cubicBezTo>
                <a:cubicBezTo>
                  <a:pt x="39" y="65"/>
                  <a:pt x="43" y="66"/>
                  <a:pt x="47" y="66"/>
                </a:cubicBezTo>
                <a:cubicBezTo>
                  <a:pt x="58" y="66"/>
                  <a:pt x="67" y="57"/>
                  <a:pt x="67" y="46"/>
                </a:cubicBezTo>
                <a:cubicBezTo>
                  <a:pt x="67" y="41"/>
                  <a:pt x="65" y="36"/>
                  <a:pt x="61" y="32"/>
                </a:cubicBezTo>
                <a:cubicBezTo>
                  <a:pt x="80" y="20"/>
                  <a:pt x="80" y="20"/>
                  <a:pt x="80" y="20"/>
                </a:cubicBezTo>
                <a:cubicBezTo>
                  <a:pt x="79" y="19"/>
                  <a:pt x="78" y="17"/>
                  <a:pt x="77" y="16"/>
                </a:cubicBezTo>
                <a:cubicBezTo>
                  <a:pt x="74" y="13"/>
                  <a:pt x="71" y="11"/>
                  <a:pt x="67" y="9"/>
                </a:cubicBezTo>
                <a:cubicBezTo>
                  <a:pt x="57" y="29"/>
                  <a:pt x="57" y="29"/>
                  <a:pt x="57" y="29"/>
                </a:cubicBezTo>
                <a:cubicBezTo>
                  <a:pt x="54" y="27"/>
                  <a:pt x="50" y="26"/>
                  <a:pt x="47" y="26"/>
                </a:cubicBezTo>
                <a:cubicBezTo>
                  <a:pt x="35" y="26"/>
                  <a:pt x="26" y="35"/>
                  <a:pt x="26" y="46"/>
                </a:cubicBezTo>
                <a:cubicBezTo>
                  <a:pt x="26" y="52"/>
                  <a:pt x="28" y="56"/>
                  <a:pt x="32" y="60"/>
                </a:cubicBezTo>
                <a:cubicBezTo>
                  <a:pt x="13" y="72"/>
                  <a:pt x="13" y="72"/>
                  <a:pt x="13" y="72"/>
                </a:cubicBezTo>
                <a:cubicBezTo>
                  <a:pt x="14" y="74"/>
                  <a:pt x="15" y="75"/>
                  <a:pt x="16" y="76"/>
                </a:cubicBezTo>
                <a:close/>
                <a:moveTo>
                  <a:pt x="38" y="46"/>
                </a:moveTo>
                <a:cubicBezTo>
                  <a:pt x="38" y="41"/>
                  <a:pt x="42" y="37"/>
                  <a:pt x="47" y="37"/>
                </a:cubicBezTo>
                <a:cubicBezTo>
                  <a:pt x="51" y="37"/>
                  <a:pt x="55" y="41"/>
                  <a:pt x="55" y="46"/>
                </a:cubicBezTo>
                <a:cubicBezTo>
                  <a:pt x="55" y="51"/>
                  <a:pt x="51" y="55"/>
                  <a:pt x="47" y="55"/>
                </a:cubicBezTo>
                <a:cubicBezTo>
                  <a:pt x="42" y="55"/>
                  <a:pt x="38" y="51"/>
                  <a:pt x="38" y="46"/>
                </a:cubicBezTo>
                <a:close/>
                <a:moveTo>
                  <a:pt x="42" y="46"/>
                </a:moveTo>
                <a:cubicBezTo>
                  <a:pt x="42" y="49"/>
                  <a:pt x="44" y="51"/>
                  <a:pt x="47" y="51"/>
                </a:cubicBezTo>
                <a:cubicBezTo>
                  <a:pt x="49" y="51"/>
                  <a:pt x="51" y="49"/>
                  <a:pt x="51" y="46"/>
                </a:cubicBezTo>
                <a:cubicBezTo>
                  <a:pt x="51" y="44"/>
                  <a:pt x="49" y="42"/>
                  <a:pt x="47" y="42"/>
                </a:cubicBezTo>
                <a:cubicBezTo>
                  <a:pt x="44" y="42"/>
                  <a:pt x="42" y="44"/>
                  <a:pt x="42" y="46"/>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32" fill="hold" grpId="0" nodeType="clickEffect">
                                  <p:stCondLst>
                                    <p:cond delay="0"/>
                                  </p:stCondLst>
                                  <p:iterate type="lt">
                                    <p:tmPct val="100000"/>
                                  </p:iterate>
                                  <p:childTnLst>
                                    <p:set>
                                      <p:cBhvr>
                                        <p:cTn id="6" dur="1" fill="hold">
                                          <p:stCondLst>
                                            <p:cond delay="0"/>
                                          </p:stCondLst>
                                        </p:cTn>
                                        <p:tgtEl>
                                          <p:spTgt spid="67588"/>
                                        </p:tgtEl>
                                        <p:attrNameLst>
                                          <p:attrName>style.visibility</p:attrName>
                                        </p:attrNameLst>
                                      </p:cBhvr>
                                      <p:to>
                                        <p:strVal val="visible"/>
                                      </p:to>
                                    </p:set>
                                    <p:anim calcmode="lin" valueType="num">
                                      <p:cBhvr>
                                        <p:cTn id="7" dur="75" fill="hold"/>
                                        <p:tgtEl>
                                          <p:spTgt spid="67588"/>
                                        </p:tgtEl>
                                        <p:attrNameLst>
                                          <p:attrName>ppt_w</p:attrName>
                                        </p:attrNameLst>
                                      </p:cBhvr>
                                      <p:tavLst>
                                        <p:tav tm="0">
                                          <p:val>
                                            <p:strVal val="4*#ppt_w"/>
                                          </p:val>
                                        </p:tav>
                                        <p:tav tm="100000">
                                          <p:val>
                                            <p:strVal val="#ppt_w"/>
                                          </p:val>
                                        </p:tav>
                                      </p:tavLst>
                                    </p:anim>
                                    <p:anim calcmode="lin" valueType="num">
                                      <p:cBhvr>
                                        <p:cTn id="8" dur="75" fill="hold"/>
                                        <p:tgtEl>
                                          <p:spTgt spid="67588"/>
                                        </p:tgtEl>
                                        <p:attrNameLst>
                                          <p:attrName>ppt_h</p:attrName>
                                        </p:attrNameLst>
                                      </p:cBhvr>
                                      <p:tavLst>
                                        <p:tav tm="0">
                                          <p:val>
                                            <p:strVal val="4*#ppt_h"/>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67587"/>
                                        </p:tgtEl>
                                        <p:attrNameLst>
                                          <p:attrName>style.visibility</p:attrName>
                                        </p:attrNameLst>
                                      </p:cBhvr>
                                      <p:to>
                                        <p:strVal val="visible"/>
                                      </p:to>
                                    </p:set>
                                    <p:anim calcmode="lin" valueType="num">
                                      <p:cBhvr additive="base">
                                        <p:cTn id="13" dur="500" fill="hold"/>
                                        <p:tgtEl>
                                          <p:spTgt spid="67587"/>
                                        </p:tgtEl>
                                        <p:attrNameLst>
                                          <p:attrName>ppt_x</p:attrName>
                                        </p:attrNameLst>
                                      </p:cBhvr>
                                      <p:tavLst>
                                        <p:tav tm="0">
                                          <p:val>
                                            <p:strVal val="0-#ppt_w/2"/>
                                          </p:val>
                                        </p:tav>
                                        <p:tav tm="100000">
                                          <p:val>
                                            <p:strVal val="#ppt_x"/>
                                          </p:val>
                                        </p:tav>
                                      </p:tavLst>
                                    </p:anim>
                                    <p:anim calcmode="lin" valueType="num">
                                      <p:cBhvr additive="base">
                                        <p:cTn id="14" dur="500" fill="hold"/>
                                        <p:tgtEl>
                                          <p:spTgt spid="67587"/>
                                        </p:tgtEl>
                                        <p:attrNameLst>
                                          <p:attrName>ppt_y</p:attrName>
                                        </p:attrNameLst>
                                      </p:cBhvr>
                                      <p:tavLst>
                                        <p:tav tm="0">
                                          <p:val>
                                            <p:strVal val="#ppt_y"/>
                                          </p:val>
                                        </p:tav>
                                        <p:tav tm="100000">
                                          <p:val>
                                            <p:strVal val="#ppt_y"/>
                                          </p:val>
                                        </p:tav>
                                      </p:tavLst>
                                    </p:anim>
                                  </p:childTnLst>
                                </p:cTn>
                              </p:par>
                              <p:par>
                                <p:cTn id="15" presetID="2" presetClass="entr" presetSubtype="2" fill="hold" grpId="0" nodeType="withEffect">
                                  <p:stCondLst>
                                    <p:cond delay="0"/>
                                  </p:stCondLst>
                                  <p:childTnLst>
                                    <p:set>
                                      <p:cBhvr>
                                        <p:cTn id="16" dur="1" fill="hold">
                                          <p:stCondLst>
                                            <p:cond delay="0"/>
                                          </p:stCondLst>
                                        </p:cTn>
                                        <p:tgtEl>
                                          <p:spTgt spid="67619"/>
                                        </p:tgtEl>
                                        <p:attrNameLst>
                                          <p:attrName>style.visibility</p:attrName>
                                        </p:attrNameLst>
                                      </p:cBhvr>
                                      <p:to>
                                        <p:strVal val="visible"/>
                                      </p:to>
                                    </p:set>
                                    <p:anim calcmode="lin" valueType="num">
                                      <p:cBhvr additive="base">
                                        <p:cTn id="17" dur="500" fill="hold"/>
                                        <p:tgtEl>
                                          <p:spTgt spid="67619"/>
                                        </p:tgtEl>
                                        <p:attrNameLst>
                                          <p:attrName>ppt_x</p:attrName>
                                        </p:attrNameLst>
                                      </p:cBhvr>
                                      <p:tavLst>
                                        <p:tav tm="0">
                                          <p:val>
                                            <p:strVal val="1+#ppt_w/2"/>
                                          </p:val>
                                        </p:tav>
                                        <p:tav tm="100000">
                                          <p:val>
                                            <p:strVal val="#ppt_x"/>
                                          </p:val>
                                        </p:tav>
                                      </p:tavLst>
                                    </p:anim>
                                    <p:anim calcmode="lin" valueType="num">
                                      <p:cBhvr additive="base">
                                        <p:cTn id="18" dur="500" fill="hold"/>
                                        <p:tgtEl>
                                          <p:spTgt spid="6761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7587" grpId="0" autoUpdateAnimBg="0"/>
      <p:bldP spid="67588" grpId="0" animBg="1"/>
      <p:bldP spid="67619" grpId="0" autoUpdateAnimBg="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12"/>
          <p:cNvSpPr/>
          <p:nvPr/>
        </p:nvSpPr>
        <p:spPr>
          <a:xfrm>
            <a:off x="5411788" y="2806700"/>
            <a:ext cx="1368425" cy="2638425"/>
          </a:xfrm>
          <a:custGeom>
            <a:avLst/>
            <a:gdLst>
              <a:gd name="connsiteX0" fmla="*/ 456215 w 912430"/>
              <a:gd name="connsiteY0" fmla="*/ 0 h 2234896"/>
              <a:gd name="connsiteX1" fmla="*/ 547224 w 912430"/>
              <a:gd name="connsiteY1" fmla="*/ 100136 h 2234896"/>
              <a:gd name="connsiteX2" fmla="*/ 912430 w 912430"/>
              <a:gd name="connsiteY2" fmla="*/ 1117448 h 2234896"/>
              <a:gd name="connsiteX3" fmla="*/ 547224 w 912430"/>
              <a:gd name="connsiteY3" fmla="*/ 2134761 h 2234896"/>
              <a:gd name="connsiteX4" fmla="*/ 456215 w 912430"/>
              <a:gd name="connsiteY4" fmla="*/ 2234896 h 2234896"/>
              <a:gd name="connsiteX5" fmla="*/ 365206 w 912430"/>
              <a:gd name="connsiteY5" fmla="*/ 2134761 h 2234896"/>
              <a:gd name="connsiteX6" fmla="*/ 0 w 912430"/>
              <a:gd name="connsiteY6" fmla="*/ 1117448 h 2234896"/>
              <a:gd name="connsiteX7" fmla="*/ 365206 w 912430"/>
              <a:gd name="connsiteY7" fmla="*/ 100136 h 2234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12430" h="2234896">
                <a:moveTo>
                  <a:pt x="456215" y="0"/>
                </a:moveTo>
                <a:lnTo>
                  <a:pt x="547224" y="100136"/>
                </a:lnTo>
                <a:cubicBezTo>
                  <a:pt x="775376" y="376592"/>
                  <a:pt x="912430" y="731015"/>
                  <a:pt x="912430" y="1117448"/>
                </a:cubicBezTo>
                <a:cubicBezTo>
                  <a:pt x="912430" y="1503882"/>
                  <a:pt x="775376" y="1858305"/>
                  <a:pt x="547224" y="2134761"/>
                </a:cubicBezTo>
                <a:lnTo>
                  <a:pt x="456215" y="2234896"/>
                </a:lnTo>
                <a:lnTo>
                  <a:pt x="365206" y="2134761"/>
                </a:lnTo>
                <a:cubicBezTo>
                  <a:pt x="137054" y="1858305"/>
                  <a:pt x="0" y="1503882"/>
                  <a:pt x="0" y="1117448"/>
                </a:cubicBezTo>
                <a:cubicBezTo>
                  <a:pt x="0" y="731015"/>
                  <a:pt x="137054" y="376592"/>
                  <a:pt x="365206" y="100136"/>
                </a:cubicBezTo>
                <a:close/>
              </a:path>
            </a:pathLst>
          </a:custGeom>
          <a:solidFill>
            <a:schemeClr val="accent3"/>
          </a:solidFill>
          <a:ln w="1270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 name="Oval 13"/>
          <p:cNvSpPr/>
          <p:nvPr/>
        </p:nvSpPr>
        <p:spPr>
          <a:xfrm>
            <a:off x="3441700" y="2457450"/>
            <a:ext cx="3338513" cy="3338513"/>
          </a:xfrm>
          <a:prstGeom prst="ellipse">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 name="Oval 14"/>
          <p:cNvSpPr/>
          <p:nvPr/>
        </p:nvSpPr>
        <p:spPr>
          <a:xfrm>
            <a:off x="5411788" y="2457450"/>
            <a:ext cx="3338512" cy="3338513"/>
          </a:xfrm>
          <a:prstGeom prst="ellipse">
            <a:avLst/>
          </a:prstGeom>
          <a:noFill/>
          <a:ln w="762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6" name="TextBox 15"/>
          <p:cNvSpPr txBox="1"/>
          <p:nvPr/>
        </p:nvSpPr>
        <p:spPr>
          <a:xfrm>
            <a:off x="5540375" y="3713163"/>
            <a:ext cx="1111250" cy="83185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KEYS TO ACHIEVING THE SUCCESS</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7" name="TextBox 16"/>
          <p:cNvSpPr txBox="1">
            <a:spLocks noChangeArrowheads="1"/>
          </p:cNvSpPr>
          <p:nvPr/>
        </p:nvSpPr>
        <p:spPr bwMode="auto">
          <a:xfrm>
            <a:off x="6962775" y="3865563"/>
            <a:ext cx="1604963"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FUTURE OUTLOOK</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TextBox 17"/>
          <p:cNvSpPr txBox="1">
            <a:spLocks noChangeArrowheads="1"/>
          </p:cNvSpPr>
          <p:nvPr/>
        </p:nvSpPr>
        <p:spPr bwMode="auto">
          <a:xfrm>
            <a:off x="3505200" y="3865563"/>
            <a:ext cx="1927225" cy="5222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CURRENT STRATEGIES</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Oval 19"/>
          <p:cNvSpPr/>
          <p:nvPr/>
        </p:nvSpPr>
        <p:spPr>
          <a:xfrm>
            <a:off x="7842250" y="2481263"/>
            <a:ext cx="725488"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2" name="Oval 21"/>
          <p:cNvSpPr/>
          <p:nvPr/>
        </p:nvSpPr>
        <p:spPr>
          <a:xfrm>
            <a:off x="7842250" y="5040313"/>
            <a:ext cx="725488"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3" name="Oval 22"/>
          <p:cNvSpPr/>
          <p:nvPr/>
        </p:nvSpPr>
        <p:spPr>
          <a:xfrm>
            <a:off x="8399463" y="3763963"/>
            <a:ext cx="723900" cy="7239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4" name="Oval 23"/>
          <p:cNvSpPr/>
          <p:nvPr/>
        </p:nvSpPr>
        <p:spPr>
          <a:xfrm flipH="1">
            <a:off x="3644900" y="248126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7" name="Oval 26"/>
          <p:cNvSpPr/>
          <p:nvPr/>
        </p:nvSpPr>
        <p:spPr>
          <a:xfrm flipH="1">
            <a:off x="3644900" y="504031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8" name="Oval 27"/>
          <p:cNvSpPr/>
          <p:nvPr/>
        </p:nvSpPr>
        <p:spPr>
          <a:xfrm flipH="1">
            <a:off x="3089275" y="3763963"/>
            <a:ext cx="723900" cy="723900"/>
          </a:xfrm>
          <a:prstGeom prst="ellipse">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lumMod val="50000"/>
                </a:srgbClr>
              </a:solidFill>
              <a:effectLst/>
              <a:uLnTx/>
              <a:uFillTx/>
              <a:latin typeface="Arial" panose="020B0604020202020204"/>
              <a:ea typeface="微软雅黑"/>
              <a:cs typeface="+mn-ea"/>
              <a:sym typeface="+mn-lt"/>
            </a:endParaRPr>
          </a:p>
        </p:txBody>
      </p:sp>
      <p:sp>
        <p:nvSpPr>
          <p:cNvPr id="29" name="Freeform 28"/>
          <p:cNvSpPr>
            <a:spLocks noEditPoints="1"/>
          </p:cNvSpPr>
          <p:nvPr/>
        </p:nvSpPr>
        <p:spPr bwMode="auto">
          <a:xfrm>
            <a:off x="3205163" y="3940175"/>
            <a:ext cx="492125" cy="373063"/>
          </a:xfrm>
          <a:custGeom>
            <a:avLst/>
            <a:gdLst>
              <a:gd name="T0" fmla="*/ 379983 w 198"/>
              <a:gd name="T1" fmla="*/ 295921 h 150"/>
              <a:gd name="T2" fmla="*/ 379983 w 198"/>
              <a:gd name="T3" fmla="*/ 271054 h 150"/>
              <a:gd name="T4" fmla="*/ 464424 w 198"/>
              <a:gd name="T5" fmla="*/ 186505 h 150"/>
              <a:gd name="T6" fmla="*/ 402335 w 198"/>
              <a:gd name="T7" fmla="*/ 186505 h 150"/>
              <a:gd name="T8" fmla="*/ 379983 w 198"/>
              <a:gd name="T9" fmla="*/ 208886 h 150"/>
              <a:gd name="T10" fmla="*/ 357631 w 198"/>
              <a:gd name="T11" fmla="*/ 186505 h 150"/>
              <a:gd name="T12" fmla="*/ 379983 w 198"/>
              <a:gd name="T13" fmla="*/ 164124 h 150"/>
              <a:gd name="T14" fmla="*/ 0 w 198"/>
              <a:gd name="T15" fmla="*/ 109416 h 150"/>
              <a:gd name="T16" fmla="*/ 9934 w 198"/>
              <a:gd name="T17" fmla="*/ 134284 h 150"/>
              <a:gd name="T18" fmla="*/ 4967 w 198"/>
              <a:gd name="T19" fmla="*/ 373010 h 150"/>
              <a:gd name="T20" fmla="*/ 141562 w 198"/>
              <a:gd name="T21" fmla="*/ 340682 h 150"/>
              <a:gd name="T22" fmla="*/ 141562 w 198"/>
              <a:gd name="T23" fmla="*/ 253647 h 150"/>
              <a:gd name="T24" fmla="*/ 146529 w 198"/>
              <a:gd name="T25" fmla="*/ 141744 h 150"/>
              <a:gd name="T26" fmla="*/ 141562 w 198"/>
              <a:gd name="T27" fmla="*/ 109416 h 150"/>
              <a:gd name="T28" fmla="*/ 146529 w 198"/>
              <a:gd name="T29" fmla="*/ 77089 h 150"/>
              <a:gd name="T30" fmla="*/ 64572 w 198"/>
              <a:gd name="T31" fmla="*/ 303381 h 150"/>
              <a:gd name="T32" fmla="*/ 64572 w 198"/>
              <a:gd name="T33" fmla="*/ 263594 h 150"/>
              <a:gd name="T34" fmla="*/ 34770 w 198"/>
              <a:gd name="T35" fmla="*/ 188992 h 150"/>
              <a:gd name="T36" fmla="*/ 64572 w 198"/>
              <a:gd name="T37" fmla="*/ 188992 h 150"/>
              <a:gd name="T38" fmla="*/ 76990 w 198"/>
              <a:gd name="T39" fmla="*/ 263594 h 150"/>
              <a:gd name="T40" fmla="*/ 106793 w 198"/>
              <a:gd name="T41" fmla="*/ 188992 h 150"/>
              <a:gd name="T42" fmla="*/ 106793 w 198"/>
              <a:gd name="T43" fmla="*/ 151691 h 150"/>
              <a:gd name="T44" fmla="*/ 327829 w 198"/>
              <a:gd name="T45" fmla="*/ 305868 h 150"/>
              <a:gd name="T46" fmla="*/ 315411 w 198"/>
              <a:gd name="T47" fmla="*/ 303381 h 150"/>
              <a:gd name="T48" fmla="*/ 300510 w 198"/>
              <a:gd name="T49" fmla="*/ 350629 h 150"/>
              <a:gd name="T50" fmla="*/ 275674 w 198"/>
              <a:gd name="T51" fmla="*/ 263594 h 150"/>
              <a:gd name="T52" fmla="*/ 230970 w 198"/>
              <a:gd name="T53" fmla="*/ 151691 h 150"/>
              <a:gd name="T54" fmla="*/ 320378 w 198"/>
              <a:gd name="T55" fmla="*/ 37301 h 150"/>
              <a:gd name="T56" fmla="*/ 375016 w 198"/>
              <a:gd name="T57" fmla="*/ 54708 h 150"/>
              <a:gd name="T58" fmla="*/ 379983 w 198"/>
              <a:gd name="T59" fmla="*/ 0 h 150"/>
              <a:gd name="T60" fmla="*/ 163914 w 198"/>
              <a:gd name="T61" fmla="*/ 22381 h 150"/>
              <a:gd name="T62" fmla="*/ 158947 w 198"/>
              <a:gd name="T63" fmla="*/ 134284 h 150"/>
              <a:gd name="T64" fmla="*/ 158947 w 198"/>
              <a:gd name="T65" fmla="*/ 221319 h 150"/>
              <a:gd name="T66" fmla="*/ 163914 w 198"/>
              <a:gd name="T67" fmla="*/ 350629 h 150"/>
              <a:gd name="T68" fmla="*/ 379983 w 198"/>
              <a:gd name="T69" fmla="*/ 373010 h 150"/>
              <a:gd name="T70" fmla="*/ 375016 w 198"/>
              <a:gd name="T71" fmla="*/ 315815 h 150"/>
              <a:gd name="T72" fmla="*/ 305477 w 198"/>
              <a:gd name="T73" fmla="*/ 74602 h 150"/>
              <a:gd name="T74" fmla="*/ 230970 w 198"/>
              <a:gd name="T75" fmla="*/ 37301 h 150"/>
              <a:gd name="T76" fmla="*/ 230970 w 198"/>
              <a:gd name="T77" fmla="*/ 74602 h 150"/>
              <a:gd name="T78" fmla="*/ 216069 w 198"/>
              <a:gd name="T79" fmla="*/ 37301 h 150"/>
              <a:gd name="T80" fmla="*/ 186266 w 198"/>
              <a:gd name="T81" fmla="*/ 37301 h 150"/>
              <a:gd name="T82" fmla="*/ 216069 w 198"/>
              <a:gd name="T83" fmla="*/ 188992 h 150"/>
              <a:gd name="T84" fmla="*/ 223520 w 198"/>
              <a:gd name="T85" fmla="*/ 263594 h 150"/>
              <a:gd name="T86" fmla="*/ 221036 w 198"/>
              <a:gd name="T87" fmla="*/ 305868 h 150"/>
              <a:gd name="T88" fmla="*/ 186266 w 198"/>
              <a:gd name="T89" fmla="*/ 303381 h 150"/>
              <a:gd name="T90" fmla="*/ 188750 w 198"/>
              <a:gd name="T91" fmla="*/ 263594 h 1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8" h="150">
                <a:moveTo>
                  <a:pt x="153" y="30"/>
                </a:moveTo>
                <a:cubicBezTo>
                  <a:pt x="128" y="30"/>
                  <a:pt x="108" y="50"/>
                  <a:pt x="108" y="75"/>
                </a:cubicBezTo>
                <a:cubicBezTo>
                  <a:pt x="108" y="99"/>
                  <a:pt x="128" y="119"/>
                  <a:pt x="153" y="119"/>
                </a:cubicBezTo>
                <a:cubicBezTo>
                  <a:pt x="178" y="119"/>
                  <a:pt x="198" y="99"/>
                  <a:pt x="198" y="75"/>
                </a:cubicBezTo>
                <a:cubicBezTo>
                  <a:pt x="198" y="50"/>
                  <a:pt x="178" y="30"/>
                  <a:pt x="153" y="30"/>
                </a:cubicBezTo>
                <a:moveTo>
                  <a:pt x="153" y="109"/>
                </a:moveTo>
                <a:cubicBezTo>
                  <a:pt x="134" y="109"/>
                  <a:pt x="119" y="93"/>
                  <a:pt x="119" y="75"/>
                </a:cubicBezTo>
                <a:cubicBezTo>
                  <a:pt x="119" y="56"/>
                  <a:pt x="134" y="41"/>
                  <a:pt x="153" y="41"/>
                </a:cubicBezTo>
                <a:cubicBezTo>
                  <a:pt x="172" y="41"/>
                  <a:pt x="187" y="56"/>
                  <a:pt x="187" y="75"/>
                </a:cubicBezTo>
                <a:cubicBezTo>
                  <a:pt x="187" y="93"/>
                  <a:pt x="172" y="109"/>
                  <a:pt x="153" y="109"/>
                </a:cubicBezTo>
                <a:moveTo>
                  <a:pt x="173" y="63"/>
                </a:moveTo>
                <a:cubicBezTo>
                  <a:pt x="162" y="75"/>
                  <a:pt x="162" y="75"/>
                  <a:pt x="162" y="75"/>
                </a:cubicBezTo>
                <a:cubicBezTo>
                  <a:pt x="173" y="86"/>
                  <a:pt x="173" y="86"/>
                  <a:pt x="173" y="86"/>
                </a:cubicBezTo>
                <a:cubicBezTo>
                  <a:pt x="165" y="95"/>
                  <a:pt x="165" y="95"/>
                  <a:pt x="165" y="95"/>
                </a:cubicBezTo>
                <a:cubicBezTo>
                  <a:pt x="153" y="84"/>
                  <a:pt x="153" y="84"/>
                  <a:pt x="153" y="84"/>
                </a:cubicBezTo>
                <a:cubicBezTo>
                  <a:pt x="141" y="95"/>
                  <a:pt x="141" y="95"/>
                  <a:pt x="141" y="95"/>
                </a:cubicBezTo>
                <a:cubicBezTo>
                  <a:pt x="132" y="86"/>
                  <a:pt x="132" y="86"/>
                  <a:pt x="132" y="86"/>
                </a:cubicBezTo>
                <a:cubicBezTo>
                  <a:pt x="144" y="75"/>
                  <a:pt x="144" y="75"/>
                  <a:pt x="144" y="75"/>
                </a:cubicBezTo>
                <a:cubicBezTo>
                  <a:pt x="132" y="63"/>
                  <a:pt x="132" y="63"/>
                  <a:pt x="132" y="63"/>
                </a:cubicBezTo>
                <a:cubicBezTo>
                  <a:pt x="141" y="54"/>
                  <a:pt x="141" y="54"/>
                  <a:pt x="141" y="54"/>
                </a:cubicBezTo>
                <a:cubicBezTo>
                  <a:pt x="153" y="66"/>
                  <a:pt x="153" y="66"/>
                  <a:pt x="153" y="66"/>
                </a:cubicBezTo>
                <a:cubicBezTo>
                  <a:pt x="165" y="54"/>
                  <a:pt x="165" y="54"/>
                  <a:pt x="165" y="54"/>
                </a:cubicBezTo>
                <a:lnTo>
                  <a:pt x="173" y="63"/>
                </a:lnTo>
                <a:close/>
                <a:moveTo>
                  <a:pt x="0" y="44"/>
                </a:moveTo>
                <a:cubicBezTo>
                  <a:pt x="2" y="44"/>
                  <a:pt x="2" y="44"/>
                  <a:pt x="2" y="44"/>
                </a:cubicBezTo>
                <a:cubicBezTo>
                  <a:pt x="2" y="54"/>
                  <a:pt x="2" y="54"/>
                  <a:pt x="2" y="54"/>
                </a:cubicBezTo>
                <a:cubicBezTo>
                  <a:pt x="4" y="54"/>
                  <a:pt x="4" y="54"/>
                  <a:pt x="4" y="54"/>
                </a:cubicBezTo>
                <a:cubicBezTo>
                  <a:pt x="4" y="141"/>
                  <a:pt x="4" y="141"/>
                  <a:pt x="4" y="141"/>
                </a:cubicBezTo>
                <a:cubicBezTo>
                  <a:pt x="2" y="141"/>
                  <a:pt x="2" y="141"/>
                  <a:pt x="2" y="141"/>
                </a:cubicBezTo>
                <a:cubicBezTo>
                  <a:pt x="2" y="150"/>
                  <a:pt x="2" y="150"/>
                  <a:pt x="2" y="150"/>
                </a:cubicBezTo>
                <a:cubicBezTo>
                  <a:pt x="57" y="150"/>
                  <a:pt x="57" y="150"/>
                  <a:pt x="57" y="150"/>
                </a:cubicBezTo>
                <a:cubicBezTo>
                  <a:pt x="57" y="141"/>
                  <a:pt x="57" y="141"/>
                  <a:pt x="57" y="141"/>
                </a:cubicBezTo>
                <a:cubicBezTo>
                  <a:pt x="57" y="137"/>
                  <a:pt x="57" y="137"/>
                  <a:pt x="57" y="137"/>
                </a:cubicBezTo>
                <a:cubicBezTo>
                  <a:pt x="59" y="137"/>
                  <a:pt x="59" y="137"/>
                  <a:pt x="59" y="137"/>
                </a:cubicBezTo>
                <a:cubicBezTo>
                  <a:pt x="59" y="102"/>
                  <a:pt x="59" y="102"/>
                  <a:pt x="59" y="102"/>
                </a:cubicBezTo>
                <a:cubicBezTo>
                  <a:pt x="57" y="102"/>
                  <a:pt x="57" y="102"/>
                  <a:pt x="57" y="102"/>
                </a:cubicBezTo>
                <a:cubicBezTo>
                  <a:pt x="57" y="86"/>
                  <a:pt x="57" y="86"/>
                  <a:pt x="57" y="86"/>
                </a:cubicBezTo>
                <a:cubicBezTo>
                  <a:pt x="59" y="86"/>
                  <a:pt x="59" y="86"/>
                  <a:pt x="59" y="86"/>
                </a:cubicBezTo>
                <a:cubicBezTo>
                  <a:pt x="59" y="57"/>
                  <a:pt x="59" y="57"/>
                  <a:pt x="59" y="57"/>
                </a:cubicBezTo>
                <a:cubicBezTo>
                  <a:pt x="57" y="57"/>
                  <a:pt x="57" y="57"/>
                  <a:pt x="57" y="57"/>
                </a:cubicBezTo>
                <a:cubicBezTo>
                  <a:pt x="57" y="54"/>
                  <a:pt x="57" y="54"/>
                  <a:pt x="57" y="54"/>
                </a:cubicBezTo>
                <a:cubicBezTo>
                  <a:pt x="57" y="44"/>
                  <a:pt x="57" y="44"/>
                  <a:pt x="57" y="44"/>
                </a:cubicBezTo>
                <a:cubicBezTo>
                  <a:pt x="57" y="41"/>
                  <a:pt x="57" y="41"/>
                  <a:pt x="57" y="41"/>
                </a:cubicBezTo>
                <a:cubicBezTo>
                  <a:pt x="59" y="41"/>
                  <a:pt x="59" y="41"/>
                  <a:pt x="59" y="41"/>
                </a:cubicBezTo>
                <a:cubicBezTo>
                  <a:pt x="59" y="31"/>
                  <a:pt x="59" y="31"/>
                  <a:pt x="59" y="31"/>
                </a:cubicBezTo>
                <a:cubicBezTo>
                  <a:pt x="46" y="25"/>
                  <a:pt x="46" y="25"/>
                  <a:pt x="46" y="25"/>
                </a:cubicBezTo>
                <a:lnTo>
                  <a:pt x="0" y="44"/>
                </a:lnTo>
                <a:close/>
                <a:moveTo>
                  <a:pt x="26" y="122"/>
                </a:moveTo>
                <a:cubicBezTo>
                  <a:pt x="14" y="122"/>
                  <a:pt x="14" y="122"/>
                  <a:pt x="14" y="122"/>
                </a:cubicBezTo>
                <a:cubicBezTo>
                  <a:pt x="14" y="106"/>
                  <a:pt x="14" y="106"/>
                  <a:pt x="14" y="106"/>
                </a:cubicBezTo>
                <a:cubicBezTo>
                  <a:pt x="26" y="106"/>
                  <a:pt x="26" y="106"/>
                  <a:pt x="26" y="106"/>
                </a:cubicBezTo>
                <a:lnTo>
                  <a:pt x="26" y="122"/>
                </a:lnTo>
                <a:close/>
                <a:moveTo>
                  <a:pt x="26" y="76"/>
                </a:moveTo>
                <a:cubicBezTo>
                  <a:pt x="14" y="76"/>
                  <a:pt x="14" y="76"/>
                  <a:pt x="14" y="76"/>
                </a:cubicBezTo>
                <a:cubicBezTo>
                  <a:pt x="14" y="61"/>
                  <a:pt x="14" y="61"/>
                  <a:pt x="14" y="61"/>
                </a:cubicBezTo>
                <a:cubicBezTo>
                  <a:pt x="26" y="61"/>
                  <a:pt x="26" y="61"/>
                  <a:pt x="26" y="61"/>
                </a:cubicBezTo>
                <a:lnTo>
                  <a:pt x="26" y="76"/>
                </a:lnTo>
                <a:close/>
                <a:moveTo>
                  <a:pt x="43" y="122"/>
                </a:moveTo>
                <a:cubicBezTo>
                  <a:pt x="31" y="122"/>
                  <a:pt x="31" y="122"/>
                  <a:pt x="31" y="122"/>
                </a:cubicBezTo>
                <a:cubicBezTo>
                  <a:pt x="31" y="106"/>
                  <a:pt x="31" y="106"/>
                  <a:pt x="31" y="106"/>
                </a:cubicBezTo>
                <a:cubicBezTo>
                  <a:pt x="43" y="106"/>
                  <a:pt x="43" y="106"/>
                  <a:pt x="43" y="106"/>
                </a:cubicBezTo>
                <a:lnTo>
                  <a:pt x="43" y="122"/>
                </a:lnTo>
                <a:close/>
                <a:moveTo>
                  <a:pt x="43" y="76"/>
                </a:moveTo>
                <a:cubicBezTo>
                  <a:pt x="31" y="76"/>
                  <a:pt x="31" y="76"/>
                  <a:pt x="31" y="76"/>
                </a:cubicBezTo>
                <a:cubicBezTo>
                  <a:pt x="31" y="61"/>
                  <a:pt x="31" y="61"/>
                  <a:pt x="31" y="61"/>
                </a:cubicBezTo>
                <a:cubicBezTo>
                  <a:pt x="43" y="61"/>
                  <a:pt x="43" y="61"/>
                  <a:pt x="43" y="61"/>
                </a:cubicBezTo>
                <a:lnTo>
                  <a:pt x="43" y="76"/>
                </a:lnTo>
                <a:close/>
                <a:moveTo>
                  <a:pt x="151" y="127"/>
                </a:moveTo>
                <a:cubicBezTo>
                  <a:pt x="144" y="127"/>
                  <a:pt x="138" y="126"/>
                  <a:pt x="132" y="123"/>
                </a:cubicBezTo>
                <a:cubicBezTo>
                  <a:pt x="128" y="123"/>
                  <a:pt x="128" y="123"/>
                  <a:pt x="128" y="123"/>
                </a:cubicBezTo>
                <a:cubicBezTo>
                  <a:pt x="127" y="123"/>
                  <a:pt x="127" y="123"/>
                  <a:pt x="127" y="123"/>
                </a:cubicBezTo>
                <a:cubicBezTo>
                  <a:pt x="127" y="122"/>
                  <a:pt x="127" y="122"/>
                  <a:pt x="127" y="122"/>
                </a:cubicBezTo>
                <a:cubicBezTo>
                  <a:pt x="127" y="121"/>
                  <a:pt x="127" y="121"/>
                  <a:pt x="127" y="121"/>
                </a:cubicBezTo>
                <a:cubicBezTo>
                  <a:pt x="125" y="119"/>
                  <a:pt x="123" y="118"/>
                  <a:pt x="121" y="116"/>
                </a:cubicBezTo>
                <a:cubicBezTo>
                  <a:pt x="121" y="141"/>
                  <a:pt x="121" y="141"/>
                  <a:pt x="121" y="141"/>
                </a:cubicBezTo>
                <a:cubicBezTo>
                  <a:pt x="96" y="141"/>
                  <a:pt x="96" y="141"/>
                  <a:pt x="96" y="141"/>
                </a:cubicBezTo>
                <a:cubicBezTo>
                  <a:pt x="96" y="106"/>
                  <a:pt x="96" y="106"/>
                  <a:pt x="96" y="106"/>
                </a:cubicBezTo>
                <a:cubicBezTo>
                  <a:pt x="111" y="106"/>
                  <a:pt x="111" y="106"/>
                  <a:pt x="111" y="106"/>
                </a:cubicBezTo>
                <a:cubicBezTo>
                  <a:pt x="104" y="98"/>
                  <a:pt x="101" y="87"/>
                  <a:pt x="100" y="76"/>
                </a:cubicBezTo>
                <a:cubicBezTo>
                  <a:pt x="93" y="76"/>
                  <a:pt x="93" y="76"/>
                  <a:pt x="93" y="76"/>
                </a:cubicBezTo>
                <a:cubicBezTo>
                  <a:pt x="93" y="61"/>
                  <a:pt x="93" y="61"/>
                  <a:pt x="93" y="61"/>
                </a:cubicBezTo>
                <a:cubicBezTo>
                  <a:pt x="102" y="61"/>
                  <a:pt x="102" y="61"/>
                  <a:pt x="102" y="61"/>
                </a:cubicBezTo>
                <a:cubicBezTo>
                  <a:pt x="106" y="46"/>
                  <a:pt x="116" y="34"/>
                  <a:pt x="129" y="28"/>
                </a:cubicBezTo>
                <a:cubicBezTo>
                  <a:pt x="129" y="15"/>
                  <a:pt x="129" y="15"/>
                  <a:pt x="129" y="15"/>
                </a:cubicBezTo>
                <a:cubicBezTo>
                  <a:pt x="141" y="15"/>
                  <a:pt x="141" y="15"/>
                  <a:pt x="141" y="15"/>
                </a:cubicBezTo>
                <a:cubicBezTo>
                  <a:pt x="141" y="23"/>
                  <a:pt x="141" y="23"/>
                  <a:pt x="141" y="23"/>
                </a:cubicBezTo>
                <a:cubicBezTo>
                  <a:pt x="144" y="23"/>
                  <a:pt x="148" y="22"/>
                  <a:pt x="151" y="22"/>
                </a:cubicBezTo>
                <a:cubicBezTo>
                  <a:pt x="151" y="9"/>
                  <a:pt x="151" y="9"/>
                  <a:pt x="151" y="9"/>
                </a:cubicBezTo>
                <a:cubicBezTo>
                  <a:pt x="153" y="9"/>
                  <a:pt x="153" y="9"/>
                  <a:pt x="153" y="9"/>
                </a:cubicBezTo>
                <a:cubicBezTo>
                  <a:pt x="153" y="0"/>
                  <a:pt x="153" y="0"/>
                  <a:pt x="153" y="0"/>
                </a:cubicBezTo>
                <a:cubicBezTo>
                  <a:pt x="64" y="0"/>
                  <a:pt x="64" y="0"/>
                  <a:pt x="64" y="0"/>
                </a:cubicBezTo>
                <a:cubicBezTo>
                  <a:pt x="64" y="9"/>
                  <a:pt x="64" y="9"/>
                  <a:pt x="64" y="9"/>
                </a:cubicBezTo>
                <a:cubicBezTo>
                  <a:pt x="66" y="9"/>
                  <a:pt x="66" y="9"/>
                  <a:pt x="66" y="9"/>
                </a:cubicBezTo>
                <a:cubicBezTo>
                  <a:pt x="66" y="44"/>
                  <a:pt x="66" y="44"/>
                  <a:pt x="66" y="44"/>
                </a:cubicBezTo>
                <a:cubicBezTo>
                  <a:pt x="64" y="44"/>
                  <a:pt x="64" y="44"/>
                  <a:pt x="64" y="44"/>
                </a:cubicBezTo>
                <a:cubicBezTo>
                  <a:pt x="64" y="54"/>
                  <a:pt x="64" y="54"/>
                  <a:pt x="64" y="54"/>
                </a:cubicBezTo>
                <a:cubicBezTo>
                  <a:pt x="66" y="54"/>
                  <a:pt x="66" y="54"/>
                  <a:pt x="66" y="54"/>
                </a:cubicBezTo>
                <a:cubicBezTo>
                  <a:pt x="66" y="89"/>
                  <a:pt x="66" y="89"/>
                  <a:pt x="66" y="89"/>
                </a:cubicBezTo>
                <a:cubicBezTo>
                  <a:pt x="64" y="89"/>
                  <a:pt x="64" y="89"/>
                  <a:pt x="64" y="89"/>
                </a:cubicBezTo>
                <a:cubicBezTo>
                  <a:pt x="64" y="98"/>
                  <a:pt x="64" y="98"/>
                  <a:pt x="64" y="98"/>
                </a:cubicBezTo>
                <a:cubicBezTo>
                  <a:pt x="66" y="98"/>
                  <a:pt x="66" y="98"/>
                  <a:pt x="66" y="98"/>
                </a:cubicBezTo>
                <a:cubicBezTo>
                  <a:pt x="66" y="141"/>
                  <a:pt x="66" y="141"/>
                  <a:pt x="66" y="141"/>
                </a:cubicBezTo>
                <a:cubicBezTo>
                  <a:pt x="64" y="141"/>
                  <a:pt x="64" y="141"/>
                  <a:pt x="64" y="141"/>
                </a:cubicBezTo>
                <a:cubicBezTo>
                  <a:pt x="64" y="150"/>
                  <a:pt x="64" y="150"/>
                  <a:pt x="64" y="150"/>
                </a:cubicBezTo>
                <a:cubicBezTo>
                  <a:pt x="153" y="150"/>
                  <a:pt x="153" y="150"/>
                  <a:pt x="153" y="150"/>
                </a:cubicBezTo>
                <a:cubicBezTo>
                  <a:pt x="153" y="141"/>
                  <a:pt x="153" y="141"/>
                  <a:pt x="153" y="141"/>
                </a:cubicBezTo>
                <a:cubicBezTo>
                  <a:pt x="151" y="141"/>
                  <a:pt x="151" y="141"/>
                  <a:pt x="151" y="141"/>
                </a:cubicBezTo>
                <a:lnTo>
                  <a:pt x="151" y="127"/>
                </a:lnTo>
                <a:close/>
                <a:moveTo>
                  <a:pt x="111" y="15"/>
                </a:moveTo>
                <a:cubicBezTo>
                  <a:pt x="123" y="15"/>
                  <a:pt x="123" y="15"/>
                  <a:pt x="123" y="15"/>
                </a:cubicBezTo>
                <a:cubicBezTo>
                  <a:pt x="123" y="30"/>
                  <a:pt x="123" y="30"/>
                  <a:pt x="123" y="30"/>
                </a:cubicBezTo>
                <a:cubicBezTo>
                  <a:pt x="111" y="30"/>
                  <a:pt x="111" y="30"/>
                  <a:pt x="111" y="30"/>
                </a:cubicBezTo>
                <a:lnTo>
                  <a:pt x="111" y="15"/>
                </a:lnTo>
                <a:close/>
                <a:moveTo>
                  <a:pt x="93" y="15"/>
                </a:moveTo>
                <a:cubicBezTo>
                  <a:pt x="105" y="15"/>
                  <a:pt x="105" y="15"/>
                  <a:pt x="105" y="15"/>
                </a:cubicBezTo>
                <a:cubicBezTo>
                  <a:pt x="105" y="30"/>
                  <a:pt x="105" y="30"/>
                  <a:pt x="105" y="30"/>
                </a:cubicBezTo>
                <a:cubicBezTo>
                  <a:pt x="93" y="30"/>
                  <a:pt x="93" y="30"/>
                  <a:pt x="93" y="30"/>
                </a:cubicBezTo>
                <a:lnTo>
                  <a:pt x="93" y="15"/>
                </a:lnTo>
                <a:close/>
                <a:moveTo>
                  <a:pt x="75" y="15"/>
                </a:moveTo>
                <a:cubicBezTo>
                  <a:pt x="87" y="15"/>
                  <a:pt x="87" y="15"/>
                  <a:pt x="87" y="15"/>
                </a:cubicBezTo>
                <a:cubicBezTo>
                  <a:pt x="87" y="30"/>
                  <a:pt x="87" y="30"/>
                  <a:pt x="87" y="30"/>
                </a:cubicBezTo>
                <a:cubicBezTo>
                  <a:pt x="75" y="30"/>
                  <a:pt x="75" y="30"/>
                  <a:pt x="75" y="30"/>
                </a:cubicBezTo>
                <a:lnTo>
                  <a:pt x="75" y="15"/>
                </a:lnTo>
                <a:close/>
                <a:moveTo>
                  <a:pt x="75" y="61"/>
                </a:moveTo>
                <a:cubicBezTo>
                  <a:pt x="87" y="61"/>
                  <a:pt x="87" y="61"/>
                  <a:pt x="87" y="61"/>
                </a:cubicBezTo>
                <a:cubicBezTo>
                  <a:pt x="87" y="76"/>
                  <a:pt x="87" y="76"/>
                  <a:pt x="87" y="76"/>
                </a:cubicBezTo>
                <a:cubicBezTo>
                  <a:pt x="75" y="76"/>
                  <a:pt x="75" y="76"/>
                  <a:pt x="75" y="76"/>
                </a:cubicBezTo>
                <a:lnTo>
                  <a:pt x="75" y="61"/>
                </a:lnTo>
                <a:close/>
                <a:moveTo>
                  <a:pt x="90" y="106"/>
                </a:moveTo>
                <a:cubicBezTo>
                  <a:pt x="90" y="122"/>
                  <a:pt x="90" y="122"/>
                  <a:pt x="90" y="122"/>
                </a:cubicBezTo>
                <a:cubicBezTo>
                  <a:pt x="90" y="123"/>
                  <a:pt x="90" y="123"/>
                  <a:pt x="90" y="123"/>
                </a:cubicBezTo>
                <a:cubicBezTo>
                  <a:pt x="89" y="123"/>
                  <a:pt x="89" y="123"/>
                  <a:pt x="89" y="123"/>
                </a:cubicBezTo>
                <a:cubicBezTo>
                  <a:pt x="76" y="123"/>
                  <a:pt x="76" y="123"/>
                  <a:pt x="76" y="123"/>
                </a:cubicBezTo>
                <a:cubicBezTo>
                  <a:pt x="75" y="123"/>
                  <a:pt x="75" y="123"/>
                  <a:pt x="75" y="123"/>
                </a:cubicBezTo>
                <a:cubicBezTo>
                  <a:pt x="75" y="122"/>
                  <a:pt x="75" y="122"/>
                  <a:pt x="75" y="122"/>
                </a:cubicBezTo>
                <a:cubicBezTo>
                  <a:pt x="75" y="106"/>
                  <a:pt x="75" y="106"/>
                  <a:pt x="75" y="106"/>
                </a:cubicBezTo>
                <a:cubicBezTo>
                  <a:pt x="75" y="106"/>
                  <a:pt x="75" y="106"/>
                  <a:pt x="75" y="106"/>
                </a:cubicBezTo>
                <a:cubicBezTo>
                  <a:pt x="76" y="106"/>
                  <a:pt x="76" y="106"/>
                  <a:pt x="76" y="106"/>
                </a:cubicBezTo>
                <a:cubicBezTo>
                  <a:pt x="89" y="106"/>
                  <a:pt x="89" y="106"/>
                  <a:pt x="89" y="106"/>
                </a:cubicBezTo>
                <a:cubicBezTo>
                  <a:pt x="90" y="106"/>
                  <a:pt x="90" y="106"/>
                  <a:pt x="90" y="106"/>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Freeform 29"/>
          <p:cNvSpPr>
            <a:spLocks noEditPoints="1"/>
          </p:cNvSpPr>
          <p:nvPr/>
        </p:nvSpPr>
        <p:spPr bwMode="auto">
          <a:xfrm>
            <a:off x="3789363" y="5273675"/>
            <a:ext cx="434975" cy="331788"/>
          </a:xfrm>
          <a:custGeom>
            <a:avLst/>
            <a:gdLst>
              <a:gd name="T0" fmla="*/ 435743 w 201"/>
              <a:gd name="T1" fmla="*/ 119376 h 153"/>
              <a:gd name="T2" fmla="*/ 409728 w 201"/>
              <a:gd name="T3" fmla="*/ 143251 h 153"/>
              <a:gd name="T4" fmla="*/ 398889 w 201"/>
              <a:gd name="T5" fmla="*/ 143251 h 153"/>
              <a:gd name="T6" fmla="*/ 418400 w 201"/>
              <a:gd name="T7" fmla="*/ 167126 h 153"/>
              <a:gd name="T8" fmla="*/ 392385 w 201"/>
              <a:gd name="T9" fmla="*/ 191001 h 153"/>
              <a:gd name="T10" fmla="*/ 294831 w 201"/>
              <a:gd name="T11" fmla="*/ 191001 h 153"/>
              <a:gd name="T12" fmla="*/ 310006 w 201"/>
              <a:gd name="T13" fmla="*/ 269138 h 153"/>
              <a:gd name="T14" fmla="*/ 288327 w 201"/>
              <a:gd name="T15" fmla="*/ 325571 h 153"/>
              <a:gd name="T16" fmla="*/ 262313 w 201"/>
              <a:gd name="T17" fmla="*/ 286502 h 153"/>
              <a:gd name="T18" fmla="*/ 218955 w 201"/>
              <a:gd name="T19" fmla="*/ 227899 h 153"/>
              <a:gd name="T20" fmla="*/ 171262 w 201"/>
              <a:gd name="T21" fmla="*/ 180149 h 153"/>
              <a:gd name="T22" fmla="*/ 140912 w 201"/>
              <a:gd name="T23" fmla="*/ 175808 h 153"/>
              <a:gd name="T24" fmla="*/ 127905 w 201"/>
              <a:gd name="T25" fmla="*/ 175808 h 153"/>
              <a:gd name="T26" fmla="*/ 127905 w 201"/>
              <a:gd name="T27" fmla="*/ 13023 h 153"/>
              <a:gd name="T28" fmla="*/ 153919 w 201"/>
              <a:gd name="T29" fmla="*/ 13023 h 153"/>
              <a:gd name="T30" fmla="*/ 186437 w 201"/>
              <a:gd name="T31" fmla="*/ 4341 h 153"/>
              <a:gd name="T32" fmla="*/ 208116 w 201"/>
              <a:gd name="T33" fmla="*/ 10852 h 153"/>
              <a:gd name="T34" fmla="*/ 270984 w 201"/>
              <a:gd name="T35" fmla="*/ 0 h 153"/>
              <a:gd name="T36" fmla="*/ 385882 w 201"/>
              <a:gd name="T37" fmla="*/ 0 h 153"/>
              <a:gd name="T38" fmla="*/ 411896 w 201"/>
              <a:gd name="T39" fmla="*/ 23875 h 153"/>
              <a:gd name="T40" fmla="*/ 392385 w 201"/>
              <a:gd name="T41" fmla="*/ 47750 h 153"/>
              <a:gd name="T42" fmla="*/ 403225 w 201"/>
              <a:gd name="T43" fmla="*/ 47750 h 153"/>
              <a:gd name="T44" fmla="*/ 429239 w 201"/>
              <a:gd name="T45" fmla="*/ 71626 h 153"/>
              <a:gd name="T46" fmla="*/ 407561 w 201"/>
              <a:gd name="T47" fmla="*/ 95501 h 153"/>
              <a:gd name="T48" fmla="*/ 409728 w 201"/>
              <a:gd name="T49" fmla="*/ 95501 h 153"/>
              <a:gd name="T50" fmla="*/ 435743 w 201"/>
              <a:gd name="T51" fmla="*/ 119376 h 153"/>
              <a:gd name="T52" fmla="*/ 0 w 201"/>
              <a:gd name="T53" fmla="*/ 2170 h 153"/>
              <a:gd name="T54" fmla="*/ 112730 w 201"/>
              <a:gd name="T55" fmla="*/ 2170 h 153"/>
              <a:gd name="T56" fmla="*/ 112730 w 201"/>
              <a:gd name="T57" fmla="*/ 223558 h 153"/>
              <a:gd name="T58" fmla="*/ 0 w 201"/>
              <a:gd name="T59" fmla="*/ 223558 h 153"/>
              <a:gd name="T60" fmla="*/ 0 w 201"/>
              <a:gd name="T61" fmla="*/ 2170 h 153"/>
              <a:gd name="T62" fmla="*/ 82379 w 201"/>
              <a:gd name="T63" fmla="*/ 49921 h 153"/>
              <a:gd name="T64" fmla="*/ 95387 w 201"/>
              <a:gd name="T65" fmla="*/ 36898 h 153"/>
              <a:gd name="T66" fmla="*/ 82379 w 201"/>
              <a:gd name="T67" fmla="*/ 21705 h 153"/>
              <a:gd name="T68" fmla="*/ 67204 w 201"/>
              <a:gd name="T69" fmla="*/ 36898 h 153"/>
              <a:gd name="T70" fmla="*/ 82379 w 201"/>
              <a:gd name="T71" fmla="*/ 49921 h 1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201" h="153">
                <a:moveTo>
                  <a:pt x="201" y="55"/>
                </a:moveTo>
                <a:cubicBezTo>
                  <a:pt x="201" y="61"/>
                  <a:pt x="196" y="66"/>
                  <a:pt x="189" y="66"/>
                </a:cubicBezTo>
                <a:cubicBezTo>
                  <a:pt x="184" y="66"/>
                  <a:pt x="184" y="66"/>
                  <a:pt x="184" y="66"/>
                </a:cubicBezTo>
                <a:cubicBezTo>
                  <a:pt x="189" y="67"/>
                  <a:pt x="193" y="71"/>
                  <a:pt x="193" y="77"/>
                </a:cubicBezTo>
                <a:cubicBezTo>
                  <a:pt x="193" y="83"/>
                  <a:pt x="188" y="88"/>
                  <a:pt x="181" y="88"/>
                </a:cubicBezTo>
                <a:cubicBezTo>
                  <a:pt x="136" y="88"/>
                  <a:pt x="136" y="88"/>
                  <a:pt x="136" y="88"/>
                </a:cubicBezTo>
                <a:cubicBezTo>
                  <a:pt x="130" y="95"/>
                  <a:pt x="141" y="105"/>
                  <a:pt x="143" y="124"/>
                </a:cubicBezTo>
                <a:cubicBezTo>
                  <a:pt x="144" y="135"/>
                  <a:pt x="143" y="146"/>
                  <a:pt x="133" y="150"/>
                </a:cubicBezTo>
                <a:cubicBezTo>
                  <a:pt x="123" y="153"/>
                  <a:pt x="124" y="139"/>
                  <a:pt x="121" y="132"/>
                </a:cubicBezTo>
                <a:cubicBezTo>
                  <a:pt x="115" y="118"/>
                  <a:pt x="105" y="112"/>
                  <a:pt x="101" y="105"/>
                </a:cubicBezTo>
                <a:cubicBezTo>
                  <a:pt x="96" y="99"/>
                  <a:pt x="86" y="87"/>
                  <a:pt x="79" y="83"/>
                </a:cubicBezTo>
                <a:cubicBezTo>
                  <a:pt x="75" y="81"/>
                  <a:pt x="69" y="81"/>
                  <a:pt x="65" y="81"/>
                </a:cubicBezTo>
                <a:cubicBezTo>
                  <a:pt x="59" y="81"/>
                  <a:pt x="59" y="81"/>
                  <a:pt x="59" y="81"/>
                </a:cubicBezTo>
                <a:cubicBezTo>
                  <a:pt x="59" y="6"/>
                  <a:pt x="59" y="6"/>
                  <a:pt x="59" y="6"/>
                </a:cubicBezTo>
                <a:cubicBezTo>
                  <a:pt x="71" y="6"/>
                  <a:pt x="71" y="6"/>
                  <a:pt x="71" y="6"/>
                </a:cubicBezTo>
                <a:cubicBezTo>
                  <a:pt x="75" y="6"/>
                  <a:pt x="82" y="2"/>
                  <a:pt x="86" y="2"/>
                </a:cubicBezTo>
                <a:cubicBezTo>
                  <a:pt x="90" y="2"/>
                  <a:pt x="91" y="5"/>
                  <a:pt x="96" y="5"/>
                </a:cubicBezTo>
                <a:cubicBezTo>
                  <a:pt x="102" y="5"/>
                  <a:pt x="118" y="0"/>
                  <a:pt x="125" y="0"/>
                </a:cubicBezTo>
                <a:cubicBezTo>
                  <a:pt x="178" y="0"/>
                  <a:pt x="178" y="0"/>
                  <a:pt x="178" y="0"/>
                </a:cubicBezTo>
                <a:cubicBezTo>
                  <a:pt x="185" y="0"/>
                  <a:pt x="190" y="5"/>
                  <a:pt x="190" y="11"/>
                </a:cubicBezTo>
                <a:cubicBezTo>
                  <a:pt x="190" y="16"/>
                  <a:pt x="186" y="21"/>
                  <a:pt x="181" y="22"/>
                </a:cubicBezTo>
                <a:cubicBezTo>
                  <a:pt x="186" y="22"/>
                  <a:pt x="186" y="22"/>
                  <a:pt x="186" y="22"/>
                </a:cubicBezTo>
                <a:cubicBezTo>
                  <a:pt x="192" y="22"/>
                  <a:pt x="198" y="27"/>
                  <a:pt x="198" y="33"/>
                </a:cubicBezTo>
                <a:cubicBezTo>
                  <a:pt x="198" y="38"/>
                  <a:pt x="194" y="42"/>
                  <a:pt x="188" y="44"/>
                </a:cubicBezTo>
                <a:cubicBezTo>
                  <a:pt x="189" y="44"/>
                  <a:pt x="189" y="44"/>
                  <a:pt x="189" y="44"/>
                </a:cubicBezTo>
                <a:cubicBezTo>
                  <a:pt x="196" y="44"/>
                  <a:pt x="201" y="49"/>
                  <a:pt x="201" y="55"/>
                </a:cubicBezTo>
                <a:moveTo>
                  <a:pt x="0" y="1"/>
                </a:moveTo>
                <a:cubicBezTo>
                  <a:pt x="52" y="1"/>
                  <a:pt x="52" y="1"/>
                  <a:pt x="52" y="1"/>
                </a:cubicBezTo>
                <a:cubicBezTo>
                  <a:pt x="52" y="103"/>
                  <a:pt x="52" y="103"/>
                  <a:pt x="52" y="103"/>
                </a:cubicBezTo>
                <a:cubicBezTo>
                  <a:pt x="0" y="103"/>
                  <a:pt x="0" y="103"/>
                  <a:pt x="0" y="103"/>
                </a:cubicBezTo>
                <a:lnTo>
                  <a:pt x="0" y="1"/>
                </a:lnTo>
                <a:close/>
                <a:moveTo>
                  <a:pt x="38" y="23"/>
                </a:moveTo>
                <a:cubicBezTo>
                  <a:pt x="41" y="23"/>
                  <a:pt x="44" y="20"/>
                  <a:pt x="44" y="17"/>
                </a:cubicBezTo>
                <a:cubicBezTo>
                  <a:pt x="44" y="13"/>
                  <a:pt x="41" y="10"/>
                  <a:pt x="38" y="10"/>
                </a:cubicBezTo>
                <a:cubicBezTo>
                  <a:pt x="34" y="10"/>
                  <a:pt x="31" y="13"/>
                  <a:pt x="31" y="17"/>
                </a:cubicBezTo>
                <a:cubicBezTo>
                  <a:pt x="31" y="20"/>
                  <a:pt x="34" y="23"/>
                  <a:pt x="38" y="23"/>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Freeform 33"/>
          <p:cNvSpPr>
            <a:spLocks noEditPoints="1"/>
          </p:cNvSpPr>
          <p:nvPr/>
        </p:nvSpPr>
        <p:spPr bwMode="auto">
          <a:xfrm>
            <a:off x="3832225" y="2633663"/>
            <a:ext cx="368300" cy="398462"/>
          </a:xfrm>
          <a:custGeom>
            <a:avLst/>
            <a:gdLst>
              <a:gd name="T0" fmla="*/ 131168 w 174"/>
              <a:gd name="T1" fmla="*/ 178084 h 188"/>
              <a:gd name="T2" fmla="*/ 93087 w 174"/>
              <a:gd name="T3" fmla="*/ 169604 h 188"/>
              <a:gd name="T4" fmla="*/ 55006 w 174"/>
              <a:gd name="T5" fmla="*/ 178084 h 188"/>
              <a:gd name="T6" fmla="*/ 0 w 174"/>
              <a:gd name="T7" fmla="*/ 190805 h 188"/>
              <a:gd name="T8" fmla="*/ 10578 w 174"/>
              <a:gd name="T9" fmla="*/ 269247 h 188"/>
              <a:gd name="T10" fmla="*/ 33850 w 174"/>
              <a:gd name="T11" fmla="*/ 309528 h 188"/>
              <a:gd name="T12" fmla="*/ 33850 w 174"/>
              <a:gd name="T13" fmla="*/ 392210 h 188"/>
              <a:gd name="T14" fmla="*/ 93087 w 174"/>
              <a:gd name="T15" fmla="*/ 398570 h 188"/>
              <a:gd name="T16" fmla="*/ 152324 w 174"/>
              <a:gd name="T17" fmla="*/ 392210 h 188"/>
              <a:gd name="T18" fmla="*/ 152324 w 174"/>
              <a:gd name="T19" fmla="*/ 309528 h 188"/>
              <a:gd name="T20" fmla="*/ 175596 w 174"/>
              <a:gd name="T21" fmla="*/ 269247 h 188"/>
              <a:gd name="T22" fmla="*/ 186174 w 174"/>
              <a:gd name="T23" fmla="*/ 190805 h 188"/>
              <a:gd name="T24" fmla="*/ 131168 w 174"/>
              <a:gd name="T25" fmla="*/ 178084 h 188"/>
              <a:gd name="T26" fmla="*/ 42312 w 174"/>
              <a:gd name="T27" fmla="*/ 110243 h 188"/>
              <a:gd name="T28" fmla="*/ 93087 w 174"/>
              <a:gd name="T29" fmla="*/ 59361 h 188"/>
              <a:gd name="T30" fmla="*/ 143862 w 174"/>
              <a:gd name="T31" fmla="*/ 110243 h 188"/>
              <a:gd name="T32" fmla="*/ 93087 w 174"/>
              <a:gd name="T33" fmla="*/ 163244 h 188"/>
              <a:gd name="T34" fmla="*/ 42312 w 174"/>
              <a:gd name="T35" fmla="*/ 110243 h 188"/>
              <a:gd name="T36" fmla="*/ 236949 w 174"/>
              <a:gd name="T37" fmla="*/ 59361 h 188"/>
              <a:gd name="T38" fmla="*/ 236949 w 174"/>
              <a:gd name="T39" fmla="*/ 163244 h 188"/>
              <a:gd name="T40" fmla="*/ 262336 w 174"/>
              <a:gd name="T41" fmla="*/ 163244 h 188"/>
              <a:gd name="T42" fmla="*/ 224255 w 174"/>
              <a:gd name="T43" fmla="*/ 228966 h 188"/>
              <a:gd name="T44" fmla="*/ 186174 w 174"/>
              <a:gd name="T45" fmla="*/ 163244 h 188"/>
              <a:gd name="T46" fmla="*/ 211561 w 174"/>
              <a:gd name="T47" fmla="*/ 163244 h 188"/>
              <a:gd name="T48" fmla="*/ 211561 w 174"/>
              <a:gd name="T49" fmla="*/ 59361 h 188"/>
              <a:gd name="T50" fmla="*/ 236949 w 174"/>
              <a:gd name="T51" fmla="*/ 59361 h 188"/>
              <a:gd name="T52" fmla="*/ 368117 w 174"/>
              <a:gd name="T53" fmla="*/ 144164 h 188"/>
              <a:gd name="T54" fmla="*/ 224255 w 174"/>
              <a:gd name="T55" fmla="*/ 288327 h 188"/>
              <a:gd name="T56" fmla="*/ 184059 w 174"/>
              <a:gd name="T57" fmla="*/ 281967 h 188"/>
              <a:gd name="T58" fmla="*/ 188290 w 174"/>
              <a:gd name="T59" fmla="*/ 273487 h 188"/>
              <a:gd name="T60" fmla="*/ 192521 w 174"/>
              <a:gd name="T61" fmla="*/ 258646 h 188"/>
              <a:gd name="T62" fmla="*/ 224255 w 174"/>
              <a:gd name="T63" fmla="*/ 262887 h 188"/>
              <a:gd name="T64" fmla="*/ 342730 w 174"/>
              <a:gd name="T65" fmla="*/ 144164 h 188"/>
              <a:gd name="T66" fmla="*/ 224255 w 174"/>
              <a:gd name="T67" fmla="*/ 25441 h 188"/>
              <a:gd name="T68" fmla="*/ 137515 w 174"/>
              <a:gd name="T69" fmla="*/ 63602 h 188"/>
              <a:gd name="T70" fmla="*/ 116359 w 174"/>
              <a:gd name="T71" fmla="*/ 50881 h 188"/>
              <a:gd name="T72" fmla="*/ 224255 w 174"/>
              <a:gd name="T73" fmla="*/ 0 h 188"/>
              <a:gd name="T74" fmla="*/ 368117 w 174"/>
              <a:gd name="T75" fmla="*/ 144164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8">
                <a:moveTo>
                  <a:pt x="62" y="84"/>
                </a:moveTo>
                <a:cubicBezTo>
                  <a:pt x="60" y="83"/>
                  <a:pt x="53" y="80"/>
                  <a:pt x="44" y="80"/>
                </a:cubicBezTo>
                <a:cubicBezTo>
                  <a:pt x="35" y="80"/>
                  <a:pt x="28" y="83"/>
                  <a:pt x="26" y="84"/>
                </a:cubicBezTo>
                <a:cubicBezTo>
                  <a:pt x="8" y="86"/>
                  <a:pt x="0" y="90"/>
                  <a:pt x="0" y="90"/>
                </a:cubicBezTo>
                <a:cubicBezTo>
                  <a:pt x="0" y="90"/>
                  <a:pt x="2" y="120"/>
                  <a:pt x="5" y="127"/>
                </a:cubicBezTo>
                <a:cubicBezTo>
                  <a:pt x="7" y="135"/>
                  <a:pt x="16" y="138"/>
                  <a:pt x="16" y="146"/>
                </a:cubicBezTo>
                <a:cubicBezTo>
                  <a:pt x="16" y="185"/>
                  <a:pt x="16" y="185"/>
                  <a:pt x="16" y="185"/>
                </a:cubicBezTo>
                <a:cubicBezTo>
                  <a:pt x="16" y="185"/>
                  <a:pt x="30" y="188"/>
                  <a:pt x="44" y="188"/>
                </a:cubicBezTo>
                <a:cubicBezTo>
                  <a:pt x="58" y="188"/>
                  <a:pt x="72" y="185"/>
                  <a:pt x="72" y="185"/>
                </a:cubicBezTo>
                <a:cubicBezTo>
                  <a:pt x="72" y="146"/>
                  <a:pt x="72" y="146"/>
                  <a:pt x="72" y="146"/>
                </a:cubicBezTo>
                <a:cubicBezTo>
                  <a:pt x="72" y="138"/>
                  <a:pt x="81" y="135"/>
                  <a:pt x="83" y="127"/>
                </a:cubicBezTo>
                <a:cubicBezTo>
                  <a:pt x="86" y="120"/>
                  <a:pt x="88" y="90"/>
                  <a:pt x="88" y="90"/>
                </a:cubicBezTo>
                <a:cubicBezTo>
                  <a:pt x="88" y="90"/>
                  <a:pt x="80" y="86"/>
                  <a:pt x="62" y="84"/>
                </a:cubicBezTo>
                <a:moveTo>
                  <a:pt x="20" y="52"/>
                </a:moveTo>
                <a:cubicBezTo>
                  <a:pt x="20" y="39"/>
                  <a:pt x="31" y="28"/>
                  <a:pt x="44" y="28"/>
                </a:cubicBezTo>
                <a:cubicBezTo>
                  <a:pt x="57" y="28"/>
                  <a:pt x="68" y="39"/>
                  <a:pt x="68" y="52"/>
                </a:cubicBezTo>
                <a:cubicBezTo>
                  <a:pt x="68" y="66"/>
                  <a:pt x="57" y="77"/>
                  <a:pt x="44" y="77"/>
                </a:cubicBezTo>
                <a:cubicBezTo>
                  <a:pt x="31" y="77"/>
                  <a:pt x="20" y="66"/>
                  <a:pt x="20" y="52"/>
                </a:cubicBezTo>
                <a:moveTo>
                  <a:pt x="112" y="28"/>
                </a:moveTo>
                <a:cubicBezTo>
                  <a:pt x="112" y="77"/>
                  <a:pt x="112" y="77"/>
                  <a:pt x="112" y="77"/>
                </a:cubicBezTo>
                <a:cubicBezTo>
                  <a:pt x="124" y="77"/>
                  <a:pt x="124" y="77"/>
                  <a:pt x="124" y="77"/>
                </a:cubicBezTo>
                <a:cubicBezTo>
                  <a:pt x="106" y="108"/>
                  <a:pt x="106" y="108"/>
                  <a:pt x="106" y="108"/>
                </a:cubicBezTo>
                <a:cubicBezTo>
                  <a:pt x="88" y="77"/>
                  <a:pt x="88" y="77"/>
                  <a:pt x="88" y="77"/>
                </a:cubicBezTo>
                <a:cubicBezTo>
                  <a:pt x="100" y="77"/>
                  <a:pt x="100" y="77"/>
                  <a:pt x="100" y="77"/>
                </a:cubicBezTo>
                <a:cubicBezTo>
                  <a:pt x="100" y="28"/>
                  <a:pt x="100" y="28"/>
                  <a:pt x="100" y="28"/>
                </a:cubicBezTo>
                <a:lnTo>
                  <a:pt x="112" y="28"/>
                </a:lnTo>
                <a:close/>
                <a:moveTo>
                  <a:pt x="174" y="68"/>
                </a:moveTo>
                <a:cubicBezTo>
                  <a:pt x="174" y="106"/>
                  <a:pt x="143" y="136"/>
                  <a:pt x="106" y="136"/>
                </a:cubicBezTo>
                <a:cubicBezTo>
                  <a:pt x="99" y="136"/>
                  <a:pt x="93" y="135"/>
                  <a:pt x="87" y="133"/>
                </a:cubicBezTo>
                <a:cubicBezTo>
                  <a:pt x="88" y="132"/>
                  <a:pt x="89" y="131"/>
                  <a:pt x="89" y="129"/>
                </a:cubicBezTo>
                <a:cubicBezTo>
                  <a:pt x="90" y="128"/>
                  <a:pt x="90" y="125"/>
                  <a:pt x="91" y="122"/>
                </a:cubicBezTo>
                <a:cubicBezTo>
                  <a:pt x="95" y="123"/>
                  <a:pt x="101" y="124"/>
                  <a:pt x="106" y="124"/>
                </a:cubicBezTo>
                <a:cubicBezTo>
                  <a:pt x="137" y="124"/>
                  <a:pt x="162" y="99"/>
                  <a:pt x="162" y="68"/>
                </a:cubicBezTo>
                <a:cubicBezTo>
                  <a:pt x="162" y="37"/>
                  <a:pt x="137" y="12"/>
                  <a:pt x="106" y="12"/>
                </a:cubicBezTo>
                <a:cubicBezTo>
                  <a:pt x="90" y="12"/>
                  <a:pt x="75" y="19"/>
                  <a:pt x="65" y="30"/>
                </a:cubicBezTo>
                <a:cubicBezTo>
                  <a:pt x="62" y="28"/>
                  <a:pt x="58" y="25"/>
                  <a:pt x="55" y="24"/>
                </a:cubicBezTo>
                <a:cubicBezTo>
                  <a:pt x="67" y="9"/>
                  <a:pt x="85" y="0"/>
                  <a:pt x="106" y="0"/>
                </a:cubicBezTo>
                <a:cubicBezTo>
                  <a:pt x="143" y="0"/>
                  <a:pt x="174" y="31"/>
                  <a:pt x="174" y="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Freeform 34"/>
          <p:cNvSpPr>
            <a:spLocks noEditPoints="1"/>
          </p:cNvSpPr>
          <p:nvPr/>
        </p:nvSpPr>
        <p:spPr bwMode="auto">
          <a:xfrm>
            <a:off x="8039100" y="2643188"/>
            <a:ext cx="368300" cy="398462"/>
          </a:xfrm>
          <a:custGeom>
            <a:avLst/>
            <a:gdLst>
              <a:gd name="T0" fmla="*/ 133284 w 174"/>
              <a:gd name="T1" fmla="*/ 178084 h 188"/>
              <a:gd name="T2" fmla="*/ 93087 w 174"/>
              <a:gd name="T3" fmla="*/ 169604 h 188"/>
              <a:gd name="T4" fmla="*/ 55006 w 174"/>
              <a:gd name="T5" fmla="*/ 178084 h 188"/>
              <a:gd name="T6" fmla="*/ 0 w 174"/>
              <a:gd name="T7" fmla="*/ 190805 h 188"/>
              <a:gd name="T8" fmla="*/ 10578 w 174"/>
              <a:gd name="T9" fmla="*/ 269247 h 188"/>
              <a:gd name="T10" fmla="*/ 33850 w 174"/>
              <a:gd name="T11" fmla="*/ 309528 h 188"/>
              <a:gd name="T12" fmla="*/ 33850 w 174"/>
              <a:gd name="T13" fmla="*/ 392210 h 188"/>
              <a:gd name="T14" fmla="*/ 93087 w 174"/>
              <a:gd name="T15" fmla="*/ 398570 h 188"/>
              <a:gd name="T16" fmla="*/ 154440 w 174"/>
              <a:gd name="T17" fmla="*/ 392210 h 188"/>
              <a:gd name="T18" fmla="*/ 154440 w 174"/>
              <a:gd name="T19" fmla="*/ 309528 h 188"/>
              <a:gd name="T20" fmla="*/ 177712 w 174"/>
              <a:gd name="T21" fmla="*/ 269247 h 188"/>
              <a:gd name="T22" fmla="*/ 188290 w 174"/>
              <a:gd name="T23" fmla="*/ 190805 h 188"/>
              <a:gd name="T24" fmla="*/ 133284 w 174"/>
              <a:gd name="T25" fmla="*/ 178084 h 188"/>
              <a:gd name="T26" fmla="*/ 42312 w 174"/>
              <a:gd name="T27" fmla="*/ 110243 h 188"/>
              <a:gd name="T28" fmla="*/ 93087 w 174"/>
              <a:gd name="T29" fmla="*/ 59361 h 188"/>
              <a:gd name="T30" fmla="*/ 145978 w 174"/>
              <a:gd name="T31" fmla="*/ 110243 h 188"/>
              <a:gd name="T32" fmla="*/ 93087 w 174"/>
              <a:gd name="T33" fmla="*/ 163244 h 188"/>
              <a:gd name="T34" fmla="*/ 42312 w 174"/>
              <a:gd name="T35" fmla="*/ 110243 h 188"/>
              <a:gd name="T36" fmla="*/ 211562 w 174"/>
              <a:gd name="T37" fmla="*/ 228966 h 188"/>
              <a:gd name="T38" fmla="*/ 211562 w 174"/>
              <a:gd name="T39" fmla="*/ 125083 h 188"/>
              <a:gd name="T40" fmla="*/ 186175 w 174"/>
              <a:gd name="T41" fmla="*/ 125083 h 188"/>
              <a:gd name="T42" fmla="*/ 224256 w 174"/>
              <a:gd name="T43" fmla="*/ 59361 h 188"/>
              <a:gd name="T44" fmla="*/ 262337 w 174"/>
              <a:gd name="T45" fmla="*/ 125083 h 188"/>
              <a:gd name="T46" fmla="*/ 236950 w 174"/>
              <a:gd name="T47" fmla="*/ 125083 h 188"/>
              <a:gd name="T48" fmla="*/ 236950 w 174"/>
              <a:gd name="T49" fmla="*/ 228966 h 188"/>
              <a:gd name="T50" fmla="*/ 211562 w 174"/>
              <a:gd name="T51" fmla="*/ 228966 h 188"/>
              <a:gd name="T52" fmla="*/ 368118 w 174"/>
              <a:gd name="T53" fmla="*/ 144164 h 188"/>
              <a:gd name="T54" fmla="*/ 224256 w 174"/>
              <a:gd name="T55" fmla="*/ 288327 h 188"/>
              <a:gd name="T56" fmla="*/ 186175 w 174"/>
              <a:gd name="T57" fmla="*/ 281967 h 188"/>
              <a:gd name="T58" fmla="*/ 190406 w 174"/>
              <a:gd name="T59" fmla="*/ 273487 h 188"/>
              <a:gd name="T60" fmla="*/ 192521 w 174"/>
              <a:gd name="T61" fmla="*/ 258646 h 188"/>
              <a:gd name="T62" fmla="*/ 224256 w 174"/>
              <a:gd name="T63" fmla="*/ 262887 h 188"/>
              <a:gd name="T64" fmla="*/ 342731 w 174"/>
              <a:gd name="T65" fmla="*/ 144164 h 188"/>
              <a:gd name="T66" fmla="*/ 224256 w 174"/>
              <a:gd name="T67" fmla="*/ 25441 h 188"/>
              <a:gd name="T68" fmla="*/ 137515 w 174"/>
              <a:gd name="T69" fmla="*/ 63602 h 188"/>
              <a:gd name="T70" fmla="*/ 116359 w 174"/>
              <a:gd name="T71" fmla="*/ 50881 h 188"/>
              <a:gd name="T72" fmla="*/ 224256 w 174"/>
              <a:gd name="T73" fmla="*/ 0 h 188"/>
              <a:gd name="T74" fmla="*/ 368118 w 174"/>
              <a:gd name="T75" fmla="*/ 144164 h 188"/>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74" h="188">
                <a:moveTo>
                  <a:pt x="63" y="84"/>
                </a:moveTo>
                <a:cubicBezTo>
                  <a:pt x="60" y="83"/>
                  <a:pt x="53" y="80"/>
                  <a:pt x="44" y="80"/>
                </a:cubicBezTo>
                <a:cubicBezTo>
                  <a:pt x="36" y="80"/>
                  <a:pt x="29" y="83"/>
                  <a:pt x="26" y="84"/>
                </a:cubicBezTo>
                <a:cubicBezTo>
                  <a:pt x="9" y="86"/>
                  <a:pt x="0" y="90"/>
                  <a:pt x="0" y="90"/>
                </a:cubicBezTo>
                <a:cubicBezTo>
                  <a:pt x="0" y="90"/>
                  <a:pt x="3" y="120"/>
                  <a:pt x="5" y="127"/>
                </a:cubicBezTo>
                <a:cubicBezTo>
                  <a:pt x="7" y="135"/>
                  <a:pt x="16" y="138"/>
                  <a:pt x="16" y="146"/>
                </a:cubicBezTo>
                <a:cubicBezTo>
                  <a:pt x="16" y="185"/>
                  <a:pt x="16" y="185"/>
                  <a:pt x="16" y="185"/>
                </a:cubicBezTo>
                <a:cubicBezTo>
                  <a:pt x="16" y="185"/>
                  <a:pt x="30" y="188"/>
                  <a:pt x="44" y="188"/>
                </a:cubicBezTo>
                <a:cubicBezTo>
                  <a:pt x="59" y="188"/>
                  <a:pt x="73" y="185"/>
                  <a:pt x="73" y="185"/>
                </a:cubicBezTo>
                <a:cubicBezTo>
                  <a:pt x="73" y="146"/>
                  <a:pt x="73" y="146"/>
                  <a:pt x="73" y="146"/>
                </a:cubicBezTo>
                <a:cubicBezTo>
                  <a:pt x="73" y="138"/>
                  <a:pt x="82" y="135"/>
                  <a:pt x="84" y="127"/>
                </a:cubicBezTo>
                <a:cubicBezTo>
                  <a:pt x="86" y="120"/>
                  <a:pt x="89" y="90"/>
                  <a:pt x="89" y="90"/>
                </a:cubicBezTo>
                <a:cubicBezTo>
                  <a:pt x="89" y="90"/>
                  <a:pt x="80" y="86"/>
                  <a:pt x="63" y="84"/>
                </a:cubicBezTo>
                <a:moveTo>
                  <a:pt x="20" y="52"/>
                </a:moveTo>
                <a:cubicBezTo>
                  <a:pt x="20" y="39"/>
                  <a:pt x="31" y="28"/>
                  <a:pt x="44" y="28"/>
                </a:cubicBezTo>
                <a:cubicBezTo>
                  <a:pt x="58" y="28"/>
                  <a:pt x="69" y="39"/>
                  <a:pt x="69" y="52"/>
                </a:cubicBezTo>
                <a:cubicBezTo>
                  <a:pt x="69" y="66"/>
                  <a:pt x="58" y="77"/>
                  <a:pt x="44" y="77"/>
                </a:cubicBezTo>
                <a:cubicBezTo>
                  <a:pt x="31" y="77"/>
                  <a:pt x="20" y="66"/>
                  <a:pt x="20" y="52"/>
                </a:cubicBezTo>
                <a:moveTo>
                  <a:pt x="100" y="108"/>
                </a:moveTo>
                <a:cubicBezTo>
                  <a:pt x="100" y="59"/>
                  <a:pt x="100" y="59"/>
                  <a:pt x="100" y="59"/>
                </a:cubicBezTo>
                <a:cubicBezTo>
                  <a:pt x="88" y="59"/>
                  <a:pt x="88" y="59"/>
                  <a:pt x="88" y="59"/>
                </a:cubicBezTo>
                <a:cubicBezTo>
                  <a:pt x="106" y="28"/>
                  <a:pt x="106" y="28"/>
                  <a:pt x="106" y="28"/>
                </a:cubicBezTo>
                <a:cubicBezTo>
                  <a:pt x="124" y="59"/>
                  <a:pt x="124" y="59"/>
                  <a:pt x="124" y="59"/>
                </a:cubicBezTo>
                <a:cubicBezTo>
                  <a:pt x="112" y="59"/>
                  <a:pt x="112" y="59"/>
                  <a:pt x="112" y="59"/>
                </a:cubicBezTo>
                <a:cubicBezTo>
                  <a:pt x="112" y="108"/>
                  <a:pt x="112" y="108"/>
                  <a:pt x="112" y="108"/>
                </a:cubicBezTo>
                <a:lnTo>
                  <a:pt x="100" y="108"/>
                </a:lnTo>
                <a:close/>
                <a:moveTo>
                  <a:pt x="174" y="68"/>
                </a:moveTo>
                <a:cubicBezTo>
                  <a:pt x="174" y="106"/>
                  <a:pt x="144" y="136"/>
                  <a:pt x="106" y="136"/>
                </a:cubicBezTo>
                <a:cubicBezTo>
                  <a:pt x="100" y="136"/>
                  <a:pt x="94" y="135"/>
                  <a:pt x="88" y="133"/>
                </a:cubicBezTo>
                <a:cubicBezTo>
                  <a:pt x="88" y="132"/>
                  <a:pt x="89" y="131"/>
                  <a:pt x="90" y="129"/>
                </a:cubicBezTo>
                <a:cubicBezTo>
                  <a:pt x="90" y="128"/>
                  <a:pt x="91" y="125"/>
                  <a:pt x="91" y="122"/>
                </a:cubicBezTo>
                <a:cubicBezTo>
                  <a:pt x="96" y="123"/>
                  <a:pt x="101" y="124"/>
                  <a:pt x="106" y="124"/>
                </a:cubicBezTo>
                <a:cubicBezTo>
                  <a:pt x="137" y="124"/>
                  <a:pt x="162" y="99"/>
                  <a:pt x="162" y="68"/>
                </a:cubicBezTo>
                <a:cubicBezTo>
                  <a:pt x="162" y="37"/>
                  <a:pt x="137" y="12"/>
                  <a:pt x="106" y="12"/>
                </a:cubicBezTo>
                <a:cubicBezTo>
                  <a:pt x="90" y="12"/>
                  <a:pt x="76" y="19"/>
                  <a:pt x="65" y="30"/>
                </a:cubicBezTo>
                <a:cubicBezTo>
                  <a:pt x="62" y="28"/>
                  <a:pt x="59" y="25"/>
                  <a:pt x="55" y="24"/>
                </a:cubicBezTo>
                <a:cubicBezTo>
                  <a:pt x="68" y="9"/>
                  <a:pt x="86" y="0"/>
                  <a:pt x="106" y="0"/>
                </a:cubicBezTo>
                <a:cubicBezTo>
                  <a:pt x="144" y="0"/>
                  <a:pt x="174" y="31"/>
                  <a:pt x="174" y="68"/>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6" name="Freeform 35"/>
          <p:cNvSpPr>
            <a:spLocks noEditPoints="1"/>
          </p:cNvSpPr>
          <p:nvPr/>
        </p:nvSpPr>
        <p:spPr bwMode="auto">
          <a:xfrm>
            <a:off x="8515350" y="3940175"/>
            <a:ext cx="490538" cy="373063"/>
          </a:xfrm>
          <a:custGeom>
            <a:avLst/>
            <a:gdLst>
              <a:gd name="T0" fmla="*/ 315657 w 197"/>
              <a:gd name="T1" fmla="*/ 305868 h 150"/>
              <a:gd name="T2" fmla="*/ 313171 w 197"/>
              <a:gd name="T3" fmla="*/ 300895 h 150"/>
              <a:gd name="T4" fmla="*/ 238607 w 197"/>
              <a:gd name="T5" fmla="*/ 350629 h 150"/>
              <a:gd name="T6" fmla="*/ 248549 w 197"/>
              <a:gd name="T7" fmla="*/ 188992 h 150"/>
              <a:gd name="T8" fmla="*/ 253520 w 197"/>
              <a:gd name="T9" fmla="*/ 151691 h 150"/>
              <a:gd name="T10" fmla="*/ 350454 w 197"/>
              <a:gd name="T11" fmla="*/ 37301 h 150"/>
              <a:gd name="T12" fmla="*/ 372823 w 197"/>
              <a:gd name="T13" fmla="*/ 22381 h 150"/>
              <a:gd name="T14" fmla="*/ 156586 w 197"/>
              <a:gd name="T15" fmla="*/ 0 h 150"/>
              <a:gd name="T16" fmla="*/ 161557 w 197"/>
              <a:gd name="T17" fmla="*/ 109416 h 150"/>
              <a:gd name="T18" fmla="*/ 161557 w 197"/>
              <a:gd name="T19" fmla="*/ 134284 h 150"/>
              <a:gd name="T20" fmla="*/ 156586 w 197"/>
              <a:gd name="T21" fmla="*/ 243700 h 150"/>
              <a:gd name="T22" fmla="*/ 156586 w 197"/>
              <a:gd name="T23" fmla="*/ 350629 h 150"/>
              <a:gd name="T24" fmla="*/ 377794 w 197"/>
              <a:gd name="T25" fmla="*/ 350629 h 150"/>
              <a:gd name="T26" fmla="*/ 275889 w 197"/>
              <a:gd name="T27" fmla="*/ 37301 h 150"/>
              <a:gd name="T28" fmla="*/ 275889 w 197"/>
              <a:gd name="T29" fmla="*/ 74602 h 150"/>
              <a:gd name="T30" fmla="*/ 260976 w 197"/>
              <a:gd name="T31" fmla="*/ 37301 h 150"/>
              <a:gd name="T32" fmla="*/ 231150 w 197"/>
              <a:gd name="T33" fmla="*/ 37301 h 150"/>
              <a:gd name="T34" fmla="*/ 216237 w 197"/>
              <a:gd name="T35" fmla="*/ 74602 h 150"/>
              <a:gd name="T36" fmla="*/ 186412 w 197"/>
              <a:gd name="T37" fmla="*/ 151691 h 150"/>
              <a:gd name="T38" fmla="*/ 186412 w 197"/>
              <a:gd name="T39" fmla="*/ 188992 h 150"/>
              <a:gd name="T40" fmla="*/ 221208 w 197"/>
              <a:gd name="T41" fmla="*/ 303381 h 150"/>
              <a:gd name="T42" fmla="*/ 188897 w 197"/>
              <a:gd name="T43" fmla="*/ 305868 h 150"/>
              <a:gd name="T44" fmla="*/ 186412 w 197"/>
              <a:gd name="T45" fmla="*/ 263594 h 150"/>
              <a:gd name="T46" fmla="*/ 221208 w 197"/>
              <a:gd name="T47" fmla="*/ 263594 h 150"/>
              <a:gd name="T48" fmla="*/ 4971 w 197"/>
              <a:gd name="T49" fmla="*/ 109416 h 150"/>
              <a:gd name="T50" fmla="*/ 9942 w 197"/>
              <a:gd name="T51" fmla="*/ 350629 h 150"/>
              <a:gd name="T52" fmla="*/ 141673 w 197"/>
              <a:gd name="T53" fmla="*/ 373010 h 150"/>
              <a:gd name="T54" fmla="*/ 146644 w 197"/>
              <a:gd name="T55" fmla="*/ 340682 h 150"/>
              <a:gd name="T56" fmla="*/ 141673 w 197"/>
              <a:gd name="T57" fmla="*/ 213859 h 150"/>
              <a:gd name="T58" fmla="*/ 141673 w 197"/>
              <a:gd name="T59" fmla="*/ 141744 h 150"/>
              <a:gd name="T60" fmla="*/ 141673 w 197"/>
              <a:gd name="T61" fmla="*/ 101956 h 150"/>
              <a:gd name="T62" fmla="*/ 114332 w 197"/>
              <a:gd name="T63" fmla="*/ 62168 h 150"/>
              <a:gd name="T64" fmla="*/ 32311 w 197"/>
              <a:gd name="T65" fmla="*/ 303381 h 150"/>
              <a:gd name="T66" fmla="*/ 62137 w 197"/>
              <a:gd name="T67" fmla="*/ 303381 h 150"/>
              <a:gd name="T68" fmla="*/ 32311 w 197"/>
              <a:gd name="T69" fmla="*/ 151691 h 150"/>
              <a:gd name="T70" fmla="*/ 106876 w 197"/>
              <a:gd name="T71" fmla="*/ 303381 h 150"/>
              <a:gd name="T72" fmla="*/ 106876 w 197"/>
              <a:gd name="T73" fmla="*/ 263594 h 150"/>
              <a:gd name="T74" fmla="*/ 77050 w 197"/>
              <a:gd name="T75" fmla="*/ 188992 h 150"/>
              <a:gd name="T76" fmla="*/ 106876 w 197"/>
              <a:gd name="T77" fmla="*/ 188992 h 150"/>
              <a:gd name="T78" fmla="*/ 380280 w 197"/>
              <a:gd name="T79" fmla="*/ 295921 h 150"/>
              <a:gd name="T80" fmla="*/ 380280 w 197"/>
              <a:gd name="T81" fmla="*/ 271054 h 150"/>
              <a:gd name="T82" fmla="*/ 462301 w 197"/>
              <a:gd name="T83" fmla="*/ 186505 h 150"/>
              <a:gd name="T84" fmla="*/ 434960 w 197"/>
              <a:gd name="T85" fmla="*/ 169098 h 150"/>
              <a:gd name="T86" fmla="*/ 395192 w 197"/>
              <a:gd name="T87" fmla="*/ 241213 h 150"/>
              <a:gd name="T88" fmla="*/ 323113 w 197"/>
              <a:gd name="T89" fmla="*/ 201425 h 150"/>
              <a:gd name="T90" fmla="*/ 362881 w 197"/>
              <a:gd name="T91" fmla="*/ 129310 h 15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197" h="150">
                <a:moveTo>
                  <a:pt x="150" y="127"/>
                </a:moveTo>
                <a:cubicBezTo>
                  <a:pt x="144" y="127"/>
                  <a:pt x="137" y="126"/>
                  <a:pt x="131" y="123"/>
                </a:cubicBezTo>
                <a:cubicBezTo>
                  <a:pt x="127" y="123"/>
                  <a:pt x="127" y="123"/>
                  <a:pt x="127" y="123"/>
                </a:cubicBezTo>
                <a:cubicBezTo>
                  <a:pt x="126" y="123"/>
                  <a:pt x="126" y="123"/>
                  <a:pt x="126" y="123"/>
                </a:cubicBezTo>
                <a:cubicBezTo>
                  <a:pt x="126" y="122"/>
                  <a:pt x="126" y="122"/>
                  <a:pt x="126" y="122"/>
                </a:cubicBezTo>
                <a:cubicBezTo>
                  <a:pt x="126" y="121"/>
                  <a:pt x="126" y="121"/>
                  <a:pt x="126" y="121"/>
                </a:cubicBezTo>
                <a:cubicBezTo>
                  <a:pt x="124" y="119"/>
                  <a:pt x="122" y="118"/>
                  <a:pt x="120" y="116"/>
                </a:cubicBezTo>
                <a:cubicBezTo>
                  <a:pt x="120" y="141"/>
                  <a:pt x="120" y="141"/>
                  <a:pt x="120" y="141"/>
                </a:cubicBezTo>
                <a:cubicBezTo>
                  <a:pt x="96" y="141"/>
                  <a:pt x="96" y="141"/>
                  <a:pt x="96" y="141"/>
                </a:cubicBezTo>
                <a:cubicBezTo>
                  <a:pt x="96" y="106"/>
                  <a:pt x="96" y="106"/>
                  <a:pt x="96" y="106"/>
                </a:cubicBezTo>
                <a:cubicBezTo>
                  <a:pt x="110" y="106"/>
                  <a:pt x="110" y="106"/>
                  <a:pt x="110" y="106"/>
                </a:cubicBezTo>
                <a:cubicBezTo>
                  <a:pt x="104" y="98"/>
                  <a:pt x="100" y="87"/>
                  <a:pt x="100" y="76"/>
                </a:cubicBezTo>
                <a:cubicBezTo>
                  <a:pt x="93" y="76"/>
                  <a:pt x="93" y="76"/>
                  <a:pt x="93" y="76"/>
                </a:cubicBezTo>
                <a:cubicBezTo>
                  <a:pt x="93" y="61"/>
                  <a:pt x="93" y="61"/>
                  <a:pt x="93" y="61"/>
                </a:cubicBezTo>
                <a:cubicBezTo>
                  <a:pt x="102" y="61"/>
                  <a:pt x="102" y="61"/>
                  <a:pt x="102" y="61"/>
                </a:cubicBezTo>
                <a:cubicBezTo>
                  <a:pt x="106" y="46"/>
                  <a:pt x="116" y="34"/>
                  <a:pt x="129" y="28"/>
                </a:cubicBezTo>
                <a:cubicBezTo>
                  <a:pt x="129" y="15"/>
                  <a:pt x="129" y="15"/>
                  <a:pt x="129" y="15"/>
                </a:cubicBezTo>
                <a:cubicBezTo>
                  <a:pt x="141" y="15"/>
                  <a:pt x="141" y="15"/>
                  <a:pt x="141" y="15"/>
                </a:cubicBezTo>
                <a:cubicBezTo>
                  <a:pt x="141" y="23"/>
                  <a:pt x="141" y="23"/>
                  <a:pt x="141" y="23"/>
                </a:cubicBezTo>
                <a:cubicBezTo>
                  <a:pt x="144" y="23"/>
                  <a:pt x="147" y="22"/>
                  <a:pt x="150" y="22"/>
                </a:cubicBezTo>
                <a:cubicBezTo>
                  <a:pt x="150" y="9"/>
                  <a:pt x="150" y="9"/>
                  <a:pt x="150" y="9"/>
                </a:cubicBezTo>
                <a:cubicBezTo>
                  <a:pt x="152" y="9"/>
                  <a:pt x="152" y="9"/>
                  <a:pt x="152" y="9"/>
                </a:cubicBezTo>
                <a:cubicBezTo>
                  <a:pt x="152" y="0"/>
                  <a:pt x="152" y="0"/>
                  <a:pt x="152" y="0"/>
                </a:cubicBezTo>
                <a:cubicBezTo>
                  <a:pt x="63" y="0"/>
                  <a:pt x="63" y="0"/>
                  <a:pt x="63" y="0"/>
                </a:cubicBezTo>
                <a:cubicBezTo>
                  <a:pt x="63" y="9"/>
                  <a:pt x="63" y="9"/>
                  <a:pt x="63" y="9"/>
                </a:cubicBezTo>
                <a:cubicBezTo>
                  <a:pt x="65" y="9"/>
                  <a:pt x="65" y="9"/>
                  <a:pt x="65" y="9"/>
                </a:cubicBezTo>
                <a:cubicBezTo>
                  <a:pt x="65" y="44"/>
                  <a:pt x="65" y="44"/>
                  <a:pt x="65" y="44"/>
                </a:cubicBezTo>
                <a:cubicBezTo>
                  <a:pt x="63" y="44"/>
                  <a:pt x="63" y="44"/>
                  <a:pt x="63" y="44"/>
                </a:cubicBezTo>
                <a:cubicBezTo>
                  <a:pt x="63" y="54"/>
                  <a:pt x="63" y="54"/>
                  <a:pt x="63" y="54"/>
                </a:cubicBezTo>
                <a:cubicBezTo>
                  <a:pt x="65" y="54"/>
                  <a:pt x="65" y="54"/>
                  <a:pt x="65" y="54"/>
                </a:cubicBezTo>
                <a:cubicBezTo>
                  <a:pt x="65" y="89"/>
                  <a:pt x="65" y="89"/>
                  <a:pt x="65" y="89"/>
                </a:cubicBezTo>
                <a:cubicBezTo>
                  <a:pt x="63" y="89"/>
                  <a:pt x="63" y="89"/>
                  <a:pt x="63" y="89"/>
                </a:cubicBezTo>
                <a:cubicBezTo>
                  <a:pt x="63" y="98"/>
                  <a:pt x="63" y="98"/>
                  <a:pt x="63" y="98"/>
                </a:cubicBezTo>
                <a:cubicBezTo>
                  <a:pt x="65" y="98"/>
                  <a:pt x="65" y="98"/>
                  <a:pt x="65" y="98"/>
                </a:cubicBezTo>
                <a:cubicBezTo>
                  <a:pt x="65" y="141"/>
                  <a:pt x="65" y="141"/>
                  <a:pt x="65" y="141"/>
                </a:cubicBezTo>
                <a:cubicBezTo>
                  <a:pt x="63" y="141"/>
                  <a:pt x="63" y="141"/>
                  <a:pt x="63" y="141"/>
                </a:cubicBezTo>
                <a:cubicBezTo>
                  <a:pt x="63" y="150"/>
                  <a:pt x="63" y="150"/>
                  <a:pt x="63" y="150"/>
                </a:cubicBezTo>
                <a:cubicBezTo>
                  <a:pt x="152" y="150"/>
                  <a:pt x="152" y="150"/>
                  <a:pt x="152" y="150"/>
                </a:cubicBezTo>
                <a:cubicBezTo>
                  <a:pt x="152" y="141"/>
                  <a:pt x="152" y="141"/>
                  <a:pt x="152" y="141"/>
                </a:cubicBezTo>
                <a:cubicBezTo>
                  <a:pt x="150" y="141"/>
                  <a:pt x="150" y="141"/>
                  <a:pt x="150" y="141"/>
                </a:cubicBezTo>
                <a:lnTo>
                  <a:pt x="150" y="127"/>
                </a:lnTo>
                <a:close/>
                <a:moveTo>
                  <a:pt x="111" y="15"/>
                </a:moveTo>
                <a:cubicBezTo>
                  <a:pt x="123" y="15"/>
                  <a:pt x="123" y="15"/>
                  <a:pt x="123" y="15"/>
                </a:cubicBezTo>
                <a:cubicBezTo>
                  <a:pt x="123" y="30"/>
                  <a:pt x="123" y="30"/>
                  <a:pt x="123" y="30"/>
                </a:cubicBezTo>
                <a:cubicBezTo>
                  <a:pt x="111" y="30"/>
                  <a:pt x="111" y="30"/>
                  <a:pt x="111" y="30"/>
                </a:cubicBezTo>
                <a:lnTo>
                  <a:pt x="111" y="15"/>
                </a:lnTo>
                <a:close/>
                <a:moveTo>
                  <a:pt x="93" y="15"/>
                </a:moveTo>
                <a:cubicBezTo>
                  <a:pt x="105" y="15"/>
                  <a:pt x="105" y="15"/>
                  <a:pt x="105" y="15"/>
                </a:cubicBezTo>
                <a:cubicBezTo>
                  <a:pt x="105" y="30"/>
                  <a:pt x="105" y="30"/>
                  <a:pt x="105" y="30"/>
                </a:cubicBezTo>
                <a:cubicBezTo>
                  <a:pt x="93" y="30"/>
                  <a:pt x="93" y="30"/>
                  <a:pt x="93" y="30"/>
                </a:cubicBezTo>
                <a:lnTo>
                  <a:pt x="93" y="15"/>
                </a:lnTo>
                <a:close/>
                <a:moveTo>
                  <a:pt x="75" y="15"/>
                </a:moveTo>
                <a:cubicBezTo>
                  <a:pt x="87" y="15"/>
                  <a:pt x="87" y="15"/>
                  <a:pt x="87" y="15"/>
                </a:cubicBezTo>
                <a:cubicBezTo>
                  <a:pt x="87" y="30"/>
                  <a:pt x="87" y="30"/>
                  <a:pt x="87" y="30"/>
                </a:cubicBezTo>
                <a:cubicBezTo>
                  <a:pt x="75" y="30"/>
                  <a:pt x="75" y="30"/>
                  <a:pt x="75" y="30"/>
                </a:cubicBezTo>
                <a:lnTo>
                  <a:pt x="75" y="15"/>
                </a:lnTo>
                <a:close/>
                <a:moveTo>
                  <a:pt x="75" y="61"/>
                </a:moveTo>
                <a:cubicBezTo>
                  <a:pt x="87" y="61"/>
                  <a:pt x="87" y="61"/>
                  <a:pt x="87" y="61"/>
                </a:cubicBezTo>
                <a:cubicBezTo>
                  <a:pt x="87" y="76"/>
                  <a:pt x="87" y="76"/>
                  <a:pt x="87" y="76"/>
                </a:cubicBezTo>
                <a:cubicBezTo>
                  <a:pt x="75" y="76"/>
                  <a:pt x="75" y="76"/>
                  <a:pt x="75" y="76"/>
                </a:cubicBezTo>
                <a:lnTo>
                  <a:pt x="75" y="61"/>
                </a:lnTo>
                <a:close/>
                <a:moveTo>
                  <a:pt x="89" y="106"/>
                </a:moveTo>
                <a:cubicBezTo>
                  <a:pt x="89" y="122"/>
                  <a:pt x="89" y="122"/>
                  <a:pt x="89" y="122"/>
                </a:cubicBezTo>
                <a:cubicBezTo>
                  <a:pt x="89" y="123"/>
                  <a:pt x="89" y="123"/>
                  <a:pt x="89" y="123"/>
                </a:cubicBezTo>
                <a:cubicBezTo>
                  <a:pt x="89" y="123"/>
                  <a:pt x="89" y="123"/>
                  <a:pt x="89" y="123"/>
                </a:cubicBezTo>
                <a:cubicBezTo>
                  <a:pt x="76" y="123"/>
                  <a:pt x="76" y="123"/>
                  <a:pt x="76" y="123"/>
                </a:cubicBezTo>
                <a:cubicBezTo>
                  <a:pt x="75" y="123"/>
                  <a:pt x="75" y="123"/>
                  <a:pt x="75" y="123"/>
                </a:cubicBezTo>
                <a:cubicBezTo>
                  <a:pt x="75" y="122"/>
                  <a:pt x="75" y="122"/>
                  <a:pt x="75" y="122"/>
                </a:cubicBezTo>
                <a:cubicBezTo>
                  <a:pt x="75" y="106"/>
                  <a:pt x="75" y="106"/>
                  <a:pt x="75" y="106"/>
                </a:cubicBezTo>
                <a:cubicBezTo>
                  <a:pt x="75" y="106"/>
                  <a:pt x="75" y="106"/>
                  <a:pt x="75" y="106"/>
                </a:cubicBezTo>
                <a:cubicBezTo>
                  <a:pt x="76" y="106"/>
                  <a:pt x="76" y="106"/>
                  <a:pt x="76" y="106"/>
                </a:cubicBezTo>
                <a:cubicBezTo>
                  <a:pt x="89" y="106"/>
                  <a:pt x="89" y="106"/>
                  <a:pt x="89" y="106"/>
                </a:cubicBezTo>
                <a:cubicBezTo>
                  <a:pt x="89" y="106"/>
                  <a:pt x="89" y="106"/>
                  <a:pt x="89" y="106"/>
                </a:cubicBezTo>
                <a:close/>
                <a:moveTo>
                  <a:pt x="0" y="44"/>
                </a:moveTo>
                <a:cubicBezTo>
                  <a:pt x="2" y="44"/>
                  <a:pt x="2" y="44"/>
                  <a:pt x="2" y="44"/>
                </a:cubicBezTo>
                <a:cubicBezTo>
                  <a:pt x="2" y="54"/>
                  <a:pt x="2" y="54"/>
                  <a:pt x="2" y="54"/>
                </a:cubicBezTo>
                <a:cubicBezTo>
                  <a:pt x="4" y="54"/>
                  <a:pt x="4" y="54"/>
                  <a:pt x="4" y="54"/>
                </a:cubicBezTo>
                <a:cubicBezTo>
                  <a:pt x="4" y="141"/>
                  <a:pt x="4" y="141"/>
                  <a:pt x="4" y="141"/>
                </a:cubicBezTo>
                <a:cubicBezTo>
                  <a:pt x="2" y="141"/>
                  <a:pt x="2" y="141"/>
                  <a:pt x="2" y="141"/>
                </a:cubicBezTo>
                <a:cubicBezTo>
                  <a:pt x="2" y="150"/>
                  <a:pt x="2" y="150"/>
                  <a:pt x="2" y="150"/>
                </a:cubicBezTo>
                <a:cubicBezTo>
                  <a:pt x="57" y="150"/>
                  <a:pt x="57" y="150"/>
                  <a:pt x="57" y="150"/>
                </a:cubicBezTo>
                <a:cubicBezTo>
                  <a:pt x="57" y="141"/>
                  <a:pt x="57" y="141"/>
                  <a:pt x="57" y="141"/>
                </a:cubicBezTo>
                <a:cubicBezTo>
                  <a:pt x="57" y="137"/>
                  <a:pt x="57" y="137"/>
                  <a:pt x="57" y="137"/>
                </a:cubicBezTo>
                <a:cubicBezTo>
                  <a:pt x="59" y="137"/>
                  <a:pt x="59" y="137"/>
                  <a:pt x="59" y="137"/>
                </a:cubicBezTo>
                <a:cubicBezTo>
                  <a:pt x="59" y="102"/>
                  <a:pt x="59" y="102"/>
                  <a:pt x="59" y="102"/>
                </a:cubicBezTo>
                <a:cubicBezTo>
                  <a:pt x="57" y="102"/>
                  <a:pt x="57" y="102"/>
                  <a:pt x="57" y="102"/>
                </a:cubicBezTo>
                <a:cubicBezTo>
                  <a:pt x="57" y="86"/>
                  <a:pt x="57" y="86"/>
                  <a:pt x="57" y="86"/>
                </a:cubicBezTo>
                <a:cubicBezTo>
                  <a:pt x="59" y="86"/>
                  <a:pt x="59" y="86"/>
                  <a:pt x="59" y="86"/>
                </a:cubicBezTo>
                <a:cubicBezTo>
                  <a:pt x="59" y="57"/>
                  <a:pt x="59" y="57"/>
                  <a:pt x="59" y="57"/>
                </a:cubicBezTo>
                <a:cubicBezTo>
                  <a:pt x="57" y="57"/>
                  <a:pt x="57" y="57"/>
                  <a:pt x="57" y="57"/>
                </a:cubicBezTo>
                <a:cubicBezTo>
                  <a:pt x="57" y="54"/>
                  <a:pt x="57" y="54"/>
                  <a:pt x="57" y="54"/>
                </a:cubicBezTo>
                <a:cubicBezTo>
                  <a:pt x="57" y="44"/>
                  <a:pt x="57" y="44"/>
                  <a:pt x="57" y="44"/>
                </a:cubicBezTo>
                <a:cubicBezTo>
                  <a:pt x="57" y="41"/>
                  <a:pt x="57" y="41"/>
                  <a:pt x="57" y="41"/>
                </a:cubicBezTo>
                <a:cubicBezTo>
                  <a:pt x="59" y="41"/>
                  <a:pt x="59" y="41"/>
                  <a:pt x="59" y="41"/>
                </a:cubicBezTo>
                <a:cubicBezTo>
                  <a:pt x="59" y="31"/>
                  <a:pt x="59" y="31"/>
                  <a:pt x="59" y="31"/>
                </a:cubicBezTo>
                <a:cubicBezTo>
                  <a:pt x="46" y="25"/>
                  <a:pt x="46" y="25"/>
                  <a:pt x="46" y="25"/>
                </a:cubicBezTo>
                <a:lnTo>
                  <a:pt x="0" y="44"/>
                </a:lnTo>
                <a:close/>
                <a:moveTo>
                  <a:pt x="25" y="122"/>
                </a:moveTo>
                <a:cubicBezTo>
                  <a:pt x="13" y="122"/>
                  <a:pt x="13" y="122"/>
                  <a:pt x="13" y="122"/>
                </a:cubicBezTo>
                <a:cubicBezTo>
                  <a:pt x="13" y="106"/>
                  <a:pt x="13" y="106"/>
                  <a:pt x="13" y="106"/>
                </a:cubicBezTo>
                <a:cubicBezTo>
                  <a:pt x="25" y="106"/>
                  <a:pt x="25" y="106"/>
                  <a:pt x="25" y="106"/>
                </a:cubicBezTo>
                <a:lnTo>
                  <a:pt x="25" y="122"/>
                </a:lnTo>
                <a:close/>
                <a:moveTo>
                  <a:pt x="25" y="76"/>
                </a:moveTo>
                <a:cubicBezTo>
                  <a:pt x="13" y="76"/>
                  <a:pt x="13" y="76"/>
                  <a:pt x="13" y="76"/>
                </a:cubicBezTo>
                <a:cubicBezTo>
                  <a:pt x="13" y="61"/>
                  <a:pt x="13" y="61"/>
                  <a:pt x="13" y="61"/>
                </a:cubicBezTo>
                <a:cubicBezTo>
                  <a:pt x="25" y="61"/>
                  <a:pt x="25" y="61"/>
                  <a:pt x="25" y="61"/>
                </a:cubicBezTo>
                <a:lnTo>
                  <a:pt x="25" y="76"/>
                </a:lnTo>
                <a:close/>
                <a:moveTo>
                  <a:pt x="43" y="122"/>
                </a:moveTo>
                <a:cubicBezTo>
                  <a:pt x="31" y="122"/>
                  <a:pt x="31" y="122"/>
                  <a:pt x="31" y="122"/>
                </a:cubicBezTo>
                <a:cubicBezTo>
                  <a:pt x="31" y="106"/>
                  <a:pt x="31" y="106"/>
                  <a:pt x="31" y="106"/>
                </a:cubicBezTo>
                <a:cubicBezTo>
                  <a:pt x="43" y="106"/>
                  <a:pt x="43" y="106"/>
                  <a:pt x="43" y="106"/>
                </a:cubicBezTo>
                <a:lnTo>
                  <a:pt x="43" y="122"/>
                </a:lnTo>
                <a:close/>
                <a:moveTo>
                  <a:pt x="43" y="76"/>
                </a:moveTo>
                <a:cubicBezTo>
                  <a:pt x="31" y="76"/>
                  <a:pt x="31" y="76"/>
                  <a:pt x="31" y="76"/>
                </a:cubicBezTo>
                <a:cubicBezTo>
                  <a:pt x="31" y="61"/>
                  <a:pt x="31" y="61"/>
                  <a:pt x="31" y="61"/>
                </a:cubicBezTo>
                <a:cubicBezTo>
                  <a:pt x="43" y="61"/>
                  <a:pt x="43" y="61"/>
                  <a:pt x="43" y="61"/>
                </a:cubicBezTo>
                <a:lnTo>
                  <a:pt x="43" y="76"/>
                </a:lnTo>
                <a:close/>
                <a:moveTo>
                  <a:pt x="153" y="30"/>
                </a:moveTo>
                <a:cubicBezTo>
                  <a:pt x="128" y="30"/>
                  <a:pt x="108" y="50"/>
                  <a:pt x="108" y="75"/>
                </a:cubicBezTo>
                <a:cubicBezTo>
                  <a:pt x="108" y="99"/>
                  <a:pt x="128" y="119"/>
                  <a:pt x="153" y="119"/>
                </a:cubicBezTo>
                <a:cubicBezTo>
                  <a:pt x="177" y="119"/>
                  <a:pt x="197" y="99"/>
                  <a:pt x="197" y="75"/>
                </a:cubicBezTo>
                <a:cubicBezTo>
                  <a:pt x="197" y="50"/>
                  <a:pt x="177" y="30"/>
                  <a:pt x="153" y="30"/>
                </a:cubicBezTo>
                <a:moveTo>
                  <a:pt x="153" y="109"/>
                </a:moveTo>
                <a:cubicBezTo>
                  <a:pt x="134" y="109"/>
                  <a:pt x="119" y="93"/>
                  <a:pt x="119" y="75"/>
                </a:cubicBezTo>
                <a:cubicBezTo>
                  <a:pt x="119" y="56"/>
                  <a:pt x="134" y="41"/>
                  <a:pt x="153" y="41"/>
                </a:cubicBezTo>
                <a:cubicBezTo>
                  <a:pt x="171" y="41"/>
                  <a:pt x="186" y="56"/>
                  <a:pt x="186" y="75"/>
                </a:cubicBezTo>
                <a:cubicBezTo>
                  <a:pt x="186" y="93"/>
                  <a:pt x="171" y="109"/>
                  <a:pt x="153" y="109"/>
                </a:cubicBezTo>
                <a:moveTo>
                  <a:pt x="159" y="68"/>
                </a:moveTo>
                <a:cubicBezTo>
                  <a:pt x="175" y="68"/>
                  <a:pt x="175" y="68"/>
                  <a:pt x="175" y="68"/>
                </a:cubicBezTo>
                <a:cubicBezTo>
                  <a:pt x="175" y="81"/>
                  <a:pt x="175" y="81"/>
                  <a:pt x="175" y="81"/>
                </a:cubicBezTo>
                <a:cubicBezTo>
                  <a:pt x="159" y="81"/>
                  <a:pt x="159" y="81"/>
                  <a:pt x="159" y="81"/>
                </a:cubicBezTo>
                <a:cubicBezTo>
                  <a:pt x="159" y="97"/>
                  <a:pt x="159" y="97"/>
                  <a:pt x="159" y="97"/>
                </a:cubicBezTo>
                <a:cubicBezTo>
                  <a:pt x="146" y="97"/>
                  <a:pt x="146" y="97"/>
                  <a:pt x="146" y="97"/>
                </a:cubicBezTo>
                <a:cubicBezTo>
                  <a:pt x="146" y="81"/>
                  <a:pt x="146" y="81"/>
                  <a:pt x="146" y="81"/>
                </a:cubicBezTo>
                <a:cubicBezTo>
                  <a:pt x="130" y="81"/>
                  <a:pt x="130" y="81"/>
                  <a:pt x="130" y="81"/>
                </a:cubicBezTo>
                <a:cubicBezTo>
                  <a:pt x="130" y="68"/>
                  <a:pt x="130" y="68"/>
                  <a:pt x="130" y="68"/>
                </a:cubicBezTo>
                <a:cubicBezTo>
                  <a:pt x="146" y="68"/>
                  <a:pt x="146" y="68"/>
                  <a:pt x="146" y="68"/>
                </a:cubicBezTo>
                <a:cubicBezTo>
                  <a:pt x="146" y="52"/>
                  <a:pt x="146" y="52"/>
                  <a:pt x="146" y="52"/>
                </a:cubicBezTo>
                <a:cubicBezTo>
                  <a:pt x="159" y="52"/>
                  <a:pt x="159" y="52"/>
                  <a:pt x="159" y="52"/>
                </a:cubicBezTo>
                <a:lnTo>
                  <a:pt x="159" y="6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Freeform 36"/>
          <p:cNvSpPr>
            <a:spLocks noEditPoints="1"/>
          </p:cNvSpPr>
          <p:nvPr/>
        </p:nvSpPr>
        <p:spPr bwMode="auto">
          <a:xfrm>
            <a:off x="7967663" y="5175250"/>
            <a:ext cx="474662" cy="395288"/>
          </a:xfrm>
          <a:custGeom>
            <a:avLst/>
            <a:gdLst>
              <a:gd name="T0" fmla="*/ 323208 w 202"/>
              <a:gd name="T1" fmla="*/ 334993 h 169"/>
              <a:gd name="T2" fmla="*/ 332577 w 202"/>
              <a:gd name="T3" fmla="*/ 360762 h 169"/>
              <a:gd name="T4" fmla="*/ 295103 w 202"/>
              <a:gd name="T5" fmla="*/ 360762 h 169"/>
              <a:gd name="T6" fmla="*/ 227183 w 202"/>
              <a:gd name="T7" fmla="*/ 349049 h 169"/>
              <a:gd name="T8" fmla="*/ 201420 w 202"/>
              <a:gd name="T9" fmla="*/ 353734 h 169"/>
              <a:gd name="T10" fmla="*/ 166288 w 202"/>
              <a:gd name="T11" fmla="*/ 344364 h 169"/>
              <a:gd name="T12" fmla="*/ 140525 w 202"/>
              <a:gd name="T13" fmla="*/ 344364 h 169"/>
              <a:gd name="T14" fmla="*/ 140525 w 202"/>
              <a:gd name="T15" fmla="*/ 171010 h 169"/>
              <a:gd name="T16" fmla="*/ 187367 w 202"/>
              <a:gd name="T17" fmla="*/ 163983 h 169"/>
              <a:gd name="T18" fmla="*/ 236551 w 202"/>
              <a:gd name="T19" fmla="*/ 112445 h 169"/>
              <a:gd name="T20" fmla="*/ 285735 w 202"/>
              <a:gd name="T21" fmla="*/ 49195 h 169"/>
              <a:gd name="T22" fmla="*/ 311498 w 202"/>
              <a:gd name="T23" fmla="*/ 9370 h 169"/>
              <a:gd name="T24" fmla="*/ 337261 w 202"/>
              <a:gd name="T25" fmla="*/ 67936 h 169"/>
              <a:gd name="T26" fmla="*/ 309156 w 202"/>
              <a:gd name="T27" fmla="*/ 156955 h 169"/>
              <a:gd name="T28" fmla="*/ 306814 w 202"/>
              <a:gd name="T29" fmla="*/ 215520 h 169"/>
              <a:gd name="T30" fmla="*/ 288077 w 202"/>
              <a:gd name="T31" fmla="*/ 264715 h 169"/>
              <a:gd name="T32" fmla="*/ 316182 w 202"/>
              <a:gd name="T33" fmla="*/ 229576 h 169"/>
              <a:gd name="T34" fmla="*/ 330235 w 202"/>
              <a:gd name="T35" fmla="*/ 166325 h 169"/>
              <a:gd name="T36" fmla="*/ 339603 w 202"/>
              <a:gd name="T37" fmla="*/ 156955 h 169"/>
              <a:gd name="T38" fmla="*/ 332577 w 202"/>
              <a:gd name="T39" fmla="*/ 180381 h 169"/>
              <a:gd name="T40" fmla="*/ 346629 w 202"/>
              <a:gd name="T41" fmla="*/ 210835 h 169"/>
              <a:gd name="T42" fmla="*/ 341945 w 202"/>
              <a:gd name="T43" fmla="*/ 231918 h 169"/>
              <a:gd name="T44" fmla="*/ 346629 w 202"/>
              <a:gd name="T45" fmla="*/ 253002 h 169"/>
              <a:gd name="T46" fmla="*/ 332577 w 202"/>
              <a:gd name="T47" fmla="*/ 283456 h 169"/>
              <a:gd name="T48" fmla="*/ 337261 w 202"/>
              <a:gd name="T49" fmla="*/ 302197 h 169"/>
              <a:gd name="T50" fmla="*/ 323208 w 202"/>
              <a:gd name="T51" fmla="*/ 334993 h 169"/>
              <a:gd name="T52" fmla="*/ 473102 w 202"/>
              <a:gd name="T53" fmla="*/ 231918 h 169"/>
              <a:gd name="T54" fmla="*/ 444997 w 202"/>
              <a:gd name="T55" fmla="*/ 206150 h 169"/>
              <a:gd name="T56" fmla="*/ 433286 w 202"/>
              <a:gd name="T57" fmla="*/ 206150 h 169"/>
              <a:gd name="T58" fmla="*/ 454365 w 202"/>
              <a:gd name="T59" fmla="*/ 180381 h 169"/>
              <a:gd name="T60" fmla="*/ 426260 w 202"/>
              <a:gd name="T61" fmla="*/ 154612 h 169"/>
              <a:gd name="T62" fmla="*/ 372392 w 202"/>
              <a:gd name="T63" fmla="*/ 154612 h 169"/>
              <a:gd name="T64" fmla="*/ 346629 w 202"/>
              <a:gd name="T65" fmla="*/ 180381 h 169"/>
              <a:gd name="T66" fmla="*/ 374734 w 202"/>
              <a:gd name="T67" fmla="*/ 206150 h 169"/>
              <a:gd name="T68" fmla="*/ 377076 w 202"/>
              <a:gd name="T69" fmla="*/ 206150 h 169"/>
              <a:gd name="T70" fmla="*/ 355998 w 202"/>
              <a:gd name="T71" fmla="*/ 231918 h 169"/>
              <a:gd name="T72" fmla="*/ 377076 w 202"/>
              <a:gd name="T73" fmla="*/ 257687 h 169"/>
              <a:gd name="T74" fmla="*/ 374734 w 202"/>
              <a:gd name="T75" fmla="*/ 257687 h 169"/>
              <a:gd name="T76" fmla="*/ 346629 w 202"/>
              <a:gd name="T77" fmla="*/ 283456 h 169"/>
              <a:gd name="T78" fmla="*/ 367708 w 202"/>
              <a:gd name="T79" fmla="*/ 309224 h 169"/>
              <a:gd name="T80" fmla="*/ 365366 w 202"/>
              <a:gd name="T81" fmla="*/ 309224 h 169"/>
              <a:gd name="T82" fmla="*/ 337261 w 202"/>
              <a:gd name="T83" fmla="*/ 334993 h 169"/>
              <a:gd name="T84" fmla="*/ 365366 w 202"/>
              <a:gd name="T85" fmla="*/ 360762 h 169"/>
              <a:gd name="T86" fmla="*/ 391129 w 202"/>
              <a:gd name="T87" fmla="*/ 360762 h 169"/>
              <a:gd name="T88" fmla="*/ 419234 w 202"/>
              <a:gd name="T89" fmla="*/ 360762 h 169"/>
              <a:gd name="T90" fmla="*/ 447339 w 202"/>
              <a:gd name="T91" fmla="*/ 334993 h 169"/>
              <a:gd name="T92" fmla="*/ 423918 w 202"/>
              <a:gd name="T93" fmla="*/ 309224 h 169"/>
              <a:gd name="T94" fmla="*/ 435629 w 202"/>
              <a:gd name="T95" fmla="*/ 309224 h 169"/>
              <a:gd name="T96" fmla="*/ 463734 w 202"/>
              <a:gd name="T97" fmla="*/ 283456 h 169"/>
              <a:gd name="T98" fmla="*/ 442655 w 202"/>
              <a:gd name="T99" fmla="*/ 257687 h 169"/>
              <a:gd name="T100" fmla="*/ 444997 w 202"/>
              <a:gd name="T101" fmla="*/ 257687 h 169"/>
              <a:gd name="T102" fmla="*/ 473102 w 202"/>
              <a:gd name="T103" fmla="*/ 231918 h 169"/>
              <a:gd name="T104" fmla="*/ 0 w 202"/>
              <a:gd name="T105" fmla="*/ 156955 h 169"/>
              <a:gd name="T106" fmla="*/ 124131 w 202"/>
              <a:gd name="T107" fmla="*/ 156955 h 169"/>
              <a:gd name="T108" fmla="*/ 124131 w 202"/>
              <a:gd name="T109" fmla="*/ 395901 h 169"/>
              <a:gd name="T110" fmla="*/ 0 w 202"/>
              <a:gd name="T111" fmla="*/ 395901 h 169"/>
              <a:gd name="T112" fmla="*/ 0 w 202"/>
              <a:gd name="T113" fmla="*/ 156955 h 169"/>
              <a:gd name="T114" fmla="*/ 74947 w 202"/>
              <a:gd name="T115" fmla="*/ 358419 h 169"/>
              <a:gd name="T116" fmla="*/ 88999 w 202"/>
              <a:gd name="T117" fmla="*/ 372475 h 169"/>
              <a:gd name="T118" fmla="*/ 105394 w 202"/>
              <a:gd name="T119" fmla="*/ 358419 h 169"/>
              <a:gd name="T120" fmla="*/ 88999 w 202"/>
              <a:gd name="T121" fmla="*/ 342021 h 169"/>
              <a:gd name="T122" fmla="*/ 74947 w 202"/>
              <a:gd name="T123" fmla="*/ 358419 h 169"/>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02" h="169">
                <a:moveTo>
                  <a:pt x="138" y="143"/>
                </a:moveTo>
                <a:cubicBezTo>
                  <a:pt x="138" y="147"/>
                  <a:pt x="139" y="151"/>
                  <a:pt x="142" y="154"/>
                </a:cubicBezTo>
                <a:cubicBezTo>
                  <a:pt x="126" y="154"/>
                  <a:pt x="126" y="154"/>
                  <a:pt x="126" y="154"/>
                </a:cubicBezTo>
                <a:cubicBezTo>
                  <a:pt x="119" y="154"/>
                  <a:pt x="102" y="149"/>
                  <a:pt x="97" y="149"/>
                </a:cubicBezTo>
                <a:cubicBezTo>
                  <a:pt x="92" y="149"/>
                  <a:pt x="90" y="151"/>
                  <a:pt x="86" y="151"/>
                </a:cubicBezTo>
                <a:cubicBezTo>
                  <a:pt x="82" y="151"/>
                  <a:pt x="75" y="147"/>
                  <a:pt x="71" y="147"/>
                </a:cubicBezTo>
                <a:cubicBezTo>
                  <a:pt x="60" y="147"/>
                  <a:pt x="60" y="147"/>
                  <a:pt x="60" y="147"/>
                </a:cubicBezTo>
                <a:cubicBezTo>
                  <a:pt x="60" y="73"/>
                  <a:pt x="60" y="73"/>
                  <a:pt x="60" y="73"/>
                </a:cubicBezTo>
                <a:cubicBezTo>
                  <a:pt x="64" y="74"/>
                  <a:pt x="73" y="75"/>
                  <a:pt x="80" y="70"/>
                </a:cubicBezTo>
                <a:cubicBezTo>
                  <a:pt x="89" y="64"/>
                  <a:pt x="97" y="55"/>
                  <a:pt x="101" y="48"/>
                </a:cubicBezTo>
                <a:cubicBezTo>
                  <a:pt x="106" y="42"/>
                  <a:pt x="116" y="36"/>
                  <a:pt x="122" y="21"/>
                </a:cubicBezTo>
                <a:cubicBezTo>
                  <a:pt x="125" y="15"/>
                  <a:pt x="123" y="0"/>
                  <a:pt x="133" y="4"/>
                </a:cubicBezTo>
                <a:cubicBezTo>
                  <a:pt x="144" y="7"/>
                  <a:pt x="144" y="18"/>
                  <a:pt x="144" y="29"/>
                </a:cubicBezTo>
                <a:cubicBezTo>
                  <a:pt x="143" y="41"/>
                  <a:pt x="132" y="63"/>
                  <a:pt x="132" y="67"/>
                </a:cubicBezTo>
                <a:cubicBezTo>
                  <a:pt x="130" y="77"/>
                  <a:pt x="131" y="83"/>
                  <a:pt x="131" y="92"/>
                </a:cubicBezTo>
                <a:cubicBezTo>
                  <a:pt x="130" y="104"/>
                  <a:pt x="123" y="113"/>
                  <a:pt x="123" y="113"/>
                </a:cubicBezTo>
                <a:cubicBezTo>
                  <a:pt x="123" y="113"/>
                  <a:pt x="133" y="107"/>
                  <a:pt x="135" y="98"/>
                </a:cubicBezTo>
                <a:cubicBezTo>
                  <a:pt x="137" y="89"/>
                  <a:pt x="135" y="80"/>
                  <a:pt x="141" y="71"/>
                </a:cubicBezTo>
                <a:cubicBezTo>
                  <a:pt x="142" y="69"/>
                  <a:pt x="143" y="68"/>
                  <a:pt x="145" y="67"/>
                </a:cubicBezTo>
                <a:cubicBezTo>
                  <a:pt x="143" y="69"/>
                  <a:pt x="142" y="73"/>
                  <a:pt x="142" y="77"/>
                </a:cubicBezTo>
                <a:cubicBezTo>
                  <a:pt x="142" y="82"/>
                  <a:pt x="144" y="87"/>
                  <a:pt x="148" y="90"/>
                </a:cubicBezTo>
                <a:cubicBezTo>
                  <a:pt x="147" y="93"/>
                  <a:pt x="146" y="96"/>
                  <a:pt x="146" y="99"/>
                </a:cubicBezTo>
                <a:cubicBezTo>
                  <a:pt x="146" y="102"/>
                  <a:pt x="147" y="105"/>
                  <a:pt x="148" y="108"/>
                </a:cubicBezTo>
                <a:cubicBezTo>
                  <a:pt x="144" y="111"/>
                  <a:pt x="142" y="115"/>
                  <a:pt x="142" y="121"/>
                </a:cubicBezTo>
                <a:cubicBezTo>
                  <a:pt x="142" y="124"/>
                  <a:pt x="143" y="127"/>
                  <a:pt x="144" y="129"/>
                </a:cubicBezTo>
                <a:cubicBezTo>
                  <a:pt x="140" y="133"/>
                  <a:pt x="138" y="137"/>
                  <a:pt x="138" y="143"/>
                </a:cubicBezTo>
                <a:moveTo>
                  <a:pt x="202" y="99"/>
                </a:moveTo>
                <a:cubicBezTo>
                  <a:pt x="202" y="93"/>
                  <a:pt x="197" y="88"/>
                  <a:pt x="190" y="88"/>
                </a:cubicBezTo>
                <a:cubicBezTo>
                  <a:pt x="185" y="88"/>
                  <a:pt x="185" y="88"/>
                  <a:pt x="185" y="88"/>
                </a:cubicBezTo>
                <a:cubicBezTo>
                  <a:pt x="190" y="87"/>
                  <a:pt x="194" y="82"/>
                  <a:pt x="194" y="77"/>
                </a:cubicBezTo>
                <a:cubicBezTo>
                  <a:pt x="194" y="71"/>
                  <a:pt x="189" y="66"/>
                  <a:pt x="182" y="66"/>
                </a:cubicBezTo>
                <a:cubicBezTo>
                  <a:pt x="159" y="66"/>
                  <a:pt x="159" y="66"/>
                  <a:pt x="159" y="66"/>
                </a:cubicBezTo>
                <a:cubicBezTo>
                  <a:pt x="152" y="66"/>
                  <a:pt x="148" y="71"/>
                  <a:pt x="148" y="77"/>
                </a:cubicBezTo>
                <a:cubicBezTo>
                  <a:pt x="148" y="83"/>
                  <a:pt x="153" y="88"/>
                  <a:pt x="160" y="88"/>
                </a:cubicBezTo>
                <a:cubicBezTo>
                  <a:pt x="161" y="88"/>
                  <a:pt x="161" y="88"/>
                  <a:pt x="161" y="88"/>
                </a:cubicBezTo>
                <a:cubicBezTo>
                  <a:pt x="156" y="89"/>
                  <a:pt x="152" y="94"/>
                  <a:pt x="152" y="99"/>
                </a:cubicBezTo>
                <a:cubicBezTo>
                  <a:pt x="152" y="104"/>
                  <a:pt x="156" y="109"/>
                  <a:pt x="161" y="110"/>
                </a:cubicBezTo>
                <a:cubicBezTo>
                  <a:pt x="160" y="110"/>
                  <a:pt x="160" y="110"/>
                  <a:pt x="160" y="110"/>
                </a:cubicBezTo>
                <a:cubicBezTo>
                  <a:pt x="153" y="110"/>
                  <a:pt x="148" y="115"/>
                  <a:pt x="148" y="121"/>
                </a:cubicBezTo>
                <a:cubicBezTo>
                  <a:pt x="148" y="126"/>
                  <a:pt x="152" y="130"/>
                  <a:pt x="157" y="132"/>
                </a:cubicBezTo>
                <a:cubicBezTo>
                  <a:pt x="156" y="132"/>
                  <a:pt x="156" y="132"/>
                  <a:pt x="156" y="132"/>
                </a:cubicBezTo>
                <a:cubicBezTo>
                  <a:pt x="149" y="132"/>
                  <a:pt x="144" y="137"/>
                  <a:pt x="144" y="143"/>
                </a:cubicBezTo>
                <a:cubicBezTo>
                  <a:pt x="144" y="149"/>
                  <a:pt x="149" y="154"/>
                  <a:pt x="156" y="154"/>
                </a:cubicBezTo>
                <a:cubicBezTo>
                  <a:pt x="167" y="154"/>
                  <a:pt x="167" y="154"/>
                  <a:pt x="167" y="154"/>
                </a:cubicBezTo>
                <a:cubicBezTo>
                  <a:pt x="179" y="154"/>
                  <a:pt x="179" y="154"/>
                  <a:pt x="179" y="154"/>
                </a:cubicBezTo>
                <a:cubicBezTo>
                  <a:pt x="185" y="154"/>
                  <a:pt x="191" y="149"/>
                  <a:pt x="191" y="143"/>
                </a:cubicBezTo>
                <a:cubicBezTo>
                  <a:pt x="191" y="137"/>
                  <a:pt x="187" y="133"/>
                  <a:pt x="181" y="132"/>
                </a:cubicBezTo>
                <a:cubicBezTo>
                  <a:pt x="186" y="132"/>
                  <a:pt x="186" y="132"/>
                  <a:pt x="186" y="132"/>
                </a:cubicBezTo>
                <a:cubicBezTo>
                  <a:pt x="193" y="132"/>
                  <a:pt x="198" y="127"/>
                  <a:pt x="198" y="121"/>
                </a:cubicBezTo>
                <a:cubicBezTo>
                  <a:pt x="198" y="115"/>
                  <a:pt x="194" y="111"/>
                  <a:pt x="189" y="110"/>
                </a:cubicBezTo>
                <a:cubicBezTo>
                  <a:pt x="190" y="110"/>
                  <a:pt x="190" y="110"/>
                  <a:pt x="190" y="110"/>
                </a:cubicBezTo>
                <a:cubicBezTo>
                  <a:pt x="197" y="110"/>
                  <a:pt x="202" y="105"/>
                  <a:pt x="202" y="99"/>
                </a:cubicBezTo>
                <a:moveTo>
                  <a:pt x="0" y="67"/>
                </a:moveTo>
                <a:cubicBezTo>
                  <a:pt x="53" y="67"/>
                  <a:pt x="53" y="67"/>
                  <a:pt x="53" y="67"/>
                </a:cubicBezTo>
                <a:cubicBezTo>
                  <a:pt x="53" y="169"/>
                  <a:pt x="53" y="169"/>
                  <a:pt x="53" y="169"/>
                </a:cubicBezTo>
                <a:cubicBezTo>
                  <a:pt x="0" y="169"/>
                  <a:pt x="0" y="169"/>
                  <a:pt x="0" y="169"/>
                </a:cubicBezTo>
                <a:lnTo>
                  <a:pt x="0" y="67"/>
                </a:lnTo>
                <a:close/>
                <a:moveTo>
                  <a:pt x="32" y="153"/>
                </a:moveTo>
                <a:cubicBezTo>
                  <a:pt x="32" y="156"/>
                  <a:pt x="35" y="159"/>
                  <a:pt x="38" y="159"/>
                </a:cubicBezTo>
                <a:cubicBezTo>
                  <a:pt x="42" y="159"/>
                  <a:pt x="45" y="156"/>
                  <a:pt x="45" y="153"/>
                </a:cubicBezTo>
                <a:cubicBezTo>
                  <a:pt x="45" y="149"/>
                  <a:pt x="42" y="146"/>
                  <a:pt x="38" y="146"/>
                </a:cubicBezTo>
                <a:cubicBezTo>
                  <a:pt x="35" y="146"/>
                  <a:pt x="32" y="149"/>
                  <a:pt x="32" y="153"/>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38" name="Group 37"/>
          <p:cNvGrpSpPr/>
          <p:nvPr/>
        </p:nvGrpSpPr>
        <p:grpSpPr bwMode="auto">
          <a:xfrm>
            <a:off x="754063" y="2419350"/>
            <a:ext cx="2822575" cy="812800"/>
            <a:chOff x="1169219" y="2246031"/>
            <a:chExt cx="2408192" cy="814042"/>
          </a:xfrm>
        </p:grpSpPr>
        <p:sp>
          <p:nvSpPr>
            <p:cNvPr id="39" name="TextBox 38"/>
            <p:cNvSpPr txBox="1"/>
            <p:nvPr/>
          </p:nvSpPr>
          <p:spPr>
            <a:xfrm>
              <a:off x="2535847" y="2246031"/>
              <a:ext cx="1041564" cy="308446"/>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Poor Morale</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200" name="Rectangle 39"/>
            <p:cNvSpPr>
              <a:spLocks noChangeArrowheads="1"/>
            </p:cNvSpPr>
            <p:nvPr/>
          </p:nvSpPr>
          <p:spPr bwMode="auto">
            <a:xfrm>
              <a:off x="1169219" y="2447952"/>
              <a:ext cx="2408192" cy="6121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1" name="Group 40"/>
          <p:cNvGrpSpPr/>
          <p:nvPr/>
        </p:nvGrpSpPr>
        <p:grpSpPr bwMode="auto">
          <a:xfrm>
            <a:off x="242888" y="3702050"/>
            <a:ext cx="2822575" cy="814388"/>
            <a:chOff x="1169219" y="2246031"/>
            <a:chExt cx="2408192" cy="813177"/>
          </a:xfrm>
        </p:grpSpPr>
        <p:sp>
          <p:nvSpPr>
            <p:cNvPr id="42" name="TextBox 41"/>
            <p:cNvSpPr txBox="1"/>
            <p:nvPr/>
          </p:nvSpPr>
          <p:spPr>
            <a:xfrm>
              <a:off x="2454581" y="2246031"/>
              <a:ext cx="1122830" cy="30751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Bad Location</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198" name="Rectangle 42"/>
            <p:cNvSpPr>
              <a:spLocks noChangeArrowheads="1"/>
            </p:cNvSpPr>
            <p:nvPr/>
          </p:nvSpPr>
          <p:spPr bwMode="auto">
            <a:xfrm>
              <a:off x="1169219" y="2447344"/>
              <a:ext cx="2408192" cy="6118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4" name="Group 43"/>
          <p:cNvGrpSpPr/>
          <p:nvPr/>
        </p:nvGrpSpPr>
        <p:grpSpPr bwMode="auto">
          <a:xfrm>
            <a:off x="758825" y="5014913"/>
            <a:ext cx="2822575" cy="814387"/>
            <a:chOff x="1169219" y="2246031"/>
            <a:chExt cx="2408192" cy="813178"/>
          </a:xfrm>
        </p:grpSpPr>
        <p:sp>
          <p:nvSpPr>
            <p:cNvPr id="45" name="TextBox 44"/>
            <p:cNvSpPr txBox="1"/>
            <p:nvPr/>
          </p:nvSpPr>
          <p:spPr>
            <a:xfrm>
              <a:off x="2418011" y="2246031"/>
              <a:ext cx="1159400" cy="30751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Poor Strategy</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196" name="Rectangle 45"/>
            <p:cNvSpPr>
              <a:spLocks noChangeArrowheads="1"/>
            </p:cNvSpPr>
            <p:nvPr/>
          </p:nvSpPr>
          <p:spPr bwMode="auto">
            <a:xfrm>
              <a:off x="1169219" y="2447344"/>
              <a:ext cx="2408192" cy="6118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7" name="Group 46"/>
          <p:cNvGrpSpPr/>
          <p:nvPr/>
        </p:nvGrpSpPr>
        <p:grpSpPr bwMode="auto">
          <a:xfrm>
            <a:off x="8615363" y="2419350"/>
            <a:ext cx="2703512" cy="812800"/>
            <a:chOff x="9005510" y="2419008"/>
            <a:chExt cx="2408191" cy="813712"/>
          </a:xfrm>
        </p:grpSpPr>
        <p:sp>
          <p:nvSpPr>
            <p:cNvPr id="48" name="TextBox 47"/>
            <p:cNvSpPr txBox="1"/>
            <p:nvPr/>
          </p:nvSpPr>
          <p:spPr>
            <a:xfrm>
              <a:off x="9005510" y="2419008"/>
              <a:ext cx="2044771" cy="30832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Boost Employee Morale</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194" name="Rectangle 48"/>
            <p:cNvSpPr>
              <a:spLocks noChangeArrowheads="1"/>
            </p:cNvSpPr>
            <p:nvPr/>
          </p:nvSpPr>
          <p:spPr bwMode="auto">
            <a:xfrm>
              <a:off x="9005510" y="2620847"/>
              <a:ext cx="2408191" cy="6118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0" name="Group 49"/>
          <p:cNvGrpSpPr/>
          <p:nvPr/>
        </p:nvGrpSpPr>
        <p:grpSpPr bwMode="auto">
          <a:xfrm>
            <a:off x="9123363" y="3702050"/>
            <a:ext cx="2703512" cy="814388"/>
            <a:chOff x="9005510" y="2419008"/>
            <a:chExt cx="2408191" cy="812825"/>
          </a:xfrm>
        </p:grpSpPr>
        <p:sp>
          <p:nvSpPr>
            <p:cNvPr id="51" name="TextBox 50"/>
            <p:cNvSpPr txBox="1"/>
            <p:nvPr/>
          </p:nvSpPr>
          <p:spPr>
            <a:xfrm>
              <a:off x="9005510" y="2419008"/>
              <a:ext cx="1579536" cy="307384"/>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Find New Location</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192" name="Rectangle 51"/>
            <p:cNvSpPr>
              <a:spLocks noChangeArrowheads="1"/>
            </p:cNvSpPr>
            <p:nvPr/>
          </p:nvSpPr>
          <p:spPr bwMode="auto">
            <a:xfrm>
              <a:off x="9005510" y="2620234"/>
              <a:ext cx="2408191" cy="6115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3" name="Group 52"/>
          <p:cNvGrpSpPr/>
          <p:nvPr/>
        </p:nvGrpSpPr>
        <p:grpSpPr bwMode="auto">
          <a:xfrm>
            <a:off x="8615363" y="5014913"/>
            <a:ext cx="2703512" cy="812800"/>
            <a:chOff x="9005510" y="2419008"/>
            <a:chExt cx="2408191" cy="813713"/>
          </a:xfrm>
        </p:grpSpPr>
        <p:sp>
          <p:nvSpPr>
            <p:cNvPr id="54" name="TextBox 53"/>
            <p:cNvSpPr txBox="1"/>
            <p:nvPr/>
          </p:nvSpPr>
          <p:spPr>
            <a:xfrm>
              <a:off x="9005510" y="2419008"/>
              <a:ext cx="1308031" cy="308321"/>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Seek New Staff</a:t>
              </a:r>
              <a:endParaRPr kumimoji="0" lang="id-ID" sz="14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2190" name="Rectangle 54"/>
            <p:cNvSpPr>
              <a:spLocks noChangeArrowheads="1"/>
            </p:cNvSpPr>
            <p:nvPr/>
          </p:nvSpPr>
          <p:spPr bwMode="auto">
            <a:xfrm>
              <a:off x="9005510" y="2620846"/>
              <a:ext cx="2408191" cy="611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2186"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Venn </a:t>
            </a:r>
            <a:r>
              <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Diagram</a:t>
            </a:r>
            <a:endPar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92187"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Oval 57"/>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750" fill="hold"/>
                                        <p:tgtEl>
                                          <p:spTgt spid="18"/>
                                        </p:tgtEl>
                                        <p:attrNameLst>
                                          <p:attrName>ppt_x</p:attrName>
                                        </p:attrNameLst>
                                      </p:cBhvr>
                                      <p:tavLst>
                                        <p:tav tm="0">
                                          <p:val>
                                            <p:strVal val="0-#ppt_w/2"/>
                                          </p:val>
                                        </p:tav>
                                        <p:tav tm="100000">
                                          <p:val>
                                            <p:strVal val="#ppt_x"/>
                                          </p:val>
                                        </p:tav>
                                      </p:tavLst>
                                    </p:anim>
                                    <p:anim calcmode="lin" valueType="num">
                                      <p:cBhvr additive="base">
                                        <p:cTn id="8" dur="750" fill="hold"/>
                                        <p:tgtEl>
                                          <p:spTgt spid="18"/>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4"/>
                                        </p:tgtEl>
                                        <p:attrNameLst>
                                          <p:attrName>style.visibility</p:attrName>
                                        </p:attrNameLst>
                                      </p:cBhvr>
                                      <p:to>
                                        <p:strVal val="visible"/>
                                      </p:to>
                                    </p:set>
                                    <p:anim calcmode="lin" valueType="num">
                                      <p:cBhvr additive="base">
                                        <p:cTn id="11" dur="750" fill="hold"/>
                                        <p:tgtEl>
                                          <p:spTgt spid="24"/>
                                        </p:tgtEl>
                                        <p:attrNameLst>
                                          <p:attrName>ppt_x</p:attrName>
                                        </p:attrNameLst>
                                      </p:cBhvr>
                                      <p:tavLst>
                                        <p:tav tm="0">
                                          <p:val>
                                            <p:strVal val="0-#ppt_w/2"/>
                                          </p:val>
                                        </p:tav>
                                        <p:tav tm="100000">
                                          <p:val>
                                            <p:strVal val="#ppt_x"/>
                                          </p:val>
                                        </p:tav>
                                      </p:tavLst>
                                    </p:anim>
                                    <p:anim calcmode="lin" valueType="num">
                                      <p:cBhvr additive="base">
                                        <p:cTn id="12" dur="750" fill="hold"/>
                                        <p:tgtEl>
                                          <p:spTgt spid="24"/>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27"/>
                                        </p:tgtEl>
                                        <p:attrNameLst>
                                          <p:attrName>style.visibility</p:attrName>
                                        </p:attrNameLst>
                                      </p:cBhvr>
                                      <p:to>
                                        <p:strVal val="visible"/>
                                      </p:to>
                                    </p:set>
                                    <p:anim calcmode="lin" valueType="num">
                                      <p:cBhvr additive="base">
                                        <p:cTn id="15" dur="750" fill="hold"/>
                                        <p:tgtEl>
                                          <p:spTgt spid="27"/>
                                        </p:tgtEl>
                                        <p:attrNameLst>
                                          <p:attrName>ppt_x</p:attrName>
                                        </p:attrNameLst>
                                      </p:cBhvr>
                                      <p:tavLst>
                                        <p:tav tm="0">
                                          <p:val>
                                            <p:strVal val="0-#ppt_w/2"/>
                                          </p:val>
                                        </p:tav>
                                        <p:tav tm="100000">
                                          <p:val>
                                            <p:strVal val="#ppt_x"/>
                                          </p:val>
                                        </p:tav>
                                      </p:tavLst>
                                    </p:anim>
                                    <p:anim calcmode="lin" valueType="num">
                                      <p:cBhvr additive="base">
                                        <p:cTn id="16" dur="750" fill="hold"/>
                                        <p:tgtEl>
                                          <p:spTgt spid="27"/>
                                        </p:tgtEl>
                                        <p:attrNameLst>
                                          <p:attrName>ppt_y</p:attrName>
                                        </p:attrNameLst>
                                      </p:cBhvr>
                                      <p:tavLst>
                                        <p:tav tm="0">
                                          <p:val>
                                            <p:strVal val="#ppt_y"/>
                                          </p:val>
                                        </p:tav>
                                        <p:tav tm="100000">
                                          <p:val>
                                            <p:strVal val="#ppt_y"/>
                                          </p:val>
                                        </p:tav>
                                      </p:tavLst>
                                    </p:anim>
                                  </p:childTnLst>
                                </p:cTn>
                              </p:par>
                              <p:par>
                                <p:cTn id="17" presetID="2" presetClass="entr" presetSubtype="8" fill="hold" grpId="0" nodeType="withEffect">
                                  <p:stCondLst>
                                    <p:cond delay="0"/>
                                  </p:stCondLst>
                                  <p:childTnLst>
                                    <p:set>
                                      <p:cBhvr>
                                        <p:cTn id="18" dur="1" fill="hold">
                                          <p:stCondLst>
                                            <p:cond delay="0"/>
                                          </p:stCondLst>
                                        </p:cTn>
                                        <p:tgtEl>
                                          <p:spTgt spid="28"/>
                                        </p:tgtEl>
                                        <p:attrNameLst>
                                          <p:attrName>style.visibility</p:attrName>
                                        </p:attrNameLst>
                                      </p:cBhvr>
                                      <p:to>
                                        <p:strVal val="visible"/>
                                      </p:to>
                                    </p:set>
                                    <p:anim calcmode="lin" valueType="num">
                                      <p:cBhvr additive="base">
                                        <p:cTn id="19" dur="750" fill="hold"/>
                                        <p:tgtEl>
                                          <p:spTgt spid="28"/>
                                        </p:tgtEl>
                                        <p:attrNameLst>
                                          <p:attrName>ppt_x</p:attrName>
                                        </p:attrNameLst>
                                      </p:cBhvr>
                                      <p:tavLst>
                                        <p:tav tm="0">
                                          <p:val>
                                            <p:strVal val="0-#ppt_w/2"/>
                                          </p:val>
                                        </p:tav>
                                        <p:tav tm="100000">
                                          <p:val>
                                            <p:strVal val="#ppt_x"/>
                                          </p:val>
                                        </p:tav>
                                      </p:tavLst>
                                    </p:anim>
                                    <p:anim calcmode="lin" valueType="num">
                                      <p:cBhvr additive="base">
                                        <p:cTn id="20" dur="750" fill="hold"/>
                                        <p:tgtEl>
                                          <p:spTgt spid="28"/>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29"/>
                                        </p:tgtEl>
                                        <p:attrNameLst>
                                          <p:attrName>style.visibility</p:attrName>
                                        </p:attrNameLst>
                                      </p:cBhvr>
                                      <p:to>
                                        <p:strVal val="visible"/>
                                      </p:to>
                                    </p:set>
                                    <p:anim calcmode="lin" valueType="num">
                                      <p:cBhvr additive="base">
                                        <p:cTn id="23" dur="750" fill="hold"/>
                                        <p:tgtEl>
                                          <p:spTgt spid="29"/>
                                        </p:tgtEl>
                                        <p:attrNameLst>
                                          <p:attrName>ppt_x</p:attrName>
                                        </p:attrNameLst>
                                      </p:cBhvr>
                                      <p:tavLst>
                                        <p:tav tm="0">
                                          <p:val>
                                            <p:strVal val="0-#ppt_w/2"/>
                                          </p:val>
                                        </p:tav>
                                        <p:tav tm="100000">
                                          <p:val>
                                            <p:strVal val="#ppt_x"/>
                                          </p:val>
                                        </p:tav>
                                      </p:tavLst>
                                    </p:anim>
                                    <p:anim calcmode="lin" valueType="num">
                                      <p:cBhvr additive="base">
                                        <p:cTn id="24" dur="750" fill="hold"/>
                                        <p:tgtEl>
                                          <p:spTgt spid="29"/>
                                        </p:tgtEl>
                                        <p:attrNameLst>
                                          <p:attrName>ppt_y</p:attrName>
                                        </p:attrNameLst>
                                      </p:cBhvr>
                                      <p:tavLst>
                                        <p:tav tm="0">
                                          <p:val>
                                            <p:strVal val="#ppt_y"/>
                                          </p:val>
                                        </p:tav>
                                        <p:tav tm="100000">
                                          <p:val>
                                            <p:strVal val="#ppt_y"/>
                                          </p:val>
                                        </p:tav>
                                      </p:tavLst>
                                    </p:anim>
                                  </p:childTnLst>
                                </p:cTn>
                              </p:par>
                              <p:par>
                                <p:cTn id="25" presetID="2" presetClass="entr" presetSubtype="8" fill="hold" nodeType="withEffect">
                                  <p:stCondLst>
                                    <p:cond delay="0"/>
                                  </p:stCondLst>
                                  <p:childTnLst>
                                    <p:set>
                                      <p:cBhvr>
                                        <p:cTn id="26" dur="1" fill="hold">
                                          <p:stCondLst>
                                            <p:cond delay="0"/>
                                          </p:stCondLst>
                                        </p:cTn>
                                        <p:tgtEl>
                                          <p:spTgt spid="30"/>
                                        </p:tgtEl>
                                        <p:attrNameLst>
                                          <p:attrName>style.visibility</p:attrName>
                                        </p:attrNameLst>
                                      </p:cBhvr>
                                      <p:to>
                                        <p:strVal val="visible"/>
                                      </p:to>
                                    </p:set>
                                    <p:anim calcmode="lin" valueType="num">
                                      <p:cBhvr additive="base">
                                        <p:cTn id="27" dur="750" fill="hold"/>
                                        <p:tgtEl>
                                          <p:spTgt spid="30"/>
                                        </p:tgtEl>
                                        <p:attrNameLst>
                                          <p:attrName>ppt_x</p:attrName>
                                        </p:attrNameLst>
                                      </p:cBhvr>
                                      <p:tavLst>
                                        <p:tav tm="0">
                                          <p:val>
                                            <p:strVal val="0-#ppt_w/2"/>
                                          </p:val>
                                        </p:tav>
                                        <p:tav tm="100000">
                                          <p:val>
                                            <p:strVal val="#ppt_x"/>
                                          </p:val>
                                        </p:tav>
                                      </p:tavLst>
                                    </p:anim>
                                    <p:anim calcmode="lin" valueType="num">
                                      <p:cBhvr additive="base">
                                        <p:cTn id="28" dur="750" fill="hold"/>
                                        <p:tgtEl>
                                          <p:spTgt spid="30"/>
                                        </p:tgtEl>
                                        <p:attrNameLst>
                                          <p:attrName>ppt_y</p:attrName>
                                        </p:attrNameLst>
                                      </p:cBhvr>
                                      <p:tavLst>
                                        <p:tav tm="0">
                                          <p:val>
                                            <p:strVal val="#ppt_y"/>
                                          </p:val>
                                        </p:tav>
                                        <p:tav tm="100000">
                                          <p:val>
                                            <p:strVal val="#ppt_y"/>
                                          </p:val>
                                        </p:tav>
                                      </p:tavLst>
                                    </p:anim>
                                  </p:childTnLst>
                                </p:cTn>
                              </p:par>
                              <p:par>
                                <p:cTn id="29" presetID="2" presetClass="entr" presetSubtype="8" fill="hold" nodeType="withEffect">
                                  <p:stCondLst>
                                    <p:cond delay="0"/>
                                  </p:stCondLst>
                                  <p:childTnLst>
                                    <p:set>
                                      <p:cBhvr>
                                        <p:cTn id="30" dur="1" fill="hold">
                                          <p:stCondLst>
                                            <p:cond delay="0"/>
                                          </p:stCondLst>
                                        </p:cTn>
                                        <p:tgtEl>
                                          <p:spTgt spid="34"/>
                                        </p:tgtEl>
                                        <p:attrNameLst>
                                          <p:attrName>style.visibility</p:attrName>
                                        </p:attrNameLst>
                                      </p:cBhvr>
                                      <p:to>
                                        <p:strVal val="visible"/>
                                      </p:to>
                                    </p:set>
                                    <p:anim calcmode="lin" valueType="num">
                                      <p:cBhvr additive="base">
                                        <p:cTn id="31" dur="750" fill="hold"/>
                                        <p:tgtEl>
                                          <p:spTgt spid="34"/>
                                        </p:tgtEl>
                                        <p:attrNameLst>
                                          <p:attrName>ppt_x</p:attrName>
                                        </p:attrNameLst>
                                      </p:cBhvr>
                                      <p:tavLst>
                                        <p:tav tm="0">
                                          <p:val>
                                            <p:strVal val="0-#ppt_w/2"/>
                                          </p:val>
                                        </p:tav>
                                        <p:tav tm="100000">
                                          <p:val>
                                            <p:strVal val="#ppt_x"/>
                                          </p:val>
                                        </p:tav>
                                      </p:tavLst>
                                    </p:anim>
                                    <p:anim calcmode="lin" valueType="num">
                                      <p:cBhvr additive="base">
                                        <p:cTn id="32" dur="750" fill="hold"/>
                                        <p:tgtEl>
                                          <p:spTgt spid="34"/>
                                        </p:tgtEl>
                                        <p:attrNameLst>
                                          <p:attrName>ppt_y</p:attrName>
                                        </p:attrNameLst>
                                      </p:cBhvr>
                                      <p:tavLst>
                                        <p:tav tm="0">
                                          <p:val>
                                            <p:strVal val="#ppt_y"/>
                                          </p:val>
                                        </p:tav>
                                        <p:tav tm="100000">
                                          <p:val>
                                            <p:strVal val="#ppt_y"/>
                                          </p:val>
                                        </p:tav>
                                      </p:tavLst>
                                    </p:anim>
                                  </p:childTnLst>
                                </p:cTn>
                              </p:par>
                              <p:par>
                                <p:cTn id="33" presetID="2" presetClass="entr" presetSubtype="8" fill="hold" nodeType="withEffect">
                                  <p:stCondLst>
                                    <p:cond delay="0"/>
                                  </p:stCondLst>
                                  <p:childTnLst>
                                    <p:set>
                                      <p:cBhvr>
                                        <p:cTn id="34" dur="1" fill="hold">
                                          <p:stCondLst>
                                            <p:cond delay="0"/>
                                          </p:stCondLst>
                                        </p:cTn>
                                        <p:tgtEl>
                                          <p:spTgt spid="38"/>
                                        </p:tgtEl>
                                        <p:attrNameLst>
                                          <p:attrName>style.visibility</p:attrName>
                                        </p:attrNameLst>
                                      </p:cBhvr>
                                      <p:to>
                                        <p:strVal val="visible"/>
                                      </p:to>
                                    </p:set>
                                    <p:anim calcmode="lin" valueType="num">
                                      <p:cBhvr additive="base">
                                        <p:cTn id="35" dur="750" fill="hold"/>
                                        <p:tgtEl>
                                          <p:spTgt spid="38"/>
                                        </p:tgtEl>
                                        <p:attrNameLst>
                                          <p:attrName>ppt_x</p:attrName>
                                        </p:attrNameLst>
                                      </p:cBhvr>
                                      <p:tavLst>
                                        <p:tav tm="0">
                                          <p:val>
                                            <p:strVal val="0-#ppt_w/2"/>
                                          </p:val>
                                        </p:tav>
                                        <p:tav tm="100000">
                                          <p:val>
                                            <p:strVal val="#ppt_x"/>
                                          </p:val>
                                        </p:tav>
                                      </p:tavLst>
                                    </p:anim>
                                    <p:anim calcmode="lin" valueType="num">
                                      <p:cBhvr additive="base">
                                        <p:cTn id="36" dur="750" fill="hold"/>
                                        <p:tgtEl>
                                          <p:spTgt spid="38"/>
                                        </p:tgtEl>
                                        <p:attrNameLst>
                                          <p:attrName>ppt_y</p:attrName>
                                        </p:attrNameLst>
                                      </p:cBhvr>
                                      <p:tavLst>
                                        <p:tav tm="0">
                                          <p:val>
                                            <p:strVal val="#ppt_y"/>
                                          </p:val>
                                        </p:tav>
                                        <p:tav tm="100000">
                                          <p:val>
                                            <p:strVal val="#ppt_y"/>
                                          </p:val>
                                        </p:tav>
                                      </p:tavLst>
                                    </p:anim>
                                  </p:childTnLst>
                                </p:cTn>
                              </p:par>
                              <p:par>
                                <p:cTn id="37" presetID="2" presetClass="entr" presetSubtype="8" fill="hold" nodeType="withEffect">
                                  <p:stCondLst>
                                    <p:cond delay="0"/>
                                  </p:stCondLst>
                                  <p:childTnLst>
                                    <p:set>
                                      <p:cBhvr>
                                        <p:cTn id="38" dur="1" fill="hold">
                                          <p:stCondLst>
                                            <p:cond delay="0"/>
                                          </p:stCondLst>
                                        </p:cTn>
                                        <p:tgtEl>
                                          <p:spTgt spid="41"/>
                                        </p:tgtEl>
                                        <p:attrNameLst>
                                          <p:attrName>style.visibility</p:attrName>
                                        </p:attrNameLst>
                                      </p:cBhvr>
                                      <p:to>
                                        <p:strVal val="visible"/>
                                      </p:to>
                                    </p:set>
                                    <p:anim calcmode="lin" valueType="num">
                                      <p:cBhvr additive="base">
                                        <p:cTn id="39" dur="750" fill="hold"/>
                                        <p:tgtEl>
                                          <p:spTgt spid="41"/>
                                        </p:tgtEl>
                                        <p:attrNameLst>
                                          <p:attrName>ppt_x</p:attrName>
                                        </p:attrNameLst>
                                      </p:cBhvr>
                                      <p:tavLst>
                                        <p:tav tm="0">
                                          <p:val>
                                            <p:strVal val="0-#ppt_w/2"/>
                                          </p:val>
                                        </p:tav>
                                        <p:tav tm="100000">
                                          <p:val>
                                            <p:strVal val="#ppt_x"/>
                                          </p:val>
                                        </p:tav>
                                      </p:tavLst>
                                    </p:anim>
                                    <p:anim calcmode="lin" valueType="num">
                                      <p:cBhvr additive="base">
                                        <p:cTn id="40" dur="750" fill="hold"/>
                                        <p:tgtEl>
                                          <p:spTgt spid="41"/>
                                        </p:tgtEl>
                                        <p:attrNameLst>
                                          <p:attrName>ppt_y</p:attrName>
                                        </p:attrNameLst>
                                      </p:cBhvr>
                                      <p:tavLst>
                                        <p:tav tm="0">
                                          <p:val>
                                            <p:strVal val="#ppt_y"/>
                                          </p:val>
                                        </p:tav>
                                        <p:tav tm="100000">
                                          <p:val>
                                            <p:strVal val="#ppt_y"/>
                                          </p:val>
                                        </p:tav>
                                      </p:tavLst>
                                    </p:anim>
                                  </p:childTnLst>
                                </p:cTn>
                              </p:par>
                              <p:par>
                                <p:cTn id="41" presetID="2" presetClass="entr" presetSubtype="8" fill="hold" nodeType="withEffect">
                                  <p:stCondLst>
                                    <p:cond delay="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750" fill="hold"/>
                                        <p:tgtEl>
                                          <p:spTgt spid="44"/>
                                        </p:tgtEl>
                                        <p:attrNameLst>
                                          <p:attrName>ppt_x</p:attrName>
                                        </p:attrNameLst>
                                      </p:cBhvr>
                                      <p:tavLst>
                                        <p:tav tm="0">
                                          <p:val>
                                            <p:strVal val="0-#ppt_w/2"/>
                                          </p:val>
                                        </p:tav>
                                        <p:tav tm="100000">
                                          <p:val>
                                            <p:strVal val="#ppt_x"/>
                                          </p:val>
                                        </p:tav>
                                      </p:tavLst>
                                    </p:anim>
                                    <p:anim calcmode="lin" valueType="num">
                                      <p:cBhvr additive="base">
                                        <p:cTn id="44" dur="750" fill="hold"/>
                                        <p:tgtEl>
                                          <p:spTgt spid="44"/>
                                        </p:tgtEl>
                                        <p:attrNameLst>
                                          <p:attrName>ppt_y</p:attrName>
                                        </p:attrNameLst>
                                      </p:cBhvr>
                                      <p:tavLst>
                                        <p:tav tm="0">
                                          <p:val>
                                            <p:strVal val="#ppt_y"/>
                                          </p:val>
                                        </p:tav>
                                        <p:tav tm="100000">
                                          <p:val>
                                            <p:strVal val="#ppt_y"/>
                                          </p:val>
                                        </p:tav>
                                      </p:tavLst>
                                    </p:anim>
                                  </p:childTnLst>
                                </p:cTn>
                              </p:par>
                              <p:par>
                                <p:cTn id="45" presetID="2" presetClass="entr" presetSubtype="8" fill="hold" grpId="0" nodeType="with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750" fill="hold"/>
                                        <p:tgtEl>
                                          <p:spTgt spid="14"/>
                                        </p:tgtEl>
                                        <p:attrNameLst>
                                          <p:attrName>ppt_x</p:attrName>
                                        </p:attrNameLst>
                                      </p:cBhvr>
                                      <p:tavLst>
                                        <p:tav tm="0">
                                          <p:val>
                                            <p:strVal val="0-#ppt_w/2"/>
                                          </p:val>
                                        </p:tav>
                                        <p:tav tm="100000">
                                          <p:val>
                                            <p:strVal val="#ppt_x"/>
                                          </p:val>
                                        </p:tav>
                                      </p:tavLst>
                                    </p:anim>
                                    <p:anim calcmode="lin" valueType="num">
                                      <p:cBhvr additive="base">
                                        <p:cTn id="48" dur="75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750" fill="hold"/>
                                        <p:tgtEl>
                                          <p:spTgt spid="15"/>
                                        </p:tgtEl>
                                        <p:attrNameLst>
                                          <p:attrName>ppt_x</p:attrName>
                                        </p:attrNameLst>
                                      </p:cBhvr>
                                      <p:tavLst>
                                        <p:tav tm="0">
                                          <p:val>
                                            <p:strVal val="1+#ppt_w/2"/>
                                          </p:val>
                                        </p:tav>
                                        <p:tav tm="100000">
                                          <p:val>
                                            <p:strVal val="#ppt_x"/>
                                          </p:val>
                                        </p:tav>
                                      </p:tavLst>
                                    </p:anim>
                                    <p:anim calcmode="lin" valueType="num">
                                      <p:cBhvr additive="base">
                                        <p:cTn id="52" dur="750" fill="hold"/>
                                        <p:tgtEl>
                                          <p:spTgt spid="15"/>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7"/>
                                        </p:tgtEl>
                                        <p:attrNameLst>
                                          <p:attrName>style.visibility</p:attrName>
                                        </p:attrNameLst>
                                      </p:cBhvr>
                                      <p:to>
                                        <p:strVal val="visible"/>
                                      </p:to>
                                    </p:set>
                                    <p:anim calcmode="lin" valueType="num">
                                      <p:cBhvr additive="base">
                                        <p:cTn id="55" dur="750" fill="hold"/>
                                        <p:tgtEl>
                                          <p:spTgt spid="17"/>
                                        </p:tgtEl>
                                        <p:attrNameLst>
                                          <p:attrName>ppt_x</p:attrName>
                                        </p:attrNameLst>
                                      </p:cBhvr>
                                      <p:tavLst>
                                        <p:tav tm="0">
                                          <p:val>
                                            <p:strVal val="1+#ppt_w/2"/>
                                          </p:val>
                                        </p:tav>
                                        <p:tav tm="100000">
                                          <p:val>
                                            <p:strVal val="#ppt_x"/>
                                          </p:val>
                                        </p:tav>
                                      </p:tavLst>
                                    </p:anim>
                                    <p:anim calcmode="lin" valueType="num">
                                      <p:cBhvr additive="base">
                                        <p:cTn id="56" dur="750" fill="hold"/>
                                        <p:tgtEl>
                                          <p:spTgt spid="17"/>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additive="base">
                                        <p:cTn id="59" dur="750" fill="hold"/>
                                        <p:tgtEl>
                                          <p:spTgt spid="20"/>
                                        </p:tgtEl>
                                        <p:attrNameLst>
                                          <p:attrName>ppt_x</p:attrName>
                                        </p:attrNameLst>
                                      </p:cBhvr>
                                      <p:tavLst>
                                        <p:tav tm="0">
                                          <p:val>
                                            <p:strVal val="1+#ppt_w/2"/>
                                          </p:val>
                                        </p:tav>
                                        <p:tav tm="100000">
                                          <p:val>
                                            <p:strVal val="#ppt_x"/>
                                          </p:val>
                                        </p:tav>
                                      </p:tavLst>
                                    </p:anim>
                                    <p:anim calcmode="lin" valueType="num">
                                      <p:cBhvr additive="base">
                                        <p:cTn id="60" dur="750" fill="hold"/>
                                        <p:tgtEl>
                                          <p:spTgt spid="20"/>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2"/>
                                        </p:tgtEl>
                                        <p:attrNameLst>
                                          <p:attrName>style.visibility</p:attrName>
                                        </p:attrNameLst>
                                      </p:cBhvr>
                                      <p:to>
                                        <p:strVal val="visible"/>
                                      </p:to>
                                    </p:set>
                                    <p:anim calcmode="lin" valueType="num">
                                      <p:cBhvr additive="base">
                                        <p:cTn id="63" dur="750" fill="hold"/>
                                        <p:tgtEl>
                                          <p:spTgt spid="22"/>
                                        </p:tgtEl>
                                        <p:attrNameLst>
                                          <p:attrName>ppt_x</p:attrName>
                                        </p:attrNameLst>
                                      </p:cBhvr>
                                      <p:tavLst>
                                        <p:tav tm="0">
                                          <p:val>
                                            <p:strVal val="1+#ppt_w/2"/>
                                          </p:val>
                                        </p:tav>
                                        <p:tav tm="100000">
                                          <p:val>
                                            <p:strVal val="#ppt_x"/>
                                          </p:val>
                                        </p:tav>
                                      </p:tavLst>
                                    </p:anim>
                                    <p:anim calcmode="lin" valueType="num">
                                      <p:cBhvr additive="base">
                                        <p:cTn id="64" dur="750" fill="hold"/>
                                        <p:tgtEl>
                                          <p:spTgt spid="22"/>
                                        </p:tgtEl>
                                        <p:attrNameLst>
                                          <p:attrName>ppt_y</p:attrName>
                                        </p:attrNameLst>
                                      </p:cBhvr>
                                      <p:tavLst>
                                        <p:tav tm="0">
                                          <p:val>
                                            <p:strVal val="#ppt_y"/>
                                          </p:val>
                                        </p:tav>
                                        <p:tav tm="100000">
                                          <p:val>
                                            <p:strVal val="#ppt_y"/>
                                          </p:val>
                                        </p:tav>
                                      </p:tavLst>
                                    </p:anim>
                                  </p:childTnLst>
                                </p:cTn>
                              </p:par>
                              <p:par>
                                <p:cTn id="65" presetID="2" presetClass="entr" presetSubtype="2" fill="hold" grpId="0" nodeType="withEffect">
                                  <p:stCondLst>
                                    <p:cond delay="0"/>
                                  </p:stCondLst>
                                  <p:childTnLst>
                                    <p:set>
                                      <p:cBhvr>
                                        <p:cTn id="66" dur="1" fill="hold">
                                          <p:stCondLst>
                                            <p:cond delay="0"/>
                                          </p:stCondLst>
                                        </p:cTn>
                                        <p:tgtEl>
                                          <p:spTgt spid="23"/>
                                        </p:tgtEl>
                                        <p:attrNameLst>
                                          <p:attrName>style.visibility</p:attrName>
                                        </p:attrNameLst>
                                      </p:cBhvr>
                                      <p:to>
                                        <p:strVal val="visible"/>
                                      </p:to>
                                    </p:set>
                                    <p:anim calcmode="lin" valueType="num">
                                      <p:cBhvr additive="base">
                                        <p:cTn id="67" dur="750" fill="hold"/>
                                        <p:tgtEl>
                                          <p:spTgt spid="23"/>
                                        </p:tgtEl>
                                        <p:attrNameLst>
                                          <p:attrName>ppt_x</p:attrName>
                                        </p:attrNameLst>
                                      </p:cBhvr>
                                      <p:tavLst>
                                        <p:tav tm="0">
                                          <p:val>
                                            <p:strVal val="1+#ppt_w/2"/>
                                          </p:val>
                                        </p:tav>
                                        <p:tav tm="100000">
                                          <p:val>
                                            <p:strVal val="#ppt_x"/>
                                          </p:val>
                                        </p:tav>
                                      </p:tavLst>
                                    </p:anim>
                                    <p:anim calcmode="lin" valueType="num">
                                      <p:cBhvr additive="base">
                                        <p:cTn id="68" dur="750" fill="hold"/>
                                        <p:tgtEl>
                                          <p:spTgt spid="23"/>
                                        </p:tgtEl>
                                        <p:attrNameLst>
                                          <p:attrName>ppt_y</p:attrName>
                                        </p:attrNameLst>
                                      </p:cBhvr>
                                      <p:tavLst>
                                        <p:tav tm="0">
                                          <p:val>
                                            <p:strVal val="#ppt_y"/>
                                          </p:val>
                                        </p:tav>
                                        <p:tav tm="100000">
                                          <p:val>
                                            <p:strVal val="#ppt_y"/>
                                          </p:val>
                                        </p:tav>
                                      </p:tavLst>
                                    </p:anim>
                                  </p:childTnLst>
                                </p:cTn>
                              </p:par>
                              <p:par>
                                <p:cTn id="69" presetID="2" presetClass="entr" presetSubtype="2"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 calcmode="lin" valueType="num">
                                      <p:cBhvr additive="base">
                                        <p:cTn id="71" dur="750" fill="hold"/>
                                        <p:tgtEl>
                                          <p:spTgt spid="35"/>
                                        </p:tgtEl>
                                        <p:attrNameLst>
                                          <p:attrName>ppt_x</p:attrName>
                                        </p:attrNameLst>
                                      </p:cBhvr>
                                      <p:tavLst>
                                        <p:tav tm="0">
                                          <p:val>
                                            <p:strVal val="1+#ppt_w/2"/>
                                          </p:val>
                                        </p:tav>
                                        <p:tav tm="100000">
                                          <p:val>
                                            <p:strVal val="#ppt_x"/>
                                          </p:val>
                                        </p:tav>
                                      </p:tavLst>
                                    </p:anim>
                                    <p:anim calcmode="lin" valueType="num">
                                      <p:cBhvr additive="base">
                                        <p:cTn id="72" dur="750" fill="hold"/>
                                        <p:tgtEl>
                                          <p:spTgt spid="35"/>
                                        </p:tgtEl>
                                        <p:attrNameLst>
                                          <p:attrName>ppt_y</p:attrName>
                                        </p:attrNameLst>
                                      </p:cBhvr>
                                      <p:tavLst>
                                        <p:tav tm="0">
                                          <p:val>
                                            <p:strVal val="#ppt_y"/>
                                          </p:val>
                                        </p:tav>
                                        <p:tav tm="100000">
                                          <p:val>
                                            <p:strVal val="#ppt_y"/>
                                          </p:val>
                                        </p:tav>
                                      </p:tavLst>
                                    </p:anim>
                                  </p:childTnLst>
                                </p:cTn>
                              </p:par>
                              <p:par>
                                <p:cTn id="73" presetID="2" presetClass="entr" presetSubtype="2" fill="hold" nodeType="withEffect">
                                  <p:stCondLst>
                                    <p:cond delay="0"/>
                                  </p:stCondLst>
                                  <p:childTnLst>
                                    <p:set>
                                      <p:cBhvr>
                                        <p:cTn id="74" dur="1" fill="hold">
                                          <p:stCondLst>
                                            <p:cond delay="0"/>
                                          </p:stCondLst>
                                        </p:cTn>
                                        <p:tgtEl>
                                          <p:spTgt spid="36"/>
                                        </p:tgtEl>
                                        <p:attrNameLst>
                                          <p:attrName>style.visibility</p:attrName>
                                        </p:attrNameLst>
                                      </p:cBhvr>
                                      <p:to>
                                        <p:strVal val="visible"/>
                                      </p:to>
                                    </p:set>
                                    <p:anim calcmode="lin" valueType="num">
                                      <p:cBhvr additive="base">
                                        <p:cTn id="75" dur="750" fill="hold"/>
                                        <p:tgtEl>
                                          <p:spTgt spid="36"/>
                                        </p:tgtEl>
                                        <p:attrNameLst>
                                          <p:attrName>ppt_x</p:attrName>
                                        </p:attrNameLst>
                                      </p:cBhvr>
                                      <p:tavLst>
                                        <p:tav tm="0">
                                          <p:val>
                                            <p:strVal val="1+#ppt_w/2"/>
                                          </p:val>
                                        </p:tav>
                                        <p:tav tm="100000">
                                          <p:val>
                                            <p:strVal val="#ppt_x"/>
                                          </p:val>
                                        </p:tav>
                                      </p:tavLst>
                                    </p:anim>
                                    <p:anim calcmode="lin" valueType="num">
                                      <p:cBhvr additive="base">
                                        <p:cTn id="76" dur="750" fill="hold"/>
                                        <p:tgtEl>
                                          <p:spTgt spid="36"/>
                                        </p:tgtEl>
                                        <p:attrNameLst>
                                          <p:attrName>ppt_y</p:attrName>
                                        </p:attrNameLst>
                                      </p:cBhvr>
                                      <p:tavLst>
                                        <p:tav tm="0">
                                          <p:val>
                                            <p:strVal val="#ppt_y"/>
                                          </p:val>
                                        </p:tav>
                                        <p:tav tm="100000">
                                          <p:val>
                                            <p:strVal val="#ppt_y"/>
                                          </p:val>
                                        </p:tav>
                                      </p:tavLst>
                                    </p:anim>
                                  </p:childTnLst>
                                </p:cTn>
                              </p:par>
                              <p:par>
                                <p:cTn id="77" presetID="2" presetClass="entr" presetSubtype="2" fill="hold" nodeType="withEffect">
                                  <p:stCondLst>
                                    <p:cond delay="0"/>
                                  </p:stCondLst>
                                  <p:childTnLst>
                                    <p:set>
                                      <p:cBhvr>
                                        <p:cTn id="78" dur="1" fill="hold">
                                          <p:stCondLst>
                                            <p:cond delay="0"/>
                                          </p:stCondLst>
                                        </p:cTn>
                                        <p:tgtEl>
                                          <p:spTgt spid="37"/>
                                        </p:tgtEl>
                                        <p:attrNameLst>
                                          <p:attrName>style.visibility</p:attrName>
                                        </p:attrNameLst>
                                      </p:cBhvr>
                                      <p:to>
                                        <p:strVal val="visible"/>
                                      </p:to>
                                    </p:set>
                                    <p:anim calcmode="lin" valueType="num">
                                      <p:cBhvr additive="base">
                                        <p:cTn id="79" dur="750" fill="hold"/>
                                        <p:tgtEl>
                                          <p:spTgt spid="37"/>
                                        </p:tgtEl>
                                        <p:attrNameLst>
                                          <p:attrName>ppt_x</p:attrName>
                                        </p:attrNameLst>
                                      </p:cBhvr>
                                      <p:tavLst>
                                        <p:tav tm="0">
                                          <p:val>
                                            <p:strVal val="1+#ppt_w/2"/>
                                          </p:val>
                                        </p:tav>
                                        <p:tav tm="100000">
                                          <p:val>
                                            <p:strVal val="#ppt_x"/>
                                          </p:val>
                                        </p:tav>
                                      </p:tavLst>
                                    </p:anim>
                                    <p:anim calcmode="lin" valueType="num">
                                      <p:cBhvr additive="base">
                                        <p:cTn id="80" dur="750" fill="hold"/>
                                        <p:tgtEl>
                                          <p:spTgt spid="37"/>
                                        </p:tgtEl>
                                        <p:attrNameLst>
                                          <p:attrName>ppt_y</p:attrName>
                                        </p:attrNameLst>
                                      </p:cBhvr>
                                      <p:tavLst>
                                        <p:tav tm="0">
                                          <p:val>
                                            <p:strVal val="#ppt_y"/>
                                          </p:val>
                                        </p:tav>
                                        <p:tav tm="100000">
                                          <p:val>
                                            <p:strVal val="#ppt_y"/>
                                          </p:val>
                                        </p:tav>
                                      </p:tavLst>
                                    </p:anim>
                                  </p:childTnLst>
                                </p:cTn>
                              </p:par>
                              <p:par>
                                <p:cTn id="81" presetID="2" presetClass="entr" presetSubtype="2" fill="hold" nodeType="withEffect">
                                  <p:stCondLst>
                                    <p:cond delay="0"/>
                                  </p:stCondLst>
                                  <p:childTnLst>
                                    <p:set>
                                      <p:cBhvr>
                                        <p:cTn id="82" dur="1" fill="hold">
                                          <p:stCondLst>
                                            <p:cond delay="0"/>
                                          </p:stCondLst>
                                        </p:cTn>
                                        <p:tgtEl>
                                          <p:spTgt spid="47"/>
                                        </p:tgtEl>
                                        <p:attrNameLst>
                                          <p:attrName>style.visibility</p:attrName>
                                        </p:attrNameLst>
                                      </p:cBhvr>
                                      <p:to>
                                        <p:strVal val="visible"/>
                                      </p:to>
                                    </p:set>
                                    <p:anim calcmode="lin" valueType="num">
                                      <p:cBhvr additive="base">
                                        <p:cTn id="83" dur="750" fill="hold"/>
                                        <p:tgtEl>
                                          <p:spTgt spid="47"/>
                                        </p:tgtEl>
                                        <p:attrNameLst>
                                          <p:attrName>ppt_x</p:attrName>
                                        </p:attrNameLst>
                                      </p:cBhvr>
                                      <p:tavLst>
                                        <p:tav tm="0">
                                          <p:val>
                                            <p:strVal val="1+#ppt_w/2"/>
                                          </p:val>
                                        </p:tav>
                                        <p:tav tm="100000">
                                          <p:val>
                                            <p:strVal val="#ppt_x"/>
                                          </p:val>
                                        </p:tav>
                                      </p:tavLst>
                                    </p:anim>
                                    <p:anim calcmode="lin" valueType="num">
                                      <p:cBhvr additive="base">
                                        <p:cTn id="84" dur="750" fill="hold"/>
                                        <p:tgtEl>
                                          <p:spTgt spid="47"/>
                                        </p:tgtEl>
                                        <p:attrNameLst>
                                          <p:attrName>ppt_y</p:attrName>
                                        </p:attrNameLst>
                                      </p:cBhvr>
                                      <p:tavLst>
                                        <p:tav tm="0">
                                          <p:val>
                                            <p:strVal val="#ppt_y"/>
                                          </p:val>
                                        </p:tav>
                                        <p:tav tm="100000">
                                          <p:val>
                                            <p:strVal val="#ppt_y"/>
                                          </p:val>
                                        </p:tav>
                                      </p:tavLst>
                                    </p:anim>
                                  </p:childTnLst>
                                </p:cTn>
                              </p:par>
                              <p:par>
                                <p:cTn id="85" presetID="2" presetClass="entr" presetSubtype="2" fill="hold" nodeType="withEffect">
                                  <p:stCondLst>
                                    <p:cond delay="0"/>
                                  </p:stCondLst>
                                  <p:childTnLst>
                                    <p:set>
                                      <p:cBhvr>
                                        <p:cTn id="86" dur="1" fill="hold">
                                          <p:stCondLst>
                                            <p:cond delay="0"/>
                                          </p:stCondLst>
                                        </p:cTn>
                                        <p:tgtEl>
                                          <p:spTgt spid="50"/>
                                        </p:tgtEl>
                                        <p:attrNameLst>
                                          <p:attrName>style.visibility</p:attrName>
                                        </p:attrNameLst>
                                      </p:cBhvr>
                                      <p:to>
                                        <p:strVal val="visible"/>
                                      </p:to>
                                    </p:set>
                                    <p:anim calcmode="lin" valueType="num">
                                      <p:cBhvr additive="base">
                                        <p:cTn id="87" dur="750" fill="hold"/>
                                        <p:tgtEl>
                                          <p:spTgt spid="50"/>
                                        </p:tgtEl>
                                        <p:attrNameLst>
                                          <p:attrName>ppt_x</p:attrName>
                                        </p:attrNameLst>
                                      </p:cBhvr>
                                      <p:tavLst>
                                        <p:tav tm="0">
                                          <p:val>
                                            <p:strVal val="1+#ppt_w/2"/>
                                          </p:val>
                                        </p:tav>
                                        <p:tav tm="100000">
                                          <p:val>
                                            <p:strVal val="#ppt_x"/>
                                          </p:val>
                                        </p:tav>
                                      </p:tavLst>
                                    </p:anim>
                                    <p:anim calcmode="lin" valueType="num">
                                      <p:cBhvr additive="base">
                                        <p:cTn id="88" dur="750" fill="hold"/>
                                        <p:tgtEl>
                                          <p:spTgt spid="50"/>
                                        </p:tgtEl>
                                        <p:attrNameLst>
                                          <p:attrName>ppt_y</p:attrName>
                                        </p:attrNameLst>
                                      </p:cBhvr>
                                      <p:tavLst>
                                        <p:tav tm="0">
                                          <p:val>
                                            <p:strVal val="#ppt_y"/>
                                          </p:val>
                                        </p:tav>
                                        <p:tav tm="100000">
                                          <p:val>
                                            <p:strVal val="#ppt_y"/>
                                          </p:val>
                                        </p:tav>
                                      </p:tavLst>
                                    </p:anim>
                                  </p:childTnLst>
                                </p:cTn>
                              </p:par>
                              <p:par>
                                <p:cTn id="89" presetID="2" presetClass="entr" presetSubtype="2" fill="hold" nodeType="withEffect">
                                  <p:stCondLst>
                                    <p:cond delay="0"/>
                                  </p:stCondLst>
                                  <p:childTnLst>
                                    <p:set>
                                      <p:cBhvr>
                                        <p:cTn id="90" dur="1" fill="hold">
                                          <p:stCondLst>
                                            <p:cond delay="0"/>
                                          </p:stCondLst>
                                        </p:cTn>
                                        <p:tgtEl>
                                          <p:spTgt spid="53"/>
                                        </p:tgtEl>
                                        <p:attrNameLst>
                                          <p:attrName>style.visibility</p:attrName>
                                        </p:attrNameLst>
                                      </p:cBhvr>
                                      <p:to>
                                        <p:strVal val="visible"/>
                                      </p:to>
                                    </p:set>
                                    <p:anim calcmode="lin" valueType="num">
                                      <p:cBhvr additive="base">
                                        <p:cTn id="91" dur="750" fill="hold"/>
                                        <p:tgtEl>
                                          <p:spTgt spid="53"/>
                                        </p:tgtEl>
                                        <p:attrNameLst>
                                          <p:attrName>ppt_x</p:attrName>
                                        </p:attrNameLst>
                                      </p:cBhvr>
                                      <p:tavLst>
                                        <p:tav tm="0">
                                          <p:val>
                                            <p:strVal val="1+#ppt_w/2"/>
                                          </p:val>
                                        </p:tav>
                                        <p:tav tm="100000">
                                          <p:val>
                                            <p:strVal val="#ppt_x"/>
                                          </p:val>
                                        </p:tav>
                                      </p:tavLst>
                                    </p:anim>
                                    <p:anim calcmode="lin" valueType="num">
                                      <p:cBhvr additive="base">
                                        <p:cTn id="92" dur="750" fill="hold"/>
                                        <p:tgtEl>
                                          <p:spTgt spid="53"/>
                                        </p:tgtEl>
                                        <p:attrNameLst>
                                          <p:attrName>ppt_y</p:attrName>
                                        </p:attrNameLst>
                                      </p:cBhvr>
                                      <p:tavLst>
                                        <p:tav tm="0">
                                          <p:val>
                                            <p:strVal val="#ppt_y"/>
                                          </p:val>
                                        </p:tav>
                                        <p:tav tm="100000">
                                          <p:val>
                                            <p:strVal val="#ppt_y"/>
                                          </p:val>
                                        </p:tav>
                                      </p:tavLst>
                                    </p:anim>
                                  </p:childTnLst>
                                </p:cTn>
                              </p:par>
                            </p:childTnLst>
                          </p:cTn>
                        </p:par>
                        <p:par>
                          <p:cTn id="93" fill="hold">
                            <p:stCondLst>
                              <p:cond delay="1000"/>
                            </p:stCondLst>
                            <p:childTnLst>
                              <p:par>
                                <p:cTn id="94" presetID="10" presetClass="entr" presetSubtype="0" fill="hold" nodeType="afterEffect">
                                  <p:stCondLst>
                                    <p:cond delay="0"/>
                                  </p:stCondLst>
                                  <p:childTnLst>
                                    <p:set>
                                      <p:cBhvr>
                                        <p:cTn id="95" dur="1" fill="hold">
                                          <p:stCondLst>
                                            <p:cond delay="0"/>
                                          </p:stCondLst>
                                        </p:cTn>
                                        <p:tgtEl>
                                          <p:spTgt spid="13"/>
                                        </p:tgtEl>
                                        <p:attrNameLst>
                                          <p:attrName>style.visibility</p:attrName>
                                        </p:attrNameLst>
                                      </p:cBhvr>
                                      <p:to>
                                        <p:strVal val="visible"/>
                                      </p:to>
                                    </p:set>
                                    <p:animEffect transition="in" filter="fade">
                                      <p:cBhvr>
                                        <p:cTn id="96"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7" grpId="0"/>
      <p:bldP spid="18" grpId="0"/>
      <p:bldP spid="20" grpId="0" animBg="1"/>
      <p:bldP spid="22" grpId="0" animBg="1"/>
      <p:bldP spid="23" grpId="0" animBg="1"/>
      <p:bldP spid="24" grpId="0" animBg="1"/>
      <p:bldP spid="27" grpId="0" animBg="1"/>
      <p:bldP spid="28"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rot="20441731">
            <a:off x="7092850" y="2062105"/>
            <a:ext cx="1761087" cy="1762357"/>
            <a:chOff x="1455738" y="2371725"/>
            <a:chExt cx="2198688" cy="2200275"/>
          </a:xfrm>
          <a:solidFill>
            <a:schemeClr val="accent4"/>
          </a:solidFill>
        </p:grpSpPr>
        <p:sp>
          <p:nvSpPr>
            <p:cNvPr id="3" name="Freeform 2"/>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3"/>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 name="Group 4"/>
          <p:cNvGrpSpPr/>
          <p:nvPr/>
        </p:nvGrpSpPr>
        <p:grpSpPr>
          <a:xfrm>
            <a:off x="8367859" y="3055720"/>
            <a:ext cx="2570335" cy="2572191"/>
            <a:chOff x="1455738" y="2371725"/>
            <a:chExt cx="2198688" cy="2200275"/>
          </a:xfrm>
          <a:solidFill>
            <a:schemeClr val="accent2"/>
          </a:solidFill>
        </p:grpSpPr>
        <p:sp>
          <p:nvSpPr>
            <p:cNvPr id="6" name="Freeform 5"/>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 name="Freeform 6"/>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8" name="Freeform 7"/>
          <p:cNvSpPr/>
          <p:nvPr/>
        </p:nvSpPr>
        <p:spPr bwMode="auto">
          <a:xfrm rot="12322883">
            <a:off x="9551988" y="4991100"/>
            <a:ext cx="1085850" cy="1087438"/>
          </a:xfrm>
          <a:custGeom>
            <a:avLst/>
            <a:gdLst>
              <a:gd name="T0" fmla="*/ 338 w 494"/>
              <a:gd name="T1" fmla="*/ 112 h 494"/>
              <a:gd name="T2" fmla="*/ 494 w 494"/>
              <a:gd name="T3" fmla="*/ 26 h 494"/>
              <a:gd name="T4" fmla="*/ 494 w 494"/>
              <a:gd name="T5" fmla="*/ 26 h 494"/>
              <a:gd name="T6" fmla="*/ 494 w 494"/>
              <a:gd name="T7" fmla="*/ 25 h 494"/>
              <a:gd name="T8" fmla="*/ 494 w 494"/>
              <a:gd name="T9" fmla="*/ 25 h 494"/>
              <a:gd name="T10" fmla="*/ 494 w 494"/>
              <a:gd name="T11" fmla="*/ 25 h 494"/>
              <a:gd name="T12" fmla="*/ 296 w 494"/>
              <a:gd name="T13" fmla="*/ 8 h 494"/>
              <a:gd name="T14" fmla="*/ 313 w 494"/>
              <a:gd name="T15" fmla="*/ 18 h 494"/>
              <a:gd name="T16" fmla="*/ 329 w 494"/>
              <a:gd name="T17" fmla="*/ 28 h 494"/>
              <a:gd name="T18" fmla="*/ 327 w 494"/>
              <a:gd name="T19" fmla="*/ 29 h 494"/>
              <a:gd name="T20" fmla="*/ 321 w 494"/>
              <a:gd name="T21" fmla="*/ 31 h 494"/>
              <a:gd name="T22" fmla="*/ 298 w 494"/>
              <a:gd name="T23" fmla="*/ 40 h 494"/>
              <a:gd name="T24" fmla="*/ 290 w 494"/>
              <a:gd name="T25" fmla="*/ 44 h 494"/>
              <a:gd name="T26" fmla="*/ 278 w 494"/>
              <a:gd name="T27" fmla="*/ 50 h 494"/>
              <a:gd name="T28" fmla="*/ 266 w 494"/>
              <a:gd name="T29" fmla="*/ 56 h 494"/>
              <a:gd name="T30" fmla="*/ 240 w 494"/>
              <a:gd name="T31" fmla="*/ 70 h 494"/>
              <a:gd name="T32" fmla="*/ 228 w 494"/>
              <a:gd name="T33" fmla="*/ 78 h 494"/>
              <a:gd name="T34" fmla="*/ 215 w 494"/>
              <a:gd name="T35" fmla="*/ 86 h 494"/>
              <a:gd name="T36" fmla="*/ 190 w 494"/>
              <a:gd name="T37" fmla="*/ 105 h 494"/>
              <a:gd name="T38" fmla="*/ 177 w 494"/>
              <a:gd name="T39" fmla="*/ 115 h 494"/>
              <a:gd name="T40" fmla="*/ 165 w 494"/>
              <a:gd name="T41" fmla="*/ 125 h 494"/>
              <a:gd name="T42" fmla="*/ 119 w 494"/>
              <a:gd name="T43" fmla="*/ 172 h 494"/>
              <a:gd name="T44" fmla="*/ 49 w 494"/>
              <a:gd name="T45" fmla="*/ 279 h 494"/>
              <a:gd name="T46" fmla="*/ 12 w 494"/>
              <a:gd name="T47" fmla="*/ 385 h 494"/>
              <a:gd name="T48" fmla="*/ 1 w 494"/>
              <a:gd name="T49" fmla="*/ 464 h 494"/>
              <a:gd name="T50" fmla="*/ 0 w 494"/>
              <a:gd name="T51" fmla="*/ 486 h 494"/>
              <a:gd name="T52" fmla="*/ 0 w 494"/>
              <a:gd name="T53" fmla="*/ 494 h 494"/>
              <a:gd name="T54" fmla="*/ 51 w 494"/>
              <a:gd name="T55" fmla="*/ 494 h 494"/>
              <a:gd name="T56" fmla="*/ 51 w 494"/>
              <a:gd name="T57" fmla="*/ 487 h 494"/>
              <a:gd name="T58" fmla="*/ 52 w 494"/>
              <a:gd name="T59" fmla="*/ 467 h 494"/>
              <a:gd name="T60" fmla="*/ 62 w 494"/>
              <a:gd name="T61" fmla="*/ 396 h 494"/>
              <a:gd name="T62" fmla="*/ 95 w 494"/>
              <a:gd name="T63" fmla="*/ 302 h 494"/>
              <a:gd name="T64" fmla="*/ 158 w 494"/>
              <a:gd name="T65" fmla="*/ 205 h 494"/>
              <a:gd name="T66" fmla="*/ 199 w 494"/>
              <a:gd name="T67" fmla="*/ 164 h 494"/>
              <a:gd name="T68" fmla="*/ 210 w 494"/>
              <a:gd name="T69" fmla="*/ 154 h 494"/>
              <a:gd name="T70" fmla="*/ 221 w 494"/>
              <a:gd name="T71" fmla="*/ 145 h 494"/>
              <a:gd name="T72" fmla="*/ 244 w 494"/>
              <a:gd name="T73" fmla="*/ 128 h 494"/>
              <a:gd name="T74" fmla="*/ 255 w 494"/>
              <a:gd name="T75" fmla="*/ 121 h 494"/>
              <a:gd name="T76" fmla="*/ 266 w 494"/>
              <a:gd name="T77" fmla="*/ 114 h 494"/>
              <a:gd name="T78" fmla="*/ 289 w 494"/>
              <a:gd name="T79" fmla="*/ 101 h 494"/>
              <a:gd name="T80" fmla="*/ 300 w 494"/>
              <a:gd name="T81" fmla="*/ 95 h 494"/>
              <a:gd name="T82" fmla="*/ 311 w 494"/>
              <a:gd name="T83" fmla="*/ 90 h 494"/>
              <a:gd name="T84" fmla="*/ 318 w 494"/>
              <a:gd name="T85" fmla="*/ 87 h 494"/>
              <a:gd name="T86" fmla="*/ 338 w 494"/>
              <a:gd name="T87" fmla="*/ 79 h 494"/>
              <a:gd name="T88" fmla="*/ 344 w 494"/>
              <a:gd name="T89" fmla="*/ 77 h 494"/>
              <a:gd name="T90" fmla="*/ 346 w 494"/>
              <a:gd name="T91" fmla="*/ 76 h 494"/>
              <a:gd name="T92" fmla="*/ 342 w 494"/>
              <a:gd name="T93" fmla="*/ 94 h 494"/>
              <a:gd name="T94" fmla="*/ 338 w 494"/>
              <a:gd name="T95" fmla="*/ 112 h 4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94" h="494">
                <a:moveTo>
                  <a:pt x="338" y="112"/>
                </a:moveTo>
                <a:cubicBezTo>
                  <a:pt x="380" y="75"/>
                  <a:pt x="433" y="44"/>
                  <a:pt x="494" y="26"/>
                </a:cubicBezTo>
                <a:cubicBezTo>
                  <a:pt x="494" y="26"/>
                  <a:pt x="494" y="26"/>
                  <a:pt x="494" y="26"/>
                </a:cubicBezTo>
                <a:cubicBezTo>
                  <a:pt x="494" y="25"/>
                  <a:pt x="494" y="25"/>
                  <a:pt x="494" y="25"/>
                </a:cubicBezTo>
                <a:cubicBezTo>
                  <a:pt x="494" y="25"/>
                  <a:pt x="494" y="25"/>
                  <a:pt x="494" y="25"/>
                </a:cubicBezTo>
                <a:cubicBezTo>
                  <a:pt x="494" y="25"/>
                  <a:pt x="494" y="25"/>
                  <a:pt x="494" y="25"/>
                </a:cubicBezTo>
                <a:cubicBezTo>
                  <a:pt x="433" y="7"/>
                  <a:pt x="366" y="0"/>
                  <a:pt x="296" y="8"/>
                </a:cubicBezTo>
                <a:cubicBezTo>
                  <a:pt x="296" y="8"/>
                  <a:pt x="305" y="13"/>
                  <a:pt x="313" y="18"/>
                </a:cubicBezTo>
                <a:cubicBezTo>
                  <a:pt x="321" y="23"/>
                  <a:pt x="329" y="28"/>
                  <a:pt x="329" y="28"/>
                </a:cubicBezTo>
                <a:cubicBezTo>
                  <a:pt x="329" y="28"/>
                  <a:pt x="328" y="28"/>
                  <a:pt x="327" y="29"/>
                </a:cubicBezTo>
                <a:cubicBezTo>
                  <a:pt x="325" y="29"/>
                  <a:pt x="323" y="30"/>
                  <a:pt x="321" y="31"/>
                </a:cubicBezTo>
                <a:cubicBezTo>
                  <a:pt x="315" y="34"/>
                  <a:pt x="307" y="36"/>
                  <a:pt x="298" y="40"/>
                </a:cubicBezTo>
                <a:cubicBezTo>
                  <a:pt x="296" y="42"/>
                  <a:pt x="293" y="43"/>
                  <a:pt x="290" y="44"/>
                </a:cubicBezTo>
                <a:cubicBezTo>
                  <a:pt x="286" y="46"/>
                  <a:pt x="282" y="48"/>
                  <a:pt x="278" y="50"/>
                </a:cubicBezTo>
                <a:cubicBezTo>
                  <a:pt x="274" y="52"/>
                  <a:pt x="270" y="54"/>
                  <a:pt x="266" y="56"/>
                </a:cubicBezTo>
                <a:cubicBezTo>
                  <a:pt x="257" y="60"/>
                  <a:pt x="249" y="65"/>
                  <a:pt x="240" y="70"/>
                </a:cubicBezTo>
                <a:cubicBezTo>
                  <a:pt x="236" y="72"/>
                  <a:pt x="232" y="75"/>
                  <a:pt x="228" y="78"/>
                </a:cubicBezTo>
                <a:cubicBezTo>
                  <a:pt x="223" y="81"/>
                  <a:pt x="219" y="83"/>
                  <a:pt x="215" y="86"/>
                </a:cubicBezTo>
                <a:cubicBezTo>
                  <a:pt x="207" y="92"/>
                  <a:pt x="198" y="98"/>
                  <a:pt x="190" y="105"/>
                </a:cubicBezTo>
                <a:cubicBezTo>
                  <a:pt x="186" y="108"/>
                  <a:pt x="181" y="111"/>
                  <a:pt x="177" y="115"/>
                </a:cubicBezTo>
                <a:cubicBezTo>
                  <a:pt x="173" y="118"/>
                  <a:pt x="169" y="122"/>
                  <a:pt x="165" y="125"/>
                </a:cubicBezTo>
                <a:cubicBezTo>
                  <a:pt x="149" y="140"/>
                  <a:pt x="133" y="155"/>
                  <a:pt x="119" y="172"/>
                </a:cubicBezTo>
                <a:cubicBezTo>
                  <a:pt x="91" y="205"/>
                  <a:pt x="67" y="242"/>
                  <a:pt x="49" y="279"/>
                </a:cubicBezTo>
                <a:cubicBezTo>
                  <a:pt x="31" y="316"/>
                  <a:pt x="19" y="353"/>
                  <a:pt x="12" y="385"/>
                </a:cubicBezTo>
                <a:cubicBezTo>
                  <a:pt x="5" y="417"/>
                  <a:pt x="2" y="445"/>
                  <a:pt x="1" y="464"/>
                </a:cubicBezTo>
                <a:cubicBezTo>
                  <a:pt x="0" y="473"/>
                  <a:pt x="0" y="481"/>
                  <a:pt x="0" y="486"/>
                </a:cubicBezTo>
                <a:cubicBezTo>
                  <a:pt x="0" y="491"/>
                  <a:pt x="0" y="494"/>
                  <a:pt x="0" y="494"/>
                </a:cubicBezTo>
                <a:cubicBezTo>
                  <a:pt x="51" y="494"/>
                  <a:pt x="51" y="494"/>
                  <a:pt x="51" y="494"/>
                </a:cubicBezTo>
                <a:cubicBezTo>
                  <a:pt x="51" y="494"/>
                  <a:pt x="51" y="491"/>
                  <a:pt x="51" y="487"/>
                </a:cubicBezTo>
                <a:cubicBezTo>
                  <a:pt x="51" y="482"/>
                  <a:pt x="51" y="475"/>
                  <a:pt x="52" y="467"/>
                </a:cubicBezTo>
                <a:cubicBezTo>
                  <a:pt x="53" y="450"/>
                  <a:pt x="55" y="425"/>
                  <a:pt x="62" y="396"/>
                </a:cubicBezTo>
                <a:cubicBezTo>
                  <a:pt x="68" y="368"/>
                  <a:pt x="79" y="335"/>
                  <a:pt x="95" y="302"/>
                </a:cubicBezTo>
                <a:cubicBezTo>
                  <a:pt x="111" y="269"/>
                  <a:pt x="132" y="235"/>
                  <a:pt x="158" y="205"/>
                </a:cubicBezTo>
                <a:cubicBezTo>
                  <a:pt x="171" y="190"/>
                  <a:pt x="185" y="177"/>
                  <a:pt x="199" y="164"/>
                </a:cubicBezTo>
                <a:cubicBezTo>
                  <a:pt x="203" y="160"/>
                  <a:pt x="206" y="157"/>
                  <a:pt x="210" y="154"/>
                </a:cubicBezTo>
                <a:cubicBezTo>
                  <a:pt x="213" y="151"/>
                  <a:pt x="217" y="148"/>
                  <a:pt x="221" y="145"/>
                </a:cubicBezTo>
                <a:cubicBezTo>
                  <a:pt x="228" y="139"/>
                  <a:pt x="236" y="134"/>
                  <a:pt x="244" y="128"/>
                </a:cubicBezTo>
                <a:cubicBezTo>
                  <a:pt x="247" y="126"/>
                  <a:pt x="251" y="123"/>
                  <a:pt x="255" y="121"/>
                </a:cubicBezTo>
                <a:cubicBezTo>
                  <a:pt x="259" y="119"/>
                  <a:pt x="263" y="116"/>
                  <a:pt x="266" y="114"/>
                </a:cubicBezTo>
                <a:cubicBezTo>
                  <a:pt x="274" y="110"/>
                  <a:pt x="281" y="105"/>
                  <a:pt x="289" y="101"/>
                </a:cubicBezTo>
                <a:cubicBezTo>
                  <a:pt x="293" y="99"/>
                  <a:pt x="297" y="97"/>
                  <a:pt x="300" y="95"/>
                </a:cubicBezTo>
                <a:cubicBezTo>
                  <a:pt x="304" y="94"/>
                  <a:pt x="308" y="92"/>
                  <a:pt x="311" y="90"/>
                </a:cubicBezTo>
                <a:cubicBezTo>
                  <a:pt x="314" y="89"/>
                  <a:pt x="316" y="88"/>
                  <a:pt x="318" y="87"/>
                </a:cubicBezTo>
                <a:cubicBezTo>
                  <a:pt x="327" y="84"/>
                  <a:pt x="334" y="81"/>
                  <a:pt x="338" y="79"/>
                </a:cubicBezTo>
                <a:cubicBezTo>
                  <a:pt x="341" y="78"/>
                  <a:pt x="343" y="77"/>
                  <a:pt x="344" y="77"/>
                </a:cubicBezTo>
                <a:cubicBezTo>
                  <a:pt x="345" y="77"/>
                  <a:pt x="346" y="76"/>
                  <a:pt x="346" y="76"/>
                </a:cubicBezTo>
                <a:cubicBezTo>
                  <a:pt x="346" y="76"/>
                  <a:pt x="344" y="85"/>
                  <a:pt x="342" y="94"/>
                </a:cubicBezTo>
                <a:cubicBezTo>
                  <a:pt x="340" y="103"/>
                  <a:pt x="338" y="112"/>
                  <a:pt x="338" y="112"/>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Freeform 8"/>
          <p:cNvSpPr/>
          <p:nvPr/>
        </p:nvSpPr>
        <p:spPr bwMode="auto">
          <a:xfrm rot="10113930">
            <a:off x="6834188" y="2403475"/>
            <a:ext cx="360362" cy="1258888"/>
          </a:xfrm>
          <a:custGeom>
            <a:avLst/>
            <a:gdLst>
              <a:gd name="T0" fmla="*/ 49 w 163"/>
              <a:gd name="T1" fmla="*/ 401 h 572"/>
              <a:gd name="T2" fmla="*/ 0 w 163"/>
              <a:gd name="T3" fmla="*/ 572 h 572"/>
              <a:gd name="T4" fmla="*/ 0 w 163"/>
              <a:gd name="T5" fmla="*/ 572 h 572"/>
              <a:gd name="T6" fmla="*/ 0 w 163"/>
              <a:gd name="T7" fmla="*/ 572 h 572"/>
              <a:gd name="T8" fmla="*/ 0 w 163"/>
              <a:gd name="T9" fmla="*/ 572 h 572"/>
              <a:gd name="T10" fmla="*/ 0 w 163"/>
              <a:gd name="T11" fmla="*/ 572 h 572"/>
              <a:gd name="T12" fmla="*/ 152 w 163"/>
              <a:gd name="T13" fmla="*/ 445 h 572"/>
              <a:gd name="T14" fmla="*/ 133 w 163"/>
              <a:gd name="T15" fmla="*/ 450 h 572"/>
              <a:gd name="T16" fmla="*/ 114 w 163"/>
              <a:gd name="T17" fmla="*/ 454 h 572"/>
              <a:gd name="T18" fmla="*/ 118 w 163"/>
              <a:gd name="T19" fmla="*/ 446 h 572"/>
              <a:gd name="T20" fmla="*/ 128 w 163"/>
              <a:gd name="T21" fmla="*/ 423 h 572"/>
              <a:gd name="T22" fmla="*/ 129 w 163"/>
              <a:gd name="T23" fmla="*/ 420 h 572"/>
              <a:gd name="T24" fmla="*/ 131 w 163"/>
              <a:gd name="T25" fmla="*/ 416 h 572"/>
              <a:gd name="T26" fmla="*/ 137 w 163"/>
              <a:gd name="T27" fmla="*/ 396 h 572"/>
              <a:gd name="T28" fmla="*/ 144 w 163"/>
              <a:gd name="T29" fmla="*/ 375 h 572"/>
              <a:gd name="T30" fmla="*/ 147 w 163"/>
              <a:gd name="T31" fmla="*/ 364 h 572"/>
              <a:gd name="T32" fmla="*/ 150 w 163"/>
              <a:gd name="T33" fmla="*/ 353 h 572"/>
              <a:gd name="T34" fmla="*/ 158 w 163"/>
              <a:gd name="T35" fmla="*/ 305 h 572"/>
              <a:gd name="T36" fmla="*/ 162 w 163"/>
              <a:gd name="T37" fmla="*/ 256 h 572"/>
              <a:gd name="T38" fmla="*/ 155 w 163"/>
              <a:gd name="T39" fmla="*/ 158 h 572"/>
              <a:gd name="T40" fmla="*/ 134 w 163"/>
              <a:gd name="T41" fmla="*/ 76 h 572"/>
              <a:gd name="T42" fmla="*/ 110 w 163"/>
              <a:gd name="T43" fmla="*/ 20 h 572"/>
              <a:gd name="T44" fmla="*/ 102 w 163"/>
              <a:gd name="T45" fmla="*/ 5 h 572"/>
              <a:gd name="T46" fmla="*/ 100 w 163"/>
              <a:gd name="T47" fmla="*/ 0 h 572"/>
              <a:gd name="T48" fmla="*/ 55 w 163"/>
              <a:gd name="T49" fmla="*/ 25 h 572"/>
              <a:gd name="T50" fmla="*/ 58 w 163"/>
              <a:gd name="T51" fmla="*/ 30 h 572"/>
              <a:gd name="T52" fmla="*/ 65 w 163"/>
              <a:gd name="T53" fmla="*/ 43 h 572"/>
              <a:gd name="T54" fmla="*/ 86 w 163"/>
              <a:gd name="T55" fmla="*/ 93 h 572"/>
              <a:gd name="T56" fmla="*/ 111 w 163"/>
              <a:gd name="T57" fmla="*/ 254 h 572"/>
              <a:gd name="T58" fmla="*/ 108 w 163"/>
              <a:gd name="T59" fmla="*/ 299 h 572"/>
              <a:gd name="T60" fmla="*/ 100 w 163"/>
              <a:gd name="T61" fmla="*/ 341 h 572"/>
              <a:gd name="T62" fmla="*/ 98 w 163"/>
              <a:gd name="T63" fmla="*/ 351 h 572"/>
              <a:gd name="T64" fmla="*/ 95 w 163"/>
              <a:gd name="T65" fmla="*/ 361 h 572"/>
              <a:gd name="T66" fmla="*/ 89 w 163"/>
              <a:gd name="T67" fmla="*/ 380 h 572"/>
              <a:gd name="T68" fmla="*/ 83 w 163"/>
              <a:gd name="T69" fmla="*/ 397 h 572"/>
              <a:gd name="T70" fmla="*/ 81 w 163"/>
              <a:gd name="T71" fmla="*/ 401 h 572"/>
              <a:gd name="T72" fmla="*/ 80 w 163"/>
              <a:gd name="T73" fmla="*/ 405 h 572"/>
              <a:gd name="T74" fmla="*/ 72 w 163"/>
              <a:gd name="T75" fmla="*/ 424 h 572"/>
              <a:gd name="T76" fmla="*/ 68 w 163"/>
              <a:gd name="T77" fmla="*/ 432 h 572"/>
              <a:gd name="T78" fmla="*/ 59 w 163"/>
              <a:gd name="T79" fmla="*/ 416 h 572"/>
              <a:gd name="T80" fmla="*/ 52 w 163"/>
              <a:gd name="T81" fmla="*/ 406 h 572"/>
              <a:gd name="T82" fmla="*/ 49 w 163"/>
              <a:gd name="T83" fmla="*/ 401 h 5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3" h="572">
                <a:moveTo>
                  <a:pt x="49" y="401"/>
                </a:moveTo>
                <a:cubicBezTo>
                  <a:pt x="45" y="457"/>
                  <a:pt x="29" y="516"/>
                  <a:pt x="0" y="572"/>
                </a:cubicBezTo>
                <a:cubicBezTo>
                  <a:pt x="0" y="572"/>
                  <a:pt x="0" y="572"/>
                  <a:pt x="0" y="572"/>
                </a:cubicBezTo>
                <a:cubicBezTo>
                  <a:pt x="0" y="572"/>
                  <a:pt x="0" y="572"/>
                  <a:pt x="0" y="572"/>
                </a:cubicBezTo>
                <a:cubicBezTo>
                  <a:pt x="0" y="572"/>
                  <a:pt x="0" y="572"/>
                  <a:pt x="0" y="572"/>
                </a:cubicBezTo>
                <a:cubicBezTo>
                  <a:pt x="0" y="572"/>
                  <a:pt x="0" y="572"/>
                  <a:pt x="0" y="572"/>
                </a:cubicBezTo>
                <a:cubicBezTo>
                  <a:pt x="55" y="543"/>
                  <a:pt x="108" y="500"/>
                  <a:pt x="152" y="445"/>
                </a:cubicBezTo>
                <a:cubicBezTo>
                  <a:pt x="152" y="445"/>
                  <a:pt x="142" y="448"/>
                  <a:pt x="133" y="450"/>
                </a:cubicBezTo>
                <a:cubicBezTo>
                  <a:pt x="123" y="452"/>
                  <a:pt x="114" y="454"/>
                  <a:pt x="114" y="454"/>
                </a:cubicBezTo>
                <a:cubicBezTo>
                  <a:pt x="114" y="454"/>
                  <a:pt x="116" y="451"/>
                  <a:pt x="118" y="446"/>
                </a:cubicBezTo>
                <a:cubicBezTo>
                  <a:pt x="121" y="440"/>
                  <a:pt x="124" y="433"/>
                  <a:pt x="128" y="423"/>
                </a:cubicBezTo>
                <a:cubicBezTo>
                  <a:pt x="128" y="422"/>
                  <a:pt x="129" y="421"/>
                  <a:pt x="129" y="420"/>
                </a:cubicBezTo>
                <a:cubicBezTo>
                  <a:pt x="130" y="418"/>
                  <a:pt x="130" y="417"/>
                  <a:pt x="131" y="416"/>
                </a:cubicBezTo>
                <a:cubicBezTo>
                  <a:pt x="133" y="409"/>
                  <a:pt x="135" y="403"/>
                  <a:pt x="137" y="396"/>
                </a:cubicBezTo>
                <a:cubicBezTo>
                  <a:pt x="140" y="389"/>
                  <a:pt x="142" y="382"/>
                  <a:pt x="144" y="375"/>
                </a:cubicBezTo>
                <a:cubicBezTo>
                  <a:pt x="145" y="371"/>
                  <a:pt x="146" y="368"/>
                  <a:pt x="147" y="364"/>
                </a:cubicBezTo>
                <a:cubicBezTo>
                  <a:pt x="148" y="360"/>
                  <a:pt x="149" y="356"/>
                  <a:pt x="150" y="353"/>
                </a:cubicBezTo>
                <a:cubicBezTo>
                  <a:pt x="153" y="337"/>
                  <a:pt x="156" y="321"/>
                  <a:pt x="158" y="305"/>
                </a:cubicBezTo>
                <a:cubicBezTo>
                  <a:pt x="160" y="289"/>
                  <a:pt x="162" y="272"/>
                  <a:pt x="162" y="256"/>
                </a:cubicBezTo>
                <a:cubicBezTo>
                  <a:pt x="163" y="222"/>
                  <a:pt x="161" y="189"/>
                  <a:pt x="155" y="158"/>
                </a:cubicBezTo>
                <a:cubicBezTo>
                  <a:pt x="150" y="127"/>
                  <a:pt x="142" y="99"/>
                  <a:pt x="134" y="76"/>
                </a:cubicBezTo>
                <a:cubicBezTo>
                  <a:pt x="125" y="52"/>
                  <a:pt x="117" y="33"/>
                  <a:pt x="110" y="20"/>
                </a:cubicBezTo>
                <a:cubicBezTo>
                  <a:pt x="107" y="14"/>
                  <a:pt x="104" y="9"/>
                  <a:pt x="102" y="5"/>
                </a:cubicBezTo>
                <a:cubicBezTo>
                  <a:pt x="101" y="2"/>
                  <a:pt x="100" y="0"/>
                  <a:pt x="100" y="0"/>
                </a:cubicBezTo>
                <a:cubicBezTo>
                  <a:pt x="55" y="25"/>
                  <a:pt x="55" y="25"/>
                  <a:pt x="55" y="25"/>
                </a:cubicBezTo>
                <a:cubicBezTo>
                  <a:pt x="55" y="25"/>
                  <a:pt x="56" y="26"/>
                  <a:pt x="58" y="30"/>
                </a:cubicBezTo>
                <a:cubicBezTo>
                  <a:pt x="59" y="33"/>
                  <a:pt x="62" y="37"/>
                  <a:pt x="65" y="43"/>
                </a:cubicBezTo>
                <a:cubicBezTo>
                  <a:pt x="70" y="55"/>
                  <a:pt x="78" y="72"/>
                  <a:pt x="86" y="93"/>
                </a:cubicBezTo>
                <a:cubicBezTo>
                  <a:pt x="101" y="135"/>
                  <a:pt x="113" y="194"/>
                  <a:pt x="111" y="254"/>
                </a:cubicBezTo>
                <a:cubicBezTo>
                  <a:pt x="111" y="269"/>
                  <a:pt x="109" y="284"/>
                  <a:pt x="108" y="299"/>
                </a:cubicBezTo>
                <a:cubicBezTo>
                  <a:pt x="106" y="313"/>
                  <a:pt x="103" y="327"/>
                  <a:pt x="100" y="341"/>
                </a:cubicBezTo>
                <a:cubicBezTo>
                  <a:pt x="99" y="344"/>
                  <a:pt x="98" y="348"/>
                  <a:pt x="98" y="351"/>
                </a:cubicBezTo>
                <a:cubicBezTo>
                  <a:pt x="97" y="354"/>
                  <a:pt x="96" y="358"/>
                  <a:pt x="95" y="361"/>
                </a:cubicBezTo>
                <a:cubicBezTo>
                  <a:pt x="93" y="368"/>
                  <a:pt x="91" y="374"/>
                  <a:pt x="89" y="380"/>
                </a:cubicBezTo>
                <a:cubicBezTo>
                  <a:pt x="87" y="386"/>
                  <a:pt x="85" y="392"/>
                  <a:pt x="83" y="397"/>
                </a:cubicBezTo>
                <a:cubicBezTo>
                  <a:pt x="82" y="399"/>
                  <a:pt x="82" y="400"/>
                  <a:pt x="81" y="401"/>
                </a:cubicBezTo>
                <a:cubicBezTo>
                  <a:pt x="81" y="402"/>
                  <a:pt x="81" y="403"/>
                  <a:pt x="80" y="405"/>
                </a:cubicBezTo>
                <a:cubicBezTo>
                  <a:pt x="77" y="413"/>
                  <a:pt x="74" y="420"/>
                  <a:pt x="72" y="424"/>
                </a:cubicBezTo>
                <a:cubicBezTo>
                  <a:pt x="69" y="429"/>
                  <a:pt x="68" y="432"/>
                  <a:pt x="68" y="432"/>
                </a:cubicBezTo>
                <a:cubicBezTo>
                  <a:pt x="68" y="432"/>
                  <a:pt x="64" y="424"/>
                  <a:pt x="59" y="416"/>
                </a:cubicBezTo>
                <a:cubicBezTo>
                  <a:pt x="56" y="413"/>
                  <a:pt x="54" y="409"/>
                  <a:pt x="52" y="406"/>
                </a:cubicBezTo>
                <a:cubicBezTo>
                  <a:pt x="50" y="403"/>
                  <a:pt x="49" y="401"/>
                  <a:pt x="49" y="401"/>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Freeform 9"/>
          <p:cNvSpPr/>
          <p:nvPr/>
        </p:nvSpPr>
        <p:spPr bwMode="auto">
          <a:xfrm rot="11213964">
            <a:off x="6386513" y="3933825"/>
            <a:ext cx="357187" cy="1263650"/>
          </a:xfrm>
          <a:custGeom>
            <a:avLst/>
            <a:gdLst>
              <a:gd name="T0" fmla="*/ 152 w 163"/>
              <a:gd name="T1" fmla="*/ 128 h 574"/>
              <a:gd name="T2" fmla="*/ 0 w 163"/>
              <a:gd name="T3" fmla="*/ 1 h 574"/>
              <a:gd name="T4" fmla="*/ 0 w 163"/>
              <a:gd name="T5" fmla="*/ 0 h 574"/>
              <a:gd name="T6" fmla="*/ 0 w 163"/>
              <a:gd name="T7" fmla="*/ 0 h 574"/>
              <a:gd name="T8" fmla="*/ 0 w 163"/>
              <a:gd name="T9" fmla="*/ 0 h 574"/>
              <a:gd name="T10" fmla="*/ 0 w 163"/>
              <a:gd name="T11" fmla="*/ 1 h 574"/>
              <a:gd name="T12" fmla="*/ 49 w 163"/>
              <a:gd name="T13" fmla="*/ 171 h 574"/>
              <a:gd name="T14" fmla="*/ 59 w 163"/>
              <a:gd name="T15" fmla="*/ 156 h 574"/>
              <a:gd name="T16" fmla="*/ 68 w 163"/>
              <a:gd name="T17" fmla="*/ 141 h 574"/>
              <a:gd name="T18" fmla="*/ 72 w 163"/>
              <a:gd name="T19" fmla="*/ 148 h 574"/>
              <a:gd name="T20" fmla="*/ 80 w 163"/>
              <a:gd name="T21" fmla="*/ 168 h 574"/>
              <a:gd name="T22" fmla="*/ 82 w 163"/>
              <a:gd name="T23" fmla="*/ 171 h 574"/>
              <a:gd name="T24" fmla="*/ 83 w 163"/>
              <a:gd name="T25" fmla="*/ 175 h 574"/>
              <a:gd name="T26" fmla="*/ 89 w 163"/>
              <a:gd name="T27" fmla="*/ 193 h 574"/>
              <a:gd name="T28" fmla="*/ 95 w 163"/>
              <a:gd name="T29" fmla="*/ 212 h 574"/>
              <a:gd name="T30" fmla="*/ 98 w 163"/>
              <a:gd name="T31" fmla="*/ 221 h 574"/>
              <a:gd name="T32" fmla="*/ 100 w 163"/>
              <a:gd name="T33" fmla="*/ 232 h 574"/>
              <a:gd name="T34" fmla="*/ 108 w 163"/>
              <a:gd name="T35" fmla="*/ 274 h 574"/>
              <a:gd name="T36" fmla="*/ 111 w 163"/>
              <a:gd name="T37" fmla="*/ 319 h 574"/>
              <a:gd name="T38" fmla="*/ 86 w 163"/>
              <a:gd name="T39" fmla="*/ 481 h 574"/>
              <a:gd name="T40" fmla="*/ 64 w 163"/>
              <a:gd name="T41" fmla="*/ 530 h 574"/>
              <a:gd name="T42" fmla="*/ 57 w 163"/>
              <a:gd name="T43" fmla="*/ 544 h 574"/>
              <a:gd name="T44" fmla="*/ 55 w 163"/>
              <a:gd name="T45" fmla="*/ 549 h 574"/>
              <a:gd name="T46" fmla="*/ 99 w 163"/>
              <a:gd name="T47" fmla="*/ 574 h 574"/>
              <a:gd name="T48" fmla="*/ 102 w 163"/>
              <a:gd name="T49" fmla="*/ 568 h 574"/>
              <a:gd name="T50" fmla="*/ 110 w 163"/>
              <a:gd name="T51" fmla="*/ 553 h 574"/>
              <a:gd name="T52" fmla="*/ 134 w 163"/>
              <a:gd name="T53" fmla="*/ 498 h 574"/>
              <a:gd name="T54" fmla="*/ 155 w 163"/>
              <a:gd name="T55" fmla="*/ 415 h 574"/>
              <a:gd name="T56" fmla="*/ 161 w 163"/>
              <a:gd name="T57" fmla="*/ 367 h 574"/>
              <a:gd name="T58" fmla="*/ 162 w 163"/>
              <a:gd name="T59" fmla="*/ 317 h 574"/>
              <a:gd name="T60" fmla="*/ 158 w 163"/>
              <a:gd name="T61" fmla="*/ 268 h 574"/>
              <a:gd name="T62" fmla="*/ 150 w 163"/>
              <a:gd name="T63" fmla="*/ 220 h 574"/>
              <a:gd name="T64" fmla="*/ 147 w 163"/>
              <a:gd name="T65" fmla="*/ 209 h 574"/>
              <a:gd name="T66" fmla="*/ 144 w 163"/>
              <a:gd name="T67" fmla="*/ 198 h 574"/>
              <a:gd name="T68" fmla="*/ 138 w 163"/>
              <a:gd name="T69" fmla="*/ 177 h 574"/>
              <a:gd name="T70" fmla="*/ 131 w 163"/>
              <a:gd name="T71" fmla="*/ 157 h 574"/>
              <a:gd name="T72" fmla="*/ 129 w 163"/>
              <a:gd name="T73" fmla="*/ 153 h 574"/>
              <a:gd name="T74" fmla="*/ 128 w 163"/>
              <a:gd name="T75" fmla="*/ 149 h 574"/>
              <a:gd name="T76" fmla="*/ 118 w 163"/>
              <a:gd name="T77" fmla="*/ 127 h 574"/>
              <a:gd name="T78" fmla="*/ 114 w 163"/>
              <a:gd name="T79" fmla="*/ 119 h 574"/>
              <a:gd name="T80" fmla="*/ 133 w 163"/>
              <a:gd name="T81" fmla="*/ 123 h 574"/>
              <a:gd name="T82" fmla="*/ 152 w 163"/>
              <a:gd name="T83" fmla="*/ 128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63" h="574">
                <a:moveTo>
                  <a:pt x="152" y="128"/>
                </a:moveTo>
                <a:cubicBezTo>
                  <a:pt x="109" y="73"/>
                  <a:pt x="56" y="30"/>
                  <a:pt x="0" y="1"/>
                </a:cubicBezTo>
                <a:cubicBezTo>
                  <a:pt x="0" y="0"/>
                  <a:pt x="0" y="0"/>
                  <a:pt x="0" y="0"/>
                </a:cubicBezTo>
                <a:cubicBezTo>
                  <a:pt x="0" y="0"/>
                  <a:pt x="0" y="0"/>
                  <a:pt x="0" y="0"/>
                </a:cubicBezTo>
                <a:cubicBezTo>
                  <a:pt x="0" y="0"/>
                  <a:pt x="0" y="0"/>
                  <a:pt x="0" y="0"/>
                </a:cubicBezTo>
                <a:cubicBezTo>
                  <a:pt x="0" y="1"/>
                  <a:pt x="0" y="1"/>
                  <a:pt x="0" y="1"/>
                </a:cubicBezTo>
                <a:cubicBezTo>
                  <a:pt x="29" y="56"/>
                  <a:pt x="46" y="115"/>
                  <a:pt x="49" y="171"/>
                </a:cubicBezTo>
                <a:cubicBezTo>
                  <a:pt x="49" y="171"/>
                  <a:pt x="54" y="164"/>
                  <a:pt x="59" y="156"/>
                </a:cubicBezTo>
                <a:cubicBezTo>
                  <a:pt x="64" y="149"/>
                  <a:pt x="68" y="141"/>
                  <a:pt x="68" y="141"/>
                </a:cubicBezTo>
                <a:cubicBezTo>
                  <a:pt x="68" y="141"/>
                  <a:pt x="70" y="143"/>
                  <a:pt x="72" y="148"/>
                </a:cubicBezTo>
                <a:cubicBezTo>
                  <a:pt x="74" y="153"/>
                  <a:pt x="77" y="160"/>
                  <a:pt x="80" y="168"/>
                </a:cubicBezTo>
                <a:cubicBezTo>
                  <a:pt x="81" y="169"/>
                  <a:pt x="81" y="170"/>
                  <a:pt x="82" y="171"/>
                </a:cubicBezTo>
                <a:cubicBezTo>
                  <a:pt x="82" y="172"/>
                  <a:pt x="83" y="174"/>
                  <a:pt x="83" y="175"/>
                </a:cubicBezTo>
                <a:cubicBezTo>
                  <a:pt x="85" y="181"/>
                  <a:pt x="87" y="186"/>
                  <a:pt x="89" y="193"/>
                </a:cubicBezTo>
                <a:cubicBezTo>
                  <a:pt x="91" y="199"/>
                  <a:pt x="93" y="205"/>
                  <a:pt x="95" y="212"/>
                </a:cubicBezTo>
                <a:cubicBezTo>
                  <a:pt x="96" y="215"/>
                  <a:pt x="97" y="218"/>
                  <a:pt x="98" y="221"/>
                </a:cubicBezTo>
                <a:cubicBezTo>
                  <a:pt x="99" y="225"/>
                  <a:pt x="99" y="228"/>
                  <a:pt x="100" y="232"/>
                </a:cubicBezTo>
                <a:cubicBezTo>
                  <a:pt x="103" y="245"/>
                  <a:pt x="106" y="260"/>
                  <a:pt x="108" y="274"/>
                </a:cubicBezTo>
                <a:cubicBezTo>
                  <a:pt x="110" y="289"/>
                  <a:pt x="111" y="304"/>
                  <a:pt x="111" y="319"/>
                </a:cubicBezTo>
                <a:cubicBezTo>
                  <a:pt x="114" y="379"/>
                  <a:pt x="101" y="438"/>
                  <a:pt x="86" y="481"/>
                </a:cubicBezTo>
                <a:cubicBezTo>
                  <a:pt x="78" y="502"/>
                  <a:pt x="70" y="519"/>
                  <a:pt x="64" y="530"/>
                </a:cubicBezTo>
                <a:cubicBezTo>
                  <a:pt x="62" y="536"/>
                  <a:pt x="59" y="541"/>
                  <a:pt x="57" y="544"/>
                </a:cubicBezTo>
                <a:cubicBezTo>
                  <a:pt x="56" y="547"/>
                  <a:pt x="55" y="549"/>
                  <a:pt x="55" y="549"/>
                </a:cubicBezTo>
                <a:cubicBezTo>
                  <a:pt x="99" y="574"/>
                  <a:pt x="99" y="574"/>
                  <a:pt x="99" y="574"/>
                </a:cubicBezTo>
                <a:cubicBezTo>
                  <a:pt x="99" y="574"/>
                  <a:pt x="100" y="572"/>
                  <a:pt x="102" y="568"/>
                </a:cubicBezTo>
                <a:cubicBezTo>
                  <a:pt x="104" y="565"/>
                  <a:pt x="107" y="560"/>
                  <a:pt x="110" y="553"/>
                </a:cubicBezTo>
                <a:cubicBezTo>
                  <a:pt x="116" y="540"/>
                  <a:pt x="125" y="521"/>
                  <a:pt x="134" y="498"/>
                </a:cubicBezTo>
                <a:cubicBezTo>
                  <a:pt x="142" y="474"/>
                  <a:pt x="150" y="446"/>
                  <a:pt x="155" y="415"/>
                </a:cubicBezTo>
                <a:cubicBezTo>
                  <a:pt x="158" y="400"/>
                  <a:pt x="160" y="384"/>
                  <a:pt x="161" y="367"/>
                </a:cubicBezTo>
                <a:cubicBezTo>
                  <a:pt x="162" y="351"/>
                  <a:pt x="163" y="334"/>
                  <a:pt x="162" y="317"/>
                </a:cubicBezTo>
                <a:cubicBezTo>
                  <a:pt x="162" y="301"/>
                  <a:pt x="160" y="284"/>
                  <a:pt x="158" y="268"/>
                </a:cubicBezTo>
                <a:cubicBezTo>
                  <a:pt x="156" y="251"/>
                  <a:pt x="153" y="236"/>
                  <a:pt x="150" y="220"/>
                </a:cubicBezTo>
                <a:cubicBezTo>
                  <a:pt x="149" y="216"/>
                  <a:pt x="148" y="213"/>
                  <a:pt x="147" y="209"/>
                </a:cubicBezTo>
                <a:cubicBezTo>
                  <a:pt x="146" y="205"/>
                  <a:pt x="145" y="202"/>
                  <a:pt x="144" y="198"/>
                </a:cubicBezTo>
                <a:cubicBezTo>
                  <a:pt x="142" y="191"/>
                  <a:pt x="140" y="184"/>
                  <a:pt x="138" y="177"/>
                </a:cubicBezTo>
                <a:cubicBezTo>
                  <a:pt x="136" y="170"/>
                  <a:pt x="133" y="163"/>
                  <a:pt x="131" y="157"/>
                </a:cubicBezTo>
                <a:cubicBezTo>
                  <a:pt x="130" y="156"/>
                  <a:pt x="130" y="154"/>
                  <a:pt x="129" y="153"/>
                </a:cubicBezTo>
                <a:cubicBezTo>
                  <a:pt x="129" y="152"/>
                  <a:pt x="128" y="150"/>
                  <a:pt x="128" y="149"/>
                </a:cubicBezTo>
                <a:cubicBezTo>
                  <a:pt x="124" y="140"/>
                  <a:pt x="121" y="132"/>
                  <a:pt x="118" y="127"/>
                </a:cubicBezTo>
                <a:cubicBezTo>
                  <a:pt x="116" y="122"/>
                  <a:pt x="114" y="119"/>
                  <a:pt x="114" y="119"/>
                </a:cubicBezTo>
                <a:cubicBezTo>
                  <a:pt x="114" y="119"/>
                  <a:pt x="124" y="121"/>
                  <a:pt x="133" y="123"/>
                </a:cubicBezTo>
                <a:cubicBezTo>
                  <a:pt x="143" y="125"/>
                  <a:pt x="152" y="128"/>
                  <a:pt x="152" y="128"/>
                </a:cubicBezTo>
                <a:close/>
              </a:path>
            </a:pathLst>
          </a:custGeom>
          <a:solidFill>
            <a:schemeClr val="bg1">
              <a:lumMod val="8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1" name="Group 10"/>
          <p:cNvGrpSpPr/>
          <p:nvPr/>
        </p:nvGrpSpPr>
        <p:grpSpPr>
          <a:xfrm rot="20862303">
            <a:off x="6671110" y="3754114"/>
            <a:ext cx="1712939" cy="1714175"/>
            <a:chOff x="1455738" y="2371725"/>
            <a:chExt cx="2198688" cy="2200275"/>
          </a:xfrm>
          <a:solidFill>
            <a:schemeClr val="accent2"/>
          </a:solidFill>
        </p:grpSpPr>
        <p:sp>
          <p:nvSpPr>
            <p:cNvPr id="12" name="Freeform 11"/>
            <p:cNvSpPr/>
            <p:nvPr/>
          </p:nvSpPr>
          <p:spPr bwMode="auto">
            <a:xfrm>
              <a:off x="2035175" y="2967038"/>
              <a:ext cx="1071563" cy="1009650"/>
            </a:xfrm>
            <a:custGeom>
              <a:avLst/>
              <a:gdLst>
                <a:gd name="T0" fmla="*/ 277 w 570"/>
                <a:gd name="T1" fmla="*/ 0 h 536"/>
                <a:gd name="T2" fmla="*/ 217 w 570"/>
                <a:gd name="T3" fmla="*/ 7 h 536"/>
                <a:gd name="T4" fmla="*/ 50 w 570"/>
                <a:gd name="T5" fmla="*/ 126 h 536"/>
                <a:gd name="T6" fmla="*/ 16 w 570"/>
                <a:gd name="T7" fmla="*/ 328 h 536"/>
                <a:gd name="T8" fmla="*/ 276 w 570"/>
                <a:gd name="T9" fmla="*/ 536 h 536"/>
                <a:gd name="T10" fmla="*/ 336 w 570"/>
                <a:gd name="T11" fmla="*/ 529 h 536"/>
                <a:gd name="T12" fmla="*/ 538 w 570"/>
                <a:gd name="T13" fmla="*/ 208 h 536"/>
                <a:gd name="T14" fmla="*/ 277 w 570"/>
                <a:gd name="T15" fmla="*/ 0 h 53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70" h="536">
                  <a:moveTo>
                    <a:pt x="277" y="0"/>
                  </a:moveTo>
                  <a:cubicBezTo>
                    <a:pt x="257" y="0"/>
                    <a:pt x="237" y="3"/>
                    <a:pt x="217" y="7"/>
                  </a:cubicBezTo>
                  <a:cubicBezTo>
                    <a:pt x="147" y="23"/>
                    <a:pt x="88" y="65"/>
                    <a:pt x="50" y="126"/>
                  </a:cubicBezTo>
                  <a:cubicBezTo>
                    <a:pt x="12" y="186"/>
                    <a:pt x="0" y="258"/>
                    <a:pt x="16" y="328"/>
                  </a:cubicBezTo>
                  <a:cubicBezTo>
                    <a:pt x="44" y="450"/>
                    <a:pt x="151" y="536"/>
                    <a:pt x="276" y="536"/>
                  </a:cubicBezTo>
                  <a:cubicBezTo>
                    <a:pt x="296" y="536"/>
                    <a:pt x="316" y="533"/>
                    <a:pt x="336" y="529"/>
                  </a:cubicBezTo>
                  <a:cubicBezTo>
                    <a:pt x="480" y="496"/>
                    <a:pt x="570" y="352"/>
                    <a:pt x="538" y="208"/>
                  </a:cubicBezTo>
                  <a:cubicBezTo>
                    <a:pt x="510" y="86"/>
                    <a:pt x="402" y="0"/>
                    <a:pt x="277"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12"/>
            <p:cNvSpPr>
              <a:spLocks noEditPoints="1"/>
            </p:cNvSpPr>
            <p:nvPr/>
          </p:nvSpPr>
          <p:spPr bwMode="auto">
            <a:xfrm>
              <a:off x="1455738" y="2371725"/>
              <a:ext cx="2198688" cy="2200275"/>
            </a:xfrm>
            <a:custGeom>
              <a:avLst/>
              <a:gdLst>
                <a:gd name="T0" fmla="*/ 1055 w 1169"/>
                <a:gd name="T1" fmla="*/ 596 h 1170"/>
                <a:gd name="T2" fmla="*/ 1169 w 1169"/>
                <a:gd name="T3" fmla="*/ 551 h 1170"/>
                <a:gd name="T4" fmla="*/ 1156 w 1169"/>
                <a:gd name="T5" fmla="*/ 455 h 1170"/>
                <a:gd name="T6" fmla="*/ 1153 w 1169"/>
                <a:gd name="T7" fmla="*/ 446 h 1170"/>
                <a:gd name="T8" fmla="*/ 1031 w 1169"/>
                <a:gd name="T9" fmla="*/ 436 h 1170"/>
                <a:gd name="T10" fmla="*/ 998 w 1169"/>
                <a:gd name="T11" fmla="*/ 359 h 1170"/>
                <a:gd name="T12" fmla="*/ 1074 w 1169"/>
                <a:gd name="T13" fmla="*/ 263 h 1170"/>
                <a:gd name="T14" fmla="*/ 1008 w 1169"/>
                <a:gd name="T15" fmla="*/ 180 h 1170"/>
                <a:gd name="T16" fmla="*/ 897 w 1169"/>
                <a:gd name="T17" fmla="*/ 233 h 1170"/>
                <a:gd name="T18" fmla="*/ 829 w 1169"/>
                <a:gd name="T19" fmla="*/ 183 h 1170"/>
                <a:gd name="T20" fmla="*/ 847 w 1169"/>
                <a:gd name="T21" fmla="*/ 62 h 1170"/>
                <a:gd name="T22" fmla="*/ 749 w 1169"/>
                <a:gd name="T23" fmla="*/ 23 h 1170"/>
                <a:gd name="T24" fmla="*/ 679 w 1169"/>
                <a:gd name="T25" fmla="*/ 124 h 1170"/>
                <a:gd name="T26" fmla="*/ 596 w 1169"/>
                <a:gd name="T27" fmla="*/ 114 h 1170"/>
                <a:gd name="T28" fmla="*/ 550 w 1169"/>
                <a:gd name="T29" fmla="*/ 0 h 1170"/>
                <a:gd name="T30" fmla="*/ 454 w 1169"/>
                <a:gd name="T31" fmla="*/ 14 h 1170"/>
                <a:gd name="T32" fmla="*/ 446 w 1169"/>
                <a:gd name="T33" fmla="*/ 16 h 1170"/>
                <a:gd name="T34" fmla="*/ 436 w 1169"/>
                <a:gd name="T35" fmla="*/ 139 h 1170"/>
                <a:gd name="T36" fmla="*/ 359 w 1169"/>
                <a:gd name="T37" fmla="*/ 172 h 1170"/>
                <a:gd name="T38" fmla="*/ 262 w 1169"/>
                <a:gd name="T39" fmla="*/ 96 h 1170"/>
                <a:gd name="T40" fmla="*/ 180 w 1169"/>
                <a:gd name="T41" fmla="*/ 162 h 1170"/>
                <a:gd name="T42" fmla="*/ 232 w 1169"/>
                <a:gd name="T43" fmla="*/ 273 h 1170"/>
                <a:gd name="T44" fmla="*/ 183 w 1169"/>
                <a:gd name="T45" fmla="*/ 340 h 1170"/>
                <a:gd name="T46" fmla="*/ 61 w 1169"/>
                <a:gd name="T47" fmla="*/ 323 h 1170"/>
                <a:gd name="T48" fmla="*/ 22 w 1169"/>
                <a:gd name="T49" fmla="*/ 421 h 1170"/>
                <a:gd name="T50" fmla="*/ 123 w 1169"/>
                <a:gd name="T51" fmla="*/ 491 h 1170"/>
                <a:gd name="T52" fmla="*/ 114 w 1169"/>
                <a:gd name="T53" fmla="*/ 574 h 1170"/>
                <a:gd name="T54" fmla="*/ 0 w 1169"/>
                <a:gd name="T55" fmla="*/ 619 h 1170"/>
                <a:gd name="T56" fmla="*/ 14 w 1169"/>
                <a:gd name="T57" fmla="*/ 716 h 1170"/>
                <a:gd name="T58" fmla="*/ 16 w 1169"/>
                <a:gd name="T59" fmla="*/ 724 h 1170"/>
                <a:gd name="T60" fmla="*/ 138 w 1169"/>
                <a:gd name="T61" fmla="*/ 734 h 1170"/>
                <a:gd name="T62" fmla="*/ 171 w 1169"/>
                <a:gd name="T63" fmla="*/ 811 h 1170"/>
                <a:gd name="T64" fmla="*/ 95 w 1169"/>
                <a:gd name="T65" fmla="*/ 907 h 1170"/>
                <a:gd name="T66" fmla="*/ 161 w 1169"/>
                <a:gd name="T67" fmla="*/ 990 h 1170"/>
                <a:gd name="T68" fmla="*/ 272 w 1169"/>
                <a:gd name="T69" fmla="*/ 937 h 1170"/>
                <a:gd name="T70" fmla="*/ 340 w 1169"/>
                <a:gd name="T71" fmla="*/ 987 h 1170"/>
                <a:gd name="T72" fmla="*/ 322 w 1169"/>
                <a:gd name="T73" fmla="*/ 1109 h 1170"/>
                <a:gd name="T74" fmla="*/ 420 w 1169"/>
                <a:gd name="T75" fmla="*/ 1147 h 1170"/>
                <a:gd name="T76" fmla="*/ 490 w 1169"/>
                <a:gd name="T77" fmla="*/ 1046 h 1170"/>
                <a:gd name="T78" fmla="*/ 574 w 1169"/>
                <a:gd name="T79" fmla="*/ 1056 h 1170"/>
                <a:gd name="T80" fmla="*/ 619 w 1169"/>
                <a:gd name="T81" fmla="*/ 1170 h 1170"/>
                <a:gd name="T82" fmla="*/ 715 w 1169"/>
                <a:gd name="T83" fmla="*/ 1156 h 1170"/>
                <a:gd name="T84" fmla="*/ 723 w 1169"/>
                <a:gd name="T85" fmla="*/ 1154 h 1170"/>
                <a:gd name="T86" fmla="*/ 733 w 1169"/>
                <a:gd name="T87" fmla="*/ 1032 h 1170"/>
                <a:gd name="T88" fmla="*/ 810 w 1169"/>
                <a:gd name="T89" fmla="*/ 998 h 1170"/>
                <a:gd name="T90" fmla="*/ 907 w 1169"/>
                <a:gd name="T91" fmla="*/ 1074 h 1170"/>
                <a:gd name="T92" fmla="*/ 989 w 1169"/>
                <a:gd name="T93" fmla="*/ 1008 h 1170"/>
                <a:gd name="T94" fmla="*/ 937 w 1169"/>
                <a:gd name="T95" fmla="*/ 897 h 1170"/>
                <a:gd name="T96" fmla="*/ 987 w 1169"/>
                <a:gd name="T97" fmla="*/ 830 h 1170"/>
                <a:gd name="T98" fmla="*/ 1108 w 1169"/>
                <a:gd name="T99" fmla="*/ 848 h 1170"/>
                <a:gd name="T100" fmla="*/ 1147 w 1169"/>
                <a:gd name="T101" fmla="*/ 749 h 1170"/>
                <a:gd name="T102" fmla="*/ 1046 w 1169"/>
                <a:gd name="T103" fmla="*/ 679 h 1170"/>
                <a:gd name="T104" fmla="*/ 1055 w 1169"/>
                <a:gd name="T105" fmla="*/ 596 h 1170"/>
                <a:gd name="T106" fmla="*/ 657 w 1169"/>
                <a:gd name="T107" fmla="*/ 901 h 1170"/>
                <a:gd name="T108" fmla="*/ 584 w 1169"/>
                <a:gd name="T109" fmla="*/ 909 h 1170"/>
                <a:gd name="T110" fmla="*/ 384 w 1169"/>
                <a:gd name="T111" fmla="*/ 839 h 1170"/>
                <a:gd name="T112" fmla="*/ 269 w 1169"/>
                <a:gd name="T113" fmla="*/ 657 h 1170"/>
                <a:gd name="T114" fmla="*/ 310 w 1169"/>
                <a:gd name="T115" fmla="*/ 413 h 1170"/>
                <a:gd name="T116" fmla="*/ 512 w 1169"/>
                <a:gd name="T117" fmla="*/ 270 h 1170"/>
                <a:gd name="T118" fmla="*/ 585 w 1169"/>
                <a:gd name="T119" fmla="*/ 261 h 1170"/>
                <a:gd name="T120" fmla="*/ 785 w 1169"/>
                <a:gd name="T121" fmla="*/ 331 h 1170"/>
                <a:gd name="T122" fmla="*/ 900 w 1169"/>
                <a:gd name="T123" fmla="*/ 513 h 1170"/>
                <a:gd name="T124" fmla="*/ 657 w 1169"/>
                <a:gd name="T125" fmla="*/ 901 h 1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69" h="1170">
                  <a:moveTo>
                    <a:pt x="1055" y="596"/>
                  </a:moveTo>
                  <a:cubicBezTo>
                    <a:pt x="1101" y="580"/>
                    <a:pt x="1140" y="564"/>
                    <a:pt x="1169" y="551"/>
                  </a:cubicBezTo>
                  <a:cubicBezTo>
                    <a:pt x="1167" y="519"/>
                    <a:pt x="1163" y="487"/>
                    <a:pt x="1156" y="455"/>
                  </a:cubicBezTo>
                  <a:cubicBezTo>
                    <a:pt x="1155" y="452"/>
                    <a:pt x="1154" y="449"/>
                    <a:pt x="1153" y="446"/>
                  </a:cubicBezTo>
                  <a:cubicBezTo>
                    <a:pt x="1121" y="442"/>
                    <a:pt x="1080" y="438"/>
                    <a:pt x="1031" y="436"/>
                  </a:cubicBezTo>
                  <a:cubicBezTo>
                    <a:pt x="1022" y="409"/>
                    <a:pt x="1011" y="384"/>
                    <a:pt x="998" y="359"/>
                  </a:cubicBezTo>
                  <a:cubicBezTo>
                    <a:pt x="1030" y="322"/>
                    <a:pt x="1055" y="290"/>
                    <a:pt x="1074" y="263"/>
                  </a:cubicBezTo>
                  <a:cubicBezTo>
                    <a:pt x="1054" y="233"/>
                    <a:pt x="1032" y="206"/>
                    <a:pt x="1008" y="180"/>
                  </a:cubicBezTo>
                  <a:cubicBezTo>
                    <a:pt x="977" y="193"/>
                    <a:pt x="940" y="210"/>
                    <a:pt x="897" y="233"/>
                  </a:cubicBezTo>
                  <a:cubicBezTo>
                    <a:pt x="876" y="214"/>
                    <a:pt x="853" y="198"/>
                    <a:pt x="829" y="183"/>
                  </a:cubicBezTo>
                  <a:cubicBezTo>
                    <a:pt x="838" y="135"/>
                    <a:pt x="844" y="94"/>
                    <a:pt x="847" y="62"/>
                  </a:cubicBezTo>
                  <a:cubicBezTo>
                    <a:pt x="816" y="46"/>
                    <a:pt x="783" y="33"/>
                    <a:pt x="749" y="23"/>
                  </a:cubicBezTo>
                  <a:cubicBezTo>
                    <a:pt x="729" y="49"/>
                    <a:pt x="705" y="82"/>
                    <a:pt x="679" y="124"/>
                  </a:cubicBezTo>
                  <a:cubicBezTo>
                    <a:pt x="652" y="118"/>
                    <a:pt x="624" y="115"/>
                    <a:pt x="596" y="114"/>
                  </a:cubicBezTo>
                  <a:cubicBezTo>
                    <a:pt x="579" y="68"/>
                    <a:pt x="564" y="30"/>
                    <a:pt x="550" y="0"/>
                  </a:cubicBezTo>
                  <a:cubicBezTo>
                    <a:pt x="518" y="2"/>
                    <a:pt x="486" y="7"/>
                    <a:pt x="454" y="14"/>
                  </a:cubicBezTo>
                  <a:cubicBezTo>
                    <a:pt x="451" y="15"/>
                    <a:pt x="449" y="15"/>
                    <a:pt x="446" y="16"/>
                  </a:cubicBezTo>
                  <a:cubicBezTo>
                    <a:pt x="441" y="49"/>
                    <a:pt x="438" y="89"/>
                    <a:pt x="436" y="139"/>
                  </a:cubicBezTo>
                  <a:cubicBezTo>
                    <a:pt x="409" y="147"/>
                    <a:pt x="383" y="159"/>
                    <a:pt x="359" y="172"/>
                  </a:cubicBezTo>
                  <a:cubicBezTo>
                    <a:pt x="321" y="140"/>
                    <a:pt x="289" y="115"/>
                    <a:pt x="262" y="96"/>
                  </a:cubicBezTo>
                  <a:cubicBezTo>
                    <a:pt x="233" y="115"/>
                    <a:pt x="205" y="137"/>
                    <a:pt x="180" y="162"/>
                  </a:cubicBezTo>
                  <a:cubicBezTo>
                    <a:pt x="192" y="192"/>
                    <a:pt x="210" y="229"/>
                    <a:pt x="232" y="273"/>
                  </a:cubicBezTo>
                  <a:cubicBezTo>
                    <a:pt x="214" y="294"/>
                    <a:pt x="197" y="316"/>
                    <a:pt x="183" y="340"/>
                  </a:cubicBezTo>
                  <a:cubicBezTo>
                    <a:pt x="134" y="331"/>
                    <a:pt x="94" y="325"/>
                    <a:pt x="61" y="323"/>
                  </a:cubicBezTo>
                  <a:cubicBezTo>
                    <a:pt x="45" y="354"/>
                    <a:pt x="32" y="387"/>
                    <a:pt x="22" y="421"/>
                  </a:cubicBezTo>
                  <a:cubicBezTo>
                    <a:pt x="48" y="441"/>
                    <a:pt x="82" y="464"/>
                    <a:pt x="123" y="491"/>
                  </a:cubicBezTo>
                  <a:cubicBezTo>
                    <a:pt x="118" y="518"/>
                    <a:pt x="115" y="546"/>
                    <a:pt x="114" y="574"/>
                  </a:cubicBezTo>
                  <a:cubicBezTo>
                    <a:pt x="68" y="590"/>
                    <a:pt x="30" y="606"/>
                    <a:pt x="0" y="619"/>
                  </a:cubicBezTo>
                  <a:cubicBezTo>
                    <a:pt x="2" y="651"/>
                    <a:pt x="6" y="683"/>
                    <a:pt x="14" y="716"/>
                  </a:cubicBezTo>
                  <a:cubicBezTo>
                    <a:pt x="14" y="718"/>
                    <a:pt x="15" y="721"/>
                    <a:pt x="16" y="724"/>
                  </a:cubicBezTo>
                  <a:cubicBezTo>
                    <a:pt x="48" y="729"/>
                    <a:pt x="89" y="732"/>
                    <a:pt x="138" y="734"/>
                  </a:cubicBezTo>
                  <a:cubicBezTo>
                    <a:pt x="147" y="761"/>
                    <a:pt x="158" y="787"/>
                    <a:pt x="171" y="811"/>
                  </a:cubicBezTo>
                  <a:cubicBezTo>
                    <a:pt x="140" y="848"/>
                    <a:pt x="114" y="880"/>
                    <a:pt x="95" y="907"/>
                  </a:cubicBezTo>
                  <a:cubicBezTo>
                    <a:pt x="115" y="937"/>
                    <a:pt x="137" y="965"/>
                    <a:pt x="161" y="990"/>
                  </a:cubicBezTo>
                  <a:cubicBezTo>
                    <a:pt x="192" y="977"/>
                    <a:pt x="229" y="960"/>
                    <a:pt x="272" y="937"/>
                  </a:cubicBezTo>
                  <a:cubicBezTo>
                    <a:pt x="293" y="956"/>
                    <a:pt x="316" y="972"/>
                    <a:pt x="340" y="987"/>
                  </a:cubicBezTo>
                  <a:cubicBezTo>
                    <a:pt x="331" y="1035"/>
                    <a:pt x="325" y="1076"/>
                    <a:pt x="322" y="1109"/>
                  </a:cubicBezTo>
                  <a:cubicBezTo>
                    <a:pt x="354" y="1124"/>
                    <a:pt x="386" y="1137"/>
                    <a:pt x="420" y="1147"/>
                  </a:cubicBezTo>
                  <a:cubicBezTo>
                    <a:pt x="441" y="1121"/>
                    <a:pt x="464" y="1088"/>
                    <a:pt x="490" y="1046"/>
                  </a:cubicBezTo>
                  <a:cubicBezTo>
                    <a:pt x="517" y="1052"/>
                    <a:pt x="545" y="1055"/>
                    <a:pt x="574" y="1056"/>
                  </a:cubicBezTo>
                  <a:cubicBezTo>
                    <a:pt x="590" y="1102"/>
                    <a:pt x="605" y="1140"/>
                    <a:pt x="619" y="1170"/>
                  </a:cubicBezTo>
                  <a:cubicBezTo>
                    <a:pt x="651" y="1168"/>
                    <a:pt x="683" y="1163"/>
                    <a:pt x="715" y="1156"/>
                  </a:cubicBezTo>
                  <a:cubicBezTo>
                    <a:pt x="718" y="1155"/>
                    <a:pt x="721" y="1155"/>
                    <a:pt x="723" y="1154"/>
                  </a:cubicBezTo>
                  <a:cubicBezTo>
                    <a:pt x="728" y="1121"/>
                    <a:pt x="731" y="1081"/>
                    <a:pt x="733" y="1032"/>
                  </a:cubicBezTo>
                  <a:cubicBezTo>
                    <a:pt x="760" y="1023"/>
                    <a:pt x="786" y="1011"/>
                    <a:pt x="810" y="998"/>
                  </a:cubicBezTo>
                  <a:cubicBezTo>
                    <a:pt x="848" y="1030"/>
                    <a:pt x="880" y="1055"/>
                    <a:pt x="907" y="1074"/>
                  </a:cubicBezTo>
                  <a:cubicBezTo>
                    <a:pt x="936" y="1055"/>
                    <a:pt x="964" y="1033"/>
                    <a:pt x="989" y="1008"/>
                  </a:cubicBezTo>
                  <a:cubicBezTo>
                    <a:pt x="977" y="978"/>
                    <a:pt x="960" y="941"/>
                    <a:pt x="937" y="897"/>
                  </a:cubicBezTo>
                  <a:cubicBezTo>
                    <a:pt x="955" y="876"/>
                    <a:pt x="972" y="854"/>
                    <a:pt x="987" y="830"/>
                  </a:cubicBezTo>
                  <a:cubicBezTo>
                    <a:pt x="1035" y="839"/>
                    <a:pt x="1075" y="845"/>
                    <a:pt x="1108" y="848"/>
                  </a:cubicBezTo>
                  <a:cubicBezTo>
                    <a:pt x="1124" y="816"/>
                    <a:pt x="1137" y="783"/>
                    <a:pt x="1147" y="749"/>
                  </a:cubicBezTo>
                  <a:cubicBezTo>
                    <a:pt x="1121" y="729"/>
                    <a:pt x="1087" y="706"/>
                    <a:pt x="1046" y="679"/>
                  </a:cubicBezTo>
                  <a:cubicBezTo>
                    <a:pt x="1051" y="652"/>
                    <a:pt x="1055" y="624"/>
                    <a:pt x="1055" y="596"/>
                  </a:cubicBezTo>
                  <a:close/>
                  <a:moveTo>
                    <a:pt x="657" y="901"/>
                  </a:moveTo>
                  <a:cubicBezTo>
                    <a:pt x="633" y="906"/>
                    <a:pt x="609" y="909"/>
                    <a:pt x="584" y="909"/>
                  </a:cubicBezTo>
                  <a:cubicBezTo>
                    <a:pt x="512" y="909"/>
                    <a:pt x="441" y="884"/>
                    <a:pt x="384" y="839"/>
                  </a:cubicBezTo>
                  <a:cubicBezTo>
                    <a:pt x="326" y="794"/>
                    <a:pt x="285" y="729"/>
                    <a:pt x="269" y="657"/>
                  </a:cubicBezTo>
                  <a:cubicBezTo>
                    <a:pt x="250" y="573"/>
                    <a:pt x="264" y="486"/>
                    <a:pt x="310" y="413"/>
                  </a:cubicBezTo>
                  <a:cubicBezTo>
                    <a:pt x="356" y="340"/>
                    <a:pt x="428" y="289"/>
                    <a:pt x="512" y="270"/>
                  </a:cubicBezTo>
                  <a:cubicBezTo>
                    <a:pt x="536" y="264"/>
                    <a:pt x="561" y="261"/>
                    <a:pt x="585" y="261"/>
                  </a:cubicBezTo>
                  <a:cubicBezTo>
                    <a:pt x="657" y="261"/>
                    <a:pt x="728" y="286"/>
                    <a:pt x="785" y="331"/>
                  </a:cubicBezTo>
                  <a:cubicBezTo>
                    <a:pt x="843" y="376"/>
                    <a:pt x="884" y="441"/>
                    <a:pt x="900" y="513"/>
                  </a:cubicBezTo>
                  <a:cubicBezTo>
                    <a:pt x="940" y="687"/>
                    <a:pt x="831" y="861"/>
                    <a:pt x="657" y="90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4" name="Group 13"/>
          <p:cNvGrpSpPr/>
          <p:nvPr/>
        </p:nvGrpSpPr>
        <p:grpSpPr>
          <a:xfrm>
            <a:off x="9303908" y="3930338"/>
            <a:ext cx="642663" cy="732305"/>
            <a:chOff x="4616451" y="1741488"/>
            <a:chExt cx="2959100" cy="3371850"/>
          </a:xfrm>
          <a:solidFill>
            <a:schemeClr val="bg1"/>
          </a:solidFill>
        </p:grpSpPr>
        <p:sp>
          <p:nvSpPr>
            <p:cNvPr id="15" name="Freeform 5"/>
            <p:cNvSpPr>
              <a:spLocks noEditPoints="1"/>
            </p:cNvSpPr>
            <p:nvPr/>
          </p:nvSpPr>
          <p:spPr bwMode="auto">
            <a:xfrm>
              <a:off x="4616451" y="1741488"/>
              <a:ext cx="2959100" cy="3371850"/>
            </a:xfrm>
            <a:custGeom>
              <a:avLst/>
              <a:gdLst>
                <a:gd name="T0" fmla="*/ 578 w 786"/>
                <a:gd name="T1" fmla="*/ 28 h 896"/>
                <a:gd name="T2" fmla="*/ 205 w 786"/>
                <a:gd name="T3" fmla="*/ 59 h 896"/>
                <a:gd name="T4" fmla="*/ 67 w 786"/>
                <a:gd name="T5" fmla="*/ 236 h 896"/>
                <a:gd name="T6" fmla="*/ 68 w 786"/>
                <a:gd name="T7" fmla="*/ 346 h 896"/>
                <a:gd name="T8" fmla="*/ 70 w 786"/>
                <a:gd name="T9" fmla="*/ 356 h 896"/>
                <a:gd name="T10" fmla="*/ 39 w 786"/>
                <a:gd name="T11" fmla="*/ 406 h 896"/>
                <a:gd name="T12" fmla="*/ 14 w 786"/>
                <a:gd name="T13" fmla="*/ 441 h 896"/>
                <a:gd name="T14" fmla="*/ 14 w 786"/>
                <a:gd name="T15" fmla="*/ 442 h 896"/>
                <a:gd name="T16" fmla="*/ 36 w 786"/>
                <a:gd name="T17" fmla="*/ 540 h 896"/>
                <a:gd name="T18" fmla="*/ 50 w 786"/>
                <a:gd name="T19" fmla="*/ 587 h 896"/>
                <a:gd name="T20" fmla="*/ 75 w 786"/>
                <a:gd name="T21" fmla="*/ 649 h 896"/>
                <a:gd name="T22" fmla="*/ 74 w 786"/>
                <a:gd name="T23" fmla="*/ 694 h 896"/>
                <a:gd name="T24" fmla="*/ 169 w 786"/>
                <a:gd name="T25" fmla="*/ 773 h 896"/>
                <a:gd name="T26" fmla="*/ 244 w 786"/>
                <a:gd name="T27" fmla="*/ 830 h 896"/>
                <a:gd name="T28" fmla="*/ 618 w 786"/>
                <a:gd name="T29" fmla="*/ 896 h 896"/>
                <a:gd name="T30" fmla="*/ 686 w 786"/>
                <a:gd name="T31" fmla="*/ 814 h 896"/>
                <a:gd name="T32" fmla="*/ 664 w 786"/>
                <a:gd name="T33" fmla="*/ 637 h 896"/>
                <a:gd name="T34" fmla="*/ 777 w 786"/>
                <a:gd name="T35" fmla="*/ 417 h 896"/>
                <a:gd name="T36" fmla="*/ 706 w 786"/>
                <a:gd name="T37" fmla="*/ 118 h 896"/>
                <a:gd name="T38" fmla="*/ 627 w 786"/>
                <a:gd name="T39" fmla="*/ 606 h 896"/>
                <a:gd name="T40" fmla="*/ 639 w 786"/>
                <a:gd name="T41" fmla="*/ 823 h 896"/>
                <a:gd name="T42" fmla="*/ 618 w 786"/>
                <a:gd name="T43" fmla="*/ 847 h 896"/>
                <a:gd name="T44" fmla="*/ 292 w 786"/>
                <a:gd name="T45" fmla="*/ 827 h 896"/>
                <a:gd name="T46" fmla="*/ 260 w 786"/>
                <a:gd name="T47" fmla="*/ 706 h 896"/>
                <a:gd name="T48" fmla="*/ 169 w 786"/>
                <a:gd name="T49" fmla="*/ 725 h 896"/>
                <a:gd name="T50" fmla="*/ 101 w 786"/>
                <a:gd name="T51" fmla="*/ 604 h 896"/>
                <a:gd name="T52" fmla="*/ 110 w 786"/>
                <a:gd name="T53" fmla="*/ 568 h 896"/>
                <a:gd name="T54" fmla="*/ 86 w 786"/>
                <a:gd name="T55" fmla="*/ 555 h 896"/>
                <a:gd name="T56" fmla="*/ 94 w 786"/>
                <a:gd name="T57" fmla="*/ 519 h 896"/>
                <a:gd name="T58" fmla="*/ 65 w 786"/>
                <a:gd name="T59" fmla="*/ 501 h 896"/>
                <a:gd name="T60" fmla="*/ 55 w 786"/>
                <a:gd name="T61" fmla="*/ 467 h 896"/>
                <a:gd name="T62" fmla="*/ 112 w 786"/>
                <a:gd name="T63" fmla="*/ 381 h 896"/>
                <a:gd name="T64" fmla="*/ 115 w 786"/>
                <a:gd name="T65" fmla="*/ 335 h 896"/>
                <a:gd name="T66" fmla="*/ 114 w 786"/>
                <a:gd name="T67" fmla="*/ 248 h 896"/>
                <a:gd name="T68" fmla="*/ 729 w 786"/>
                <a:gd name="T69" fmla="*/ 41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6" h="896">
                  <a:moveTo>
                    <a:pt x="706" y="118"/>
                  </a:moveTo>
                  <a:cubicBezTo>
                    <a:pt x="672" y="79"/>
                    <a:pt x="629" y="49"/>
                    <a:pt x="578" y="28"/>
                  </a:cubicBezTo>
                  <a:cubicBezTo>
                    <a:pt x="531" y="10"/>
                    <a:pt x="478" y="0"/>
                    <a:pt x="425" y="0"/>
                  </a:cubicBezTo>
                  <a:cubicBezTo>
                    <a:pt x="346" y="0"/>
                    <a:pt x="268" y="21"/>
                    <a:pt x="205" y="59"/>
                  </a:cubicBezTo>
                  <a:cubicBezTo>
                    <a:pt x="171" y="79"/>
                    <a:pt x="142" y="104"/>
                    <a:pt x="119" y="133"/>
                  </a:cubicBezTo>
                  <a:cubicBezTo>
                    <a:pt x="94" y="164"/>
                    <a:pt x="77" y="198"/>
                    <a:pt x="67" y="236"/>
                  </a:cubicBezTo>
                  <a:cubicBezTo>
                    <a:pt x="59" y="268"/>
                    <a:pt x="58" y="305"/>
                    <a:pt x="65" y="335"/>
                  </a:cubicBezTo>
                  <a:cubicBezTo>
                    <a:pt x="68" y="346"/>
                    <a:pt x="68" y="346"/>
                    <a:pt x="68" y="346"/>
                  </a:cubicBezTo>
                  <a:cubicBezTo>
                    <a:pt x="68" y="349"/>
                    <a:pt x="69" y="352"/>
                    <a:pt x="70" y="354"/>
                  </a:cubicBezTo>
                  <a:cubicBezTo>
                    <a:pt x="70" y="355"/>
                    <a:pt x="70" y="356"/>
                    <a:pt x="70" y="356"/>
                  </a:cubicBezTo>
                  <a:cubicBezTo>
                    <a:pt x="68" y="360"/>
                    <a:pt x="68" y="360"/>
                    <a:pt x="68" y="360"/>
                  </a:cubicBezTo>
                  <a:cubicBezTo>
                    <a:pt x="61" y="375"/>
                    <a:pt x="50" y="390"/>
                    <a:pt x="39" y="406"/>
                  </a:cubicBezTo>
                  <a:cubicBezTo>
                    <a:pt x="31" y="417"/>
                    <a:pt x="22" y="428"/>
                    <a:pt x="14" y="441"/>
                  </a:cubicBezTo>
                  <a:cubicBezTo>
                    <a:pt x="14" y="441"/>
                    <a:pt x="14" y="441"/>
                    <a:pt x="14" y="441"/>
                  </a:cubicBezTo>
                  <a:cubicBezTo>
                    <a:pt x="14" y="441"/>
                    <a:pt x="14" y="441"/>
                    <a:pt x="14" y="441"/>
                  </a:cubicBezTo>
                  <a:cubicBezTo>
                    <a:pt x="14" y="442"/>
                    <a:pt x="14" y="442"/>
                    <a:pt x="14" y="442"/>
                  </a:cubicBezTo>
                  <a:cubicBezTo>
                    <a:pt x="3" y="459"/>
                    <a:pt x="0" y="481"/>
                    <a:pt x="6" y="501"/>
                  </a:cubicBezTo>
                  <a:cubicBezTo>
                    <a:pt x="11" y="517"/>
                    <a:pt x="22" y="531"/>
                    <a:pt x="36" y="540"/>
                  </a:cubicBezTo>
                  <a:cubicBezTo>
                    <a:pt x="35" y="553"/>
                    <a:pt x="37" y="565"/>
                    <a:pt x="43" y="576"/>
                  </a:cubicBezTo>
                  <a:cubicBezTo>
                    <a:pt x="45" y="580"/>
                    <a:pt x="47" y="584"/>
                    <a:pt x="50" y="587"/>
                  </a:cubicBezTo>
                  <a:cubicBezTo>
                    <a:pt x="48" y="603"/>
                    <a:pt x="52" y="619"/>
                    <a:pt x="62" y="632"/>
                  </a:cubicBezTo>
                  <a:cubicBezTo>
                    <a:pt x="75" y="649"/>
                    <a:pt x="75" y="649"/>
                    <a:pt x="75" y="649"/>
                  </a:cubicBezTo>
                  <a:cubicBezTo>
                    <a:pt x="75" y="652"/>
                    <a:pt x="75" y="654"/>
                    <a:pt x="74" y="657"/>
                  </a:cubicBezTo>
                  <a:cubicBezTo>
                    <a:pt x="74" y="667"/>
                    <a:pt x="73" y="680"/>
                    <a:pt x="74" y="694"/>
                  </a:cubicBezTo>
                  <a:cubicBezTo>
                    <a:pt x="77" y="715"/>
                    <a:pt x="85" y="732"/>
                    <a:pt x="97" y="746"/>
                  </a:cubicBezTo>
                  <a:cubicBezTo>
                    <a:pt x="114" y="764"/>
                    <a:pt x="139" y="773"/>
                    <a:pt x="169" y="773"/>
                  </a:cubicBezTo>
                  <a:cubicBezTo>
                    <a:pt x="189" y="773"/>
                    <a:pt x="212" y="769"/>
                    <a:pt x="240" y="761"/>
                  </a:cubicBezTo>
                  <a:cubicBezTo>
                    <a:pt x="241" y="779"/>
                    <a:pt x="243" y="801"/>
                    <a:pt x="244" y="830"/>
                  </a:cubicBezTo>
                  <a:cubicBezTo>
                    <a:pt x="246" y="867"/>
                    <a:pt x="276" y="896"/>
                    <a:pt x="313" y="896"/>
                  </a:cubicBezTo>
                  <a:cubicBezTo>
                    <a:pt x="618" y="896"/>
                    <a:pt x="618" y="896"/>
                    <a:pt x="618" y="896"/>
                  </a:cubicBezTo>
                  <a:cubicBezTo>
                    <a:pt x="638" y="896"/>
                    <a:pt x="658" y="887"/>
                    <a:pt x="671" y="871"/>
                  </a:cubicBezTo>
                  <a:cubicBezTo>
                    <a:pt x="684" y="855"/>
                    <a:pt x="690" y="834"/>
                    <a:pt x="686" y="814"/>
                  </a:cubicBezTo>
                  <a:cubicBezTo>
                    <a:pt x="658" y="658"/>
                    <a:pt x="658" y="658"/>
                    <a:pt x="658" y="658"/>
                  </a:cubicBezTo>
                  <a:cubicBezTo>
                    <a:pt x="657" y="650"/>
                    <a:pt x="659" y="643"/>
                    <a:pt x="664" y="637"/>
                  </a:cubicBezTo>
                  <a:cubicBezTo>
                    <a:pt x="686" y="610"/>
                    <a:pt x="712" y="578"/>
                    <a:pt x="733" y="541"/>
                  </a:cubicBezTo>
                  <a:cubicBezTo>
                    <a:pt x="756" y="501"/>
                    <a:pt x="770" y="460"/>
                    <a:pt x="777" y="417"/>
                  </a:cubicBezTo>
                  <a:cubicBezTo>
                    <a:pt x="786" y="355"/>
                    <a:pt x="784" y="298"/>
                    <a:pt x="772" y="247"/>
                  </a:cubicBezTo>
                  <a:cubicBezTo>
                    <a:pt x="759" y="198"/>
                    <a:pt x="737" y="154"/>
                    <a:pt x="706" y="118"/>
                  </a:cubicBezTo>
                  <a:close/>
                  <a:moveTo>
                    <a:pt x="729" y="410"/>
                  </a:moveTo>
                  <a:cubicBezTo>
                    <a:pt x="717" y="491"/>
                    <a:pt x="674" y="550"/>
                    <a:pt x="627" y="606"/>
                  </a:cubicBezTo>
                  <a:cubicBezTo>
                    <a:pt x="613" y="622"/>
                    <a:pt x="607" y="645"/>
                    <a:pt x="611" y="666"/>
                  </a:cubicBezTo>
                  <a:cubicBezTo>
                    <a:pt x="639" y="823"/>
                    <a:pt x="639" y="823"/>
                    <a:pt x="639" y="823"/>
                  </a:cubicBezTo>
                  <a:cubicBezTo>
                    <a:pt x="640" y="829"/>
                    <a:pt x="638" y="835"/>
                    <a:pt x="634" y="840"/>
                  </a:cubicBezTo>
                  <a:cubicBezTo>
                    <a:pt x="630" y="845"/>
                    <a:pt x="624" y="847"/>
                    <a:pt x="618" y="847"/>
                  </a:cubicBezTo>
                  <a:cubicBezTo>
                    <a:pt x="313" y="847"/>
                    <a:pt x="313" y="847"/>
                    <a:pt x="313" y="847"/>
                  </a:cubicBezTo>
                  <a:cubicBezTo>
                    <a:pt x="302" y="847"/>
                    <a:pt x="293" y="839"/>
                    <a:pt x="292" y="827"/>
                  </a:cubicBezTo>
                  <a:cubicBezTo>
                    <a:pt x="290" y="774"/>
                    <a:pt x="286" y="742"/>
                    <a:pt x="284" y="724"/>
                  </a:cubicBezTo>
                  <a:cubicBezTo>
                    <a:pt x="284" y="715"/>
                    <a:pt x="272" y="706"/>
                    <a:pt x="260" y="706"/>
                  </a:cubicBezTo>
                  <a:cubicBezTo>
                    <a:pt x="258" y="706"/>
                    <a:pt x="256" y="706"/>
                    <a:pt x="254" y="707"/>
                  </a:cubicBezTo>
                  <a:cubicBezTo>
                    <a:pt x="216" y="720"/>
                    <a:pt x="189" y="725"/>
                    <a:pt x="169" y="725"/>
                  </a:cubicBezTo>
                  <a:cubicBezTo>
                    <a:pt x="95" y="725"/>
                    <a:pt x="134" y="648"/>
                    <a:pt x="120" y="629"/>
                  </a:cubicBezTo>
                  <a:cubicBezTo>
                    <a:pt x="101" y="604"/>
                    <a:pt x="101" y="604"/>
                    <a:pt x="101" y="604"/>
                  </a:cubicBezTo>
                  <a:cubicBezTo>
                    <a:pt x="96" y="597"/>
                    <a:pt x="96" y="589"/>
                    <a:pt x="100" y="583"/>
                  </a:cubicBezTo>
                  <a:cubicBezTo>
                    <a:pt x="110" y="568"/>
                    <a:pt x="110" y="568"/>
                    <a:pt x="110" y="568"/>
                  </a:cubicBezTo>
                  <a:cubicBezTo>
                    <a:pt x="98" y="565"/>
                    <a:pt x="98" y="565"/>
                    <a:pt x="98" y="565"/>
                  </a:cubicBezTo>
                  <a:cubicBezTo>
                    <a:pt x="93" y="563"/>
                    <a:pt x="89" y="560"/>
                    <a:pt x="86" y="555"/>
                  </a:cubicBezTo>
                  <a:cubicBezTo>
                    <a:pt x="84" y="550"/>
                    <a:pt x="84" y="545"/>
                    <a:pt x="86" y="540"/>
                  </a:cubicBezTo>
                  <a:cubicBezTo>
                    <a:pt x="94" y="519"/>
                    <a:pt x="94" y="519"/>
                    <a:pt x="94" y="519"/>
                  </a:cubicBezTo>
                  <a:cubicBezTo>
                    <a:pt x="95" y="517"/>
                    <a:pt x="94" y="514"/>
                    <a:pt x="92" y="513"/>
                  </a:cubicBezTo>
                  <a:cubicBezTo>
                    <a:pt x="65" y="501"/>
                    <a:pt x="65" y="501"/>
                    <a:pt x="65" y="501"/>
                  </a:cubicBezTo>
                  <a:cubicBezTo>
                    <a:pt x="59" y="499"/>
                    <a:pt x="54" y="493"/>
                    <a:pt x="52" y="487"/>
                  </a:cubicBezTo>
                  <a:cubicBezTo>
                    <a:pt x="50" y="480"/>
                    <a:pt x="51" y="473"/>
                    <a:pt x="55" y="467"/>
                  </a:cubicBezTo>
                  <a:cubicBezTo>
                    <a:pt x="55" y="466"/>
                    <a:pt x="55" y="466"/>
                    <a:pt x="55" y="466"/>
                  </a:cubicBezTo>
                  <a:cubicBezTo>
                    <a:pt x="73" y="438"/>
                    <a:pt x="97" y="412"/>
                    <a:pt x="112" y="381"/>
                  </a:cubicBezTo>
                  <a:cubicBezTo>
                    <a:pt x="118" y="368"/>
                    <a:pt x="118" y="368"/>
                    <a:pt x="118" y="368"/>
                  </a:cubicBezTo>
                  <a:cubicBezTo>
                    <a:pt x="122" y="359"/>
                    <a:pt x="117" y="345"/>
                    <a:pt x="115" y="335"/>
                  </a:cubicBezTo>
                  <a:cubicBezTo>
                    <a:pt x="112" y="325"/>
                    <a:pt x="112" y="325"/>
                    <a:pt x="112" y="325"/>
                  </a:cubicBezTo>
                  <a:cubicBezTo>
                    <a:pt x="107" y="301"/>
                    <a:pt x="108" y="271"/>
                    <a:pt x="114" y="248"/>
                  </a:cubicBezTo>
                  <a:cubicBezTo>
                    <a:pt x="146" y="120"/>
                    <a:pt x="286" y="48"/>
                    <a:pt x="425" y="48"/>
                  </a:cubicBezTo>
                  <a:cubicBezTo>
                    <a:pt x="597" y="48"/>
                    <a:pt x="767" y="158"/>
                    <a:pt x="729" y="4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Freeform 6"/>
            <p:cNvSpPr/>
            <p:nvPr/>
          </p:nvSpPr>
          <p:spPr bwMode="auto">
            <a:xfrm>
              <a:off x="5184776" y="2062163"/>
              <a:ext cx="2085975" cy="1700213"/>
            </a:xfrm>
            <a:custGeom>
              <a:avLst/>
              <a:gdLst>
                <a:gd name="T0" fmla="*/ 367 w 554"/>
                <a:gd name="T1" fmla="*/ 21 h 452"/>
                <a:gd name="T2" fmla="*/ 325 w 554"/>
                <a:gd name="T3" fmla="*/ 5 h 452"/>
                <a:gd name="T4" fmla="*/ 298 w 554"/>
                <a:gd name="T5" fmla="*/ 11 h 452"/>
                <a:gd name="T6" fmla="*/ 267 w 554"/>
                <a:gd name="T7" fmla="*/ 0 h 452"/>
                <a:gd name="T8" fmla="*/ 243 w 554"/>
                <a:gd name="T9" fmla="*/ 7 h 452"/>
                <a:gd name="T10" fmla="*/ 223 w 554"/>
                <a:gd name="T11" fmla="*/ 5 h 452"/>
                <a:gd name="T12" fmla="*/ 168 w 554"/>
                <a:gd name="T13" fmla="*/ 24 h 452"/>
                <a:gd name="T14" fmla="*/ 163 w 554"/>
                <a:gd name="T15" fmla="*/ 24 h 452"/>
                <a:gd name="T16" fmla="*/ 96 w 554"/>
                <a:gd name="T17" fmla="*/ 54 h 452"/>
                <a:gd name="T18" fmla="*/ 38 w 554"/>
                <a:gd name="T19" fmla="*/ 123 h 452"/>
                <a:gd name="T20" fmla="*/ 15 w 554"/>
                <a:gd name="T21" fmla="*/ 156 h 452"/>
                <a:gd name="T22" fmla="*/ 15 w 554"/>
                <a:gd name="T23" fmla="*/ 161 h 452"/>
                <a:gd name="T24" fmla="*/ 0 w 554"/>
                <a:gd name="T25" fmla="*/ 210 h 452"/>
                <a:gd name="T26" fmla="*/ 39 w 554"/>
                <a:gd name="T27" fmla="*/ 282 h 452"/>
                <a:gd name="T28" fmla="*/ 103 w 554"/>
                <a:gd name="T29" fmla="*/ 327 h 452"/>
                <a:gd name="T30" fmla="*/ 135 w 554"/>
                <a:gd name="T31" fmla="*/ 319 h 452"/>
                <a:gd name="T32" fmla="*/ 177 w 554"/>
                <a:gd name="T33" fmla="*/ 344 h 452"/>
                <a:gd name="T34" fmla="*/ 260 w 554"/>
                <a:gd name="T35" fmla="*/ 403 h 452"/>
                <a:gd name="T36" fmla="*/ 296 w 554"/>
                <a:gd name="T37" fmla="*/ 395 h 452"/>
                <a:gd name="T38" fmla="*/ 391 w 554"/>
                <a:gd name="T39" fmla="*/ 452 h 452"/>
                <a:gd name="T40" fmla="*/ 492 w 554"/>
                <a:gd name="T41" fmla="*/ 382 h 452"/>
                <a:gd name="T42" fmla="*/ 549 w 554"/>
                <a:gd name="T43" fmla="*/ 287 h 452"/>
                <a:gd name="T44" fmla="*/ 547 w 554"/>
                <a:gd name="T45" fmla="*/ 267 h 452"/>
                <a:gd name="T46" fmla="*/ 554 w 554"/>
                <a:gd name="T47" fmla="*/ 235 h 452"/>
                <a:gd name="T48" fmla="*/ 536 w 554"/>
                <a:gd name="T49" fmla="*/ 185 h 452"/>
                <a:gd name="T50" fmla="*/ 537 w 554"/>
                <a:gd name="T51" fmla="*/ 174 h 452"/>
                <a:gd name="T52" fmla="*/ 493 w 554"/>
                <a:gd name="T53" fmla="*/ 106 h 452"/>
                <a:gd name="T54" fmla="*/ 367 w 554"/>
                <a:gd name="T55" fmla="*/ 2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4" h="452">
                  <a:moveTo>
                    <a:pt x="367" y="21"/>
                  </a:moveTo>
                  <a:cubicBezTo>
                    <a:pt x="356" y="11"/>
                    <a:pt x="341" y="5"/>
                    <a:pt x="325" y="5"/>
                  </a:cubicBezTo>
                  <a:cubicBezTo>
                    <a:pt x="315" y="5"/>
                    <a:pt x="306" y="7"/>
                    <a:pt x="298" y="11"/>
                  </a:cubicBezTo>
                  <a:cubicBezTo>
                    <a:pt x="289" y="4"/>
                    <a:pt x="279" y="0"/>
                    <a:pt x="267" y="0"/>
                  </a:cubicBezTo>
                  <a:cubicBezTo>
                    <a:pt x="258" y="0"/>
                    <a:pt x="250" y="3"/>
                    <a:pt x="243" y="7"/>
                  </a:cubicBezTo>
                  <a:cubicBezTo>
                    <a:pt x="237" y="5"/>
                    <a:pt x="230" y="5"/>
                    <a:pt x="223" y="5"/>
                  </a:cubicBezTo>
                  <a:cubicBezTo>
                    <a:pt x="203" y="5"/>
                    <a:pt x="183" y="12"/>
                    <a:pt x="168" y="24"/>
                  </a:cubicBezTo>
                  <a:cubicBezTo>
                    <a:pt x="166" y="24"/>
                    <a:pt x="165" y="24"/>
                    <a:pt x="163" y="24"/>
                  </a:cubicBezTo>
                  <a:cubicBezTo>
                    <a:pt x="136" y="24"/>
                    <a:pt x="112" y="36"/>
                    <a:pt x="96" y="54"/>
                  </a:cubicBezTo>
                  <a:cubicBezTo>
                    <a:pt x="63" y="60"/>
                    <a:pt x="38" y="89"/>
                    <a:pt x="38" y="123"/>
                  </a:cubicBezTo>
                  <a:cubicBezTo>
                    <a:pt x="24" y="128"/>
                    <a:pt x="15" y="141"/>
                    <a:pt x="15" y="156"/>
                  </a:cubicBezTo>
                  <a:cubicBezTo>
                    <a:pt x="15" y="158"/>
                    <a:pt x="15" y="159"/>
                    <a:pt x="15" y="161"/>
                  </a:cubicBezTo>
                  <a:cubicBezTo>
                    <a:pt x="6" y="175"/>
                    <a:pt x="0" y="192"/>
                    <a:pt x="0" y="210"/>
                  </a:cubicBezTo>
                  <a:cubicBezTo>
                    <a:pt x="0" y="240"/>
                    <a:pt x="16" y="266"/>
                    <a:pt x="39" y="282"/>
                  </a:cubicBezTo>
                  <a:cubicBezTo>
                    <a:pt x="48" y="308"/>
                    <a:pt x="74" y="327"/>
                    <a:pt x="103" y="327"/>
                  </a:cubicBezTo>
                  <a:cubicBezTo>
                    <a:pt x="115" y="327"/>
                    <a:pt x="126" y="324"/>
                    <a:pt x="135" y="319"/>
                  </a:cubicBezTo>
                  <a:cubicBezTo>
                    <a:pt x="145" y="332"/>
                    <a:pt x="160" y="341"/>
                    <a:pt x="177" y="344"/>
                  </a:cubicBezTo>
                  <a:cubicBezTo>
                    <a:pt x="189" y="378"/>
                    <a:pt x="222" y="403"/>
                    <a:pt x="260" y="403"/>
                  </a:cubicBezTo>
                  <a:cubicBezTo>
                    <a:pt x="273" y="403"/>
                    <a:pt x="285" y="400"/>
                    <a:pt x="296" y="395"/>
                  </a:cubicBezTo>
                  <a:cubicBezTo>
                    <a:pt x="314" y="429"/>
                    <a:pt x="350" y="452"/>
                    <a:pt x="391" y="452"/>
                  </a:cubicBezTo>
                  <a:cubicBezTo>
                    <a:pt x="437" y="452"/>
                    <a:pt x="477" y="423"/>
                    <a:pt x="492" y="382"/>
                  </a:cubicBezTo>
                  <a:cubicBezTo>
                    <a:pt x="526" y="364"/>
                    <a:pt x="549" y="328"/>
                    <a:pt x="549" y="287"/>
                  </a:cubicBezTo>
                  <a:cubicBezTo>
                    <a:pt x="549" y="280"/>
                    <a:pt x="548" y="274"/>
                    <a:pt x="547" y="267"/>
                  </a:cubicBezTo>
                  <a:cubicBezTo>
                    <a:pt x="552" y="257"/>
                    <a:pt x="554" y="246"/>
                    <a:pt x="554" y="235"/>
                  </a:cubicBezTo>
                  <a:cubicBezTo>
                    <a:pt x="554" y="216"/>
                    <a:pt x="547" y="199"/>
                    <a:pt x="536" y="185"/>
                  </a:cubicBezTo>
                  <a:cubicBezTo>
                    <a:pt x="536" y="182"/>
                    <a:pt x="537" y="178"/>
                    <a:pt x="537" y="174"/>
                  </a:cubicBezTo>
                  <a:cubicBezTo>
                    <a:pt x="537" y="144"/>
                    <a:pt x="519" y="118"/>
                    <a:pt x="493" y="106"/>
                  </a:cubicBezTo>
                  <a:cubicBezTo>
                    <a:pt x="472" y="57"/>
                    <a:pt x="423" y="22"/>
                    <a:pt x="36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7" name="Group 16"/>
          <p:cNvGrpSpPr/>
          <p:nvPr/>
        </p:nvGrpSpPr>
        <p:grpSpPr>
          <a:xfrm>
            <a:off x="7763682" y="2736105"/>
            <a:ext cx="433763" cy="415213"/>
            <a:chOff x="9886950" y="1016001"/>
            <a:chExt cx="482600" cy="461963"/>
          </a:xfrm>
          <a:solidFill>
            <a:schemeClr val="bg1"/>
          </a:solidFill>
        </p:grpSpPr>
        <p:sp>
          <p:nvSpPr>
            <p:cNvPr id="18" name="Freeform 36"/>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37"/>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Freeform 38"/>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Freeform 39"/>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Freeform 40"/>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Freeform 41"/>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Freeform 42"/>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25" name="Freeform 51"/>
          <p:cNvSpPr>
            <a:spLocks noEditPoints="1"/>
          </p:cNvSpPr>
          <p:nvPr/>
        </p:nvSpPr>
        <p:spPr bwMode="auto">
          <a:xfrm>
            <a:off x="7354888" y="4403725"/>
            <a:ext cx="344487" cy="406400"/>
          </a:xfrm>
          <a:custGeom>
            <a:avLst/>
            <a:gdLst>
              <a:gd name="T0" fmla="*/ 344836 w 576"/>
              <a:gd name="T1" fmla="*/ 295146 h 681"/>
              <a:gd name="T2" fmla="*/ 344836 w 576"/>
              <a:gd name="T3" fmla="*/ 111353 h 681"/>
              <a:gd name="T4" fmla="*/ 172418 w 576"/>
              <a:gd name="T5" fmla="*/ 0 h 681"/>
              <a:gd name="T6" fmla="*/ 0 w 576"/>
              <a:gd name="T7" fmla="*/ 111353 h 681"/>
              <a:gd name="T8" fmla="*/ 0 w 576"/>
              <a:gd name="T9" fmla="*/ 295146 h 681"/>
              <a:gd name="T10" fmla="*/ 172418 w 576"/>
              <a:gd name="T11" fmla="*/ 407697 h 681"/>
              <a:gd name="T12" fmla="*/ 344836 w 576"/>
              <a:gd name="T13" fmla="*/ 295146 h 681"/>
              <a:gd name="T14" fmla="*/ 318494 w 576"/>
              <a:gd name="T15" fmla="*/ 121531 h 681"/>
              <a:gd name="T16" fmla="*/ 173615 w 576"/>
              <a:gd name="T17" fmla="*/ 216720 h 681"/>
              <a:gd name="T18" fmla="*/ 114347 w 576"/>
              <a:gd name="T19" fmla="*/ 177806 h 681"/>
              <a:gd name="T20" fmla="*/ 258627 w 576"/>
              <a:gd name="T21" fmla="*/ 82617 h 681"/>
              <a:gd name="T22" fmla="*/ 318494 w 576"/>
              <a:gd name="T23" fmla="*/ 121531 h 681"/>
              <a:gd name="T24" fmla="*/ 82617 w 576"/>
              <a:gd name="T25" fmla="*/ 155655 h 681"/>
              <a:gd name="T26" fmla="*/ 28138 w 576"/>
              <a:gd name="T27" fmla="*/ 120333 h 681"/>
              <a:gd name="T28" fmla="*/ 172418 w 576"/>
              <a:gd name="T29" fmla="*/ 26342 h 681"/>
              <a:gd name="T30" fmla="*/ 226299 w 576"/>
              <a:gd name="T31" fmla="*/ 61663 h 681"/>
              <a:gd name="T32" fmla="*/ 82617 w 576"/>
              <a:gd name="T33" fmla="*/ 155655 h 681"/>
              <a:gd name="T34" fmla="*/ 22750 w 576"/>
              <a:gd name="T35" fmla="*/ 282574 h 681"/>
              <a:gd name="T36" fmla="*/ 22750 w 576"/>
              <a:gd name="T37" fmla="*/ 133504 h 681"/>
              <a:gd name="T38" fmla="*/ 76630 w 576"/>
              <a:gd name="T39" fmla="*/ 168227 h 681"/>
              <a:gd name="T40" fmla="*/ 76630 w 576"/>
              <a:gd name="T41" fmla="*/ 232884 h 681"/>
              <a:gd name="T42" fmla="*/ 108959 w 576"/>
              <a:gd name="T43" fmla="*/ 250844 h 681"/>
              <a:gd name="T44" fmla="*/ 108959 w 576"/>
              <a:gd name="T45" fmla="*/ 189780 h 681"/>
              <a:gd name="T46" fmla="*/ 165833 w 576"/>
              <a:gd name="T47" fmla="*/ 226897 h 681"/>
              <a:gd name="T48" fmla="*/ 165833 w 576"/>
              <a:gd name="T49" fmla="*/ 375967 h 681"/>
              <a:gd name="T50" fmla="*/ 22750 w 576"/>
              <a:gd name="T51" fmla="*/ 282574 h 681"/>
              <a:gd name="T52" fmla="*/ 177806 w 576"/>
              <a:gd name="T53" fmla="*/ 227496 h 681"/>
              <a:gd name="T54" fmla="*/ 322685 w 576"/>
              <a:gd name="T55" fmla="*/ 133504 h 681"/>
              <a:gd name="T56" fmla="*/ 322685 w 576"/>
              <a:gd name="T57" fmla="*/ 282574 h 681"/>
              <a:gd name="T58" fmla="*/ 177806 w 576"/>
              <a:gd name="T59" fmla="*/ 377763 h 681"/>
              <a:gd name="T60" fmla="*/ 177806 w 576"/>
              <a:gd name="T61" fmla="*/ 227496 h 6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76" h="681">
                <a:moveTo>
                  <a:pt x="576" y="493"/>
                </a:moveTo>
                <a:lnTo>
                  <a:pt x="576" y="186"/>
                </a:lnTo>
                <a:lnTo>
                  <a:pt x="288" y="0"/>
                </a:lnTo>
                <a:lnTo>
                  <a:pt x="0" y="186"/>
                </a:lnTo>
                <a:lnTo>
                  <a:pt x="0" y="493"/>
                </a:lnTo>
                <a:lnTo>
                  <a:pt x="288" y="681"/>
                </a:lnTo>
                <a:lnTo>
                  <a:pt x="576" y="493"/>
                </a:lnTo>
                <a:close/>
                <a:moveTo>
                  <a:pt x="532" y="203"/>
                </a:moveTo>
                <a:lnTo>
                  <a:pt x="290" y="362"/>
                </a:lnTo>
                <a:lnTo>
                  <a:pt x="191" y="297"/>
                </a:lnTo>
                <a:lnTo>
                  <a:pt x="432" y="138"/>
                </a:lnTo>
                <a:lnTo>
                  <a:pt x="532" y="203"/>
                </a:lnTo>
                <a:close/>
                <a:moveTo>
                  <a:pt x="138" y="260"/>
                </a:moveTo>
                <a:lnTo>
                  <a:pt x="47" y="201"/>
                </a:lnTo>
                <a:lnTo>
                  <a:pt x="288" y="44"/>
                </a:lnTo>
                <a:lnTo>
                  <a:pt x="378" y="103"/>
                </a:lnTo>
                <a:lnTo>
                  <a:pt x="138" y="260"/>
                </a:lnTo>
                <a:close/>
                <a:moveTo>
                  <a:pt x="38" y="472"/>
                </a:moveTo>
                <a:lnTo>
                  <a:pt x="38" y="223"/>
                </a:lnTo>
                <a:lnTo>
                  <a:pt x="128" y="281"/>
                </a:lnTo>
                <a:lnTo>
                  <a:pt x="128" y="389"/>
                </a:lnTo>
                <a:lnTo>
                  <a:pt x="182" y="419"/>
                </a:lnTo>
                <a:lnTo>
                  <a:pt x="182" y="317"/>
                </a:lnTo>
                <a:lnTo>
                  <a:pt x="277" y="379"/>
                </a:lnTo>
                <a:lnTo>
                  <a:pt x="277" y="628"/>
                </a:lnTo>
                <a:lnTo>
                  <a:pt x="38" y="472"/>
                </a:lnTo>
                <a:close/>
                <a:moveTo>
                  <a:pt x="297" y="380"/>
                </a:moveTo>
                <a:lnTo>
                  <a:pt x="539" y="223"/>
                </a:lnTo>
                <a:lnTo>
                  <a:pt x="539" y="472"/>
                </a:lnTo>
                <a:lnTo>
                  <a:pt x="297" y="631"/>
                </a:lnTo>
                <a:lnTo>
                  <a:pt x="297" y="38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 name="TextBox 25"/>
          <p:cNvSpPr txBox="1"/>
          <p:nvPr/>
        </p:nvSpPr>
        <p:spPr>
          <a:xfrm>
            <a:off x="1176338" y="2228850"/>
            <a:ext cx="2236787" cy="36988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7" name="Rectangle 26"/>
          <p:cNvSpPr>
            <a:spLocks noChangeArrowheads="1"/>
          </p:cNvSpPr>
          <p:nvPr/>
        </p:nvSpPr>
        <p:spPr bwMode="auto">
          <a:xfrm>
            <a:off x="1176338" y="2568575"/>
            <a:ext cx="4919662"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It has roots in a piece of classical Latin literature from 45 BC. Contrary to popular belief It has roots in a piece of literature from 45 BC.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TextBox 32"/>
          <p:cNvSpPr txBox="1"/>
          <p:nvPr/>
        </p:nvSpPr>
        <p:spPr>
          <a:xfrm>
            <a:off x="1981200" y="3467100"/>
            <a:ext cx="95885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Content</a:t>
            </a:r>
            <a:r>
              <a:rPr kumimoji="0" lang="id-ID"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 1</a:t>
            </a:r>
            <a:endParaRPr kumimoji="0" lang="id-ID"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93198" name="Rectangle 33"/>
          <p:cNvSpPr>
            <a:spLocks noChangeArrowheads="1"/>
          </p:cNvSpPr>
          <p:nvPr/>
        </p:nvSpPr>
        <p:spPr bwMode="auto">
          <a:xfrm>
            <a:off x="1981200" y="3698875"/>
            <a:ext cx="2755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30" name="Group 29"/>
          <p:cNvGrpSpPr/>
          <p:nvPr/>
        </p:nvGrpSpPr>
        <p:grpSpPr>
          <a:xfrm>
            <a:off x="1217120" y="3453360"/>
            <a:ext cx="633241" cy="721570"/>
            <a:chOff x="4616451" y="1741488"/>
            <a:chExt cx="2959100" cy="3371850"/>
          </a:xfrm>
          <a:solidFill>
            <a:schemeClr val="accent1"/>
          </a:solidFill>
        </p:grpSpPr>
        <p:sp>
          <p:nvSpPr>
            <p:cNvPr id="31" name="Freeform 5"/>
            <p:cNvSpPr>
              <a:spLocks noEditPoints="1"/>
            </p:cNvSpPr>
            <p:nvPr/>
          </p:nvSpPr>
          <p:spPr bwMode="auto">
            <a:xfrm>
              <a:off x="4616451" y="1741488"/>
              <a:ext cx="2959100" cy="3371850"/>
            </a:xfrm>
            <a:custGeom>
              <a:avLst/>
              <a:gdLst>
                <a:gd name="T0" fmla="*/ 578 w 786"/>
                <a:gd name="T1" fmla="*/ 28 h 896"/>
                <a:gd name="T2" fmla="*/ 205 w 786"/>
                <a:gd name="T3" fmla="*/ 59 h 896"/>
                <a:gd name="T4" fmla="*/ 67 w 786"/>
                <a:gd name="T5" fmla="*/ 236 h 896"/>
                <a:gd name="T6" fmla="*/ 68 w 786"/>
                <a:gd name="T7" fmla="*/ 346 h 896"/>
                <a:gd name="T8" fmla="*/ 70 w 786"/>
                <a:gd name="T9" fmla="*/ 356 h 896"/>
                <a:gd name="T10" fmla="*/ 39 w 786"/>
                <a:gd name="T11" fmla="*/ 406 h 896"/>
                <a:gd name="T12" fmla="*/ 14 w 786"/>
                <a:gd name="T13" fmla="*/ 441 h 896"/>
                <a:gd name="T14" fmla="*/ 14 w 786"/>
                <a:gd name="T15" fmla="*/ 442 h 896"/>
                <a:gd name="T16" fmla="*/ 36 w 786"/>
                <a:gd name="T17" fmla="*/ 540 h 896"/>
                <a:gd name="T18" fmla="*/ 50 w 786"/>
                <a:gd name="T19" fmla="*/ 587 h 896"/>
                <a:gd name="T20" fmla="*/ 75 w 786"/>
                <a:gd name="T21" fmla="*/ 649 h 896"/>
                <a:gd name="T22" fmla="*/ 74 w 786"/>
                <a:gd name="T23" fmla="*/ 694 h 896"/>
                <a:gd name="T24" fmla="*/ 169 w 786"/>
                <a:gd name="T25" fmla="*/ 773 h 896"/>
                <a:gd name="T26" fmla="*/ 244 w 786"/>
                <a:gd name="T27" fmla="*/ 830 h 896"/>
                <a:gd name="T28" fmla="*/ 618 w 786"/>
                <a:gd name="T29" fmla="*/ 896 h 896"/>
                <a:gd name="T30" fmla="*/ 686 w 786"/>
                <a:gd name="T31" fmla="*/ 814 h 896"/>
                <a:gd name="T32" fmla="*/ 664 w 786"/>
                <a:gd name="T33" fmla="*/ 637 h 896"/>
                <a:gd name="T34" fmla="*/ 777 w 786"/>
                <a:gd name="T35" fmla="*/ 417 h 896"/>
                <a:gd name="T36" fmla="*/ 706 w 786"/>
                <a:gd name="T37" fmla="*/ 118 h 896"/>
                <a:gd name="T38" fmla="*/ 627 w 786"/>
                <a:gd name="T39" fmla="*/ 606 h 896"/>
                <a:gd name="T40" fmla="*/ 639 w 786"/>
                <a:gd name="T41" fmla="*/ 823 h 896"/>
                <a:gd name="T42" fmla="*/ 618 w 786"/>
                <a:gd name="T43" fmla="*/ 847 h 896"/>
                <a:gd name="T44" fmla="*/ 292 w 786"/>
                <a:gd name="T45" fmla="*/ 827 h 896"/>
                <a:gd name="T46" fmla="*/ 260 w 786"/>
                <a:gd name="T47" fmla="*/ 706 h 896"/>
                <a:gd name="T48" fmla="*/ 169 w 786"/>
                <a:gd name="T49" fmla="*/ 725 h 896"/>
                <a:gd name="T50" fmla="*/ 101 w 786"/>
                <a:gd name="T51" fmla="*/ 604 h 896"/>
                <a:gd name="T52" fmla="*/ 110 w 786"/>
                <a:gd name="T53" fmla="*/ 568 h 896"/>
                <a:gd name="T54" fmla="*/ 86 w 786"/>
                <a:gd name="T55" fmla="*/ 555 h 896"/>
                <a:gd name="T56" fmla="*/ 94 w 786"/>
                <a:gd name="T57" fmla="*/ 519 h 896"/>
                <a:gd name="T58" fmla="*/ 65 w 786"/>
                <a:gd name="T59" fmla="*/ 501 h 896"/>
                <a:gd name="T60" fmla="*/ 55 w 786"/>
                <a:gd name="T61" fmla="*/ 467 h 896"/>
                <a:gd name="T62" fmla="*/ 112 w 786"/>
                <a:gd name="T63" fmla="*/ 381 h 896"/>
                <a:gd name="T64" fmla="*/ 115 w 786"/>
                <a:gd name="T65" fmla="*/ 335 h 896"/>
                <a:gd name="T66" fmla="*/ 114 w 786"/>
                <a:gd name="T67" fmla="*/ 248 h 896"/>
                <a:gd name="T68" fmla="*/ 729 w 786"/>
                <a:gd name="T69" fmla="*/ 410 h 8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86" h="896">
                  <a:moveTo>
                    <a:pt x="706" y="118"/>
                  </a:moveTo>
                  <a:cubicBezTo>
                    <a:pt x="672" y="79"/>
                    <a:pt x="629" y="49"/>
                    <a:pt x="578" y="28"/>
                  </a:cubicBezTo>
                  <a:cubicBezTo>
                    <a:pt x="531" y="10"/>
                    <a:pt x="478" y="0"/>
                    <a:pt x="425" y="0"/>
                  </a:cubicBezTo>
                  <a:cubicBezTo>
                    <a:pt x="346" y="0"/>
                    <a:pt x="268" y="21"/>
                    <a:pt x="205" y="59"/>
                  </a:cubicBezTo>
                  <a:cubicBezTo>
                    <a:pt x="171" y="79"/>
                    <a:pt x="142" y="104"/>
                    <a:pt x="119" y="133"/>
                  </a:cubicBezTo>
                  <a:cubicBezTo>
                    <a:pt x="94" y="164"/>
                    <a:pt x="77" y="198"/>
                    <a:pt x="67" y="236"/>
                  </a:cubicBezTo>
                  <a:cubicBezTo>
                    <a:pt x="59" y="268"/>
                    <a:pt x="58" y="305"/>
                    <a:pt x="65" y="335"/>
                  </a:cubicBezTo>
                  <a:cubicBezTo>
                    <a:pt x="68" y="346"/>
                    <a:pt x="68" y="346"/>
                    <a:pt x="68" y="346"/>
                  </a:cubicBezTo>
                  <a:cubicBezTo>
                    <a:pt x="68" y="349"/>
                    <a:pt x="69" y="352"/>
                    <a:pt x="70" y="354"/>
                  </a:cubicBezTo>
                  <a:cubicBezTo>
                    <a:pt x="70" y="355"/>
                    <a:pt x="70" y="356"/>
                    <a:pt x="70" y="356"/>
                  </a:cubicBezTo>
                  <a:cubicBezTo>
                    <a:pt x="68" y="360"/>
                    <a:pt x="68" y="360"/>
                    <a:pt x="68" y="360"/>
                  </a:cubicBezTo>
                  <a:cubicBezTo>
                    <a:pt x="61" y="375"/>
                    <a:pt x="50" y="390"/>
                    <a:pt x="39" y="406"/>
                  </a:cubicBezTo>
                  <a:cubicBezTo>
                    <a:pt x="31" y="417"/>
                    <a:pt x="22" y="428"/>
                    <a:pt x="14" y="441"/>
                  </a:cubicBezTo>
                  <a:cubicBezTo>
                    <a:pt x="14" y="441"/>
                    <a:pt x="14" y="441"/>
                    <a:pt x="14" y="441"/>
                  </a:cubicBezTo>
                  <a:cubicBezTo>
                    <a:pt x="14" y="441"/>
                    <a:pt x="14" y="441"/>
                    <a:pt x="14" y="441"/>
                  </a:cubicBezTo>
                  <a:cubicBezTo>
                    <a:pt x="14" y="442"/>
                    <a:pt x="14" y="442"/>
                    <a:pt x="14" y="442"/>
                  </a:cubicBezTo>
                  <a:cubicBezTo>
                    <a:pt x="3" y="459"/>
                    <a:pt x="0" y="481"/>
                    <a:pt x="6" y="501"/>
                  </a:cubicBezTo>
                  <a:cubicBezTo>
                    <a:pt x="11" y="517"/>
                    <a:pt x="22" y="531"/>
                    <a:pt x="36" y="540"/>
                  </a:cubicBezTo>
                  <a:cubicBezTo>
                    <a:pt x="35" y="553"/>
                    <a:pt x="37" y="565"/>
                    <a:pt x="43" y="576"/>
                  </a:cubicBezTo>
                  <a:cubicBezTo>
                    <a:pt x="45" y="580"/>
                    <a:pt x="47" y="584"/>
                    <a:pt x="50" y="587"/>
                  </a:cubicBezTo>
                  <a:cubicBezTo>
                    <a:pt x="48" y="603"/>
                    <a:pt x="52" y="619"/>
                    <a:pt x="62" y="632"/>
                  </a:cubicBezTo>
                  <a:cubicBezTo>
                    <a:pt x="75" y="649"/>
                    <a:pt x="75" y="649"/>
                    <a:pt x="75" y="649"/>
                  </a:cubicBezTo>
                  <a:cubicBezTo>
                    <a:pt x="75" y="652"/>
                    <a:pt x="75" y="654"/>
                    <a:pt x="74" y="657"/>
                  </a:cubicBezTo>
                  <a:cubicBezTo>
                    <a:pt x="74" y="667"/>
                    <a:pt x="73" y="680"/>
                    <a:pt x="74" y="694"/>
                  </a:cubicBezTo>
                  <a:cubicBezTo>
                    <a:pt x="77" y="715"/>
                    <a:pt x="85" y="732"/>
                    <a:pt x="97" y="746"/>
                  </a:cubicBezTo>
                  <a:cubicBezTo>
                    <a:pt x="114" y="764"/>
                    <a:pt x="139" y="773"/>
                    <a:pt x="169" y="773"/>
                  </a:cubicBezTo>
                  <a:cubicBezTo>
                    <a:pt x="189" y="773"/>
                    <a:pt x="212" y="769"/>
                    <a:pt x="240" y="761"/>
                  </a:cubicBezTo>
                  <a:cubicBezTo>
                    <a:pt x="241" y="779"/>
                    <a:pt x="243" y="801"/>
                    <a:pt x="244" y="830"/>
                  </a:cubicBezTo>
                  <a:cubicBezTo>
                    <a:pt x="246" y="867"/>
                    <a:pt x="276" y="896"/>
                    <a:pt x="313" y="896"/>
                  </a:cubicBezTo>
                  <a:cubicBezTo>
                    <a:pt x="618" y="896"/>
                    <a:pt x="618" y="896"/>
                    <a:pt x="618" y="896"/>
                  </a:cubicBezTo>
                  <a:cubicBezTo>
                    <a:pt x="638" y="896"/>
                    <a:pt x="658" y="887"/>
                    <a:pt x="671" y="871"/>
                  </a:cubicBezTo>
                  <a:cubicBezTo>
                    <a:pt x="684" y="855"/>
                    <a:pt x="690" y="834"/>
                    <a:pt x="686" y="814"/>
                  </a:cubicBezTo>
                  <a:cubicBezTo>
                    <a:pt x="658" y="658"/>
                    <a:pt x="658" y="658"/>
                    <a:pt x="658" y="658"/>
                  </a:cubicBezTo>
                  <a:cubicBezTo>
                    <a:pt x="657" y="650"/>
                    <a:pt x="659" y="643"/>
                    <a:pt x="664" y="637"/>
                  </a:cubicBezTo>
                  <a:cubicBezTo>
                    <a:pt x="686" y="610"/>
                    <a:pt x="712" y="578"/>
                    <a:pt x="733" y="541"/>
                  </a:cubicBezTo>
                  <a:cubicBezTo>
                    <a:pt x="756" y="501"/>
                    <a:pt x="770" y="460"/>
                    <a:pt x="777" y="417"/>
                  </a:cubicBezTo>
                  <a:cubicBezTo>
                    <a:pt x="786" y="355"/>
                    <a:pt x="784" y="298"/>
                    <a:pt x="772" y="247"/>
                  </a:cubicBezTo>
                  <a:cubicBezTo>
                    <a:pt x="759" y="198"/>
                    <a:pt x="737" y="154"/>
                    <a:pt x="706" y="118"/>
                  </a:cubicBezTo>
                  <a:close/>
                  <a:moveTo>
                    <a:pt x="729" y="410"/>
                  </a:moveTo>
                  <a:cubicBezTo>
                    <a:pt x="717" y="491"/>
                    <a:pt x="674" y="550"/>
                    <a:pt x="627" y="606"/>
                  </a:cubicBezTo>
                  <a:cubicBezTo>
                    <a:pt x="613" y="622"/>
                    <a:pt x="607" y="645"/>
                    <a:pt x="611" y="666"/>
                  </a:cubicBezTo>
                  <a:cubicBezTo>
                    <a:pt x="639" y="823"/>
                    <a:pt x="639" y="823"/>
                    <a:pt x="639" y="823"/>
                  </a:cubicBezTo>
                  <a:cubicBezTo>
                    <a:pt x="640" y="829"/>
                    <a:pt x="638" y="835"/>
                    <a:pt x="634" y="840"/>
                  </a:cubicBezTo>
                  <a:cubicBezTo>
                    <a:pt x="630" y="845"/>
                    <a:pt x="624" y="847"/>
                    <a:pt x="618" y="847"/>
                  </a:cubicBezTo>
                  <a:cubicBezTo>
                    <a:pt x="313" y="847"/>
                    <a:pt x="313" y="847"/>
                    <a:pt x="313" y="847"/>
                  </a:cubicBezTo>
                  <a:cubicBezTo>
                    <a:pt x="302" y="847"/>
                    <a:pt x="293" y="839"/>
                    <a:pt x="292" y="827"/>
                  </a:cubicBezTo>
                  <a:cubicBezTo>
                    <a:pt x="290" y="774"/>
                    <a:pt x="286" y="742"/>
                    <a:pt x="284" y="724"/>
                  </a:cubicBezTo>
                  <a:cubicBezTo>
                    <a:pt x="284" y="715"/>
                    <a:pt x="272" y="706"/>
                    <a:pt x="260" y="706"/>
                  </a:cubicBezTo>
                  <a:cubicBezTo>
                    <a:pt x="258" y="706"/>
                    <a:pt x="256" y="706"/>
                    <a:pt x="254" y="707"/>
                  </a:cubicBezTo>
                  <a:cubicBezTo>
                    <a:pt x="216" y="720"/>
                    <a:pt x="189" y="725"/>
                    <a:pt x="169" y="725"/>
                  </a:cubicBezTo>
                  <a:cubicBezTo>
                    <a:pt x="95" y="725"/>
                    <a:pt x="134" y="648"/>
                    <a:pt x="120" y="629"/>
                  </a:cubicBezTo>
                  <a:cubicBezTo>
                    <a:pt x="101" y="604"/>
                    <a:pt x="101" y="604"/>
                    <a:pt x="101" y="604"/>
                  </a:cubicBezTo>
                  <a:cubicBezTo>
                    <a:pt x="96" y="597"/>
                    <a:pt x="96" y="589"/>
                    <a:pt x="100" y="583"/>
                  </a:cubicBezTo>
                  <a:cubicBezTo>
                    <a:pt x="110" y="568"/>
                    <a:pt x="110" y="568"/>
                    <a:pt x="110" y="568"/>
                  </a:cubicBezTo>
                  <a:cubicBezTo>
                    <a:pt x="98" y="565"/>
                    <a:pt x="98" y="565"/>
                    <a:pt x="98" y="565"/>
                  </a:cubicBezTo>
                  <a:cubicBezTo>
                    <a:pt x="93" y="563"/>
                    <a:pt x="89" y="560"/>
                    <a:pt x="86" y="555"/>
                  </a:cubicBezTo>
                  <a:cubicBezTo>
                    <a:pt x="84" y="550"/>
                    <a:pt x="84" y="545"/>
                    <a:pt x="86" y="540"/>
                  </a:cubicBezTo>
                  <a:cubicBezTo>
                    <a:pt x="94" y="519"/>
                    <a:pt x="94" y="519"/>
                    <a:pt x="94" y="519"/>
                  </a:cubicBezTo>
                  <a:cubicBezTo>
                    <a:pt x="95" y="517"/>
                    <a:pt x="94" y="514"/>
                    <a:pt x="92" y="513"/>
                  </a:cubicBezTo>
                  <a:cubicBezTo>
                    <a:pt x="65" y="501"/>
                    <a:pt x="65" y="501"/>
                    <a:pt x="65" y="501"/>
                  </a:cubicBezTo>
                  <a:cubicBezTo>
                    <a:pt x="59" y="499"/>
                    <a:pt x="54" y="493"/>
                    <a:pt x="52" y="487"/>
                  </a:cubicBezTo>
                  <a:cubicBezTo>
                    <a:pt x="50" y="480"/>
                    <a:pt x="51" y="473"/>
                    <a:pt x="55" y="467"/>
                  </a:cubicBezTo>
                  <a:cubicBezTo>
                    <a:pt x="55" y="466"/>
                    <a:pt x="55" y="466"/>
                    <a:pt x="55" y="466"/>
                  </a:cubicBezTo>
                  <a:cubicBezTo>
                    <a:pt x="73" y="438"/>
                    <a:pt x="97" y="412"/>
                    <a:pt x="112" y="381"/>
                  </a:cubicBezTo>
                  <a:cubicBezTo>
                    <a:pt x="118" y="368"/>
                    <a:pt x="118" y="368"/>
                    <a:pt x="118" y="368"/>
                  </a:cubicBezTo>
                  <a:cubicBezTo>
                    <a:pt x="122" y="359"/>
                    <a:pt x="117" y="345"/>
                    <a:pt x="115" y="335"/>
                  </a:cubicBezTo>
                  <a:cubicBezTo>
                    <a:pt x="112" y="325"/>
                    <a:pt x="112" y="325"/>
                    <a:pt x="112" y="325"/>
                  </a:cubicBezTo>
                  <a:cubicBezTo>
                    <a:pt x="107" y="301"/>
                    <a:pt x="108" y="271"/>
                    <a:pt x="114" y="248"/>
                  </a:cubicBezTo>
                  <a:cubicBezTo>
                    <a:pt x="146" y="120"/>
                    <a:pt x="286" y="48"/>
                    <a:pt x="425" y="48"/>
                  </a:cubicBezTo>
                  <a:cubicBezTo>
                    <a:pt x="597" y="48"/>
                    <a:pt x="767" y="158"/>
                    <a:pt x="729" y="4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2" name="Freeform 6"/>
            <p:cNvSpPr/>
            <p:nvPr/>
          </p:nvSpPr>
          <p:spPr bwMode="auto">
            <a:xfrm>
              <a:off x="5184776" y="2062163"/>
              <a:ext cx="2085975" cy="1700213"/>
            </a:xfrm>
            <a:custGeom>
              <a:avLst/>
              <a:gdLst>
                <a:gd name="T0" fmla="*/ 367 w 554"/>
                <a:gd name="T1" fmla="*/ 21 h 452"/>
                <a:gd name="T2" fmla="*/ 325 w 554"/>
                <a:gd name="T3" fmla="*/ 5 h 452"/>
                <a:gd name="T4" fmla="*/ 298 w 554"/>
                <a:gd name="T5" fmla="*/ 11 h 452"/>
                <a:gd name="T6" fmla="*/ 267 w 554"/>
                <a:gd name="T7" fmla="*/ 0 h 452"/>
                <a:gd name="T8" fmla="*/ 243 w 554"/>
                <a:gd name="T9" fmla="*/ 7 h 452"/>
                <a:gd name="T10" fmla="*/ 223 w 554"/>
                <a:gd name="T11" fmla="*/ 5 h 452"/>
                <a:gd name="T12" fmla="*/ 168 w 554"/>
                <a:gd name="T13" fmla="*/ 24 h 452"/>
                <a:gd name="T14" fmla="*/ 163 w 554"/>
                <a:gd name="T15" fmla="*/ 24 h 452"/>
                <a:gd name="T16" fmla="*/ 96 w 554"/>
                <a:gd name="T17" fmla="*/ 54 h 452"/>
                <a:gd name="T18" fmla="*/ 38 w 554"/>
                <a:gd name="T19" fmla="*/ 123 h 452"/>
                <a:gd name="T20" fmla="*/ 15 w 554"/>
                <a:gd name="T21" fmla="*/ 156 h 452"/>
                <a:gd name="T22" fmla="*/ 15 w 554"/>
                <a:gd name="T23" fmla="*/ 161 h 452"/>
                <a:gd name="T24" fmla="*/ 0 w 554"/>
                <a:gd name="T25" fmla="*/ 210 h 452"/>
                <a:gd name="T26" fmla="*/ 39 w 554"/>
                <a:gd name="T27" fmla="*/ 282 h 452"/>
                <a:gd name="T28" fmla="*/ 103 w 554"/>
                <a:gd name="T29" fmla="*/ 327 h 452"/>
                <a:gd name="T30" fmla="*/ 135 w 554"/>
                <a:gd name="T31" fmla="*/ 319 h 452"/>
                <a:gd name="T32" fmla="*/ 177 w 554"/>
                <a:gd name="T33" fmla="*/ 344 h 452"/>
                <a:gd name="T34" fmla="*/ 260 w 554"/>
                <a:gd name="T35" fmla="*/ 403 h 452"/>
                <a:gd name="T36" fmla="*/ 296 w 554"/>
                <a:gd name="T37" fmla="*/ 395 h 452"/>
                <a:gd name="T38" fmla="*/ 391 w 554"/>
                <a:gd name="T39" fmla="*/ 452 h 452"/>
                <a:gd name="T40" fmla="*/ 492 w 554"/>
                <a:gd name="T41" fmla="*/ 382 h 452"/>
                <a:gd name="T42" fmla="*/ 549 w 554"/>
                <a:gd name="T43" fmla="*/ 287 h 452"/>
                <a:gd name="T44" fmla="*/ 547 w 554"/>
                <a:gd name="T45" fmla="*/ 267 h 452"/>
                <a:gd name="T46" fmla="*/ 554 w 554"/>
                <a:gd name="T47" fmla="*/ 235 h 452"/>
                <a:gd name="T48" fmla="*/ 536 w 554"/>
                <a:gd name="T49" fmla="*/ 185 h 452"/>
                <a:gd name="T50" fmla="*/ 537 w 554"/>
                <a:gd name="T51" fmla="*/ 174 h 452"/>
                <a:gd name="T52" fmla="*/ 493 w 554"/>
                <a:gd name="T53" fmla="*/ 106 h 452"/>
                <a:gd name="T54" fmla="*/ 367 w 554"/>
                <a:gd name="T55" fmla="*/ 2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554" h="452">
                  <a:moveTo>
                    <a:pt x="367" y="21"/>
                  </a:moveTo>
                  <a:cubicBezTo>
                    <a:pt x="356" y="11"/>
                    <a:pt x="341" y="5"/>
                    <a:pt x="325" y="5"/>
                  </a:cubicBezTo>
                  <a:cubicBezTo>
                    <a:pt x="315" y="5"/>
                    <a:pt x="306" y="7"/>
                    <a:pt x="298" y="11"/>
                  </a:cubicBezTo>
                  <a:cubicBezTo>
                    <a:pt x="289" y="4"/>
                    <a:pt x="279" y="0"/>
                    <a:pt x="267" y="0"/>
                  </a:cubicBezTo>
                  <a:cubicBezTo>
                    <a:pt x="258" y="0"/>
                    <a:pt x="250" y="3"/>
                    <a:pt x="243" y="7"/>
                  </a:cubicBezTo>
                  <a:cubicBezTo>
                    <a:pt x="237" y="5"/>
                    <a:pt x="230" y="5"/>
                    <a:pt x="223" y="5"/>
                  </a:cubicBezTo>
                  <a:cubicBezTo>
                    <a:pt x="203" y="5"/>
                    <a:pt x="183" y="12"/>
                    <a:pt x="168" y="24"/>
                  </a:cubicBezTo>
                  <a:cubicBezTo>
                    <a:pt x="166" y="24"/>
                    <a:pt x="165" y="24"/>
                    <a:pt x="163" y="24"/>
                  </a:cubicBezTo>
                  <a:cubicBezTo>
                    <a:pt x="136" y="24"/>
                    <a:pt x="112" y="36"/>
                    <a:pt x="96" y="54"/>
                  </a:cubicBezTo>
                  <a:cubicBezTo>
                    <a:pt x="63" y="60"/>
                    <a:pt x="38" y="89"/>
                    <a:pt x="38" y="123"/>
                  </a:cubicBezTo>
                  <a:cubicBezTo>
                    <a:pt x="24" y="128"/>
                    <a:pt x="15" y="141"/>
                    <a:pt x="15" y="156"/>
                  </a:cubicBezTo>
                  <a:cubicBezTo>
                    <a:pt x="15" y="158"/>
                    <a:pt x="15" y="159"/>
                    <a:pt x="15" y="161"/>
                  </a:cubicBezTo>
                  <a:cubicBezTo>
                    <a:pt x="6" y="175"/>
                    <a:pt x="0" y="192"/>
                    <a:pt x="0" y="210"/>
                  </a:cubicBezTo>
                  <a:cubicBezTo>
                    <a:pt x="0" y="240"/>
                    <a:pt x="16" y="266"/>
                    <a:pt x="39" y="282"/>
                  </a:cubicBezTo>
                  <a:cubicBezTo>
                    <a:pt x="48" y="308"/>
                    <a:pt x="74" y="327"/>
                    <a:pt x="103" y="327"/>
                  </a:cubicBezTo>
                  <a:cubicBezTo>
                    <a:pt x="115" y="327"/>
                    <a:pt x="126" y="324"/>
                    <a:pt x="135" y="319"/>
                  </a:cubicBezTo>
                  <a:cubicBezTo>
                    <a:pt x="145" y="332"/>
                    <a:pt x="160" y="341"/>
                    <a:pt x="177" y="344"/>
                  </a:cubicBezTo>
                  <a:cubicBezTo>
                    <a:pt x="189" y="378"/>
                    <a:pt x="222" y="403"/>
                    <a:pt x="260" y="403"/>
                  </a:cubicBezTo>
                  <a:cubicBezTo>
                    <a:pt x="273" y="403"/>
                    <a:pt x="285" y="400"/>
                    <a:pt x="296" y="395"/>
                  </a:cubicBezTo>
                  <a:cubicBezTo>
                    <a:pt x="314" y="429"/>
                    <a:pt x="350" y="452"/>
                    <a:pt x="391" y="452"/>
                  </a:cubicBezTo>
                  <a:cubicBezTo>
                    <a:pt x="437" y="452"/>
                    <a:pt x="477" y="423"/>
                    <a:pt x="492" y="382"/>
                  </a:cubicBezTo>
                  <a:cubicBezTo>
                    <a:pt x="526" y="364"/>
                    <a:pt x="549" y="328"/>
                    <a:pt x="549" y="287"/>
                  </a:cubicBezTo>
                  <a:cubicBezTo>
                    <a:pt x="549" y="280"/>
                    <a:pt x="548" y="274"/>
                    <a:pt x="547" y="267"/>
                  </a:cubicBezTo>
                  <a:cubicBezTo>
                    <a:pt x="552" y="257"/>
                    <a:pt x="554" y="246"/>
                    <a:pt x="554" y="235"/>
                  </a:cubicBezTo>
                  <a:cubicBezTo>
                    <a:pt x="554" y="216"/>
                    <a:pt x="547" y="199"/>
                    <a:pt x="536" y="185"/>
                  </a:cubicBezTo>
                  <a:cubicBezTo>
                    <a:pt x="536" y="182"/>
                    <a:pt x="537" y="178"/>
                    <a:pt x="537" y="174"/>
                  </a:cubicBezTo>
                  <a:cubicBezTo>
                    <a:pt x="537" y="144"/>
                    <a:pt x="519" y="118"/>
                    <a:pt x="493" y="106"/>
                  </a:cubicBezTo>
                  <a:cubicBezTo>
                    <a:pt x="472" y="57"/>
                    <a:pt x="423" y="22"/>
                    <a:pt x="367" y="2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45" name="TextBox 44"/>
          <p:cNvSpPr txBox="1"/>
          <p:nvPr/>
        </p:nvSpPr>
        <p:spPr>
          <a:xfrm>
            <a:off x="1976438" y="4421188"/>
            <a:ext cx="976312"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Content 2</a:t>
            </a:r>
            <a:endParaRPr kumimoji="0" lang="id-ID" sz="1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93201" name="Rectangle 45"/>
          <p:cNvSpPr>
            <a:spLocks noChangeArrowheads="1"/>
          </p:cNvSpPr>
          <p:nvPr/>
        </p:nvSpPr>
        <p:spPr bwMode="auto">
          <a:xfrm>
            <a:off x="1976438" y="4652963"/>
            <a:ext cx="2755900"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37" name="Group 36"/>
          <p:cNvGrpSpPr/>
          <p:nvPr/>
        </p:nvGrpSpPr>
        <p:grpSpPr>
          <a:xfrm>
            <a:off x="1239410" y="4493204"/>
            <a:ext cx="574230" cy="549675"/>
            <a:chOff x="9886950" y="1016001"/>
            <a:chExt cx="482600" cy="461963"/>
          </a:xfrm>
          <a:solidFill>
            <a:schemeClr val="accent4"/>
          </a:solidFill>
        </p:grpSpPr>
        <p:sp>
          <p:nvSpPr>
            <p:cNvPr id="38" name="Freeform 36"/>
            <p:cNvSpPr>
              <a:spLocks noEditPoints="1"/>
            </p:cNvSpPr>
            <p:nvPr/>
          </p:nvSpPr>
          <p:spPr bwMode="auto">
            <a:xfrm>
              <a:off x="9886950" y="1016001"/>
              <a:ext cx="482600" cy="461963"/>
            </a:xfrm>
            <a:custGeom>
              <a:avLst/>
              <a:gdLst>
                <a:gd name="T0" fmla="*/ 117 w 128"/>
                <a:gd name="T1" fmla="*/ 0 h 122"/>
                <a:gd name="T2" fmla="*/ 11 w 128"/>
                <a:gd name="T3" fmla="*/ 0 h 122"/>
                <a:gd name="T4" fmla="*/ 0 w 128"/>
                <a:gd name="T5" fmla="*/ 11 h 122"/>
                <a:gd name="T6" fmla="*/ 0 w 128"/>
                <a:gd name="T7" fmla="*/ 93 h 122"/>
                <a:gd name="T8" fmla="*/ 11 w 128"/>
                <a:gd name="T9" fmla="*/ 104 h 122"/>
                <a:gd name="T10" fmla="*/ 43 w 128"/>
                <a:gd name="T11" fmla="*/ 104 h 122"/>
                <a:gd name="T12" fmla="*/ 37 w 128"/>
                <a:gd name="T13" fmla="*/ 110 h 122"/>
                <a:gd name="T14" fmla="*/ 34 w 128"/>
                <a:gd name="T15" fmla="*/ 113 h 122"/>
                <a:gd name="T16" fmla="*/ 34 w 128"/>
                <a:gd name="T17" fmla="*/ 118 h 122"/>
                <a:gd name="T18" fmla="*/ 42 w 128"/>
                <a:gd name="T19" fmla="*/ 122 h 122"/>
                <a:gd name="T20" fmla="*/ 86 w 128"/>
                <a:gd name="T21" fmla="*/ 122 h 122"/>
                <a:gd name="T22" fmla="*/ 94 w 128"/>
                <a:gd name="T23" fmla="*/ 118 h 122"/>
                <a:gd name="T24" fmla="*/ 94 w 128"/>
                <a:gd name="T25" fmla="*/ 113 h 122"/>
                <a:gd name="T26" fmla="*/ 91 w 128"/>
                <a:gd name="T27" fmla="*/ 110 h 122"/>
                <a:gd name="T28" fmla="*/ 85 w 128"/>
                <a:gd name="T29" fmla="*/ 104 h 122"/>
                <a:gd name="T30" fmla="*/ 117 w 128"/>
                <a:gd name="T31" fmla="*/ 104 h 122"/>
                <a:gd name="T32" fmla="*/ 128 w 128"/>
                <a:gd name="T33" fmla="*/ 93 h 122"/>
                <a:gd name="T34" fmla="*/ 128 w 128"/>
                <a:gd name="T35" fmla="*/ 11 h 122"/>
                <a:gd name="T36" fmla="*/ 117 w 128"/>
                <a:gd name="T37" fmla="*/ 0 h 122"/>
                <a:gd name="T38" fmla="*/ 88 w 128"/>
                <a:gd name="T39" fmla="*/ 113 h 122"/>
                <a:gd name="T40" fmla="*/ 90 w 128"/>
                <a:gd name="T41" fmla="*/ 116 h 122"/>
                <a:gd name="T42" fmla="*/ 90 w 128"/>
                <a:gd name="T43" fmla="*/ 116 h 122"/>
                <a:gd name="T44" fmla="*/ 86 w 128"/>
                <a:gd name="T45" fmla="*/ 118 h 122"/>
                <a:gd name="T46" fmla="*/ 42 w 128"/>
                <a:gd name="T47" fmla="*/ 118 h 122"/>
                <a:gd name="T48" fmla="*/ 38 w 128"/>
                <a:gd name="T49" fmla="*/ 116 h 122"/>
                <a:gd name="T50" fmla="*/ 38 w 128"/>
                <a:gd name="T51" fmla="*/ 116 h 122"/>
                <a:gd name="T52" fmla="*/ 38 w 128"/>
                <a:gd name="T53" fmla="*/ 116 h 122"/>
                <a:gd name="T54" fmla="*/ 40 w 128"/>
                <a:gd name="T55" fmla="*/ 113 h 122"/>
                <a:gd name="T56" fmla="*/ 48 w 128"/>
                <a:gd name="T57" fmla="*/ 104 h 122"/>
                <a:gd name="T58" fmla="*/ 80 w 128"/>
                <a:gd name="T59" fmla="*/ 104 h 122"/>
                <a:gd name="T60" fmla="*/ 88 w 128"/>
                <a:gd name="T61" fmla="*/ 113 h 122"/>
                <a:gd name="T62" fmla="*/ 120 w 128"/>
                <a:gd name="T63" fmla="*/ 93 h 122"/>
                <a:gd name="T64" fmla="*/ 117 w 128"/>
                <a:gd name="T65" fmla="*/ 96 h 122"/>
                <a:gd name="T66" fmla="*/ 11 w 128"/>
                <a:gd name="T67" fmla="*/ 96 h 122"/>
                <a:gd name="T68" fmla="*/ 8 w 128"/>
                <a:gd name="T69" fmla="*/ 93 h 122"/>
                <a:gd name="T70" fmla="*/ 8 w 128"/>
                <a:gd name="T71" fmla="*/ 11 h 122"/>
                <a:gd name="T72" fmla="*/ 11 w 128"/>
                <a:gd name="T73" fmla="*/ 8 h 122"/>
                <a:gd name="T74" fmla="*/ 117 w 128"/>
                <a:gd name="T75" fmla="*/ 8 h 122"/>
                <a:gd name="T76" fmla="*/ 120 w 128"/>
                <a:gd name="T77" fmla="*/ 11 h 122"/>
                <a:gd name="T78" fmla="*/ 120 w 128"/>
                <a:gd name="T79" fmla="*/ 93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8" h="122">
                  <a:moveTo>
                    <a:pt x="117" y="0"/>
                  </a:moveTo>
                  <a:cubicBezTo>
                    <a:pt x="11" y="0"/>
                    <a:pt x="11" y="0"/>
                    <a:pt x="11" y="0"/>
                  </a:cubicBezTo>
                  <a:cubicBezTo>
                    <a:pt x="5" y="0"/>
                    <a:pt x="0" y="5"/>
                    <a:pt x="0" y="11"/>
                  </a:cubicBezTo>
                  <a:cubicBezTo>
                    <a:pt x="0" y="93"/>
                    <a:pt x="0" y="93"/>
                    <a:pt x="0" y="93"/>
                  </a:cubicBezTo>
                  <a:cubicBezTo>
                    <a:pt x="0" y="99"/>
                    <a:pt x="5" y="104"/>
                    <a:pt x="11" y="104"/>
                  </a:cubicBezTo>
                  <a:cubicBezTo>
                    <a:pt x="43" y="104"/>
                    <a:pt x="43" y="104"/>
                    <a:pt x="43" y="104"/>
                  </a:cubicBezTo>
                  <a:cubicBezTo>
                    <a:pt x="41" y="106"/>
                    <a:pt x="39" y="109"/>
                    <a:pt x="37" y="110"/>
                  </a:cubicBezTo>
                  <a:cubicBezTo>
                    <a:pt x="36" y="111"/>
                    <a:pt x="35" y="112"/>
                    <a:pt x="34" y="113"/>
                  </a:cubicBezTo>
                  <a:cubicBezTo>
                    <a:pt x="34" y="114"/>
                    <a:pt x="33" y="116"/>
                    <a:pt x="34" y="118"/>
                  </a:cubicBezTo>
                  <a:cubicBezTo>
                    <a:pt x="35" y="120"/>
                    <a:pt x="37" y="122"/>
                    <a:pt x="42" y="122"/>
                  </a:cubicBezTo>
                  <a:cubicBezTo>
                    <a:pt x="86" y="122"/>
                    <a:pt x="86" y="122"/>
                    <a:pt x="86" y="122"/>
                  </a:cubicBezTo>
                  <a:cubicBezTo>
                    <a:pt x="91" y="122"/>
                    <a:pt x="93" y="120"/>
                    <a:pt x="94" y="118"/>
                  </a:cubicBezTo>
                  <a:cubicBezTo>
                    <a:pt x="95" y="116"/>
                    <a:pt x="94" y="114"/>
                    <a:pt x="94" y="113"/>
                  </a:cubicBezTo>
                  <a:cubicBezTo>
                    <a:pt x="93" y="112"/>
                    <a:pt x="92" y="111"/>
                    <a:pt x="91" y="110"/>
                  </a:cubicBezTo>
                  <a:cubicBezTo>
                    <a:pt x="89" y="109"/>
                    <a:pt x="87" y="106"/>
                    <a:pt x="85" y="104"/>
                  </a:cubicBezTo>
                  <a:cubicBezTo>
                    <a:pt x="117" y="104"/>
                    <a:pt x="117" y="104"/>
                    <a:pt x="117" y="104"/>
                  </a:cubicBezTo>
                  <a:cubicBezTo>
                    <a:pt x="123" y="104"/>
                    <a:pt x="128" y="99"/>
                    <a:pt x="128" y="93"/>
                  </a:cubicBezTo>
                  <a:cubicBezTo>
                    <a:pt x="128" y="11"/>
                    <a:pt x="128" y="11"/>
                    <a:pt x="128" y="11"/>
                  </a:cubicBezTo>
                  <a:cubicBezTo>
                    <a:pt x="128" y="5"/>
                    <a:pt x="123" y="0"/>
                    <a:pt x="117" y="0"/>
                  </a:cubicBezTo>
                  <a:close/>
                  <a:moveTo>
                    <a:pt x="88" y="113"/>
                  </a:moveTo>
                  <a:cubicBezTo>
                    <a:pt x="89" y="114"/>
                    <a:pt x="90" y="115"/>
                    <a:pt x="90" y="116"/>
                  </a:cubicBezTo>
                  <a:cubicBezTo>
                    <a:pt x="90" y="116"/>
                    <a:pt x="91" y="116"/>
                    <a:pt x="90" y="116"/>
                  </a:cubicBezTo>
                  <a:cubicBezTo>
                    <a:pt x="90" y="117"/>
                    <a:pt x="88" y="118"/>
                    <a:pt x="86" y="118"/>
                  </a:cubicBezTo>
                  <a:cubicBezTo>
                    <a:pt x="42" y="118"/>
                    <a:pt x="42" y="118"/>
                    <a:pt x="42" y="118"/>
                  </a:cubicBezTo>
                  <a:cubicBezTo>
                    <a:pt x="40" y="118"/>
                    <a:pt x="38" y="117"/>
                    <a:pt x="38" y="116"/>
                  </a:cubicBezTo>
                  <a:cubicBezTo>
                    <a:pt x="38" y="116"/>
                    <a:pt x="38" y="116"/>
                    <a:pt x="38" y="116"/>
                  </a:cubicBezTo>
                  <a:cubicBezTo>
                    <a:pt x="38" y="116"/>
                    <a:pt x="38" y="116"/>
                    <a:pt x="38" y="116"/>
                  </a:cubicBezTo>
                  <a:cubicBezTo>
                    <a:pt x="38" y="115"/>
                    <a:pt x="39" y="114"/>
                    <a:pt x="40" y="113"/>
                  </a:cubicBezTo>
                  <a:cubicBezTo>
                    <a:pt x="44" y="109"/>
                    <a:pt x="47" y="106"/>
                    <a:pt x="48" y="104"/>
                  </a:cubicBezTo>
                  <a:cubicBezTo>
                    <a:pt x="80" y="104"/>
                    <a:pt x="80" y="104"/>
                    <a:pt x="80" y="104"/>
                  </a:cubicBezTo>
                  <a:cubicBezTo>
                    <a:pt x="81" y="106"/>
                    <a:pt x="84" y="109"/>
                    <a:pt x="88" y="113"/>
                  </a:cubicBezTo>
                  <a:close/>
                  <a:moveTo>
                    <a:pt x="120" y="93"/>
                  </a:moveTo>
                  <a:cubicBezTo>
                    <a:pt x="120" y="95"/>
                    <a:pt x="119" y="96"/>
                    <a:pt x="117" y="96"/>
                  </a:cubicBezTo>
                  <a:cubicBezTo>
                    <a:pt x="11" y="96"/>
                    <a:pt x="11" y="96"/>
                    <a:pt x="11" y="96"/>
                  </a:cubicBezTo>
                  <a:cubicBezTo>
                    <a:pt x="9" y="96"/>
                    <a:pt x="8" y="95"/>
                    <a:pt x="8" y="93"/>
                  </a:cubicBezTo>
                  <a:cubicBezTo>
                    <a:pt x="8" y="11"/>
                    <a:pt x="8" y="11"/>
                    <a:pt x="8" y="11"/>
                  </a:cubicBezTo>
                  <a:cubicBezTo>
                    <a:pt x="8" y="9"/>
                    <a:pt x="9" y="8"/>
                    <a:pt x="11" y="8"/>
                  </a:cubicBezTo>
                  <a:cubicBezTo>
                    <a:pt x="117" y="8"/>
                    <a:pt x="117" y="8"/>
                    <a:pt x="117" y="8"/>
                  </a:cubicBezTo>
                  <a:cubicBezTo>
                    <a:pt x="119" y="8"/>
                    <a:pt x="120" y="9"/>
                    <a:pt x="120" y="11"/>
                  </a:cubicBezTo>
                  <a:lnTo>
                    <a:pt x="120" y="9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9" name="Freeform 37"/>
            <p:cNvSpPr>
              <a:spLocks noEditPoints="1"/>
            </p:cNvSpPr>
            <p:nvPr/>
          </p:nvSpPr>
          <p:spPr bwMode="auto">
            <a:xfrm>
              <a:off x="9947275" y="1076326"/>
              <a:ext cx="361950" cy="242888"/>
            </a:xfrm>
            <a:custGeom>
              <a:avLst/>
              <a:gdLst>
                <a:gd name="T0" fmla="*/ 89 w 96"/>
                <a:gd name="T1" fmla="*/ 0 h 64"/>
                <a:gd name="T2" fmla="*/ 7 w 96"/>
                <a:gd name="T3" fmla="*/ 0 h 64"/>
                <a:gd name="T4" fmla="*/ 0 w 96"/>
                <a:gd name="T5" fmla="*/ 7 h 64"/>
                <a:gd name="T6" fmla="*/ 0 w 96"/>
                <a:gd name="T7" fmla="*/ 57 h 64"/>
                <a:gd name="T8" fmla="*/ 7 w 96"/>
                <a:gd name="T9" fmla="*/ 64 h 64"/>
                <a:gd name="T10" fmla="*/ 89 w 96"/>
                <a:gd name="T11" fmla="*/ 64 h 64"/>
                <a:gd name="T12" fmla="*/ 96 w 96"/>
                <a:gd name="T13" fmla="*/ 57 h 64"/>
                <a:gd name="T14" fmla="*/ 96 w 96"/>
                <a:gd name="T15" fmla="*/ 7 h 64"/>
                <a:gd name="T16" fmla="*/ 89 w 96"/>
                <a:gd name="T17" fmla="*/ 0 h 64"/>
                <a:gd name="T18" fmla="*/ 92 w 96"/>
                <a:gd name="T19" fmla="*/ 57 h 64"/>
                <a:gd name="T20" fmla="*/ 89 w 96"/>
                <a:gd name="T21" fmla="*/ 60 h 64"/>
                <a:gd name="T22" fmla="*/ 7 w 96"/>
                <a:gd name="T23" fmla="*/ 60 h 64"/>
                <a:gd name="T24" fmla="*/ 4 w 96"/>
                <a:gd name="T25" fmla="*/ 57 h 64"/>
                <a:gd name="T26" fmla="*/ 4 w 96"/>
                <a:gd name="T27" fmla="*/ 7 h 64"/>
                <a:gd name="T28" fmla="*/ 7 w 96"/>
                <a:gd name="T29" fmla="*/ 4 h 64"/>
                <a:gd name="T30" fmla="*/ 89 w 96"/>
                <a:gd name="T31" fmla="*/ 4 h 64"/>
                <a:gd name="T32" fmla="*/ 92 w 96"/>
                <a:gd name="T33" fmla="*/ 7 h 64"/>
                <a:gd name="T34" fmla="*/ 92 w 96"/>
                <a:gd name="T35" fmla="*/ 57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6" h="64">
                  <a:moveTo>
                    <a:pt x="89" y="0"/>
                  </a:moveTo>
                  <a:cubicBezTo>
                    <a:pt x="7" y="0"/>
                    <a:pt x="7" y="0"/>
                    <a:pt x="7" y="0"/>
                  </a:cubicBezTo>
                  <a:cubicBezTo>
                    <a:pt x="3" y="0"/>
                    <a:pt x="0" y="3"/>
                    <a:pt x="0" y="7"/>
                  </a:cubicBezTo>
                  <a:cubicBezTo>
                    <a:pt x="0" y="57"/>
                    <a:pt x="0" y="57"/>
                    <a:pt x="0" y="57"/>
                  </a:cubicBezTo>
                  <a:cubicBezTo>
                    <a:pt x="0" y="61"/>
                    <a:pt x="3" y="64"/>
                    <a:pt x="7" y="64"/>
                  </a:cubicBezTo>
                  <a:cubicBezTo>
                    <a:pt x="89" y="64"/>
                    <a:pt x="89" y="64"/>
                    <a:pt x="89" y="64"/>
                  </a:cubicBezTo>
                  <a:cubicBezTo>
                    <a:pt x="93" y="64"/>
                    <a:pt x="96" y="61"/>
                    <a:pt x="96" y="57"/>
                  </a:cubicBezTo>
                  <a:cubicBezTo>
                    <a:pt x="96" y="7"/>
                    <a:pt x="96" y="7"/>
                    <a:pt x="96" y="7"/>
                  </a:cubicBezTo>
                  <a:cubicBezTo>
                    <a:pt x="96" y="3"/>
                    <a:pt x="93" y="0"/>
                    <a:pt x="89" y="0"/>
                  </a:cubicBezTo>
                  <a:close/>
                  <a:moveTo>
                    <a:pt x="92" y="57"/>
                  </a:moveTo>
                  <a:cubicBezTo>
                    <a:pt x="92" y="59"/>
                    <a:pt x="91" y="60"/>
                    <a:pt x="89" y="60"/>
                  </a:cubicBezTo>
                  <a:cubicBezTo>
                    <a:pt x="7" y="60"/>
                    <a:pt x="7" y="60"/>
                    <a:pt x="7" y="60"/>
                  </a:cubicBezTo>
                  <a:cubicBezTo>
                    <a:pt x="5" y="60"/>
                    <a:pt x="4" y="59"/>
                    <a:pt x="4" y="57"/>
                  </a:cubicBezTo>
                  <a:cubicBezTo>
                    <a:pt x="4" y="7"/>
                    <a:pt x="4" y="7"/>
                    <a:pt x="4" y="7"/>
                  </a:cubicBezTo>
                  <a:cubicBezTo>
                    <a:pt x="4" y="5"/>
                    <a:pt x="5" y="4"/>
                    <a:pt x="7" y="4"/>
                  </a:cubicBezTo>
                  <a:cubicBezTo>
                    <a:pt x="89" y="4"/>
                    <a:pt x="89" y="4"/>
                    <a:pt x="89" y="4"/>
                  </a:cubicBezTo>
                  <a:cubicBezTo>
                    <a:pt x="91" y="4"/>
                    <a:pt x="92" y="5"/>
                    <a:pt x="92" y="7"/>
                  </a:cubicBezTo>
                  <a:lnTo>
                    <a:pt x="92" y="5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Freeform 38"/>
            <p:cNvSpPr>
              <a:spLocks noEditPoints="1"/>
            </p:cNvSpPr>
            <p:nvPr/>
          </p:nvSpPr>
          <p:spPr bwMode="auto">
            <a:xfrm>
              <a:off x="10104438" y="1327151"/>
              <a:ext cx="46037" cy="44450"/>
            </a:xfrm>
            <a:custGeom>
              <a:avLst/>
              <a:gdLst>
                <a:gd name="T0" fmla="*/ 6 w 12"/>
                <a:gd name="T1" fmla="*/ 0 h 12"/>
                <a:gd name="T2" fmla="*/ 0 w 12"/>
                <a:gd name="T3" fmla="*/ 6 h 12"/>
                <a:gd name="T4" fmla="*/ 6 w 12"/>
                <a:gd name="T5" fmla="*/ 12 h 12"/>
                <a:gd name="T6" fmla="*/ 12 w 12"/>
                <a:gd name="T7" fmla="*/ 6 h 12"/>
                <a:gd name="T8" fmla="*/ 6 w 12"/>
                <a:gd name="T9" fmla="*/ 0 h 12"/>
                <a:gd name="T10" fmla="*/ 6 w 12"/>
                <a:gd name="T11" fmla="*/ 8 h 12"/>
                <a:gd name="T12" fmla="*/ 4 w 12"/>
                <a:gd name="T13" fmla="*/ 6 h 12"/>
                <a:gd name="T14" fmla="*/ 6 w 12"/>
                <a:gd name="T15" fmla="*/ 4 h 12"/>
                <a:gd name="T16" fmla="*/ 8 w 12"/>
                <a:gd name="T17" fmla="*/ 6 h 12"/>
                <a:gd name="T18" fmla="*/ 6 w 12"/>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2">
                  <a:moveTo>
                    <a:pt x="6" y="0"/>
                  </a:moveTo>
                  <a:cubicBezTo>
                    <a:pt x="3" y="0"/>
                    <a:pt x="0" y="3"/>
                    <a:pt x="0" y="6"/>
                  </a:cubicBezTo>
                  <a:cubicBezTo>
                    <a:pt x="0" y="9"/>
                    <a:pt x="3" y="12"/>
                    <a:pt x="6" y="12"/>
                  </a:cubicBezTo>
                  <a:cubicBezTo>
                    <a:pt x="9" y="12"/>
                    <a:pt x="12" y="9"/>
                    <a:pt x="12" y="6"/>
                  </a:cubicBezTo>
                  <a:cubicBezTo>
                    <a:pt x="12" y="3"/>
                    <a:pt x="9" y="0"/>
                    <a:pt x="6" y="0"/>
                  </a:cubicBezTo>
                  <a:close/>
                  <a:moveTo>
                    <a:pt x="6" y="8"/>
                  </a:moveTo>
                  <a:cubicBezTo>
                    <a:pt x="5" y="8"/>
                    <a:pt x="4" y="7"/>
                    <a:pt x="4" y="6"/>
                  </a:cubicBezTo>
                  <a:cubicBezTo>
                    <a:pt x="4" y="5"/>
                    <a:pt x="5" y="4"/>
                    <a:pt x="6" y="4"/>
                  </a:cubicBezTo>
                  <a:cubicBezTo>
                    <a:pt x="7" y="4"/>
                    <a:pt x="8" y="5"/>
                    <a:pt x="8" y="6"/>
                  </a:cubicBezTo>
                  <a:cubicBezTo>
                    <a:pt x="8" y="7"/>
                    <a:pt x="7" y="8"/>
                    <a:pt x="6" y="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1" name="Freeform 39"/>
            <p:cNvSpPr/>
            <p:nvPr/>
          </p:nvSpPr>
          <p:spPr bwMode="auto">
            <a:xfrm>
              <a:off x="10067925" y="1198563"/>
              <a:ext cx="44450" cy="90488"/>
            </a:xfrm>
            <a:custGeom>
              <a:avLst/>
              <a:gdLst>
                <a:gd name="T0" fmla="*/ 9 w 12"/>
                <a:gd name="T1" fmla="*/ 0 h 24"/>
                <a:gd name="T2" fmla="*/ 3 w 12"/>
                <a:gd name="T3" fmla="*/ 0 h 24"/>
                <a:gd name="T4" fmla="*/ 0 w 12"/>
                <a:gd name="T5" fmla="*/ 3 h 24"/>
                <a:gd name="T6" fmla="*/ 0 w 12"/>
                <a:gd name="T7" fmla="*/ 21 h 24"/>
                <a:gd name="T8" fmla="*/ 3 w 12"/>
                <a:gd name="T9" fmla="*/ 24 h 24"/>
                <a:gd name="T10" fmla="*/ 9 w 12"/>
                <a:gd name="T11" fmla="*/ 24 h 24"/>
                <a:gd name="T12" fmla="*/ 12 w 12"/>
                <a:gd name="T13" fmla="*/ 21 h 24"/>
                <a:gd name="T14" fmla="*/ 12 w 12"/>
                <a:gd name="T15" fmla="*/ 3 h 24"/>
                <a:gd name="T16" fmla="*/ 9 w 12"/>
                <a:gd name="T17"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24">
                  <a:moveTo>
                    <a:pt x="9" y="0"/>
                  </a:moveTo>
                  <a:cubicBezTo>
                    <a:pt x="3" y="0"/>
                    <a:pt x="3" y="0"/>
                    <a:pt x="3" y="0"/>
                  </a:cubicBezTo>
                  <a:cubicBezTo>
                    <a:pt x="1" y="0"/>
                    <a:pt x="0" y="1"/>
                    <a:pt x="0" y="3"/>
                  </a:cubicBezTo>
                  <a:cubicBezTo>
                    <a:pt x="0" y="21"/>
                    <a:pt x="0" y="21"/>
                    <a:pt x="0" y="21"/>
                  </a:cubicBezTo>
                  <a:cubicBezTo>
                    <a:pt x="0" y="22"/>
                    <a:pt x="1" y="24"/>
                    <a:pt x="3" y="24"/>
                  </a:cubicBezTo>
                  <a:cubicBezTo>
                    <a:pt x="9" y="24"/>
                    <a:pt x="9" y="24"/>
                    <a:pt x="9" y="24"/>
                  </a:cubicBezTo>
                  <a:cubicBezTo>
                    <a:pt x="11" y="24"/>
                    <a:pt x="12" y="22"/>
                    <a:pt x="12" y="21"/>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Freeform 40"/>
            <p:cNvSpPr/>
            <p:nvPr/>
          </p:nvSpPr>
          <p:spPr bwMode="auto">
            <a:xfrm>
              <a:off x="10218738" y="1106488"/>
              <a:ext cx="44450" cy="182563"/>
            </a:xfrm>
            <a:custGeom>
              <a:avLst/>
              <a:gdLst>
                <a:gd name="T0" fmla="*/ 9 w 12"/>
                <a:gd name="T1" fmla="*/ 0 h 48"/>
                <a:gd name="T2" fmla="*/ 3 w 12"/>
                <a:gd name="T3" fmla="*/ 0 h 48"/>
                <a:gd name="T4" fmla="*/ 0 w 12"/>
                <a:gd name="T5" fmla="*/ 3 h 48"/>
                <a:gd name="T6" fmla="*/ 0 w 12"/>
                <a:gd name="T7" fmla="*/ 45 h 48"/>
                <a:gd name="T8" fmla="*/ 3 w 12"/>
                <a:gd name="T9" fmla="*/ 48 h 48"/>
                <a:gd name="T10" fmla="*/ 9 w 12"/>
                <a:gd name="T11" fmla="*/ 48 h 48"/>
                <a:gd name="T12" fmla="*/ 12 w 12"/>
                <a:gd name="T13" fmla="*/ 45 h 48"/>
                <a:gd name="T14" fmla="*/ 12 w 12"/>
                <a:gd name="T15" fmla="*/ 3 h 48"/>
                <a:gd name="T16" fmla="*/ 9 w 12"/>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8">
                  <a:moveTo>
                    <a:pt x="9" y="0"/>
                  </a:moveTo>
                  <a:cubicBezTo>
                    <a:pt x="3" y="0"/>
                    <a:pt x="3" y="0"/>
                    <a:pt x="3" y="0"/>
                  </a:cubicBezTo>
                  <a:cubicBezTo>
                    <a:pt x="1" y="0"/>
                    <a:pt x="0" y="1"/>
                    <a:pt x="0" y="3"/>
                  </a:cubicBezTo>
                  <a:cubicBezTo>
                    <a:pt x="0" y="45"/>
                    <a:pt x="0" y="45"/>
                    <a:pt x="0" y="45"/>
                  </a:cubicBezTo>
                  <a:cubicBezTo>
                    <a:pt x="0" y="47"/>
                    <a:pt x="1" y="48"/>
                    <a:pt x="3" y="48"/>
                  </a:cubicBezTo>
                  <a:cubicBezTo>
                    <a:pt x="9" y="48"/>
                    <a:pt x="9" y="48"/>
                    <a:pt x="9" y="48"/>
                  </a:cubicBezTo>
                  <a:cubicBezTo>
                    <a:pt x="11" y="48"/>
                    <a:pt x="12" y="47"/>
                    <a:pt x="12" y="45"/>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41"/>
            <p:cNvSpPr/>
            <p:nvPr/>
          </p:nvSpPr>
          <p:spPr bwMode="auto">
            <a:xfrm>
              <a:off x="10142538" y="1166813"/>
              <a:ext cx="46037" cy="122238"/>
            </a:xfrm>
            <a:custGeom>
              <a:avLst/>
              <a:gdLst>
                <a:gd name="T0" fmla="*/ 9 w 12"/>
                <a:gd name="T1" fmla="*/ 0 h 32"/>
                <a:gd name="T2" fmla="*/ 3 w 12"/>
                <a:gd name="T3" fmla="*/ 0 h 32"/>
                <a:gd name="T4" fmla="*/ 0 w 12"/>
                <a:gd name="T5" fmla="*/ 3 h 32"/>
                <a:gd name="T6" fmla="*/ 0 w 12"/>
                <a:gd name="T7" fmla="*/ 29 h 32"/>
                <a:gd name="T8" fmla="*/ 3 w 12"/>
                <a:gd name="T9" fmla="*/ 32 h 32"/>
                <a:gd name="T10" fmla="*/ 9 w 12"/>
                <a:gd name="T11" fmla="*/ 32 h 32"/>
                <a:gd name="T12" fmla="*/ 12 w 12"/>
                <a:gd name="T13" fmla="*/ 29 h 32"/>
                <a:gd name="T14" fmla="*/ 12 w 12"/>
                <a:gd name="T15" fmla="*/ 3 h 32"/>
                <a:gd name="T16" fmla="*/ 9 w 12"/>
                <a:gd name="T17"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32">
                  <a:moveTo>
                    <a:pt x="9" y="0"/>
                  </a:moveTo>
                  <a:cubicBezTo>
                    <a:pt x="3" y="0"/>
                    <a:pt x="3" y="0"/>
                    <a:pt x="3" y="0"/>
                  </a:cubicBezTo>
                  <a:cubicBezTo>
                    <a:pt x="1" y="0"/>
                    <a:pt x="0" y="1"/>
                    <a:pt x="0" y="3"/>
                  </a:cubicBezTo>
                  <a:cubicBezTo>
                    <a:pt x="0" y="29"/>
                    <a:pt x="0" y="29"/>
                    <a:pt x="0" y="29"/>
                  </a:cubicBezTo>
                  <a:cubicBezTo>
                    <a:pt x="0" y="31"/>
                    <a:pt x="1" y="32"/>
                    <a:pt x="3" y="32"/>
                  </a:cubicBezTo>
                  <a:cubicBezTo>
                    <a:pt x="9" y="32"/>
                    <a:pt x="9" y="32"/>
                    <a:pt x="9" y="32"/>
                  </a:cubicBezTo>
                  <a:cubicBezTo>
                    <a:pt x="11" y="32"/>
                    <a:pt x="12" y="31"/>
                    <a:pt x="12" y="29"/>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4" name="Freeform 42"/>
            <p:cNvSpPr/>
            <p:nvPr/>
          </p:nvSpPr>
          <p:spPr bwMode="auto">
            <a:xfrm>
              <a:off x="9991725" y="1136651"/>
              <a:ext cx="46037" cy="152400"/>
            </a:xfrm>
            <a:custGeom>
              <a:avLst/>
              <a:gdLst>
                <a:gd name="T0" fmla="*/ 9 w 12"/>
                <a:gd name="T1" fmla="*/ 0 h 40"/>
                <a:gd name="T2" fmla="*/ 3 w 12"/>
                <a:gd name="T3" fmla="*/ 0 h 40"/>
                <a:gd name="T4" fmla="*/ 0 w 12"/>
                <a:gd name="T5" fmla="*/ 3 h 40"/>
                <a:gd name="T6" fmla="*/ 0 w 12"/>
                <a:gd name="T7" fmla="*/ 37 h 40"/>
                <a:gd name="T8" fmla="*/ 3 w 12"/>
                <a:gd name="T9" fmla="*/ 40 h 40"/>
                <a:gd name="T10" fmla="*/ 9 w 12"/>
                <a:gd name="T11" fmla="*/ 40 h 40"/>
                <a:gd name="T12" fmla="*/ 12 w 12"/>
                <a:gd name="T13" fmla="*/ 37 h 40"/>
                <a:gd name="T14" fmla="*/ 12 w 12"/>
                <a:gd name="T15" fmla="*/ 3 h 40"/>
                <a:gd name="T16" fmla="*/ 9 w 12"/>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 h="40">
                  <a:moveTo>
                    <a:pt x="9" y="0"/>
                  </a:moveTo>
                  <a:cubicBezTo>
                    <a:pt x="3" y="0"/>
                    <a:pt x="3" y="0"/>
                    <a:pt x="3" y="0"/>
                  </a:cubicBezTo>
                  <a:cubicBezTo>
                    <a:pt x="1" y="0"/>
                    <a:pt x="0" y="1"/>
                    <a:pt x="0" y="3"/>
                  </a:cubicBezTo>
                  <a:cubicBezTo>
                    <a:pt x="0" y="37"/>
                    <a:pt x="0" y="37"/>
                    <a:pt x="0" y="37"/>
                  </a:cubicBezTo>
                  <a:cubicBezTo>
                    <a:pt x="0" y="39"/>
                    <a:pt x="1" y="40"/>
                    <a:pt x="3" y="40"/>
                  </a:cubicBezTo>
                  <a:cubicBezTo>
                    <a:pt x="9" y="40"/>
                    <a:pt x="9" y="40"/>
                    <a:pt x="9" y="40"/>
                  </a:cubicBezTo>
                  <a:cubicBezTo>
                    <a:pt x="11" y="40"/>
                    <a:pt x="12" y="39"/>
                    <a:pt x="12" y="37"/>
                  </a:cubicBezTo>
                  <a:cubicBezTo>
                    <a:pt x="12" y="3"/>
                    <a:pt x="12" y="3"/>
                    <a:pt x="12" y="3"/>
                  </a:cubicBezTo>
                  <a:cubicBezTo>
                    <a:pt x="12" y="1"/>
                    <a:pt x="11" y="0"/>
                    <a:pt x="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50" name="TextBox 49"/>
          <p:cNvSpPr txBox="1"/>
          <p:nvPr/>
        </p:nvSpPr>
        <p:spPr>
          <a:xfrm>
            <a:off x="1976438" y="5375275"/>
            <a:ext cx="977900" cy="3079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Content 3</a:t>
            </a:r>
            <a:endParaRPr kumimoji="0" lang="id-ID"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93204" name="Rectangle 50"/>
          <p:cNvSpPr>
            <a:spLocks noChangeArrowheads="1"/>
          </p:cNvSpPr>
          <p:nvPr/>
        </p:nvSpPr>
        <p:spPr bwMode="auto">
          <a:xfrm>
            <a:off x="1976438" y="5607050"/>
            <a:ext cx="2755900"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3205" name="Freeform 51"/>
          <p:cNvSpPr>
            <a:spLocks noEditPoints="1"/>
          </p:cNvSpPr>
          <p:nvPr/>
        </p:nvSpPr>
        <p:spPr bwMode="auto">
          <a:xfrm>
            <a:off x="1241425" y="5386388"/>
            <a:ext cx="568325" cy="671512"/>
          </a:xfrm>
          <a:custGeom>
            <a:avLst/>
            <a:gdLst>
              <a:gd name="T0" fmla="*/ 568375 w 576"/>
              <a:gd name="T1" fmla="*/ 486474 h 681"/>
              <a:gd name="T2" fmla="*/ 568375 w 576"/>
              <a:gd name="T3" fmla="*/ 183538 h 681"/>
              <a:gd name="T4" fmla="*/ 284188 w 576"/>
              <a:gd name="T5" fmla="*/ 0 h 681"/>
              <a:gd name="T6" fmla="*/ 0 w 576"/>
              <a:gd name="T7" fmla="*/ 183538 h 681"/>
              <a:gd name="T8" fmla="*/ 0 w 576"/>
              <a:gd name="T9" fmla="*/ 486474 h 681"/>
              <a:gd name="T10" fmla="*/ 284188 w 576"/>
              <a:gd name="T11" fmla="*/ 671986 h 681"/>
              <a:gd name="T12" fmla="*/ 568375 w 576"/>
              <a:gd name="T13" fmla="*/ 486474 h 681"/>
              <a:gd name="T14" fmla="*/ 524957 w 576"/>
              <a:gd name="T15" fmla="*/ 200313 h 681"/>
              <a:gd name="T16" fmla="*/ 286161 w 576"/>
              <a:gd name="T17" fmla="*/ 357208 h 681"/>
              <a:gd name="T18" fmla="*/ 188472 w 576"/>
              <a:gd name="T19" fmla="*/ 293069 h 681"/>
              <a:gd name="T20" fmla="*/ 426281 w 576"/>
              <a:gd name="T21" fmla="*/ 136173 h 681"/>
              <a:gd name="T22" fmla="*/ 524957 w 576"/>
              <a:gd name="T23" fmla="*/ 200313 h 681"/>
              <a:gd name="T24" fmla="*/ 136173 w 576"/>
              <a:gd name="T25" fmla="*/ 256559 h 681"/>
              <a:gd name="T26" fmla="*/ 46378 w 576"/>
              <a:gd name="T27" fmla="*/ 198339 h 681"/>
              <a:gd name="T28" fmla="*/ 284188 w 576"/>
              <a:gd name="T29" fmla="*/ 43418 h 681"/>
              <a:gd name="T30" fmla="*/ 372996 w 576"/>
              <a:gd name="T31" fmla="*/ 101637 h 681"/>
              <a:gd name="T32" fmla="*/ 136173 w 576"/>
              <a:gd name="T33" fmla="*/ 256559 h 681"/>
              <a:gd name="T34" fmla="*/ 37497 w 576"/>
              <a:gd name="T35" fmla="*/ 465752 h 681"/>
              <a:gd name="T36" fmla="*/ 37497 w 576"/>
              <a:gd name="T37" fmla="*/ 220048 h 681"/>
              <a:gd name="T38" fmla="*/ 126306 w 576"/>
              <a:gd name="T39" fmla="*/ 277281 h 681"/>
              <a:gd name="T40" fmla="*/ 126306 w 576"/>
              <a:gd name="T41" fmla="*/ 383851 h 681"/>
              <a:gd name="T42" fmla="*/ 179591 w 576"/>
              <a:gd name="T43" fmla="*/ 413454 h 681"/>
              <a:gd name="T44" fmla="*/ 179591 w 576"/>
              <a:gd name="T45" fmla="*/ 312804 h 681"/>
              <a:gd name="T46" fmla="*/ 273333 w 576"/>
              <a:gd name="T47" fmla="*/ 373983 h 681"/>
              <a:gd name="T48" fmla="*/ 273333 w 576"/>
              <a:gd name="T49" fmla="*/ 619688 h 681"/>
              <a:gd name="T50" fmla="*/ 37497 w 576"/>
              <a:gd name="T51" fmla="*/ 465752 h 681"/>
              <a:gd name="T52" fmla="*/ 293068 w 576"/>
              <a:gd name="T53" fmla="*/ 374970 h 681"/>
              <a:gd name="T54" fmla="*/ 531865 w 576"/>
              <a:gd name="T55" fmla="*/ 220048 h 681"/>
              <a:gd name="T56" fmla="*/ 531865 w 576"/>
              <a:gd name="T57" fmla="*/ 465752 h 681"/>
              <a:gd name="T58" fmla="*/ 293068 w 576"/>
              <a:gd name="T59" fmla="*/ 622648 h 681"/>
              <a:gd name="T60" fmla="*/ 293068 w 576"/>
              <a:gd name="T61" fmla="*/ 374970 h 681"/>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576" h="681">
                <a:moveTo>
                  <a:pt x="576" y="493"/>
                </a:moveTo>
                <a:lnTo>
                  <a:pt x="576" y="186"/>
                </a:lnTo>
                <a:lnTo>
                  <a:pt x="288" y="0"/>
                </a:lnTo>
                <a:lnTo>
                  <a:pt x="0" y="186"/>
                </a:lnTo>
                <a:lnTo>
                  <a:pt x="0" y="493"/>
                </a:lnTo>
                <a:lnTo>
                  <a:pt x="288" y="681"/>
                </a:lnTo>
                <a:lnTo>
                  <a:pt x="576" y="493"/>
                </a:lnTo>
                <a:close/>
                <a:moveTo>
                  <a:pt x="532" y="203"/>
                </a:moveTo>
                <a:lnTo>
                  <a:pt x="290" y="362"/>
                </a:lnTo>
                <a:lnTo>
                  <a:pt x="191" y="297"/>
                </a:lnTo>
                <a:lnTo>
                  <a:pt x="432" y="138"/>
                </a:lnTo>
                <a:lnTo>
                  <a:pt x="532" y="203"/>
                </a:lnTo>
                <a:close/>
                <a:moveTo>
                  <a:pt x="138" y="260"/>
                </a:moveTo>
                <a:lnTo>
                  <a:pt x="47" y="201"/>
                </a:lnTo>
                <a:lnTo>
                  <a:pt x="288" y="44"/>
                </a:lnTo>
                <a:lnTo>
                  <a:pt x="378" y="103"/>
                </a:lnTo>
                <a:lnTo>
                  <a:pt x="138" y="260"/>
                </a:lnTo>
                <a:close/>
                <a:moveTo>
                  <a:pt x="38" y="472"/>
                </a:moveTo>
                <a:lnTo>
                  <a:pt x="38" y="223"/>
                </a:lnTo>
                <a:lnTo>
                  <a:pt x="128" y="281"/>
                </a:lnTo>
                <a:lnTo>
                  <a:pt x="128" y="389"/>
                </a:lnTo>
                <a:lnTo>
                  <a:pt x="182" y="419"/>
                </a:lnTo>
                <a:lnTo>
                  <a:pt x="182" y="317"/>
                </a:lnTo>
                <a:lnTo>
                  <a:pt x="277" y="379"/>
                </a:lnTo>
                <a:lnTo>
                  <a:pt x="277" y="628"/>
                </a:lnTo>
                <a:lnTo>
                  <a:pt x="38" y="472"/>
                </a:lnTo>
                <a:close/>
                <a:moveTo>
                  <a:pt x="297" y="380"/>
                </a:moveTo>
                <a:lnTo>
                  <a:pt x="539" y="223"/>
                </a:lnTo>
                <a:lnTo>
                  <a:pt x="539" y="472"/>
                </a:lnTo>
                <a:lnTo>
                  <a:pt x="297" y="631"/>
                </a:lnTo>
                <a:lnTo>
                  <a:pt x="297" y="38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3206" name="Freeform 53"/>
          <p:cNvSpPr>
            <a:spLocks noEditPoints="1"/>
          </p:cNvSpPr>
          <p:nvPr/>
        </p:nvSpPr>
        <p:spPr bwMode="auto">
          <a:xfrm>
            <a:off x="1238250" y="1012825"/>
            <a:ext cx="244475" cy="377825"/>
          </a:xfrm>
          <a:custGeom>
            <a:avLst/>
            <a:gdLst>
              <a:gd name="T0" fmla="*/ 245483 w 108"/>
              <a:gd name="T1" fmla="*/ 120793 h 166"/>
              <a:gd name="T2" fmla="*/ 213661 w 108"/>
              <a:gd name="T3" fmla="*/ 205120 h 166"/>
              <a:gd name="T4" fmla="*/ 175020 w 108"/>
              <a:gd name="T5" fmla="*/ 280330 h 166"/>
              <a:gd name="T6" fmla="*/ 72736 w 108"/>
              <a:gd name="T7" fmla="*/ 280330 h 166"/>
              <a:gd name="T8" fmla="*/ 34095 w 108"/>
              <a:gd name="T9" fmla="*/ 205120 h 166"/>
              <a:gd name="T10" fmla="*/ 0 w 108"/>
              <a:gd name="T11" fmla="*/ 120793 h 166"/>
              <a:gd name="T12" fmla="*/ 122742 w 108"/>
              <a:gd name="T13" fmla="*/ 0 h 166"/>
              <a:gd name="T14" fmla="*/ 122742 w 108"/>
              <a:gd name="T15" fmla="*/ 0 h 166"/>
              <a:gd name="T16" fmla="*/ 122742 w 108"/>
              <a:gd name="T17" fmla="*/ 0 h 166"/>
              <a:gd name="T18" fmla="*/ 245483 w 108"/>
              <a:gd name="T19" fmla="*/ 120793 h 166"/>
              <a:gd name="T20" fmla="*/ 170474 w 108"/>
              <a:gd name="T21" fmla="*/ 289447 h 166"/>
              <a:gd name="T22" fmla="*/ 77282 w 108"/>
              <a:gd name="T23" fmla="*/ 289447 h 166"/>
              <a:gd name="T24" fmla="*/ 68190 w 108"/>
              <a:gd name="T25" fmla="*/ 298563 h 166"/>
              <a:gd name="T26" fmla="*/ 68190 w 108"/>
              <a:gd name="T27" fmla="*/ 300842 h 166"/>
              <a:gd name="T28" fmla="*/ 77282 w 108"/>
              <a:gd name="T29" fmla="*/ 309959 h 166"/>
              <a:gd name="T30" fmla="*/ 170474 w 108"/>
              <a:gd name="T31" fmla="*/ 309959 h 166"/>
              <a:gd name="T32" fmla="*/ 179566 w 108"/>
              <a:gd name="T33" fmla="*/ 300842 h 166"/>
              <a:gd name="T34" fmla="*/ 179566 w 108"/>
              <a:gd name="T35" fmla="*/ 298563 h 166"/>
              <a:gd name="T36" fmla="*/ 170474 w 108"/>
              <a:gd name="T37" fmla="*/ 289447 h 166"/>
              <a:gd name="T38" fmla="*/ 170474 w 108"/>
              <a:gd name="T39" fmla="*/ 316796 h 166"/>
              <a:gd name="T40" fmla="*/ 77282 w 108"/>
              <a:gd name="T41" fmla="*/ 316796 h 166"/>
              <a:gd name="T42" fmla="*/ 68190 w 108"/>
              <a:gd name="T43" fmla="*/ 325913 h 166"/>
              <a:gd name="T44" fmla="*/ 68190 w 108"/>
              <a:gd name="T45" fmla="*/ 325913 h 166"/>
              <a:gd name="T46" fmla="*/ 77282 w 108"/>
              <a:gd name="T47" fmla="*/ 335029 h 166"/>
              <a:gd name="T48" fmla="*/ 170474 w 108"/>
              <a:gd name="T49" fmla="*/ 335029 h 166"/>
              <a:gd name="T50" fmla="*/ 179566 w 108"/>
              <a:gd name="T51" fmla="*/ 325913 h 166"/>
              <a:gd name="T52" fmla="*/ 179566 w 108"/>
              <a:gd name="T53" fmla="*/ 325913 h 166"/>
              <a:gd name="T54" fmla="*/ 170474 w 108"/>
              <a:gd name="T55" fmla="*/ 316796 h 166"/>
              <a:gd name="T56" fmla="*/ 170474 w 108"/>
              <a:gd name="T57" fmla="*/ 341866 h 166"/>
              <a:gd name="T58" fmla="*/ 77282 w 108"/>
              <a:gd name="T59" fmla="*/ 341866 h 166"/>
              <a:gd name="T60" fmla="*/ 68190 w 108"/>
              <a:gd name="T61" fmla="*/ 350983 h 166"/>
              <a:gd name="T62" fmla="*/ 68190 w 108"/>
              <a:gd name="T63" fmla="*/ 355541 h 166"/>
              <a:gd name="T64" fmla="*/ 77282 w 108"/>
              <a:gd name="T65" fmla="*/ 364657 h 166"/>
              <a:gd name="T66" fmla="*/ 86374 w 108"/>
              <a:gd name="T67" fmla="*/ 364657 h 166"/>
              <a:gd name="T68" fmla="*/ 86374 w 108"/>
              <a:gd name="T69" fmla="*/ 369216 h 166"/>
              <a:gd name="T70" fmla="*/ 95466 w 108"/>
              <a:gd name="T71" fmla="*/ 378332 h 166"/>
              <a:gd name="T72" fmla="*/ 150017 w 108"/>
              <a:gd name="T73" fmla="*/ 378332 h 166"/>
              <a:gd name="T74" fmla="*/ 159109 w 108"/>
              <a:gd name="T75" fmla="*/ 369216 h 166"/>
              <a:gd name="T76" fmla="*/ 159109 w 108"/>
              <a:gd name="T77" fmla="*/ 364657 h 166"/>
              <a:gd name="T78" fmla="*/ 170474 w 108"/>
              <a:gd name="T79" fmla="*/ 364657 h 166"/>
              <a:gd name="T80" fmla="*/ 179566 w 108"/>
              <a:gd name="T81" fmla="*/ 355541 h 166"/>
              <a:gd name="T82" fmla="*/ 179566 w 108"/>
              <a:gd name="T83" fmla="*/ 350983 h 166"/>
              <a:gd name="T84" fmla="*/ 170474 w 108"/>
              <a:gd name="T85" fmla="*/ 341866 h 16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108" h="166">
                <a:moveTo>
                  <a:pt x="108" y="53"/>
                </a:moveTo>
                <a:cubicBezTo>
                  <a:pt x="108" y="68"/>
                  <a:pt x="103" y="81"/>
                  <a:pt x="94" y="90"/>
                </a:cubicBezTo>
                <a:cubicBezTo>
                  <a:pt x="76" y="111"/>
                  <a:pt x="86" y="123"/>
                  <a:pt x="77" y="123"/>
                </a:cubicBezTo>
                <a:cubicBezTo>
                  <a:pt x="32" y="123"/>
                  <a:pt x="32" y="123"/>
                  <a:pt x="32" y="123"/>
                </a:cubicBezTo>
                <a:cubicBezTo>
                  <a:pt x="22" y="123"/>
                  <a:pt x="33" y="111"/>
                  <a:pt x="15" y="90"/>
                </a:cubicBezTo>
                <a:cubicBezTo>
                  <a:pt x="6" y="81"/>
                  <a:pt x="0" y="68"/>
                  <a:pt x="0" y="53"/>
                </a:cubicBezTo>
                <a:cubicBezTo>
                  <a:pt x="0" y="24"/>
                  <a:pt x="25" y="0"/>
                  <a:pt x="54" y="0"/>
                </a:cubicBezTo>
                <a:cubicBezTo>
                  <a:pt x="54" y="0"/>
                  <a:pt x="54" y="0"/>
                  <a:pt x="54" y="0"/>
                </a:cubicBezTo>
                <a:cubicBezTo>
                  <a:pt x="54" y="0"/>
                  <a:pt x="54" y="0"/>
                  <a:pt x="54" y="0"/>
                </a:cubicBezTo>
                <a:cubicBezTo>
                  <a:pt x="84" y="0"/>
                  <a:pt x="108" y="24"/>
                  <a:pt x="108" y="53"/>
                </a:cubicBezTo>
                <a:moveTo>
                  <a:pt x="75" y="127"/>
                </a:moveTo>
                <a:cubicBezTo>
                  <a:pt x="34" y="127"/>
                  <a:pt x="34" y="127"/>
                  <a:pt x="34" y="127"/>
                </a:cubicBezTo>
                <a:cubicBezTo>
                  <a:pt x="32" y="127"/>
                  <a:pt x="30" y="129"/>
                  <a:pt x="30" y="131"/>
                </a:cubicBezTo>
                <a:cubicBezTo>
                  <a:pt x="30" y="132"/>
                  <a:pt x="30" y="132"/>
                  <a:pt x="30" y="132"/>
                </a:cubicBezTo>
                <a:cubicBezTo>
                  <a:pt x="30" y="134"/>
                  <a:pt x="32" y="136"/>
                  <a:pt x="34" y="136"/>
                </a:cubicBezTo>
                <a:cubicBezTo>
                  <a:pt x="75" y="136"/>
                  <a:pt x="75" y="136"/>
                  <a:pt x="75" y="136"/>
                </a:cubicBezTo>
                <a:cubicBezTo>
                  <a:pt x="77" y="136"/>
                  <a:pt x="79" y="134"/>
                  <a:pt x="79" y="132"/>
                </a:cubicBezTo>
                <a:cubicBezTo>
                  <a:pt x="79" y="131"/>
                  <a:pt x="79" y="131"/>
                  <a:pt x="79" y="131"/>
                </a:cubicBezTo>
                <a:cubicBezTo>
                  <a:pt x="79" y="129"/>
                  <a:pt x="77" y="127"/>
                  <a:pt x="75" y="127"/>
                </a:cubicBezTo>
                <a:moveTo>
                  <a:pt x="75" y="139"/>
                </a:moveTo>
                <a:cubicBezTo>
                  <a:pt x="34" y="139"/>
                  <a:pt x="34" y="139"/>
                  <a:pt x="34" y="139"/>
                </a:cubicBezTo>
                <a:cubicBezTo>
                  <a:pt x="32" y="139"/>
                  <a:pt x="30" y="141"/>
                  <a:pt x="30" y="143"/>
                </a:cubicBezTo>
                <a:cubicBezTo>
                  <a:pt x="30" y="143"/>
                  <a:pt x="30" y="143"/>
                  <a:pt x="30" y="143"/>
                </a:cubicBezTo>
                <a:cubicBezTo>
                  <a:pt x="30" y="145"/>
                  <a:pt x="32" y="147"/>
                  <a:pt x="34" y="147"/>
                </a:cubicBezTo>
                <a:cubicBezTo>
                  <a:pt x="75" y="147"/>
                  <a:pt x="75" y="147"/>
                  <a:pt x="75" y="147"/>
                </a:cubicBezTo>
                <a:cubicBezTo>
                  <a:pt x="77" y="147"/>
                  <a:pt x="79" y="145"/>
                  <a:pt x="79" y="143"/>
                </a:cubicBezTo>
                <a:cubicBezTo>
                  <a:pt x="79" y="143"/>
                  <a:pt x="79" y="143"/>
                  <a:pt x="79" y="143"/>
                </a:cubicBezTo>
                <a:cubicBezTo>
                  <a:pt x="79" y="141"/>
                  <a:pt x="77" y="139"/>
                  <a:pt x="75" y="139"/>
                </a:cubicBezTo>
                <a:moveTo>
                  <a:pt x="75" y="150"/>
                </a:moveTo>
                <a:cubicBezTo>
                  <a:pt x="34" y="150"/>
                  <a:pt x="34" y="150"/>
                  <a:pt x="34" y="150"/>
                </a:cubicBezTo>
                <a:cubicBezTo>
                  <a:pt x="32" y="150"/>
                  <a:pt x="30" y="152"/>
                  <a:pt x="30" y="154"/>
                </a:cubicBezTo>
                <a:cubicBezTo>
                  <a:pt x="30" y="156"/>
                  <a:pt x="30" y="156"/>
                  <a:pt x="30" y="156"/>
                </a:cubicBezTo>
                <a:cubicBezTo>
                  <a:pt x="30" y="159"/>
                  <a:pt x="32" y="160"/>
                  <a:pt x="34" y="160"/>
                </a:cubicBezTo>
                <a:cubicBezTo>
                  <a:pt x="38" y="160"/>
                  <a:pt x="38" y="160"/>
                  <a:pt x="38" y="160"/>
                </a:cubicBezTo>
                <a:cubicBezTo>
                  <a:pt x="38" y="162"/>
                  <a:pt x="38" y="162"/>
                  <a:pt x="38" y="162"/>
                </a:cubicBezTo>
                <a:cubicBezTo>
                  <a:pt x="38" y="164"/>
                  <a:pt x="40" y="166"/>
                  <a:pt x="42" y="166"/>
                </a:cubicBezTo>
                <a:cubicBezTo>
                  <a:pt x="66" y="166"/>
                  <a:pt x="66" y="166"/>
                  <a:pt x="66" y="166"/>
                </a:cubicBezTo>
                <a:cubicBezTo>
                  <a:pt x="69" y="166"/>
                  <a:pt x="70" y="164"/>
                  <a:pt x="70" y="162"/>
                </a:cubicBezTo>
                <a:cubicBezTo>
                  <a:pt x="70" y="160"/>
                  <a:pt x="70" y="160"/>
                  <a:pt x="70" y="160"/>
                </a:cubicBezTo>
                <a:cubicBezTo>
                  <a:pt x="75" y="160"/>
                  <a:pt x="75" y="160"/>
                  <a:pt x="75" y="160"/>
                </a:cubicBezTo>
                <a:cubicBezTo>
                  <a:pt x="77" y="160"/>
                  <a:pt x="79" y="159"/>
                  <a:pt x="79" y="156"/>
                </a:cubicBezTo>
                <a:cubicBezTo>
                  <a:pt x="79" y="154"/>
                  <a:pt x="79" y="154"/>
                  <a:pt x="79" y="154"/>
                </a:cubicBezTo>
                <a:cubicBezTo>
                  <a:pt x="79" y="152"/>
                  <a:pt x="77" y="150"/>
                  <a:pt x="75" y="15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320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Gear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Diagram</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9320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Oval 5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p:cTn id="12" dur="500" fill="hold"/>
                                        <p:tgtEl>
                                          <p:spTgt spid="2"/>
                                        </p:tgtEl>
                                        <p:attrNameLst>
                                          <p:attrName>ppt_w</p:attrName>
                                        </p:attrNameLst>
                                      </p:cBhvr>
                                      <p:tavLst>
                                        <p:tav tm="0">
                                          <p:val>
                                            <p:fltVal val="0"/>
                                          </p:val>
                                        </p:tav>
                                        <p:tav tm="100000">
                                          <p:val>
                                            <p:strVal val="#ppt_w"/>
                                          </p:val>
                                        </p:tav>
                                      </p:tavLst>
                                    </p:anim>
                                    <p:anim calcmode="lin" valueType="num">
                                      <p:cBhvr>
                                        <p:cTn id="13" dur="500" fill="hold"/>
                                        <p:tgtEl>
                                          <p:spTgt spid="2"/>
                                        </p:tgtEl>
                                        <p:attrNameLst>
                                          <p:attrName>ppt_h</p:attrName>
                                        </p:attrNameLst>
                                      </p:cBhvr>
                                      <p:tavLst>
                                        <p:tav tm="0">
                                          <p:val>
                                            <p:fltVal val="0"/>
                                          </p:val>
                                        </p:tav>
                                        <p:tav tm="100000">
                                          <p:val>
                                            <p:strVal val="#ppt_h"/>
                                          </p:val>
                                        </p:tav>
                                      </p:tavLst>
                                    </p:anim>
                                    <p:animEffect transition="in" filter="fade">
                                      <p:cBhvr>
                                        <p:cTn id="14" dur="500"/>
                                        <p:tgtEl>
                                          <p:spTgt spid="2"/>
                                        </p:tgtEl>
                                      </p:cBhvr>
                                    </p:animEffect>
                                  </p:childTnLst>
                                </p:cTn>
                              </p:par>
                              <p:par>
                                <p:cTn id="15" presetID="53" presetClass="entr" presetSubtype="16" fill="hold"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8" presetClass="emph" presetSubtype="0" fill="hold" nodeType="withEffect">
                                  <p:stCondLst>
                                    <p:cond delay="250"/>
                                  </p:stCondLst>
                                  <p:childTnLst>
                                    <p:animRot by="21600000">
                                      <p:cBhvr>
                                        <p:cTn id="21" dur="1500" fill="hold"/>
                                        <p:tgtEl>
                                          <p:spTgt spid="5"/>
                                        </p:tgtEl>
                                        <p:attrNameLst>
                                          <p:attrName>r</p:attrName>
                                        </p:attrNameLst>
                                      </p:cBhvr>
                                    </p:animRot>
                                  </p:childTnLst>
                                </p:cTn>
                              </p:par>
                              <p:par>
                                <p:cTn id="22" presetID="8" presetClass="emph" presetSubtype="0" fill="hold" nodeType="withEffect">
                                  <p:stCondLst>
                                    <p:cond delay="250"/>
                                  </p:stCondLst>
                                  <p:childTnLst>
                                    <p:animRot by="-21600000">
                                      <p:cBhvr>
                                        <p:cTn id="23" dur="1500" fill="hold"/>
                                        <p:tgtEl>
                                          <p:spTgt spid="2"/>
                                        </p:tgtEl>
                                        <p:attrNameLst>
                                          <p:attrName>r</p:attrName>
                                        </p:attrNameLst>
                                      </p:cBhvr>
                                    </p:animRot>
                                  </p:childTnLst>
                                </p:cTn>
                              </p:par>
                              <p:par>
                                <p:cTn id="24" presetID="8" presetClass="emph" presetSubtype="0" fill="hold" nodeType="withEffect">
                                  <p:stCondLst>
                                    <p:cond delay="250"/>
                                  </p:stCondLst>
                                  <p:childTnLst>
                                    <p:animRot by="21600000">
                                      <p:cBhvr>
                                        <p:cTn id="25" dur="1500" fill="hold"/>
                                        <p:tgtEl>
                                          <p:spTgt spid="11"/>
                                        </p:tgtEl>
                                        <p:attrNameLst>
                                          <p:attrName>r</p:attrName>
                                        </p:attrNameLst>
                                      </p:cBhvr>
                                    </p:animRot>
                                  </p:childTnLst>
                                </p:cTn>
                              </p:par>
                              <p:par>
                                <p:cTn id="26" presetID="22" presetClass="entr" presetSubtype="2" fill="hold" nodeType="withEffect">
                                  <p:stCondLst>
                                    <p:cond delay="750"/>
                                  </p:stCondLst>
                                  <p:childTnLst>
                                    <p:set>
                                      <p:cBhvr>
                                        <p:cTn id="27" dur="1" fill="hold">
                                          <p:stCondLst>
                                            <p:cond delay="0"/>
                                          </p:stCondLst>
                                        </p:cTn>
                                        <p:tgtEl>
                                          <p:spTgt spid="8"/>
                                        </p:tgtEl>
                                        <p:attrNameLst>
                                          <p:attrName>style.visibility</p:attrName>
                                        </p:attrNameLst>
                                      </p:cBhvr>
                                      <p:to>
                                        <p:strVal val="visible"/>
                                      </p:to>
                                    </p:set>
                                    <p:animEffect transition="in" filter="wipe(right)">
                                      <p:cBhvr>
                                        <p:cTn id="28" dur="500"/>
                                        <p:tgtEl>
                                          <p:spTgt spid="8"/>
                                        </p:tgtEl>
                                      </p:cBhvr>
                                    </p:animEffect>
                                  </p:childTnLst>
                                </p:cTn>
                              </p:par>
                              <p:par>
                                <p:cTn id="29" presetID="22" presetClass="entr" presetSubtype="1" fill="hold" nodeType="withEffect">
                                  <p:stCondLst>
                                    <p:cond delay="750"/>
                                  </p:stCondLst>
                                  <p:childTnLst>
                                    <p:set>
                                      <p:cBhvr>
                                        <p:cTn id="30" dur="1" fill="hold">
                                          <p:stCondLst>
                                            <p:cond delay="0"/>
                                          </p:stCondLst>
                                        </p:cTn>
                                        <p:tgtEl>
                                          <p:spTgt spid="10"/>
                                        </p:tgtEl>
                                        <p:attrNameLst>
                                          <p:attrName>style.visibility</p:attrName>
                                        </p:attrNameLst>
                                      </p:cBhvr>
                                      <p:to>
                                        <p:strVal val="visible"/>
                                      </p:to>
                                    </p:set>
                                    <p:animEffect transition="in" filter="wipe(up)">
                                      <p:cBhvr>
                                        <p:cTn id="31" dur="500"/>
                                        <p:tgtEl>
                                          <p:spTgt spid="10"/>
                                        </p:tgtEl>
                                      </p:cBhvr>
                                    </p:animEffect>
                                  </p:childTnLst>
                                </p:cTn>
                              </p:par>
                              <p:par>
                                <p:cTn id="32" presetID="22" presetClass="entr" presetSubtype="4" fill="hold" nodeType="withEffect">
                                  <p:stCondLst>
                                    <p:cond delay="75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par>
                          <p:cTn id="35" fill="hold">
                            <p:stCondLst>
                              <p:cond delay="500"/>
                            </p:stCondLst>
                            <p:childTnLst>
                              <p:par>
                                <p:cTn id="36" presetID="53" presetClass="entr" presetSubtype="16" fill="hold" nodeType="afterEffect">
                                  <p:stCondLst>
                                    <p:cond delay="0"/>
                                  </p:stCondLst>
                                  <p:childTnLst>
                                    <p:set>
                                      <p:cBhvr>
                                        <p:cTn id="37" dur="1" fill="hold">
                                          <p:stCondLst>
                                            <p:cond delay="0"/>
                                          </p:stCondLst>
                                        </p:cTn>
                                        <p:tgtEl>
                                          <p:spTgt spid="25"/>
                                        </p:tgtEl>
                                        <p:attrNameLst>
                                          <p:attrName>style.visibility</p:attrName>
                                        </p:attrNameLst>
                                      </p:cBhvr>
                                      <p:to>
                                        <p:strVal val="visible"/>
                                      </p:to>
                                    </p:set>
                                    <p:anim calcmode="lin" valueType="num">
                                      <p:cBhvr>
                                        <p:cTn id="38" dur="500" fill="hold"/>
                                        <p:tgtEl>
                                          <p:spTgt spid="25"/>
                                        </p:tgtEl>
                                        <p:attrNameLst>
                                          <p:attrName>ppt_w</p:attrName>
                                        </p:attrNameLst>
                                      </p:cBhvr>
                                      <p:tavLst>
                                        <p:tav tm="0">
                                          <p:val>
                                            <p:fltVal val="0"/>
                                          </p:val>
                                        </p:tav>
                                        <p:tav tm="100000">
                                          <p:val>
                                            <p:strVal val="#ppt_w"/>
                                          </p:val>
                                        </p:tav>
                                      </p:tavLst>
                                    </p:anim>
                                    <p:anim calcmode="lin" valueType="num">
                                      <p:cBhvr>
                                        <p:cTn id="39" dur="500" fill="hold"/>
                                        <p:tgtEl>
                                          <p:spTgt spid="25"/>
                                        </p:tgtEl>
                                        <p:attrNameLst>
                                          <p:attrName>ppt_h</p:attrName>
                                        </p:attrNameLst>
                                      </p:cBhvr>
                                      <p:tavLst>
                                        <p:tav tm="0">
                                          <p:val>
                                            <p:fltVal val="0"/>
                                          </p:val>
                                        </p:tav>
                                        <p:tav tm="100000">
                                          <p:val>
                                            <p:strVal val="#ppt_h"/>
                                          </p:val>
                                        </p:tav>
                                      </p:tavLst>
                                    </p:anim>
                                    <p:animEffect transition="in" filter="fade">
                                      <p:cBhvr>
                                        <p:cTn id="40" dur="500"/>
                                        <p:tgtEl>
                                          <p:spTgt spid="25"/>
                                        </p:tgtEl>
                                      </p:cBhvr>
                                    </p:animEffect>
                                  </p:childTnLst>
                                </p:cTn>
                              </p:par>
                              <p:par>
                                <p:cTn id="41" presetID="53" presetClass="entr" presetSubtype="16" fill="hold" nodeType="withEffect">
                                  <p:stCondLst>
                                    <p:cond delay="0"/>
                                  </p:stCondLst>
                                  <p:childTnLst>
                                    <p:set>
                                      <p:cBhvr>
                                        <p:cTn id="42" dur="1" fill="hold">
                                          <p:stCondLst>
                                            <p:cond delay="0"/>
                                          </p:stCondLst>
                                        </p:cTn>
                                        <p:tgtEl>
                                          <p:spTgt spid="14"/>
                                        </p:tgtEl>
                                        <p:attrNameLst>
                                          <p:attrName>style.visibility</p:attrName>
                                        </p:attrNameLst>
                                      </p:cBhvr>
                                      <p:to>
                                        <p:strVal val="visible"/>
                                      </p:to>
                                    </p:set>
                                    <p:anim calcmode="lin" valueType="num">
                                      <p:cBhvr>
                                        <p:cTn id="43" dur="500" fill="hold"/>
                                        <p:tgtEl>
                                          <p:spTgt spid="14"/>
                                        </p:tgtEl>
                                        <p:attrNameLst>
                                          <p:attrName>ppt_w</p:attrName>
                                        </p:attrNameLst>
                                      </p:cBhvr>
                                      <p:tavLst>
                                        <p:tav tm="0">
                                          <p:val>
                                            <p:fltVal val="0"/>
                                          </p:val>
                                        </p:tav>
                                        <p:tav tm="100000">
                                          <p:val>
                                            <p:strVal val="#ppt_w"/>
                                          </p:val>
                                        </p:tav>
                                      </p:tavLst>
                                    </p:anim>
                                    <p:anim calcmode="lin" valueType="num">
                                      <p:cBhvr>
                                        <p:cTn id="44" dur="500" fill="hold"/>
                                        <p:tgtEl>
                                          <p:spTgt spid="14"/>
                                        </p:tgtEl>
                                        <p:attrNameLst>
                                          <p:attrName>ppt_h</p:attrName>
                                        </p:attrNameLst>
                                      </p:cBhvr>
                                      <p:tavLst>
                                        <p:tav tm="0">
                                          <p:val>
                                            <p:fltVal val="0"/>
                                          </p:val>
                                        </p:tav>
                                        <p:tav tm="100000">
                                          <p:val>
                                            <p:strVal val="#ppt_h"/>
                                          </p:val>
                                        </p:tav>
                                      </p:tavLst>
                                    </p:anim>
                                    <p:animEffect transition="in" filter="fade">
                                      <p:cBhvr>
                                        <p:cTn id="45" dur="500"/>
                                        <p:tgtEl>
                                          <p:spTgt spid="14"/>
                                        </p:tgtEl>
                                      </p:cBhvr>
                                    </p:animEffect>
                                  </p:childTnLst>
                                </p:cTn>
                              </p:par>
                              <p:par>
                                <p:cTn id="46" presetID="53" presetClass="entr" presetSubtype="16" fill="hold" nodeType="withEffect">
                                  <p:stCondLst>
                                    <p:cond delay="0"/>
                                  </p:stCondLst>
                                  <p:childTnLst>
                                    <p:set>
                                      <p:cBhvr>
                                        <p:cTn id="47" dur="1" fill="hold">
                                          <p:stCondLst>
                                            <p:cond delay="0"/>
                                          </p:stCondLst>
                                        </p:cTn>
                                        <p:tgtEl>
                                          <p:spTgt spid="17"/>
                                        </p:tgtEl>
                                        <p:attrNameLst>
                                          <p:attrName>style.visibility</p:attrName>
                                        </p:attrNameLst>
                                      </p:cBhvr>
                                      <p:to>
                                        <p:strVal val="visible"/>
                                      </p:to>
                                    </p:set>
                                    <p:anim calcmode="lin" valueType="num">
                                      <p:cBhvr>
                                        <p:cTn id="48" dur="500" fill="hold"/>
                                        <p:tgtEl>
                                          <p:spTgt spid="17"/>
                                        </p:tgtEl>
                                        <p:attrNameLst>
                                          <p:attrName>ppt_w</p:attrName>
                                        </p:attrNameLst>
                                      </p:cBhvr>
                                      <p:tavLst>
                                        <p:tav tm="0">
                                          <p:val>
                                            <p:fltVal val="0"/>
                                          </p:val>
                                        </p:tav>
                                        <p:tav tm="100000">
                                          <p:val>
                                            <p:strVal val="#ppt_w"/>
                                          </p:val>
                                        </p:tav>
                                      </p:tavLst>
                                    </p:anim>
                                    <p:anim calcmode="lin" valueType="num">
                                      <p:cBhvr>
                                        <p:cTn id="49" dur="500" fill="hold"/>
                                        <p:tgtEl>
                                          <p:spTgt spid="17"/>
                                        </p:tgtEl>
                                        <p:attrNameLst>
                                          <p:attrName>ppt_h</p:attrName>
                                        </p:attrNameLst>
                                      </p:cBhvr>
                                      <p:tavLst>
                                        <p:tav tm="0">
                                          <p:val>
                                            <p:fltVal val="0"/>
                                          </p:val>
                                        </p:tav>
                                        <p:tav tm="100000">
                                          <p:val>
                                            <p:strVal val="#ppt_h"/>
                                          </p:val>
                                        </p:tav>
                                      </p:tavLst>
                                    </p:anim>
                                    <p:animEffect transition="in" filter="fade">
                                      <p:cBhvr>
                                        <p:cTn id="50" dur="500"/>
                                        <p:tgtEl>
                                          <p:spTgt spid="17"/>
                                        </p:tgtEl>
                                      </p:cBhvr>
                                    </p:animEffect>
                                  </p:childTnLst>
                                </p:cTn>
                              </p:par>
                            </p:childTnLst>
                          </p:cTn>
                        </p:par>
                        <p:par>
                          <p:cTn id="51" fill="hold">
                            <p:stCondLst>
                              <p:cond delay="1000"/>
                            </p:stCondLst>
                            <p:childTnLst>
                              <p:par>
                                <p:cTn id="52" presetID="10" presetClass="entr" presetSubtype="0" fill="hold" grpId="0" nodeType="afterEffect">
                                  <p:stCondLst>
                                    <p:cond delay="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500"/>
                                        <p:tgtEl>
                                          <p:spTgt spid="26"/>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210" name="Group 27"/>
          <p:cNvGrpSpPr/>
          <p:nvPr/>
        </p:nvGrpSpPr>
        <p:grpSpPr bwMode="auto">
          <a:xfrm>
            <a:off x="6005513" y="3246438"/>
            <a:ext cx="552450" cy="3054350"/>
            <a:chOff x="6005513" y="2936001"/>
            <a:chExt cx="552451" cy="3054225"/>
          </a:xfrm>
        </p:grpSpPr>
        <p:sp>
          <p:nvSpPr>
            <p:cNvPr id="94260" name="Rectangle 5"/>
            <p:cNvSpPr>
              <a:spLocks noChangeArrowheads="1"/>
            </p:cNvSpPr>
            <p:nvPr/>
          </p:nvSpPr>
          <p:spPr bwMode="auto">
            <a:xfrm>
              <a:off x="6067425" y="4093241"/>
              <a:ext cx="52388" cy="1396943"/>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261" name="Freeform 6"/>
            <p:cNvSpPr/>
            <p:nvPr/>
          </p:nvSpPr>
          <p:spPr bwMode="auto">
            <a:xfrm>
              <a:off x="6048375" y="5490183"/>
              <a:ext cx="509589" cy="500043"/>
            </a:xfrm>
            <a:custGeom>
              <a:avLst/>
              <a:gdLst>
                <a:gd name="T0" fmla="*/ 254794 w 106"/>
                <a:gd name="T1" fmla="*/ 500063 h 104"/>
                <a:gd name="T2" fmla="*/ 0 w 106"/>
                <a:gd name="T3" fmla="*/ 254840 h 104"/>
                <a:gd name="T4" fmla="*/ 0 w 106"/>
                <a:gd name="T5" fmla="*/ 19233 h 104"/>
                <a:gd name="T6" fmla="*/ 19230 w 106"/>
                <a:gd name="T7" fmla="*/ 0 h 104"/>
                <a:gd name="T8" fmla="*/ 76919 w 106"/>
                <a:gd name="T9" fmla="*/ 0 h 104"/>
                <a:gd name="T10" fmla="*/ 96149 w 106"/>
                <a:gd name="T11" fmla="*/ 19233 h 104"/>
                <a:gd name="T12" fmla="*/ 96149 w 106"/>
                <a:gd name="T13" fmla="*/ 254840 h 104"/>
                <a:gd name="T14" fmla="*/ 254794 w 106"/>
                <a:gd name="T15" fmla="*/ 399089 h 104"/>
                <a:gd name="T16" fmla="*/ 408632 w 106"/>
                <a:gd name="T17" fmla="*/ 254840 h 104"/>
                <a:gd name="T18" fmla="*/ 427862 w 106"/>
                <a:gd name="T19" fmla="*/ 235607 h 104"/>
                <a:gd name="T20" fmla="*/ 490358 w 106"/>
                <a:gd name="T21" fmla="*/ 235607 h 104"/>
                <a:gd name="T22" fmla="*/ 504781 w 106"/>
                <a:gd name="T23" fmla="*/ 240415 h 104"/>
                <a:gd name="T24" fmla="*/ 509588 w 106"/>
                <a:gd name="T25" fmla="*/ 254840 h 104"/>
                <a:gd name="T26" fmla="*/ 254794 w 106"/>
                <a:gd name="T27" fmla="*/ 500063 h 104"/>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Lst>
              <a:ahLst/>
              <a:cxnLst>
                <a:cxn ang="T28">
                  <a:pos x="T0" y="T1"/>
                </a:cxn>
                <a:cxn ang="T29">
                  <a:pos x="T2" y="T3"/>
                </a:cxn>
                <a:cxn ang="T30">
                  <a:pos x="T4" y="T5"/>
                </a:cxn>
                <a:cxn ang="T31">
                  <a:pos x="T6" y="T7"/>
                </a:cxn>
                <a:cxn ang="T32">
                  <a:pos x="T8" y="T9"/>
                </a:cxn>
                <a:cxn ang="T33">
                  <a:pos x="T10" y="T11"/>
                </a:cxn>
                <a:cxn ang="T34">
                  <a:pos x="T12" y="T13"/>
                </a:cxn>
                <a:cxn ang="T35">
                  <a:pos x="T14" y="T15"/>
                </a:cxn>
                <a:cxn ang="T36">
                  <a:pos x="T16" y="T17"/>
                </a:cxn>
                <a:cxn ang="T37">
                  <a:pos x="T18" y="T19"/>
                </a:cxn>
                <a:cxn ang="T38">
                  <a:pos x="T20" y="T21"/>
                </a:cxn>
                <a:cxn ang="T39">
                  <a:pos x="T22" y="T23"/>
                </a:cxn>
                <a:cxn ang="T40">
                  <a:pos x="T24" y="T25"/>
                </a:cxn>
                <a:cxn ang="T41">
                  <a:pos x="T26" y="T27"/>
                </a:cxn>
              </a:cxnLst>
              <a:rect l="0" t="0" r="r" b="b"/>
              <a:pathLst>
                <a:path w="106" h="104">
                  <a:moveTo>
                    <a:pt x="53" y="104"/>
                  </a:moveTo>
                  <a:cubicBezTo>
                    <a:pt x="24" y="104"/>
                    <a:pt x="1" y="82"/>
                    <a:pt x="0" y="53"/>
                  </a:cubicBezTo>
                  <a:cubicBezTo>
                    <a:pt x="0" y="4"/>
                    <a:pt x="0" y="4"/>
                    <a:pt x="0" y="4"/>
                  </a:cubicBezTo>
                  <a:cubicBezTo>
                    <a:pt x="0" y="1"/>
                    <a:pt x="2" y="0"/>
                    <a:pt x="4" y="0"/>
                  </a:cubicBezTo>
                  <a:cubicBezTo>
                    <a:pt x="16" y="0"/>
                    <a:pt x="16" y="0"/>
                    <a:pt x="16" y="0"/>
                  </a:cubicBezTo>
                  <a:cubicBezTo>
                    <a:pt x="19" y="0"/>
                    <a:pt x="20" y="2"/>
                    <a:pt x="20" y="4"/>
                  </a:cubicBezTo>
                  <a:cubicBezTo>
                    <a:pt x="20" y="4"/>
                    <a:pt x="20" y="53"/>
                    <a:pt x="20" y="53"/>
                  </a:cubicBezTo>
                  <a:cubicBezTo>
                    <a:pt x="22" y="70"/>
                    <a:pt x="36" y="83"/>
                    <a:pt x="53" y="83"/>
                  </a:cubicBezTo>
                  <a:cubicBezTo>
                    <a:pt x="70" y="83"/>
                    <a:pt x="84" y="70"/>
                    <a:pt x="85" y="53"/>
                  </a:cubicBezTo>
                  <a:cubicBezTo>
                    <a:pt x="86" y="51"/>
                    <a:pt x="87" y="49"/>
                    <a:pt x="89" y="49"/>
                  </a:cubicBezTo>
                  <a:cubicBezTo>
                    <a:pt x="102" y="49"/>
                    <a:pt x="102" y="49"/>
                    <a:pt x="102" y="49"/>
                  </a:cubicBezTo>
                  <a:cubicBezTo>
                    <a:pt x="103" y="49"/>
                    <a:pt x="104" y="50"/>
                    <a:pt x="105" y="50"/>
                  </a:cubicBezTo>
                  <a:cubicBezTo>
                    <a:pt x="106" y="51"/>
                    <a:pt x="106" y="52"/>
                    <a:pt x="106" y="53"/>
                  </a:cubicBezTo>
                  <a:cubicBezTo>
                    <a:pt x="105" y="82"/>
                    <a:pt x="82" y="104"/>
                    <a:pt x="53" y="104"/>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262" name="Freeform 18"/>
            <p:cNvSpPr/>
            <p:nvPr/>
          </p:nvSpPr>
          <p:spPr bwMode="auto">
            <a:xfrm>
              <a:off x="6005513" y="2936001"/>
              <a:ext cx="177800" cy="417495"/>
            </a:xfrm>
            <a:custGeom>
              <a:avLst/>
              <a:gdLst>
                <a:gd name="T0" fmla="*/ 85725 w 177800"/>
                <a:gd name="T1" fmla="*/ 0 h 417513"/>
                <a:gd name="T2" fmla="*/ 85726 w 177800"/>
                <a:gd name="T3" fmla="*/ 0 h 417513"/>
                <a:gd name="T4" fmla="*/ 90488 w 177800"/>
                <a:gd name="T5" fmla="*/ 0 h 417513"/>
                <a:gd name="T6" fmla="*/ 90488 w 177800"/>
                <a:gd name="T7" fmla="*/ 0 h 417513"/>
                <a:gd name="T8" fmla="*/ 90488 w 177800"/>
                <a:gd name="T9" fmla="*/ 3 h 417513"/>
                <a:gd name="T10" fmla="*/ 177800 w 177800"/>
                <a:gd name="T11" fmla="*/ 417513 h 417513"/>
                <a:gd name="T12" fmla="*/ 90488 w 177800"/>
                <a:gd name="T13" fmla="*/ 417513 h 417513"/>
                <a:gd name="T14" fmla="*/ 85725 w 177800"/>
                <a:gd name="T15" fmla="*/ 417513 h 417513"/>
                <a:gd name="T16" fmla="*/ 0 w 177800"/>
                <a:gd name="T17" fmla="*/ 417513 h 417513"/>
                <a:gd name="T18" fmla="*/ 85725 w 177800"/>
                <a:gd name="T19" fmla="*/ 3 h 417513"/>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77800" h="417513">
                  <a:moveTo>
                    <a:pt x="85725" y="0"/>
                  </a:moveTo>
                  <a:lnTo>
                    <a:pt x="85726" y="0"/>
                  </a:lnTo>
                  <a:lnTo>
                    <a:pt x="90488" y="0"/>
                  </a:lnTo>
                  <a:lnTo>
                    <a:pt x="90488" y="3"/>
                  </a:lnTo>
                  <a:lnTo>
                    <a:pt x="177800" y="417513"/>
                  </a:lnTo>
                  <a:lnTo>
                    <a:pt x="90488" y="417513"/>
                  </a:lnTo>
                  <a:lnTo>
                    <a:pt x="85725" y="417513"/>
                  </a:lnTo>
                  <a:lnTo>
                    <a:pt x="0" y="417513"/>
                  </a:lnTo>
                  <a:lnTo>
                    <a:pt x="85725" y="3"/>
                  </a:lnTo>
                  <a:lnTo>
                    <a:pt x="85725"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3" name="Freeform 9"/>
          <p:cNvSpPr/>
          <p:nvPr/>
        </p:nvSpPr>
        <p:spPr bwMode="auto">
          <a:xfrm>
            <a:off x="3813175" y="3429000"/>
            <a:ext cx="2282825" cy="1590675"/>
          </a:xfrm>
          <a:custGeom>
            <a:avLst/>
            <a:gdLst>
              <a:gd name="T0" fmla="*/ 2282825 w 475"/>
              <a:gd name="T1" fmla="*/ 0 h 331"/>
              <a:gd name="T2" fmla="*/ 0 w 475"/>
              <a:gd name="T3" fmla="*/ 1321558 h 331"/>
              <a:gd name="T4" fmla="*/ 735310 w 475"/>
              <a:gd name="T5" fmla="*/ 1590675 h 331"/>
              <a:gd name="T6" fmla="*/ 2177094 w 475"/>
              <a:gd name="T7" fmla="*/ 297951 h 331"/>
              <a:gd name="T8" fmla="*/ 2282825 w 475"/>
              <a:gd name="T9" fmla="*/ 0 h 3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5" h="331">
                <a:moveTo>
                  <a:pt x="475" y="0"/>
                </a:moveTo>
                <a:cubicBezTo>
                  <a:pt x="264" y="0"/>
                  <a:pt x="118" y="76"/>
                  <a:pt x="0" y="275"/>
                </a:cubicBezTo>
                <a:cubicBezTo>
                  <a:pt x="18" y="267"/>
                  <a:pt x="100" y="253"/>
                  <a:pt x="153" y="331"/>
                </a:cubicBezTo>
                <a:cubicBezTo>
                  <a:pt x="195" y="211"/>
                  <a:pt x="453" y="62"/>
                  <a:pt x="453" y="62"/>
                </a:cubicBezTo>
                <a:lnTo>
                  <a:pt x="475"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10"/>
          <p:cNvSpPr/>
          <p:nvPr/>
        </p:nvSpPr>
        <p:spPr bwMode="auto">
          <a:xfrm>
            <a:off x="6091238" y="3429000"/>
            <a:ext cx="2282825" cy="1590675"/>
          </a:xfrm>
          <a:custGeom>
            <a:avLst/>
            <a:gdLst>
              <a:gd name="T0" fmla="*/ 0 w 475"/>
              <a:gd name="T1" fmla="*/ 0 h 331"/>
              <a:gd name="T2" fmla="*/ 475 w 475"/>
              <a:gd name="T3" fmla="*/ 275 h 331"/>
              <a:gd name="T4" fmla="*/ 322 w 475"/>
              <a:gd name="T5" fmla="*/ 331 h 331"/>
              <a:gd name="T6" fmla="*/ 22 w 475"/>
              <a:gd name="T7" fmla="*/ 62 h 331"/>
              <a:gd name="T8" fmla="*/ 0 w 475"/>
              <a:gd name="T9" fmla="*/ 0 h 331"/>
            </a:gdLst>
            <a:ahLst/>
            <a:cxnLst>
              <a:cxn ang="0">
                <a:pos x="T0" y="T1"/>
              </a:cxn>
              <a:cxn ang="0">
                <a:pos x="T2" y="T3"/>
              </a:cxn>
              <a:cxn ang="0">
                <a:pos x="T4" y="T5"/>
              </a:cxn>
              <a:cxn ang="0">
                <a:pos x="T6" y="T7"/>
              </a:cxn>
              <a:cxn ang="0">
                <a:pos x="T8" y="T9"/>
              </a:cxn>
            </a:cxnLst>
            <a:rect l="0" t="0" r="r" b="b"/>
            <a:pathLst>
              <a:path w="475" h="331">
                <a:moveTo>
                  <a:pt x="0" y="0"/>
                </a:moveTo>
                <a:cubicBezTo>
                  <a:pt x="211" y="0"/>
                  <a:pt x="357" y="76"/>
                  <a:pt x="475" y="275"/>
                </a:cubicBezTo>
                <a:cubicBezTo>
                  <a:pt x="457" y="267"/>
                  <a:pt x="375" y="253"/>
                  <a:pt x="322" y="331"/>
                </a:cubicBezTo>
                <a:cubicBezTo>
                  <a:pt x="280" y="211"/>
                  <a:pt x="22" y="62"/>
                  <a:pt x="22" y="62"/>
                </a:cubicBezTo>
                <a:lnTo>
                  <a:pt x="0"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213" name="Freeform 11"/>
          <p:cNvSpPr/>
          <p:nvPr/>
        </p:nvSpPr>
        <p:spPr bwMode="auto">
          <a:xfrm>
            <a:off x="6086475" y="3429000"/>
            <a:ext cx="4763" cy="0"/>
          </a:xfrm>
          <a:custGeom>
            <a:avLst/>
            <a:gdLst>
              <a:gd name="T0" fmla="*/ 4763 w 1"/>
              <a:gd name="T1" fmla="*/ 4763 w 1"/>
              <a:gd name="T2" fmla="*/ 4763 w 1"/>
              <a:gd name="T3" fmla="*/ 0 60000 65536"/>
              <a:gd name="T4" fmla="*/ 0 60000 65536"/>
              <a:gd name="T5" fmla="*/ 0 60000 65536"/>
            </a:gdLst>
            <a:ahLst/>
            <a:cxnLst>
              <a:cxn ang="T3">
                <a:pos x="T0" y="0"/>
              </a:cxn>
              <a:cxn ang="T4">
                <a:pos x="T1" y="0"/>
              </a:cxn>
              <a:cxn ang="T5">
                <a:pos x="T2" y="0"/>
              </a:cxn>
            </a:cxnLst>
            <a:rect l="0" t="0" r="r" b="b"/>
            <a:pathLst>
              <a:path w="1">
                <a:moveTo>
                  <a:pt x="1" y="0"/>
                </a:moveTo>
                <a:cubicBezTo>
                  <a:pt x="1" y="0"/>
                  <a:pt x="1" y="0"/>
                  <a:pt x="1" y="0"/>
                </a:cubicBezTo>
                <a:cubicBezTo>
                  <a:pt x="0" y="0"/>
                  <a:pt x="0" y="0"/>
                  <a:pt x="1" y="0"/>
                </a:cubicBezTo>
                <a:close/>
              </a:path>
            </a:pathLst>
          </a:custGeom>
          <a:solidFill>
            <a:srgbClr val="94C83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214" name="Freeform 12"/>
          <p:cNvSpPr/>
          <p:nvPr/>
        </p:nvSpPr>
        <p:spPr bwMode="auto">
          <a:xfrm>
            <a:off x="6091238" y="3429000"/>
            <a:ext cx="9525" cy="0"/>
          </a:xfrm>
          <a:custGeom>
            <a:avLst/>
            <a:gdLst>
              <a:gd name="T0" fmla="*/ 0 w 2"/>
              <a:gd name="T1" fmla="*/ 0 w 2"/>
              <a:gd name="T2" fmla="*/ 0 w 2"/>
              <a:gd name="T3" fmla="*/ 0 60000 65536"/>
              <a:gd name="T4" fmla="*/ 0 60000 65536"/>
              <a:gd name="T5" fmla="*/ 0 60000 65536"/>
            </a:gdLst>
            <a:ahLst/>
            <a:cxnLst>
              <a:cxn ang="T3">
                <a:pos x="T0" y="0"/>
              </a:cxn>
              <a:cxn ang="T4">
                <a:pos x="T1" y="0"/>
              </a:cxn>
              <a:cxn ang="T5">
                <a:pos x="T2" y="0"/>
              </a:cxn>
            </a:cxnLst>
            <a:rect l="0" t="0" r="r" b="b"/>
            <a:pathLst>
              <a:path w="2">
                <a:moveTo>
                  <a:pt x="0" y="0"/>
                </a:moveTo>
                <a:cubicBezTo>
                  <a:pt x="0" y="0"/>
                  <a:pt x="0" y="0"/>
                  <a:pt x="0" y="0"/>
                </a:cubicBezTo>
                <a:cubicBezTo>
                  <a:pt x="1" y="0"/>
                  <a:pt x="2" y="0"/>
                  <a:pt x="0" y="0"/>
                </a:cubicBezTo>
                <a:close/>
              </a:path>
            </a:pathLst>
          </a:custGeom>
          <a:solidFill>
            <a:srgbClr val="94C83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13"/>
          <p:cNvSpPr/>
          <p:nvPr/>
        </p:nvSpPr>
        <p:spPr bwMode="auto">
          <a:xfrm>
            <a:off x="6091238" y="3429000"/>
            <a:ext cx="1547812" cy="1590675"/>
          </a:xfrm>
          <a:custGeom>
            <a:avLst/>
            <a:gdLst>
              <a:gd name="T0" fmla="*/ 0 w 322"/>
              <a:gd name="T1" fmla="*/ 0 h 331"/>
              <a:gd name="T2" fmla="*/ 0 w 322"/>
              <a:gd name="T3" fmla="*/ 288 h 331"/>
              <a:gd name="T4" fmla="*/ 322 w 322"/>
              <a:gd name="T5" fmla="*/ 331 h 331"/>
              <a:gd name="T6" fmla="*/ 0 w 322"/>
              <a:gd name="T7" fmla="*/ 0 h 331"/>
            </a:gdLst>
            <a:ahLst/>
            <a:cxnLst>
              <a:cxn ang="0">
                <a:pos x="T0" y="T1"/>
              </a:cxn>
              <a:cxn ang="0">
                <a:pos x="T2" y="T3"/>
              </a:cxn>
              <a:cxn ang="0">
                <a:pos x="T4" y="T5"/>
              </a:cxn>
              <a:cxn ang="0">
                <a:pos x="T6" y="T7"/>
              </a:cxn>
            </a:cxnLst>
            <a:rect l="0" t="0" r="r" b="b"/>
            <a:pathLst>
              <a:path w="322" h="331">
                <a:moveTo>
                  <a:pt x="0" y="0"/>
                </a:moveTo>
                <a:cubicBezTo>
                  <a:pt x="0" y="288"/>
                  <a:pt x="0" y="288"/>
                  <a:pt x="0" y="288"/>
                </a:cubicBezTo>
                <a:cubicBezTo>
                  <a:pt x="112" y="288"/>
                  <a:pt x="263" y="285"/>
                  <a:pt x="322" y="331"/>
                </a:cubicBezTo>
                <a:cubicBezTo>
                  <a:pt x="243" y="67"/>
                  <a:pt x="149" y="3"/>
                  <a:pt x="0" y="0"/>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14"/>
          <p:cNvSpPr/>
          <p:nvPr/>
        </p:nvSpPr>
        <p:spPr bwMode="auto">
          <a:xfrm>
            <a:off x="4548188" y="3429000"/>
            <a:ext cx="1547812" cy="1590675"/>
          </a:xfrm>
          <a:custGeom>
            <a:avLst/>
            <a:gdLst>
              <a:gd name="T0" fmla="*/ 322 w 322"/>
              <a:gd name="T1" fmla="*/ 0 h 331"/>
              <a:gd name="T2" fmla="*/ 322 w 322"/>
              <a:gd name="T3" fmla="*/ 288 h 331"/>
              <a:gd name="T4" fmla="*/ 0 w 322"/>
              <a:gd name="T5" fmla="*/ 331 h 331"/>
              <a:gd name="T6" fmla="*/ 322 w 322"/>
              <a:gd name="T7" fmla="*/ 0 h 331"/>
            </a:gdLst>
            <a:ahLst/>
            <a:cxnLst>
              <a:cxn ang="0">
                <a:pos x="T0" y="T1"/>
              </a:cxn>
              <a:cxn ang="0">
                <a:pos x="T2" y="T3"/>
              </a:cxn>
              <a:cxn ang="0">
                <a:pos x="T4" y="T5"/>
              </a:cxn>
              <a:cxn ang="0">
                <a:pos x="T6" y="T7"/>
              </a:cxn>
            </a:cxnLst>
            <a:rect l="0" t="0" r="r" b="b"/>
            <a:pathLst>
              <a:path w="322" h="331">
                <a:moveTo>
                  <a:pt x="322" y="0"/>
                </a:moveTo>
                <a:cubicBezTo>
                  <a:pt x="322" y="288"/>
                  <a:pt x="322" y="288"/>
                  <a:pt x="322" y="288"/>
                </a:cubicBezTo>
                <a:cubicBezTo>
                  <a:pt x="211" y="288"/>
                  <a:pt x="59" y="285"/>
                  <a:pt x="0" y="331"/>
                </a:cubicBezTo>
                <a:cubicBezTo>
                  <a:pt x="79" y="67"/>
                  <a:pt x="173" y="3"/>
                  <a:pt x="322" y="0"/>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51" name="Group 50"/>
          <p:cNvGrpSpPr/>
          <p:nvPr/>
        </p:nvGrpSpPr>
        <p:grpSpPr bwMode="auto">
          <a:xfrm>
            <a:off x="1049338" y="2760663"/>
            <a:ext cx="512762" cy="514350"/>
            <a:chOff x="1049187" y="2761455"/>
            <a:chExt cx="513098" cy="513098"/>
          </a:xfrm>
        </p:grpSpPr>
        <p:sp>
          <p:nvSpPr>
            <p:cNvPr id="30" name="Oval 29"/>
            <p:cNvSpPr/>
            <p:nvPr/>
          </p:nvSpPr>
          <p:spPr>
            <a:xfrm>
              <a:off x="1049187" y="2761455"/>
              <a:ext cx="513098" cy="513098"/>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4" name="Freeform 33"/>
            <p:cNvSpPr>
              <a:spLocks noEditPoints="1"/>
            </p:cNvSpPr>
            <p:nvPr/>
          </p:nvSpPr>
          <p:spPr bwMode="auto">
            <a:xfrm>
              <a:off x="1161973" y="2875477"/>
              <a:ext cx="292291" cy="291389"/>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4" name="Group 53"/>
          <p:cNvGrpSpPr/>
          <p:nvPr/>
        </p:nvGrpSpPr>
        <p:grpSpPr bwMode="auto">
          <a:xfrm>
            <a:off x="10604500" y="4725988"/>
            <a:ext cx="512763" cy="512762"/>
            <a:chOff x="10604501" y="4726015"/>
            <a:chExt cx="513098" cy="513098"/>
          </a:xfrm>
        </p:grpSpPr>
        <p:sp>
          <p:nvSpPr>
            <p:cNvPr id="33" name="Oval 32"/>
            <p:cNvSpPr/>
            <p:nvPr/>
          </p:nvSpPr>
          <p:spPr>
            <a:xfrm>
              <a:off x="10604501" y="4726015"/>
              <a:ext cx="513098" cy="51309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5" name="Freeform 83"/>
            <p:cNvSpPr>
              <a:spLocks noEditPoints="1"/>
            </p:cNvSpPr>
            <p:nvPr/>
          </p:nvSpPr>
          <p:spPr bwMode="auto">
            <a:xfrm>
              <a:off x="10712522" y="4851509"/>
              <a:ext cx="290703" cy="238281"/>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3" name="Group 52"/>
          <p:cNvGrpSpPr/>
          <p:nvPr/>
        </p:nvGrpSpPr>
        <p:grpSpPr bwMode="auto">
          <a:xfrm>
            <a:off x="10609263" y="2760663"/>
            <a:ext cx="514350" cy="514350"/>
            <a:chOff x="10610050" y="2761455"/>
            <a:chExt cx="513098" cy="513098"/>
          </a:xfrm>
        </p:grpSpPr>
        <p:sp>
          <p:nvSpPr>
            <p:cNvPr id="31" name="Oval 30"/>
            <p:cNvSpPr/>
            <p:nvPr/>
          </p:nvSpPr>
          <p:spPr>
            <a:xfrm>
              <a:off x="10610050" y="2761455"/>
              <a:ext cx="513098" cy="513098"/>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6" name="Freeform 89"/>
            <p:cNvSpPr>
              <a:spLocks noEditPoints="1"/>
            </p:cNvSpPr>
            <p:nvPr/>
          </p:nvSpPr>
          <p:spPr bwMode="auto">
            <a:xfrm>
              <a:off x="10735157" y="2908733"/>
              <a:ext cx="291389" cy="237545"/>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2" name="Group 51"/>
          <p:cNvGrpSpPr/>
          <p:nvPr/>
        </p:nvGrpSpPr>
        <p:grpSpPr bwMode="auto">
          <a:xfrm>
            <a:off x="1046163" y="4725988"/>
            <a:ext cx="512762" cy="512762"/>
            <a:chOff x="1045828" y="4726015"/>
            <a:chExt cx="513098" cy="513098"/>
          </a:xfrm>
        </p:grpSpPr>
        <p:sp>
          <p:nvSpPr>
            <p:cNvPr id="32" name="Oval 31"/>
            <p:cNvSpPr/>
            <p:nvPr/>
          </p:nvSpPr>
          <p:spPr>
            <a:xfrm>
              <a:off x="1045828" y="4726015"/>
              <a:ext cx="513098" cy="51309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7" name="Freeform 49"/>
            <p:cNvSpPr>
              <a:spLocks noEditPoints="1"/>
            </p:cNvSpPr>
            <p:nvPr/>
          </p:nvSpPr>
          <p:spPr bwMode="auto">
            <a:xfrm>
              <a:off x="1152260" y="4821327"/>
              <a:ext cx="292291" cy="289114"/>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9" name="Group 68"/>
          <p:cNvGrpSpPr/>
          <p:nvPr/>
        </p:nvGrpSpPr>
        <p:grpSpPr bwMode="auto">
          <a:xfrm>
            <a:off x="5238750" y="2290763"/>
            <a:ext cx="528638" cy="596900"/>
            <a:chOff x="5238068" y="2291376"/>
            <a:chExt cx="529914" cy="595974"/>
          </a:xfrm>
        </p:grpSpPr>
        <p:sp>
          <p:nvSpPr>
            <p:cNvPr id="22" name="Shape 830"/>
            <p:cNvSpPr/>
            <p:nvPr/>
          </p:nvSpPr>
          <p:spPr>
            <a:xfrm>
              <a:off x="5238068" y="2291376"/>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4"/>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2" name="Freeform 41"/>
            <p:cNvSpPr>
              <a:spLocks noEditPoints="1"/>
            </p:cNvSpPr>
            <p:nvPr/>
          </p:nvSpPr>
          <p:spPr bwMode="auto">
            <a:xfrm>
              <a:off x="5357418" y="2503771"/>
              <a:ext cx="291213" cy="291647"/>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71" name="Group 70"/>
          <p:cNvGrpSpPr/>
          <p:nvPr/>
        </p:nvGrpSpPr>
        <p:grpSpPr bwMode="auto">
          <a:xfrm>
            <a:off x="7772400" y="2927350"/>
            <a:ext cx="530225" cy="596900"/>
            <a:chOff x="7772232" y="2928062"/>
            <a:chExt cx="529914" cy="595974"/>
          </a:xfrm>
        </p:grpSpPr>
        <p:sp>
          <p:nvSpPr>
            <p:cNvPr id="23" name="Shape 831"/>
            <p:cNvSpPr/>
            <p:nvPr/>
          </p:nvSpPr>
          <p:spPr>
            <a:xfrm>
              <a:off x="7772232" y="2928062"/>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6"/>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3" name="Freeform 83"/>
            <p:cNvSpPr>
              <a:spLocks noEditPoints="1"/>
            </p:cNvSpPr>
            <p:nvPr/>
          </p:nvSpPr>
          <p:spPr bwMode="auto">
            <a:xfrm>
              <a:off x="7891225" y="3135702"/>
              <a:ext cx="291929" cy="237756"/>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70" name="Group 69"/>
          <p:cNvGrpSpPr/>
          <p:nvPr/>
        </p:nvGrpSpPr>
        <p:grpSpPr bwMode="auto">
          <a:xfrm>
            <a:off x="6415088" y="2290763"/>
            <a:ext cx="528637" cy="596900"/>
            <a:chOff x="6414494" y="2291376"/>
            <a:chExt cx="529914" cy="595974"/>
          </a:xfrm>
        </p:grpSpPr>
        <p:sp>
          <p:nvSpPr>
            <p:cNvPr id="25" name="Shape 833"/>
            <p:cNvSpPr/>
            <p:nvPr/>
          </p:nvSpPr>
          <p:spPr>
            <a:xfrm>
              <a:off x="6414494" y="2291376"/>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5"/>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4" name="Freeform 89"/>
            <p:cNvSpPr>
              <a:spLocks noEditPoints="1"/>
            </p:cNvSpPr>
            <p:nvPr/>
          </p:nvSpPr>
          <p:spPr bwMode="auto">
            <a:xfrm>
              <a:off x="6533844" y="2514866"/>
              <a:ext cx="291215" cy="237756"/>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8" name="Group 67"/>
          <p:cNvGrpSpPr/>
          <p:nvPr/>
        </p:nvGrpSpPr>
        <p:grpSpPr bwMode="auto">
          <a:xfrm>
            <a:off x="3879850" y="2927350"/>
            <a:ext cx="530225" cy="596900"/>
            <a:chOff x="3880332" y="2928062"/>
            <a:chExt cx="529914" cy="595974"/>
          </a:xfrm>
        </p:grpSpPr>
        <p:sp>
          <p:nvSpPr>
            <p:cNvPr id="29" name="Shape 831"/>
            <p:cNvSpPr/>
            <p:nvPr/>
          </p:nvSpPr>
          <p:spPr>
            <a:xfrm>
              <a:off x="3880332" y="2928062"/>
              <a:ext cx="529914" cy="595974"/>
            </a:xfrm>
            <a:custGeom>
              <a:avLst/>
              <a:gdLst/>
              <a:ahLst/>
              <a:cxnLst>
                <a:cxn ang="0">
                  <a:pos x="wd2" y="hd2"/>
                </a:cxn>
                <a:cxn ang="5400000">
                  <a:pos x="wd2" y="hd2"/>
                </a:cxn>
                <a:cxn ang="10800000">
                  <a:pos x="wd2" y="hd2"/>
                </a:cxn>
                <a:cxn ang="16200000">
                  <a:pos x="wd2" y="hd2"/>
                </a:cxn>
              </a:cxnLst>
              <a:rect l="0" t="0" r="r" b="b"/>
              <a:pathLst>
                <a:path w="21597" h="21600" extrusionOk="0">
                  <a:moveTo>
                    <a:pt x="3163" y="18980"/>
                  </a:moveTo>
                  <a:cubicBezTo>
                    <a:pt x="1208" y="17359"/>
                    <a:pt x="3" y="15121"/>
                    <a:pt x="0" y="12653"/>
                  </a:cubicBezTo>
                  <a:cubicBezTo>
                    <a:pt x="-3" y="10068"/>
                    <a:pt x="1252" y="7771"/>
                    <a:pt x="3465" y="6076"/>
                  </a:cubicBezTo>
                  <a:lnTo>
                    <a:pt x="10799" y="0"/>
                  </a:lnTo>
                  <a:lnTo>
                    <a:pt x="18412" y="6308"/>
                  </a:lnTo>
                  <a:cubicBezTo>
                    <a:pt x="20379" y="7929"/>
                    <a:pt x="21597" y="10173"/>
                    <a:pt x="21597" y="12653"/>
                  </a:cubicBezTo>
                  <a:cubicBezTo>
                    <a:pt x="21597" y="17594"/>
                    <a:pt x="16762" y="21599"/>
                    <a:pt x="10799" y="21600"/>
                  </a:cubicBezTo>
                  <a:cubicBezTo>
                    <a:pt x="7817" y="21600"/>
                    <a:pt x="5116" y="20599"/>
                    <a:pt x="3163" y="18980"/>
                  </a:cubicBezTo>
                  <a:close/>
                </a:path>
              </a:pathLst>
            </a:custGeom>
            <a:solidFill>
              <a:schemeClr val="accent3"/>
            </a:solidFill>
            <a:ln w="12700" cap="flat">
              <a:noFill/>
              <a:miter lim="400000"/>
            </a:ln>
            <a:effectLst/>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defRPr/>
              </a:pPr>
              <a:endParaRPr kumimoji="0"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5" name="Freeform 49"/>
            <p:cNvSpPr>
              <a:spLocks noEditPoints="1"/>
            </p:cNvSpPr>
            <p:nvPr/>
          </p:nvSpPr>
          <p:spPr bwMode="auto">
            <a:xfrm>
              <a:off x="3999325" y="3102416"/>
              <a:ext cx="291929" cy="288477"/>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0" name="Group 49"/>
          <p:cNvGrpSpPr/>
          <p:nvPr/>
        </p:nvGrpSpPr>
        <p:grpSpPr bwMode="auto">
          <a:xfrm>
            <a:off x="1560513" y="2649538"/>
            <a:ext cx="2165350" cy="895350"/>
            <a:chOff x="1560233" y="2590928"/>
            <a:chExt cx="2165632" cy="894318"/>
          </a:xfrm>
        </p:grpSpPr>
        <p:sp>
          <p:nvSpPr>
            <p:cNvPr id="46" name="TextBox 45"/>
            <p:cNvSpPr txBox="1"/>
            <p:nvPr/>
          </p:nvSpPr>
          <p:spPr>
            <a:xfrm>
              <a:off x="1560233" y="2590928"/>
              <a:ext cx="1209833" cy="33774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4243" name="TextBox 46"/>
            <p:cNvSpPr txBox="1">
              <a:spLocks noChangeArrowheads="1"/>
            </p:cNvSpPr>
            <p:nvPr/>
          </p:nvSpPr>
          <p:spPr bwMode="auto">
            <a:xfrm>
              <a:off x="1560233" y="2885863"/>
              <a:ext cx="2165632"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5" name="Group 54"/>
          <p:cNvGrpSpPr/>
          <p:nvPr/>
        </p:nvGrpSpPr>
        <p:grpSpPr bwMode="auto">
          <a:xfrm>
            <a:off x="1560513" y="4603750"/>
            <a:ext cx="2165350" cy="895350"/>
            <a:chOff x="1560233" y="2590928"/>
            <a:chExt cx="2165632" cy="894317"/>
          </a:xfrm>
        </p:grpSpPr>
        <p:sp>
          <p:nvSpPr>
            <p:cNvPr id="56" name="TextBox 55"/>
            <p:cNvSpPr txBox="1"/>
            <p:nvPr/>
          </p:nvSpPr>
          <p:spPr>
            <a:xfrm>
              <a:off x="1560233" y="2590928"/>
              <a:ext cx="1209833" cy="33774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4241" name="TextBox 56"/>
            <p:cNvSpPr txBox="1">
              <a:spLocks noChangeArrowheads="1"/>
            </p:cNvSpPr>
            <p:nvPr/>
          </p:nvSpPr>
          <p:spPr bwMode="auto">
            <a:xfrm>
              <a:off x="1560233" y="2885862"/>
              <a:ext cx="2165632"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4" name="Group 63"/>
          <p:cNvGrpSpPr/>
          <p:nvPr/>
        </p:nvGrpSpPr>
        <p:grpSpPr bwMode="auto">
          <a:xfrm>
            <a:off x="8428038" y="4603750"/>
            <a:ext cx="2163762" cy="895350"/>
            <a:chOff x="8459790" y="4603421"/>
            <a:chExt cx="2164896" cy="894317"/>
          </a:xfrm>
        </p:grpSpPr>
        <p:sp>
          <p:nvSpPr>
            <p:cNvPr id="62" name="TextBox 61"/>
            <p:cNvSpPr txBox="1"/>
            <p:nvPr/>
          </p:nvSpPr>
          <p:spPr>
            <a:xfrm>
              <a:off x="9414377" y="4603421"/>
              <a:ext cx="1210309" cy="33774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4239" name="TextBox 62"/>
            <p:cNvSpPr txBox="1">
              <a:spLocks noChangeArrowheads="1"/>
            </p:cNvSpPr>
            <p:nvPr/>
          </p:nvSpPr>
          <p:spPr bwMode="auto">
            <a:xfrm>
              <a:off x="8459790" y="4898355"/>
              <a:ext cx="2164896" cy="5993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5" name="Group 64"/>
          <p:cNvGrpSpPr/>
          <p:nvPr/>
        </p:nvGrpSpPr>
        <p:grpSpPr bwMode="auto">
          <a:xfrm>
            <a:off x="8428038" y="2649538"/>
            <a:ext cx="2163762" cy="893762"/>
            <a:chOff x="8459790" y="4603421"/>
            <a:chExt cx="2164896" cy="895633"/>
          </a:xfrm>
        </p:grpSpPr>
        <p:sp>
          <p:nvSpPr>
            <p:cNvPr id="66" name="TextBox 65"/>
            <p:cNvSpPr txBox="1"/>
            <p:nvPr/>
          </p:nvSpPr>
          <p:spPr>
            <a:xfrm>
              <a:off x="9414377" y="4603421"/>
              <a:ext cx="1210309" cy="338845"/>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4237" name="TextBox 66"/>
            <p:cNvSpPr txBox="1">
              <a:spLocks noChangeArrowheads="1"/>
            </p:cNvSpPr>
            <p:nvPr/>
          </p:nvSpPr>
          <p:spPr bwMode="auto">
            <a:xfrm>
              <a:off x="8459790" y="4897723"/>
              <a:ext cx="2164896" cy="601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72" name="Freeform 71"/>
          <p:cNvSpPr>
            <a:spLocks noEditPoints="1"/>
          </p:cNvSpPr>
          <p:nvPr/>
        </p:nvSpPr>
        <p:spPr bwMode="auto">
          <a:xfrm>
            <a:off x="5316538" y="3989388"/>
            <a:ext cx="376237" cy="374650"/>
          </a:xfrm>
          <a:custGeom>
            <a:avLst/>
            <a:gdLst>
              <a:gd name="T0" fmla="*/ 88 w 176"/>
              <a:gd name="T1" fmla="*/ 0 h 176"/>
              <a:gd name="T2" fmla="*/ 0 w 176"/>
              <a:gd name="T3" fmla="*/ 88 h 176"/>
              <a:gd name="T4" fmla="*/ 88 w 176"/>
              <a:gd name="T5" fmla="*/ 176 h 176"/>
              <a:gd name="T6" fmla="*/ 176 w 176"/>
              <a:gd name="T7" fmla="*/ 88 h 176"/>
              <a:gd name="T8" fmla="*/ 88 w 176"/>
              <a:gd name="T9" fmla="*/ 0 h 176"/>
              <a:gd name="T10" fmla="*/ 88 w 176"/>
              <a:gd name="T11" fmla="*/ 8 h 176"/>
              <a:gd name="T12" fmla="*/ 142 w 176"/>
              <a:gd name="T13" fmla="*/ 29 h 176"/>
              <a:gd name="T14" fmla="*/ 122 w 176"/>
              <a:gd name="T15" fmla="*/ 49 h 176"/>
              <a:gd name="T16" fmla="*/ 88 w 176"/>
              <a:gd name="T17" fmla="*/ 36 h 176"/>
              <a:gd name="T18" fmla="*/ 54 w 176"/>
              <a:gd name="T19" fmla="*/ 49 h 176"/>
              <a:gd name="T20" fmla="*/ 34 w 176"/>
              <a:gd name="T21" fmla="*/ 29 h 176"/>
              <a:gd name="T22" fmla="*/ 88 w 176"/>
              <a:gd name="T23" fmla="*/ 8 h 176"/>
              <a:gd name="T24" fmla="*/ 132 w 176"/>
              <a:gd name="T25" fmla="*/ 88 h 176"/>
              <a:gd name="T26" fmla="*/ 88 w 176"/>
              <a:gd name="T27" fmla="*/ 132 h 176"/>
              <a:gd name="T28" fmla="*/ 44 w 176"/>
              <a:gd name="T29" fmla="*/ 88 h 176"/>
              <a:gd name="T30" fmla="*/ 88 w 176"/>
              <a:gd name="T31" fmla="*/ 44 h 176"/>
              <a:gd name="T32" fmla="*/ 132 w 176"/>
              <a:gd name="T33" fmla="*/ 88 h 176"/>
              <a:gd name="T34" fmla="*/ 8 w 176"/>
              <a:gd name="T35" fmla="*/ 88 h 176"/>
              <a:gd name="T36" fmla="*/ 29 w 176"/>
              <a:gd name="T37" fmla="*/ 34 h 176"/>
              <a:gd name="T38" fmla="*/ 49 w 176"/>
              <a:gd name="T39" fmla="*/ 54 h 176"/>
              <a:gd name="T40" fmla="*/ 36 w 176"/>
              <a:gd name="T41" fmla="*/ 88 h 176"/>
              <a:gd name="T42" fmla="*/ 49 w 176"/>
              <a:gd name="T43" fmla="*/ 122 h 176"/>
              <a:gd name="T44" fmla="*/ 29 w 176"/>
              <a:gd name="T45" fmla="*/ 142 h 176"/>
              <a:gd name="T46" fmla="*/ 8 w 176"/>
              <a:gd name="T47" fmla="*/ 88 h 176"/>
              <a:gd name="T48" fmla="*/ 88 w 176"/>
              <a:gd name="T49" fmla="*/ 168 h 176"/>
              <a:gd name="T50" fmla="*/ 34 w 176"/>
              <a:gd name="T51" fmla="*/ 147 h 176"/>
              <a:gd name="T52" fmla="*/ 54 w 176"/>
              <a:gd name="T53" fmla="*/ 127 h 176"/>
              <a:gd name="T54" fmla="*/ 88 w 176"/>
              <a:gd name="T55" fmla="*/ 140 h 176"/>
              <a:gd name="T56" fmla="*/ 122 w 176"/>
              <a:gd name="T57" fmla="*/ 127 h 176"/>
              <a:gd name="T58" fmla="*/ 142 w 176"/>
              <a:gd name="T59" fmla="*/ 147 h 176"/>
              <a:gd name="T60" fmla="*/ 88 w 176"/>
              <a:gd name="T61" fmla="*/ 168 h 176"/>
              <a:gd name="T62" fmla="*/ 147 w 176"/>
              <a:gd name="T63" fmla="*/ 142 h 176"/>
              <a:gd name="T64" fmla="*/ 127 w 176"/>
              <a:gd name="T65" fmla="*/ 122 h 176"/>
              <a:gd name="T66" fmla="*/ 140 w 176"/>
              <a:gd name="T67" fmla="*/ 88 h 176"/>
              <a:gd name="T68" fmla="*/ 127 w 176"/>
              <a:gd name="T69" fmla="*/ 54 h 176"/>
              <a:gd name="T70" fmla="*/ 147 w 176"/>
              <a:gd name="T71" fmla="*/ 34 h 176"/>
              <a:gd name="T72" fmla="*/ 168 w 176"/>
              <a:gd name="T73" fmla="*/ 88 h 176"/>
              <a:gd name="T74" fmla="*/ 147 w 176"/>
              <a:gd name="T75" fmla="*/ 14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88" y="8"/>
                </a:moveTo>
                <a:cubicBezTo>
                  <a:pt x="109" y="8"/>
                  <a:pt x="127" y="16"/>
                  <a:pt x="142" y="29"/>
                </a:cubicBezTo>
                <a:cubicBezTo>
                  <a:pt x="122" y="49"/>
                  <a:pt x="122" y="49"/>
                  <a:pt x="122" y="49"/>
                </a:cubicBezTo>
                <a:cubicBezTo>
                  <a:pt x="113" y="41"/>
                  <a:pt x="101" y="36"/>
                  <a:pt x="88" y="36"/>
                </a:cubicBezTo>
                <a:cubicBezTo>
                  <a:pt x="75" y="36"/>
                  <a:pt x="63" y="41"/>
                  <a:pt x="54" y="49"/>
                </a:cubicBezTo>
                <a:cubicBezTo>
                  <a:pt x="34" y="29"/>
                  <a:pt x="34" y="29"/>
                  <a:pt x="34" y="29"/>
                </a:cubicBezTo>
                <a:cubicBezTo>
                  <a:pt x="49" y="16"/>
                  <a:pt x="67" y="8"/>
                  <a:pt x="88" y="8"/>
                </a:cubicBezTo>
                <a:moveTo>
                  <a:pt x="132" y="88"/>
                </a:moveTo>
                <a:cubicBezTo>
                  <a:pt x="132" y="112"/>
                  <a:pt x="112" y="132"/>
                  <a:pt x="88" y="132"/>
                </a:cubicBezTo>
                <a:cubicBezTo>
                  <a:pt x="64" y="132"/>
                  <a:pt x="44" y="112"/>
                  <a:pt x="44" y="88"/>
                </a:cubicBezTo>
                <a:cubicBezTo>
                  <a:pt x="44" y="64"/>
                  <a:pt x="64" y="44"/>
                  <a:pt x="88" y="44"/>
                </a:cubicBezTo>
                <a:cubicBezTo>
                  <a:pt x="112" y="44"/>
                  <a:pt x="132" y="64"/>
                  <a:pt x="132" y="88"/>
                </a:cubicBezTo>
                <a:moveTo>
                  <a:pt x="8" y="88"/>
                </a:moveTo>
                <a:cubicBezTo>
                  <a:pt x="8" y="67"/>
                  <a:pt x="16" y="49"/>
                  <a:pt x="29" y="34"/>
                </a:cubicBezTo>
                <a:cubicBezTo>
                  <a:pt x="49" y="54"/>
                  <a:pt x="49" y="54"/>
                  <a:pt x="49" y="54"/>
                </a:cubicBezTo>
                <a:cubicBezTo>
                  <a:pt x="41" y="63"/>
                  <a:pt x="36" y="75"/>
                  <a:pt x="36" y="88"/>
                </a:cubicBezTo>
                <a:cubicBezTo>
                  <a:pt x="36" y="101"/>
                  <a:pt x="41" y="113"/>
                  <a:pt x="49" y="122"/>
                </a:cubicBezTo>
                <a:cubicBezTo>
                  <a:pt x="29" y="142"/>
                  <a:pt x="29" y="142"/>
                  <a:pt x="29" y="142"/>
                </a:cubicBezTo>
                <a:cubicBezTo>
                  <a:pt x="16" y="127"/>
                  <a:pt x="8" y="109"/>
                  <a:pt x="8" y="88"/>
                </a:cubicBezTo>
                <a:moveTo>
                  <a:pt x="88" y="168"/>
                </a:moveTo>
                <a:cubicBezTo>
                  <a:pt x="67" y="168"/>
                  <a:pt x="49" y="160"/>
                  <a:pt x="34" y="147"/>
                </a:cubicBezTo>
                <a:cubicBezTo>
                  <a:pt x="54" y="127"/>
                  <a:pt x="54" y="127"/>
                  <a:pt x="54" y="127"/>
                </a:cubicBezTo>
                <a:cubicBezTo>
                  <a:pt x="63" y="135"/>
                  <a:pt x="75" y="140"/>
                  <a:pt x="88" y="140"/>
                </a:cubicBezTo>
                <a:cubicBezTo>
                  <a:pt x="101" y="140"/>
                  <a:pt x="113" y="135"/>
                  <a:pt x="122" y="127"/>
                </a:cubicBezTo>
                <a:cubicBezTo>
                  <a:pt x="142" y="147"/>
                  <a:pt x="142" y="147"/>
                  <a:pt x="142" y="147"/>
                </a:cubicBezTo>
                <a:cubicBezTo>
                  <a:pt x="127" y="160"/>
                  <a:pt x="109" y="168"/>
                  <a:pt x="88" y="168"/>
                </a:cubicBezTo>
                <a:moveTo>
                  <a:pt x="147" y="142"/>
                </a:moveTo>
                <a:cubicBezTo>
                  <a:pt x="127" y="122"/>
                  <a:pt x="127" y="122"/>
                  <a:pt x="127" y="122"/>
                </a:cubicBezTo>
                <a:cubicBezTo>
                  <a:pt x="135" y="113"/>
                  <a:pt x="140" y="101"/>
                  <a:pt x="140" y="88"/>
                </a:cubicBezTo>
                <a:cubicBezTo>
                  <a:pt x="140" y="75"/>
                  <a:pt x="135" y="63"/>
                  <a:pt x="127" y="54"/>
                </a:cubicBezTo>
                <a:cubicBezTo>
                  <a:pt x="147" y="34"/>
                  <a:pt x="147" y="34"/>
                  <a:pt x="147" y="34"/>
                </a:cubicBezTo>
                <a:cubicBezTo>
                  <a:pt x="160" y="49"/>
                  <a:pt x="168" y="67"/>
                  <a:pt x="168" y="88"/>
                </a:cubicBezTo>
                <a:cubicBezTo>
                  <a:pt x="168" y="109"/>
                  <a:pt x="160" y="127"/>
                  <a:pt x="147" y="142"/>
                </a:cubicBezTo>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 name="Freeform 49"/>
          <p:cNvSpPr>
            <a:spLocks noEditPoints="1"/>
          </p:cNvSpPr>
          <p:nvPr/>
        </p:nvSpPr>
        <p:spPr bwMode="auto">
          <a:xfrm>
            <a:off x="4294188" y="4160838"/>
            <a:ext cx="374650" cy="371475"/>
          </a:xfrm>
          <a:custGeom>
            <a:avLst/>
            <a:gdLst>
              <a:gd name="T0" fmla="*/ 112 w 176"/>
              <a:gd name="T1" fmla="*/ 118 h 174"/>
              <a:gd name="T2" fmla="*/ 120 w 176"/>
              <a:gd name="T3" fmla="*/ 102 h 174"/>
              <a:gd name="T4" fmla="*/ 64 w 176"/>
              <a:gd name="T5" fmla="*/ 94 h 174"/>
              <a:gd name="T6" fmla="*/ 56 w 176"/>
              <a:gd name="T7" fmla="*/ 110 h 174"/>
              <a:gd name="T8" fmla="*/ 64 w 176"/>
              <a:gd name="T9" fmla="*/ 102 h 174"/>
              <a:gd name="T10" fmla="*/ 112 w 176"/>
              <a:gd name="T11" fmla="*/ 110 h 174"/>
              <a:gd name="T12" fmla="*/ 64 w 176"/>
              <a:gd name="T13" fmla="*/ 102 h 174"/>
              <a:gd name="T14" fmla="*/ 152 w 176"/>
              <a:gd name="T15" fmla="*/ 46 h 174"/>
              <a:gd name="T16" fmla="*/ 128 w 176"/>
              <a:gd name="T17" fmla="*/ 17 h 174"/>
              <a:gd name="T18" fmla="*/ 70 w 176"/>
              <a:gd name="T19" fmla="*/ 4 h 174"/>
              <a:gd name="T20" fmla="*/ 28 w 176"/>
              <a:gd name="T21" fmla="*/ 46 h 174"/>
              <a:gd name="T22" fmla="*/ 0 w 176"/>
              <a:gd name="T23" fmla="*/ 54 h 174"/>
              <a:gd name="T24" fmla="*/ 8 w 176"/>
              <a:gd name="T25" fmla="*/ 78 h 174"/>
              <a:gd name="T26" fmla="*/ 16 w 176"/>
              <a:gd name="T27" fmla="*/ 166 h 174"/>
              <a:gd name="T28" fmla="*/ 152 w 176"/>
              <a:gd name="T29" fmla="*/ 174 h 174"/>
              <a:gd name="T30" fmla="*/ 160 w 176"/>
              <a:gd name="T31" fmla="*/ 78 h 174"/>
              <a:gd name="T32" fmla="*/ 176 w 176"/>
              <a:gd name="T33" fmla="*/ 70 h 174"/>
              <a:gd name="T34" fmla="*/ 168 w 176"/>
              <a:gd name="T35" fmla="*/ 46 h 174"/>
              <a:gd name="T36" fmla="*/ 140 w 176"/>
              <a:gd name="T37" fmla="*/ 30 h 174"/>
              <a:gd name="T38" fmla="*/ 143 w 176"/>
              <a:gd name="T39" fmla="*/ 46 h 174"/>
              <a:gd name="T40" fmla="*/ 134 w 176"/>
              <a:gd name="T41" fmla="*/ 40 h 174"/>
              <a:gd name="T42" fmla="*/ 124 w 176"/>
              <a:gd name="T43" fmla="*/ 34 h 174"/>
              <a:gd name="T44" fmla="*/ 115 w 176"/>
              <a:gd name="T45" fmla="*/ 30 h 174"/>
              <a:gd name="T46" fmla="*/ 130 w 176"/>
              <a:gd name="T47" fmla="*/ 24 h 174"/>
              <a:gd name="T48" fmla="*/ 74 w 176"/>
              <a:gd name="T49" fmla="*/ 46 h 174"/>
              <a:gd name="T50" fmla="*/ 127 w 176"/>
              <a:gd name="T51" fmla="*/ 46 h 174"/>
              <a:gd name="T52" fmla="*/ 66 w 176"/>
              <a:gd name="T53" fmla="*/ 11 h 174"/>
              <a:gd name="T54" fmla="*/ 65 w 176"/>
              <a:gd name="T55" fmla="*/ 46 h 174"/>
              <a:gd name="T56" fmla="*/ 46 w 176"/>
              <a:gd name="T57" fmla="*/ 46 h 174"/>
              <a:gd name="T58" fmla="*/ 37 w 176"/>
              <a:gd name="T59" fmla="*/ 46 h 174"/>
              <a:gd name="T60" fmla="*/ 152 w 176"/>
              <a:gd name="T61" fmla="*/ 166 h 174"/>
              <a:gd name="T62" fmla="*/ 24 w 176"/>
              <a:gd name="T63" fmla="*/ 78 h 174"/>
              <a:gd name="T64" fmla="*/ 152 w 176"/>
              <a:gd name="T65" fmla="*/ 166 h 174"/>
              <a:gd name="T66" fmla="*/ 8 w 176"/>
              <a:gd name="T67" fmla="*/ 70 h 174"/>
              <a:gd name="T68" fmla="*/ 168 w 176"/>
              <a:gd name="T69" fmla="*/ 54 h 174"/>
              <a:gd name="T70" fmla="*/ 69 w 176"/>
              <a:gd name="T71" fmla="*/ 22 h 174"/>
              <a:gd name="T72" fmla="*/ 58 w 176"/>
              <a:gd name="T73" fmla="*/ 25 h 174"/>
              <a:gd name="T74" fmla="*/ 69 w 176"/>
              <a:gd name="T75" fmla="*/ 22 h 174"/>
              <a:gd name="T76" fmla="*/ 54 w 176"/>
              <a:gd name="T77" fmla="*/ 32 h 174"/>
              <a:gd name="T78" fmla="*/ 57 w 176"/>
              <a:gd name="T79" fmla="*/ 43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74">
                <a:moveTo>
                  <a:pt x="64" y="118"/>
                </a:moveTo>
                <a:cubicBezTo>
                  <a:pt x="112" y="118"/>
                  <a:pt x="112" y="118"/>
                  <a:pt x="112" y="118"/>
                </a:cubicBezTo>
                <a:cubicBezTo>
                  <a:pt x="116" y="118"/>
                  <a:pt x="120" y="114"/>
                  <a:pt x="120" y="110"/>
                </a:cubicBezTo>
                <a:cubicBezTo>
                  <a:pt x="120" y="102"/>
                  <a:pt x="120" y="102"/>
                  <a:pt x="120" y="102"/>
                </a:cubicBezTo>
                <a:cubicBezTo>
                  <a:pt x="120" y="98"/>
                  <a:pt x="116" y="94"/>
                  <a:pt x="112" y="94"/>
                </a:cubicBezTo>
                <a:cubicBezTo>
                  <a:pt x="64" y="94"/>
                  <a:pt x="64" y="94"/>
                  <a:pt x="64" y="94"/>
                </a:cubicBezTo>
                <a:cubicBezTo>
                  <a:pt x="60" y="94"/>
                  <a:pt x="56" y="98"/>
                  <a:pt x="56" y="102"/>
                </a:cubicBezTo>
                <a:cubicBezTo>
                  <a:pt x="56" y="110"/>
                  <a:pt x="56" y="110"/>
                  <a:pt x="56" y="110"/>
                </a:cubicBezTo>
                <a:cubicBezTo>
                  <a:pt x="56" y="114"/>
                  <a:pt x="60" y="118"/>
                  <a:pt x="64" y="118"/>
                </a:cubicBezTo>
                <a:moveTo>
                  <a:pt x="64" y="102"/>
                </a:moveTo>
                <a:cubicBezTo>
                  <a:pt x="112" y="102"/>
                  <a:pt x="112" y="102"/>
                  <a:pt x="112" y="102"/>
                </a:cubicBezTo>
                <a:cubicBezTo>
                  <a:pt x="112" y="110"/>
                  <a:pt x="112" y="110"/>
                  <a:pt x="112" y="110"/>
                </a:cubicBezTo>
                <a:cubicBezTo>
                  <a:pt x="64" y="110"/>
                  <a:pt x="64" y="110"/>
                  <a:pt x="64" y="110"/>
                </a:cubicBezTo>
                <a:lnTo>
                  <a:pt x="64" y="102"/>
                </a:lnTo>
                <a:close/>
                <a:moveTo>
                  <a:pt x="168" y="46"/>
                </a:moveTo>
                <a:cubicBezTo>
                  <a:pt x="152" y="46"/>
                  <a:pt x="152" y="46"/>
                  <a:pt x="152" y="46"/>
                </a:cubicBezTo>
                <a:cubicBezTo>
                  <a:pt x="147" y="28"/>
                  <a:pt x="147" y="28"/>
                  <a:pt x="147" y="28"/>
                </a:cubicBezTo>
                <a:cubicBezTo>
                  <a:pt x="145" y="19"/>
                  <a:pt x="136" y="14"/>
                  <a:pt x="128" y="17"/>
                </a:cubicBezTo>
                <a:cubicBezTo>
                  <a:pt x="103" y="23"/>
                  <a:pt x="103" y="23"/>
                  <a:pt x="103" y="23"/>
                </a:cubicBezTo>
                <a:cubicBezTo>
                  <a:pt x="70" y="4"/>
                  <a:pt x="70" y="4"/>
                  <a:pt x="70" y="4"/>
                </a:cubicBezTo>
                <a:cubicBezTo>
                  <a:pt x="63" y="0"/>
                  <a:pt x="53" y="2"/>
                  <a:pt x="49" y="10"/>
                </a:cubicBezTo>
                <a:cubicBezTo>
                  <a:pt x="28" y="46"/>
                  <a:pt x="28" y="46"/>
                  <a:pt x="28" y="46"/>
                </a:cubicBezTo>
                <a:cubicBezTo>
                  <a:pt x="8" y="46"/>
                  <a:pt x="8" y="46"/>
                  <a:pt x="8" y="46"/>
                </a:cubicBezTo>
                <a:cubicBezTo>
                  <a:pt x="4" y="46"/>
                  <a:pt x="0" y="50"/>
                  <a:pt x="0" y="54"/>
                </a:cubicBezTo>
                <a:cubicBezTo>
                  <a:pt x="0" y="70"/>
                  <a:pt x="0" y="70"/>
                  <a:pt x="0" y="70"/>
                </a:cubicBezTo>
                <a:cubicBezTo>
                  <a:pt x="0" y="74"/>
                  <a:pt x="4" y="78"/>
                  <a:pt x="8" y="78"/>
                </a:cubicBezTo>
                <a:cubicBezTo>
                  <a:pt x="16" y="78"/>
                  <a:pt x="16" y="78"/>
                  <a:pt x="16" y="78"/>
                </a:cubicBezTo>
                <a:cubicBezTo>
                  <a:pt x="16" y="166"/>
                  <a:pt x="16" y="166"/>
                  <a:pt x="16" y="166"/>
                </a:cubicBezTo>
                <a:cubicBezTo>
                  <a:pt x="16" y="170"/>
                  <a:pt x="20" y="174"/>
                  <a:pt x="24" y="174"/>
                </a:cubicBezTo>
                <a:cubicBezTo>
                  <a:pt x="152" y="174"/>
                  <a:pt x="152" y="174"/>
                  <a:pt x="152" y="174"/>
                </a:cubicBezTo>
                <a:cubicBezTo>
                  <a:pt x="156" y="174"/>
                  <a:pt x="160" y="170"/>
                  <a:pt x="160" y="166"/>
                </a:cubicBezTo>
                <a:cubicBezTo>
                  <a:pt x="160" y="78"/>
                  <a:pt x="160" y="78"/>
                  <a:pt x="160" y="78"/>
                </a:cubicBezTo>
                <a:cubicBezTo>
                  <a:pt x="168" y="78"/>
                  <a:pt x="168" y="78"/>
                  <a:pt x="168" y="78"/>
                </a:cubicBezTo>
                <a:cubicBezTo>
                  <a:pt x="172" y="78"/>
                  <a:pt x="176" y="74"/>
                  <a:pt x="176" y="70"/>
                </a:cubicBezTo>
                <a:cubicBezTo>
                  <a:pt x="176" y="54"/>
                  <a:pt x="176" y="54"/>
                  <a:pt x="176" y="54"/>
                </a:cubicBezTo>
                <a:cubicBezTo>
                  <a:pt x="176" y="50"/>
                  <a:pt x="172" y="46"/>
                  <a:pt x="168" y="46"/>
                </a:cubicBezTo>
                <a:moveTo>
                  <a:pt x="130" y="24"/>
                </a:moveTo>
                <a:cubicBezTo>
                  <a:pt x="134" y="23"/>
                  <a:pt x="138" y="26"/>
                  <a:pt x="140" y="30"/>
                </a:cubicBezTo>
                <a:cubicBezTo>
                  <a:pt x="144" y="46"/>
                  <a:pt x="144" y="46"/>
                  <a:pt x="144" y="46"/>
                </a:cubicBezTo>
                <a:cubicBezTo>
                  <a:pt x="143" y="46"/>
                  <a:pt x="143" y="46"/>
                  <a:pt x="143" y="46"/>
                </a:cubicBezTo>
                <a:cubicBezTo>
                  <a:pt x="133" y="40"/>
                  <a:pt x="133" y="40"/>
                  <a:pt x="133" y="40"/>
                </a:cubicBezTo>
                <a:cubicBezTo>
                  <a:pt x="134" y="40"/>
                  <a:pt x="134" y="40"/>
                  <a:pt x="134" y="40"/>
                </a:cubicBezTo>
                <a:cubicBezTo>
                  <a:pt x="132" y="32"/>
                  <a:pt x="132" y="32"/>
                  <a:pt x="132" y="32"/>
                </a:cubicBezTo>
                <a:cubicBezTo>
                  <a:pt x="124" y="34"/>
                  <a:pt x="124" y="34"/>
                  <a:pt x="124" y="34"/>
                </a:cubicBezTo>
                <a:cubicBezTo>
                  <a:pt x="124" y="35"/>
                  <a:pt x="124" y="35"/>
                  <a:pt x="124" y="35"/>
                </a:cubicBezTo>
                <a:cubicBezTo>
                  <a:pt x="115" y="30"/>
                  <a:pt x="115" y="30"/>
                  <a:pt x="115" y="30"/>
                </a:cubicBezTo>
                <a:cubicBezTo>
                  <a:pt x="114" y="28"/>
                  <a:pt x="114" y="28"/>
                  <a:pt x="114" y="28"/>
                </a:cubicBezTo>
                <a:lnTo>
                  <a:pt x="130" y="24"/>
                </a:lnTo>
                <a:close/>
                <a:moveTo>
                  <a:pt x="127" y="46"/>
                </a:moveTo>
                <a:cubicBezTo>
                  <a:pt x="74" y="46"/>
                  <a:pt x="74" y="46"/>
                  <a:pt x="74" y="46"/>
                </a:cubicBezTo>
                <a:cubicBezTo>
                  <a:pt x="87" y="23"/>
                  <a:pt x="87" y="23"/>
                  <a:pt x="87" y="23"/>
                </a:cubicBezTo>
                <a:lnTo>
                  <a:pt x="127" y="46"/>
                </a:lnTo>
                <a:close/>
                <a:moveTo>
                  <a:pt x="56" y="14"/>
                </a:moveTo>
                <a:cubicBezTo>
                  <a:pt x="58" y="10"/>
                  <a:pt x="63" y="9"/>
                  <a:pt x="66" y="11"/>
                </a:cubicBezTo>
                <a:cubicBezTo>
                  <a:pt x="80" y="19"/>
                  <a:pt x="80" y="19"/>
                  <a:pt x="80" y="19"/>
                </a:cubicBezTo>
                <a:cubicBezTo>
                  <a:pt x="65" y="46"/>
                  <a:pt x="65" y="46"/>
                  <a:pt x="65" y="46"/>
                </a:cubicBezTo>
                <a:cubicBezTo>
                  <a:pt x="47" y="46"/>
                  <a:pt x="47" y="46"/>
                  <a:pt x="47" y="46"/>
                </a:cubicBezTo>
                <a:cubicBezTo>
                  <a:pt x="46" y="46"/>
                  <a:pt x="46" y="46"/>
                  <a:pt x="46" y="46"/>
                </a:cubicBezTo>
                <a:cubicBezTo>
                  <a:pt x="46" y="46"/>
                  <a:pt x="46" y="46"/>
                  <a:pt x="46" y="46"/>
                </a:cubicBezTo>
                <a:cubicBezTo>
                  <a:pt x="37" y="46"/>
                  <a:pt x="37" y="46"/>
                  <a:pt x="37" y="46"/>
                </a:cubicBezTo>
                <a:lnTo>
                  <a:pt x="56" y="14"/>
                </a:lnTo>
                <a:close/>
                <a:moveTo>
                  <a:pt x="152" y="166"/>
                </a:moveTo>
                <a:cubicBezTo>
                  <a:pt x="24" y="166"/>
                  <a:pt x="24" y="166"/>
                  <a:pt x="24" y="166"/>
                </a:cubicBezTo>
                <a:cubicBezTo>
                  <a:pt x="24" y="78"/>
                  <a:pt x="24" y="78"/>
                  <a:pt x="24" y="78"/>
                </a:cubicBezTo>
                <a:cubicBezTo>
                  <a:pt x="152" y="78"/>
                  <a:pt x="152" y="78"/>
                  <a:pt x="152" y="78"/>
                </a:cubicBezTo>
                <a:lnTo>
                  <a:pt x="152" y="166"/>
                </a:lnTo>
                <a:close/>
                <a:moveTo>
                  <a:pt x="168" y="70"/>
                </a:moveTo>
                <a:cubicBezTo>
                  <a:pt x="8" y="70"/>
                  <a:pt x="8" y="70"/>
                  <a:pt x="8" y="70"/>
                </a:cubicBezTo>
                <a:cubicBezTo>
                  <a:pt x="8" y="54"/>
                  <a:pt x="8" y="54"/>
                  <a:pt x="8" y="54"/>
                </a:cubicBezTo>
                <a:cubicBezTo>
                  <a:pt x="168" y="54"/>
                  <a:pt x="168" y="54"/>
                  <a:pt x="168" y="54"/>
                </a:cubicBezTo>
                <a:lnTo>
                  <a:pt x="168" y="70"/>
                </a:lnTo>
                <a:close/>
                <a:moveTo>
                  <a:pt x="69" y="22"/>
                </a:moveTo>
                <a:cubicBezTo>
                  <a:pt x="62" y="18"/>
                  <a:pt x="62" y="18"/>
                  <a:pt x="62" y="18"/>
                </a:cubicBezTo>
                <a:cubicBezTo>
                  <a:pt x="58" y="25"/>
                  <a:pt x="58" y="25"/>
                  <a:pt x="58" y="25"/>
                </a:cubicBezTo>
                <a:cubicBezTo>
                  <a:pt x="65" y="29"/>
                  <a:pt x="65" y="29"/>
                  <a:pt x="65" y="29"/>
                </a:cubicBezTo>
                <a:lnTo>
                  <a:pt x="69" y="22"/>
                </a:lnTo>
                <a:close/>
                <a:moveTo>
                  <a:pt x="61" y="36"/>
                </a:moveTo>
                <a:cubicBezTo>
                  <a:pt x="54" y="32"/>
                  <a:pt x="54" y="32"/>
                  <a:pt x="54" y="32"/>
                </a:cubicBezTo>
                <a:cubicBezTo>
                  <a:pt x="50" y="39"/>
                  <a:pt x="50" y="39"/>
                  <a:pt x="50" y="39"/>
                </a:cubicBezTo>
                <a:cubicBezTo>
                  <a:pt x="57" y="43"/>
                  <a:pt x="57" y="43"/>
                  <a:pt x="57" y="43"/>
                </a:cubicBezTo>
                <a:lnTo>
                  <a:pt x="61" y="36"/>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 name="Freeform 89"/>
          <p:cNvSpPr>
            <a:spLocks noEditPoints="1"/>
          </p:cNvSpPr>
          <p:nvPr/>
        </p:nvSpPr>
        <p:spPr bwMode="auto">
          <a:xfrm>
            <a:off x="6489700" y="4024313"/>
            <a:ext cx="376238" cy="304800"/>
          </a:xfrm>
          <a:custGeom>
            <a:avLst/>
            <a:gdLst>
              <a:gd name="T0" fmla="*/ 160 w 176"/>
              <a:gd name="T1" fmla="*/ 16 h 144"/>
              <a:gd name="T2" fmla="*/ 88 w 176"/>
              <a:gd name="T3" fmla="*/ 16 h 144"/>
              <a:gd name="T4" fmla="*/ 56 w 176"/>
              <a:gd name="T5" fmla="*/ 0 h 144"/>
              <a:gd name="T6" fmla="*/ 16 w 176"/>
              <a:gd name="T7" fmla="*/ 0 h 144"/>
              <a:gd name="T8" fmla="*/ 0 w 176"/>
              <a:gd name="T9" fmla="*/ 16 h 144"/>
              <a:gd name="T10" fmla="*/ 0 w 176"/>
              <a:gd name="T11" fmla="*/ 128 h 144"/>
              <a:gd name="T12" fmla="*/ 16 w 176"/>
              <a:gd name="T13" fmla="*/ 144 h 144"/>
              <a:gd name="T14" fmla="*/ 160 w 176"/>
              <a:gd name="T15" fmla="*/ 144 h 144"/>
              <a:gd name="T16" fmla="*/ 176 w 176"/>
              <a:gd name="T17" fmla="*/ 128 h 144"/>
              <a:gd name="T18" fmla="*/ 176 w 176"/>
              <a:gd name="T19" fmla="*/ 32 h 144"/>
              <a:gd name="T20" fmla="*/ 160 w 176"/>
              <a:gd name="T21" fmla="*/ 16 h 144"/>
              <a:gd name="T22" fmla="*/ 168 w 176"/>
              <a:gd name="T23" fmla="*/ 128 h 144"/>
              <a:gd name="T24" fmla="*/ 160 w 176"/>
              <a:gd name="T25" fmla="*/ 136 h 144"/>
              <a:gd name="T26" fmla="*/ 16 w 176"/>
              <a:gd name="T27" fmla="*/ 136 h 144"/>
              <a:gd name="T28" fmla="*/ 8 w 176"/>
              <a:gd name="T29" fmla="*/ 128 h 144"/>
              <a:gd name="T30" fmla="*/ 8 w 176"/>
              <a:gd name="T31" fmla="*/ 48 h 144"/>
              <a:gd name="T32" fmla="*/ 168 w 176"/>
              <a:gd name="T33" fmla="*/ 48 h 144"/>
              <a:gd name="T34" fmla="*/ 168 w 176"/>
              <a:gd name="T35" fmla="*/ 128 h 144"/>
              <a:gd name="T36" fmla="*/ 168 w 176"/>
              <a:gd name="T37" fmla="*/ 40 h 144"/>
              <a:gd name="T38" fmla="*/ 8 w 176"/>
              <a:gd name="T39" fmla="*/ 40 h 144"/>
              <a:gd name="T40" fmla="*/ 8 w 176"/>
              <a:gd name="T41" fmla="*/ 16 h 144"/>
              <a:gd name="T42" fmla="*/ 16 w 176"/>
              <a:gd name="T43" fmla="*/ 8 h 144"/>
              <a:gd name="T44" fmla="*/ 56 w 176"/>
              <a:gd name="T45" fmla="*/ 8 h 144"/>
              <a:gd name="T46" fmla="*/ 88 w 176"/>
              <a:gd name="T47" fmla="*/ 24 h 144"/>
              <a:gd name="T48" fmla="*/ 160 w 176"/>
              <a:gd name="T49" fmla="*/ 24 h 144"/>
              <a:gd name="T50" fmla="*/ 168 w 176"/>
              <a:gd name="T51" fmla="*/ 32 h 144"/>
              <a:gd name="T52" fmla="*/ 168 w 176"/>
              <a:gd name="T53" fmla="*/ 40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 name="Freeform 83"/>
          <p:cNvSpPr>
            <a:spLocks noEditPoints="1"/>
          </p:cNvSpPr>
          <p:nvPr/>
        </p:nvSpPr>
        <p:spPr bwMode="auto">
          <a:xfrm>
            <a:off x="7516813" y="4157663"/>
            <a:ext cx="374650" cy="306387"/>
          </a:xfrm>
          <a:custGeom>
            <a:avLst/>
            <a:gdLst>
              <a:gd name="T0" fmla="*/ 120 w 176"/>
              <a:gd name="T1" fmla="*/ 16 h 144"/>
              <a:gd name="T2" fmla="*/ 72 w 176"/>
              <a:gd name="T3" fmla="*/ 0 h 144"/>
              <a:gd name="T4" fmla="*/ 8 w 176"/>
              <a:gd name="T5" fmla="*/ 16 h 144"/>
              <a:gd name="T6" fmla="*/ 0 w 176"/>
              <a:gd name="T7" fmla="*/ 64 h 144"/>
              <a:gd name="T8" fmla="*/ 8 w 176"/>
              <a:gd name="T9" fmla="*/ 136 h 144"/>
              <a:gd name="T10" fmla="*/ 160 w 176"/>
              <a:gd name="T11" fmla="*/ 144 h 144"/>
              <a:gd name="T12" fmla="*/ 168 w 176"/>
              <a:gd name="T13" fmla="*/ 72 h 144"/>
              <a:gd name="T14" fmla="*/ 176 w 176"/>
              <a:gd name="T15" fmla="*/ 24 h 144"/>
              <a:gd name="T16" fmla="*/ 72 w 176"/>
              <a:gd name="T17" fmla="*/ 8 h 144"/>
              <a:gd name="T18" fmla="*/ 112 w 176"/>
              <a:gd name="T19" fmla="*/ 16 h 144"/>
              <a:gd name="T20" fmla="*/ 72 w 176"/>
              <a:gd name="T21" fmla="*/ 8 h 144"/>
              <a:gd name="T22" fmla="*/ 16 w 176"/>
              <a:gd name="T23" fmla="*/ 136 h 144"/>
              <a:gd name="T24" fmla="*/ 32 w 176"/>
              <a:gd name="T25" fmla="*/ 72 h 144"/>
              <a:gd name="T26" fmla="*/ 40 w 176"/>
              <a:gd name="T27" fmla="*/ 88 h 144"/>
              <a:gd name="T28" fmla="*/ 64 w 176"/>
              <a:gd name="T29" fmla="*/ 80 h 144"/>
              <a:gd name="T30" fmla="*/ 112 w 176"/>
              <a:gd name="T31" fmla="*/ 72 h 144"/>
              <a:gd name="T32" fmla="*/ 120 w 176"/>
              <a:gd name="T33" fmla="*/ 88 h 144"/>
              <a:gd name="T34" fmla="*/ 144 w 176"/>
              <a:gd name="T35" fmla="*/ 80 h 144"/>
              <a:gd name="T36" fmla="*/ 160 w 176"/>
              <a:gd name="T37" fmla="*/ 72 h 144"/>
              <a:gd name="T38" fmla="*/ 40 w 176"/>
              <a:gd name="T39" fmla="*/ 56 h 144"/>
              <a:gd name="T40" fmla="*/ 56 w 176"/>
              <a:gd name="T41" fmla="*/ 80 h 144"/>
              <a:gd name="T42" fmla="*/ 40 w 176"/>
              <a:gd name="T43" fmla="*/ 56 h 144"/>
              <a:gd name="T44" fmla="*/ 136 w 176"/>
              <a:gd name="T45" fmla="*/ 56 h 144"/>
              <a:gd name="T46" fmla="*/ 120 w 176"/>
              <a:gd name="T47" fmla="*/ 80 h 144"/>
              <a:gd name="T48" fmla="*/ 168 w 176"/>
              <a:gd name="T49" fmla="*/ 64 h 144"/>
              <a:gd name="T50" fmla="*/ 144 w 176"/>
              <a:gd name="T51" fmla="*/ 56 h 144"/>
              <a:gd name="T52" fmla="*/ 120 w 176"/>
              <a:gd name="T53" fmla="*/ 48 h 144"/>
              <a:gd name="T54" fmla="*/ 112 w 176"/>
              <a:gd name="T55" fmla="*/ 64 h 144"/>
              <a:gd name="T56" fmla="*/ 64 w 176"/>
              <a:gd name="T57" fmla="*/ 56 h 144"/>
              <a:gd name="T58" fmla="*/ 40 w 176"/>
              <a:gd name="T59" fmla="*/ 48 h 144"/>
              <a:gd name="T60" fmla="*/ 32 w 176"/>
              <a:gd name="T61" fmla="*/ 64 h 144"/>
              <a:gd name="T62" fmla="*/ 8 w 176"/>
              <a:gd name="T63" fmla="*/ 24 h 144"/>
              <a:gd name="T64" fmla="*/ 168 w 176"/>
              <a:gd name="T65" fmla="*/ 6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233"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Umbrella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Diagram</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94234"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 name="Oval 59"/>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p:cTn id="7" dur="500" fill="hold"/>
                                        <p:tgtEl>
                                          <p:spTgt spid="68"/>
                                        </p:tgtEl>
                                        <p:attrNameLst>
                                          <p:attrName>ppt_w</p:attrName>
                                        </p:attrNameLst>
                                      </p:cBhvr>
                                      <p:tavLst>
                                        <p:tav tm="0">
                                          <p:val>
                                            <p:fltVal val="0"/>
                                          </p:val>
                                        </p:tav>
                                        <p:tav tm="100000">
                                          <p:val>
                                            <p:strVal val="#ppt_w"/>
                                          </p:val>
                                        </p:tav>
                                      </p:tavLst>
                                    </p:anim>
                                    <p:anim calcmode="lin" valueType="num">
                                      <p:cBhvr>
                                        <p:cTn id="8" dur="500" fill="hold"/>
                                        <p:tgtEl>
                                          <p:spTgt spid="68"/>
                                        </p:tgtEl>
                                        <p:attrNameLst>
                                          <p:attrName>ppt_h</p:attrName>
                                        </p:attrNameLst>
                                      </p:cBhvr>
                                      <p:tavLst>
                                        <p:tav tm="0">
                                          <p:val>
                                            <p:fltVal val="0"/>
                                          </p:val>
                                        </p:tav>
                                        <p:tav tm="100000">
                                          <p:val>
                                            <p:strVal val="#ppt_h"/>
                                          </p:val>
                                        </p:tav>
                                      </p:tavLst>
                                    </p:anim>
                                    <p:animEffect transition="in" filter="fade">
                                      <p:cBhvr>
                                        <p:cTn id="9" dur="500"/>
                                        <p:tgtEl>
                                          <p:spTgt spid="68"/>
                                        </p:tgtEl>
                                      </p:cBhvr>
                                    </p:animEffect>
                                  </p:childTnLst>
                                </p:cTn>
                              </p:par>
                              <p:par>
                                <p:cTn id="10" presetID="53" presetClass="entr" presetSubtype="16" fill="hold" nodeType="withEffect">
                                  <p:stCondLst>
                                    <p:cond delay="0"/>
                                  </p:stCondLst>
                                  <p:childTnLst>
                                    <p:set>
                                      <p:cBhvr>
                                        <p:cTn id="11" dur="1" fill="hold">
                                          <p:stCondLst>
                                            <p:cond delay="0"/>
                                          </p:stCondLst>
                                        </p:cTn>
                                        <p:tgtEl>
                                          <p:spTgt spid="69"/>
                                        </p:tgtEl>
                                        <p:attrNameLst>
                                          <p:attrName>style.visibility</p:attrName>
                                        </p:attrNameLst>
                                      </p:cBhvr>
                                      <p:to>
                                        <p:strVal val="visible"/>
                                      </p:to>
                                    </p:set>
                                    <p:anim calcmode="lin" valueType="num">
                                      <p:cBhvr>
                                        <p:cTn id="12" dur="500" fill="hold"/>
                                        <p:tgtEl>
                                          <p:spTgt spid="69"/>
                                        </p:tgtEl>
                                        <p:attrNameLst>
                                          <p:attrName>ppt_w</p:attrName>
                                        </p:attrNameLst>
                                      </p:cBhvr>
                                      <p:tavLst>
                                        <p:tav tm="0">
                                          <p:val>
                                            <p:fltVal val="0"/>
                                          </p:val>
                                        </p:tav>
                                        <p:tav tm="100000">
                                          <p:val>
                                            <p:strVal val="#ppt_w"/>
                                          </p:val>
                                        </p:tav>
                                      </p:tavLst>
                                    </p:anim>
                                    <p:anim calcmode="lin" valueType="num">
                                      <p:cBhvr>
                                        <p:cTn id="13" dur="500" fill="hold"/>
                                        <p:tgtEl>
                                          <p:spTgt spid="69"/>
                                        </p:tgtEl>
                                        <p:attrNameLst>
                                          <p:attrName>ppt_h</p:attrName>
                                        </p:attrNameLst>
                                      </p:cBhvr>
                                      <p:tavLst>
                                        <p:tav tm="0">
                                          <p:val>
                                            <p:fltVal val="0"/>
                                          </p:val>
                                        </p:tav>
                                        <p:tav tm="100000">
                                          <p:val>
                                            <p:strVal val="#ppt_h"/>
                                          </p:val>
                                        </p:tav>
                                      </p:tavLst>
                                    </p:anim>
                                    <p:animEffect transition="in" filter="fade">
                                      <p:cBhvr>
                                        <p:cTn id="14" dur="500"/>
                                        <p:tgtEl>
                                          <p:spTgt spid="69"/>
                                        </p:tgtEl>
                                      </p:cBhvr>
                                    </p:animEffect>
                                  </p:childTnLst>
                                </p:cTn>
                              </p:par>
                              <p:par>
                                <p:cTn id="15" presetID="53" presetClass="entr" presetSubtype="16" fill="hold" nodeType="withEffect">
                                  <p:stCondLst>
                                    <p:cond delay="0"/>
                                  </p:stCondLst>
                                  <p:childTnLst>
                                    <p:set>
                                      <p:cBhvr>
                                        <p:cTn id="16" dur="1" fill="hold">
                                          <p:stCondLst>
                                            <p:cond delay="0"/>
                                          </p:stCondLst>
                                        </p:cTn>
                                        <p:tgtEl>
                                          <p:spTgt spid="70"/>
                                        </p:tgtEl>
                                        <p:attrNameLst>
                                          <p:attrName>style.visibility</p:attrName>
                                        </p:attrNameLst>
                                      </p:cBhvr>
                                      <p:to>
                                        <p:strVal val="visible"/>
                                      </p:to>
                                    </p:set>
                                    <p:anim calcmode="lin" valueType="num">
                                      <p:cBhvr>
                                        <p:cTn id="17" dur="500" fill="hold"/>
                                        <p:tgtEl>
                                          <p:spTgt spid="70"/>
                                        </p:tgtEl>
                                        <p:attrNameLst>
                                          <p:attrName>ppt_w</p:attrName>
                                        </p:attrNameLst>
                                      </p:cBhvr>
                                      <p:tavLst>
                                        <p:tav tm="0">
                                          <p:val>
                                            <p:fltVal val="0"/>
                                          </p:val>
                                        </p:tav>
                                        <p:tav tm="100000">
                                          <p:val>
                                            <p:strVal val="#ppt_w"/>
                                          </p:val>
                                        </p:tav>
                                      </p:tavLst>
                                    </p:anim>
                                    <p:anim calcmode="lin" valueType="num">
                                      <p:cBhvr>
                                        <p:cTn id="18" dur="500" fill="hold"/>
                                        <p:tgtEl>
                                          <p:spTgt spid="70"/>
                                        </p:tgtEl>
                                        <p:attrNameLst>
                                          <p:attrName>ppt_h</p:attrName>
                                        </p:attrNameLst>
                                      </p:cBhvr>
                                      <p:tavLst>
                                        <p:tav tm="0">
                                          <p:val>
                                            <p:fltVal val="0"/>
                                          </p:val>
                                        </p:tav>
                                        <p:tav tm="100000">
                                          <p:val>
                                            <p:strVal val="#ppt_h"/>
                                          </p:val>
                                        </p:tav>
                                      </p:tavLst>
                                    </p:anim>
                                    <p:animEffect transition="in" filter="fade">
                                      <p:cBhvr>
                                        <p:cTn id="19" dur="500"/>
                                        <p:tgtEl>
                                          <p:spTgt spid="70"/>
                                        </p:tgtEl>
                                      </p:cBhvr>
                                    </p:animEffect>
                                  </p:childTnLst>
                                </p:cTn>
                              </p:par>
                              <p:par>
                                <p:cTn id="20" presetID="53" presetClass="entr" presetSubtype="16" fill="hold" nodeType="withEffect">
                                  <p:stCondLst>
                                    <p:cond delay="0"/>
                                  </p:stCondLst>
                                  <p:childTnLst>
                                    <p:set>
                                      <p:cBhvr>
                                        <p:cTn id="21" dur="1" fill="hold">
                                          <p:stCondLst>
                                            <p:cond delay="0"/>
                                          </p:stCondLst>
                                        </p:cTn>
                                        <p:tgtEl>
                                          <p:spTgt spid="71"/>
                                        </p:tgtEl>
                                        <p:attrNameLst>
                                          <p:attrName>style.visibility</p:attrName>
                                        </p:attrNameLst>
                                      </p:cBhvr>
                                      <p:to>
                                        <p:strVal val="visible"/>
                                      </p:to>
                                    </p:set>
                                    <p:anim calcmode="lin" valueType="num">
                                      <p:cBhvr>
                                        <p:cTn id="22" dur="500" fill="hold"/>
                                        <p:tgtEl>
                                          <p:spTgt spid="71"/>
                                        </p:tgtEl>
                                        <p:attrNameLst>
                                          <p:attrName>ppt_w</p:attrName>
                                        </p:attrNameLst>
                                      </p:cBhvr>
                                      <p:tavLst>
                                        <p:tav tm="0">
                                          <p:val>
                                            <p:fltVal val="0"/>
                                          </p:val>
                                        </p:tav>
                                        <p:tav tm="100000">
                                          <p:val>
                                            <p:strVal val="#ppt_w"/>
                                          </p:val>
                                        </p:tav>
                                      </p:tavLst>
                                    </p:anim>
                                    <p:anim calcmode="lin" valueType="num">
                                      <p:cBhvr>
                                        <p:cTn id="23" dur="500" fill="hold"/>
                                        <p:tgtEl>
                                          <p:spTgt spid="71"/>
                                        </p:tgtEl>
                                        <p:attrNameLst>
                                          <p:attrName>ppt_h</p:attrName>
                                        </p:attrNameLst>
                                      </p:cBhvr>
                                      <p:tavLst>
                                        <p:tav tm="0">
                                          <p:val>
                                            <p:fltVal val="0"/>
                                          </p:val>
                                        </p:tav>
                                        <p:tav tm="100000">
                                          <p:val>
                                            <p:strVal val="#ppt_h"/>
                                          </p:val>
                                        </p:tav>
                                      </p:tavLst>
                                    </p:anim>
                                    <p:animEffect transition="in" filter="fade">
                                      <p:cBhvr>
                                        <p:cTn id="24" dur="500"/>
                                        <p:tgtEl>
                                          <p:spTgt spid="71"/>
                                        </p:tgtEl>
                                      </p:cBhvr>
                                    </p:animEffect>
                                  </p:childTnLst>
                                </p:cTn>
                              </p:par>
                              <p:par>
                                <p:cTn id="25" presetID="42" presetClass="path" presetSubtype="0" accel="50000" decel="50000" fill="hold" nodeType="withEffect">
                                  <p:stCondLst>
                                    <p:cond delay="0"/>
                                  </p:stCondLst>
                                  <p:childTnLst>
                                    <p:animMotion origin="layout" path="M -3.95833E-6 -3.7037E-7 L -3.95833E-6 0.12616 " pathEditMode="relative" rAng="0" ptsTypes="AA">
                                      <p:cBhvr>
                                        <p:cTn id="26" dur="2000" fill="hold"/>
                                        <p:tgtEl>
                                          <p:spTgt spid="68"/>
                                        </p:tgtEl>
                                        <p:attrNameLst>
                                          <p:attrName>ppt_x</p:attrName>
                                          <p:attrName>ppt_y</p:attrName>
                                        </p:attrNameLst>
                                      </p:cBhvr>
                                      <p:rCtr x="0" y="6296"/>
                                    </p:animMotion>
                                  </p:childTnLst>
                                  <p:subTnLst>
                                    <p:set>
                                      <p:cBhvr override="childStyle">
                                        <p:cTn dur="1" fill="hold" display="0" masterRel="sameClick" afterEffect="1">
                                          <p:stCondLst>
                                            <p:cond evt="end" delay="0">
                                              <p:tn val="25"/>
                                            </p:cond>
                                          </p:stCondLst>
                                        </p:cTn>
                                        <p:tgtEl>
                                          <p:spTgt spid="68"/>
                                        </p:tgtEl>
                                        <p:attrNameLst>
                                          <p:attrName>style.visibility</p:attrName>
                                        </p:attrNameLst>
                                      </p:cBhvr>
                                      <p:to>
                                        <p:strVal val="hidden"/>
                                      </p:to>
                                    </p:set>
                                  </p:subTnLst>
                                </p:cTn>
                              </p:par>
                              <p:par>
                                <p:cTn id="27" presetID="42" presetClass="path" presetSubtype="0" accel="50000" decel="50000" fill="hold" nodeType="withEffect">
                                  <p:stCondLst>
                                    <p:cond delay="0"/>
                                  </p:stCondLst>
                                  <p:childTnLst>
                                    <p:animMotion origin="layout" path="M -2.08333E-6 3.7037E-6 L -2.08333E-6 0.15671 " pathEditMode="relative" rAng="0" ptsTypes="AA">
                                      <p:cBhvr>
                                        <p:cTn id="28" dur="2000" fill="hold"/>
                                        <p:tgtEl>
                                          <p:spTgt spid="69"/>
                                        </p:tgtEl>
                                        <p:attrNameLst>
                                          <p:attrName>ppt_x</p:attrName>
                                          <p:attrName>ppt_y</p:attrName>
                                        </p:attrNameLst>
                                      </p:cBhvr>
                                      <p:rCtr x="0" y="7824"/>
                                    </p:animMotion>
                                  </p:childTnLst>
                                  <p:subTnLst>
                                    <p:set>
                                      <p:cBhvr override="childStyle">
                                        <p:cTn dur="1" fill="hold" display="0" masterRel="sameClick" afterEffect="1">
                                          <p:stCondLst>
                                            <p:cond evt="end" delay="0">
                                              <p:tn val="27"/>
                                            </p:cond>
                                          </p:stCondLst>
                                        </p:cTn>
                                        <p:tgtEl>
                                          <p:spTgt spid="69"/>
                                        </p:tgtEl>
                                        <p:attrNameLst>
                                          <p:attrName>style.visibility</p:attrName>
                                        </p:attrNameLst>
                                      </p:cBhvr>
                                      <p:to>
                                        <p:strVal val="hidden"/>
                                      </p:to>
                                    </p:set>
                                  </p:subTnLst>
                                </p:cTn>
                              </p:par>
                              <p:par>
                                <p:cTn id="29" presetID="42" presetClass="path" presetSubtype="0" accel="50000" decel="50000" fill="hold" nodeType="withEffect">
                                  <p:stCondLst>
                                    <p:cond delay="0"/>
                                  </p:stCondLst>
                                  <p:childTnLst>
                                    <p:animMotion origin="layout" path="M 3.54167E-6 3.7037E-6 L 3.54167E-6 0.15671 " pathEditMode="relative" rAng="0" ptsTypes="AA">
                                      <p:cBhvr>
                                        <p:cTn id="30" dur="2000" fill="hold"/>
                                        <p:tgtEl>
                                          <p:spTgt spid="70"/>
                                        </p:tgtEl>
                                        <p:attrNameLst>
                                          <p:attrName>ppt_x</p:attrName>
                                          <p:attrName>ppt_y</p:attrName>
                                        </p:attrNameLst>
                                      </p:cBhvr>
                                      <p:rCtr x="0" y="7824"/>
                                    </p:animMotion>
                                  </p:childTnLst>
                                  <p:subTnLst>
                                    <p:set>
                                      <p:cBhvr override="childStyle">
                                        <p:cTn dur="1" fill="hold" display="0" masterRel="sameClick" afterEffect="1">
                                          <p:stCondLst>
                                            <p:cond evt="end" delay="0">
                                              <p:tn val="29"/>
                                            </p:cond>
                                          </p:stCondLst>
                                        </p:cTn>
                                        <p:tgtEl>
                                          <p:spTgt spid="70"/>
                                        </p:tgtEl>
                                        <p:attrNameLst>
                                          <p:attrName>style.visibility</p:attrName>
                                        </p:attrNameLst>
                                      </p:cBhvr>
                                      <p:to>
                                        <p:strVal val="hidden"/>
                                      </p:to>
                                    </p:set>
                                  </p:subTnLst>
                                </p:cTn>
                              </p:par>
                              <p:par>
                                <p:cTn id="31" presetID="42" presetClass="path" presetSubtype="0" accel="50000" decel="50000" fill="hold" nodeType="withEffect">
                                  <p:stCondLst>
                                    <p:cond delay="0"/>
                                  </p:stCondLst>
                                  <p:childTnLst>
                                    <p:animMotion origin="layout" path="M -4.79167E-6 -3.7037E-7 L -4.79167E-6 0.1456 " pathEditMode="relative" rAng="0" ptsTypes="AA">
                                      <p:cBhvr>
                                        <p:cTn id="32" dur="2000" fill="hold"/>
                                        <p:tgtEl>
                                          <p:spTgt spid="71"/>
                                        </p:tgtEl>
                                        <p:attrNameLst>
                                          <p:attrName>ppt_x</p:attrName>
                                          <p:attrName>ppt_y</p:attrName>
                                        </p:attrNameLst>
                                      </p:cBhvr>
                                      <p:rCtr x="0" y="7269"/>
                                    </p:animMotion>
                                  </p:childTnLst>
                                  <p:subTnLst>
                                    <p:set>
                                      <p:cBhvr override="childStyle">
                                        <p:cTn dur="1" fill="hold" display="0" masterRel="sameClick" afterEffect="1">
                                          <p:stCondLst>
                                            <p:cond evt="end" delay="0">
                                              <p:tn val="31"/>
                                            </p:cond>
                                          </p:stCondLst>
                                        </p:cTn>
                                        <p:tgtEl>
                                          <p:spTgt spid="71"/>
                                        </p:tgtEl>
                                        <p:attrNameLst>
                                          <p:attrName>style.visibility</p:attrName>
                                        </p:attrNameLst>
                                      </p:cBhvr>
                                      <p:to>
                                        <p:strVal val="hidden"/>
                                      </p:to>
                                    </p:set>
                                  </p:subTnLst>
                                </p:cTn>
                              </p:par>
                              <p:par>
                                <p:cTn id="33" presetID="10" presetClass="entr" presetSubtype="0" fill="hold" nodeType="withEffect">
                                  <p:stCondLst>
                                    <p:cond delay="1750"/>
                                  </p:stCondLst>
                                  <p:childTnLst>
                                    <p:set>
                                      <p:cBhvr>
                                        <p:cTn id="34" dur="1" fill="hold">
                                          <p:stCondLst>
                                            <p:cond delay="0"/>
                                          </p:stCondLst>
                                        </p:cTn>
                                        <p:tgtEl>
                                          <p:spTgt spid="73"/>
                                        </p:tgtEl>
                                        <p:attrNameLst>
                                          <p:attrName>style.visibility</p:attrName>
                                        </p:attrNameLst>
                                      </p:cBhvr>
                                      <p:to>
                                        <p:strVal val="visible"/>
                                      </p:to>
                                    </p:set>
                                    <p:animEffect transition="in" filter="fade">
                                      <p:cBhvr>
                                        <p:cTn id="35" dur="500"/>
                                        <p:tgtEl>
                                          <p:spTgt spid="73"/>
                                        </p:tgtEl>
                                      </p:cBhvr>
                                    </p:animEffect>
                                  </p:childTnLst>
                                </p:cTn>
                              </p:par>
                              <p:par>
                                <p:cTn id="36" presetID="10" presetClass="entr" presetSubtype="0" fill="hold" nodeType="withEffect">
                                  <p:stCondLst>
                                    <p:cond delay="1750"/>
                                  </p:stCondLst>
                                  <p:childTnLst>
                                    <p:set>
                                      <p:cBhvr>
                                        <p:cTn id="37" dur="1" fill="hold">
                                          <p:stCondLst>
                                            <p:cond delay="0"/>
                                          </p:stCondLst>
                                        </p:cTn>
                                        <p:tgtEl>
                                          <p:spTgt spid="72"/>
                                        </p:tgtEl>
                                        <p:attrNameLst>
                                          <p:attrName>style.visibility</p:attrName>
                                        </p:attrNameLst>
                                      </p:cBhvr>
                                      <p:to>
                                        <p:strVal val="visible"/>
                                      </p:to>
                                    </p:set>
                                    <p:animEffect transition="in" filter="fade">
                                      <p:cBhvr>
                                        <p:cTn id="38" dur="500"/>
                                        <p:tgtEl>
                                          <p:spTgt spid="72"/>
                                        </p:tgtEl>
                                      </p:cBhvr>
                                    </p:animEffect>
                                  </p:childTnLst>
                                </p:cTn>
                              </p:par>
                              <p:par>
                                <p:cTn id="39" presetID="10" presetClass="entr" presetSubtype="0" fill="hold" nodeType="withEffect">
                                  <p:stCondLst>
                                    <p:cond delay="175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10" presetClass="entr" presetSubtype="0" fill="hold" nodeType="withEffect">
                                  <p:stCondLst>
                                    <p:cond delay="1750"/>
                                  </p:stCondLst>
                                  <p:childTnLst>
                                    <p:set>
                                      <p:cBhvr>
                                        <p:cTn id="43" dur="1" fill="hold">
                                          <p:stCondLst>
                                            <p:cond delay="0"/>
                                          </p:stCondLst>
                                        </p:cTn>
                                        <p:tgtEl>
                                          <p:spTgt spid="76"/>
                                        </p:tgtEl>
                                        <p:attrNameLst>
                                          <p:attrName>style.visibility</p:attrName>
                                        </p:attrNameLst>
                                      </p:cBhvr>
                                      <p:to>
                                        <p:strVal val="visible"/>
                                      </p:to>
                                    </p:set>
                                    <p:animEffect transition="in" filter="fade">
                                      <p:cBhvr>
                                        <p:cTn id="44" dur="500"/>
                                        <p:tgtEl>
                                          <p:spTgt spid="76"/>
                                        </p:tgtEl>
                                      </p:cBhvr>
                                    </p:animEffect>
                                  </p:childTnLst>
                                </p:cTn>
                              </p:par>
                            </p:childTnLst>
                          </p:cTn>
                        </p:par>
                        <p:par>
                          <p:cTn id="45" fill="hold">
                            <p:stCondLst>
                              <p:cond delay="500"/>
                            </p:stCondLst>
                            <p:childTnLst>
                              <p:par>
                                <p:cTn id="46" presetID="2" presetClass="entr" presetSubtype="4" fill="hold" nodeType="afterEffect">
                                  <p:stCondLst>
                                    <p:cond delay="0"/>
                                  </p:stCondLst>
                                  <p:childTnLst>
                                    <p:set>
                                      <p:cBhvr>
                                        <p:cTn id="47" dur="1" fill="hold">
                                          <p:stCondLst>
                                            <p:cond delay="0"/>
                                          </p:stCondLst>
                                        </p:cTn>
                                        <p:tgtEl>
                                          <p:spTgt spid="51"/>
                                        </p:tgtEl>
                                        <p:attrNameLst>
                                          <p:attrName>style.visibility</p:attrName>
                                        </p:attrNameLst>
                                      </p:cBhvr>
                                      <p:to>
                                        <p:strVal val="visible"/>
                                      </p:to>
                                    </p:set>
                                    <p:anim calcmode="lin" valueType="num">
                                      <p:cBhvr additive="base">
                                        <p:cTn id="48" dur="500" fill="hold"/>
                                        <p:tgtEl>
                                          <p:spTgt spid="51"/>
                                        </p:tgtEl>
                                        <p:attrNameLst>
                                          <p:attrName>ppt_x</p:attrName>
                                        </p:attrNameLst>
                                      </p:cBhvr>
                                      <p:tavLst>
                                        <p:tav tm="0">
                                          <p:val>
                                            <p:strVal val="#ppt_x"/>
                                          </p:val>
                                        </p:tav>
                                        <p:tav tm="100000">
                                          <p:val>
                                            <p:strVal val="#ppt_x"/>
                                          </p:val>
                                        </p:tav>
                                      </p:tavLst>
                                    </p:anim>
                                    <p:anim calcmode="lin" valueType="num">
                                      <p:cBhvr additive="base">
                                        <p:cTn id="49" dur="500" fill="hold"/>
                                        <p:tgtEl>
                                          <p:spTgt spid="51"/>
                                        </p:tgtEl>
                                        <p:attrNameLst>
                                          <p:attrName>ppt_y</p:attrName>
                                        </p:attrNameLst>
                                      </p:cBhvr>
                                      <p:tavLst>
                                        <p:tav tm="0">
                                          <p:val>
                                            <p:strVal val="1+#ppt_h/2"/>
                                          </p:val>
                                        </p:tav>
                                        <p:tav tm="100000">
                                          <p:val>
                                            <p:strVal val="#ppt_y"/>
                                          </p:val>
                                        </p:tav>
                                      </p:tavLst>
                                    </p:anim>
                                  </p:childTnLst>
                                </p:cTn>
                              </p:par>
                              <p:par>
                                <p:cTn id="50" presetID="2" presetClass="entr" presetSubtype="4" fill="hold" nodeType="withEffect">
                                  <p:stCondLst>
                                    <p:cond delay="0"/>
                                  </p:stCondLst>
                                  <p:childTnLst>
                                    <p:set>
                                      <p:cBhvr>
                                        <p:cTn id="51" dur="1" fill="hold">
                                          <p:stCondLst>
                                            <p:cond delay="0"/>
                                          </p:stCondLst>
                                        </p:cTn>
                                        <p:tgtEl>
                                          <p:spTgt spid="52"/>
                                        </p:tgtEl>
                                        <p:attrNameLst>
                                          <p:attrName>style.visibility</p:attrName>
                                        </p:attrNameLst>
                                      </p:cBhvr>
                                      <p:to>
                                        <p:strVal val="visible"/>
                                      </p:to>
                                    </p:set>
                                    <p:anim calcmode="lin" valueType="num">
                                      <p:cBhvr additive="base">
                                        <p:cTn id="52" dur="500" fill="hold"/>
                                        <p:tgtEl>
                                          <p:spTgt spid="52"/>
                                        </p:tgtEl>
                                        <p:attrNameLst>
                                          <p:attrName>ppt_x</p:attrName>
                                        </p:attrNameLst>
                                      </p:cBhvr>
                                      <p:tavLst>
                                        <p:tav tm="0">
                                          <p:val>
                                            <p:strVal val="#ppt_x"/>
                                          </p:val>
                                        </p:tav>
                                        <p:tav tm="100000">
                                          <p:val>
                                            <p:strVal val="#ppt_x"/>
                                          </p:val>
                                        </p:tav>
                                      </p:tavLst>
                                    </p:anim>
                                    <p:anim calcmode="lin" valueType="num">
                                      <p:cBhvr additive="base">
                                        <p:cTn id="53" dur="500" fill="hold"/>
                                        <p:tgtEl>
                                          <p:spTgt spid="52"/>
                                        </p:tgtEl>
                                        <p:attrNameLst>
                                          <p:attrName>ppt_y</p:attrName>
                                        </p:attrNameLst>
                                      </p:cBhvr>
                                      <p:tavLst>
                                        <p:tav tm="0">
                                          <p:val>
                                            <p:strVal val="1+#ppt_h/2"/>
                                          </p:val>
                                        </p:tav>
                                        <p:tav tm="100000">
                                          <p:val>
                                            <p:strVal val="#ppt_y"/>
                                          </p:val>
                                        </p:tav>
                                      </p:tavLst>
                                    </p:anim>
                                  </p:childTnLst>
                                </p:cTn>
                              </p:par>
                              <p:par>
                                <p:cTn id="54" presetID="2" presetClass="entr" presetSubtype="4" fill="hold" nodeType="withEffect">
                                  <p:stCondLst>
                                    <p:cond delay="0"/>
                                  </p:stCondLst>
                                  <p:childTnLst>
                                    <p:set>
                                      <p:cBhvr>
                                        <p:cTn id="55" dur="1" fill="hold">
                                          <p:stCondLst>
                                            <p:cond delay="0"/>
                                          </p:stCondLst>
                                        </p:cTn>
                                        <p:tgtEl>
                                          <p:spTgt spid="53"/>
                                        </p:tgtEl>
                                        <p:attrNameLst>
                                          <p:attrName>style.visibility</p:attrName>
                                        </p:attrNameLst>
                                      </p:cBhvr>
                                      <p:to>
                                        <p:strVal val="visible"/>
                                      </p:to>
                                    </p:set>
                                    <p:anim calcmode="lin" valueType="num">
                                      <p:cBhvr additive="base">
                                        <p:cTn id="56" dur="500" fill="hold"/>
                                        <p:tgtEl>
                                          <p:spTgt spid="53"/>
                                        </p:tgtEl>
                                        <p:attrNameLst>
                                          <p:attrName>ppt_x</p:attrName>
                                        </p:attrNameLst>
                                      </p:cBhvr>
                                      <p:tavLst>
                                        <p:tav tm="0">
                                          <p:val>
                                            <p:strVal val="#ppt_x"/>
                                          </p:val>
                                        </p:tav>
                                        <p:tav tm="100000">
                                          <p:val>
                                            <p:strVal val="#ppt_x"/>
                                          </p:val>
                                        </p:tav>
                                      </p:tavLst>
                                    </p:anim>
                                    <p:anim calcmode="lin" valueType="num">
                                      <p:cBhvr additive="base">
                                        <p:cTn id="57" dur="500" fill="hold"/>
                                        <p:tgtEl>
                                          <p:spTgt spid="53"/>
                                        </p:tgtEl>
                                        <p:attrNameLst>
                                          <p:attrName>ppt_y</p:attrName>
                                        </p:attrNameLst>
                                      </p:cBhvr>
                                      <p:tavLst>
                                        <p:tav tm="0">
                                          <p:val>
                                            <p:strVal val="1+#ppt_h/2"/>
                                          </p:val>
                                        </p:tav>
                                        <p:tav tm="100000">
                                          <p:val>
                                            <p:strVal val="#ppt_y"/>
                                          </p:val>
                                        </p:tav>
                                      </p:tavLst>
                                    </p:anim>
                                  </p:childTnLst>
                                </p:cTn>
                              </p:par>
                              <p:par>
                                <p:cTn id="58" presetID="2" presetClass="entr" presetSubtype="4" fill="hold" nodeType="withEffect">
                                  <p:stCondLst>
                                    <p:cond delay="0"/>
                                  </p:stCondLst>
                                  <p:childTnLst>
                                    <p:set>
                                      <p:cBhvr>
                                        <p:cTn id="59" dur="1" fill="hold">
                                          <p:stCondLst>
                                            <p:cond delay="0"/>
                                          </p:stCondLst>
                                        </p:cTn>
                                        <p:tgtEl>
                                          <p:spTgt spid="54"/>
                                        </p:tgtEl>
                                        <p:attrNameLst>
                                          <p:attrName>style.visibility</p:attrName>
                                        </p:attrNameLst>
                                      </p:cBhvr>
                                      <p:to>
                                        <p:strVal val="visible"/>
                                      </p:to>
                                    </p:set>
                                    <p:anim calcmode="lin" valueType="num">
                                      <p:cBhvr additive="base">
                                        <p:cTn id="60" dur="500" fill="hold"/>
                                        <p:tgtEl>
                                          <p:spTgt spid="54"/>
                                        </p:tgtEl>
                                        <p:attrNameLst>
                                          <p:attrName>ppt_x</p:attrName>
                                        </p:attrNameLst>
                                      </p:cBhvr>
                                      <p:tavLst>
                                        <p:tav tm="0">
                                          <p:val>
                                            <p:strVal val="#ppt_x"/>
                                          </p:val>
                                        </p:tav>
                                        <p:tav tm="100000">
                                          <p:val>
                                            <p:strVal val="#ppt_x"/>
                                          </p:val>
                                        </p:tav>
                                      </p:tavLst>
                                    </p:anim>
                                    <p:anim calcmode="lin" valueType="num">
                                      <p:cBhvr additive="base">
                                        <p:cTn id="61" dur="500" fill="hold"/>
                                        <p:tgtEl>
                                          <p:spTgt spid="54"/>
                                        </p:tgtEl>
                                        <p:attrNameLst>
                                          <p:attrName>ppt_y</p:attrName>
                                        </p:attrNameLst>
                                      </p:cBhvr>
                                      <p:tavLst>
                                        <p:tav tm="0">
                                          <p:val>
                                            <p:strVal val="1+#ppt_h/2"/>
                                          </p:val>
                                        </p:tav>
                                        <p:tav tm="100000">
                                          <p:val>
                                            <p:strVal val="#ppt_y"/>
                                          </p:val>
                                        </p:tav>
                                      </p:tavLst>
                                    </p:anim>
                                  </p:childTnLst>
                                </p:cTn>
                              </p:par>
                            </p:childTnLst>
                          </p:cTn>
                        </p:par>
                        <p:par>
                          <p:cTn id="62" fill="hold">
                            <p:stCondLst>
                              <p:cond delay="1000"/>
                            </p:stCondLst>
                            <p:childTnLst>
                              <p:par>
                                <p:cTn id="63" presetID="2" presetClass="entr" presetSubtype="4"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additive="base">
                                        <p:cTn id="65" dur="500" fill="hold"/>
                                        <p:tgtEl>
                                          <p:spTgt spid="50"/>
                                        </p:tgtEl>
                                        <p:attrNameLst>
                                          <p:attrName>ppt_x</p:attrName>
                                        </p:attrNameLst>
                                      </p:cBhvr>
                                      <p:tavLst>
                                        <p:tav tm="0">
                                          <p:val>
                                            <p:strVal val="#ppt_x"/>
                                          </p:val>
                                        </p:tav>
                                        <p:tav tm="100000">
                                          <p:val>
                                            <p:strVal val="#ppt_x"/>
                                          </p:val>
                                        </p:tav>
                                      </p:tavLst>
                                    </p:anim>
                                    <p:anim calcmode="lin" valueType="num">
                                      <p:cBhvr additive="base">
                                        <p:cTn id="66" dur="500" fill="hold"/>
                                        <p:tgtEl>
                                          <p:spTgt spid="50"/>
                                        </p:tgtEl>
                                        <p:attrNameLst>
                                          <p:attrName>ppt_y</p:attrName>
                                        </p:attrNameLst>
                                      </p:cBhvr>
                                      <p:tavLst>
                                        <p:tav tm="0">
                                          <p:val>
                                            <p:strVal val="1+#ppt_h/2"/>
                                          </p:val>
                                        </p:tav>
                                        <p:tav tm="100000">
                                          <p:val>
                                            <p:strVal val="#ppt_y"/>
                                          </p:val>
                                        </p:tav>
                                      </p:tavLst>
                                    </p:anim>
                                  </p:childTnLst>
                                </p:cTn>
                              </p:par>
                              <p:par>
                                <p:cTn id="67" presetID="2" presetClass="entr" presetSubtype="4" fill="hold" nodeType="withEffect">
                                  <p:stCondLst>
                                    <p:cond delay="0"/>
                                  </p:stCondLst>
                                  <p:childTnLst>
                                    <p:set>
                                      <p:cBhvr>
                                        <p:cTn id="68" dur="1" fill="hold">
                                          <p:stCondLst>
                                            <p:cond delay="0"/>
                                          </p:stCondLst>
                                        </p:cTn>
                                        <p:tgtEl>
                                          <p:spTgt spid="55"/>
                                        </p:tgtEl>
                                        <p:attrNameLst>
                                          <p:attrName>style.visibility</p:attrName>
                                        </p:attrNameLst>
                                      </p:cBhvr>
                                      <p:to>
                                        <p:strVal val="visible"/>
                                      </p:to>
                                    </p:set>
                                    <p:anim calcmode="lin" valueType="num">
                                      <p:cBhvr additive="base">
                                        <p:cTn id="69" dur="500" fill="hold"/>
                                        <p:tgtEl>
                                          <p:spTgt spid="55"/>
                                        </p:tgtEl>
                                        <p:attrNameLst>
                                          <p:attrName>ppt_x</p:attrName>
                                        </p:attrNameLst>
                                      </p:cBhvr>
                                      <p:tavLst>
                                        <p:tav tm="0">
                                          <p:val>
                                            <p:strVal val="#ppt_x"/>
                                          </p:val>
                                        </p:tav>
                                        <p:tav tm="100000">
                                          <p:val>
                                            <p:strVal val="#ppt_x"/>
                                          </p:val>
                                        </p:tav>
                                      </p:tavLst>
                                    </p:anim>
                                    <p:anim calcmode="lin" valueType="num">
                                      <p:cBhvr additive="base">
                                        <p:cTn id="70" dur="500" fill="hold"/>
                                        <p:tgtEl>
                                          <p:spTgt spid="55"/>
                                        </p:tgtEl>
                                        <p:attrNameLst>
                                          <p:attrName>ppt_y</p:attrName>
                                        </p:attrNameLst>
                                      </p:cBhvr>
                                      <p:tavLst>
                                        <p:tav tm="0">
                                          <p:val>
                                            <p:strVal val="1+#ppt_h/2"/>
                                          </p:val>
                                        </p:tav>
                                        <p:tav tm="100000">
                                          <p:val>
                                            <p:strVal val="#ppt_y"/>
                                          </p:val>
                                        </p:tav>
                                      </p:tavLst>
                                    </p:anim>
                                  </p:childTnLst>
                                </p:cTn>
                              </p:par>
                              <p:par>
                                <p:cTn id="71" presetID="2" presetClass="entr" presetSubtype="4" fill="hold" nodeType="withEffect">
                                  <p:stCondLst>
                                    <p:cond delay="0"/>
                                  </p:stCondLst>
                                  <p:childTnLst>
                                    <p:set>
                                      <p:cBhvr>
                                        <p:cTn id="72" dur="1" fill="hold">
                                          <p:stCondLst>
                                            <p:cond delay="0"/>
                                          </p:stCondLst>
                                        </p:cTn>
                                        <p:tgtEl>
                                          <p:spTgt spid="65"/>
                                        </p:tgtEl>
                                        <p:attrNameLst>
                                          <p:attrName>style.visibility</p:attrName>
                                        </p:attrNameLst>
                                      </p:cBhvr>
                                      <p:to>
                                        <p:strVal val="visible"/>
                                      </p:to>
                                    </p:set>
                                    <p:anim calcmode="lin" valueType="num">
                                      <p:cBhvr additive="base">
                                        <p:cTn id="73" dur="500" fill="hold"/>
                                        <p:tgtEl>
                                          <p:spTgt spid="65"/>
                                        </p:tgtEl>
                                        <p:attrNameLst>
                                          <p:attrName>ppt_x</p:attrName>
                                        </p:attrNameLst>
                                      </p:cBhvr>
                                      <p:tavLst>
                                        <p:tav tm="0">
                                          <p:val>
                                            <p:strVal val="#ppt_x"/>
                                          </p:val>
                                        </p:tav>
                                        <p:tav tm="100000">
                                          <p:val>
                                            <p:strVal val="#ppt_x"/>
                                          </p:val>
                                        </p:tav>
                                      </p:tavLst>
                                    </p:anim>
                                    <p:anim calcmode="lin" valueType="num">
                                      <p:cBhvr additive="base">
                                        <p:cTn id="74" dur="500" fill="hold"/>
                                        <p:tgtEl>
                                          <p:spTgt spid="65"/>
                                        </p:tgtEl>
                                        <p:attrNameLst>
                                          <p:attrName>ppt_y</p:attrName>
                                        </p:attrNameLst>
                                      </p:cBhvr>
                                      <p:tavLst>
                                        <p:tav tm="0">
                                          <p:val>
                                            <p:strVal val="1+#ppt_h/2"/>
                                          </p:val>
                                        </p:tav>
                                        <p:tav tm="100000">
                                          <p:val>
                                            <p:strVal val="#ppt_y"/>
                                          </p:val>
                                        </p:tav>
                                      </p:tavLst>
                                    </p:anim>
                                  </p:childTnLst>
                                </p:cTn>
                              </p:par>
                              <p:par>
                                <p:cTn id="75" presetID="2" presetClass="entr" presetSubtype="4" fill="hold" nodeType="withEffect">
                                  <p:stCondLst>
                                    <p:cond delay="0"/>
                                  </p:stCondLst>
                                  <p:childTnLst>
                                    <p:set>
                                      <p:cBhvr>
                                        <p:cTn id="76" dur="1" fill="hold">
                                          <p:stCondLst>
                                            <p:cond delay="0"/>
                                          </p:stCondLst>
                                        </p:cTn>
                                        <p:tgtEl>
                                          <p:spTgt spid="64"/>
                                        </p:tgtEl>
                                        <p:attrNameLst>
                                          <p:attrName>style.visibility</p:attrName>
                                        </p:attrNameLst>
                                      </p:cBhvr>
                                      <p:to>
                                        <p:strVal val="visible"/>
                                      </p:to>
                                    </p:set>
                                    <p:anim calcmode="lin" valueType="num">
                                      <p:cBhvr additive="base">
                                        <p:cTn id="77" dur="500" fill="hold"/>
                                        <p:tgtEl>
                                          <p:spTgt spid="64"/>
                                        </p:tgtEl>
                                        <p:attrNameLst>
                                          <p:attrName>ppt_x</p:attrName>
                                        </p:attrNameLst>
                                      </p:cBhvr>
                                      <p:tavLst>
                                        <p:tav tm="0">
                                          <p:val>
                                            <p:strVal val="#ppt_x"/>
                                          </p:val>
                                        </p:tav>
                                        <p:tav tm="100000">
                                          <p:val>
                                            <p:strVal val="#ppt_x"/>
                                          </p:val>
                                        </p:tav>
                                      </p:tavLst>
                                    </p:anim>
                                    <p:anim calcmode="lin" valueType="num">
                                      <p:cBhvr additive="base">
                                        <p:cTn id="78" dur="500" fill="hold"/>
                                        <p:tgtEl>
                                          <p:spTgt spid="6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bwMode="auto">
          <a:xfrm>
            <a:off x="4630738" y="2224088"/>
            <a:ext cx="3003550" cy="3935412"/>
            <a:chOff x="4794250" y="2601913"/>
            <a:chExt cx="1855788" cy="2430462"/>
          </a:xfrm>
        </p:grpSpPr>
        <p:sp>
          <p:nvSpPr>
            <p:cNvPr id="95293" name="Freeform 33"/>
            <p:cNvSpPr/>
            <p:nvPr/>
          </p:nvSpPr>
          <p:spPr bwMode="auto">
            <a:xfrm>
              <a:off x="4794250" y="3446055"/>
              <a:ext cx="105933" cy="754924"/>
            </a:xfrm>
            <a:custGeom>
              <a:avLst/>
              <a:gdLst>
                <a:gd name="T0" fmla="*/ 0 w 67"/>
                <a:gd name="T1" fmla="*/ 200025 h 475"/>
                <a:gd name="T2" fmla="*/ 106363 w 67"/>
                <a:gd name="T3" fmla="*/ 754062 h 475"/>
                <a:gd name="T4" fmla="*/ 79375 w 67"/>
                <a:gd name="T5" fmla="*/ 0 h 475"/>
                <a:gd name="T6" fmla="*/ 0 w 67"/>
                <a:gd name="T7" fmla="*/ 200025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67" h="475">
                  <a:moveTo>
                    <a:pt x="0" y="126"/>
                  </a:moveTo>
                  <a:lnTo>
                    <a:pt x="67" y="475"/>
                  </a:lnTo>
                  <a:lnTo>
                    <a:pt x="50" y="0"/>
                  </a:lnTo>
                  <a:lnTo>
                    <a:pt x="0" y="126"/>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4" name="Freeform 34"/>
            <p:cNvSpPr/>
            <p:nvPr/>
          </p:nvSpPr>
          <p:spPr bwMode="auto">
            <a:xfrm>
              <a:off x="4873699" y="2601913"/>
              <a:ext cx="1191746" cy="844142"/>
            </a:xfrm>
            <a:custGeom>
              <a:avLst/>
              <a:gdLst>
                <a:gd name="T0" fmla="*/ 906463 w 751"/>
                <a:gd name="T1" fmla="*/ 463550 h 532"/>
                <a:gd name="T2" fmla="*/ 906463 w 751"/>
                <a:gd name="T3" fmla="*/ 463550 h 532"/>
                <a:gd name="T4" fmla="*/ 687388 w 751"/>
                <a:gd name="T5" fmla="*/ 0 h 532"/>
                <a:gd name="T6" fmla="*/ 687388 w 751"/>
                <a:gd name="T7" fmla="*/ 0 h 532"/>
                <a:gd name="T8" fmla="*/ 0 w 751"/>
                <a:gd name="T9" fmla="*/ 844550 h 532"/>
                <a:gd name="T10" fmla="*/ 1192213 w 751"/>
                <a:gd name="T11" fmla="*/ 825500 h 532"/>
                <a:gd name="T12" fmla="*/ 1101725 w 751"/>
                <a:gd name="T13" fmla="*/ 830263 h 532"/>
                <a:gd name="T14" fmla="*/ 1093788 w 751"/>
                <a:gd name="T15" fmla="*/ 830263 h 532"/>
                <a:gd name="T16" fmla="*/ 906463 w 751"/>
                <a:gd name="T17" fmla="*/ 463550 h 53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751" h="532">
                  <a:moveTo>
                    <a:pt x="571" y="292"/>
                  </a:moveTo>
                  <a:lnTo>
                    <a:pt x="571" y="292"/>
                  </a:lnTo>
                  <a:lnTo>
                    <a:pt x="433" y="0"/>
                  </a:lnTo>
                  <a:lnTo>
                    <a:pt x="0" y="532"/>
                  </a:lnTo>
                  <a:lnTo>
                    <a:pt x="751" y="520"/>
                  </a:lnTo>
                  <a:lnTo>
                    <a:pt x="694" y="523"/>
                  </a:lnTo>
                  <a:lnTo>
                    <a:pt x="689" y="523"/>
                  </a:lnTo>
                  <a:lnTo>
                    <a:pt x="571" y="292"/>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5" name="Freeform 35"/>
            <p:cNvSpPr/>
            <p:nvPr/>
          </p:nvSpPr>
          <p:spPr bwMode="auto">
            <a:xfrm>
              <a:off x="6065445" y="2994081"/>
              <a:ext cx="584593" cy="433346"/>
            </a:xfrm>
            <a:custGeom>
              <a:avLst/>
              <a:gdLst>
                <a:gd name="T0" fmla="*/ 584200 w 368"/>
                <a:gd name="T1" fmla="*/ 425450 h 273"/>
                <a:gd name="T2" fmla="*/ 233363 w 368"/>
                <a:gd name="T3" fmla="*/ 0 h 273"/>
                <a:gd name="T4" fmla="*/ 0 w 368"/>
                <a:gd name="T5" fmla="*/ 433387 h 273"/>
                <a:gd name="T6" fmla="*/ 584200 w 368"/>
                <a:gd name="T7" fmla="*/ 425450 h 27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 h="273">
                  <a:moveTo>
                    <a:pt x="368" y="268"/>
                  </a:moveTo>
                  <a:lnTo>
                    <a:pt x="147" y="0"/>
                  </a:lnTo>
                  <a:lnTo>
                    <a:pt x="0" y="273"/>
                  </a:lnTo>
                  <a:lnTo>
                    <a:pt x="368" y="268"/>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6" name="Freeform 36"/>
            <p:cNvSpPr/>
            <p:nvPr/>
          </p:nvSpPr>
          <p:spPr bwMode="auto">
            <a:xfrm>
              <a:off x="4900183" y="3838223"/>
              <a:ext cx="430597" cy="362756"/>
            </a:xfrm>
            <a:custGeom>
              <a:avLst/>
              <a:gdLst>
                <a:gd name="T0" fmla="*/ 0 w 271"/>
                <a:gd name="T1" fmla="*/ 361950 h 228"/>
                <a:gd name="T2" fmla="*/ 430213 w 271"/>
                <a:gd name="T3" fmla="*/ 0 h 228"/>
                <a:gd name="T4" fmla="*/ 271463 w 271"/>
                <a:gd name="T5" fmla="*/ 323850 h 228"/>
                <a:gd name="T6" fmla="*/ 0 w 271"/>
                <a:gd name="T7" fmla="*/ 361950 h 22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1" h="228">
                  <a:moveTo>
                    <a:pt x="0" y="228"/>
                  </a:moveTo>
                  <a:lnTo>
                    <a:pt x="271" y="0"/>
                  </a:lnTo>
                  <a:lnTo>
                    <a:pt x="171" y="204"/>
                  </a:lnTo>
                  <a:lnTo>
                    <a:pt x="0" y="228"/>
                  </a:lnTo>
                  <a:close/>
                </a:path>
              </a:pathLst>
            </a:custGeom>
            <a:solidFill>
              <a:srgbClr val="2191C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7" name="Freeform 37"/>
            <p:cNvSpPr/>
            <p:nvPr/>
          </p:nvSpPr>
          <p:spPr bwMode="auto">
            <a:xfrm>
              <a:off x="4900183" y="3838223"/>
              <a:ext cx="430597" cy="362756"/>
            </a:xfrm>
            <a:custGeom>
              <a:avLst/>
              <a:gdLst>
                <a:gd name="T0" fmla="*/ 0 w 271"/>
                <a:gd name="T1" fmla="*/ 361950 h 228"/>
                <a:gd name="T2" fmla="*/ 430213 w 271"/>
                <a:gd name="T3" fmla="*/ 0 h 228"/>
                <a:gd name="T4" fmla="*/ 271463 w 271"/>
                <a:gd name="T5" fmla="*/ 323850 h 228"/>
                <a:gd name="T6" fmla="*/ 0 60000 65536"/>
                <a:gd name="T7" fmla="*/ 0 60000 65536"/>
                <a:gd name="T8" fmla="*/ 0 60000 65536"/>
              </a:gdLst>
              <a:ahLst/>
              <a:cxnLst>
                <a:cxn ang="T6">
                  <a:pos x="T0" y="T1"/>
                </a:cxn>
                <a:cxn ang="T7">
                  <a:pos x="T2" y="T3"/>
                </a:cxn>
                <a:cxn ang="T8">
                  <a:pos x="T4" y="T5"/>
                </a:cxn>
              </a:cxnLst>
              <a:rect l="0" t="0" r="r" b="b"/>
              <a:pathLst>
                <a:path w="271" h="228">
                  <a:moveTo>
                    <a:pt x="0" y="228"/>
                  </a:moveTo>
                  <a:lnTo>
                    <a:pt x="271" y="0"/>
                  </a:lnTo>
                  <a:lnTo>
                    <a:pt x="171" y="20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8" name="Freeform 38"/>
            <p:cNvSpPr/>
            <p:nvPr/>
          </p:nvSpPr>
          <p:spPr bwMode="auto">
            <a:xfrm>
              <a:off x="5561283" y="2601913"/>
              <a:ext cx="436483" cy="463739"/>
            </a:xfrm>
            <a:custGeom>
              <a:avLst/>
              <a:gdLst>
                <a:gd name="T0" fmla="*/ 0 w 275"/>
                <a:gd name="T1" fmla="*/ 0 h 292"/>
                <a:gd name="T2" fmla="*/ 222250 w 275"/>
                <a:gd name="T3" fmla="*/ 463550 h 292"/>
                <a:gd name="T4" fmla="*/ 436563 w 275"/>
                <a:gd name="T5" fmla="*/ 155575 h 292"/>
                <a:gd name="T6" fmla="*/ 0 w 275"/>
                <a:gd name="T7" fmla="*/ 0 h 2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5" h="292">
                  <a:moveTo>
                    <a:pt x="0" y="0"/>
                  </a:moveTo>
                  <a:lnTo>
                    <a:pt x="140" y="292"/>
                  </a:lnTo>
                  <a:lnTo>
                    <a:pt x="275" y="98"/>
                  </a:lnTo>
                  <a:lnTo>
                    <a:pt x="0"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9" name="Freeform 39"/>
            <p:cNvSpPr/>
            <p:nvPr/>
          </p:nvSpPr>
          <p:spPr bwMode="auto">
            <a:xfrm>
              <a:off x="5520087" y="3065652"/>
              <a:ext cx="447272" cy="372560"/>
            </a:xfrm>
            <a:custGeom>
              <a:avLst/>
              <a:gdLst>
                <a:gd name="T0" fmla="*/ 260350 w 282"/>
                <a:gd name="T1" fmla="*/ 0 h 235"/>
                <a:gd name="T2" fmla="*/ 241300 w 282"/>
                <a:gd name="T3" fmla="*/ 26987 h 235"/>
                <a:gd name="T4" fmla="*/ 0 w 282"/>
                <a:gd name="T5" fmla="*/ 373062 h 235"/>
                <a:gd name="T6" fmla="*/ 447675 w 282"/>
                <a:gd name="T7" fmla="*/ 366712 h 235"/>
                <a:gd name="T8" fmla="*/ 260350 w 282"/>
                <a:gd name="T9" fmla="*/ 0 h 23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2" h="235">
                  <a:moveTo>
                    <a:pt x="164" y="0"/>
                  </a:moveTo>
                  <a:lnTo>
                    <a:pt x="152" y="17"/>
                  </a:lnTo>
                  <a:lnTo>
                    <a:pt x="0" y="235"/>
                  </a:lnTo>
                  <a:lnTo>
                    <a:pt x="282" y="231"/>
                  </a:lnTo>
                  <a:lnTo>
                    <a:pt x="164"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0" name="Freeform 40"/>
            <p:cNvSpPr/>
            <p:nvPr/>
          </p:nvSpPr>
          <p:spPr bwMode="auto">
            <a:xfrm>
              <a:off x="5975206" y="2994081"/>
              <a:ext cx="323684" cy="438248"/>
            </a:xfrm>
            <a:custGeom>
              <a:avLst/>
              <a:gdLst>
                <a:gd name="T0" fmla="*/ 0 w 204"/>
                <a:gd name="T1" fmla="*/ 438150 h 276"/>
                <a:gd name="T2" fmla="*/ 90488 w 204"/>
                <a:gd name="T3" fmla="*/ 433388 h 276"/>
                <a:gd name="T4" fmla="*/ 323850 w 204"/>
                <a:gd name="T5" fmla="*/ 0 h 276"/>
                <a:gd name="T6" fmla="*/ 219075 w 204"/>
                <a:gd name="T7" fmla="*/ 87313 h 276"/>
                <a:gd name="T8" fmla="*/ 0 w 204"/>
                <a:gd name="T9" fmla="*/ 438150 h 27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4" h="276">
                  <a:moveTo>
                    <a:pt x="0" y="276"/>
                  </a:moveTo>
                  <a:lnTo>
                    <a:pt x="57" y="273"/>
                  </a:lnTo>
                  <a:lnTo>
                    <a:pt x="204" y="0"/>
                  </a:lnTo>
                  <a:lnTo>
                    <a:pt x="138" y="55"/>
                  </a:lnTo>
                  <a:lnTo>
                    <a:pt x="0" y="276"/>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1" name="Freeform 41"/>
            <p:cNvSpPr/>
            <p:nvPr/>
          </p:nvSpPr>
          <p:spPr bwMode="auto">
            <a:xfrm>
              <a:off x="5780014" y="2757800"/>
              <a:ext cx="413923" cy="674529"/>
            </a:xfrm>
            <a:custGeom>
              <a:avLst/>
              <a:gdLst>
                <a:gd name="T0" fmla="*/ 414338 w 261"/>
                <a:gd name="T1" fmla="*/ 323850 h 425"/>
                <a:gd name="T2" fmla="*/ 217488 w 261"/>
                <a:gd name="T3" fmla="*/ 0 h 425"/>
                <a:gd name="T4" fmla="*/ 0 w 261"/>
                <a:gd name="T5" fmla="*/ 307975 h 425"/>
                <a:gd name="T6" fmla="*/ 187325 w 261"/>
                <a:gd name="T7" fmla="*/ 674687 h 425"/>
                <a:gd name="T8" fmla="*/ 195263 w 261"/>
                <a:gd name="T9" fmla="*/ 674687 h 425"/>
                <a:gd name="T10" fmla="*/ 414338 w 261"/>
                <a:gd name="T11" fmla="*/ 323850 h 42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1" h="425">
                  <a:moveTo>
                    <a:pt x="261" y="204"/>
                  </a:moveTo>
                  <a:lnTo>
                    <a:pt x="137" y="0"/>
                  </a:lnTo>
                  <a:lnTo>
                    <a:pt x="0" y="194"/>
                  </a:lnTo>
                  <a:lnTo>
                    <a:pt x="118" y="425"/>
                  </a:lnTo>
                  <a:lnTo>
                    <a:pt x="123" y="425"/>
                  </a:lnTo>
                  <a:lnTo>
                    <a:pt x="261" y="204"/>
                  </a:lnTo>
                  <a:close/>
                </a:path>
              </a:pathLst>
            </a:custGeom>
            <a:solidFill>
              <a:srgbClr val="78D2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2" name="Freeform 42"/>
            <p:cNvSpPr/>
            <p:nvPr/>
          </p:nvSpPr>
          <p:spPr bwMode="auto">
            <a:xfrm>
              <a:off x="5525972" y="3432329"/>
              <a:ext cx="476698" cy="458837"/>
            </a:xfrm>
            <a:custGeom>
              <a:avLst/>
              <a:gdLst>
                <a:gd name="T0" fmla="*/ 476250 w 300"/>
                <a:gd name="T1" fmla="*/ 458787 h 289"/>
                <a:gd name="T2" fmla="*/ 449263 w 300"/>
                <a:gd name="T3" fmla="*/ 0 h 289"/>
                <a:gd name="T4" fmla="*/ 0 w 300"/>
                <a:gd name="T5" fmla="*/ 6350 h 289"/>
                <a:gd name="T6" fmla="*/ 476250 w 300"/>
                <a:gd name="T7" fmla="*/ 458787 h 289"/>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0" h="289">
                  <a:moveTo>
                    <a:pt x="300" y="289"/>
                  </a:moveTo>
                  <a:lnTo>
                    <a:pt x="283" y="0"/>
                  </a:lnTo>
                  <a:lnTo>
                    <a:pt x="0" y="4"/>
                  </a:lnTo>
                  <a:lnTo>
                    <a:pt x="300" y="289"/>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3" name="Freeform 43"/>
            <p:cNvSpPr/>
            <p:nvPr/>
          </p:nvSpPr>
          <p:spPr bwMode="auto">
            <a:xfrm>
              <a:off x="4878604" y="3438211"/>
              <a:ext cx="716028" cy="487269"/>
            </a:xfrm>
            <a:custGeom>
              <a:avLst/>
              <a:gdLst>
                <a:gd name="T0" fmla="*/ 644525 w 451"/>
                <a:gd name="T1" fmla="*/ 0 h 307"/>
                <a:gd name="T2" fmla="*/ 0 w 451"/>
                <a:gd name="T3" fmla="*/ 7937 h 307"/>
                <a:gd name="T4" fmla="*/ 715963 w 451"/>
                <a:gd name="T5" fmla="*/ 487362 h 307"/>
                <a:gd name="T6" fmla="*/ 647700 w 451"/>
                <a:gd name="T7" fmla="*/ 0 h 307"/>
                <a:gd name="T8" fmla="*/ 644525 w 451"/>
                <a:gd name="T9" fmla="*/ 0 h 30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1" h="307">
                  <a:moveTo>
                    <a:pt x="406" y="0"/>
                  </a:moveTo>
                  <a:lnTo>
                    <a:pt x="0" y="5"/>
                  </a:lnTo>
                  <a:lnTo>
                    <a:pt x="451" y="307"/>
                  </a:lnTo>
                  <a:lnTo>
                    <a:pt x="408" y="0"/>
                  </a:lnTo>
                  <a:lnTo>
                    <a:pt x="406"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4" name="Freeform 44"/>
            <p:cNvSpPr/>
            <p:nvPr/>
          </p:nvSpPr>
          <p:spPr bwMode="auto">
            <a:xfrm>
              <a:off x="4873699" y="3446055"/>
              <a:ext cx="295239" cy="754924"/>
            </a:xfrm>
            <a:custGeom>
              <a:avLst/>
              <a:gdLst>
                <a:gd name="T0" fmla="*/ 4763 w 186"/>
                <a:gd name="T1" fmla="*/ 0 h 475"/>
                <a:gd name="T2" fmla="*/ 0 w 186"/>
                <a:gd name="T3" fmla="*/ 0 h 475"/>
                <a:gd name="T4" fmla="*/ 26988 w 186"/>
                <a:gd name="T5" fmla="*/ 754062 h 475"/>
                <a:gd name="T6" fmla="*/ 295275 w 186"/>
                <a:gd name="T7" fmla="*/ 715962 h 475"/>
                <a:gd name="T8" fmla="*/ 4763 w 186"/>
                <a:gd name="T9" fmla="*/ 0 h 4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6" h="475">
                  <a:moveTo>
                    <a:pt x="3" y="0"/>
                  </a:moveTo>
                  <a:lnTo>
                    <a:pt x="0" y="0"/>
                  </a:lnTo>
                  <a:lnTo>
                    <a:pt x="17" y="475"/>
                  </a:lnTo>
                  <a:lnTo>
                    <a:pt x="186" y="451"/>
                  </a:lnTo>
                  <a:lnTo>
                    <a:pt x="3"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5" name="Freeform 45"/>
            <p:cNvSpPr/>
            <p:nvPr/>
          </p:nvSpPr>
          <p:spPr bwMode="auto">
            <a:xfrm>
              <a:off x="4878604" y="3446055"/>
              <a:ext cx="716028" cy="716688"/>
            </a:xfrm>
            <a:custGeom>
              <a:avLst/>
              <a:gdLst>
                <a:gd name="T0" fmla="*/ 0 w 451"/>
                <a:gd name="T1" fmla="*/ 0 h 451"/>
                <a:gd name="T2" fmla="*/ 0 w 451"/>
                <a:gd name="T3" fmla="*/ 0 h 451"/>
                <a:gd name="T4" fmla="*/ 290513 w 451"/>
                <a:gd name="T5" fmla="*/ 715962 h 451"/>
                <a:gd name="T6" fmla="*/ 293688 w 451"/>
                <a:gd name="T7" fmla="*/ 715962 h 451"/>
                <a:gd name="T8" fmla="*/ 293688 w 451"/>
                <a:gd name="T9" fmla="*/ 715962 h 451"/>
                <a:gd name="T10" fmla="*/ 715963 w 451"/>
                <a:gd name="T11" fmla="*/ 479425 h 451"/>
                <a:gd name="T12" fmla="*/ 0 w 451"/>
                <a:gd name="T13" fmla="*/ 0 h 45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51" h="451">
                  <a:moveTo>
                    <a:pt x="0" y="0"/>
                  </a:moveTo>
                  <a:lnTo>
                    <a:pt x="0" y="0"/>
                  </a:lnTo>
                  <a:lnTo>
                    <a:pt x="183" y="451"/>
                  </a:lnTo>
                  <a:lnTo>
                    <a:pt x="185" y="451"/>
                  </a:lnTo>
                  <a:lnTo>
                    <a:pt x="451" y="302"/>
                  </a:lnTo>
                  <a:lnTo>
                    <a:pt x="0" y="0"/>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6" name="Freeform 46"/>
            <p:cNvSpPr/>
            <p:nvPr/>
          </p:nvSpPr>
          <p:spPr bwMode="auto">
            <a:xfrm>
              <a:off x="5171881" y="3925481"/>
              <a:ext cx="422751" cy="350010"/>
            </a:xfrm>
            <a:custGeom>
              <a:avLst/>
              <a:gdLst>
                <a:gd name="T0" fmla="*/ 0 w 266"/>
                <a:gd name="T1" fmla="*/ 236538 h 220"/>
                <a:gd name="T2" fmla="*/ 0 w 266"/>
                <a:gd name="T3" fmla="*/ 236538 h 220"/>
                <a:gd name="T4" fmla="*/ 158750 w 266"/>
                <a:gd name="T5" fmla="*/ 346075 h 220"/>
                <a:gd name="T6" fmla="*/ 161925 w 266"/>
                <a:gd name="T7" fmla="*/ 349250 h 220"/>
                <a:gd name="T8" fmla="*/ 422275 w 266"/>
                <a:gd name="T9" fmla="*/ 0 h 220"/>
                <a:gd name="T10" fmla="*/ 0 w 266"/>
                <a:gd name="T11" fmla="*/ 236538 h 22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6" h="220">
                  <a:moveTo>
                    <a:pt x="0" y="149"/>
                  </a:moveTo>
                  <a:lnTo>
                    <a:pt x="0" y="149"/>
                  </a:lnTo>
                  <a:lnTo>
                    <a:pt x="100" y="218"/>
                  </a:lnTo>
                  <a:lnTo>
                    <a:pt x="102" y="220"/>
                  </a:lnTo>
                  <a:lnTo>
                    <a:pt x="266" y="0"/>
                  </a:lnTo>
                  <a:lnTo>
                    <a:pt x="0" y="149"/>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7" name="Freeform 47"/>
            <p:cNvSpPr/>
            <p:nvPr/>
          </p:nvSpPr>
          <p:spPr bwMode="auto">
            <a:xfrm>
              <a:off x="5525972" y="3443114"/>
              <a:ext cx="476698" cy="482367"/>
            </a:xfrm>
            <a:custGeom>
              <a:avLst/>
              <a:gdLst>
                <a:gd name="T0" fmla="*/ 476250 w 300"/>
                <a:gd name="T1" fmla="*/ 447675 h 304"/>
                <a:gd name="T2" fmla="*/ 0 w 300"/>
                <a:gd name="T3" fmla="*/ 0 h 304"/>
                <a:gd name="T4" fmla="*/ 68263 w 300"/>
                <a:gd name="T5" fmla="*/ 482600 h 304"/>
                <a:gd name="T6" fmla="*/ 476250 w 300"/>
                <a:gd name="T7" fmla="*/ 447675 h 30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00" h="304">
                  <a:moveTo>
                    <a:pt x="300" y="282"/>
                  </a:moveTo>
                  <a:lnTo>
                    <a:pt x="0" y="0"/>
                  </a:lnTo>
                  <a:lnTo>
                    <a:pt x="43" y="304"/>
                  </a:lnTo>
                  <a:lnTo>
                    <a:pt x="300" y="282"/>
                  </a:lnTo>
                  <a:close/>
                </a:path>
              </a:pathLst>
            </a:custGeom>
            <a:solidFill>
              <a:srgbClr val="78D2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8" name="Freeform 48"/>
            <p:cNvSpPr/>
            <p:nvPr/>
          </p:nvSpPr>
          <p:spPr bwMode="auto">
            <a:xfrm>
              <a:off x="5594632" y="3891166"/>
              <a:ext cx="408038" cy="384325"/>
            </a:xfrm>
            <a:custGeom>
              <a:avLst/>
              <a:gdLst>
                <a:gd name="T0" fmla="*/ 0 w 257"/>
                <a:gd name="T1" fmla="*/ 34925 h 242"/>
                <a:gd name="T2" fmla="*/ 227013 w 257"/>
                <a:gd name="T3" fmla="*/ 384175 h 242"/>
                <a:gd name="T4" fmla="*/ 233363 w 257"/>
                <a:gd name="T5" fmla="*/ 373063 h 242"/>
                <a:gd name="T6" fmla="*/ 407988 w 257"/>
                <a:gd name="T7" fmla="*/ 0 h 242"/>
                <a:gd name="T8" fmla="*/ 0 w 257"/>
                <a:gd name="T9" fmla="*/ 34925 h 24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7" h="242">
                  <a:moveTo>
                    <a:pt x="0" y="22"/>
                  </a:moveTo>
                  <a:lnTo>
                    <a:pt x="143" y="242"/>
                  </a:lnTo>
                  <a:lnTo>
                    <a:pt x="147" y="235"/>
                  </a:lnTo>
                  <a:lnTo>
                    <a:pt x="257" y="0"/>
                  </a:lnTo>
                  <a:lnTo>
                    <a:pt x="0" y="22"/>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09" name="Freeform 49"/>
            <p:cNvSpPr/>
            <p:nvPr/>
          </p:nvSpPr>
          <p:spPr bwMode="auto">
            <a:xfrm>
              <a:off x="5333723" y="3925481"/>
              <a:ext cx="490430" cy="609822"/>
            </a:xfrm>
            <a:custGeom>
              <a:avLst/>
              <a:gdLst>
                <a:gd name="T0" fmla="*/ 490538 w 309"/>
                <a:gd name="T1" fmla="*/ 349250 h 384"/>
                <a:gd name="T2" fmla="*/ 487363 w 309"/>
                <a:gd name="T3" fmla="*/ 349250 h 384"/>
                <a:gd name="T4" fmla="*/ 487363 w 309"/>
                <a:gd name="T5" fmla="*/ 349250 h 384"/>
                <a:gd name="T6" fmla="*/ 260350 w 309"/>
                <a:gd name="T7" fmla="*/ 0 h 384"/>
                <a:gd name="T8" fmla="*/ 0 w 309"/>
                <a:gd name="T9" fmla="*/ 349250 h 384"/>
                <a:gd name="T10" fmla="*/ 230188 w 309"/>
                <a:gd name="T11" fmla="*/ 609600 h 384"/>
                <a:gd name="T12" fmla="*/ 490538 w 309"/>
                <a:gd name="T13" fmla="*/ 349250 h 384"/>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309" h="384">
                  <a:moveTo>
                    <a:pt x="309" y="220"/>
                  </a:moveTo>
                  <a:lnTo>
                    <a:pt x="307" y="220"/>
                  </a:lnTo>
                  <a:lnTo>
                    <a:pt x="164" y="0"/>
                  </a:lnTo>
                  <a:lnTo>
                    <a:pt x="0" y="220"/>
                  </a:lnTo>
                  <a:lnTo>
                    <a:pt x="145" y="384"/>
                  </a:lnTo>
                  <a:lnTo>
                    <a:pt x="309" y="220"/>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0" name="Freeform 50"/>
            <p:cNvSpPr/>
            <p:nvPr/>
          </p:nvSpPr>
          <p:spPr bwMode="auto">
            <a:xfrm>
              <a:off x="5821211" y="3891166"/>
              <a:ext cx="181459" cy="1141209"/>
            </a:xfrm>
            <a:custGeom>
              <a:avLst/>
              <a:gdLst>
                <a:gd name="T0" fmla="*/ 0 w 114"/>
                <a:gd name="T1" fmla="*/ 384175 h 719"/>
                <a:gd name="T2" fmla="*/ 173038 w 114"/>
                <a:gd name="T3" fmla="*/ 1138237 h 719"/>
                <a:gd name="T4" fmla="*/ 180975 w 114"/>
                <a:gd name="T5" fmla="*/ 1141412 h 719"/>
                <a:gd name="T6" fmla="*/ 180975 w 114"/>
                <a:gd name="T7" fmla="*/ 0 h 719"/>
                <a:gd name="T8" fmla="*/ 0 w 114"/>
                <a:gd name="T9" fmla="*/ 384175 h 7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4" h="719">
                  <a:moveTo>
                    <a:pt x="0" y="242"/>
                  </a:moveTo>
                  <a:lnTo>
                    <a:pt x="109" y="717"/>
                  </a:lnTo>
                  <a:lnTo>
                    <a:pt x="114" y="719"/>
                  </a:lnTo>
                  <a:lnTo>
                    <a:pt x="114" y="0"/>
                  </a:lnTo>
                  <a:lnTo>
                    <a:pt x="0" y="242"/>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1" name="Freeform 51"/>
            <p:cNvSpPr/>
            <p:nvPr/>
          </p:nvSpPr>
          <p:spPr bwMode="auto">
            <a:xfrm>
              <a:off x="6002670" y="3891166"/>
              <a:ext cx="153995" cy="1141209"/>
            </a:xfrm>
            <a:custGeom>
              <a:avLst/>
              <a:gdLst>
                <a:gd name="T0" fmla="*/ 0 w 97"/>
                <a:gd name="T1" fmla="*/ 0 h 719"/>
                <a:gd name="T2" fmla="*/ 0 w 97"/>
                <a:gd name="T3" fmla="*/ 1141412 h 719"/>
                <a:gd name="T4" fmla="*/ 153988 w 97"/>
                <a:gd name="T5" fmla="*/ 455612 h 719"/>
                <a:gd name="T6" fmla="*/ 74613 w 97"/>
                <a:gd name="T7" fmla="*/ 211137 h 719"/>
                <a:gd name="T8" fmla="*/ 0 w 97"/>
                <a:gd name="T9" fmla="*/ 0 h 71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719">
                  <a:moveTo>
                    <a:pt x="0" y="0"/>
                  </a:moveTo>
                  <a:lnTo>
                    <a:pt x="0" y="719"/>
                  </a:lnTo>
                  <a:lnTo>
                    <a:pt x="97" y="287"/>
                  </a:lnTo>
                  <a:lnTo>
                    <a:pt x="47" y="133"/>
                  </a:lnTo>
                  <a:lnTo>
                    <a:pt x="0" y="0"/>
                  </a:lnTo>
                  <a:close/>
                </a:path>
              </a:pathLst>
            </a:custGeom>
            <a:solidFill>
              <a:srgbClr val="78D2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2" name="Freeform 52"/>
            <p:cNvSpPr/>
            <p:nvPr/>
          </p:nvSpPr>
          <p:spPr bwMode="auto">
            <a:xfrm>
              <a:off x="5564225" y="4275490"/>
              <a:ext cx="430598" cy="753944"/>
            </a:xfrm>
            <a:custGeom>
              <a:avLst/>
              <a:gdLst>
                <a:gd name="T0" fmla="*/ 257175 w 271"/>
                <a:gd name="T1" fmla="*/ 0 h 475"/>
                <a:gd name="T2" fmla="*/ 0 w 271"/>
                <a:gd name="T3" fmla="*/ 260350 h 475"/>
                <a:gd name="T4" fmla="*/ 430213 w 271"/>
                <a:gd name="T5" fmla="*/ 754062 h 475"/>
                <a:gd name="T6" fmla="*/ 257175 w 271"/>
                <a:gd name="T7" fmla="*/ 0 h 47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71" h="475">
                  <a:moveTo>
                    <a:pt x="162" y="0"/>
                  </a:moveTo>
                  <a:lnTo>
                    <a:pt x="0" y="164"/>
                  </a:lnTo>
                  <a:lnTo>
                    <a:pt x="271" y="475"/>
                  </a:lnTo>
                  <a:lnTo>
                    <a:pt x="162"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3" name="Freeform 53"/>
            <p:cNvSpPr/>
            <p:nvPr/>
          </p:nvSpPr>
          <p:spPr bwMode="auto">
            <a:xfrm>
              <a:off x="6065445" y="3419584"/>
              <a:ext cx="584593" cy="343147"/>
            </a:xfrm>
            <a:custGeom>
              <a:avLst/>
              <a:gdLst>
                <a:gd name="T0" fmla="*/ 460375 w 368"/>
                <a:gd name="T1" fmla="*/ 342900 h 216"/>
                <a:gd name="T2" fmla="*/ 584200 w 368"/>
                <a:gd name="T3" fmla="*/ 0 h 216"/>
                <a:gd name="T4" fmla="*/ 0 w 368"/>
                <a:gd name="T5" fmla="*/ 7938 h 216"/>
                <a:gd name="T6" fmla="*/ 460375 w 368"/>
                <a:gd name="T7" fmla="*/ 342900 h 21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368" h="216">
                  <a:moveTo>
                    <a:pt x="290" y="216"/>
                  </a:moveTo>
                  <a:lnTo>
                    <a:pt x="368" y="0"/>
                  </a:lnTo>
                  <a:lnTo>
                    <a:pt x="0" y="5"/>
                  </a:lnTo>
                  <a:lnTo>
                    <a:pt x="290" y="216"/>
                  </a:lnTo>
                  <a:close/>
                </a:path>
              </a:pathLst>
            </a:custGeom>
            <a:solidFill>
              <a:srgbClr val="78D2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4" name="Freeform 54"/>
            <p:cNvSpPr/>
            <p:nvPr/>
          </p:nvSpPr>
          <p:spPr bwMode="auto">
            <a:xfrm>
              <a:off x="6065445" y="3427427"/>
              <a:ext cx="461004" cy="463739"/>
            </a:xfrm>
            <a:custGeom>
              <a:avLst/>
              <a:gdLst>
                <a:gd name="T0" fmla="*/ 460375 w 290"/>
                <a:gd name="T1" fmla="*/ 334963 h 292"/>
                <a:gd name="T2" fmla="*/ 460375 w 290"/>
                <a:gd name="T3" fmla="*/ 334963 h 292"/>
                <a:gd name="T4" fmla="*/ 0 w 290"/>
                <a:gd name="T5" fmla="*/ 0 h 292"/>
                <a:gd name="T6" fmla="*/ 331788 w 290"/>
                <a:gd name="T7" fmla="*/ 463550 h 292"/>
                <a:gd name="T8" fmla="*/ 331788 w 290"/>
                <a:gd name="T9" fmla="*/ 460375 h 292"/>
                <a:gd name="T10" fmla="*/ 460375 w 290"/>
                <a:gd name="T11" fmla="*/ 339725 h 292"/>
                <a:gd name="T12" fmla="*/ 460375 w 290"/>
                <a:gd name="T13" fmla="*/ 334963 h 292"/>
                <a:gd name="T14" fmla="*/ 460375 w 290"/>
                <a:gd name="T15" fmla="*/ 334963 h 2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290" h="292">
                  <a:moveTo>
                    <a:pt x="290" y="211"/>
                  </a:moveTo>
                  <a:lnTo>
                    <a:pt x="290" y="211"/>
                  </a:lnTo>
                  <a:lnTo>
                    <a:pt x="0" y="0"/>
                  </a:lnTo>
                  <a:lnTo>
                    <a:pt x="209" y="292"/>
                  </a:lnTo>
                  <a:lnTo>
                    <a:pt x="209" y="290"/>
                  </a:lnTo>
                  <a:lnTo>
                    <a:pt x="290" y="214"/>
                  </a:lnTo>
                  <a:lnTo>
                    <a:pt x="290" y="211"/>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5" name="Freeform 55"/>
            <p:cNvSpPr/>
            <p:nvPr/>
          </p:nvSpPr>
          <p:spPr bwMode="auto">
            <a:xfrm>
              <a:off x="5975206" y="3427427"/>
              <a:ext cx="90239" cy="471582"/>
            </a:xfrm>
            <a:custGeom>
              <a:avLst/>
              <a:gdLst>
                <a:gd name="T0" fmla="*/ 0 w 57"/>
                <a:gd name="T1" fmla="*/ 4762 h 297"/>
                <a:gd name="T2" fmla="*/ 26988 w 57"/>
                <a:gd name="T3" fmla="*/ 463550 h 297"/>
                <a:gd name="T4" fmla="*/ 30163 w 57"/>
                <a:gd name="T5" fmla="*/ 471487 h 297"/>
                <a:gd name="T6" fmla="*/ 90488 w 57"/>
                <a:gd name="T7" fmla="*/ 0 h 297"/>
                <a:gd name="T8" fmla="*/ 0 w 57"/>
                <a:gd name="T9" fmla="*/ 4762 h 29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57" h="297">
                  <a:moveTo>
                    <a:pt x="0" y="3"/>
                  </a:moveTo>
                  <a:lnTo>
                    <a:pt x="17" y="292"/>
                  </a:lnTo>
                  <a:lnTo>
                    <a:pt x="19" y="297"/>
                  </a:lnTo>
                  <a:lnTo>
                    <a:pt x="57" y="0"/>
                  </a:lnTo>
                  <a:lnTo>
                    <a:pt x="0" y="3"/>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6" name="Freeform 56"/>
            <p:cNvSpPr/>
            <p:nvPr/>
          </p:nvSpPr>
          <p:spPr bwMode="auto">
            <a:xfrm>
              <a:off x="6002670" y="3427427"/>
              <a:ext cx="395286" cy="463739"/>
            </a:xfrm>
            <a:custGeom>
              <a:avLst/>
              <a:gdLst>
                <a:gd name="T0" fmla="*/ 395288 w 249"/>
                <a:gd name="T1" fmla="*/ 463550 h 292"/>
                <a:gd name="T2" fmla="*/ 395288 w 249"/>
                <a:gd name="T3" fmla="*/ 463550 h 292"/>
                <a:gd name="T4" fmla="*/ 63500 w 249"/>
                <a:gd name="T5" fmla="*/ 0 h 292"/>
                <a:gd name="T6" fmla="*/ 63500 w 249"/>
                <a:gd name="T7" fmla="*/ 0 h 292"/>
                <a:gd name="T8" fmla="*/ 63500 w 249"/>
                <a:gd name="T9" fmla="*/ 0 h 292"/>
                <a:gd name="T10" fmla="*/ 0 w 249"/>
                <a:gd name="T11" fmla="*/ 463550 h 292"/>
                <a:gd name="T12" fmla="*/ 395288 w 249"/>
                <a:gd name="T13" fmla="*/ 463550 h 29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9" h="292">
                  <a:moveTo>
                    <a:pt x="249" y="292"/>
                  </a:moveTo>
                  <a:lnTo>
                    <a:pt x="249" y="292"/>
                  </a:lnTo>
                  <a:lnTo>
                    <a:pt x="40" y="0"/>
                  </a:lnTo>
                  <a:lnTo>
                    <a:pt x="0" y="292"/>
                  </a:lnTo>
                  <a:lnTo>
                    <a:pt x="249" y="292"/>
                  </a:lnTo>
                  <a:close/>
                </a:path>
              </a:pathLst>
            </a:custGeom>
            <a:solidFill>
              <a:srgbClr val="78D2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7" name="Freeform 57"/>
            <p:cNvSpPr/>
            <p:nvPr/>
          </p:nvSpPr>
          <p:spPr bwMode="auto">
            <a:xfrm>
              <a:off x="6002670" y="3891166"/>
              <a:ext cx="395286" cy="451974"/>
            </a:xfrm>
            <a:custGeom>
              <a:avLst/>
              <a:gdLst>
                <a:gd name="T0" fmla="*/ 395288 w 249"/>
                <a:gd name="T1" fmla="*/ 0 h 285"/>
                <a:gd name="T2" fmla="*/ 395288 w 249"/>
                <a:gd name="T3" fmla="*/ 0 h 285"/>
                <a:gd name="T4" fmla="*/ 0 w 249"/>
                <a:gd name="T5" fmla="*/ 0 h 285"/>
                <a:gd name="T6" fmla="*/ 0 w 249"/>
                <a:gd name="T7" fmla="*/ 0 h 285"/>
                <a:gd name="T8" fmla="*/ 0 w 249"/>
                <a:gd name="T9" fmla="*/ 4762 h 285"/>
                <a:gd name="T10" fmla="*/ 327025 w 249"/>
                <a:gd name="T11" fmla="*/ 452437 h 285"/>
                <a:gd name="T12" fmla="*/ 395288 w 249"/>
                <a:gd name="T13" fmla="*/ 0 h 285"/>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49" h="285">
                  <a:moveTo>
                    <a:pt x="249" y="0"/>
                  </a:moveTo>
                  <a:lnTo>
                    <a:pt x="249" y="0"/>
                  </a:lnTo>
                  <a:lnTo>
                    <a:pt x="0" y="0"/>
                  </a:lnTo>
                  <a:lnTo>
                    <a:pt x="0" y="3"/>
                  </a:lnTo>
                  <a:lnTo>
                    <a:pt x="206" y="285"/>
                  </a:lnTo>
                  <a:lnTo>
                    <a:pt x="249" y="0"/>
                  </a:lnTo>
                  <a:close/>
                </a:path>
              </a:pathLst>
            </a:custGeom>
            <a:solidFill>
              <a:srgbClr val="E1F8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318" name="Freeform 58"/>
            <p:cNvSpPr/>
            <p:nvPr/>
          </p:nvSpPr>
          <p:spPr bwMode="auto">
            <a:xfrm>
              <a:off x="6002670" y="3896068"/>
              <a:ext cx="326626" cy="450993"/>
            </a:xfrm>
            <a:custGeom>
              <a:avLst/>
              <a:gdLst>
                <a:gd name="T0" fmla="*/ 0 w 206"/>
                <a:gd name="T1" fmla="*/ 0 h 284"/>
                <a:gd name="T2" fmla="*/ 158750 w 206"/>
                <a:gd name="T3" fmla="*/ 450850 h 284"/>
                <a:gd name="T4" fmla="*/ 327025 w 206"/>
                <a:gd name="T5" fmla="*/ 450850 h 284"/>
                <a:gd name="T6" fmla="*/ 327025 w 206"/>
                <a:gd name="T7" fmla="*/ 447675 h 284"/>
                <a:gd name="T8" fmla="*/ 0 w 206"/>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06" h="284">
                  <a:moveTo>
                    <a:pt x="0" y="0"/>
                  </a:moveTo>
                  <a:lnTo>
                    <a:pt x="100" y="284"/>
                  </a:lnTo>
                  <a:lnTo>
                    <a:pt x="206" y="284"/>
                  </a:lnTo>
                  <a:lnTo>
                    <a:pt x="206" y="282"/>
                  </a:lnTo>
                  <a:lnTo>
                    <a:pt x="0" y="0"/>
                  </a:lnTo>
                  <a:close/>
                </a:path>
              </a:pathLst>
            </a:custGeom>
            <a:solidFill>
              <a:srgbClr val="A9E7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00" name="Group 99"/>
          <p:cNvGrpSpPr/>
          <p:nvPr/>
        </p:nvGrpSpPr>
        <p:grpSpPr bwMode="auto">
          <a:xfrm>
            <a:off x="-36576000" y="2935288"/>
            <a:ext cx="48768000" cy="3919537"/>
            <a:chOff x="-36575639" y="2974295"/>
            <a:chExt cx="48767639" cy="3918630"/>
          </a:xfrm>
        </p:grpSpPr>
        <p:sp>
          <p:nvSpPr>
            <p:cNvPr id="95289" name="Freeform 62"/>
            <p:cNvSpPr/>
            <p:nvPr/>
          </p:nvSpPr>
          <p:spPr bwMode="auto">
            <a:xfrm>
              <a:off x="90"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0" name="Freeform 62"/>
            <p:cNvSpPr/>
            <p:nvPr/>
          </p:nvSpPr>
          <p:spPr bwMode="auto">
            <a:xfrm>
              <a:off x="-12188645"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1" name="Freeform 62"/>
            <p:cNvSpPr/>
            <p:nvPr/>
          </p:nvSpPr>
          <p:spPr bwMode="auto">
            <a:xfrm>
              <a:off x="-24382142"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92" name="Freeform 62"/>
            <p:cNvSpPr/>
            <p:nvPr/>
          </p:nvSpPr>
          <p:spPr bwMode="auto">
            <a:xfrm>
              <a:off x="-36575639" y="2974295"/>
              <a:ext cx="12191910" cy="3918630"/>
            </a:xfrm>
            <a:custGeom>
              <a:avLst/>
              <a:gdLst>
                <a:gd name="T0" fmla="*/ 12192000 w 4278"/>
                <a:gd name="T1" fmla="*/ 3918630 h 1430"/>
                <a:gd name="T2" fmla="*/ 12192000 w 4278"/>
                <a:gd name="T3" fmla="*/ 520657 h 1430"/>
                <a:gd name="T4" fmla="*/ 0 w 4278"/>
                <a:gd name="T5" fmla="*/ 520657 h 1430"/>
                <a:gd name="T6" fmla="*/ 0 w 4278"/>
                <a:gd name="T7" fmla="*/ 3918630 h 1430"/>
                <a:gd name="T8" fmla="*/ 12192000 w 4278"/>
                <a:gd name="T9" fmla="*/ 3918630 h 14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278" h="1430">
                  <a:moveTo>
                    <a:pt x="4278" y="1430"/>
                  </a:moveTo>
                  <a:cubicBezTo>
                    <a:pt x="4278" y="1017"/>
                    <a:pt x="4278" y="604"/>
                    <a:pt x="4278" y="190"/>
                  </a:cubicBezTo>
                  <a:cubicBezTo>
                    <a:pt x="2854" y="0"/>
                    <a:pt x="1424" y="381"/>
                    <a:pt x="0" y="190"/>
                  </a:cubicBezTo>
                  <a:cubicBezTo>
                    <a:pt x="0" y="604"/>
                    <a:pt x="0" y="1017"/>
                    <a:pt x="0" y="1430"/>
                  </a:cubicBezTo>
                  <a:lnTo>
                    <a:pt x="4278" y="1430"/>
                  </a:lnTo>
                  <a:close/>
                </a:path>
              </a:pathLst>
            </a:custGeom>
            <a:solidFill>
              <a:srgbClr val="78D2FF">
                <a:alpha val="25098"/>
              </a:srgb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29" name="Group 28"/>
          <p:cNvGrpSpPr/>
          <p:nvPr/>
        </p:nvGrpSpPr>
        <p:grpSpPr bwMode="auto">
          <a:xfrm>
            <a:off x="5133975" y="2400300"/>
            <a:ext cx="554038" cy="758825"/>
            <a:chOff x="4603751" y="646113"/>
            <a:chExt cx="417512" cy="571500"/>
          </a:xfrm>
        </p:grpSpPr>
        <p:grpSp>
          <p:nvGrpSpPr>
            <p:cNvPr id="95285" name="Group 29"/>
            <p:cNvGrpSpPr/>
            <p:nvPr/>
          </p:nvGrpSpPr>
          <p:grpSpPr bwMode="auto">
            <a:xfrm>
              <a:off x="4603751" y="646113"/>
              <a:ext cx="417512" cy="571500"/>
              <a:chOff x="4603751" y="646113"/>
              <a:chExt cx="417512" cy="571500"/>
            </a:xfrm>
          </p:grpSpPr>
          <p:sp>
            <p:nvSpPr>
              <p:cNvPr id="95287" name="Freeform 5"/>
              <p:cNvSpPr/>
              <p:nvPr/>
            </p:nvSpPr>
            <p:spPr bwMode="auto">
              <a:xfrm>
                <a:off x="4811909" y="646113"/>
                <a:ext cx="209354" cy="571500"/>
              </a:xfrm>
              <a:custGeom>
                <a:avLst/>
                <a:gdLst>
                  <a:gd name="T0" fmla="*/ 0 w 130"/>
                  <a:gd name="T1" fmla="*/ 0 h 356"/>
                  <a:gd name="T2" fmla="*/ 209550 w 130"/>
                  <a:gd name="T3" fmla="*/ 210299 h 356"/>
                  <a:gd name="T4" fmla="*/ 0 w 130"/>
                  <a:gd name="T5" fmla="*/ 571500 h 356"/>
                  <a:gd name="T6" fmla="*/ 0 w 130"/>
                  <a:gd name="T7" fmla="*/ 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88" name="Freeform 6"/>
              <p:cNvSpPr/>
              <p:nvPr/>
            </p:nvSpPr>
            <p:spPr bwMode="auto">
              <a:xfrm>
                <a:off x="4603751" y="646113"/>
                <a:ext cx="208158" cy="571500"/>
              </a:xfrm>
              <a:custGeom>
                <a:avLst/>
                <a:gdLst>
                  <a:gd name="T0" fmla="*/ 0 w 130"/>
                  <a:gd name="T1" fmla="*/ 210299 h 356"/>
                  <a:gd name="T2" fmla="*/ 207963 w 130"/>
                  <a:gd name="T3" fmla="*/ 571500 h 356"/>
                  <a:gd name="T4" fmla="*/ 207963 w 130"/>
                  <a:gd name="T5" fmla="*/ 0 h 356"/>
                  <a:gd name="T6" fmla="*/ 0 w 130"/>
                  <a:gd name="T7" fmla="*/ 210299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5286" name="Oval 7"/>
            <p:cNvSpPr>
              <a:spLocks noChangeArrowheads="1"/>
            </p:cNvSpPr>
            <p:nvPr/>
          </p:nvSpPr>
          <p:spPr bwMode="auto">
            <a:xfrm>
              <a:off x="4652800" y="693937"/>
              <a:ext cx="319414" cy="31803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34" name="Group 33"/>
          <p:cNvGrpSpPr/>
          <p:nvPr/>
        </p:nvGrpSpPr>
        <p:grpSpPr bwMode="auto">
          <a:xfrm>
            <a:off x="6808788" y="2684463"/>
            <a:ext cx="492125" cy="674687"/>
            <a:chOff x="4603751" y="646113"/>
            <a:chExt cx="417512" cy="571500"/>
          </a:xfrm>
        </p:grpSpPr>
        <p:grpSp>
          <p:nvGrpSpPr>
            <p:cNvPr id="95281" name="Group 34"/>
            <p:cNvGrpSpPr/>
            <p:nvPr/>
          </p:nvGrpSpPr>
          <p:grpSpPr bwMode="auto">
            <a:xfrm>
              <a:off x="4603751" y="646113"/>
              <a:ext cx="417512" cy="571500"/>
              <a:chOff x="4603751" y="646113"/>
              <a:chExt cx="417512" cy="571500"/>
            </a:xfrm>
          </p:grpSpPr>
          <p:sp>
            <p:nvSpPr>
              <p:cNvPr id="95283" name="Freeform 5"/>
              <p:cNvSpPr/>
              <p:nvPr/>
            </p:nvSpPr>
            <p:spPr bwMode="auto">
              <a:xfrm>
                <a:off x="4811160" y="646113"/>
                <a:ext cx="210103" cy="571500"/>
              </a:xfrm>
              <a:custGeom>
                <a:avLst/>
                <a:gdLst>
                  <a:gd name="T0" fmla="*/ 0 w 130"/>
                  <a:gd name="T1" fmla="*/ 0 h 356"/>
                  <a:gd name="T2" fmla="*/ 209550 w 130"/>
                  <a:gd name="T3" fmla="*/ 210299 h 356"/>
                  <a:gd name="T4" fmla="*/ 0 w 130"/>
                  <a:gd name="T5" fmla="*/ 571500 h 356"/>
                  <a:gd name="T6" fmla="*/ 0 w 130"/>
                  <a:gd name="T7" fmla="*/ 0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284" name="Freeform 6"/>
              <p:cNvSpPr/>
              <p:nvPr/>
            </p:nvSpPr>
            <p:spPr bwMode="auto">
              <a:xfrm>
                <a:off x="4603751" y="646113"/>
                <a:ext cx="207409" cy="571500"/>
              </a:xfrm>
              <a:custGeom>
                <a:avLst/>
                <a:gdLst>
                  <a:gd name="T0" fmla="*/ 0 w 130"/>
                  <a:gd name="T1" fmla="*/ 210299 h 356"/>
                  <a:gd name="T2" fmla="*/ 207963 w 130"/>
                  <a:gd name="T3" fmla="*/ 571500 h 356"/>
                  <a:gd name="T4" fmla="*/ 207963 w 130"/>
                  <a:gd name="T5" fmla="*/ 0 h 356"/>
                  <a:gd name="T6" fmla="*/ 0 w 130"/>
                  <a:gd name="T7" fmla="*/ 210299 h 356"/>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5282" name="Oval 7"/>
            <p:cNvSpPr>
              <a:spLocks noChangeArrowheads="1"/>
            </p:cNvSpPr>
            <p:nvPr/>
          </p:nvSpPr>
          <p:spPr bwMode="auto">
            <a:xfrm>
              <a:off x="4653583" y="693177"/>
              <a:ext cx="317848" cy="318696"/>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39" name="Group 38"/>
          <p:cNvGrpSpPr/>
          <p:nvPr/>
        </p:nvGrpSpPr>
        <p:grpSpPr bwMode="auto">
          <a:xfrm>
            <a:off x="5038725" y="3822700"/>
            <a:ext cx="504825" cy="688975"/>
            <a:chOff x="4603751" y="646113"/>
            <a:chExt cx="417512" cy="571500"/>
          </a:xfrm>
        </p:grpSpPr>
        <p:grpSp>
          <p:nvGrpSpPr>
            <p:cNvPr id="95277" name="Group 39"/>
            <p:cNvGrpSpPr/>
            <p:nvPr/>
          </p:nvGrpSpPr>
          <p:grpSpPr bwMode="auto">
            <a:xfrm>
              <a:off x="4603751" y="646113"/>
              <a:ext cx="417512" cy="571500"/>
              <a:chOff x="4603751" y="646113"/>
              <a:chExt cx="417512" cy="571500"/>
            </a:xfrm>
          </p:grpSpPr>
          <p:sp>
            <p:nvSpPr>
              <p:cNvPr id="42" name="Freeform 5"/>
              <p:cNvSpPr/>
              <p:nvPr/>
            </p:nvSpPr>
            <p:spPr bwMode="auto">
              <a:xfrm>
                <a:off x="4811194" y="646113"/>
                <a:ext cx="210069"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6"/>
              <p:cNvSpPr/>
              <p:nvPr/>
            </p:nvSpPr>
            <p:spPr bwMode="auto">
              <a:xfrm>
                <a:off x="4603751" y="646113"/>
                <a:ext cx="207443"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5278" name="Oval 7"/>
            <p:cNvSpPr>
              <a:spLocks noChangeArrowheads="1"/>
            </p:cNvSpPr>
            <p:nvPr/>
          </p:nvSpPr>
          <p:spPr bwMode="auto">
            <a:xfrm>
              <a:off x="4653642" y="693519"/>
              <a:ext cx="317729" cy="318671"/>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4" name="Group 43"/>
          <p:cNvGrpSpPr/>
          <p:nvPr/>
        </p:nvGrpSpPr>
        <p:grpSpPr bwMode="auto">
          <a:xfrm>
            <a:off x="6092825" y="4762500"/>
            <a:ext cx="509588" cy="696913"/>
            <a:chOff x="4603751" y="646113"/>
            <a:chExt cx="417512" cy="571500"/>
          </a:xfrm>
        </p:grpSpPr>
        <p:grpSp>
          <p:nvGrpSpPr>
            <p:cNvPr id="95273" name="Group 44"/>
            <p:cNvGrpSpPr/>
            <p:nvPr/>
          </p:nvGrpSpPr>
          <p:grpSpPr bwMode="auto">
            <a:xfrm>
              <a:off x="4603751" y="646113"/>
              <a:ext cx="417512" cy="571500"/>
              <a:chOff x="4603751" y="646113"/>
              <a:chExt cx="417512" cy="571500"/>
            </a:xfrm>
          </p:grpSpPr>
          <p:sp>
            <p:nvSpPr>
              <p:cNvPr id="47" name="Freeform 5"/>
              <p:cNvSpPr/>
              <p:nvPr/>
            </p:nvSpPr>
            <p:spPr bwMode="auto">
              <a:xfrm>
                <a:off x="4811856" y="646113"/>
                <a:ext cx="209407"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8" name="Freeform 6"/>
              <p:cNvSpPr/>
              <p:nvPr/>
            </p:nvSpPr>
            <p:spPr bwMode="auto">
              <a:xfrm>
                <a:off x="4603751" y="646113"/>
                <a:ext cx="208105"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5274" name="Oval 7"/>
            <p:cNvSpPr>
              <a:spLocks noChangeArrowheads="1"/>
            </p:cNvSpPr>
            <p:nvPr/>
          </p:nvSpPr>
          <p:spPr bwMode="auto">
            <a:xfrm>
              <a:off x="4653176" y="694281"/>
              <a:ext cx="318662" cy="317644"/>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9" name="Group 48"/>
          <p:cNvGrpSpPr/>
          <p:nvPr/>
        </p:nvGrpSpPr>
        <p:grpSpPr bwMode="auto">
          <a:xfrm>
            <a:off x="6692900" y="3700463"/>
            <a:ext cx="512763" cy="701675"/>
            <a:chOff x="4603751" y="646113"/>
            <a:chExt cx="417512" cy="571500"/>
          </a:xfrm>
        </p:grpSpPr>
        <p:grpSp>
          <p:nvGrpSpPr>
            <p:cNvPr id="95269" name="Group 49"/>
            <p:cNvGrpSpPr/>
            <p:nvPr/>
          </p:nvGrpSpPr>
          <p:grpSpPr bwMode="auto">
            <a:xfrm>
              <a:off x="4603751" y="646113"/>
              <a:ext cx="417512" cy="571500"/>
              <a:chOff x="4603751" y="646113"/>
              <a:chExt cx="417512" cy="571500"/>
            </a:xfrm>
          </p:grpSpPr>
          <p:sp>
            <p:nvSpPr>
              <p:cNvPr id="52" name="Freeform 5"/>
              <p:cNvSpPr/>
              <p:nvPr/>
            </p:nvSpPr>
            <p:spPr bwMode="auto">
              <a:xfrm>
                <a:off x="4811861" y="646113"/>
                <a:ext cx="209402" cy="571500"/>
              </a:xfrm>
              <a:custGeom>
                <a:avLst/>
                <a:gdLst>
                  <a:gd name="T0" fmla="*/ 0 w 130"/>
                  <a:gd name="T1" fmla="*/ 0 h 356"/>
                  <a:gd name="T2" fmla="*/ 130 w 130"/>
                  <a:gd name="T3" fmla="*/ 131 h 356"/>
                  <a:gd name="T4" fmla="*/ 0 w 130"/>
                  <a:gd name="T5" fmla="*/ 356 h 356"/>
                  <a:gd name="T6" fmla="*/ 0 w 130"/>
                  <a:gd name="T7" fmla="*/ 0 h 356"/>
                </a:gdLst>
                <a:ahLst/>
                <a:cxnLst>
                  <a:cxn ang="0">
                    <a:pos x="T0" y="T1"/>
                  </a:cxn>
                  <a:cxn ang="0">
                    <a:pos x="T2" y="T3"/>
                  </a:cxn>
                  <a:cxn ang="0">
                    <a:pos x="T4" y="T5"/>
                  </a:cxn>
                  <a:cxn ang="0">
                    <a:pos x="T6" y="T7"/>
                  </a:cxn>
                </a:cxnLst>
                <a:rect l="0" t="0" r="r" b="b"/>
                <a:pathLst>
                  <a:path w="130" h="356">
                    <a:moveTo>
                      <a:pt x="0" y="0"/>
                    </a:moveTo>
                    <a:cubicBezTo>
                      <a:pt x="72" y="0"/>
                      <a:pt x="130" y="59"/>
                      <a:pt x="130" y="131"/>
                    </a:cubicBezTo>
                    <a:cubicBezTo>
                      <a:pt x="130" y="234"/>
                      <a:pt x="46" y="336"/>
                      <a:pt x="0" y="356"/>
                    </a:cubicBezTo>
                    <a:lnTo>
                      <a:pt x="0"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Freeform 6"/>
              <p:cNvSpPr/>
              <p:nvPr/>
            </p:nvSpPr>
            <p:spPr bwMode="auto">
              <a:xfrm>
                <a:off x="4603751" y="646113"/>
                <a:ext cx="208110" cy="571500"/>
              </a:xfrm>
              <a:custGeom>
                <a:avLst/>
                <a:gdLst>
                  <a:gd name="T0" fmla="*/ 0 w 130"/>
                  <a:gd name="T1" fmla="*/ 131 h 356"/>
                  <a:gd name="T2" fmla="*/ 130 w 130"/>
                  <a:gd name="T3" fmla="*/ 356 h 356"/>
                  <a:gd name="T4" fmla="*/ 130 w 130"/>
                  <a:gd name="T5" fmla="*/ 0 h 356"/>
                  <a:gd name="T6" fmla="*/ 0 w 130"/>
                  <a:gd name="T7" fmla="*/ 131 h 356"/>
                </a:gdLst>
                <a:ahLst/>
                <a:cxnLst>
                  <a:cxn ang="0">
                    <a:pos x="T0" y="T1"/>
                  </a:cxn>
                  <a:cxn ang="0">
                    <a:pos x="T2" y="T3"/>
                  </a:cxn>
                  <a:cxn ang="0">
                    <a:pos x="T4" y="T5"/>
                  </a:cxn>
                  <a:cxn ang="0">
                    <a:pos x="T6" y="T7"/>
                  </a:cxn>
                </a:cxnLst>
                <a:rect l="0" t="0" r="r" b="b"/>
                <a:pathLst>
                  <a:path w="130" h="356">
                    <a:moveTo>
                      <a:pt x="0" y="131"/>
                    </a:moveTo>
                    <a:cubicBezTo>
                      <a:pt x="0" y="234"/>
                      <a:pt x="85" y="336"/>
                      <a:pt x="130" y="356"/>
                    </a:cubicBezTo>
                    <a:cubicBezTo>
                      <a:pt x="130" y="0"/>
                      <a:pt x="130" y="0"/>
                      <a:pt x="130" y="0"/>
                    </a:cubicBezTo>
                    <a:cubicBezTo>
                      <a:pt x="58" y="0"/>
                      <a:pt x="0" y="59"/>
                      <a:pt x="0" y="131"/>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5270" name="Oval 7"/>
            <p:cNvSpPr>
              <a:spLocks noChangeArrowheads="1"/>
            </p:cNvSpPr>
            <p:nvPr/>
          </p:nvSpPr>
          <p:spPr bwMode="auto">
            <a:xfrm>
              <a:off x="4652870" y="693953"/>
              <a:ext cx="319274" cy="318075"/>
            </a:xfrm>
            <a:prstGeom prst="ellipse">
              <a:avLst/>
            </a:pr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54" name="TextBox 53"/>
          <p:cNvSpPr txBox="1"/>
          <p:nvPr/>
        </p:nvSpPr>
        <p:spPr>
          <a:xfrm>
            <a:off x="8435975" y="5264150"/>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5" name="TextBox 54"/>
          <p:cNvSpPr txBox="1">
            <a:spLocks noChangeArrowheads="1"/>
          </p:cNvSpPr>
          <p:nvPr/>
        </p:nvSpPr>
        <p:spPr bwMode="auto">
          <a:xfrm>
            <a:off x="8435975" y="5537200"/>
            <a:ext cx="2263775"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TextBox 55"/>
          <p:cNvSpPr txBox="1"/>
          <p:nvPr/>
        </p:nvSpPr>
        <p:spPr>
          <a:xfrm>
            <a:off x="2052638" y="2125663"/>
            <a:ext cx="1209675"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7" name="TextBox 56"/>
          <p:cNvSpPr txBox="1">
            <a:spLocks noChangeArrowheads="1"/>
          </p:cNvSpPr>
          <p:nvPr/>
        </p:nvSpPr>
        <p:spPr bwMode="auto">
          <a:xfrm>
            <a:off x="977900" y="2397125"/>
            <a:ext cx="2284413"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58" name="Group 57"/>
          <p:cNvGrpSpPr/>
          <p:nvPr/>
        </p:nvGrpSpPr>
        <p:grpSpPr>
          <a:xfrm>
            <a:off x="8071386" y="5426409"/>
            <a:ext cx="300123" cy="302110"/>
            <a:chOff x="5016501" y="1625601"/>
            <a:chExt cx="239713" cy="241300"/>
          </a:xfrm>
          <a:solidFill>
            <a:schemeClr val="accent4"/>
          </a:solidFill>
        </p:grpSpPr>
        <p:sp>
          <p:nvSpPr>
            <p:cNvPr id="59" name="Oval 116"/>
            <p:cNvSpPr>
              <a:spLocks noChangeArrowheads="1"/>
            </p:cNvSpPr>
            <p:nvPr/>
          </p:nvSpPr>
          <p:spPr bwMode="auto">
            <a:xfrm>
              <a:off x="5016501" y="1803401"/>
              <a:ext cx="63500" cy="6350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 name="Freeform 117"/>
            <p:cNvSpPr/>
            <p:nvPr/>
          </p:nvSpPr>
          <p:spPr bwMode="auto">
            <a:xfrm>
              <a:off x="5019676" y="1709738"/>
              <a:ext cx="153988" cy="157163"/>
            </a:xfrm>
            <a:custGeom>
              <a:avLst/>
              <a:gdLst>
                <a:gd name="T0" fmla="*/ 0 w 41"/>
                <a:gd name="T1" fmla="*/ 0 h 42"/>
                <a:gd name="T2" fmla="*/ 0 w 41"/>
                <a:gd name="T3" fmla="*/ 11 h 42"/>
                <a:gd name="T4" fmla="*/ 21 w 41"/>
                <a:gd name="T5" fmla="*/ 20 h 42"/>
                <a:gd name="T6" fmla="*/ 30 w 41"/>
                <a:gd name="T7" fmla="*/ 42 h 42"/>
                <a:gd name="T8" fmla="*/ 41 w 41"/>
                <a:gd name="T9" fmla="*/ 42 h 42"/>
                <a:gd name="T10" fmla="*/ 0 w 41"/>
                <a:gd name="T11" fmla="*/ 0 h 42"/>
              </a:gdLst>
              <a:ahLst/>
              <a:cxnLst>
                <a:cxn ang="0">
                  <a:pos x="T0" y="T1"/>
                </a:cxn>
                <a:cxn ang="0">
                  <a:pos x="T2" y="T3"/>
                </a:cxn>
                <a:cxn ang="0">
                  <a:pos x="T4" y="T5"/>
                </a:cxn>
                <a:cxn ang="0">
                  <a:pos x="T6" y="T7"/>
                </a:cxn>
                <a:cxn ang="0">
                  <a:pos x="T8" y="T9"/>
                </a:cxn>
                <a:cxn ang="0">
                  <a:pos x="T10" y="T11"/>
                </a:cxn>
              </a:cxnLst>
              <a:rect l="0" t="0" r="r" b="b"/>
              <a:pathLst>
                <a:path w="41" h="42">
                  <a:moveTo>
                    <a:pt x="0" y="0"/>
                  </a:moveTo>
                  <a:cubicBezTo>
                    <a:pt x="0" y="11"/>
                    <a:pt x="0" y="11"/>
                    <a:pt x="0" y="11"/>
                  </a:cubicBezTo>
                  <a:cubicBezTo>
                    <a:pt x="8" y="11"/>
                    <a:pt x="15" y="15"/>
                    <a:pt x="21" y="20"/>
                  </a:cubicBezTo>
                  <a:cubicBezTo>
                    <a:pt x="26" y="26"/>
                    <a:pt x="30" y="33"/>
                    <a:pt x="30" y="42"/>
                  </a:cubicBezTo>
                  <a:cubicBezTo>
                    <a:pt x="41" y="42"/>
                    <a:pt x="41" y="42"/>
                    <a:pt x="41" y="42"/>
                  </a:cubicBezTo>
                  <a:cubicBezTo>
                    <a:pt x="41" y="19"/>
                    <a:pt x="22"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Freeform 118"/>
            <p:cNvSpPr/>
            <p:nvPr/>
          </p:nvSpPr>
          <p:spPr bwMode="auto">
            <a:xfrm>
              <a:off x="5019676" y="1625601"/>
              <a:ext cx="236538" cy="241300"/>
            </a:xfrm>
            <a:custGeom>
              <a:avLst/>
              <a:gdLst>
                <a:gd name="T0" fmla="*/ 0 w 63"/>
                <a:gd name="T1" fmla="*/ 0 h 64"/>
                <a:gd name="T2" fmla="*/ 0 w 63"/>
                <a:gd name="T3" fmla="*/ 11 h 64"/>
                <a:gd name="T4" fmla="*/ 52 w 63"/>
                <a:gd name="T5" fmla="*/ 64 h 64"/>
                <a:gd name="T6" fmla="*/ 63 w 63"/>
                <a:gd name="T7" fmla="*/ 64 h 64"/>
                <a:gd name="T8" fmla="*/ 0 w 63"/>
                <a:gd name="T9" fmla="*/ 0 h 64"/>
              </a:gdLst>
              <a:ahLst/>
              <a:cxnLst>
                <a:cxn ang="0">
                  <a:pos x="T0" y="T1"/>
                </a:cxn>
                <a:cxn ang="0">
                  <a:pos x="T2" y="T3"/>
                </a:cxn>
                <a:cxn ang="0">
                  <a:pos x="T4" y="T5"/>
                </a:cxn>
                <a:cxn ang="0">
                  <a:pos x="T6" y="T7"/>
                </a:cxn>
                <a:cxn ang="0">
                  <a:pos x="T8" y="T9"/>
                </a:cxn>
              </a:cxnLst>
              <a:rect l="0" t="0" r="r" b="b"/>
              <a:pathLst>
                <a:path w="63" h="64">
                  <a:moveTo>
                    <a:pt x="0" y="0"/>
                  </a:moveTo>
                  <a:cubicBezTo>
                    <a:pt x="0" y="11"/>
                    <a:pt x="0" y="11"/>
                    <a:pt x="0" y="11"/>
                  </a:cubicBezTo>
                  <a:cubicBezTo>
                    <a:pt x="28" y="12"/>
                    <a:pt x="51" y="35"/>
                    <a:pt x="52" y="64"/>
                  </a:cubicBezTo>
                  <a:cubicBezTo>
                    <a:pt x="63" y="64"/>
                    <a:pt x="63" y="64"/>
                    <a:pt x="63" y="64"/>
                  </a:cubicBezTo>
                  <a:cubicBezTo>
                    <a:pt x="63" y="29"/>
                    <a:pt x="34" y="0"/>
                    <a:pt x="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2" name="Group 61"/>
          <p:cNvGrpSpPr/>
          <p:nvPr/>
        </p:nvGrpSpPr>
        <p:grpSpPr>
          <a:xfrm>
            <a:off x="8498005" y="2256164"/>
            <a:ext cx="509385" cy="374680"/>
            <a:chOff x="5775325" y="3484563"/>
            <a:chExt cx="714376" cy="525462"/>
          </a:xfrm>
          <a:solidFill>
            <a:schemeClr val="accent2"/>
          </a:solidFill>
        </p:grpSpPr>
        <p:sp>
          <p:nvSpPr>
            <p:cNvPr id="63" name="Freeform 5"/>
            <p:cNvSpPr/>
            <p:nvPr/>
          </p:nvSpPr>
          <p:spPr bwMode="auto">
            <a:xfrm>
              <a:off x="5775325" y="3662363"/>
              <a:ext cx="350838" cy="314325"/>
            </a:xfrm>
            <a:custGeom>
              <a:avLst/>
              <a:gdLst>
                <a:gd name="T0" fmla="*/ 0 w 52"/>
                <a:gd name="T1" fmla="*/ 3 h 46"/>
                <a:gd name="T2" fmla="*/ 13 w 52"/>
                <a:gd name="T3" fmla="*/ 12 h 46"/>
                <a:gd name="T4" fmla="*/ 23 w 52"/>
                <a:gd name="T5" fmla="*/ 34 h 46"/>
                <a:gd name="T6" fmla="*/ 42 w 52"/>
                <a:gd name="T7" fmla="*/ 45 h 46"/>
                <a:gd name="T8" fmla="*/ 27 w 52"/>
                <a:gd name="T9" fmla="*/ 17 h 46"/>
                <a:gd name="T10" fmla="*/ 45 w 52"/>
                <a:gd name="T11" fmla="*/ 44 h 46"/>
                <a:gd name="T12" fmla="*/ 50 w 52"/>
                <a:gd name="T13" fmla="*/ 29 h 46"/>
                <a:gd name="T14" fmla="*/ 0 w 52"/>
                <a:gd name="T15" fmla="*/ 3 h 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2" h="46">
                  <a:moveTo>
                    <a:pt x="0" y="3"/>
                  </a:moveTo>
                  <a:cubicBezTo>
                    <a:pt x="6" y="5"/>
                    <a:pt x="10" y="7"/>
                    <a:pt x="13" y="12"/>
                  </a:cubicBezTo>
                  <a:cubicBezTo>
                    <a:pt x="18" y="20"/>
                    <a:pt x="19" y="26"/>
                    <a:pt x="23" y="34"/>
                  </a:cubicBezTo>
                  <a:cubicBezTo>
                    <a:pt x="28" y="44"/>
                    <a:pt x="38" y="46"/>
                    <a:pt x="42" y="45"/>
                  </a:cubicBezTo>
                  <a:cubicBezTo>
                    <a:pt x="42" y="36"/>
                    <a:pt x="36" y="24"/>
                    <a:pt x="27" y="17"/>
                  </a:cubicBezTo>
                  <a:cubicBezTo>
                    <a:pt x="38" y="24"/>
                    <a:pt x="44" y="33"/>
                    <a:pt x="45" y="44"/>
                  </a:cubicBezTo>
                  <a:cubicBezTo>
                    <a:pt x="45" y="44"/>
                    <a:pt x="52" y="39"/>
                    <a:pt x="50" y="29"/>
                  </a:cubicBezTo>
                  <a:cubicBezTo>
                    <a:pt x="46" y="5"/>
                    <a:pt x="18" y="0"/>
                    <a:pt x="0" y="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Freeform 6"/>
            <p:cNvSpPr/>
            <p:nvPr/>
          </p:nvSpPr>
          <p:spPr bwMode="auto">
            <a:xfrm>
              <a:off x="6072188" y="3484563"/>
              <a:ext cx="417513" cy="525462"/>
            </a:xfrm>
            <a:custGeom>
              <a:avLst/>
              <a:gdLst>
                <a:gd name="T0" fmla="*/ 0 w 62"/>
                <a:gd name="T1" fmla="*/ 38 h 77"/>
                <a:gd name="T2" fmla="*/ 8 w 62"/>
                <a:gd name="T3" fmla="*/ 56 h 77"/>
                <a:gd name="T4" fmla="*/ 5 w 62"/>
                <a:gd name="T5" fmla="*/ 70 h 77"/>
                <a:gd name="T6" fmla="*/ 10 w 62"/>
                <a:gd name="T7" fmla="*/ 74 h 77"/>
                <a:gd name="T8" fmla="*/ 29 w 62"/>
                <a:gd name="T9" fmla="*/ 29 h 77"/>
                <a:gd name="T10" fmla="*/ 13 w 62"/>
                <a:gd name="T11" fmla="*/ 75 h 77"/>
                <a:gd name="T12" fmla="*/ 39 w 62"/>
                <a:gd name="T13" fmla="*/ 52 h 77"/>
                <a:gd name="T14" fmla="*/ 46 w 62"/>
                <a:gd name="T15" fmla="*/ 18 h 77"/>
                <a:gd name="T16" fmla="*/ 62 w 62"/>
                <a:gd name="T17" fmla="*/ 0 h 77"/>
                <a:gd name="T18" fmla="*/ 0 w 62"/>
                <a:gd name="T19" fmla="*/ 38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2" h="77">
                  <a:moveTo>
                    <a:pt x="0" y="38"/>
                  </a:moveTo>
                  <a:cubicBezTo>
                    <a:pt x="5" y="43"/>
                    <a:pt x="7" y="48"/>
                    <a:pt x="8" y="56"/>
                  </a:cubicBezTo>
                  <a:cubicBezTo>
                    <a:pt x="9" y="61"/>
                    <a:pt x="7" y="66"/>
                    <a:pt x="5" y="70"/>
                  </a:cubicBezTo>
                  <a:cubicBezTo>
                    <a:pt x="6" y="73"/>
                    <a:pt x="10" y="74"/>
                    <a:pt x="10" y="74"/>
                  </a:cubicBezTo>
                  <a:cubicBezTo>
                    <a:pt x="11" y="56"/>
                    <a:pt x="14" y="42"/>
                    <a:pt x="29" y="29"/>
                  </a:cubicBezTo>
                  <a:cubicBezTo>
                    <a:pt x="17" y="42"/>
                    <a:pt x="12" y="62"/>
                    <a:pt x="13" y="75"/>
                  </a:cubicBezTo>
                  <a:cubicBezTo>
                    <a:pt x="21" y="77"/>
                    <a:pt x="35" y="69"/>
                    <a:pt x="39" y="52"/>
                  </a:cubicBezTo>
                  <a:cubicBezTo>
                    <a:pt x="43" y="39"/>
                    <a:pt x="41" y="30"/>
                    <a:pt x="46" y="18"/>
                  </a:cubicBezTo>
                  <a:cubicBezTo>
                    <a:pt x="50" y="9"/>
                    <a:pt x="55" y="5"/>
                    <a:pt x="62" y="0"/>
                  </a:cubicBezTo>
                  <a:cubicBezTo>
                    <a:pt x="40" y="1"/>
                    <a:pt x="8" y="13"/>
                    <a:pt x="0" y="3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65" name="TextBox 64"/>
          <p:cNvSpPr txBox="1"/>
          <p:nvPr/>
        </p:nvSpPr>
        <p:spPr>
          <a:xfrm>
            <a:off x="9074150" y="2136775"/>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6" name="TextBox 65"/>
          <p:cNvSpPr txBox="1">
            <a:spLocks noChangeArrowheads="1"/>
          </p:cNvSpPr>
          <p:nvPr/>
        </p:nvSpPr>
        <p:spPr bwMode="auto">
          <a:xfrm>
            <a:off x="9074150" y="2408238"/>
            <a:ext cx="2263775"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67" name="Elbow Connector 66"/>
          <p:cNvCxnSpPr>
            <a:stCxn id="95283" idx="2"/>
          </p:cNvCxnSpPr>
          <p:nvPr/>
        </p:nvCxnSpPr>
        <p:spPr>
          <a:xfrm flipV="1">
            <a:off x="7053263" y="2474913"/>
            <a:ext cx="1327150" cy="884237"/>
          </a:xfrm>
          <a:prstGeom prst="bentConnector3">
            <a:avLst>
              <a:gd name="adj1" fmla="val 62200"/>
            </a:avLst>
          </a:prstGeom>
          <a:ln w="12700">
            <a:solidFill>
              <a:schemeClr val="accent2"/>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8777288" y="3832225"/>
            <a:ext cx="1209675"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9" name="TextBox 68"/>
          <p:cNvSpPr txBox="1">
            <a:spLocks noChangeArrowheads="1"/>
          </p:cNvSpPr>
          <p:nvPr/>
        </p:nvSpPr>
        <p:spPr bwMode="auto">
          <a:xfrm>
            <a:off x="8777288" y="4103688"/>
            <a:ext cx="2263775" cy="64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 name="TextBox 69"/>
          <p:cNvSpPr txBox="1"/>
          <p:nvPr/>
        </p:nvSpPr>
        <p:spPr>
          <a:xfrm>
            <a:off x="2401888" y="4230688"/>
            <a:ext cx="1209675"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1" name="TextBox 70"/>
          <p:cNvSpPr txBox="1">
            <a:spLocks noChangeArrowheads="1"/>
          </p:cNvSpPr>
          <p:nvPr/>
        </p:nvSpPr>
        <p:spPr bwMode="auto">
          <a:xfrm>
            <a:off x="1327150" y="4503738"/>
            <a:ext cx="2284413" cy="646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 name="Freeform 322"/>
          <p:cNvSpPr/>
          <p:nvPr/>
        </p:nvSpPr>
        <p:spPr bwMode="auto">
          <a:xfrm>
            <a:off x="3262313" y="2243138"/>
            <a:ext cx="352425" cy="374650"/>
          </a:xfrm>
          <a:custGeom>
            <a:avLst/>
            <a:gdLst>
              <a:gd name="T0" fmla="*/ 188010 w 60"/>
              <a:gd name="T1" fmla="*/ 23429 h 64"/>
              <a:gd name="T2" fmla="*/ 188010 w 60"/>
              <a:gd name="T3" fmla="*/ 11714 h 64"/>
              <a:gd name="T4" fmla="*/ 176259 w 60"/>
              <a:gd name="T5" fmla="*/ 0 h 64"/>
              <a:gd name="T6" fmla="*/ 164508 w 60"/>
              <a:gd name="T7" fmla="*/ 11714 h 64"/>
              <a:gd name="T8" fmla="*/ 164508 w 60"/>
              <a:gd name="T9" fmla="*/ 23429 h 64"/>
              <a:gd name="T10" fmla="*/ 0 w 60"/>
              <a:gd name="T11" fmla="*/ 199145 h 64"/>
              <a:gd name="T12" fmla="*/ 0 w 60"/>
              <a:gd name="T13" fmla="*/ 210860 h 64"/>
              <a:gd name="T14" fmla="*/ 0 w 60"/>
              <a:gd name="T15" fmla="*/ 210860 h 64"/>
              <a:gd name="T16" fmla="*/ 58753 w 60"/>
              <a:gd name="T17" fmla="*/ 164002 h 64"/>
              <a:gd name="T18" fmla="*/ 117506 w 60"/>
              <a:gd name="T19" fmla="*/ 210860 h 64"/>
              <a:gd name="T20" fmla="*/ 117506 w 60"/>
              <a:gd name="T21" fmla="*/ 210860 h 64"/>
              <a:gd name="T22" fmla="*/ 164508 w 60"/>
              <a:gd name="T23" fmla="*/ 164002 h 64"/>
              <a:gd name="T24" fmla="*/ 164508 w 60"/>
              <a:gd name="T25" fmla="*/ 292861 h 64"/>
              <a:gd name="T26" fmla="*/ 129257 w 60"/>
              <a:gd name="T27" fmla="*/ 351433 h 64"/>
              <a:gd name="T28" fmla="*/ 94005 w 60"/>
              <a:gd name="T29" fmla="*/ 316290 h 64"/>
              <a:gd name="T30" fmla="*/ 82254 w 60"/>
              <a:gd name="T31" fmla="*/ 304575 h 64"/>
              <a:gd name="T32" fmla="*/ 70504 w 60"/>
              <a:gd name="T33" fmla="*/ 316290 h 64"/>
              <a:gd name="T34" fmla="*/ 129257 w 60"/>
              <a:gd name="T35" fmla="*/ 374862 h 64"/>
              <a:gd name="T36" fmla="*/ 188010 w 60"/>
              <a:gd name="T37" fmla="*/ 292861 h 64"/>
              <a:gd name="T38" fmla="*/ 188010 w 60"/>
              <a:gd name="T39" fmla="*/ 164002 h 64"/>
              <a:gd name="T40" fmla="*/ 235012 w 60"/>
              <a:gd name="T41" fmla="*/ 210860 h 64"/>
              <a:gd name="T42" fmla="*/ 235012 w 60"/>
              <a:gd name="T43" fmla="*/ 210860 h 64"/>
              <a:gd name="T44" fmla="*/ 293765 w 60"/>
              <a:gd name="T45" fmla="*/ 164002 h 64"/>
              <a:gd name="T46" fmla="*/ 352518 w 60"/>
              <a:gd name="T47" fmla="*/ 210860 h 64"/>
              <a:gd name="T48" fmla="*/ 352518 w 60"/>
              <a:gd name="T49" fmla="*/ 210860 h 64"/>
              <a:gd name="T50" fmla="*/ 352518 w 60"/>
              <a:gd name="T51" fmla="*/ 199145 h 64"/>
              <a:gd name="T52" fmla="*/ 188010 w 60"/>
              <a:gd name="T53" fmla="*/ 23429 h 6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60" h="64">
                <a:moveTo>
                  <a:pt x="32" y="4"/>
                </a:moveTo>
                <a:cubicBezTo>
                  <a:pt x="32" y="2"/>
                  <a:pt x="32" y="2"/>
                  <a:pt x="32" y="2"/>
                </a:cubicBezTo>
                <a:cubicBezTo>
                  <a:pt x="32" y="1"/>
                  <a:pt x="31" y="0"/>
                  <a:pt x="30" y="0"/>
                </a:cubicBezTo>
                <a:cubicBezTo>
                  <a:pt x="29" y="0"/>
                  <a:pt x="28" y="1"/>
                  <a:pt x="28" y="2"/>
                </a:cubicBezTo>
                <a:cubicBezTo>
                  <a:pt x="28" y="4"/>
                  <a:pt x="28" y="4"/>
                  <a:pt x="28" y="4"/>
                </a:cubicBezTo>
                <a:cubicBezTo>
                  <a:pt x="12" y="5"/>
                  <a:pt x="0" y="18"/>
                  <a:pt x="0" y="34"/>
                </a:cubicBezTo>
                <a:cubicBezTo>
                  <a:pt x="0" y="35"/>
                  <a:pt x="0" y="35"/>
                  <a:pt x="0" y="36"/>
                </a:cubicBezTo>
                <a:cubicBezTo>
                  <a:pt x="0" y="36"/>
                  <a:pt x="0" y="36"/>
                  <a:pt x="0" y="36"/>
                </a:cubicBezTo>
                <a:cubicBezTo>
                  <a:pt x="1" y="31"/>
                  <a:pt x="5" y="28"/>
                  <a:pt x="10" y="28"/>
                </a:cubicBezTo>
                <a:cubicBezTo>
                  <a:pt x="15" y="28"/>
                  <a:pt x="19" y="31"/>
                  <a:pt x="20" y="36"/>
                </a:cubicBezTo>
                <a:cubicBezTo>
                  <a:pt x="20" y="36"/>
                  <a:pt x="20" y="36"/>
                  <a:pt x="20" y="36"/>
                </a:cubicBezTo>
                <a:cubicBezTo>
                  <a:pt x="21" y="32"/>
                  <a:pt x="24" y="29"/>
                  <a:pt x="28" y="28"/>
                </a:cubicBezTo>
                <a:cubicBezTo>
                  <a:pt x="28" y="50"/>
                  <a:pt x="28" y="50"/>
                  <a:pt x="28" y="50"/>
                </a:cubicBezTo>
                <a:cubicBezTo>
                  <a:pt x="28" y="60"/>
                  <a:pt x="26" y="60"/>
                  <a:pt x="22" y="60"/>
                </a:cubicBezTo>
                <a:cubicBezTo>
                  <a:pt x="16" y="60"/>
                  <a:pt x="16" y="58"/>
                  <a:pt x="16" y="54"/>
                </a:cubicBezTo>
                <a:cubicBezTo>
                  <a:pt x="16" y="53"/>
                  <a:pt x="15" y="52"/>
                  <a:pt x="14" y="52"/>
                </a:cubicBezTo>
                <a:cubicBezTo>
                  <a:pt x="13" y="52"/>
                  <a:pt x="12" y="53"/>
                  <a:pt x="12" y="54"/>
                </a:cubicBezTo>
                <a:cubicBezTo>
                  <a:pt x="12" y="58"/>
                  <a:pt x="12" y="64"/>
                  <a:pt x="22" y="64"/>
                </a:cubicBezTo>
                <a:cubicBezTo>
                  <a:pt x="27" y="64"/>
                  <a:pt x="32" y="63"/>
                  <a:pt x="32" y="50"/>
                </a:cubicBezTo>
                <a:cubicBezTo>
                  <a:pt x="32" y="28"/>
                  <a:pt x="32" y="28"/>
                  <a:pt x="32" y="28"/>
                </a:cubicBezTo>
                <a:cubicBezTo>
                  <a:pt x="36" y="29"/>
                  <a:pt x="39" y="32"/>
                  <a:pt x="40" y="36"/>
                </a:cubicBezTo>
                <a:cubicBezTo>
                  <a:pt x="40" y="36"/>
                  <a:pt x="40" y="36"/>
                  <a:pt x="40" y="36"/>
                </a:cubicBezTo>
                <a:cubicBezTo>
                  <a:pt x="41" y="31"/>
                  <a:pt x="45" y="28"/>
                  <a:pt x="50" y="28"/>
                </a:cubicBezTo>
                <a:cubicBezTo>
                  <a:pt x="55" y="28"/>
                  <a:pt x="59" y="31"/>
                  <a:pt x="60" y="36"/>
                </a:cubicBezTo>
                <a:cubicBezTo>
                  <a:pt x="60" y="36"/>
                  <a:pt x="60" y="36"/>
                  <a:pt x="60" y="36"/>
                </a:cubicBezTo>
                <a:cubicBezTo>
                  <a:pt x="60" y="35"/>
                  <a:pt x="60" y="35"/>
                  <a:pt x="60" y="34"/>
                </a:cubicBezTo>
                <a:cubicBezTo>
                  <a:pt x="60" y="18"/>
                  <a:pt x="48" y="5"/>
                  <a:pt x="32" y="4"/>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73" name="Elbow Connector 72"/>
          <p:cNvCxnSpPr>
            <a:stCxn id="95287" idx="2"/>
          </p:cNvCxnSpPr>
          <p:nvPr/>
        </p:nvCxnSpPr>
        <p:spPr>
          <a:xfrm flipH="1" flipV="1">
            <a:off x="3702050" y="2474913"/>
            <a:ext cx="1708150" cy="684212"/>
          </a:xfrm>
          <a:prstGeom prst="bentConnector5">
            <a:avLst>
              <a:gd name="adj1" fmla="val 558"/>
              <a:gd name="adj2" fmla="val -23119"/>
              <a:gd name="adj3" fmla="val 66278"/>
            </a:avLst>
          </a:prstGeom>
          <a:ln w="12700">
            <a:solidFill>
              <a:schemeClr val="accent1"/>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nvGrpSpPr>
          <p:cNvPr id="74" name="Group 73"/>
          <p:cNvGrpSpPr/>
          <p:nvPr/>
        </p:nvGrpSpPr>
        <p:grpSpPr>
          <a:xfrm>
            <a:off x="8310910" y="3962963"/>
            <a:ext cx="463157" cy="380886"/>
            <a:chOff x="3573463" y="252413"/>
            <a:chExt cx="241300" cy="198438"/>
          </a:xfrm>
          <a:solidFill>
            <a:schemeClr val="accent5"/>
          </a:solidFill>
        </p:grpSpPr>
        <p:sp>
          <p:nvSpPr>
            <p:cNvPr id="75" name="Freeform 12"/>
            <p:cNvSpPr>
              <a:spLocks noEditPoints="1"/>
            </p:cNvSpPr>
            <p:nvPr/>
          </p:nvSpPr>
          <p:spPr bwMode="auto">
            <a:xfrm>
              <a:off x="3573463" y="252413"/>
              <a:ext cx="241300" cy="198438"/>
            </a:xfrm>
            <a:custGeom>
              <a:avLst/>
              <a:gdLst>
                <a:gd name="T0" fmla="*/ 0 w 64"/>
                <a:gd name="T1" fmla="*/ 23 h 53"/>
                <a:gd name="T2" fmla="*/ 0 w 64"/>
                <a:gd name="T3" fmla="*/ 25 h 53"/>
                <a:gd name="T4" fmla="*/ 64 w 64"/>
                <a:gd name="T5" fmla="*/ 30 h 53"/>
                <a:gd name="T6" fmla="*/ 64 w 64"/>
                <a:gd name="T7" fmla="*/ 28 h 53"/>
                <a:gd name="T8" fmla="*/ 0 w 64"/>
                <a:gd name="T9" fmla="*/ 23 h 53"/>
                <a:gd name="T10" fmla="*/ 32 w 64"/>
                <a:gd name="T11" fmla="*/ 41 h 53"/>
                <a:gd name="T12" fmla="*/ 18 w 64"/>
                <a:gd name="T13" fmla="*/ 25 h 53"/>
                <a:gd name="T14" fmla="*/ 34 w 64"/>
                <a:gd name="T15" fmla="*/ 12 h 53"/>
                <a:gd name="T16" fmla="*/ 47 w 64"/>
                <a:gd name="T17" fmla="*/ 28 h 53"/>
                <a:gd name="T18" fmla="*/ 32 w 64"/>
                <a:gd name="T19" fmla="*/ 41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53">
                  <a:moveTo>
                    <a:pt x="0" y="23"/>
                  </a:moveTo>
                  <a:cubicBezTo>
                    <a:pt x="0" y="25"/>
                    <a:pt x="0" y="25"/>
                    <a:pt x="0" y="25"/>
                  </a:cubicBezTo>
                  <a:cubicBezTo>
                    <a:pt x="13" y="51"/>
                    <a:pt x="48" y="53"/>
                    <a:pt x="64" y="30"/>
                  </a:cubicBezTo>
                  <a:cubicBezTo>
                    <a:pt x="64" y="28"/>
                    <a:pt x="64" y="28"/>
                    <a:pt x="64" y="28"/>
                  </a:cubicBezTo>
                  <a:cubicBezTo>
                    <a:pt x="52" y="3"/>
                    <a:pt x="17" y="0"/>
                    <a:pt x="0" y="23"/>
                  </a:cubicBezTo>
                  <a:close/>
                  <a:moveTo>
                    <a:pt x="32" y="41"/>
                  </a:moveTo>
                  <a:cubicBezTo>
                    <a:pt x="24" y="40"/>
                    <a:pt x="18" y="33"/>
                    <a:pt x="18" y="25"/>
                  </a:cubicBezTo>
                  <a:cubicBezTo>
                    <a:pt x="19" y="17"/>
                    <a:pt x="26" y="11"/>
                    <a:pt x="34" y="12"/>
                  </a:cubicBezTo>
                  <a:cubicBezTo>
                    <a:pt x="42" y="13"/>
                    <a:pt x="48" y="20"/>
                    <a:pt x="47" y="28"/>
                  </a:cubicBezTo>
                  <a:cubicBezTo>
                    <a:pt x="47" y="36"/>
                    <a:pt x="40" y="42"/>
                    <a:pt x="32" y="4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 name="Oval 13"/>
            <p:cNvSpPr>
              <a:spLocks noChangeArrowheads="1"/>
            </p:cNvSpPr>
            <p:nvPr/>
          </p:nvSpPr>
          <p:spPr bwMode="auto">
            <a:xfrm>
              <a:off x="3667126" y="323851"/>
              <a:ext cx="57150" cy="5556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cxnSp>
        <p:nvCxnSpPr>
          <p:cNvPr id="77" name="Elbow Connector 76"/>
          <p:cNvCxnSpPr/>
          <p:nvPr/>
        </p:nvCxnSpPr>
        <p:spPr>
          <a:xfrm flipV="1">
            <a:off x="6940550" y="4151313"/>
            <a:ext cx="1211263" cy="234950"/>
          </a:xfrm>
          <a:prstGeom prst="bentConnector3">
            <a:avLst>
              <a:gd name="adj1" fmla="val 62578"/>
            </a:avLst>
          </a:prstGeom>
          <a:ln w="12700">
            <a:solidFill>
              <a:schemeClr val="accent5"/>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grpSp>
        <p:nvGrpSpPr>
          <p:cNvPr id="78" name="Group 77"/>
          <p:cNvGrpSpPr/>
          <p:nvPr/>
        </p:nvGrpSpPr>
        <p:grpSpPr>
          <a:xfrm>
            <a:off x="3643369" y="4332507"/>
            <a:ext cx="360152" cy="360152"/>
            <a:chOff x="2522538" y="2108200"/>
            <a:chExt cx="376238" cy="376238"/>
          </a:xfrm>
          <a:solidFill>
            <a:schemeClr val="accent3"/>
          </a:solidFill>
        </p:grpSpPr>
        <p:sp>
          <p:nvSpPr>
            <p:cNvPr id="79" name="Freeform 54"/>
            <p:cNvSpPr/>
            <p:nvPr/>
          </p:nvSpPr>
          <p:spPr bwMode="auto">
            <a:xfrm>
              <a:off x="2522538" y="2319338"/>
              <a:ext cx="163513" cy="71438"/>
            </a:xfrm>
            <a:custGeom>
              <a:avLst/>
              <a:gdLst>
                <a:gd name="T0" fmla="*/ 3 w 28"/>
                <a:gd name="T1" fmla="*/ 10 h 12"/>
                <a:gd name="T2" fmla="*/ 10 w 28"/>
                <a:gd name="T3" fmla="*/ 12 h 12"/>
                <a:gd name="T4" fmla="*/ 28 w 28"/>
                <a:gd name="T5" fmla="*/ 8 h 12"/>
                <a:gd name="T6" fmla="*/ 5 w 28"/>
                <a:gd name="T7" fmla="*/ 1 h 12"/>
                <a:gd name="T8" fmla="*/ 2 w 28"/>
                <a:gd name="T9" fmla="*/ 1 h 12"/>
                <a:gd name="T10" fmla="*/ 0 w 28"/>
                <a:gd name="T11" fmla="*/ 5 h 12"/>
                <a:gd name="T12" fmla="*/ 0 w 28"/>
                <a:gd name="T13" fmla="*/ 6 h 12"/>
                <a:gd name="T14" fmla="*/ 3 w 28"/>
                <a:gd name="T15" fmla="*/ 10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 h="12">
                  <a:moveTo>
                    <a:pt x="3" y="10"/>
                  </a:moveTo>
                  <a:cubicBezTo>
                    <a:pt x="10" y="12"/>
                    <a:pt x="10" y="12"/>
                    <a:pt x="10" y="12"/>
                  </a:cubicBezTo>
                  <a:cubicBezTo>
                    <a:pt x="28" y="8"/>
                    <a:pt x="28" y="8"/>
                    <a:pt x="28" y="8"/>
                  </a:cubicBezTo>
                  <a:cubicBezTo>
                    <a:pt x="5" y="1"/>
                    <a:pt x="5" y="1"/>
                    <a:pt x="5" y="1"/>
                  </a:cubicBezTo>
                  <a:cubicBezTo>
                    <a:pt x="4" y="0"/>
                    <a:pt x="3" y="1"/>
                    <a:pt x="2" y="1"/>
                  </a:cubicBezTo>
                  <a:cubicBezTo>
                    <a:pt x="1" y="2"/>
                    <a:pt x="0" y="3"/>
                    <a:pt x="0" y="5"/>
                  </a:cubicBezTo>
                  <a:cubicBezTo>
                    <a:pt x="0" y="6"/>
                    <a:pt x="0" y="6"/>
                    <a:pt x="0" y="6"/>
                  </a:cubicBezTo>
                  <a:cubicBezTo>
                    <a:pt x="0" y="8"/>
                    <a:pt x="1" y="9"/>
                    <a:pt x="3" y="1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 name="Freeform 55"/>
            <p:cNvSpPr/>
            <p:nvPr/>
          </p:nvSpPr>
          <p:spPr bwMode="auto">
            <a:xfrm>
              <a:off x="2774950" y="2425700"/>
              <a:ext cx="123825" cy="58738"/>
            </a:xfrm>
            <a:custGeom>
              <a:avLst/>
              <a:gdLst>
                <a:gd name="T0" fmla="*/ 18 w 21"/>
                <a:gd name="T1" fmla="*/ 0 h 10"/>
                <a:gd name="T2" fmla="*/ 18 w 21"/>
                <a:gd name="T3" fmla="*/ 0 h 10"/>
                <a:gd name="T4" fmla="*/ 0 w 21"/>
                <a:gd name="T5" fmla="*/ 5 h 10"/>
                <a:gd name="T6" fmla="*/ 16 w 21"/>
                <a:gd name="T7" fmla="*/ 10 h 10"/>
                <a:gd name="T8" fmla="*/ 19 w 21"/>
                <a:gd name="T9" fmla="*/ 9 h 10"/>
                <a:gd name="T10" fmla="*/ 21 w 21"/>
                <a:gd name="T11" fmla="*/ 6 h 10"/>
                <a:gd name="T12" fmla="*/ 21 w 21"/>
                <a:gd name="T13" fmla="*/ 4 h 10"/>
                <a:gd name="T14" fmla="*/ 18 w 21"/>
                <a:gd name="T15" fmla="*/ 0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0">
                  <a:moveTo>
                    <a:pt x="18" y="0"/>
                  </a:moveTo>
                  <a:cubicBezTo>
                    <a:pt x="18" y="0"/>
                    <a:pt x="18" y="0"/>
                    <a:pt x="18" y="0"/>
                  </a:cubicBezTo>
                  <a:cubicBezTo>
                    <a:pt x="0" y="5"/>
                    <a:pt x="0" y="5"/>
                    <a:pt x="0" y="5"/>
                  </a:cubicBezTo>
                  <a:cubicBezTo>
                    <a:pt x="16" y="10"/>
                    <a:pt x="16" y="10"/>
                    <a:pt x="16" y="10"/>
                  </a:cubicBezTo>
                  <a:cubicBezTo>
                    <a:pt x="17" y="10"/>
                    <a:pt x="18" y="10"/>
                    <a:pt x="19" y="9"/>
                  </a:cubicBezTo>
                  <a:cubicBezTo>
                    <a:pt x="20" y="8"/>
                    <a:pt x="21" y="7"/>
                    <a:pt x="21" y="6"/>
                  </a:cubicBezTo>
                  <a:cubicBezTo>
                    <a:pt x="21" y="4"/>
                    <a:pt x="21" y="4"/>
                    <a:pt x="21" y="4"/>
                  </a:cubicBezTo>
                  <a:cubicBezTo>
                    <a:pt x="21" y="2"/>
                    <a:pt x="20" y="1"/>
                    <a:pt x="1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 name="Freeform 56"/>
            <p:cNvSpPr/>
            <p:nvPr/>
          </p:nvSpPr>
          <p:spPr bwMode="auto">
            <a:xfrm>
              <a:off x="2522538" y="2343150"/>
              <a:ext cx="376238" cy="141288"/>
            </a:xfrm>
            <a:custGeom>
              <a:avLst/>
              <a:gdLst>
                <a:gd name="T0" fmla="*/ 62 w 64"/>
                <a:gd name="T1" fmla="*/ 1 h 24"/>
                <a:gd name="T2" fmla="*/ 60 w 64"/>
                <a:gd name="T3" fmla="*/ 0 h 24"/>
                <a:gd name="T4" fmla="*/ 59 w 64"/>
                <a:gd name="T5" fmla="*/ 0 h 24"/>
                <a:gd name="T6" fmla="*/ 3 w 64"/>
                <a:gd name="T7" fmla="*/ 14 h 24"/>
                <a:gd name="T8" fmla="*/ 0 w 64"/>
                <a:gd name="T9" fmla="*/ 18 h 24"/>
                <a:gd name="T10" fmla="*/ 0 w 64"/>
                <a:gd name="T11" fmla="*/ 20 h 24"/>
                <a:gd name="T12" fmla="*/ 2 w 64"/>
                <a:gd name="T13" fmla="*/ 23 h 24"/>
                <a:gd name="T14" fmla="*/ 4 w 64"/>
                <a:gd name="T15" fmla="*/ 24 h 24"/>
                <a:gd name="T16" fmla="*/ 5 w 64"/>
                <a:gd name="T17" fmla="*/ 24 h 24"/>
                <a:gd name="T18" fmla="*/ 61 w 64"/>
                <a:gd name="T19" fmla="*/ 10 h 24"/>
                <a:gd name="T20" fmla="*/ 64 w 64"/>
                <a:gd name="T21" fmla="*/ 6 h 24"/>
                <a:gd name="T22" fmla="*/ 64 w 64"/>
                <a:gd name="T23" fmla="*/ 4 h 24"/>
                <a:gd name="T24" fmla="*/ 62 w 64"/>
                <a:gd name="T25" fmla="*/ 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64" h="24">
                  <a:moveTo>
                    <a:pt x="62" y="1"/>
                  </a:moveTo>
                  <a:cubicBezTo>
                    <a:pt x="62" y="1"/>
                    <a:pt x="61" y="0"/>
                    <a:pt x="60" y="0"/>
                  </a:cubicBezTo>
                  <a:cubicBezTo>
                    <a:pt x="59" y="0"/>
                    <a:pt x="59" y="0"/>
                    <a:pt x="59" y="0"/>
                  </a:cubicBezTo>
                  <a:cubicBezTo>
                    <a:pt x="3" y="14"/>
                    <a:pt x="3" y="14"/>
                    <a:pt x="3" y="14"/>
                  </a:cubicBezTo>
                  <a:cubicBezTo>
                    <a:pt x="1" y="15"/>
                    <a:pt x="0" y="16"/>
                    <a:pt x="0" y="18"/>
                  </a:cubicBezTo>
                  <a:cubicBezTo>
                    <a:pt x="0" y="20"/>
                    <a:pt x="0" y="20"/>
                    <a:pt x="0" y="20"/>
                  </a:cubicBezTo>
                  <a:cubicBezTo>
                    <a:pt x="0" y="21"/>
                    <a:pt x="1" y="22"/>
                    <a:pt x="2" y="23"/>
                  </a:cubicBezTo>
                  <a:cubicBezTo>
                    <a:pt x="2" y="24"/>
                    <a:pt x="3" y="24"/>
                    <a:pt x="4" y="24"/>
                  </a:cubicBezTo>
                  <a:cubicBezTo>
                    <a:pt x="5" y="24"/>
                    <a:pt x="5" y="24"/>
                    <a:pt x="5" y="24"/>
                  </a:cubicBezTo>
                  <a:cubicBezTo>
                    <a:pt x="61" y="10"/>
                    <a:pt x="61" y="10"/>
                    <a:pt x="61" y="10"/>
                  </a:cubicBezTo>
                  <a:cubicBezTo>
                    <a:pt x="63" y="9"/>
                    <a:pt x="64" y="8"/>
                    <a:pt x="64" y="6"/>
                  </a:cubicBezTo>
                  <a:cubicBezTo>
                    <a:pt x="64" y="4"/>
                    <a:pt x="64" y="4"/>
                    <a:pt x="64" y="4"/>
                  </a:cubicBezTo>
                  <a:cubicBezTo>
                    <a:pt x="64" y="3"/>
                    <a:pt x="63" y="2"/>
                    <a:pt x="62" y="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 name="Freeform 57"/>
            <p:cNvSpPr>
              <a:spLocks noEditPoints="1"/>
            </p:cNvSpPr>
            <p:nvPr/>
          </p:nvSpPr>
          <p:spPr bwMode="auto">
            <a:xfrm>
              <a:off x="2605088" y="2108200"/>
              <a:ext cx="217488" cy="258763"/>
            </a:xfrm>
            <a:custGeom>
              <a:avLst/>
              <a:gdLst>
                <a:gd name="T0" fmla="*/ 8 w 37"/>
                <a:gd name="T1" fmla="*/ 32 h 44"/>
                <a:gd name="T2" fmla="*/ 31 w 37"/>
                <a:gd name="T3" fmla="*/ 35 h 44"/>
                <a:gd name="T4" fmla="*/ 20 w 37"/>
                <a:gd name="T5" fmla="*/ 0 h 44"/>
                <a:gd name="T6" fmla="*/ 8 w 37"/>
                <a:gd name="T7" fmla="*/ 32 h 44"/>
                <a:gd name="T8" fmla="*/ 15 w 37"/>
                <a:gd name="T9" fmla="*/ 28 h 44"/>
                <a:gd name="T10" fmla="*/ 21 w 37"/>
                <a:gd name="T11" fmla="*/ 16 h 44"/>
                <a:gd name="T12" fmla="*/ 20 w 37"/>
                <a:gd name="T13" fmla="*/ 36 h 44"/>
                <a:gd name="T14" fmla="*/ 15 w 37"/>
                <a:gd name="T15" fmla="*/ 28 h 4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44">
                  <a:moveTo>
                    <a:pt x="8" y="32"/>
                  </a:moveTo>
                  <a:cubicBezTo>
                    <a:pt x="11" y="40"/>
                    <a:pt x="24" y="44"/>
                    <a:pt x="31" y="35"/>
                  </a:cubicBezTo>
                  <a:cubicBezTo>
                    <a:pt x="37" y="25"/>
                    <a:pt x="31" y="10"/>
                    <a:pt x="20" y="0"/>
                  </a:cubicBezTo>
                  <a:cubicBezTo>
                    <a:pt x="22" y="11"/>
                    <a:pt x="0" y="15"/>
                    <a:pt x="8" y="32"/>
                  </a:cubicBezTo>
                  <a:close/>
                  <a:moveTo>
                    <a:pt x="15" y="28"/>
                  </a:moveTo>
                  <a:cubicBezTo>
                    <a:pt x="17" y="26"/>
                    <a:pt x="21" y="24"/>
                    <a:pt x="21" y="16"/>
                  </a:cubicBezTo>
                  <a:cubicBezTo>
                    <a:pt x="31" y="22"/>
                    <a:pt x="27" y="38"/>
                    <a:pt x="20" y="36"/>
                  </a:cubicBezTo>
                  <a:cubicBezTo>
                    <a:pt x="13" y="35"/>
                    <a:pt x="13" y="30"/>
                    <a:pt x="15" y="2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cxnSp>
        <p:nvCxnSpPr>
          <p:cNvPr id="83" name="Elbow Connector 82"/>
          <p:cNvCxnSpPr/>
          <p:nvPr/>
        </p:nvCxnSpPr>
        <p:spPr>
          <a:xfrm>
            <a:off x="6321425" y="5462588"/>
            <a:ext cx="1609725" cy="220662"/>
          </a:xfrm>
          <a:prstGeom prst="bentConnector3">
            <a:avLst>
              <a:gd name="adj1" fmla="val 50000"/>
            </a:avLst>
          </a:prstGeom>
          <a:ln w="12700">
            <a:solidFill>
              <a:schemeClr val="accent4"/>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cxnSp>
        <p:nvCxnSpPr>
          <p:cNvPr id="84" name="Elbow Connector 83"/>
          <p:cNvCxnSpPr>
            <a:stCxn id="43" idx="1"/>
          </p:cNvCxnSpPr>
          <p:nvPr/>
        </p:nvCxnSpPr>
        <p:spPr>
          <a:xfrm flipH="1">
            <a:off x="4227513" y="4511675"/>
            <a:ext cx="1062037" cy="112713"/>
          </a:xfrm>
          <a:prstGeom prst="bentConnector3">
            <a:avLst>
              <a:gd name="adj1" fmla="val 1793"/>
            </a:avLst>
          </a:prstGeom>
          <a:ln w="12700">
            <a:solidFill>
              <a:schemeClr val="accent3"/>
            </a:solidFill>
            <a:prstDash val="sysDash"/>
            <a:headEnd type="none"/>
            <a:tailEnd type="oval"/>
          </a:ln>
        </p:spPr>
        <p:style>
          <a:lnRef idx="1">
            <a:schemeClr val="accent1"/>
          </a:lnRef>
          <a:fillRef idx="0">
            <a:schemeClr val="accent1"/>
          </a:fillRef>
          <a:effectRef idx="0">
            <a:schemeClr val="accent1"/>
          </a:effectRef>
          <a:fontRef idx="minor">
            <a:schemeClr val="tx1"/>
          </a:fontRef>
        </p:style>
      </p:cxnSp>
      <p:sp>
        <p:nvSpPr>
          <p:cNvPr id="85" name="TextBox 84"/>
          <p:cNvSpPr txBox="1"/>
          <p:nvPr/>
        </p:nvSpPr>
        <p:spPr>
          <a:xfrm>
            <a:off x="5165725" y="2516188"/>
            <a:ext cx="487363"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12%</a:t>
            </a:r>
            <a:endParaRPr kumimoji="0" lang="id-ID" sz="12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86" name="TextBox 85"/>
          <p:cNvSpPr txBox="1"/>
          <p:nvPr/>
        </p:nvSpPr>
        <p:spPr>
          <a:xfrm>
            <a:off x="6870700" y="2792413"/>
            <a:ext cx="388938" cy="261937"/>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1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8%</a:t>
            </a:r>
            <a:endParaRPr kumimoji="0" lang="id-ID" sz="11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87" name="TextBox 86"/>
          <p:cNvSpPr txBox="1"/>
          <p:nvPr/>
        </p:nvSpPr>
        <p:spPr>
          <a:xfrm>
            <a:off x="6716713" y="3802063"/>
            <a:ext cx="487362" cy="277812"/>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20%</a:t>
            </a:r>
            <a:endParaRPr kumimoji="0" lang="id-ID" sz="12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88" name="TextBox 87"/>
          <p:cNvSpPr txBox="1"/>
          <p:nvPr/>
        </p:nvSpPr>
        <p:spPr>
          <a:xfrm>
            <a:off x="6107113" y="4870450"/>
            <a:ext cx="487362"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30%</a:t>
            </a:r>
            <a:endParaRPr kumimoji="0" lang="id-ID" sz="12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89" name="TextBox 88"/>
          <p:cNvSpPr txBox="1"/>
          <p:nvPr/>
        </p:nvSpPr>
        <p:spPr>
          <a:xfrm>
            <a:off x="5049838" y="3927475"/>
            <a:ext cx="487362" cy="27622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30%</a:t>
            </a:r>
            <a:endParaRPr kumimoji="0" lang="id-ID" sz="12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95266"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Iceberg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Diagram</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95267"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2" name="Oval 10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63" presetClass="path" presetSubtype="0" repeatCount="indefinite" accel="50000" decel="50000" fill="hold" nodeType="withEffect">
                                  <p:stCondLst>
                                    <p:cond delay="0"/>
                                  </p:stCondLst>
                                  <p:childTnLst>
                                    <p:animMotion origin="layout" path="M 0 2.59259E-6 L 2.98216 2.59259E-6 " pathEditMode="relative" rAng="0" ptsTypes="AA">
                                      <p:cBhvr>
                                        <p:cTn id="11" dur="5000" fill="hold"/>
                                        <p:tgtEl>
                                          <p:spTgt spid="100"/>
                                        </p:tgtEl>
                                        <p:attrNameLst>
                                          <p:attrName>ppt_x</p:attrName>
                                          <p:attrName>ppt_y</p:attrName>
                                        </p:attrNameLst>
                                      </p:cBhvr>
                                      <p:rCtr x="149102" y="0"/>
                                    </p:animMotion>
                                  </p:childTnLst>
                                </p:cTn>
                              </p:par>
                              <p:par>
                                <p:cTn id="12" presetID="47" presetClass="entr" presetSubtype="0" fill="hold" nodeType="withEffect">
                                  <p:stCondLst>
                                    <p:cond delay="0"/>
                                  </p:stCondLst>
                                  <p:childTnLst>
                                    <p:set>
                                      <p:cBhvr>
                                        <p:cTn id="13" dur="1" fill="hold">
                                          <p:stCondLst>
                                            <p:cond delay="0"/>
                                          </p:stCondLst>
                                        </p:cTn>
                                        <p:tgtEl>
                                          <p:spTgt spid="29"/>
                                        </p:tgtEl>
                                        <p:attrNameLst>
                                          <p:attrName>style.visibility</p:attrName>
                                        </p:attrNameLst>
                                      </p:cBhvr>
                                      <p:to>
                                        <p:strVal val="visible"/>
                                      </p:to>
                                    </p:set>
                                    <p:animEffect transition="in" filter="fade">
                                      <p:cBhvr>
                                        <p:cTn id="14" dur="1000"/>
                                        <p:tgtEl>
                                          <p:spTgt spid="29"/>
                                        </p:tgtEl>
                                      </p:cBhvr>
                                    </p:animEffect>
                                    <p:anim calcmode="lin" valueType="num">
                                      <p:cBhvr>
                                        <p:cTn id="15" dur="1000" fill="hold"/>
                                        <p:tgtEl>
                                          <p:spTgt spid="29"/>
                                        </p:tgtEl>
                                        <p:attrNameLst>
                                          <p:attrName>ppt_x</p:attrName>
                                        </p:attrNameLst>
                                      </p:cBhvr>
                                      <p:tavLst>
                                        <p:tav tm="0">
                                          <p:val>
                                            <p:strVal val="#ppt_x"/>
                                          </p:val>
                                        </p:tav>
                                        <p:tav tm="100000">
                                          <p:val>
                                            <p:strVal val="#ppt_x"/>
                                          </p:val>
                                        </p:tav>
                                      </p:tavLst>
                                    </p:anim>
                                    <p:anim calcmode="lin" valueType="num">
                                      <p:cBhvr>
                                        <p:cTn id="16" dur="1000" fill="hold"/>
                                        <p:tgtEl>
                                          <p:spTgt spid="29"/>
                                        </p:tgtEl>
                                        <p:attrNameLst>
                                          <p:attrName>ppt_y</p:attrName>
                                        </p:attrNameLst>
                                      </p:cBhvr>
                                      <p:tavLst>
                                        <p:tav tm="0">
                                          <p:val>
                                            <p:strVal val="#ppt_y-.1"/>
                                          </p:val>
                                        </p:tav>
                                        <p:tav tm="100000">
                                          <p:val>
                                            <p:strVal val="#ppt_y"/>
                                          </p:val>
                                        </p:tav>
                                      </p:tavLst>
                                    </p:anim>
                                  </p:childTnLst>
                                </p:cTn>
                              </p:par>
                              <p:par>
                                <p:cTn id="17" presetID="47" presetClass="entr" presetSubtype="0" fill="hold" nodeType="withEffect">
                                  <p:stCondLst>
                                    <p:cond delay="0"/>
                                  </p:stCondLst>
                                  <p:childTnLst>
                                    <p:set>
                                      <p:cBhvr>
                                        <p:cTn id="18" dur="1" fill="hold">
                                          <p:stCondLst>
                                            <p:cond delay="0"/>
                                          </p:stCondLst>
                                        </p:cTn>
                                        <p:tgtEl>
                                          <p:spTgt spid="34"/>
                                        </p:tgtEl>
                                        <p:attrNameLst>
                                          <p:attrName>style.visibility</p:attrName>
                                        </p:attrNameLst>
                                      </p:cBhvr>
                                      <p:to>
                                        <p:strVal val="visible"/>
                                      </p:to>
                                    </p:set>
                                    <p:animEffect transition="in" filter="fade">
                                      <p:cBhvr>
                                        <p:cTn id="19" dur="1000"/>
                                        <p:tgtEl>
                                          <p:spTgt spid="34"/>
                                        </p:tgtEl>
                                      </p:cBhvr>
                                    </p:animEffect>
                                    <p:anim calcmode="lin" valueType="num">
                                      <p:cBhvr>
                                        <p:cTn id="20" dur="1000" fill="hold"/>
                                        <p:tgtEl>
                                          <p:spTgt spid="34"/>
                                        </p:tgtEl>
                                        <p:attrNameLst>
                                          <p:attrName>ppt_x</p:attrName>
                                        </p:attrNameLst>
                                      </p:cBhvr>
                                      <p:tavLst>
                                        <p:tav tm="0">
                                          <p:val>
                                            <p:strVal val="#ppt_x"/>
                                          </p:val>
                                        </p:tav>
                                        <p:tav tm="100000">
                                          <p:val>
                                            <p:strVal val="#ppt_x"/>
                                          </p:val>
                                        </p:tav>
                                      </p:tavLst>
                                    </p:anim>
                                    <p:anim calcmode="lin" valueType="num">
                                      <p:cBhvr>
                                        <p:cTn id="21" dur="1000" fill="hold"/>
                                        <p:tgtEl>
                                          <p:spTgt spid="34"/>
                                        </p:tgtEl>
                                        <p:attrNameLst>
                                          <p:attrName>ppt_y</p:attrName>
                                        </p:attrNameLst>
                                      </p:cBhvr>
                                      <p:tavLst>
                                        <p:tav tm="0">
                                          <p:val>
                                            <p:strVal val="#ppt_y-.1"/>
                                          </p:val>
                                        </p:tav>
                                        <p:tav tm="100000">
                                          <p:val>
                                            <p:strVal val="#ppt_y"/>
                                          </p:val>
                                        </p:tav>
                                      </p:tavLst>
                                    </p:anim>
                                  </p:childTnLst>
                                </p:cTn>
                              </p:par>
                              <p:par>
                                <p:cTn id="22" presetID="47" presetClass="entr" presetSubtype="0" fill="hold" nodeType="withEffect">
                                  <p:stCondLst>
                                    <p:cond delay="0"/>
                                  </p:stCondLst>
                                  <p:childTnLst>
                                    <p:set>
                                      <p:cBhvr>
                                        <p:cTn id="23" dur="1" fill="hold">
                                          <p:stCondLst>
                                            <p:cond delay="0"/>
                                          </p:stCondLst>
                                        </p:cTn>
                                        <p:tgtEl>
                                          <p:spTgt spid="39"/>
                                        </p:tgtEl>
                                        <p:attrNameLst>
                                          <p:attrName>style.visibility</p:attrName>
                                        </p:attrNameLst>
                                      </p:cBhvr>
                                      <p:to>
                                        <p:strVal val="visible"/>
                                      </p:to>
                                    </p:set>
                                    <p:animEffect transition="in" filter="fade">
                                      <p:cBhvr>
                                        <p:cTn id="24" dur="1000"/>
                                        <p:tgtEl>
                                          <p:spTgt spid="39"/>
                                        </p:tgtEl>
                                      </p:cBhvr>
                                    </p:animEffect>
                                    <p:anim calcmode="lin" valueType="num">
                                      <p:cBhvr>
                                        <p:cTn id="25" dur="1000" fill="hold"/>
                                        <p:tgtEl>
                                          <p:spTgt spid="39"/>
                                        </p:tgtEl>
                                        <p:attrNameLst>
                                          <p:attrName>ppt_x</p:attrName>
                                        </p:attrNameLst>
                                      </p:cBhvr>
                                      <p:tavLst>
                                        <p:tav tm="0">
                                          <p:val>
                                            <p:strVal val="#ppt_x"/>
                                          </p:val>
                                        </p:tav>
                                        <p:tav tm="100000">
                                          <p:val>
                                            <p:strVal val="#ppt_x"/>
                                          </p:val>
                                        </p:tav>
                                      </p:tavLst>
                                    </p:anim>
                                    <p:anim calcmode="lin" valueType="num">
                                      <p:cBhvr>
                                        <p:cTn id="26" dur="1000" fill="hold"/>
                                        <p:tgtEl>
                                          <p:spTgt spid="39"/>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44"/>
                                        </p:tgtEl>
                                        <p:attrNameLst>
                                          <p:attrName>style.visibility</p:attrName>
                                        </p:attrNameLst>
                                      </p:cBhvr>
                                      <p:to>
                                        <p:strVal val="visible"/>
                                      </p:to>
                                    </p:set>
                                    <p:animEffect transition="in" filter="fade">
                                      <p:cBhvr>
                                        <p:cTn id="29" dur="1000"/>
                                        <p:tgtEl>
                                          <p:spTgt spid="44"/>
                                        </p:tgtEl>
                                      </p:cBhvr>
                                    </p:animEffect>
                                    <p:anim calcmode="lin" valueType="num">
                                      <p:cBhvr>
                                        <p:cTn id="30" dur="1000" fill="hold"/>
                                        <p:tgtEl>
                                          <p:spTgt spid="44"/>
                                        </p:tgtEl>
                                        <p:attrNameLst>
                                          <p:attrName>ppt_x</p:attrName>
                                        </p:attrNameLst>
                                      </p:cBhvr>
                                      <p:tavLst>
                                        <p:tav tm="0">
                                          <p:val>
                                            <p:strVal val="#ppt_x"/>
                                          </p:val>
                                        </p:tav>
                                        <p:tav tm="100000">
                                          <p:val>
                                            <p:strVal val="#ppt_x"/>
                                          </p:val>
                                        </p:tav>
                                      </p:tavLst>
                                    </p:anim>
                                    <p:anim calcmode="lin" valueType="num">
                                      <p:cBhvr>
                                        <p:cTn id="31" dur="1000" fill="hold"/>
                                        <p:tgtEl>
                                          <p:spTgt spid="44"/>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49"/>
                                        </p:tgtEl>
                                        <p:attrNameLst>
                                          <p:attrName>style.visibility</p:attrName>
                                        </p:attrNameLst>
                                      </p:cBhvr>
                                      <p:to>
                                        <p:strVal val="visible"/>
                                      </p:to>
                                    </p:set>
                                    <p:animEffect transition="in" filter="fade">
                                      <p:cBhvr>
                                        <p:cTn id="34" dur="1000"/>
                                        <p:tgtEl>
                                          <p:spTgt spid="49"/>
                                        </p:tgtEl>
                                      </p:cBhvr>
                                    </p:animEffect>
                                    <p:anim calcmode="lin" valueType="num">
                                      <p:cBhvr>
                                        <p:cTn id="35" dur="1000" fill="hold"/>
                                        <p:tgtEl>
                                          <p:spTgt spid="49"/>
                                        </p:tgtEl>
                                        <p:attrNameLst>
                                          <p:attrName>ppt_x</p:attrName>
                                        </p:attrNameLst>
                                      </p:cBhvr>
                                      <p:tavLst>
                                        <p:tav tm="0">
                                          <p:val>
                                            <p:strVal val="#ppt_x"/>
                                          </p:val>
                                        </p:tav>
                                        <p:tav tm="100000">
                                          <p:val>
                                            <p:strVal val="#ppt_x"/>
                                          </p:val>
                                        </p:tav>
                                      </p:tavLst>
                                    </p:anim>
                                    <p:anim calcmode="lin" valueType="num">
                                      <p:cBhvr>
                                        <p:cTn id="36" dur="1000" fill="hold"/>
                                        <p:tgtEl>
                                          <p:spTgt spid="49"/>
                                        </p:tgtEl>
                                        <p:attrNameLst>
                                          <p:attrName>ppt_y</p:attrName>
                                        </p:attrNameLst>
                                      </p:cBhvr>
                                      <p:tavLst>
                                        <p:tav tm="0">
                                          <p:val>
                                            <p:strVal val="#ppt_y-.1"/>
                                          </p:val>
                                        </p:tav>
                                        <p:tav tm="100000">
                                          <p:val>
                                            <p:strVal val="#ppt_y"/>
                                          </p:val>
                                        </p:tav>
                                      </p:tavLst>
                                    </p:anim>
                                  </p:childTnLst>
                                </p:cTn>
                              </p:par>
                              <p:par>
                                <p:cTn id="37" presetID="10" presetClass="entr" presetSubtype="0" fill="hold" grpId="0" nodeType="withEffect">
                                  <p:stCondLst>
                                    <p:cond delay="1000"/>
                                  </p:stCondLst>
                                  <p:childTnLst>
                                    <p:set>
                                      <p:cBhvr>
                                        <p:cTn id="38" dur="1" fill="hold">
                                          <p:stCondLst>
                                            <p:cond delay="0"/>
                                          </p:stCondLst>
                                        </p:cTn>
                                        <p:tgtEl>
                                          <p:spTgt spid="85"/>
                                        </p:tgtEl>
                                        <p:attrNameLst>
                                          <p:attrName>style.visibility</p:attrName>
                                        </p:attrNameLst>
                                      </p:cBhvr>
                                      <p:to>
                                        <p:strVal val="visible"/>
                                      </p:to>
                                    </p:set>
                                    <p:animEffect transition="in" filter="fade">
                                      <p:cBhvr>
                                        <p:cTn id="39" dur="500"/>
                                        <p:tgtEl>
                                          <p:spTgt spid="85"/>
                                        </p:tgtEl>
                                      </p:cBhvr>
                                    </p:animEffect>
                                  </p:childTnLst>
                                </p:cTn>
                              </p:par>
                              <p:par>
                                <p:cTn id="40" presetID="10" presetClass="entr" presetSubtype="0" fill="hold" grpId="0" nodeType="withEffect">
                                  <p:stCondLst>
                                    <p:cond delay="1000"/>
                                  </p:stCondLst>
                                  <p:childTnLst>
                                    <p:set>
                                      <p:cBhvr>
                                        <p:cTn id="41" dur="1" fill="hold">
                                          <p:stCondLst>
                                            <p:cond delay="0"/>
                                          </p:stCondLst>
                                        </p:cTn>
                                        <p:tgtEl>
                                          <p:spTgt spid="86"/>
                                        </p:tgtEl>
                                        <p:attrNameLst>
                                          <p:attrName>style.visibility</p:attrName>
                                        </p:attrNameLst>
                                      </p:cBhvr>
                                      <p:to>
                                        <p:strVal val="visible"/>
                                      </p:to>
                                    </p:set>
                                    <p:animEffect transition="in" filter="fade">
                                      <p:cBhvr>
                                        <p:cTn id="42" dur="500"/>
                                        <p:tgtEl>
                                          <p:spTgt spid="86"/>
                                        </p:tgtEl>
                                      </p:cBhvr>
                                    </p:animEffect>
                                  </p:childTnLst>
                                </p:cTn>
                              </p:par>
                              <p:par>
                                <p:cTn id="43" presetID="10" presetClass="entr" presetSubtype="0" fill="hold" grpId="0" nodeType="withEffect">
                                  <p:stCondLst>
                                    <p:cond delay="1000"/>
                                  </p:stCondLst>
                                  <p:childTnLst>
                                    <p:set>
                                      <p:cBhvr>
                                        <p:cTn id="44" dur="1" fill="hold">
                                          <p:stCondLst>
                                            <p:cond delay="0"/>
                                          </p:stCondLst>
                                        </p:cTn>
                                        <p:tgtEl>
                                          <p:spTgt spid="87"/>
                                        </p:tgtEl>
                                        <p:attrNameLst>
                                          <p:attrName>style.visibility</p:attrName>
                                        </p:attrNameLst>
                                      </p:cBhvr>
                                      <p:to>
                                        <p:strVal val="visible"/>
                                      </p:to>
                                    </p:set>
                                    <p:animEffect transition="in" filter="fade">
                                      <p:cBhvr>
                                        <p:cTn id="45" dur="500"/>
                                        <p:tgtEl>
                                          <p:spTgt spid="87"/>
                                        </p:tgtEl>
                                      </p:cBhvr>
                                    </p:animEffect>
                                  </p:childTnLst>
                                </p:cTn>
                              </p:par>
                              <p:par>
                                <p:cTn id="46" presetID="10" presetClass="entr" presetSubtype="0" fill="hold" grpId="0" nodeType="withEffect">
                                  <p:stCondLst>
                                    <p:cond delay="100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childTnLst>
                                </p:cTn>
                              </p:par>
                              <p:par>
                                <p:cTn id="49" presetID="10" presetClass="entr" presetSubtype="0" fill="hold" grpId="0" nodeType="withEffect">
                                  <p:stCondLst>
                                    <p:cond delay="1000"/>
                                  </p:stCondLst>
                                  <p:childTnLst>
                                    <p:set>
                                      <p:cBhvr>
                                        <p:cTn id="50" dur="1" fill="hold">
                                          <p:stCondLst>
                                            <p:cond delay="0"/>
                                          </p:stCondLst>
                                        </p:cTn>
                                        <p:tgtEl>
                                          <p:spTgt spid="89"/>
                                        </p:tgtEl>
                                        <p:attrNameLst>
                                          <p:attrName>style.visibility</p:attrName>
                                        </p:attrNameLst>
                                      </p:cBhvr>
                                      <p:to>
                                        <p:strVal val="visible"/>
                                      </p:to>
                                    </p:set>
                                    <p:animEffect transition="in" filter="fade">
                                      <p:cBhvr>
                                        <p:cTn id="51" dur="500"/>
                                        <p:tgtEl>
                                          <p:spTgt spid="89"/>
                                        </p:tgtEl>
                                      </p:cBhvr>
                                    </p:animEffect>
                                  </p:childTnLst>
                                </p:cTn>
                              </p:par>
                              <p:par>
                                <p:cTn id="52" presetID="22" presetClass="entr" presetSubtype="2" fill="hold" nodeType="withEffect">
                                  <p:stCondLst>
                                    <p:cond delay="1750"/>
                                  </p:stCondLst>
                                  <p:childTnLst>
                                    <p:set>
                                      <p:cBhvr>
                                        <p:cTn id="53" dur="1" fill="hold">
                                          <p:stCondLst>
                                            <p:cond delay="0"/>
                                          </p:stCondLst>
                                        </p:cTn>
                                        <p:tgtEl>
                                          <p:spTgt spid="73"/>
                                        </p:tgtEl>
                                        <p:attrNameLst>
                                          <p:attrName>style.visibility</p:attrName>
                                        </p:attrNameLst>
                                      </p:cBhvr>
                                      <p:to>
                                        <p:strVal val="visible"/>
                                      </p:to>
                                    </p:set>
                                    <p:animEffect transition="in" filter="wipe(right)">
                                      <p:cBhvr>
                                        <p:cTn id="54" dur="500"/>
                                        <p:tgtEl>
                                          <p:spTgt spid="73"/>
                                        </p:tgtEl>
                                      </p:cBhvr>
                                    </p:animEffect>
                                  </p:childTnLst>
                                </p:cTn>
                              </p:par>
                              <p:par>
                                <p:cTn id="55" presetID="22" presetClass="entr" presetSubtype="2" fill="hold" nodeType="withEffect">
                                  <p:stCondLst>
                                    <p:cond delay="1750"/>
                                  </p:stCondLst>
                                  <p:childTnLst>
                                    <p:set>
                                      <p:cBhvr>
                                        <p:cTn id="56" dur="1" fill="hold">
                                          <p:stCondLst>
                                            <p:cond delay="0"/>
                                          </p:stCondLst>
                                        </p:cTn>
                                        <p:tgtEl>
                                          <p:spTgt spid="84"/>
                                        </p:tgtEl>
                                        <p:attrNameLst>
                                          <p:attrName>style.visibility</p:attrName>
                                        </p:attrNameLst>
                                      </p:cBhvr>
                                      <p:to>
                                        <p:strVal val="visible"/>
                                      </p:to>
                                    </p:set>
                                    <p:animEffect transition="in" filter="wipe(right)">
                                      <p:cBhvr>
                                        <p:cTn id="57" dur="500"/>
                                        <p:tgtEl>
                                          <p:spTgt spid="84"/>
                                        </p:tgtEl>
                                      </p:cBhvr>
                                    </p:animEffect>
                                  </p:childTnLst>
                                </p:cTn>
                              </p:par>
                              <p:par>
                                <p:cTn id="58" presetID="22" presetClass="entr" presetSubtype="8" fill="hold" nodeType="withEffect">
                                  <p:stCondLst>
                                    <p:cond delay="1750"/>
                                  </p:stCondLst>
                                  <p:childTnLst>
                                    <p:set>
                                      <p:cBhvr>
                                        <p:cTn id="59" dur="1" fill="hold">
                                          <p:stCondLst>
                                            <p:cond delay="0"/>
                                          </p:stCondLst>
                                        </p:cTn>
                                        <p:tgtEl>
                                          <p:spTgt spid="83"/>
                                        </p:tgtEl>
                                        <p:attrNameLst>
                                          <p:attrName>style.visibility</p:attrName>
                                        </p:attrNameLst>
                                      </p:cBhvr>
                                      <p:to>
                                        <p:strVal val="visible"/>
                                      </p:to>
                                    </p:set>
                                    <p:animEffect transition="in" filter="wipe(left)">
                                      <p:cBhvr>
                                        <p:cTn id="60" dur="500"/>
                                        <p:tgtEl>
                                          <p:spTgt spid="83"/>
                                        </p:tgtEl>
                                      </p:cBhvr>
                                    </p:animEffect>
                                  </p:childTnLst>
                                </p:cTn>
                              </p:par>
                              <p:par>
                                <p:cTn id="61" presetID="22" presetClass="entr" presetSubtype="8" fill="hold" nodeType="withEffect">
                                  <p:stCondLst>
                                    <p:cond delay="1750"/>
                                  </p:stCondLst>
                                  <p:childTnLst>
                                    <p:set>
                                      <p:cBhvr>
                                        <p:cTn id="62" dur="1" fill="hold">
                                          <p:stCondLst>
                                            <p:cond delay="0"/>
                                          </p:stCondLst>
                                        </p:cTn>
                                        <p:tgtEl>
                                          <p:spTgt spid="77"/>
                                        </p:tgtEl>
                                        <p:attrNameLst>
                                          <p:attrName>style.visibility</p:attrName>
                                        </p:attrNameLst>
                                      </p:cBhvr>
                                      <p:to>
                                        <p:strVal val="visible"/>
                                      </p:to>
                                    </p:set>
                                    <p:animEffect transition="in" filter="wipe(left)">
                                      <p:cBhvr>
                                        <p:cTn id="63" dur="500"/>
                                        <p:tgtEl>
                                          <p:spTgt spid="77"/>
                                        </p:tgtEl>
                                      </p:cBhvr>
                                    </p:animEffect>
                                  </p:childTnLst>
                                </p:cTn>
                              </p:par>
                              <p:par>
                                <p:cTn id="64" presetID="22" presetClass="entr" presetSubtype="8" fill="hold" nodeType="withEffect">
                                  <p:stCondLst>
                                    <p:cond delay="1750"/>
                                  </p:stCondLst>
                                  <p:childTnLst>
                                    <p:set>
                                      <p:cBhvr>
                                        <p:cTn id="65" dur="1" fill="hold">
                                          <p:stCondLst>
                                            <p:cond delay="0"/>
                                          </p:stCondLst>
                                        </p:cTn>
                                        <p:tgtEl>
                                          <p:spTgt spid="67"/>
                                        </p:tgtEl>
                                        <p:attrNameLst>
                                          <p:attrName>style.visibility</p:attrName>
                                        </p:attrNameLst>
                                      </p:cBhvr>
                                      <p:to>
                                        <p:strVal val="visible"/>
                                      </p:to>
                                    </p:set>
                                    <p:animEffect transition="in" filter="wipe(left)">
                                      <p:cBhvr>
                                        <p:cTn id="66" dur="500"/>
                                        <p:tgtEl>
                                          <p:spTgt spid="67"/>
                                        </p:tgtEl>
                                      </p:cBhvr>
                                    </p:animEffect>
                                  </p:childTnLst>
                                </p:cTn>
                              </p:par>
                              <p:par>
                                <p:cTn id="67" presetID="53" presetClass="entr" presetSubtype="16" fill="hold" nodeType="withEffect">
                                  <p:stCondLst>
                                    <p:cond delay="2500"/>
                                  </p:stCondLst>
                                  <p:childTnLst>
                                    <p:set>
                                      <p:cBhvr>
                                        <p:cTn id="68" dur="1" fill="hold">
                                          <p:stCondLst>
                                            <p:cond delay="0"/>
                                          </p:stCondLst>
                                        </p:cTn>
                                        <p:tgtEl>
                                          <p:spTgt spid="62"/>
                                        </p:tgtEl>
                                        <p:attrNameLst>
                                          <p:attrName>style.visibility</p:attrName>
                                        </p:attrNameLst>
                                      </p:cBhvr>
                                      <p:to>
                                        <p:strVal val="visible"/>
                                      </p:to>
                                    </p:set>
                                    <p:anim calcmode="lin" valueType="num">
                                      <p:cBhvr>
                                        <p:cTn id="69" dur="500" fill="hold"/>
                                        <p:tgtEl>
                                          <p:spTgt spid="62"/>
                                        </p:tgtEl>
                                        <p:attrNameLst>
                                          <p:attrName>ppt_w</p:attrName>
                                        </p:attrNameLst>
                                      </p:cBhvr>
                                      <p:tavLst>
                                        <p:tav tm="0">
                                          <p:val>
                                            <p:fltVal val="0"/>
                                          </p:val>
                                        </p:tav>
                                        <p:tav tm="100000">
                                          <p:val>
                                            <p:strVal val="#ppt_w"/>
                                          </p:val>
                                        </p:tav>
                                      </p:tavLst>
                                    </p:anim>
                                    <p:anim calcmode="lin" valueType="num">
                                      <p:cBhvr>
                                        <p:cTn id="70" dur="500" fill="hold"/>
                                        <p:tgtEl>
                                          <p:spTgt spid="62"/>
                                        </p:tgtEl>
                                        <p:attrNameLst>
                                          <p:attrName>ppt_h</p:attrName>
                                        </p:attrNameLst>
                                      </p:cBhvr>
                                      <p:tavLst>
                                        <p:tav tm="0">
                                          <p:val>
                                            <p:fltVal val="0"/>
                                          </p:val>
                                        </p:tav>
                                        <p:tav tm="100000">
                                          <p:val>
                                            <p:strVal val="#ppt_h"/>
                                          </p:val>
                                        </p:tav>
                                      </p:tavLst>
                                    </p:anim>
                                    <p:animEffect transition="in" filter="fade">
                                      <p:cBhvr>
                                        <p:cTn id="71" dur="500"/>
                                        <p:tgtEl>
                                          <p:spTgt spid="62"/>
                                        </p:tgtEl>
                                      </p:cBhvr>
                                    </p:animEffect>
                                  </p:childTnLst>
                                </p:cTn>
                              </p:par>
                              <p:par>
                                <p:cTn id="72" presetID="53" presetClass="entr" presetSubtype="16" fill="hold" nodeType="withEffect">
                                  <p:stCondLst>
                                    <p:cond delay="2500"/>
                                  </p:stCondLst>
                                  <p:childTnLst>
                                    <p:set>
                                      <p:cBhvr>
                                        <p:cTn id="73" dur="1" fill="hold">
                                          <p:stCondLst>
                                            <p:cond delay="0"/>
                                          </p:stCondLst>
                                        </p:cTn>
                                        <p:tgtEl>
                                          <p:spTgt spid="74"/>
                                        </p:tgtEl>
                                        <p:attrNameLst>
                                          <p:attrName>style.visibility</p:attrName>
                                        </p:attrNameLst>
                                      </p:cBhvr>
                                      <p:to>
                                        <p:strVal val="visible"/>
                                      </p:to>
                                    </p:set>
                                    <p:anim calcmode="lin" valueType="num">
                                      <p:cBhvr>
                                        <p:cTn id="74" dur="500" fill="hold"/>
                                        <p:tgtEl>
                                          <p:spTgt spid="74"/>
                                        </p:tgtEl>
                                        <p:attrNameLst>
                                          <p:attrName>ppt_w</p:attrName>
                                        </p:attrNameLst>
                                      </p:cBhvr>
                                      <p:tavLst>
                                        <p:tav tm="0">
                                          <p:val>
                                            <p:fltVal val="0"/>
                                          </p:val>
                                        </p:tav>
                                        <p:tav tm="100000">
                                          <p:val>
                                            <p:strVal val="#ppt_w"/>
                                          </p:val>
                                        </p:tav>
                                      </p:tavLst>
                                    </p:anim>
                                    <p:anim calcmode="lin" valueType="num">
                                      <p:cBhvr>
                                        <p:cTn id="75" dur="500" fill="hold"/>
                                        <p:tgtEl>
                                          <p:spTgt spid="74"/>
                                        </p:tgtEl>
                                        <p:attrNameLst>
                                          <p:attrName>ppt_h</p:attrName>
                                        </p:attrNameLst>
                                      </p:cBhvr>
                                      <p:tavLst>
                                        <p:tav tm="0">
                                          <p:val>
                                            <p:fltVal val="0"/>
                                          </p:val>
                                        </p:tav>
                                        <p:tav tm="100000">
                                          <p:val>
                                            <p:strVal val="#ppt_h"/>
                                          </p:val>
                                        </p:tav>
                                      </p:tavLst>
                                    </p:anim>
                                    <p:animEffect transition="in" filter="fade">
                                      <p:cBhvr>
                                        <p:cTn id="76" dur="500"/>
                                        <p:tgtEl>
                                          <p:spTgt spid="74"/>
                                        </p:tgtEl>
                                      </p:cBhvr>
                                    </p:animEffect>
                                  </p:childTnLst>
                                </p:cTn>
                              </p:par>
                              <p:par>
                                <p:cTn id="77" presetID="53" presetClass="entr" presetSubtype="16" fill="hold" nodeType="withEffect">
                                  <p:stCondLst>
                                    <p:cond delay="2500"/>
                                  </p:stCondLst>
                                  <p:childTnLst>
                                    <p:set>
                                      <p:cBhvr>
                                        <p:cTn id="78" dur="1" fill="hold">
                                          <p:stCondLst>
                                            <p:cond delay="0"/>
                                          </p:stCondLst>
                                        </p:cTn>
                                        <p:tgtEl>
                                          <p:spTgt spid="78"/>
                                        </p:tgtEl>
                                        <p:attrNameLst>
                                          <p:attrName>style.visibility</p:attrName>
                                        </p:attrNameLst>
                                      </p:cBhvr>
                                      <p:to>
                                        <p:strVal val="visible"/>
                                      </p:to>
                                    </p:set>
                                    <p:anim calcmode="lin" valueType="num">
                                      <p:cBhvr>
                                        <p:cTn id="79" dur="500" fill="hold"/>
                                        <p:tgtEl>
                                          <p:spTgt spid="78"/>
                                        </p:tgtEl>
                                        <p:attrNameLst>
                                          <p:attrName>ppt_w</p:attrName>
                                        </p:attrNameLst>
                                      </p:cBhvr>
                                      <p:tavLst>
                                        <p:tav tm="0">
                                          <p:val>
                                            <p:fltVal val="0"/>
                                          </p:val>
                                        </p:tav>
                                        <p:tav tm="100000">
                                          <p:val>
                                            <p:strVal val="#ppt_w"/>
                                          </p:val>
                                        </p:tav>
                                      </p:tavLst>
                                    </p:anim>
                                    <p:anim calcmode="lin" valueType="num">
                                      <p:cBhvr>
                                        <p:cTn id="80" dur="500" fill="hold"/>
                                        <p:tgtEl>
                                          <p:spTgt spid="78"/>
                                        </p:tgtEl>
                                        <p:attrNameLst>
                                          <p:attrName>ppt_h</p:attrName>
                                        </p:attrNameLst>
                                      </p:cBhvr>
                                      <p:tavLst>
                                        <p:tav tm="0">
                                          <p:val>
                                            <p:fltVal val="0"/>
                                          </p:val>
                                        </p:tav>
                                        <p:tav tm="100000">
                                          <p:val>
                                            <p:strVal val="#ppt_h"/>
                                          </p:val>
                                        </p:tav>
                                      </p:tavLst>
                                    </p:anim>
                                    <p:animEffect transition="in" filter="fade">
                                      <p:cBhvr>
                                        <p:cTn id="81" dur="500"/>
                                        <p:tgtEl>
                                          <p:spTgt spid="78"/>
                                        </p:tgtEl>
                                      </p:cBhvr>
                                    </p:animEffect>
                                  </p:childTnLst>
                                </p:cTn>
                              </p:par>
                              <p:par>
                                <p:cTn id="82" presetID="53" presetClass="entr" presetSubtype="16" fill="hold" nodeType="withEffect">
                                  <p:stCondLst>
                                    <p:cond delay="2500"/>
                                  </p:stCondLst>
                                  <p:childTnLst>
                                    <p:set>
                                      <p:cBhvr>
                                        <p:cTn id="83" dur="1" fill="hold">
                                          <p:stCondLst>
                                            <p:cond delay="0"/>
                                          </p:stCondLst>
                                        </p:cTn>
                                        <p:tgtEl>
                                          <p:spTgt spid="58"/>
                                        </p:tgtEl>
                                        <p:attrNameLst>
                                          <p:attrName>style.visibility</p:attrName>
                                        </p:attrNameLst>
                                      </p:cBhvr>
                                      <p:to>
                                        <p:strVal val="visible"/>
                                      </p:to>
                                    </p:set>
                                    <p:anim calcmode="lin" valueType="num">
                                      <p:cBhvr>
                                        <p:cTn id="84" dur="500" fill="hold"/>
                                        <p:tgtEl>
                                          <p:spTgt spid="58"/>
                                        </p:tgtEl>
                                        <p:attrNameLst>
                                          <p:attrName>ppt_w</p:attrName>
                                        </p:attrNameLst>
                                      </p:cBhvr>
                                      <p:tavLst>
                                        <p:tav tm="0">
                                          <p:val>
                                            <p:fltVal val="0"/>
                                          </p:val>
                                        </p:tav>
                                        <p:tav tm="100000">
                                          <p:val>
                                            <p:strVal val="#ppt_w"/>
                                          </p:val>
                                        </p:tav>
                                      </p:tavLst>
                                    </p:anim>
                                    <p:anim calcmode="lin" valueType="num">
                                      <p:cBhvr>
                                        <p:cTn id="85" dur="500" fill="hold"/>
                                        <p:tgtEl>
                                          <p:spTgt spid="58"/>
                                        </p:tgtEl>
                                        <p:attrNameLst>
                                          <p:attrName>ppt_h</p:attrName>
                                        </p:attrNameLst>
                                      </p:cBhvr>
                                      <p:tavLst>
                                        <p:tav tm="0">
                                          <p:val>
                                            <p:fltVal val="0"/>
                                          </p:val>
                                        </p:tav>
                                        <p:tav tm="100000">
                                          <p:val>
                                            <p:strVal val="#ppt_h"/>
                                          </p:val>
                                        </p:tav>
                                      </p:tavLst>
                                    </p:anim>
                                    <p:animEffect transition="in" filter="fade">
                                      <p:cBhvr>
                                        <p:cTn id="86" dur="500"/>
                                        <p:tgtEl>
                                          <p:spTgt spid="58"/>
                                        </p:tgtEl>
                                      </p:cBhvr>
                                    </p:animEffect>
                                  </p:childTnLst>
                                </p:cTn>
                              </p:par>
                              <p:par>
                                <p:cTn id="87" presetID="53" presetClass="entr" presetSubtype="16" fill="hold" nodeType="withEffect">
                                  <p:stCondLst>
                                    <p:cond delay="2500"/>
                                  </p:stCondLst>
                                  <p:childTnLst>
                                    <p:set>
                                      <p:cBhvr>
                                        <p:cTn id="88" dur="1" fill="hold">
                                          <p:stCondLst>
                                            <p:cond delay="0"/>
                                          </p:stCondLst>
                                        </p:cTn>
                                        <p:tgtEl>
                                          <p:spTgt spid="72"/>
                                        </p:tgtEl>
                                        <p:attrNameLst>
                                          <p:attrName>style.visibility</p:attrName>
                                        </p:attrNameLst>
                                      </p:cBhvr>
                                      <p:to>
                                        <p:strVal val="visible"/>
                                      </p:to>
                                    </p:set>
                                    <p:anim calcmode="lin" valueType="num">
                                      <p:cBhvr>
                                        <p:cTn id="89" dur="500" fill="hold"/>
                                        <p:tgtEl>
                                          <p:spTgt spid="72"/>
                                        </p:tgtEl>
                                        <p:attrNameLst>
                                          <p:attrName>ppt_w</p:attrName>
                                        </p:attrNameLst>
                                      </p:cBhvr>
                                      <p:tavLst>
                                        <p:tav tm="0">
                                          <p:val>
                                            <p:fltVal val="0"/>
                                          </p:val>
                                        </p:tav>
                                        <p:tav tm="100000">
                                          <p:val>
                                            <p:strVal val="#ppt_w"/>
                                          </p:val>
                                        </p:tav>
                                      </p:tavLst>
                                    </p:anim>
                                    <p:anim calcmode="lin" valueType="num">
                                      <p:cBhvr>
                                        <p:cTn id="90" dur="500" fill="hold"/>
                                        <p:tgtEl>
                                          <p:spTgt spid="72"/>
                                        </p:tgtEl>
                                        <p:attrNameLst>
                                          <p:attrName>ppt_h</p:attrName>
                                        </p:attrNameLst>
                                      </p:cBhvr>
                                      <p:tavLst>
                                        <p:tav tm="0">
                                          <p:val>
                                            <p:fltVal val="0"/>
                                          </p:val>
                                        </p:tav>
                                        <p:tav tm="100000">
                                          <p:val>
                                            <p:strVal val="#ppt_h"/>
                                          </p:val>
                                        </p:tav>
                                      </p:tavLst>
                                    </p:anim>
                                    <p:animEffect transition="in" filter="fade">
                                      <p:cBhvr>
                                        <p:cTn id="91" dur="500"/>
                                        <p:tgtEl>
                                          <p:spTgt spid="72"/>
                                        </p:tgtEl>
                                      </p:cBhvr>
                                    </p:animEffect>
                                  </p:childTnLst>
                                </p:cTn>
                              </p:par>
                              <p:par>
                                <p:cTn id="92" presetID="10" presetClass="entr" presetSubtype="0" fill="hold" grpId="0" nodeType="withEffect">
                                  <p:stCondLst>
                                    <p:cond delay="3000"/>
                                  </p:stCondLst>
                                  <p:childTnLst>
                                    <p:set>
                                      <p:cBhvr>
                                        <p:cTn id="93" dur="1" fill="hold">
                                          <p:stCondLst>
                                            <p:cond delay="0"/>
                                          </p:stCondLst>
                                        </p:cTn>
                                        <p:tgtEl>
                                          <p:spTgt spid="54"/>
                                        </p:tgtEl>
                                        <p:attrNameLst>
                                          <p:attrName>style.visibility</p:attrName>
                                        </p:attrNameLst>
                                      </p:cBhvr>
                                      <p:to>
                                        <p:strVal val="visible"/>
                                      </p:to>
                                    </p:set>
                                    <p:animEffect transition="in" filter="fade">
                                      <p:cBhvr>
                                        <p:cTn id="94" dur="500"/>
                                        <p:tgtEl>
                                          <p:spTgt spid="54"/>
                                        </p:tgtEl>
                                      </p:cBhvr>
                                    </p:animEffect>
                                  </p:childTnLst>
                                </p:cTn>
                              </p:par>
                              <p:par>
                                <p:cTn id="95" presetID="10" presetClass="entr" presetSubtype="0" fill="hold" grpId="0" nodeType="withEffect">
                                  <p:stCondLst>
                                    <p:cond delay="3000"/>
                                  </p:stCondLst>
                                  <p:childTnLst>
                                    <p:set>
                                      <p:cBhvr>
                                        <p:cTn id="96" dur="1" fill="hold">
                                          <p:stCondLst>
                                            <p:cond delay="0"/>
                                          </p:stCondLst>
                                        </p:cTn>
                                        <p:tgtEl>
                                          <p:spTgt spid="56"/>
                                        </p:tgtEl>
                                        <p:attrNameLst>
                                          <p:attrName>style.visibility</p:attrName>
                                        </p:attrNameLst>
                                      </p:cBhvr>
                                      <p:to>
                                        <p:strVal val="visible"/>
                                      </p:to>
                                    </p:set>
                                    <p:animEffect transition="in" filter="fade">
                                      <p:cBhvr>
                                        <p:cTn id="97" dur="500"/>
                                        <p:tgtEl>
                                          <p:spTgt spid="56"/>
                                        </p:tgtEl>
                                      </p:cBhvr>
                                    </p:animEffect>
                                  </p:childTnLst>
                                </p:cTn>
                              </p:par>
                              <p:par>
                                <p:cTn id="98" presetID="10" presetClass="entr" presetSubtype="0" fill="hold" grpId="0" nodeType="withEffect">
                                  <p:stCondLst>
                                    <p:cond delay="3000"/>
                                  </p:stCondLst>
                                  <p:childTnLst>
                                    <p:set>
                                      <p:cBhvr>
                                        <p:cTn id="99" dur="1" fill="hold">
                                          <p:stCondLst>
                                            <p:cond delay="0"/>
                                          </p:stCondLst>
                                        </p:cTn>
                                        <p:tgtEl>
                                          <p:spTgt spid="68"/>
                                        </p:tgtEl>
                                        <p:attrNameLst>
                                          <p:attrName>style.visibility</p:attrName>
                                        </p:attrNameLst>
                                      </p:cBhvr>
                                      <p:to>
                                        <p:strVal val="visible"/>
                                      </p:to>
                                    </p:set>
                                    <p:animEffect transition="in" filter="fade">
                                      <p:cBhvr>
                                        <p:cTn id="100" dur="500"/>
                                        <p:tgtEl>
                                          <p:spTgt spid="68"/>
                                        </p:tgtEl>
                                      </p:cBhvr>
                                    </p:animEffect>
                                  </p:childTnLst>
                                </p:cTn>
                              </p:par>
                              <p:par>
                                <p:cTn id="101" presetID="10" presetClass="entr" presetSubtype="0" fill="hold" grpId="0" nodeType="withEffect">
                                  <p:stCondLst>
                                    <p:cond delay="3000"/>
                                  </p:stCondLst>
                                  <p:childTnLst>
                                    <p:set>
                                      <p:cBhvr>
                                        <p:cTn id="102" dur="1" fill="hold">
                                          <p:stCondLst>
                                            <p:cond delay="0"/>
                                          </p:stCondLst>
                                        </p:cTn>
                                        <p:tgtEl>
                                          <p:spTgt spid="69"/>
                                        </p:tgtEl>
                                        <p:attrNameLst>
                                          <p:attrName>style.visibility</p:attrName>
                                        </p:attrNameLst>
                                      </p:cBhvr>
                                      <p:to>
                                        <p:strVal val="visible"/>
                                      </p:to>
                                    </p:set>
                                    <p:animEffect transition="in" filter="fade">
                                      <p:cBhvr>
                                        <p:cTn id="103" dur="500"/>
                                        <p:tgtEl>
                                          <p:spTgt spid="69"/>
                                        </p:tgtEl>
                                      </p:cBhvr>
                                    </p:animEffect>
                                  </p:childTnLst>
                                </p:cTn>
                              </p:par>
                              <p:par>
                                <p:cTn id="104" presetID="10" presetClass="entr" presetSubtype="0" fill="hold" grpId="0" nodeType="withEffect">
                                  <p:stCondLst>
                                    <p:cond delay="3000"/>
                                  </p:stCondLst>
                                  <p:childTnLst>
                                    <p:set>
                                      <p:cBhvr>
                                        <p:cTn id="105" dur="1" fill="hold">
                                          <p:stCondLst>
                                            <p:cond delay="0"/>
                                          </p:stCondLst>
                                        </p:cTn>
                                        <p:tgtEl>
                                          <p:spTgt spid="65"/>
                                        </p:tgtEl>
                                        <p:attrNameLst>
                                          <p:attrName>style.visibility</p:attrName>
                                        </p:attrNameLst>
                                      </p:cBhvr>
                                      <p:to>
                                        <p:strVal val="visible"/>
                                      </p:to>
                                    </p:set>
                                    <p:animEffect transition="in" filter="fade">
                                      <p:cBhvr>
                                        <p:cTn id="106" dur="500"/>
                                        <p:tgtEl>
                                          <p:spTgt spid="65"/>
                                        </p:tgtEl>
                                      </p:cBhvr>
                                    </p:animEffect>
                                  </p:childTnLst>
                                </p:cTn>
                              </p:par>
                              <p:par>
                                <p:cTn id="107" presetID="10" presetClass="entr" presetSubtype="0" fill="hold" grpId="0" nodeType="withEffect">
                                  <p:stCondLst>
                                    <p:cond delay="3000"/>
                                  </p:stCondLst>
                                  <p:childTnLst>
                                    <p:set>
                                      <p:cBhvr>
                                        <p:cTn id="108" dur="1" fill="hold">
                                          <p:stCondLst>
                                            <p:cond delay="0"/>
                                          </p:stCondLst>
                                        </p:cTn>
                                        <p:tgtEl>
                                          <p:spTgt spid="70"/>
                                        </p:tgtEl>
                                        <p:attrNameLst>
                                          <p:attrName>style.visibility</p:attrName>
                                        </p:attrNameLst>
                                      </p:cBhvr>
                                      <p:to>
                                        <p:strVal val="visible"/>
                                      </p:to>
                                    </p:set>
                                    <p:animEffect transition="in" filter="fade">
                                      <p:cBhvr>
                                        <p:cTn id="109" dur="500"/>
                                        <p:tgtEl>
                                          <p:spTgt spid="70"/>
                                        </p:tgtEl>
                                      </p:cBhvr>
                                    </p:animEffect>
                                  </p:childTnLst>
                                </p:cTn>
                              </p:par>
                              <p:par>
                                <p:cTn id="110" presetID="10" presetClass="entr" presetSubtype="0" fill="hold" grpId="0" nodeType="withEffect">
                                  <p:stCondLst>
                                    <p:cond delay="3500"/>
                                  </p:stCondLst>
                                  <p:childTnLst>
                                    <p:set>
                                      <p:cBhvr>
                                        <p:cTn id="111" dur="1" fill="hold">
                                          <p:stCondLst>
                                            <p:cond delay="0"/>
                                          </p:stCondLst>
                                        </p:cTn>
                                        <p:tgtEl>
                                          <p:spTgt spid="55"/>
                                        </p:tgtEl>
                                        <p:attrNameLst>
                                          <p:attrName>style.visibility</p:attrName>
                                        </p:attrNameLst>
                                      </p:cBhvr>
                                      <p:to>
                                        <p:strVal val="visible"/>
                                      </p:to>
                                    </p:set>
                                    <p:animEffect transition="in" filter="fade">
                                      <p:cBhvr>
                                        <p:cTn id="112" dur="500"/>
                                        <p:tgtEl>
                                          <p:spTgt spid="55"/>
                                        </p:tgtEl>
                                      </p:cBhvr>
                                    </p:animEffect>
                                  </p:childTnLst>
                                </p:cTn>
                              </p:par>
                              <p:par>
                                <p:cTn id="113" presetID="10" presetClass="entr" presetSubtype="0" fill="hold" grpId="0" nodeType="withEffect">
                                  <p:stCondLst>
                                    <p:cond delay="3500"/>
                                  </p:stCondLst>
                                  <p:childTnLst>
                                    <p:set>
                                      <p:cBhvr>
                                        <p:cTn id="114" dur="1" fill="hold">
                                          <p:stCondLst>
                                            <p:cond delay="0"/>
                                          </p:stCondLst>
                                        </p:cTn>
                                        <p:tgtEl>
                                          <p:spTgt spid="57"/>
                                        </p:tgtEl>
                                        <p:attrNameLst>
                                          <p:attrName>style.visibility</p:attrName>
                                        </p:attrNameLst>
                                      </p:cBhvr>
                                      <p:to>
                                        <p:strVal val="visible"/>
                                      </p:to>
                                    </p:set>
                                    <p:animEffect transition="in" filter="fade">
                                      <p:cBhvr>
                                        <p:cTn id="115" dur="500"/>
                                        <p:tgtEl>
                                          <p:spTgt spid="57"/>
                                        </p:tgtEl>
                                      </p:cBhvr>
                                    </p:animEffect>
                                  </p:childTnLst>
                                </p:cTn>
                              </p:par>
                              <p:par>
                                <p:cTn id="116" presetID="10" presetClass="entr" presetSubtype="0" fill="hold" grpId="0" nodeType="withEffect">
                                  <p:stCondLst>
                                    <p:cond delay="3500"/>
                                  </p:stCondLst>
                                  <p:childTnLst>
                                    <p:set>
                                      <p:cBhvr>
                                        <p:cTn id="117" dur="1" fill="hold">
                                          <p:stCondLst>
                                            <p:cond delay="0"/>
                                          </p:stCondLst>
                                        </p:cTn>
                                        <p:tgtEl>
                                          <p:spTgt spid="66"/>
                                        </p:tgtEl>
                                        <p:attrNameLst>
                                          <p:attrName>style.visibility</p:attrName>
                                        </p:attrNameLst>
                                      </p:cBhvr>
                                      <p:to>
                                        <p:strVal val="visible"/>
                                      </p:to>
                                    </p:set>
                                    <p:animEffect transition="in" filter="fade">
                                      <p:cBhvr>
                                        <p:cTn id="118" dur="500"/>
                                        <p:tgtEl>
                                          <p:spTgt spid="66"/>
                                        </p:tgtEl>
                                      </p:cBhvr>
                                    </p:animEffect>
                                  </p:childTnLst>
                                </p:cTn>
                              </p:par>
                              <p:par>
                                <p:cTn id="119" presetID="10" presetClass="entr" presetSubtype="0" fill="hold" grpId="0" nodeType="withEffect">
                                  <p:stCondLst>
                                    <p:cond delay="3500"/>
                                  </p:stCondLst>
                                  <p:childTnLst>
                                    <p:set>
                                      <p:cBhvr>
                                        <p:cTn id="120" dur="1" fill="hold">
                                          <p:stCondLst>
                                            <p:cond delay="0"/>
                                          </p:stCondLst>
                                        </p:cTn>
                                        <p:tgtEl>
                                          <p:spTgt spid="71"/>
                                        </p:tgtEl>
                                        <p:attrNameLst>
                                          <p:attrName>style.visibility</p:attrName>
                                        </p:attrNameLst>
                                      </p:cBhvr>
                                      <p:to>
                                        <p:strVal val="visible"/>
                                      </p:to>
                                    </p:set>
                                    <p:animEffect transition="in" filter="fade">
                                      <p:cBhvr>
                                        <p:cTn id="121"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 grpId="0"/>
      <p:bldP spid="55" grpId="0"/>
      <p:bldP spid="56" grpId="0"/>
      <p:bldP spid="57" grpId="0"/>
      <p:bldP spid="65" grpId="0"/>
      <p:bldP spid="66" grpId="0"/>
      <p:bldP spid="68" grpId="0"/>
      <p:bldP spid="69" grpId="0"/>
      <p:bldP spid="70" grpId="0"/>
      <p:bldP spid="71" grpId="0"/>
      <p:bldP spid="85" grpId="0"/>
      <p:bldP spid="86" grpId="0"/>
      <p:bldP spid="87" grpId="0"/>
      <p:bldP spid="88" grpId="0"/>
      <p:bldP spid="8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5"/>
          <p:cNvSpPr txBox="1"/>
          <p:nvPr/>
        </p:nvSpPr>
        <p:spPr>
          <a:xfrm>
            <a:off x="901700" y="4219575"/>
            <a:ext cx="3973513" cy="285750"/>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Third Title Here</a:t>
            </a:r>
            <a:endParaRPr kumimoji="0" lang="en-US" sz="1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6" name="Text Placeholder 5"/>
          <p:cNvSpPr txBox="1"/>
          <p:nvPr/>
        </p:nvSpPr>
        <p:spPr>
          <a:xfrm>
            <a:off x="901700" y="4391025"/>
            <a:ext cx="4454525" cy="606425"/>
          </a:xfrm>
          <a:prstGeom prst="rect">
            <a:avLst/>
          </a:prstGeom>
        </p:spPr>
        <p:txBody>
          <a:bodyPr/>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 name="Text Placeholder 5"/>
          <p:cNvSpPr txBox="1"/>
          <p:nvPr/>
        </p:nvSpPr>
        <p:spPr>
          <a:xfrm>
            <a:off x="901700" y="5194300"/>
            <a:ext cx="3973513" cy="284163"/>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Fourth Circle Title Example</a:t>
            </a:r>
            <a:endParaRPr kumimoji="0" lang="en-US" sz="14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8" name="Text Placeholder 5"/>
          <p:cNvSpPr txBox="1"/>
          <p:nvPr/>
        </p:nvSpPr>
        <p:spPr>
          <a:xfrm>
            <a:off x="901700" y="5364163"/>
            <a:ext cx="4454525" cy="606425"/>
          </a:xfrm>
          <a:prstGeom prst="rect">
            <a:avLst/>
          </a:prstGeom>
        </p:spPr>
        <p:txBody>
          <a:bodyPr/>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 name="Text Placeholder 5"/>
          <p:cNvSpPr txBox="1"/>
          <p:nvPr/>
        </p:nvSpPr>
        <p:spPr>
          <a:xfrm>
            <a:off x="901700" y="2193925"/>
            <a:ext cx="3973513" cy="285750"/>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First Circle Chart</a:t>
            </a:r>
            <a:endParaRPr kumimoji="0" lang="en-US" sz="1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10" name="Text Placeholder 5"/>
          <p:cNvSpPr txBox="1"/>
          <p:nvPr/>
        </p:nvSpPr>
        <p:spPr>
          <a:xfrm>
            <a:off x="901700" y="2365375"/>
            <a:ext cx="4454525" cy="606425"/>
          </a:xfrm>
          <a:prstGeom prst="rect">
            <a:avLst/>
          </a:prstGeom>
        </p:spPr>
        <p:txBody>
          <a:bodyPr/>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1" name="Text Placeholder 5"/>
          <p:cNvSpPr txBox="1"/>
          <p:nvPr/>
        </p:nvSpPr>
        <p:spPr>
          <a:xfrm>
            <a:off x="901700" y="3167063"/>
            <a:ext cx="3973513" cy="285750"/>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Second Example</a:t>
            </a:r>
            <a:endParaRPr kumimoji="0" lang="en-US" sz="1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12" name="Text Placeholder 5"/>
          <p:cNvSpPr txBox="1"/>
          <p:nvPr/>
        </p:nvSpPr>
        <p:spPr>
          <a:xfrm>
            <a:off x="901700" y="3338513"/>
            <a:ext cx="4454525" cy="606425"/>
          </a:xfrm>
          <a:prstGeom prst="rect">
            <a:avLst/>
          </a:prstGeom>
        </p:spPr>
        <p:txBody>
          <a:bodyPr/>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usce</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diam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tortor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mattis</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3" name="Text Placeholder 5"/>
          <p:cNvSpPr txBox="1"/>
          <p:nvPr/>
        </p:nvSpPr>
        <p:spPr>
          <a:xfrm>
            <a:off x="901700" y="1131888"/>
            <a:ext cx="4165600" cy="342900"/>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2665" b="1" i="0" u="none" strike="noStrike" kern="1200" cap="all" spc="0" normalizeH="0" baseline="0" noProof="0" dirty="0">
                <a:ln>
                  <a:noFill/>
                </a:ln>
                <a:solidFill>
                  <a:srgbClr val="445469"/>
                </a:solidFill>
                <a:effectLst/>
                <a:uLnTx/>
                <a:uFillTx/>
                <a:latin typeface="Arial" panose="020B0604020202020204"/>
                <a:ea typeface="微软雅黑"/>
                <a:cs typeface="+mn-ea"/>
                <a:sym typeface="+mn-lt"/>
              </a:rPr>
              <a:t>PIE </a:t>
            </a:r>
            <a:r>
              <a:rPr kumimoji="0" lang="en-US" sz="2665" b="1" i="0" u="none" strike="noStrike" kern="1200" cap="all" spc="0" normalizeH="0" baseline="0" noProof="0" dirty="0">
                <a:ln>
                  <a:noFill/>
                </a:ln>
                <a:solidFill>
                  <a:srgbClr val="3CB2C3"/>
                </a:solidFill>
                <a:effectLst/>
                <a:uLnTx/>
                <a:uFillTx/>
                <a:latin typeface="Arial" panose="020B0604020202020204"/>
                <a:ea typeface="微软雅黑"/>
                <a:cs typeface="+mn-ea"/>
                <a:sym typeface="+mn-lt"/>
              </a:rPr>
              <a:t>CHART</a:t>
            </a:r>
            <a:r>
              <a:rPr kumimoji="0" lang="en-US" sz="2665" b="1" i="0" u="none" strike="noStrike" kern="1200" cap="all" spc="0" normalizeH="0" baseline="0" noProof="0" dirty="0">
                <a:ln>
                  <a:noFill/>
                </a:ln>
                <a:solidFill>
                  <a:srgbClr val="445469"/>
                </a:solidFill>
                <a:effectLst/>
                <a:uLnTx/>
                <a:uFillTx/>
                <a:latin typeface="Arial" panose="020B0604020202020204"/>
                <a:ea typeface="微软雅黑"/>
                <a:cs typeface="+mn-ea"/>
                <a:sym typeface="+mn-lt"/>
              </a:rPr>
              <a:t> ON TABLET</a:t>
            </a:r>
            <a:endParaRPr kumimoji="0" lang="en-US" sz="2665" b="1" i="0" u="none" strike="noStrike" kern="1200" cap="all"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31" name="Group 30"/>
          <p:cNvGrpSpPr/>
          <p:nvPr/>
        </p:nvGrpSpPr>
        <p:grpSpPr bwMode="auto">
          <a:xfrm rot="1499677" flipH="1">
            <a:off x="5980113" y="1044575"/>
            <a:ext cx="7642225" cy="7564438"/>
            <a:chOff x="2809246" y="3708640"/>
            <a:chExt cx="3548339" cy="3512004"/>
          </a:xfrm>
        </p:grpSpPr>
        <p:sp>
          <p:nvSpPr>
            <p:cNvPr id="96287" name="Freeform 46"/>
            <p:cNvSpPr/>
            <p:nvPr/>
          </p:nvSpPr>
          <p:spPr bwMode="auto">
            <a:xfrm rot="1508943">
              <a:off x="3297210" y="5469050"/>
              <a:ext cx="1549358" cy="1718044"/>
            </a:xfrm>
            <a:custGeom>
              <a:avLst/>
              <a:gdLst>
                <a:gd name="T0" fmla="*/ 0 w 976"/>
                <a:gd name="T1" fmla="*/ 1541463 h 1082"/>
                <a:gd name="T2" fmla="*/ 815975 w 976"/>
                <a:gd name="T3" fmla="*/ 1717675 h 1082"/>
                <a:gd name="T4" fmla="*/ 954088 w 976"/>
                <a:gd name="T5" fmla="*/ 1079500 h 1082"/>
                <a:gd name="T6" fmla="*/ 1549400 w 976"/>
                <a:gd name="T7" fmla="*/ 263525 h 1082"/>
                <a:gd name="T8" fmla="*/ 338138 w 976"/>
                <a:gd name="T9" fmla="*/ 0 h 1082"/>
                <a:gd name="T10" fmla="*/ 0 w 976"/>
                <a:gd name="T11" fmla="*/ 1541463 h 108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76" h="1082">
                  <a:moveTo>
                    <a:pt x="0" y="971"/>
                  </a:moveTo>
                  <a:lnTo>
                    <a:pt x="514" y="1082"/>
                  </a:lnTo>
                  <a:lnTo>
                    <a:pt x="601" y="680"/>
                  </a:lnTo>
                  <a:lnTo>
                    <a:pt x="976" y="166"/>
                  </a:lnTo>
                  <a:lnTo>
                    <a:pt x="213" y="0"/>
                  </a:lnTo>
                  <a:lnTo>
                    <a:pt x="0" y="971"/>
                  </a:ln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88" name="Freeform 47"/>
            <p:cNvSpPr/>
            <p:nvPr/>
          </p:nvSpPr>
          <p:spPr bwMode="auto">
            <a:xfrm rot="1508943">
              <a:off x="3731315" y="5657221"/>
              <a:ext cx="398764" cy="700190"/>
            </a:xfrm>
            <a:custGeom>
              <a:avLst/>
              <a:gdLst>
                <a:gd name="T0" fmla="*/ 97736 w 106"/>
                <a:gd name="T1" fmla="*/ 0 h 186"/>
                <a:gd name="T2" fmla="*/ 202991 w 106"/>
                <a:gd name="T3" fmla="*/ 700088 h 186"/>
                <a:gd name="T4" fmla="*/ 97736 w 106"/>
                <a:gd name="T5" fmla="*/ 0 h 186"/>
                <a:gd name="T6" fmla="*/ 0 60000 65536"/>
                <a:gd name="T7" fmla="*/ 0 60000 65536"/>
                <a:gd name="T8" fmla="*/ 0 60000 65536"/>
              </a:gdLst>
              <a:ahLst/>
              <a:cxnLst>
                <a:cxn ang="T6">
                  <a:pos x="T0" y="T1"/>
                </a:cxn>
                <a:cxn ang="T7">
                  <a:pos x="T2" y="T3"/>
                </a:cxn>
                <a:cxn ang="T8">
                  <a:pos x="T4" y="T5"/>
                </a:cxn>
              </a:cxnLst>
              <a:rect l="0" t="0" r="r" b="b"/>
              <a:pathLst>
                <a:path w="106" h="186">
                  <a:moveTo>
                    <a:pt x="26" y="0"/>
                  </a:moveTo>
                  <a:cubicBezTo>
                    <a:pt x="58" y="50"/>
                    <a:pt x="106" y="127"/>
                    <a:pt x="54" y="186"/>
                  </a:cubicBezTo>
                  <a:cubicBezTo>
                    <a:pt x="30" y="168"/>
                    <a:pt x="0" y="71"/>
                    <a:pt x="26" y="0"/>
                  </a:cubicBezTo>
                  <a:close/>
                </a:path>
              </a:pathLst>
            </a:custGeom>
            <a:solidFill>
              <a:srgbClr val="DEB99B"/>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89" name="Freeform 48"/>
            <p:cNvSpPr/>
            <p:nvPr/>
          </p:nvSpPr>
          <p:spPr bwMode="auto">
            <a:xfrm rot="1508943">
              <a:off x="4354001" y="3708735"/>
              <a:ext cx="2004878" cy="2819184"/>
            </a:xfrm>
            <a:custGeom>
              <a:avLst/>
              <a:gdLst>
                <a:gd name="T0" fmla="*/ 413793 w 533"/>
                <a:gd name="T1" fmla="*/ 0 h 750"/>
                <a:gd name="T2" fmla="*/ 1591220 w 533"/>
                <a:gd name="T3" fmla="*/ 0 h 750"/>
                <a:gd name="T4" fmla="*/ 2005013 w 533"/>
                <a:gd name="T5" fmla="*/ 293218 h 750"/>
                <a:gd name="T6" fmla="*/ 2005013 w 533"/>
                <a:gd name="T7" fmla="*/ 2522423 h 750"/>
                <a:gd name="T8" fmla="*/ 1591220 w 533"/>
                <a:gd name="T9" fmla="*/ 2819400 h 750"/>
                <a:gd name="T10" fmla="*/ 413793 w 533"/>
                <a:gd name="T11" fmla="*/ 2819400 h 750"/>
                <a:gd name="T12" fmla="*/ 0 w 533"/>
                <a:gd name="T13" fmla="*/ 2522423 h 750"/>
                <a:gd name="T14" fmla="*/ 0 w 533"/>
                <a:gd name="T15" fmla="*/ 293218 h 750"/>
                <a:gd name="T16" fmla="*/ 413793 w 533"/>
                <a:gd name="T17" fmla="*/ 0 h 75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533" h="750">
                  <a:moveTo>
                    <a:pt x="110" y="0"/>
                  </a:moveTo>
                  <a:cubicBezTo>
                    <a:pt x="423" y="0"/>
                    <a:pt x="423" y="0"/>
                    <a:pt x="423" y="0"/>
                  </a:cubicBezTo>
                  <a:cubicBezTo>
                    <a:pt x="483" y="0"/>
                    <a:pt x="533" y="35"/>
                    <a:pt x="533" y="78"/>
                  </a:cubicBezTo>
                  <a:cubicBezTo>
                    <a:pt x="533" y="671"/>
                    <a:pt x="533" y="671"/>
                    <a:pt x="533" y="671"/>
                  </a:cubicBezTo>
                  <a:cubicBezTo>
                    <a:pt x="533" y="714"/>
                    <a:pt x="483" y="750"/>
                    <a:pt x="423" y="750"/>
                  </a:cubicBezTo>
                  <a:cubicBezTo>
                    <a:pt x="110" y="750"/>
                    <a:pt x="110" y="750"/>
                    <a:pt x="110" y="750"/>
                  </a:cubicBezTo>
                  <a:cubicBezTo>
                    <a:pt x="50" y="750"/>
                    <a:pt x="0" y="714"/>
                    <a:pt x="0" y="671"/>
                  </a:cubicBezTo>
                  <a:cubicBezTo>
                    <a:pt x="0" y="78"/>
                    <a:pt x="0" y="78"/>
                    <a:pt x="0" y="78"/>
                  </a:cubicBezTo>
                  <a:cubicBezTo>
                    <a:pt x="0" y="35"/>
                    <a:pt x="50" y="0"/>
                    <a:pt x="110" y="0"/>
                  </a:cubicBez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90" name="Freeform 49"/>
            <p:cNvSpPr/>
            <p:nvPr/>
          </p:nvSpPr>
          <p:spPr bwMode="auto">
            <a:xfrm rot="1508943">
              <a:off x="4481547" y="3944759"/>
              <a:ext cx="1755742" cy="2323892"/>
            </a:xfrm>
            <a:custGeom>
              <a:avLst/>
              <a:gdLst>
                <a:gd name="T0" fmla="*/ 7519 w 467"/>
                <a:gd name="T1" fmla="*/ 0 h 618"/>
                <a:gd name="T2" fmla="*/ 1748256 w 467"/>
                <a:gd name="T3" fmla="*/ 0 h 618"/>
                <a:gd name="T4" fmla="*/ 1755775 w 467"/>
                <a:gd name="T5" fmla="*/ 3761 h 618"/>
                <a:gd name="T6" fmla="*/ 1755775 w 467"/>
                <a:gd name="T7" fmla="*/ 2320339 h 618"/>
                <a:gd name="T8" fmla="*/ 1748256 w 467"/>
                <a:gd name="T9" fmla="*/ 2324100 h 618"/>
                <a:gd name="T10" fmla="*/ 7519 w 467"/>
                <a:gd name="T11" fmla="*/ 2324100 h 618"/>
                <a:gd name="T12" fmla="*/ 0 w 467"/>
                <a:gd name="T13" fmla="*/ 2320339 h 618"/>
                <a:gd name="T14" fmla="*/ 0 w 467"/>
                <a:gd name="T15" fmla="*/ 3761 h 618"/>
                <a:gd name="T16" fmla="*/ 7519 w 467"/>
                <a:gd name="T17" fmla="*/ 0 h 61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67" h="618">
                  <a:moveTo>
                    <a:pt x="2" y="0"/>
                  </a:moveTo>
                  <a:cubicBezTo>
                    <a:pt x="465" y="0"/>
                    <a:pt x="465" y="0"/>
                    <a:pt x="465" y="0"/>
                  </a:cubicBezTo>
                  <a:cubicBezTo>
                    <a:pt x="466" y="0"/>
                    <a:pt x="467" y="0"/>
                    <a:pt x="467" y="1"/>
                  </a:cubicBezTo>
                  <a:cubicBezTo>
                    <a:pt x="467" y="617"/>
                    <a:pt x="467" y="617"/>
                    <a:pt x="467" y="617"/>
                  </a:cubicBezTo>
                  <a:cubicBezTo>
                    <a:pt x="467" y="617"/>
                    <a:pt x="466" y="618"/>
                    <a:pt x="465" y="618"/>
                  </a:cubicBezTo>
                  <a:cubicBezTo>
                    <a:pt x="2" y="618"/>
                    <a:pt x="2" y="618"/>
                    <a:pt x="2" y="618"/>
                  </a:cubicBezTo>
                  <a:cubicBezTo>
                    <a:pt x="1" y="618"/>
                    <a:pt x="0" y="617"/>
                    <a:pt x="0" y="617"/>
                  </a:cubicBezTo>
                  <a:cubicBezTo>
                    <a:pt x="0" y="1"/>
                    <a:pt x="0" y="1"/>
                    <a:pt x="0" y="1"/>
                  </a:cubicBezTo>
                  <a:cubicBezTo>
                    <a:pt x="0" y="0"/>
                    <a:pt x="1" y="0"/>
                    <a:pt x="2"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91" name="Freeform 50"/>
            <p:cNvSpPr/>
            <p:nvPr/>
          </p:nvSpPr>
          <p:spPr bwMode="auto">
            <a:xfrm rot="1508943">
              <a:off x="5676766" y="3901857"/>
              <a:ext cx="478370" cy="44960"/>
            </a:xfrm>
            <a:custGeom>
              <a:avLst/>
              <a:gdLst>
                <a:gd name="T0" fmla="*/ 22575 w 127"/>
                <a:gd name="T1" fmla="*/ 0 h 12"/>
                <a:gd name="T2" fmla="*/ 455263 w 127"/>
                <a:gd name="T3" fmla="*/ 0 h 12"/>
                <a:gd name="T4" fmla="*/ 477838 w 127"/>
                <a:gd name="T5" fmla="*/ 22225 h 12"/>
                <a:gd name="T6" fmla="*/ 477838 w 127"/>
                <a:gd name="T7" fmla="*/ 22225 h 12"/>
                <a:gd name="T8" fmla="*/ 455263 w 127"/>
                <a:gd name="T9" fmla="*/ 44450 h 12"/>
                <a:gd name="T10" fmla="*/ 22575 w 127"/>
                <a:gd name="T11" fmla="*/ 44450 h 12"/>
                <a:gd name="T12" fmla="*/ 0 w 127"/>
                <a:gd name="T13" fmla="*/ 22225 h 12"/>
                <a:gd name="T14" fmla="*/ 0 w 127"/>
                <a:gd name="T15" fmla="*/ 22225 h 12"/>
                <a:gd name="T16" fmla="*/ 22575 w 127"/>
                <a:gd name="T17" fmla="*/ 0 h 12"/>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27" h="12">
                  <a:moveTo>
                    <a:pt x="6" y="0"/>
                  </a:moveTo>
                  <a:cubicBezTo>
                    <a:pt x="121" y="0"/>
                    <a:pt x="121" y="0"/>
                    <a:pt x="121" y="0"/>
                  </a:cubicBezTo>
                  <a:cubicBezTo>
                    <a:pt x="124" y="0"/>
                    <a:pt x="127" y="3"/>
                    <a:pt x="127" y="6"/>
                  </a:cubicBezTo>
                  <a:cubicBezTo>
                    <a:pt x="127" y="6"/>
                    <a:pt x="127" y="6"/>
                    <a:pt x="127" y="6"/>
                  </a:cubicBezTo>
                  <a:cubicBezTo>
                    <a:pt x="127" y="9"/>
                    <a:pt x="124" y="12"/>
                    <a:pt x="121" y="12"/>
                  </a:cubicBezTo>
                  <a:cubicBezTo>
                    <a:pt x="6" y="12"/>
                    <a:pt x="6" y="12"/>
                    <a:pt x="6" y="12"/>
                  </a:cubicBezTo>
                  <a:cubicBezTo>
                    <a:pt x="3" y="12"/>
                    <a:pt x="0" y="9"/>
                    <a:pt x="0" y="6"/>
                  </a:cubicBezTo>
                  <a:cubicBezTo>
                    <a:pt x="0" y="6"/>
                    <a:pt x="0" y="6"/>
                    <a:pt x="0" y="6"/>
                  </a:cubicBezTo>
                  <a:cubicBezTo>
                    <a:pt x="0" y="3"/>
                    <a:pt x="3" y="0"/>
                    <a:pt x="6" y="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Freeform 52"/>
            <p:cNvSpPr/>
            <p:nvPr/>
          </p:nvSpPr>
          <p:spPr bwMode="auto">
            <a:xfrm rot="1508943">
              <a:off x="2809556" y="6355147"/>
              <a:ext cx="1233148" cy="865287"/>
            </a:xfrm>
            <a:custGeom>
              <a:avLst/>
              <a:gdLst>
                <a:gd name="T0" fmla="*/ 118 w 777"/>
                <a:gd name="T1" fmla="*/ 0 h 545"/>
                <a:gd name="T2" fmla="*/ 777 w 777"/>
                <a:gd name="T3" fmla="*/ 145 h 545"/>
                <a:gd name="T4" fmla="*/ 689 w 777"/>
                <a:gd name="T5" fmla="*/ 545 h 545"/>
                <a:gd name="T6" fmla="*/ 0 w 777"/>
                <a:gd name="T7" fmla="*/ 545 h 545"/>
                <a:gd name="T8" fmla="*/ 118 w 777"/>
                <a:gd name="T9" fmla="*/ 0 h 545"/>
              </a:gdLst>
              <a:ahLst/>
              <a:cxnLst>
                <a:cxn ang="0">
                  <a:pos x="T0" y="T1"/>
                </a:cxn>
                <a:cxn ang="0">
                  <a:pos x="T2" y="T3"/>
                </a:cxn>
                <a:cxn ang="0">
                  <a:pos x="T4" y="T5"/>
                </a:cxn>
                <a:cxn ang="0">
                  <a:pos x="T6" y="T7"/>
                </a:cxn>
                <a:cxn ang="0">
                  <a:pos x="T8" y="T9"/>
                </a:cxn>
              </a:cxnLst>
              <a:rect l="0" t="0" r="r" b="b"/>
              <a:pathLst>
                <a:path w="777" h="545">
                  <a:moveTo>
                    <a:pt x="118" y="0"/>
                  </a:moveTo>
                  <a:lnTo>
                    <a:pt x="777" y="145"/>
                  </a:lnTo>
                  <a:lnTo>
                    <a:pt x="689" y="545"/>
                  </a:lnTo>
                  <a:lnTo>
                    <a:pt x="0" y="545"/>
                  </a:lnTo>
                  <a:lnTo>
                    <a:pt x="118" y="0"/>
                  </a:lnTo>
                  <a:close/>
                </a:path>
              </a:pathLst>
            </a:custGeom>
            <a:solidFill>
              <a:schemeClr val="accent6"/>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93" name="Freeform 53"/>
            <p:cNvSpPr/>
            <p:nvPr/>
          </p:nvSpPr>
          <p:spPr bwMode="auto">
            <a:xfrm rot="1508943">
              <a:off x="3654966" y="4762483"/>
              <a:ext cx="525543" cy="1568425"/>
            </a:xfrm>
            <a:custGeom>
              <a:avLst/>
              <a:gdLst>
                <a:gd name="T0" fmla="*/ 93833 w 140"/>
                <a:gd name="T1" fmla="*/ 1496986 h 417"/>
                <a:gd name="T2" fmla="*/ 225198 w 140"/>
                <a:gd name="T3" fmla="*/ 1568450 h 417"/>
                <a:gd name="T4" fmla="*/ 258978 w 140"/>
                <a:gd name="T5" fmla="*/ 1365341 h 417"/>
                <a:gd name="T6" fmla="*/ 476670 w 140"/>
                <a:gd name="T7" fmla="*/ 327231 h 417"/>
                <a:gd name="T8" fmla="*/ 258978 w 140"/>
                <a:gd name="T9" fmla="*/ 0 h 417"/>
                <a:gd name="T10" fmla="*/ 22520 w 140"/>
                <a:gd name="T11" fmla="*/ 1102052 h 417"/>
                <a:gd name="T12" fmla="*/ 93833 w 140"/>
                <a:gd name="T13" fmla="*/ 1496986 h 41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0" h="417">
                  <a:moveTo>
                    <a:pt x="25" y="398"/>
                  </a:moveTo>
                  <a:cubicBezTo>
                    <a:pt x="60" y="417"/>
                    <a:pt x="60" y="417"/>
                    <a:pt x="60" y="417"/>
                  </a:cubicBezTo>
                  <a:cubicBezTo>
                    <a:pt x="69" y="363"/>
                    <a:pt x="69" y="363"/>
                    <a:pt x="69" y="363"/>
                  </a:cubicBezTo>
                  <a:cubicBezTo>
                    <a:pt x="127" y="87"/>
                    <a:pt x="127" y="87"/>
                    <a:pt x="127" y="87"/>
                  </a:cubicBezTo>
                  <a:cubicBezTo>
                    <a:pt x="140" y="30"/>
                    <a:pt x="104" y="10"/>
                    <a:pt x="69" y="0"/>
                  </a:cubicBezTo>
                  <a:cubicBezTo>
                    <a:pt x="6" y="293"/>
                    <a:pt x="6" y="293"/>
                    <a:pt x="6" y="293"/>
                  </a:cubicBezTo>
                  <a:cubicBezTo>
                    <a:pt x="0" y="321"/>
                    <a:pt x="2" y="385"/>
                    <a:pt x="25" y="398"/>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94" name="Freeform 59"/>
            <p:cNvSpPr/>
            <p:nvPr/>
          </p:nvSpPr>
          <p:spPr bwMode="auto">
            <a:xfrm rot="1508943">
              <a:off x="4144102" y="4821309"/>
              <a:ext cx="96559" cy="244698"/>
            </a:xfrm>
            <a:custGeom>
              <a:avLst/>
              <a:gdLst>
                <a:gd name="T0" fmla="*/ 96838 w 26"/>
                <a:gd name="T1" fmla="*/ 15045 h 65"/>
                <a:gd name="T2" fmla="*/ 52144 w 26"/>
                <a:gd name="T3" fmla="*/ 0 h 65"/>
                <a:gd name="T4" fmla="*/ 0 w 26"/>
                <a:gd name="T5" fmla="*/ 244475 h 65"/>
                <a:gd name="T6" fmla="*/ 96838 w 26"/>
                <a:gd name="T7" fmla="*/ 15045 h 65"/>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6" h="65">
                  <a:moveTo>
                    <a:pt x="26" y="4"/>
                  </a:moveTo>
                  <a:cubicBezTo>
                    <a:pt x="22" y="2"/>
                    <a:pt x="18" y="1"/>
                    <a:pt x="14" y="0"/>
                  </a:cubicBezTo>
                  <a:cubicBezTo>
                    <a:pt x="0" y="65"/>
                    <a:pt x="0" y="65"/>
                    <a:pt x="0" y="65"/>
                  </a:cubicBezTo>
                  <a:cubicBezTo>
                    <a:pt x="23" y="65"/>
                    <a:pt x="25" y="28"/>
                    <a:pt x="26" y="4"/>
                  </a:cubicBezTo>
                  <a:close/>
                </a:path>
              </a:pathLst>
            </a:custGeom>
            <a:solidFill>
              <a:srgbClr val="FFF2E8"/>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6295" name="Freeform 61"/>
            <p:cNvSpPr/>
            <p:nvPr/>
          </p:nvSpPr>
          <p:spPr bwMode="auto">
            <a:xfrm rot="1508943">
              <a:off x="3638038" y="5614821"/>
              <a:ext cx="361910" cy="887398"/>
            </a:xfrm>
            <a:custGeom>
              <a:avLst/>
              <a:gdLst>
                <a:gd name="T0" fmla="*/ 158353 w 96"/>
                <a:gd name="T1" fmla="*/ 0 h 236"/>
                <a:gd name="T2" fmla="*/ 286544 w 96"/>
                <a:gd name="T3" fmla="*/ 650519 h 236"/>
                <a:gd name="T4" fmla="*/ 158353 w 96"/>
                <a:gd name="T5" fmla="*/ 0 h 236"/>
                <a:gd name="T6" fmla="*/ 0 60000 65536"/>
                <a:gd name="T7" fmla="*/ 0 60000 65536"/>
                <a:gd name="T8" fmla="*/ 0 60000 65536"/>
              </a:gdLst>
              <a:ahLst/>
              <a:cxnLst>
                <a:cxn ang="T6">
                  <a:pos x="T0" y="T1"/>
                </a:cxn>
                <a:cxn ang="T7">
                  <a:pos x="T2" y="T3"/>
                </a:cxn>
                <a:cxn ang="T8">
                  <a:pos x="T4" y="T5"/>
                </a:cxn>
              </a:cxnLst>
              <a:rect l="0" t="0" r="r" b="b"/>
              <a:pathLst>
                <a:path w="96" h="236">
                  <a:moveTo>
                    <a:pt x="42" y="0"/>
                  </a:moveTo>
                  <a:cubicBezTo>
                    <a:pt x="64" y="39"/>
                    <a:pt x="96" y="110"/>
                    <a:pt x="76" y="173"/>
                  </a:cubicBezTo>
                  <a:cubicBezTo>
                    <a:pt x="56" y="236"/>
                    <a:pt x="0" y="95"/>
                    <a:pt x="42" y="0"/>
                  </a:cubicBezTo>
                  <a:close/>
                </a:path>
              </a:pathLst>
            </a:custGeom>
            <a:solidFill>
              <a:srgbClr val="FFD7B7"/>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3" name="Donut 2"/>
          <p:cNvSpPr/>
          <p:nvPr/>
        </p:nvSpPr>
        <p:spPr>
          <a:xfrm>
            <a:off x="6951663" y="1651000"/>
            <a:ext cx="1419225" cy="1417638"/>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 name="Block Arc 3"/>
          <p:cNvSpPr/>
          <p:nvPr/>
        </p:nvSpPr>
        <p:spPr>
          <a:xfrm>
            <a:off x="6951663" y="1649413"/>
            <a:ext cx="1419225" cy="1417637"/>
          </a:xfrm>
          <a:prstGeom prst="blockArc">
            <a:avLst>
              <a:gd name="adj1" fmla="val 16263629"/>
              <a:gd name="adj2" fmla="val 10734073"/>
              <a:gd name="adj3" fmla="val 25575"/>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Donut 17"/>
          <p:cNvSpPr/>
          <p:nvPr/>
        </p:nvSpPr>
        <p:spPr>
          <a:xfrm>
            <a:off x="8897938" y="1651000"/>
            <a:ext cx="1417637" cy="1417638"/>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 name="Block Arc 18"/>
          <p:cNvSpPr/>
          <p:nvPr/>
        </p:nvSpPr>
        <p:spPr>
          <a:xfrm>
            <a:off x="8897938" y="1649413"/>
            <a:ext cx="1417637" cy="1417637"/>
          </a:xfrm>
          <a:prstGeom prst="blockArc">
            <a:avLst>
              <a:gd name="adj1" fmla="val 16263629"/>
              <a:gd name="adj2" fmla="val 5359282"/>
              <a:gd name="adj3" fmla="val 24115"/>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Text Placeholder 5"/>
          <p:cNvSpPr txBox="1"/>
          <p:nvPr/>
        </p:nvSpPr>
        <p:spPr>
          <a:xfrm>
            <a:off x="6765925" y="3206750"/>
            <a:ext cx="1792288" cy="246063"/>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Subitle Example Here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2" name="Text Placeholder 5"/>
          <p:cNvSpPr txBox="1"/>
          <p:nvPr/>
        </p:nvSpPr>
        <p:spPr>
          <a:xfrm>
            <a:off x="8712200" y="3206750"/>
            <a:ext cx="1792288" cy="246063"/>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Subitle Example Here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 name="Donut 24"/>
          <p:cNvSpPr/>
          <p:nvPr/>
        </p:nvSpPr>
        <p:spPr>
          <a:xfrm>
            <a:off x="6951663" y="3817938"/>
            <a:ext cx="1419225" cy="1417637"/>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6" name="Block Arc 25"/>
          <p:cNvSpPr/>
          <p:nvPr/>
        </p:nvSpPr>
        <p:spPr>
          <a:xfrm>
            <a:off x="6951663" y="3817938"/>
            <a:ext cx="1419225" cy="1416050"/>
          </a:xfrm>
          <a:prstGeom prst="blockArc">
            <a:avLst>
              <a:gd name="adj1" fmla="val 16263629"/>
              <a:gd name="adj2" fmla="val 21472228"/>
              <a:gd name="adj3" fmla="val 25637"/>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Donut 27"/>
          <p:cNvSpPr/>
          <p:nvPr/>
        </p:nvSpPr>
        <p:spPr>
          <a:xfrm>
            <a:off x="8897938" y="3817938"/>
            <a:ext cx="1417637" cy="1417637"/>
          </a:xfrm>
          <a:prstGeom prst="donu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9" name="Block Arc 28"/>
          <p:cNvSpPr/>
          <p:nvPr/>
        </p:nvSpPr>
        <p:spPr>
          <a:xfrm>
            <a:off x="8897938" y="3817938"/>
            <a:ext cx="1417637" cy="1416050"/>
          </a:xfrm>
          <a:prstGeom prst="blockArc">
            <a:avLst>
              <a:gd name="adj1" fmla="val 16263629"/>
              <a:gd name="adj2" fmla="val 7750496"/>
              <a:gd name="adj3" fmla="val 25475"/>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2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Text Placeholder 5"/>
          <p:cNvSpPr txBox="1"/>
          <p:nvPr/>
        </p:nvSpPr>
        <p:spPr>
          <a:xfrm>
            <a:off x="6765925" y="5375275"/>
            <a:ext cx="1792288" cy="244475"/>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Subitle Example Here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2" name="Text Placeholder 5"/>
          <p:cNvSpPr txBox="1"/>
          <p:nvPr/>
        </p:nvSpPr>
        <p:spPr>
          <a:xfrm>
            <a:off x="8712200" y="5375275"/>
            <a:ext cx="1792288" cy="244475"/>
          </a:xfrm>
          <a:prstGeom prst="rect">
            <a:avLst/>
          </a:prstGeom>
        </p:spPr>
        <p:txBody>
          <a:bodyPr/>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ct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Subitle Example Here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4" name="Text Placeholder 4"/>
          <p:cNvSpPr txBox="1"/>
          <p:nvPr/>
        </p:nvSpPr>
        <p:spPr>
          <a:xfrm>
            <a:off x="7346950" y="2193925"/>
            <a:ext cx="636588" cy="366713"/>
          </a:xfrm>
          <a:prstGeom prst="rect">
            <a:avLst/>
          </a:prstGeom>
        </p:spPr>
        <p:txBody>
          <a:bodyPr lIns="121920" tIns="60960" rIns="121920" bIns="6096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marR="0" lvl="0" indent="0" algn="ctr" defTabSz="1038225" rtl="0" eaLnBrk="1" fontAlgn="auto" latinLnBrk="0" hangingPunct="1">
              <a:lnSpc>
                <a:spcPct val="100000"/>
              </a:lnSpc>
              <a:spcBef>
                <a:spcPct val="200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75%</a:t>
            </a:r>
            <a:endPar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sp>
        <p:nvSpPr>
          <p:cNvPr id="35" name="Text Placeholder 4"/>
          <p:cNvSpPr txBox="1"/>
          <p:nvPr/>
        </p:nvSpPr>
        <p:spPr>
          <a:xfrm>
            <a:off x="9293225" y="2193925"/>
            <a:ext cx="636588" cy="366713"/>
          </a:xfrm>
          <a:prstGeom prst="rect">
            <a:avLst/>
          </a:prstGeom>
        </p:spPr>
        <p:txBody>
          <a:bodyPr lIns="121920" tIns="60960" rIns="121920" bIns="6096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marR="0" lvl="0" indent="0" algn="ctr" defTabSz="1038225" rtl="0" eaLnBrk="1" fontAlgn="auto" latinLnBrk="0" hangingPunct="1">
              <a:lnSpc>
                <a:spcPct val="100000"/>
              </a:lnSpc>
              <a:spcBef>
                <a:spcPct val="200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50%</a:t>
            </a:r>
            <a:endPar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sp>
        <p:nvSpPr>
          <p:cNvPr id="36" name="Text Placeholder 4"/>
          <p:cNvSpPr txBox="1"/>
          <p:nvPr/>
        </p:nvSpPr>
        <p:spPr>
          <a:xfrm>
            <a:off x="7346950" y="4356100"/>
            <a:ext cx="636588" cy="368300"/>
          </a:xfrm>
          <a:prstGeom prst="rect">
            <a:avLst/>
          </a:prstGeom>
        </p:spPr>
        <p:txBody>
          <a:bodyPr lIns="121920" tIns="60960" rIns="121920" bIns="6096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marR="0" lvl="0" indent="0" algn="ctr" defTabSz="1038225" rtl="0" eaLnBrk="1" fontAlgn="auto" latinLnBrk="0" hangingPunct="1">
              <a:lnSpc>
                <a:spcPct val="100000"/>
              </a:lnSpc>
              <a:spcBef>
                <a:spcPct val="200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25%</a:t>
            </a:r>
            <a:endPar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sp>
        <p:nvSpPr>
          <p:cNvPr id="37" name="Text Placeholder 4"/>
          <p:cNvSpPr txBox="1"/>
          <p:nvPr/>
        </p:nvSpPr>
        <p:spPr>
          <a:xfrm>
            <a:off x="9293225" y="4356100"/>
            <a:ext cx="636588" cy="368300"/>
          </a:xfrm>
          <a:prstGeom prst="rect">
            <a:avLst/>
          </a:prstGeom>
        </p:spPr>
        <p:txBody>
          <a:bodyPr lIns="121920" tIns="60960" rIns="121920" bIns="60960"/>
          <a:lstStyle>
            <a:lvl1pPr marL="779145" indent="-779145" algn="l" defTabSz="1038225" rtl="0" eaLnBrk="1" latinLnBrk="0" hangingPunct="1">
              <a:spcBef>
                <a:spcPct val="20000"/>
              </a:spcBef>
              <a:buFont typeface="Arial" panose="020B0604020202020204"/>
              <a:buChar char="•"/>
              <a:defRPr sz="7200" kern="1200">
                <a:solidFill>
                  <a:schemeClr val="tx1"/>
                </a:solidFill>
                <a:latin typeface="+mn-lt"/>
                <a:ea typeface="+mn-ea"/>
                <a:cs typeface="+mn-cs"/>
              </a:defRPr>
            </a:lvl1pPr>
            <a:lvl2pPr marL="1687830" indent="-648970" algn="l" defTabSz="1038225" rtl="0" eaLnBrk="1" latinLnBrk="0" hangingPunct="1">
              <a:spcBef>
                <a:spcPct val="20000"/>
              </a:spcBef>
              <a:buFont typeface="Arial" panose="020B0604020202020204"/>
              <a:buChar char="–"/>
              <a:defRPr sz="6400" kern="1200">
                <a:solidFill>
                  <a:schemeClr val="tx1"/>
                </a:solidFill>
                <a:latin typeface="+mn-lt"/>
                <a:ea typeface="+mn-ea"/>
                <a:cs typeface="+mn-cs"/>
              </a:defRPr>
            </a:lvl2pPr>
            <a:lvl3pPr marL="2597150" indent="-519430" algn="l" defTabSz="1038225" rtl="0" eaLnBrk="1" latinLnBrk="0" hangingPunct="1">
              <a:spcBef>
                <a:spcPct val="20000"/>
              </a:spcBef>
              <a:buFont typeface="Arial" panose="020B0604020202020204"/>
              <a:buChar char="•"/>
              <a:defRPr sz="5300" kern="1200">
                <a:solidFill>
                  <a:schemeClr val="tx1"/>
                </a:solidFill>
                <a:latin typeface="+mn-lt"/>
                <a:ea typeface="+mn-ea"/>
                <a:cs typeface="+mn-cs"/>
              </a:defRPr>
            </a:lvl3pPr>
            <a:lvl4pPr marL="363601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4pPr>
            <a:lvl5pPr marL="467487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5pPr>
            <a:lvl6pPr marL="571373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6pPr>
            <a:lvl7pPr marL="675259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7pPr>
            <a:lvl8pPr marL="7791450"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8pPr>
            <a:lvl9pPr marL="8829675" indent="-519430" algn="l" defTabSz="1038225" rtl="0" eaLnBrk="1" latinLnBrk="0" hangingPunct="1">
              <a:spcBef>
                <a:spcPct val="20000"/>
              </a:spcBef>
              <a:buFont typeface="Arial" panose="020B0604020202020204"/>
              <a:buChar char="•"/>
              <a:defRPr sz="4500" kern="1200">
                <a:solidFill>
                  <a:schemeClr val="tx1"/>
                </a:solidFill>
                <a:latin typeface="+mn-lt"/>
                <a:ea typeface="+mn-ea"/>
                <a:cs typeface="+mn-cs"/>
              </a:defRPr>
            </a:lvl9pPr>
          </a:lstStyle>
          <a:p>
            <a:pPr marL="0" marR="0" lvl="0" indent="0" algn="ctr" defTabSz="1038225" rtl="0" eaLnBrk="1" fontAlgn="auto" latinLnBrk="0" hangingPunct="1">
              <a:lnSpc>
                <a:spcPct val="100000"/>
              </a:lnSpc>
              <a:spcBef>
                <a:spcPct val="20000"/>
              </a:spcBef>
              <a:spcAft>
                <a:spcPts val="0"/>
              </a:spcAft>
              <a:buClrTx/>
              <a:buSzTx/>
              <a:buFont typeface="Arial" panose="020B0604020202020204"/>
              <a:buNone/>
              <a:defRPr/>
            </a:pPr>
            <a:r>
              <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60%</a:t>
            </a:r>
            <a:endParaRPr kumimoji="0" lang="en-US" sz="1400"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grpSp>
        <p:nvGrpSpPr>
          <p:cNvPr id="46" name="Group 45"/>
          <p:cNvGrpSpPr/>
          <p:nvPr/>
        </p:nvGrpSpPr>
        <p:grpSpPr bwMode="auto">
          <a:xfrm>
            <a:off x="998538" y="1682750"/>
            <a:ext cx="3241675" cy="11113"/>
            <a:chOff x="1364262" y="4465420"/>
            <a:chExt cx="3240989" cy="11575"/>
          </a:xfrm>
        </p:grpSpPr>
        <p:cxnSp>
          <p:nvCxnSpPr>
            <p:cNvPr id="47" name="Straight Connector 46"/>
            <p:cNvCxnSpPr/>
            <p:nvPr/>
          </p:nvCxnSpPr>
          <p:spPr>
            <a:xfrm>
              <a:off x="1364262" y="4476995"/>
              <a:ext cx="3240989" cy="0"/>
            </a:xfrm>
            <a:prstGeom prst="line">
              <a:avLst/>
            </a:prstGeom>
            <a:ln w="95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a:off x="1364262" y="4465420"/>
              <a:ext cx="1085620" cy="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additive="base">
                                        <p:cTn id="7" dur="500" fill="hold"/>
                                        <p:tgtEl>
                                          <p:spTgt spid="31"/>
                                        </p:tgtEl>
                                        <p:attrNameLst>
                                          <p:attrName>ppt_x</p:attrName>
                                        </p:attrNameLst>
                                      </p:cBhvr>
                                      <p:tavLst>
                                        <p:tav tm="0">
                                          <p:val>
                                            <p:strVal val="0-#ppt_w/2"/>
                                          </p:val>
                                        </p:tav>
                                        <p:tav tm="100000">
                                          <p:val>
                                            <p:strVal val="#ppt_x"/>
                                          </p:val>
                                        </p:tav>
                                      </p:tavLst>
                                    </p:anim>
                                    <p:anim calcmode="lin" valueType="num">
                                      <p:cBhvr additive="base">
                                        <p:cTn id="8" dur="500" fill="hold"/>
                                        <p:tgtEl>
                                          <p:spTgt spid="31"/>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500"/>
                                        <p:tgtEl>
                                          <p:spTgt spid="34"/>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fade">
                                      <p:cBhvr>
                                        <p:cTn id="15" dur="500"/>
                                        <p:tgtEl>
                                          <p:spTgt spid="35"/>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500"/>
                                        <p:tgtEl>
                                          <p:spTgt spid="36"/>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7"/>
                                        </p:tgtEl>
                                        <p:attrNameLst>
                                          <p:attrName>style.visibility</p:attrName>
                                        </p:attrNameLst>
                                      </p:cBhvr>
                                      <p:to>
                                        <p:strVal val="visible"/>
                                      </p:to>
                                    </p:set>
                                    <p:animEffect transition="in" filter="fade">
                                      <p:cBhvr>
                                        <p:cTn id="21" dur="500"/>
                                        <p:tgtEl>
                                          <p:spTgt spid="37"/>
                                        </p:tgtEl>
                                      </p:cBhvr>
                                    </p:animEffect>
                                  </p:childTnLst>
                                </p:cTn>
                              </p:par>
                              <p:par>
                                <p:cTn id="22" presetID="10" presetClass="entr" presetSubtype="0" fill="hold" grpId="0" nodeType="with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fade">
                                      <p:cBhvr>
                                        <p:cTn id="24" dur="500"/>
                                        <p:tgtEl>
                                          <p:spTgt spid="2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fade">
                                      <p:cBhvr>
                                        <p:cTn id="27" dur="500"/>
                                        <p:tgtEl>
                                          <p:spTgt spid="22"/>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30"/>
                                        </p:tgtEl>
                                        <p:attrNameLst>
                                          <p:attrName>style.visibility</p:attrName>
                                        </p:attrNameLst>
                                      </p:cBhvr>
                                      <p:to>
                                        <p:strVal val="visible"/>
                                      </p:to>
                                    </p:set>
                                    <p:animEffect transition="in" filter="fade">
                                      <p:cBhvr>
                                        <p:cTn id="30" dur="500"/>
                                        <p:tgtEl>
                                          <p:spTgt spid="30"/>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32"/>
                                        </p:tgtEl>
                                        <p:attrNameLst>
                                          <p:attrName>style.visibility</p:attrName>
                                        </p:attrNameLst>
                                      </p:cBhvr>
                                      <p:to>
                                        <p:strVal val="visible"/>
                                      </p:to>
                                    </p:set>
                                    <p:animEffect transition="in" filter="fade">
                                      <p:cBhvr>
                                        <p:cTn id="33" dur="500"/>
                                        <p:tgtEl>
                                          <p:spTgt spid="32"/>
                                        </p:tgtEl>
                                      </p:cBhvr>
                                    </p:animEffect>
                                  </p:childTnLst>
                                </p:cTn>
                              </p:par>
                            </p:childTnLst>
                          </p:cTn>
                        </p:par>
                        <p:par>
                          <p:cTn id="34" fill="hold">
                            <p:stCondLst>
                              <p:cond delay="1000"/>
                            </p:stCondLst>
                            <p:childTnLst>
                              <p:par>
                                <p:cTn id="35" presetID="2" presetClass="entr" presetSubtype="4" accel="50000" decel="50000" fill="hold" grpId="0" nodeType="afterEffect">
                                  <p:stCondLst>
                                    <p:cond delay="0"/>
                                  </p:stCondLst>
                                  <p:childTnLst>
                                    <p:set>
                                      <p:cBhvr>
                                        <p:cTn id="36" dur="1" fill="hold">
                                          <p:stCondLst>
                                            <p:cond delay="0"/>
                                          </p:stCondLst>
                                        </p:cTn>
                                        <p:tgtEl>
                                          <p:spTgt spid="5"/>
                                        </p:tgtEl>
                                        <p:attrNameLst>
                                          <p:attrName>style.visibility</p:attrName>
                                        </p:attrNameLst>
                                      </p:cBhvr>
                                      <p:to>
                                        <p:strVal val="visible"/>
                                      </p:to>
                                    </p:set>
                                    <p:anim calcmode="lin" valueType="num">
                                      <p:cBhvr additive="base">
                                        <p:cTn id="37" dur="1000" fill="hold"/>
                                        <p:tgtEl>
                                          <p:spTgt spid="5"/>
                                        </p:tgtEl>
                                        <p:attrNameLst>
                                          <p:attrName>ppt_x</p:attrName>
                                        </p:attrNameLst>
                                      </p:cBhvr>
                                      <p:tavLst>
                                        <p:tav tm="0">
                                          <p:val>
                                            <p:strVal val="#ppt_x"/>
                                          </p:val>
                                        </p:tav>
                                        <p:tav tm="100000">
                                          <p:val>
                                            <p:strVal val="#ppt_x"/>
                                          </p:val>
                                        </p:tav>
                                      </p:tavLst>
                                    </p:anim>
                                    <p:anim calcmode="lin" valueType="num">
                                      <p:cBhvr additive="base">
                                        <p:cTn id="38" dur="1000" fill="hold"/>
                                        <p:tgtEl>
                                          <p:spTgt spid="5"/>
                                        </p:tgtEl>
                                        <p:attrNameLst>
                                          <p:attrName>ppt_y</p:attrName>
                                        </p:attrNameLst>
                                      </p:cBhvr>
                                      <p:tavLst>
                                        <p:tav tm="0">
                                          <p:val>
                                            <p:strVal val="1+#ppt_h/2"/>
                                          </p:val>
                                        </p:tav>
                                        <p:tav tm="100000">
                                          <p:val>
                                            <p:strVal val="#ppt_y"/>
                                          </p:val>
                                        </p:tav>
                                      </p:tavLst>
                                    </p:anim>
                                  </p:childTnLst>
                                </p:cTn>
                              </p:par>
                              <p:par>
                                <p:cTn id="39" presetID="2" presetClass="entr" presetSubtype="4" accel="50000" decel="50000" fill="hold" grpId="0" nodeType="withEffect">
                                  <p:stCondLst>
                                    <p:cond delay="0"/>
                                  </p:stCondLst>
                                  <p:childTnLst>
                                    <p:set>
                                      <p:cBhvr>
                                        <p:cTn id="40" dur="1" fill="hold">
                                          <p:stCondLst>
                                            <p:cond delay="0"/>
                                          </p:stCondLst>
                                        </p:cTn>
                                        <p:tgtEl>
                                          <p:spTgt spid="6"/>
                                        </p:tgtEl>
                                        <p:attrNameLst>
                                          <p:attrName>style.visibility</p:attrName>
                                        </p:attrNameLst>
                                      </p:cBhvr>
                                      <p:to>
                                        <p:strVal val="visible"/>
                                      </p:to>
                                    </p:set>
                                    <p:anim calcmode="lin" valueType="num">
                                      <p:cBhvr additive="base">
                                        <p:cTn id="41" dur="1000" fill="hold"/>
                                        <p:tgtEl>
                                          <p:spTgt spid="6"/>
                                        </p:tgtEl>
                                        <p:attrNameLst>
                                          <p:attrName>ppt_x</p:attrName>
                                        </p:attrNameLst>
                                      </p:cBhvr>
                                      <p:tavLst>
                                        <p:tav tm="0">
                                          <p:val>
                                            <p:strVal val="#ppt_x"/>
                                          </p:val>
                                        </p:tav>
                                        <p:tav tm="100000">
                                          <p:val>
                                            <p:strVal val="#ppt_x"/>
                                          </p:val>
                                        </p:tav>
                                      </p:tavLst>
                                    </p:anim>
                                    <p:anim calcmode="lin" valueType="num">
                                      <p:cBhvr additive="base">
                                        <p:cTn id="42" dur="1000" fill="hold"/>
                                        <p:tgtEl>
                                          <p:spTgt spid="6"/>
                                        </p:tgtEl>
                                        <p:attrNameLst>
                                          <p:attrName>ppt_y</p:attrName>
                                        </p:attrNameLst>
                                      </p:cBhvr>
                                      <p:tavLst>
                                        <p:tav tm="0">
                                          <p:val>
                                            <p:strVal val="1+#ppt_h/2"/>
                                          </p:val>
                                        </p:tav>
                                        <p:tav tm="100000">
                                          <p:val>
                                            <p:strVal val="#ppt_y"/>
                                          </p:val>
                                        </p:tav>
                                      </p:tavLst>
                                    </p:anim>
                                  </p:childTnLst>
                                </p:cTn>
                              </p:par>
                              <p:par>
                                <p:cTn id="43" presetID="2" presetClass="entr" presetSubtype="4" accel="50000" decel="50000" fill="hold" grpId="0" nodeType="withEffect">
                                  <p:stCondLst>
                                    <p:cond delay="0"/>
                                  </p:stCondLst>
                                  <p:childTnLst>
                                    <p:set>
                                      <p:cBhvr>
                                        <p:cTn id="44" dur="1" fill="hold">
                                          <p:stCondLst>
                                            <p:cond delay="0"/>
                                          </p:stCondLst>
                                        </p:cTn>
                                        <p:tgtEl>
                                          <p:spTgt spid="7"/>
                                        </p:tgtEl>
                                        <p:attrNameLst>
                                          <p:attrName>style.visibility</p:attrName>
                                        </p:attrNameLst>
                                      </p:cBhvr>
                                      <p:to>
                                        <p:strVal val="visible"/>
                                      </p:to>
                                    </p:set>
                                    <p:anim calcmode="lin" valueType="num">
                                      <p:cBhvr additive="base">
                                        <p:cTn id="45" dur="1000" fill="hold"/>
                                        <p:tgtEl>
                                          <p:spTgt spid="7"/>
                                        </p:tgtEl>
                                        <p:attrNameLst>
                                          <p:attrName>ppt_x</p:attrName>
                                        </p:attrNameLst>
                                      </p:cBhvr>
                                      <p:tavLst>
                                        <p:tav tm="0">
                                          <p:val>
                                            <p:strVal val="#ppt_x"/>
                                          </p:val>
                                        </p:tav>
                                        <p:tav tm="100000">
                                          <p:val>
                                            <p:strVal val="#ppt_x"/>
                                          </p:val>
                                        </p:tav>
                                      </p:tavLst>
                                    </p:anim>
                                    <p:anim calcmode="lin" valueType="num">
                                      <p:cBhvr additive="base">
                                        <p:cTn id="46" dur="1000" fill="hold"/>
                                        <p:tgtEl>
                                          <p:spTgt spid="7"/>
                                        </p:tgtEl>
                                        <p:attrNameLst>
                                          <p:attrName>ppt_y</p:attrName>
                                        </p:attrNameLst>
                                      </p:cBhvr>
                                      <p:tavLst>
                                        <p:tav tm="0">
                                          <p:val>
                                            <p:strVal val="1+#ppt_h/2"/>
                                          </p:val>
                                        </p:tav>
                                        <p:tav tm="100000">
                                          <p:val>
                                            <p:strVal val="#ppt_y"/>
                                          </p:val>
                                        </p:tav>
                                      </p:tavLst>
                                    </p:anim>
                                  </p:childTnLst>
                                </p:cTn>
                              </p:par>
                              <p:par>
                                <p:cTn id="47" presetID="2" presetClass="entr" presetSubtype="4" accel="50000" decel="5000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1000" fill="hold"/>
                                        <p:tgtEl>
                                          <p:spTgt spid="8"/>
                                        </p:tgtEl>
                                        <p:attrNameLst>
                                          <p:attrName>ppt_x</p:attrName>
                                        </p:attrNameLst>
                                      </p:cBhvr>
                                      <p:tavLst>
                                        <p:tav tm="0">
                                          <p:val>
                                            <p:strVal val="#ppt_x"/>
                                          </p:val>
                                        </p:tav>
                                        <p:tav tm="100000">
                                          <p:val>
                                            <p:strVal val="#ppt_x"/>
                                          </p:val>
                                        </p:tav>
                                      </p:tavLst>
                                    </p:anim>
                                    <p:anim calcmode="lin" valueType="num">
                                      <p:cBhvr additive="base">
                                        <p:cTn id="50" dur="10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accel="50000" decel="50000" fill="hold" grpId="0" nodeType="withEffect">
                                  <p:stCondLst>
                                    <p:cond delay="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1000" fill="hold"/>
                                        <p:tgtEl>
                                          <p:spTgt spid="9"/>
                                        </p:tgtEl>
                                        <p:attrNameLst>
                                          <p:attrName>ppt_x</p:attrName>
                                        </p:attrNameLst>
                                      </p:cBhvr>
                                      <p:tavLst>
                                        <p:tav tm="0">
                                          <p:val>
                                            <p:strVal val="#ppt_x"/>
                                          </p:val>
                                        </p:tav>
                                        <p:tav tm="100000">
                                          <p:val>
                                            <p:strVal val="#ppt_x"/>
                                          </p:val>
                                        </p:tav>
                                      </p:tavLst>
                                    </p:anim>
                                    <p:anim calcmode="lin" valueType="num">
                                      <p:cBhvr additive="base">
                                        <p:cTn id="54" dur="10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accel="50000" decel="50000" fill="hold" grpId="0" nodeType="withEffect">
                                  <p:stCondLst>
                                    <p:cond delay="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1000" fill="hold"/>
                                        <p:tgtEl>
                                          <p:spTgt spid="10"/>
                                        </p:tgtEl>
                                        <p:attrNameLst>
                                          <p:attrName>ppt_x</p:attrName>
                                        </p:attrNameLst>
                                      </p:cBhvr>
                                      <p:tavLst>
                                        <p:tav tm="0">
                                          <p:val>
                                            <p:strVal val="#ppt_x"/>
                                          </p:val>
                                        </p:tav>
                                        <p:tav tm="100000">
                                          <p:val>
                                            <p:strVal val="#ppt_x"/>
                                          </p:val>
                                        </p:tav>
                                      </p:tavLst>
                                    </p:anim>
                                    <p:anim calcmode="lin" valueType="num">
                                      <p:cBhvr additive="base">
                                        <p:cTn id="58" dur="10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accel="50000" decel="50000" fill="hold" grpId="0" nodeType="withEffect">
                                  <p:stCondLst>
                                    <p:cond delay="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1000" fill="hold"/>
                                        <p:tgtEl>
                                          <p:spTgt spid="11"/>
                                        </p:tgtEl>
                                        <p:attrNameLst>
                                          <p:attrName>ppt_x</p:attrName>
                                        </p:attrNameLst>
                                      </p:cBhvr>
                                      <p:tavLst>
                                        <p:tav tm="0">
                                          <p:val>
                                            <p:strVal val="#ppt_x"/>
                                          </p:val>
                                        </p:tav>
                                        <p:tav tm="100000">
                                          <p:val>
                                            <p:strVal val="#ppt_x"/>
                                          </p:val>
                                        </p:tav>
                                      </p:tavLst>
                                    </p:anim>
                                    <p:anim calcmode="lin" valueType="num">
                                      <p:cBhvr additive="base">
                                        <p:cTn id="62" dur="10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accel="50000" decel="50000"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1000" fill="hold"/>
                                        <p:tgtEl>
                                          <p:spTgt spid="12"/>
                                        </p:tgtEl>
                                        <p:attrNameLst>
                                          <p:attrName>ppt_x</p:attrName>
                                        </p:attrNameLst>
                                      </p:cBhvr>
                                      <p:tavLst>
                                        <p:tav tm="0">
                                          <p:val>
                                            <p:strVal val="#ppt_x"/>
                                          </p:val>
                                        </p:tav>
                                        <p:tav tm="100000">
                                          <p:val>
                                            <p:strVal val="#ppt_x"/>
                                          </p:val>
                                        </p:tav>
                                      </p:tavLst>
                                    </p:anim>
                                    <p:anim calcmode="lin" valueType="num">
                                      <p:cBhvr additive="base">
                                        <p:cTn id="66" dur="1000" fill="hold"/>
                                        <p:tgtEl>
                                          <p:spTgt spid="12"/>
                                        </p:tgtEl>
                                        <p:attrNameLst>
                                          <p:attrName>ppt_y</p:attrName>
                                        </p:attrNameLst>
                                      </p:cBhvr>
                                      <p:tavLst>
                                        <p:tav tm="0">
                                          <p:val>
                                            <p:strVal val="1+#ppt_h/2"/>
                                          </p:val>
                                        </p:tav>
                                        <p:tav tm="100000">
                                          <p:val>
                                            <p:strVal val="#ppt_y"/>
                                          </p:val>
                                        </p:tav>
                                      </p:tavLst>
                                    </p:anim>
                                  </p:childTnLst>
                                </p:cTn>
                              </p:par>
                              <p:par>
                                <p:cTn id="67" presetID="2" presetClass="entr" presetSubtype="1" accel="50000" decel="50000" fill="hold" grpId="0" nodeType="withEffect">
                                  <p:stCondLst>
                                    <p:cond delay="300"/>
                                  </p:stCondLst>
                                  <p:childTnLst>
                                    <p:set>
                                      <p:cBhvr>
                                        <p:cTn id="68" dur="1" fill="hold">
                                          <p:stCondLst>
                                            <p:cond delay="0"/>
                                          </p:stCondLst>
                                        </p:cTn>
                                        <p:tgtEl>
                                          <p:spTgt spid="13">
                                            <p:txEl>
                                              <p:pRg st="0" end="0"/>
                                            </p:txEl>
                                          </p:spTgt>
                                        </p:tgtEl>
                                        <p:attrNameLst>
                                          <p:attrName>style.visibility</p:attrName>
                                        </p:attrNameLst>
                                      </p:cBhvr>
                                      <p:to>
                                        <p:strVal val="visible"/>
                                      </p:to>
                                    </p:set>
                                    <p:anim calcmode="lin" valueType="num">
                                      <p:cBhvr additive="base">
                                        <p:cTn id="69" dur="10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70" dur="1000" fill="hold"/>
                                        <p:tgtEl>
                                          <p:spTgt spid="13">
                                            <p:txEl>
                                              <p:pRg st="0" end="0"/>
                                            </p:txEl>
                                          </p:spTgt>
                                        </p:tgtEl>
                                        <p:attrNameLst>
                                          <p:attrName>ppt_y</p:attrName>
                                        </p:attrNameLst>
                                      </p:cBhvr>
                                      <p:tavLst>
                                        <p:tav tm="0">
                                          <p:val>
                                            <p:strVal val="0-#ppt_h/2"/>
                                          </p:val>
                                        </p:tav>
                                        <p:tav tm="100000">
                                          <p:val>
                                            <p:strVal val="#ppt_y"/>
                                          </p:val>
                                        </p:tav>
                                      </p:tavLst>
                                    </p:anim>
                                  </p:childTnLst>
                                </p:cTn>
                              </p:par>
                              <p:par>
                                <p:cTn id="71" presetID="10" presetClass="entr" presetSubtype="0" fill="hold" nodeType="withEffect">
                                  <p:stCondLst>
                                    <p:cond delay="750"/>
                                  </p:stCondLst>
                                  <p:childTnLst>
                                    <p:set>
                                      <p:cBhvr>
                                        <p:cTn id="72" dur="1" fill="hold">
                                          <p:stCondLst>
                                            <p:cond delay="0"/>
                                          </p:stCondLst>
                                        </p:cTn>
                                        <p:tgtEl>
                                          <p:spTgt spid="46"/>
                                        </p:tgtEl>
                                        <p:attrNameLst>
                                          <p:attrName>style.visibility</p:attrName>
                                        </p:attrNameLst>
                                      </p:cBhvr>
                                      <p:to>
                                        <p:strVal val="visible"/>
                                      </p:to>
                                    </p:set>
                                    <p:animEffect transition="in" filter="fade">
                                      <p:cBhvr>
                                        <p:cTn id="73"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P spid="13" grpId="0" build="p">
        <p:tmplLst>
          <p:tmpl lvl="1">
            <p:tnLst>
              <p:par>
                <p:cTn presetID="37" presetClass="entr" presetSubtype="0" fill="hold" nodeType="withEffect">
                  <p:stCondLst>
                    <p:cond delay="300"/>
                  </p:stCondLst>
                  <p:childTnLst>
                    <p:set>
                      <p:cBhvr>
                        <p:cTn dur="1" fill="hold">
                          <p:stCondLst>
                            <p:cond delay="0"/>
                          </p:stCondLst>
                        </p:cTn>
                        <p:tgtEl>
                          <p:spTgt spid="13"/>
                        </p:tgtEl>
                        <p:attrNameLst>
                          <p:attrName>style.visibility</p:attrName>
                        </p:attrNameLst>
                      </p:cBhvr>
                      <p:to>
                        <p:strVal val="visible"/>
                      </p:to>
                    </p:set>
                    <p:animEffect transition="in" filter="fade">
                      <p:cBhvr>
                        <p:cTn dur="600"/>
                        <p:tgtEl>
                          <p:spTgt spid="13"/>
                        </p:tgtEl>
                      </p:cBhvr>
                    </p:animEffect>
                    <p:anim calcmode="lin" valueType="num">
                      <p:cBhvr>
                        <p:cTn dur="600" fill="hold"/>
                        <p:tgtEl>
                          <p:spTgt spid="13"/>
                        </p:tgtEl>
                        <p:attrNameLst>
                          <p:attrName>ppt_x</p:attrName>
                        </p:attrNameLst>
                      </p:cBhvr>
                      <p:tavLst>
                        <p:tav tm="0">
                          <p:val>
                            <p:strVal val="#ppt_x"/>
                          </p:val>
                        </p:tav>
                        <p:tav tm="100000">
                          <p:val>
                            <p:strVal val="#ppt_x"/>
                          </p:val>
                        </p:tav>
                      </p:tavLst>
                    </p:anim>
                    <p:anim calcmode="lin" valueType="num">
                      <p:cBhvr>
                        <p:cTn dur="540" decel="100000" fill="hold"/>
                        <p:tgtEl>
                          <p:spTgt spid="13"/>
                        </p:tgtEl>
                        <p:attrNameLst>
                          <p:attrName>ppt_y</p:attrName>
                        </p:attrNameLst>
                      </p:cBhvr>
                      <p:tavLst>
                        <p:tav tm="0">
                          <p:val>
                            <p:strVal val="#ppt_y+1"/>
                          </p:val>
                        </p:tav>
                        <p:tav tm="100000">
                          <p:val>
                            <p:strVal val="#ppt_y-.03"/>
                          </p:val>
                        </p:tav>
                      </p:tavLst>
                    </p:anim>
                    <p:anim calcmode="lin" valueType="num">
                      <p:cBhvr>
                        <p:cTn dur="60" accel="100000" fill="hold">
                          <p:stCondLst>
                            <p:cond delay="540"/>
                          </p:stCondLst>
                        </p:cTn>
                        <p:tgtEl>
                          <p:spTgt spid="13"/>
                        </p:tgtEl>
                        <p:attrNameLst>
                          <p:attrName>ppt_y</p:attrName>
                        </p:attrNameLst>
                      </p:cBhvr>
                      <p:tavLst>
                        <p:tav tm="0">
                          <p:val>
                            <p:strVal val="#ppt_y-.03"/>
                          </p:val>
                        </p:tav>
                        <p:tav tm="100000">
                          <p:val>
                            <p:strVal val="#ppt_y"/>
                          </p:val>
                        </p:tav>
                      </p:tavLst>
                    </p:anim>
                  </p:childTnLst>
                </p:cTn>
              </p:par>
            </p:tnLst>
          </p:tmpl>
        </p:tmplLst>
      </p:bldP>
      <p:bldP spid="20" grpId="0"/>
      <p:bldP spid="22" grpId="0"/>
      <p:bldP spid="30" grpId="0"/>
      <p:bldP spid="32" grpId="0"/>
      <p:bldP spid="34" grpId="0"/>
      <p:bldP spid="35" grpId="0"/>
      <p:bldP spid="36"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p:cNvSpPr txBox="1"/>
          <p:nvPr/>
        </p:nvSpPr>
        <p:spPr>
          <a:xfrm>
            <a:off x="1490663" y="3121025"/>
            <a:ext cx="9210675" cy="776288"/>
          </a:xfrm>
          <a:prstGeom prst="rect">
            <a:avLst/>
          </a:prstGeom>
        </p:spPr>
        <p:txBody>
          <a:bodyPr/>
          <a:lstStyle>
            <a:lvl1pPr algn="ctr" defTabSz="914400" rtl="0" eaLnBrk="1" latinLnBrk="0" hangingPunct="1">
              <a:lnSpc>
                <a:spcPct val="90000"/>
              </a:lnSpc>
              <a:spcBef>
                <a:spcPct val="0"/>
              </a:spcBef>
              <a:buNone/>
              <a:defRPr sz="4800" b="0" i="0" kern="1200">
                <a:solidFill>
                  <a:schemeClr val="tx1"/>
                </a:solidFill>
                <a:latin typeface="SF UI Display Thin" charset="0"/>
                <a:ea typeface="SF UI Display Thin" charset="0"/>
                <a:cs typeface="SF UI Display Thin" charset="0"/>
              </a:defRPr>
            </a:lvl1pPr>
          </a:lstStyle>
          <a:p>
            <a:pPr lvl="0">
              <a:defRPr/>
            </a:pPr>
            <a:r>
              <a:rPr lang="en-US" altLang="zh-CN" sz="2800" dirty="0">
                <a:solidFill>
                  <a:srgbClr val="445469"/>
                </a:solidFill>
                <a:latin typeface="Arial" panose="020B0604020202020204"/>
                <a:ea typeface="微软雅黑"/>
                <a:cs typeface="+mn-ea"/>
                <a:sym typeface="+mn-lt"/>
              </a:rPr>
              <a:t>Your Title Here</a:t>
            </a:r>
            <a:endParaRPr lang="en-US" altLang="zh-CN" sz="2800" dirty="0">
              <a:solidFill>
                <a:srgbClr val="445469"/>
              </a:solidFill>
              <a:latin typeface="Arial" panose="020B0604020202020204"/>
              <a:ea typeface="微软雅黑"/>
              <a:cs typeface="+mn-ea"/>
              <a:sym typeface="+mn-lt"/>
            </a:endParaRPr>
          </a:p>
        </p:txBody>
      </p:sp>
      <p:sp>
        <p:nvSpPr>
          <p:cNvPr id="4" name="Text Placeholder 2"/>
          <p:cNvSpPr txBox="1"/>
          <p:nvPr/>
        </p:nvSpPr>
        <p:spPr>
          <a:xfrm>
            <a:off x="1173163" y="4240213"/>
            <a:ext cx="9875837" cy="1914525"/>
          </a:xfrm>
          <a:prstGeom prst="rect">
            <a:avLst/>
          </a:prstGeom>
        </p:spPr>
        <p:txBody>
          <a:bodyPr/>
          <a:lstStyle>
            <a:lvl1pPr marL="0" indent="0" algn="ctr" defTabSz="914400" rtl="0" eaLnBrk="1" latinLnBrk="0" hangingPunct="1">
              <a:lnSpc>
                <a:spcPct val="60000"/>
              </a:lnSpc>
              <a:spcBef>
                <a:spcPts val="1000"/>
              </a:spcBef>
              <a:buFont typeface="Arial" panose="020B0604020202020204" pitchFamily="34" charset="0"/>
              <a:buNone/>
              <a:defRPr sz="1800" b="0" i="0" kern="1200">
                <a:solidFill>
                  <a:schemeClr val="tx1"/>
                </a:solidFill>
                <a:latin typeface="SF UI Display Thin" charset="0"/>
                <a:ea typeface="SF UI Display Thin" charset="0"/>
                <a:cs typeface="SF UI Display Thin"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200000"/>
              </a:lnSpc>
              <a:spcBef>
                <a:spcPts val="1000"/>
              </a:spcBef>
              <a:spcAft>
                <a:spcPts val="0"/>
              </a:spcAft>
              <a:buClrTx/>
              <a:buSzTx/>
              <a:buFont typeface="Arial" panose="020B0604020202020204" pitchFamily="34" charset="0"/>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English. Many desktop publishing packages and web page editors now use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as their default model text, and a search for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will uncover many web sites still in their infancy. Various versions have evolved over the years, sometimes by accident, sometimes on purpose (injected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humour</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and the like).</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 name="Oval 5"/>
          <p:cNvSpPr/>
          <p:nvPr/>
        </p:nvSpPr>
        <p:spPr>
          <a:xfrm flipH="1">
            <a:off x="6046788" y="38227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cxnSp>
        <p:nvCxnSpPr>
          <p:cNvPr id="12" name="Straight Connector 11"/>
          <p:cNvCxnSpPr/>
          <p:nvPr/>
        </p:nvCxnSpPr>
        <p:spPr>
          <a:xfrm>
            <a:off x="762000" y="3873500"/>
            <a:ext cx="5173663"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6256338" y="3873500"/>
            <a:ext cx="5173662" cy="0"/>
          </a:xfrm>
          <a:prstGeom prst="line">
            <a:avLst/>
          </a:prstGeom>
          <a:ln>
            <a:solidFill>
              <a:schemeClr val="tx2"/>
            </a:solidFill>
            <a:prstDash val="dash"/>
          </a:ln>
        </p:spPr>
        <p:style>
          <a:lnRef idx="1">
            <a:schemeClr val="accent1"/>
          </a:lnRef>
          <a:fillRef idx="0">
            <a:schemeClr val="accent1"/>
          </a:fillRef>
          <a:effectRef idx="0">
            <a:schemeClr val="accent1"/>
          </a:effectRef>
          <a:fontRef idx="minor">
            <a:schemeClr val="tx1"/>
          </a:fontRef>
        </p:style>
      </p:cxnSp>
      <p:pic>
        <p:nvPicPr>
          <p:cNvPr id="9" name="图片占位符 8"/>
          <p:cNvPicPr>
            <a:picLocks noGrp="1" noChangeAspect="1"/>
          </p:cNvPicPr>
          <p:nvPr>
            <p:ph type="pic" sz="quarter" idx="11"/>
          </p:nvPr>
        </p:nvPicPr>
        <p:blipFill rotWithShape="1">
          <a:blip r:embed="rId1" cstate="screen">
            <a:extLst>
              <a:ext uri="{BEBA8EAE-BF5A-486C-A8C5-ECC9F3942E4B}">
                <a14:imgProps xmlns:a14="http://schemas.microsoft.com/office/drawing/2010/main">
                  <a14:imgLayer r:embed="rId2">
                    <a14:imgEffect>
                      <a14:saturation sat="33000"/>
                    </a14:imgEffect>
                  </a14:imgLayer>
                </a14:imgProps>
              </a:ext>
            </a:extLst>
          </a:blip>
          <a:srcRect/>
          <a:stretch>
            <a:fillRect/>
          </a:stretch>
        </p:blipFill>
        <p:spPr>
          <a:xfrm>
            <a:off x="5167086" y="1113298"/>
            <a:ext cx="1857829" cy="1857829"/>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decel="50000" fill="hold" grpId="0" nodeType="withEffect">
                                  <p:stCondLst>
                                    <p:cond delay="50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1000" fill="hold"/>
                                        <p:tgtEl>
                                          <p:spTgt spid="3"/>
                                        </p:tgtEl>
                                        <p:attrNameLst>
                                          <p:attrName>ppt_x</p:attrName>
                                        </p:attrNameLst>
                                      </p:cBhvr>
                                      <p:tavLst>
                                        <p:tav tm="0">
                                          <p:val>
                                            <p:strVal val="1+#ppt_w/2"/>
                                          </p:val>
                                        </p:tav>
                                        <p:tav tm="100000">
                                          <p:val>
                                            <p:strVal val="#ppt_x"/>
                                          </p:val>
                                        </p:tav>
                                      </p:tavLst>
                                    </p:anim>
                                    <p:anim calcmode="lin" valueType="num">
                                      <p:cBhvr additive="base">
                                        <p:cTn id="8" dur="10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1000" fill="hold"/>
                                        <p:tgtEl>
                                          <p:spTgt spid="4"/>
                                        </p:tgtEl>
                                        <p:attrNameLst>
                                          <p:attrName>ppt_x</p:attrName>
                                        </p:attrNameLst>
                                      </p:cBhvr>
                                      <p:tavLst>
                                        <p:tav tm="0">
                                          <p:val>
                                            <p:strVal val="#ppt_x"/>
                                          </p:val>
                                        </p:tav>
                                        <p:tav tm="100000">
                                          <p:val>
                                            <p:strVal val="#ppt_x"/>
                                          </p:val>
                                        </p:tav>
                                      </p:tavLst>
                                    </p:anim>
                                    <p:anim calcmode="lin" valueType="num">
                                      <p:cBhvr additive="base">
                                        <p:cTn id="12" dur="10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2"/>
          <p:cNvSpPr/>
          <p:nvPr/>
        </p:nvSpPr>
        <p:spPr bwMode="auto">
          <a:xfrm rot="607970">
            <a:off x="5827713" y="2687638"/>
            <a:ext cx="1125537" cy="1476375"/>
          </a:xfrm>
          <a:custGeom>
            <a:avLst/>
            <a:gdLst>
              <a:gd name="T0" fmla="*/ 524 w 524"/>
              <a:gd name="T1" fmla="*/ 526 h 688"/>
              <a:gd name="T2" fmla="*/ 0 w 524"/>
              <a:gd name="T3" fmla="*/ 0 h 688"/>
              <a:gd name="T4" fmla="*/ 0 w 524"/>
              <a:gd name="T5" fmla="*/ 108 h 688"/>
              <a:gd name="T6" fmla="*/ 24 w 524"/>
              <a:gd name="T7" fmla="*/ 96 h 688"/>
              <a:gd name="T8" fmla="*/ 31 w 524"/>
              <a:gd name="T9" fmla="*/ 91 h 688"/>
              <a:gd name="T10" fmla="*/ 31 w 524"/>
              <a:gd name="T11" fmla="*/ 91 h 688"/>
              <a:gd name="T12" fmla="*/ 31 w 524"/>
              <a:gd name="T13" fmla="*/ 91 h 688"/>
              <a:gd name="T14" fmla="*/ 70 w 524"/>
              <a:gd name="T15" fmla="*/ 77 h 688"/>
              <a:gd name="T16" fmla="*/ 145 w 524"/>
              <a:gd name="T17" fmla="*/ 147 h 688"/>
              <a:gd name="T18" fmla="*/ 76 w 524"/>
              <a:gd name="T19" fmla="*/ 222 h 688"/>
              <a:gd name="T20" fmla="*/ 28 w 524"/>
              <a:gd name="T21" fmla="*/ 207 h 688"/>
              <a:gd name="T22" fmla="*/ 20 w 524"/>
              <a:gd name="T23" fmla="*/ 199 h 688"/>
              <a:gd name="T24" fmla="*/ 0 w 524"/>
              <a:gd name="T25" fmla="*/ 188 h 688"/>
              <a:gd name="T26" fmla="*/ 0 w 524"/>
              <a:gd name="T27" fmla="*/ 282 h 688"/>
              <a:gd name="T28" fmla="*/ 242 w 524"/>
              <a:gd name="T29" fmla="*/ 526 h 688"/>
              <a:gd name="T30" fmla="*/ 242 w 524"/>
              <a:gd name="T31" fmla="*/ 532 h 688"/>
              <a:gd name="T32" fmla="*/ 345 w 524"/>
              <a:gd name="T33" fmla="*/ 532 h 688"/>
              <a:gd name="T34" fmla="*/ 335 w 524"/>
              <a:gd name="T35" fmla="*/ 568 h 688"/>
              <a:gd name="T36" fmla="*/ 329 w 524"/>
              <a:gd name="T37" fmla="*/ 575 h 688"/>
              <a:gd name="T38" fmla="*/ 329 w 524"/>
              <a:gd name="T39" fmla="*/ 576 h 688"/>
              <a:gd name="T40" fmla="*/ 329 w 524"/>
              <a:gd name="T41" fmla="*/ 576 h 688"/>
              <a:gd name="T42" fmla="*/ 317 w 524"/>
              <a:gd name="T43" fmla="*/ 615 h 688"/>
              <a:gd name="T44" fmla="*/ 390 w 524"/>
              <a:gd name="T45" fmla="*/ 688 h 688"/>
              <a:gd name="T46" fmla="*/ 463 w 524"/>
              <a:gd name="T47" fmla="*/ 615 h 688"/>
              <a:gd name="T48" fmla="*/ 445 w 524"/>
              <a:gd name="T49" fmla="*/ 568 h 688"/>
              <a:gd name="T50" fmla="*/ 437 w 524"/>
              <a:gd name="T51" fmla="*/ 560 h 688"/>
              <a:gd name="T52" fmla="*/ 424 w 524"/>
              <a:gd name="T53" fmla="*/ 532 h 688"/>
              <a:gd name="T54" fmla="*/ 523 w 524"/>
              <a:gd name="T55" fmla="*/ 532 h 688"/>
              <a:gd name="T56" fmla="*/ 524 w 524"/>
              <a:gd name="T57" fmla="*/ 526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4" h="688">
                <a:moveTo>
                  <a:pt x="524" y="526"/>
                </a:moveTo>
                <a:cubicBezTo>
                  <a:pt x="524" y="236"/>
                  <a:pt x="289" y="2"/>
                  <a:pt x="0" y="0"/>
                </a:cubicBezTo>
                <a:cubicBezTo>
                  <a:pt x="0" y="108"/>
                  <a:pt x="0" y="108"/>
                  <a:pt x="0" y="108"/>
                </a:cubicBezTo>
                <a:cubicBezTo>
                  <a:pt x="7" y="107"/>
                  <a:pt x="15" y="103"/>
                  <a:pt x="24" y="96"/>
                </a:cubicBezTo>
                <a:cubicBezTo>
                  <a:pt x="26" y="94"/>
                  <a:pt x="28" y="93"/>
                  <a:pt x="31" y="91"/>
                </a:cubicBezTo>
                <a:cubicBezTo>
                  <a:pt x="31" y="91"/>
                  <a:pt x="31" y="91"/>
                  <a:pt x="31" y="91"/>
                </a:cubicBezTo>
                <a:cubicBezTo>
                  <a:pt x="31" y="91"/>
                  <a:pt x="31" y="91"/>
                  <a:pt x="31" y="91"/>
                </a:cubicBezTo>
                <a:cubicBezTo>
                  <a:pt x="42" y="83"/>
                  <a:pt x="55" y="78"/>
                  <a:pt x="70" y="77"/>
                </a:cubicBezTo>
                <a:cubicBezTo>
                  <a:pt x="110" y="75"/>
                  <a:pt x="144" y="107"/>
                  <a:pt x="145" y="147"/>
                </a:cubicBezTo>
                <a:cubicBezTo>
                  <a:pt x="147" y="187"/>
                  <a:pt x="116" y="220"/>
                  <a:pt x="76" y="222"/>
                </a:cubicBezTo>
                <a:cubicBezTo>
                  <a:pt x="58" y="223"/>
                  <a:pt x="41" y="217"/>
                  <a:pt x="28" y="207"/>
                </a:cubicBezTo>
                <a:cubicBezTo>
                  <a:pt x="25" y="204"/>
                  <a:pt x="22" y="202"/>
                  <a:pt x="20" y="199"/>
                </a:cubicBezTo>
                <a:cubicBezTo>
                  <a:pt x="20" y="199"/>
                  <a:pt x="11" y="191"/>
                  <a:pt x="0" y="188"/>
                </a:cubicBezTo>
                <a:cubicBezTo>
                  <a:pt x="0" y="282"/>
                  <a:pt x="0" y="282"/>
                  <a:pt x="0" y="282"/>
                </a:cubicBezTo>
                <a:cubicBezTo>
                  <a:pt x="134" y="283"/>
                  <a:pt x="242" y="392"/>
                  <a:pt x="242" y="526"/>
                </a:cubicBezTo>
                <a:cubicBezTo>
                  <a:pt x="242" y="528"/>
                  <a:pt x="242" y="530"/>
                  <a:pt x="242" y="532"/>
                </a:cubicBezTo>
                <a:cubicBezTo>
                  <a:pt x="345" y="532"/>
                  <a:pt x="345" y="532"/>
                  <a:pt x="345" y="532"/>
                </a:cubicBezTo>
                <a:cubicBezTo>
                  <a:pt x="347" y="541"/>
                  <a:pt x="345" y="553"/>
                  <a:pt x="335" y="568"/>
                </a:cubicBezTo>
                <a:cubicBezTo>
                  <a:pt x="333" y="570"/>
                  <a:pt x="331" y="573"/>
                  <a:pt x="329" y="575"/>
                </a:cubicBezTo>
                <a:cubicBezTo>
                  <a:pt x="329" y="575"/>
                  <a:pt x="329" y="575"/>
                  <a:pt x="329" y="576"/>
                </a:cubicBezTo>
                <a:cubicBezTo>
                  <a:pt x="329" y="576"/>
                  <a:pt x="329" y="576"/>
                  <a:pt x="329" y="576"/>
                </a:cubicBezTo>
                <a:cubicBezTo>
                  <a:pt x="322" y="587"/>
                  <a:pt x="317" y="601"/>
                  <a:pt x="317" y="615"/>
                </a:cubicBezTo>
                <a:cubicBezTo>
                  <a:pt x="317" y="655"/>
                  <a:pt x="350" y="688"/>
                  <a:pt x="390" y="688"/>
                </a:cubicBezTo>
                <a:cubicBezTo>
                  <a:pt x="430" y="688"/>
                  <a:pt x="463" y="655"/>
                  <a:pt x="463" y="615"/>
                </a:cubicBezTo>
                <a:cubicBezTo>
                  <a:pt x="463" y="597"/>
                  <a:pt x="456" y="581"/>
                  <a:pt x="445" y="568"/>
                </a:cubicBezTo>
                <a:cubicBezTo>
                  <a:pt x="443" y="565"/>
                  <a:pt x="440" y="562"/>
                  <a:pt x="437" y="560"/>
                </a:cubicBezTo>
                <a:cubicBezTo>
                  <a:pt x="437" y="560"/>
                  <a:pt x="424" y="547"/>
                  <a:pt x="424" y="532"/>
                </a:cubicBezTo>
                <a:cubicBezTo>
                  <a:pt x="523" y="532"/>
                  <a:pt x="523" y="532"/>
                  <a:pt x="523" y="532"/>
                </a:cubicBezTo>
                <a:cubicBezTo>
                  <a:pt x="524" y="530"/>
                  <a:pt x="524" y="528"/>
                  <a:pt x="524" y="526"/>
                </a:cubicBezTo>
                <a:close/>
              </a:path>
            </a:pathLst>
          </a:custGeom>
          <a:solidFill>
            <a:schemeClr val="accent2"/>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3"/>
          <p:cNvSpPr/>
          <p:nvPr/>
        </p:nvSpPr>
        <p:spPr bwMode="auto">
          <a:xfrm rot="607970">
            <a:off x="4738688" y="2519363"/>
            <a:ext cx="1449387" cy="1141412"/>
          </a:xfrm>
          <a:custGeom>
            <a:avLst/>
            <a:gdLst>
              <a:gd name="T0" fmla="*/ 597 w 674"/>
              <a:gd name="T1" fmla="*/ 77 h 532"/>
              <a:gd name="T2" fmla="*/ 558 w 674"/>
              <a:gd name="T3" fmla="*/ 91 h 532"/>
              <a:gd name="T4" fmla="*/ 558 w 674"/>
              <a:gd name="T5" fmla="*/ 91 h 532"/>
              <a:gd name="T6" fmla="*/ 558 w 674"/>
              <a:gd name="T7" fmla="*/ 91 h 532"/>
              <a:gd name="T8" fmla="*/ 551 w 674"/>
              <a:gd name="T9" fmla="*/ 96 h 532"/>
              <a:gd name="T10" fmla="*/ 527 w 674"/>
              <a:gd name="T11" fmla="*/ 108 h 532"/>
              <a:gd name="T12" fmla="*/ 527 w 674"/>
              <a:gd name="T13" fmla="*/ 0 h 532"/>
              <a:gd name="T14" fmla="*/ 525 w 674"/>
              <a:gd name="T15" fmla="*/ 0 h 532"/>
              <a:gd name="T16" fmla="*/ 0 w 674"/>
              <a:gd name="T17" fmla="*/ 526 h 532"/>
              <a:gd name="T18" fmla="*/ 0 w 674"/>
              <a:gd name="T19" fmla="*/ 532 h 532"/>
              <a:gd name="T20" fmla="*/ 97 w 674"/>
              <a:gd name="T21" fmla="*/ 532 h 532"/>
              <a:gd name="T22" fmla="*/ 86 w 674"/>
              <a:gd name="T23" fmla="*/ 504 h 532"/>
              <a:gd name="T24" fmla="*/ 80 w 674"/>
              <a:gd name="T25" fmla="*/ 496 h 532"/>
              <a:gd name="T26" fmla="*/ 80 w 674"/>
              <a:gd name="T27" fmla="*/ 496 h 532"/>
              <a:gd name="T28" fmla="*/ 80 w 674"/>
              <a:gd name="T29" fmla="*/ 496 h 532"/>
              <a:gd name="T30" fmla="*/ 68 w 674"/>
              <a:gd name="T31" fmla="*/ 457 h 532"/>
              <a:gd name="T32" fmla="*/ 141 w 674"/>
              <a:gd name="T33" fmla="*/ 384 h 532"/>
              <a:gd name="T34" fmla="*/ 214 w 674"/>
              <a:gd name="T35" fmla="*/ 457 h 532"/>
              <a:gd name="T36" fmla="*/ 196 w 674"/>
              <a:gd name="T37" fmla="*/ 504 h 532"/>
              <a:gd name="T38" fmla="*/ 188 w 674"/>
              <a:gd name="T39" fmla="*/ 512 h 532"/>
              <a:gd name="T40" fmla="*/ 176 w 674"/>
              <a:gd name="T41" fmla="*/ 532 h 532"/>
              <a:gd name="T42" fmla="*/ 282 w 674"/>
              <a:gd name="T43" fmla="*/ 532 h 532"/>
              <a:gd name="T44" fmla="*/ 281 w 674"/>
              <a:gd name="T45" fmla="*/ 526 h 532"/>
              <a:gd name="T46" fmla="*/ 525 w 674"/>
              <a:gd name="T47" fmla="*/ 282 h 532"/>
              <a:gd name="T48" fmla="*/ 527 w 674"/>
              <a:gd name="T49" fmla="*/ 282 h 532"/>
              <a:gd name="T50" fmla="*/ 527 w 674"/>
              <a:gd name="T51" fmla="*/ 188 h 532"/>
              <a:gd name="T52" fmla="*/ 547 w 674"/>
              <a:gd name="T53" fmla="*/ 199 h 532"/>
              <a:gd name="T54" fmla="*/ 555 w 674"/>
              <a:gd name="T55" fmla="*/ 207 h 532"/>
              <a:gd name="T56" fmla="*/ 603 w 674"/>
              <a:gd name="T57" fmla="*/ 222 h 532"/>
              <a:gd name="T58" fmla="*/ 672 w 674"/>
              <a:gd name="T59" fmla="*/ 147 h 532"/>
              <a:gd name="T60" fmla="*/ 597 w 674"/>
              <a:gd name="T61" fmla="*/ 77 h 5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74" h="532">
                <a:moveTo>
                  <a:pt x="597" y="77"/>
                </a:moveTo>
                <a:cubicBezTo>
                  <a:pt x="582" y="78"/>
                  <a:pt x="569" y="83"/>
                  <a:pt x="558" y="91"/>
                </a:cubicBezTo>
                <a:cubicBezTo>
                  <a:pt x="558" y="91"/>
                  <a:pt x="558" y="91"/>
                  <a:pt x="558" y="91"/>
                </a:cubicBezTo>
                <a:cubicBezTo>
                  <a:pt x="558" y="91"/>
                  <a:pt x="558" y="91"/>
                  <a:pt x="558" y="91"/>
                </a:cubicBezTo>
                <a:cubicBezTo>
                  <a:pt x="555" y="93"/>
                  <a:pt x="553" y="94"/>
                  <a:pt x="551" y="96"/>
                </a:cubicBezTo>
                <a:cubicBezTo>
                  <a:pt x="542" y="103"/>
                  <a:pt x="534" y="107"/>
                  <a:pt x="527" y="108"/>
                </a:cubicBezTo>
                <a:cubicBezTo>
                  <a:pt x="527" y="0"/>
                  <a:pt x="527" y="0"/>
                  <a:pt x="527" y="0"/>
                </a:cubicBezTo>
                <a:cubicBezTo>
                  <a:pt x="527" y="0"/>
                  <a:pt x="526" y="0"/>
                  <a:pt x="525" y="0"/>
                </a:cubicBezTo>
                <a:cubicBezTo>
                  <a:pt x="235" y="0"/>
                  <a:pt x="0" y="236"/>
                  <a:pt x="0" y="526"/>
                </a:cubicBezTo>
                <a:cubicBezTo>
                  <a:pt x="0" y="528"/>
                  <a:pt x="0" y="530"/>
                  <a:pt x="0" y="532"/>
                </a:cubicBezTo>
                <a:cubicBezTo>
                  <a:pt x="97" y="532"/>
                  <a:pt x="97" y="532"/>
                  <a:pt x="97" y="532"/>
                </a:cubicBezTo>
                <a:cubicBezTo>
                  <a:pt x="97" y="525"/>
                  <a:pt x="94" y="515"/>
                  <a:pt x="86" y="504"/>
                </a:cubicBezTo>
                <a:cubicBezTo>
                  <a:pt x="84" y="501"/>
                  <a:pt x="82" y="499"/>
                  <a:pt x="80" y="496"/>
                </a:cubicBezTo>
                <a:cubicBezTo>
                  <a:pt x="80" y="496"/>
                  <a:pt x="80" y="496"/>
                  <a:pt x="80" y="496"/>
                </a:cubicBezTo>
                <a:cubicBezTo>
                  <a:pt x="80" y="496"/>
                  <a:pt x="80" y="496"/>
                  <a:pt x="80" y="496"/>
                </a:cubicBezTo>
                <a:cubicBezTo>
                  <a:pt x="73" y="485"/>
                  <a:pt x="68" y="471"/>
                  <a:pt x="68" y="457"/>
                </a:cubicBezTo>
                <a:cubicBezTo>
                  <a:pt x="68" y="417"/>
                  <a:pt x="101" y="384"/>
                  <a:pt x="141" y="384"/>
                </a:cubicBezTo>
                <a:cubicBezTo>
                  <a:pt x="181" y="384"/>
                  <a:pt x="214" y="417"/>
                  <a:pt x="214" y="457"/>
                </a:cubicBezTo>
                <a:cubicBezTo>
                  <a:pt x="214" y="475"/>
                  <a:pt x="207" y="491"/>
                  <a:pt x="196" y="504"/>
                </a:cubicBezTo>
                <a:cubicBezTo>
                  <a:pt x="194" y="507"/>
                  <a:pt x="191" y="509"/>
                  <a:pt x="188" y="512"/>
                </a:cubicBezTo>
                <a:cubicBezTo>
                  <a:pt x="188" y="512"/>
                  <a:pt x="179" y="521"/>
                  <a:pt x="176" y="532"/>
                </a:cubicBezTo>
                <a:cubicBezTo>
                  <a:pt x="282" y="532"/>
                  <a:pt x="282" y="532"/>
                  <a:pt x="282" y="532"/>
                </a:cubicBezTo>
                <a:cubicBezTo>
                  <a:pt x="281" y="530"/>
                  <a:pt x="281" y="528"/>
                  <a:pt x="281" y="526"/>
                </a:cubicBezTo>
                <a:cubicBezTo>
                  <a:pt x="281" y="391"/>
                  <a:pt x="391" y="282"/>
                  <a:pt x="525" y="282"/>
                </a:cubicBezTo>
                <a:cubicBezTo>
                  <a:pt x="526" y="282"/>
                  <a:pt x="527" y="282"/>
                  <a:pt x="527" y="282"/>
                </a:cubicBezTo>
                <a:cubicBezTo>
                  <a:pt x="527" y="188"/>
                  <a:pt x="527" y="188"/>
                  <a:pt x="527" y="188"/>
                </a:cubicBezTo>
                <a:cubicBezTo>
                  <a:pt x="538" y="191"/>
                  <a:pt x="547" y="199"/>
                  <a:pt x="547" y="199"/>
                </a:cubicBezTo>
                <a:cubicBezTo>
                  <a:pt x="549" y="202"/>
                  <a:pt x="552" y="204"/>
                  <a:pt x="555" y="207"/>
                </a:cubicBezTo>
                <a:cubicBezTo>
                  <a:pt x="568" y="217"/>
                  <a:pt x="585" y="223"/>
                  <a:pt x="603" y="222"/>
                </a:cubicBezTo>
                <a:cubicBezTo>
                  <a:pt x="643" y="220"/>
                  <a:pt x="674" y="187"/>
                  <a:pt x="672" y="147"/>
                </a:cubicBezTo>
                <a:cubicBezTo>
                  <a:pt x="671" y="107"/>
                  <a:pt x="637" y="75"/>
                  <a:pt x="597" y="77"/>
                </a:cubicBezTo>
                <a:close/>
              </a:path>
            </a:pathLst>
          </a:custGeom>
          <a:solidFill>
            <a:schemeClr val="accent1"/>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Freeform 4"/>
          <p:cNvSpPr/>
          <p:nvPr/>
        </p:nvSpPr>
        <p:spPr bwMode="auto">
          <a:xfrm rot="607970">
            <a:off x="4572000" y="3300413"/>
            <a:ext cx="1131888" cy="1431925"/>
          </a:xfrm>
          <a:custGeom>
            <a:avLst/>
            <a:gdLst>
              <a:gd name="T0" fmla="*/ 487 w 527"/>
              <a:gd name="T1" fmla="*/ 583 h 667"/>
              <a:gd name="T2" fmla="*/ 478 w 527"/>
              <a:gd name="T3" fmla="*/ 591 h 667"/>
              <a:gd name="T4" fmla="*/ 431 w 527"/>
              <a:gd name="T5" fmla="*/ 606 h 667"/>
              <a:gd name="T6" fmla="*/ 361 w 527"/>
              <a:gd name="T7" fmla="*/ 531 h 667"/>
              <a:gd name="T8" fmla="*/ 437 w 527"/>
              <a:gd name="T9" fmla="*/ 461 h 667"/>
              <a:gd name="T10" fmla="*/ 476 w 527"/>
              <a:gd name="T11" fmla="*/ 475 h 667"/>
              <a:gd name="T12" fmla="*/ 476 w 527"/>
              <a:gd name="T13" fmla="*/ 475 h 667"/>
              <a:gd name="T14" fmla="*/ 476 w 527"/>
              <a:gd name="T15" fmla="*/ 475 h 667"/>
              <a:gd name="T16" fmla="*/ 483 w 527"/>
              <a:gd name="T17" fmla="*/ 480 h 667"/>
              <a:gd name="T18" fmla="*/ 527 w 527"/>
              <a:gd name="T19" fmla="*/ 489 h 667"/>
              <a:gd name="T20" fmla="*/ 527 w 527"/>
              <a:gd name="T21" fmla="*/ 386 h 667"/>
              <a:gd name="T22" fmla="*/ 525 w 527"/>
              <a:gd name="T23" fmla="*/ 386 h 667"/>
              <a:gd name="T24" fmla="*/ 282 w 527"/>
              <a:gd name="T25" fmla="*/ 148 h 667"/>
              <a:gd name="T26" fmla="*/ 176 w 527"/>
              <a:gd name="T27" fmla="*/ 148 h 667"/>
              <a:gd name="T28" fmla="*/ 188 w 527"/>
              <a:gd name="T29" fmla="*/ 128 h 667"/>
              <a:gd name="T30" fmla="*/ 196 w 527"/>
              <a:gd name="T31" fmla="*/ 120 h 667"/>
              <a:gd name="T32" fmla="*/ 214 w 527"/>
              <a:gd name="T33" fmla="*/ 73 h 667"/>
              <a:gd name="T34" fmla="*/ 141 w 527"/>
              <a:gd name="T35" fmla="*/ 0 h 667"/>
              <a:gd name="T36" fmla="*/ 68 w 527"/>
              <a:gd name="T37" fmla="*/ 73 h 667"/>
              <a:gd name="T38" fmla="*/ 80 w 527"/>
              <a:gd name="T39" fmla="*/ 112 h 667"/>
              <a:gd name="T40" fmla="*/ 80 w 527"/>
              <a:gd name="T41" fmla="*/ 112 h 667"/>
              <a:gd name="T42" fmla="*/ 80 w 527"/>
              <a:gd name="T43" fmla="*/ 112 h 667"/>
              <a:gd name="T44" fmla="*/ 86 w 527"/>
              <a:gd name="T45" fmla="*/ 120 h 667"/>
              <a:gd name="T46" fmla="*/ 97 w 527"/>
              <a:gd name="T47" fmla="*/ 148 h 667"/>
              <a:gd name="T48" fmla="*/ 0 w 527"/>
              <a:gd name="T49" fmla="*/ 148 h 667"/>
              <a:gd name="T50" fmla="*/ 525 w 527"/>
              <a:gd name="T51" fmla="*/ 667 h 667"/>
              <a:gd name="T52" fmla="*/ 527 w 527"/>
              <a:gd name="T53" fmla="*/ 667 h 667"/>
              <a:gd name="T54" fmla="*/ 527 w 527"/>
              <a:gd name="T55" fmla="*/ 575 h 667"/>
              <a:gd name="T56" fmla="*/ 487 w 527"/>
              <a:gd name="T57" fmla="*/ 583 h 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27" h="667">
                <a:moveTo>
                  <a:pt x="487" y="583"/>
                </a:moveTo>
                <a:cubicBezTo>
                  <a:pt x="484" y="586"/>
                  <a:pt x="482" y="588"/>
                  <a:pt x="478" y="591"/>
                </a:cubicBezTo>
                <a:cubicBezTo>
                  <a:pt x="465" y="601"/>
                  <a:pt x="449" y="607"/>
                  <a:pt x="431" y="606"/>
                </a:cubicBezTo>
                <a:cubicBezTo>
                  <a:pt x="391" y="604"/>
                  <a:pt x="360" y="571"/>
                  <a:pt x="361" y="531"/>
                </a:cubicBezTo>
                <a:cubicBezTo>
                  <a:pt x="363" y="491"/>
                  <a:pt x="397" y="459"/>
                  <a:pt x="437" y="461"/>
                </a:cubicBezTo>
                <a:cubicBezTo>
                  <a:pt x="451" y="462"/>
                  <a:pt x="465" y="467"/>
                  <a:pt x="476" y="475"/>
                </a:cubicBezTo>
                <a:cubicBezTo>
                  <a:pt x="476" y="475"/>
                  <a:pt x="476" y="475"/>
                  <a:pt x="476" y="475"/>
                </a:cubicBezTo>
                <a:cubicBezTo>
                  <a:pt x="476" y="475"/>
                  <a:pt x="476" y="475"/>
                  <a:pt x="476" y="475"/>
                </a:cubicBezTo>
                <a:cubicBezTo>
                  <a:pt x="478" y="477"/>
                  <a:pt x="481" y="478"/>
                  <a:pt x="483" y="480"/>
                </a:cubicBezTo>
                <a:cubicBezTo>
                  <a:pt x="504" y="496"/>
                  <a:pt x="519" y="494"/>
                  <a:pt x="527" y="489"/>
                </a:cubicBezTo>
                <a:cubicBezTo>
                  <a:pt x="527" y="386"/>
                  <a:pt x="527" y="386"/>
                  <a:pt x="527" y="386"/>
                </a:cubicBezTo>
                <a:cubicBezTo>
                  <a:pt x="527" y="386"/>
                  <a:pt x="526" y="386"/>
                  <a:pt x="525" y="386"/>
                </a:cubicBezTo>
                <a:cubicBezTo>
                  <a:pt x="393" y="386"/>
                  <a:pt x="285" y="280"/>
                  <a:pt x="282" y="148"/>
                </a:cubicBezTo>
                <a:cubicBezTo>
                  <a:pt x="176" y="148"/>
                  <a:pt x="176" y="148"/>
                  <a:pt x="176" y="148"/>
                </a:cubicBezTo>
                <a:cubicBezTo>
                  <a:pt x="179" y="137"/>
                  <a:pt x="188" y="128"/>
                  <a:pt x="188" y="128"/>
                </a:cubicBezTo>
                <a:cubicBezTo>
                  <a:pt x="191" y="125"/>
                  <a:pt x="194" y="123"/>
                  <a:pt x="196" y="120"/>
                </a:cubicBezTo>
                <a:cubicBezTo>
                  <a:pt x="207" y="107"/>
                  <a:pt x="214" y="91"/>
                  <a:pt x="214" y="73"/>
                </a:cubicBezTo>
                <a:cubicBezTo>
                  <a:pt x="214" y="33"/>
                  <a:pt x="181" y="0"/>
                  <a:pt x="141" y="0"/>
                </a:cubicBezTo>
                <a:cubicBezTo>
                  <a:pt x="101" y="0"/>
                  <a:pt x="68" y="33"/>
                  <a:pt x="68" y="73"/>
                </a:cubicBezTo>
                <a:cubicBezTo>
                  <a:pt x="68" y="87"/>
                  <a:pt x="73" y="101"/>
                  <a:pt x="80" y="112"/>
                </a:cubicBezTo>
                <a:cubicBezTo>
                  <a:pt x="80" y="112"/>
                  <a:pt x="80" y="112"/>
                  <a:pt x="80" y="112"/>
                </a:cubicBezTo>
                <a:cubicBezTo>
                  <a:pt x="80" y="112"/>
                  <a:pt x="80" y="112"/>
                  <a:pt x="80" y="112"/>
                </a:cubicBezTo>
                <a:cubicBezTo>
                  <a:pt x="82" y="115"/>
                  <a:pt x="84" y="117"/>
                  <a:pt x="86" y="120"/>
                </a:cubicBezTo>
                <a:cubicBezTo>
                  <a:pt x="94" y="131"/>
                  <a:pt x="97" y="141"/>
                  <a:pt x="97" y="148"/>
                </a:cubicBezTo>
                <a:cubicBezTo>
                  <a:pt x="0" y="148"/>
                  <a:pt x="0" y="148"/>
                  <a:pt x="0" y="148"/>
                </a:cubicBezTo>
                <a:cubicBezTo>
                  <a:pt x="3" y="436"/>
                  <a:pt x="237" y="667"/>
                  <a:pt x="525" y="667"/>
                </a:cubicBezTo>
                <a:cubicBezTo>
                  <a:pt x="526" y="667"/>
                  <a:pt x="527" y="667"/>
                  <a:pt x="527" y="667"/>
                </a:cubicBezTo>
                <a:cubicBezTo>
                  <a:pt x="527" y="575"/>
                  <a:pt x="527" y="575"/>
                  <a:pt x="527" y="575"/>
                </a:cubicBezTo>
                <a:cubicBezTo>
                  <a:pt x="509" y="563"/>
                  <a:pt x="487" y="583"/>
                  <a:pt x="487" y="583"/>
                </a:cubicBezTo>
                <a:close/>
              </a:path>
            </a:pathLst>
          </a:custGeom>
          <a:solidFill>
            <a:schemeClr val="accent4"/>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Freeform 5"/>
          <p:cNvSpPr/>
          <p:nvPr/>
        </p:nvSpPr>
        <p:spPr bwMode="auto">
          <a:xfrm rot="607970">
            <a:off x="5302250" y="3781425"/>
            <a:ext cx="1481138" cy="1114425"/>
          </a:xfrm>
          <a:custGeom>
            <a:avLst/>
            <a:gdLst>
              <a:gd name="T0" fmla="*/ 604 w 690"/>
              <a:gd name="T1" fmla="*/ 28 h 519"/>
              <a:gd name="T2" fmla="*/ 612 w 690"/>
              <a:gd name="T3" fmla="*/ 36 h 519"/>
              <a:gd name="T4" fmla="*/ 630 w 690"/>
              <a:gd name="T5" fmla="*/ 83 h 519"/>
              <a:gd name="T6" fmla="*/ 557 w 690"/>
              <a:gd name="T7" fmla="*/ 156 h 519"/>
              <a:gd name="T8" fmla="*/ 484 w 690"/>
              <a:gd name="T9" fmla="*/ 83 h 519"/>
              <a:gd name="T10" fmla="*/ 496 w 690"/>
              <a:gd name="T11" fmla="*/ 44 h 519"/>
              <a:gd name="T12" fmla="*/ 496 w 690"/>
              <a:gd name="T13" fmla="*/ 44 h 519"/>
              <a:gd name="T14" fmla="*/ 496 w 690"/>
              <a:gd name="T15" fmla="*/ 43 h 519"/>
              <a:gd name="T16" fmla="*/ 502 w 690"/>
              <a:gd name="T17" fmla="*/ 36 h 519"/>
              <a:gd name="T18" fmla="*/ 512 w 690"/>
              <a:gd name="T19" fmla="*/ 0 h 519"/>
              <a:gd name="T20" fmla="*/ 409 w 690"/>
              <a:gd name="T21" fmla="*/ 0 h 519"/>
              <a:gd name="T22" fmla="*/ 167 w 690"/>
              <a:gd name="T23" fmla="*/ 238 h 519"/>
              <a:gd name="T24" fmla="*/ 167 w 690"/>
              <a:gd name="T25" fmla="*/ 341 h 519"/>
              <a:gd name="T26" fmla="*/ 123 w 690"/>
              <a:gd name="T27" fmla="*/ 332 h 519"/>
              <a:gd name="T28" fmla="*/ 116 w 690"/>
              <a:gd name="T29" fmla="*/ 327 h 519"/>
              <a:gd name="T30" fmla="*/ 116 w 690"/>
              <a:gd name="T31" fmla="*/ 327 h 519"/>
              <a:gd name="T32" fmla="*/ 116 w 690"/>
              <a:gd name="T33" fmla="*/ 327 h 519"/>
              <a:gd name="T34" fmla="*/ 77 w 690"/>
              <a:gd name="T35" fmla="*/ 313 h 519"/>
              <a:gd name="T36" fmla="*/ 1 w 690"/>
              <a:gd name="T37" fmla="*/ 383 h 519"/>
              <a:gd name="T38" fmla="*/ 71 w 690"/>
              <a:gd name="T39" fmla="*/ 458 h 519"/>
              <a:gd name="T40" fmla="*/ 118 w 690"/>
              <a:gd name="T41" fmla="*/ 443 h 519"/>
              <a:gd name="T42" fmla="*/ 127 w 690"/>
              <a:gd name="T43" fmla="*/ 435 h 519"/>
              <a:gd name="T44" fmla="*/ 167 w 690"/>
              <a:gd name="T45" fmla="*/ 427 h 519"/>
              <a:gd name="T46" fmla="*/ 167 w 690"/>
              <a:gd name="T47" fmla="*/ 519 h 519"/>
              <a:gd name="T48" fmla="*/ 690 w 690"/>
              <a:gd name="T49" fmla="*/ 0 h 519"/>
              <a:gd name="T50" fmla="*/ 591 w 690"/>
              <a:gd name="T51" fmla="*/ 0 h 519"/>
              <a:gd name="T52" fmla="*/ 604 w 690"/>
              <a:gd name="T53" fmla="*/ 28 h 5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90" h="519">
                <a:moveTo>
                  <a:pt x="604" y="28"/>
                </a:moveTo>
                <a:cubicBezTo>
                  <a:pt x="607" y="30"/>
                  <a:pt x="610" y="33"/>
                  <a:pt x="612" y="36"/>
                </a:cubicBezTo>
                <a:cubicBezTo>
                  <a:pt x="623" y="49"/>
                  <a:pt x="630" y="65"/>
                  <a:pt x="630" y="83"/>
                </a:cubicBezTo>
                <a:cubicBezTo>
                  <a:pt x="630" y="123"/>
                  <a:pt x="597" y="156"/>
                  <a:pt x="557" y="156"/>
                </a:cubicBezTo>
                <a:cubicBezTo>
                  <a:pt x="517" y="156"/>
                  <a:pt x="484" y="123"/>
                  <a:pt x="484" y="83"/>
                </a:cubicBezTo>
                <a:cubicBezTo>
                  <a:pt x="484" y="69"/>
                  <a:pt x="489" y="55"/>
                  <a:pt x="496" y="44"/>
                </a:cubicBezTo>
                <a:cubicBezTo>
                  <a:pt x="496" y="44"/>
                  <a:pt x="496" y="44"/>
                  <a:pt x="496" y="44"/>
                </a:cubicBezTo>
                <a:cubicBezTo>
                  <a:pt x="496" y="43"/>
                  <a:pt x="496" y="43"/>
                  <a:pt x="496" y="43"/>
                </a:cubicBezTo>
                <a:cubicBezTo>
                  <a:pt x="498" y="41"/>
                  <a:pt x="500" y="38"/>
                  <a:pt x="502" y="36"/>
                </a:cubicBezTo>
                <a:cubicBezTo>
                  <a:pt x="512" y="21"/>
                  <a:pt x="514" y="9"/>
                  <a:pt x="512" y="0"/>
                </a:cubicBezTo>
                <a:cubicBezTo>
                  <a:pt x="409" y="0"/>
                  <a:pt x="409" y="0"/>
                  <a:pt x="409" y="0"/>
                </a:cubicBezTo>
                <a:cubicBezTo>
                  <a:pt x="405" y="131"/>
                  <a:pt x="299" y="236"/>
                  <a:pt x="167" y="238"/>
                </a:cubicBezTo>
                <a:cubicBezTo>
                  <a:pt x="167" y="341"/>
                  <a:pt x="167" y="341"/>
                  <a:pt x="167" y="341"/>
                </a:cubicBezTo>
                <a:cubicBezTo>
                  <a:pt x="159" y="346"/>
                  <a:pt x="144" y="348"/>
                  <a:pt x="123" y="332"/>
                </a:cubicBezTo>
                <a:cubicBezTo>
                  <a:pt x="121" y="330"/>
                  <a:pt x="118" y="329"/>
                  <a:pt x="116" y="327"/>
                </a:cubicBezTo>
                <a:cubicBezTo>
                  <a:pt x="116" y="327"/>
                  <a:pt x="116" y="327"/>
                  <a:pt x="116" y="327"/>
                </a:cubicBezTo>
                <a:cubicBezTo>
                  <a:pt x="116" y="327"/>
                  <a:pt x="116" y="327"/>
                  <a:pt x="116" y="327"/>
                </a:cubicBezTo>
                <a:cubicBezTo>
                  <a:pt x="105" y="319"/>
                  <a:pt x="91" y="314"/>
                  <a:pt x="77" y="313"/>
                </a:cubicBezTo>
                <a:cubicBezTo>
                  <a:pt x="37" y="311"/>
                  <a:pt x="3" y="343"/>
                  <a:pt x="1" y="383"/>
                </a:cubicBezTo>
                <a:cubicBezTo>
                  <a:pt x="0" y="423"/>
                  <a:pt x="31" y="456"/>
                  <a:pt x="71" y="458"/>
                </a:cubicBezTo>
                <a:cubicBezTo>
                  <a:pt x="89" y="459"/>
                  <a:pt x="105" y="453"/>
                  <a:pt x="118" y="443"/>
                </a:cubicBezTo>
                <a:cubicBezTo>
                  <a:pt x="122" y="440"/>
                  <a:pt x="124" y="438"/>
                  <a:pt x="127" y="435"/>
                </a:cubicBezTo>
                <a:cubicBezTo>
                  <a:pt x="127" y="435"/>
                  <a:pt x="149" y="415"/>
                  <a:pt x="167" y="427"/>
                </a:cubicBezTo>
                <a:cubicBezTo>
                  <a:pt x="167" y="519"/>
                  <a:pt x="167" y="519"/>
                  <a:pt x="167" y="519"/>
                </a:cubicBezTo>
                <a:cubicBezTo>
                  <a:pt x="454" y="518"/>
                  <a:pt x="687" y="287"/>
                  <a:pt x="690" y="0"/>
                </a:cubicBezTo>
                <a:cubicBezTo>
                  <a:pt x="591" y="0"/>
                  <a:pt x="591" y="0"/>
                  <a:pt x="591" y="0"/>
                </a:cubicBezTo>
                <a:cubicBezTo>
                  <a:pt x="591" y="15"/>
                  <a:pt x="604" y="28"/>
                  <a:pt x="604" y="28"/>
                </a:cubicBezTo>
                <a:close/>
              </a:path>
            </a:pathLst>
          </a:custGeom>
          <a:solidFill>
            <a:schemeClr val="accent3"/>
          </a:solidFill>
          <a:ln w="38100">
            <a:solidFill>
              <a:schemeClr val="bg1"/>
            </a:solid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7" name="Group 6"/>
          <p:cNvGrpSpPr/>
          <p:nvPr/>
        </p:nvGrpSpPr>
        <p:grpSpPr bwMode="auto">
          <a:xfrm>
            <a:off x="4344988" y="2289175"/>
            <a:ext cx="4141787" cy="4010025"/>
            <a:chOff x="3717074" y="1594136"/>
            <a:chExt cx="4757853" cy="4607522"/>
          </a:xfrm>
        </p:grpSpPr>
        <p:sp>
          <p:nvSpPr>
            <p:cNvPr id="8" name="Freeform 6"/>
            <p:cNvSpPr>
              <a:spLocks noEditPoints="1"/>
            </p:cNvSpPr>
            <p:nvPr/>
          </p:nvSpPr>
          <p:spPr bwMode="auto">
            <a:xfrm rot="607970">
              <a:off x="3717074" y="1594136"/>
              <a:ext cx="3258828" cy="3261381"/>
            </a:xfrm>
            <a:custGeom>
              <a:avLst/>
              <a:gdLst>
                <a:gd name="T0" fmla="*/ 662 w 1321"/>
                <a:gd name="T1" fmla="*/ 2 h 1322"/>
                <a:gd name="T2" fmla="*/ 0 w 1321"/>
                <a:gd name="T3" fmla="*/ 660 h 1322"/>
                <a:gd name="T4" fmla="*/ 0 w 1321"/>
                <a:gd name="T5" fmla="*/ 668 h 1322"/>
                <a:gd name="T6" fmla="*/ 652 w 1321"/>
                <a:gd name="T7" fmla="*/ 1322 h 1322"/>
                <a:gd name="T8" fmla="*/ 662 w 1321"/>
                <a:gd name="T9" fmla="*/ 1322 h 1322"/>
                <a:gd name="T10" fmla="*/ 1320 w 1321"/>
                <a:gd name="T11" fmla="*/ 668 h 1322"/>
                <a:gd name="T12" fmla="*/ 1320 w 1321"/>
                <a:gd name="T13" fmla="*/ 663 h 1322"/>
                <a:gd name="T14" fmla="*/ 662 w 1321"/>
                <a:gd name="T15" fmla="*/ 2 h 1322"/>
                <a:gd name="T16" fmla="*/ 662 w 1321"/>
                <a:gd name="T17" fmla="*/ 1229 h 1322"/>
                <a:gd name="T18" fmla="*/ 657 w 1321"/>
                <a:gd name="T19" fmla="*/ 1229 h 1322"/>
                <a:gd name="T20" fmla="*/ 95 w 1321"/>
                <a:gd name="T21" fmla="*/ 668 h 1322"/>
                <a:gd name="T22" fmla="*/ 95 w 1321"/>
                <a:gd name="T23" fmla="*/ 661 h 1322"/>
                <a:gd name="T24" fmla="*/ 658 w 1321"/>
                <a:gd name="T25" fmla="*/ 96 h 1322"/>
                <a:gd name="T26" fmla="*/ 662 w 1321"/>
                <a:gd name="T27" fmla="*/ 96 h 1322"/>
                <a:gd name="T28" fmla="*/ 1227 w 1321"/>
                <a:gd name="T29" fmla="*/ 663 h 1322"/>
                <a:gd name="T30" fmla="*/ 1227 w 1321"/>
                <a:gd name="T31" fmla="*/ 668 h 1322"/>
                <a:gd name="T32" fmla="*/ 662 w 1321"/>
                <a:gd name="T33" fmla="*/ 1229 h 1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321" h="1322">
                  <a:moveTo>
                    <a:pt x="662" y="2"/>
                  </a:moveTo>
                  <a:cubicBezTo>
                    <a:pt x="299" y="0"/>
                    <a:pt x="2" y="296"/>
                    <a:pt x="0" y="660"/>
                  </a:cubicBezTo>
                  <a:cubicBezTo>
                    <a:pt x="0" y="663"/>
                    <a:pt x="0" y="666"/>
                    <a:pt x="0" y="668"/>
                  </a:cubicBezTo>
                  <a:cubicBezTo>
                    <a:pt x="3" y="1026"/>
                    <a:pt x="297" y="1321"/>
                    <a:pt x="652" y="1322"/>
                  </a:cubicBezTo>
                  <a:cubicBezTo>
                    <a:pt x="655" y="1322"/>
                    <a:pt x="659" y="1322"/>
                    <a:pt x="662" y="1322"/>
                  </a:cubicBezTo>
                  <a:cubicBezTo>
                    <a:pt x="1027" y="1318"/>
                    <a:pt x="1316" y="1031"/>
                    <a:pt x="1320" y="668"/>
                  </a:cubicBezTo>
                  <a:cubicBezTo>
                    <a:pt x="1320" y="667"/>
                    <a:pt x="1320" y="665"/>
                    <a:pt x="1320" y="663"/>
                  </a:cubicBezTo>
                  <a:cubicBezTo>
                    <a:pt x="1321" y="299"/>
                    <a:pt x="1027" y="3"/>
                    <a:pt x="662" y="2"/>
                  </a:cubicBezTo>
                  <a:close/>
                  <a:moveTo>
                    <a:pt x="662" y="1229"/>
                  </a:moveTo>
                  <a:cubicBezTo>
                    <a:pt x="660" y="1229"/>
                    <a:pt x="659" y="1229"/>
                    <a:pt x="657" y="1229"/>
                  </a:cubicBezTo>
                  <a:cubicBezTo>
                    <a:pt x="349" y="1228"/>
                    <a:pt x="98" y="977"/>
                    <a:pt x="95" y="668"/>
                  </a:cubicBezTo>
                  <a:cubicBezTo>
                    <a:pt x="95" y="666"/>
                    <a:pt x="95" y="664"/>
                    <a:pt x="95" y="661"/>
                  </a:cubicBezTo>
                  <a:cubicBezTo>
                    <a:pt x="95" y="349"/>
                    <a:pt x="349" y="96"/>
                    <a:pt x="658" y="96"/>
                  </a:cubicBezTo>
                  <a:cubicBezTo>
                    <a:pt x="660" y="96"/>
                    <a:pt x="661" y="96"/>
                    <a:pt x="662" y="96"/>
                  </a:cubicBezTo>
                  <a:cubicBezTo>
                    <a:pt x="976" y="99"/>
                    <a:pt x="1228" y="351"/>
                    <a:pt x="1227" y="663"/>
                  </a:cubicBezTo>
                  <a:cubicBezTo>
                    <a:pt x="1227" y="665"/>
                    <a:pt x="1227" y="667"/>
                    <a:pt x="1227" y="668"/>
                  </a:cubicBezTo>
                  <a:cubicBezTo>
                    <a:pt x="1223" y="977"/>
                    <a:pt x="972" y="1227"/>
                    <a:pt x="662" y="1229"/>
                  </a:cubicBezTo>
                  <a:close/>
                </a:path>
              </a:pathLst>
            </a:custGeom>
            <a:solidFill>
              <a:schemeClr val="tx2">
                <a:lumMod val="40000"/>
                <a:lumOff val="60000"/>
              </a:schemeClr>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9" name="Group 8"/>
            <p:cNvGrpSpPr/>
            <p:nvPr/>
          </p:nvGrpSpPr>
          <p:grpSpPr>
            <a:xfrm rot="21472385">
              <a:off x="6405683" y="4134381"/>
              <a:ext cx="2069244" cy="2067277"/>
              <a:chOff x="6212108" y="3893539"/>
              <a:chExt cx="3003598" cy="3000747"/>
            </a:xfrm>
            <a:solidFill>
              <a:schemeClr val="tx2">
                <a:lumMod val="40000"/>
                <a:lumOff val="60000"/>
              </a:schemeClr>
            </a:solidFill>
          </p:grpSpPr>
          <p:sp>
            <p:nvSpPr>
              <p:cNvPr id="10" name="Freeform 7"/>
              <p:cNvSpPr/>
              <p:nvPr/>
            </p:nvSpPr>
            <p:spPr bwMode="auto">
              <a:xfrm>
                <a:off x="6591121" y="4306748"/>
                <a:ext cx="2624585" cy="2587538"/>
              </a:xfrm>
              <a:custGeom>
                <a:avLst/>
                <a:gdLst>
                  <a:gd name="T0" fmla="*/ 133 w 774"/>
                  <a:gd name="T1" fmla="*/ 0 h 762"/>
                  <a:gd name="T2" fmla="*/ 236 w 774"/>
                  <a:gd name="T3" fmla="*/ 38 h 762"/>
                  <a:gd name="T4" fmla="*/ 720 w 774"/>
                  <a:gd name="T5" fmla="*/ 522 h 762"/>
                  <a:gd name="T6" fmla="*/ 721 w 774"/>
                  <a:gd name="T7" fmla="*/ 710 h 762"/>
                  <a:gd name="T8" fmla="*/ 533 w 774"/>
                  <a:gd name="T9" fmla="*/ 707 h 762"/>
                  <a:gd name="T10" fmla="*/ 52 w 774"/>
                  <a:gd name="T11" fmla="*/ 226 h 762"/>
                  <a:gd name="T12" fmla="*/ 23 w 774"/>
                  <a:gd name="T13" fmla="*/ 79 h 762"/>
                  <a:gd name="T14" fmla="*/ 133 w 774"/>
                  <a:gd name="T15" fmla="*/ 0 h 76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74" h="762">
                    <a:moveTo>
                      <a:pt x="133" y="0"/>
                    </a:moveTo>
                    <a:cubicBezTo>
                      <a:pt x="180" y="0"/>
                      <a:pt x="211" y="13"/>
                      <a:pt x="236" y="38"/>
                    </a:cubicBezTo>
                    <a:cubicBezTo>
                      <a:pt x="398" y="199"/>
                      <a:pt x="559" y="360"/>
                      <a:pt x="720" y="522"/>
                    </a:cubicBezTo>
                    <a:cubicBezTo>
                      <a:pt x="774" y="576"/>
                      <a:pt x="774" y="656"/>
                      <a:pt x="721" y="710"/>
                    </a:cubicBezTo>
                    <a:cubicBezTo>
                      <a:pt x="669" y="762"/>
                      <a:pt x="588" y="761"/>
                      <a:pt x="533" y="707"/>
                    </a:cubicBezTo>
                    <a:cubicBezTo>
                      <a:pt x="373" y="547"/>
                      <a:pt x="213" y="387"/>
                      <a:pt x="52" y="226"/>
                    </a:cubicBezTo>
                    <a:cubicBezTo>
                      <a:pt x="12" y="185"/>
                      <a:pt x="0" y="129"/>
                      <a:pt x="23" y="79"/>
                    </a:cubicBezTo>
                    <a:cubicBezTo>
                      <a:pt x="47" y="27"/>
                      <a:pt x="88" y="2"/>
                      <a:pt x="133" y="0"/>
                    </a:cubicBezTo>
                    <a:close/>
                  </a:path>
                </a:pathLst>
              </a:custGeom>
              <a:grp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Freeform 8"/>
              <p:cNvSpPr/>
              <p:nvPr/>
            </p:nvSpPr>
            <p:spPr bwMode="auto">
              <a:xfrm>
                <a:off x="6212108" y="3893539"/>
                <a:ext cx="746624" cy="758023"/>
              </a:xfrm>
              <a:custGeom>
                <a:avLst/>
                <a:gdLst>
                  <a:gd name="T0" fmla="*/ 220 w 220"/>
                  <a:gd name="T1" fmla="*/ 57 h 223"/>
                  <a:gd name="T2" fmla="*/ 204 w 220"/>
                  <a:gd name="T3" fmla="*/ 85 h 223"/>
                  <a:gd name="T4" fmla="*/ 87 w 220"/>
                  <a:gd name="T5" fmla="*/ 203 h 223"/>
                  <a:gd name="T6" fmla="*/ 19 w 220"/>
                  <a:gd name="T7" fmla="*/ 204 h 223"/>
                  <a:gd name="T8" fmla="*/ 21 w 220"/>
                  <a:gd name="T9" fmla="*/ 136 h 223"/>
                  <a:gd name="T10" fmla="*/ 138 w 220"/>
                  <a:gd name="T11" fmla="*/ 19 h 223"/>
                  <a:gd name="T12" fmla="*/ 191 w 220"/>
                  <a:gd name="T13" fmla="*/ 8 h 223"/>
                  <a:gd name="T14" fmla="*/ 220 w 220"/>
                  <a:gd name="T15" fmla="*/ 57 h 22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0" h="223">
                    <a:moveTo>
                      <a:pt x="220" y="57"/>
                    </a:moveTo>
                    <a:cubicBezTo>
                      <a:pt x="216" y="63"/>
                      <a:pt x="212" y="76"/>
                      <a:pt x="204" y="85"/>
                    </a:cubicBezTo>
                    <a:cubicBezTo>
                      <a:pt x="165" y="125"/>
                      <a:pt x="126" y="164"/>
                      <a:pt x="87" y="203"/>
                    </a:cubicBezTo>
                    <a:cubicBezTo>
                      <a:pt x="66" y="223"/>
                      <a:pt x="38" y="223"/>
                      <a:pt x="19" y="204"/>
                    </a:cubicBezTo>
                    <a:cubicBezTo>
                      <a:pt x="0" y="185"/>
                      <a:pt x="1" y="157"/>
                      <a:pt x="21" y="136"/>
                    </a:cubicBezTo>
                    <a:cubicBezTo>
                      <a:pt x="60" y="97"/>
                      <a:pt x="99" y="58"/>
                      <a:pt x="138" y="19"/>
                    </a:cubicBezTo>
                    <a:cubicBezTo>
                      <a:pt x="153" y="4"/>
                      <a:pt x="171" y="0"/>
                      <a:pt x="191" y="8"/>
                    </a:cubicBezTo>
                    <a:cubicBezTo>
                      <a:pt x="209" y="16"/>
                      <a:pt x="218" y="31"/>
                      <a:pt x="220" y="5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sp>
        <p:nvSpPr>
          <p:cNvPr id="12" name="Freeform 126"/>
          <p:cNvSpPr>
            <a:spLocks noEditPoints="1"/>
          </p:cNvSpPr>
          <p:nvPr/>
        </p:nvSpPr>
        <p:spPr bwMode="auto">
          <a:xfrm>
            <a:off x="6311900" y="3209925"/>
            <a:ext cx="320675" cy="295275"/>
          </a:xfrm>
          <a:custGeom>
            <a:avLst/>
            <a:gdLst>
              <a:gd name="T0" fmla="*/ 69 w 120"/>
              <a:gd name="T1" fmla="*/ 64 h 110"/>
              <a:gd name="T2" fmla="*/ 73 w 120"/>
              <a:gd name="T3" fmla="*/ 77 h 110"/>
              <a:gd name="T4" fmla="*/ 61 w 120"/>
              <a:gd name="T5" fmla="*/ 87 h 110"/>
              <a:gd name="T6" fmla="*/ 48 w 120"/>
              <a:gd name="T7" fmla="*/ 93 h 110"/>
              <a:gd name="T8" fmla="*/ 33 w 120"/>
              <a:gd name="T9" fmla="*/ 93 h 110"/>
              <a:gd name="T10" fmla="*/ 19 w 120"/>
              <a:gd name="T11" fmla="*/ 87 h 110"/>
              <a:gd name="T12" fmla="*/ 7 w 120"/>
              <a:gd name="T13" fmla="*/ 77 h 110"/>
              <a:gd name="T14" fmla="*/ 11 w 120"/>
              <a:gd name="T15" fmla="*/ 64 h 110"/>
              <a:gd name="T16" fmla="*/ 0 w 120"/>
              <a:gd name="T17" fmla="*/ 49 h 110"/>
              <a:gd name="T18" fmla="*/ 13 w 120"/>
              <a:gd name="T19" fmla="*/ 41 h 110"/>
              <a:gd name="T20" fmla="*/ 8 w 120"/>
              <a:gd name="T21" fmla="*/ 31 h 110"/>
              <a:gd name="T22" fmla="*/ 26 w 120"/>
              <a:gd name="T23" fmla="*/ 28 h 110"/>
              <a:gd name="T24" fmla="*/ 34 w 120"/>
              <a:gd name="T25" fmla="*/ 15 h 110"/>
              <a:gd name="T26" fmla="*/ 49 w 120"/>
              <a:gd name="T27" fmla="*/ 26 h 110"/>
              <a:gd name="T28" fmla="*/ 63 w 120"/>
              <a:gd name="T29" fmla="*/ 22 h 110"/>
              <a:gd name="T30" fmla="*/ 72 w 120"/>
              <a:gd name="T31" fmla="*/ 34 h 110"/>
              <a:gd name="T32" fmla="*/ 79 w 120"/>
              <a:gd name="T33" fmla="*/ 47 h 110"/>
              <a:gd name="T34" fmla="*/ 40 w 120"/>
              <a:gd name="T35" fmla="*/ 39 h 110"/>
              <a:gd name="T36" fmla="*/ 56 w 120"/>
              <a:gd name="T37" fmla="*/ 55 h 110"/>
              <a:gd name="T38" fmla="*/ 111 w 120"/>
              <a:gd name="T39" fmla="*/ 29 h 110"/>
              <a:gd name="T40" fmla="*/ 112 w 120"/>
              <a:gd name="T41" fmla="*/ 42 h 110"/>
              <a:gd name="T42" fmla="*/ 96 w 120"/>
              <a:gd name="T43" fmla="*/ 39 h 110"/>
              <a:gd name="T44" fmla="*/ 80 w 120"/>
              <a:gd name="T45" fmla="*/ 42 h 110"/>
              <a:gd name="T46" fmla="*/ 81 w 120"/>
              <a:gd name="T47" fmla="*/ 29 h 110"/>
              <a:gd name="T48" fmla="*/ 81 w 120"/>
              <a:gd name="T49" fmla="*/ 17 h 110"/>
              <a:gd name="T50" fmla="*/ 80 w 120"/>
              <a:gd name="T51" fmla="*/ 4 h 110"/>
              <a:gd name="T52" fmla="*/ 96 w 120"/>
              <a:gd name="T53" fmla="*/ 7 h 110"/>
              <a:gd name="T54" fmla="*/ 104 w 120"/>
              <a:gd name="T55" fmla="*/ 0 h 110"/>
              <a:gd name="T56" fmla="*/ 109 w 120"/>
              <a:gd name="T57" fmla="*/ 13 h 110"/>
              <a:gd name="T58" fmla="*/ 120 w 120"/>
              <a:gd name="T59" fmla="*/ 27 h 110"/>
              <a:gd name="T60" fmla="*/ 109 w 120"/>
              <a:gd name="T61" fmla="*/ 97 h 110"/>
              <a:gd name="T62" fmla="*/ 104 w 120"/>
              <a:gd name="T63" fmla="*/ 110 h 110"/>
              <a:gd name="T64" fmla="*/ 94 w 120"/>
              <a:gd name="T65" fmla="*/ 103 h 110"/>
              <a:gd name="T66" fmla="*/ 80 w 120"/>
              <a:gd name="T67" fmla="*/ 105 h 110"/>
              <a:gd name="T68" fmla="*/ 72 w 120"/>
              <a:gd name="T69" fmla="*/ 91 h 110"/>
              <a:gd name="T70" fmla="*/ 83 w 120"/>
              <a:gd name="T71" fmla="*/ 77 h 110"/>
              <a:gd name="T72" fmla="*/ 88 w 120"/>
              <a:gd name="T73" fmla="*/ 64 h 110"/>
              <a:gd name="T74" fmla="*/ 98 w 120"/>
              <a:gd name="T75" fmla="*/ 71 h 110"/>
              <a:gd name="T76" fmla="*/ 112 w 120"/>
              <a:gd name="T77" fmla="*/ 68 h 110"/>
              <a:gd name="T78" fmla="*/ 111 w 120"/>
              <a:gd name="T79" fmla="*/ 81 h 110"/>
              <a:gd name="T80" fmla="*/ 96 w 120"/>
              <a:gd name="T81" fmla="*/ 15 h 110"/>
              <a:gd name="T82" fmla="*/ 104 w 120"/>
              <a:gd name="T83" fmla="*/ 23 h 110"/>
              <a:gd name="T84" fmla="*/ 88 w 120"/>
              <a:gd name="T85" fmla="*/ 87 h 110"/>
              <a:gd name="T86" fmla="*/ 96 w 120"/>
              <a:gd name="T87" fmla="*/ 79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0" h="110">
                <a:moveTo>
                  <a:pt x="80" y="61"/>
                </a:moveTo>
                <a:cubicBezTo>
                  <a:pt x="80" y="62"/>
                  <a:pt x="80" y="63"/>
                  <a:pt x="79" y="63"/>
                </a:cubicBezTo>
                <a:cubicBezTo>
                  <a:pt x="69" y="64"/>
                  <a:pt x="69" y="64"/>
                  <a:pt x="69" y="64"/>
                </a:cubicBezTo>
                <a:cubicBezTo>
                  <a:pt x="69" y="66"/>
                  <a:pt x="68" y="67"/>
                  <a:pt x="67" y="69"/>
                </a:cubicBezTo>
                <a:cubicBezTo>
                  <a:pt x="69" y="71"/>
                  <a:pt x="71" y="74"/>
                  <a:pt x="73" y="76"/>
                </a:cubicBezTo>
                <a:cubicBezTo>
                  <a:pt x="73" y="77"/>
                  <a:pt x="73" y="77"/>
                  <a:pt x="73" y="77"/>
                </a:cubicBezTo>
                <a:cubicBezTo>
                  <a:pt x="73" y="78"/>
                  <a:pt x="73" y="78"/>
                  <a:pt x="73" y="79"/>
                </a:cubicBezTo>
                <a:cubicBezTo>
                  <a:pt x="71" y="80"/>
                  <a:pt x="64" y="88"/>
                  <a:pt x="63" y="88"/>
                </a:cubicBezTo>
                <a:cubicBezTo>
                  <a:pt x="62" y="88"/>
                  <a:pt x="62" y="88"/>
                  <a:pt x="61" y="87"/>
                </a:cubicBezTo>
                <a:cubicBezTo>
                  <a:pt x="54" y="82"/>
                  <a:pt x="54" y="82"/>
                  <a:pt x="54" y="82"/>
                </a:cubicBezTo>
                <a:cubicBezTo>
                  <a:pt x="53" y="83"/>
                  <a:pt x="51" y="83"/>
                  <a:pt x="49" y="84"/>
                </a:cubicBezTo>
                <a:cubicBezTo>
                  <a:pt x="49" y="87"/>
                  <a:pt x="49" y="90"/>
                  <a:pt x="48" y="93"/>
                </a:cubicBezTo>
                <a:cubicBezTo>
                  <a:pt x="48" y="94"/>
                  <a:pt x="47" y="95"/>
                  <a:pt x="46" y="95"/>
                </a:cubicBezTo>
                <a:cubicBezTo>
                  <a:pt x="34" y="95"/>
                  <a:pt x="34" y="95"/>
                  <a:pt x="34" y="95"/>
                </a:cubicBezTo>
                <a:cubicBezTo>
                  <a:pt x="34" y="95"/>
                  <a:pt x="33" y="94"/>
                  <a:pt x="33" y="93"/>
                </a:cubicBezTo>
                <a:cubicBezTo>
                  <a:pt x="31" y="84"/>
                  <a:pt x="31" y="84"/>
                  <a:pt x="31" y="84"/>
                </a:cubicBezTo>
                <a:cubicBezTo>
                  <a:pt x="29" y="83"/>
                  <a:pt x="28" y="83"/>
                  <a:pt x="26" y="82"/>
                </a:cubicBezTo>
                <a:cubicBezTo>
                  <a:pt x="19" y="87"/>
                  <a:pt x="19" y="87"/>
                  <a:pt x="19" y="87"/>
                </a:cubicBezTo>
                <a:cubicBezTo>
                  <a:pt x="19" y="88"/>
                  <a:pt x="18" y="88"/>
                  <a:pt x="18" y="88"/>
                </a:cubicBezTo>
                <a:cubicBezTo>
                  <a:pt x="17" y="88"/>
                  <a:pt x="17" y="88"/>
                  <a:pt x="16" y="87"/>
                </a:cubicBezTo>
                <a:cubicBezTo>
                  <a:pt x="15" y="86"/>
                  <a:pt x="7" y="79"/>
                  <a:pt x="7" y="77"/>
                </a:cubicBezTo>
                <a:cubicBezTo>
                  <a:pt x="7" y="77"/>
                  <a:pt x="8" y="77"/>
                  <a:pt x="8" y="76"/>
                </a:cubicBezTo>
                <a:cubicBezTo>
                  <a:pt x="10" y="74"/>
                  <a:pt x="12" y="72"/>
                  <a:pt x="13" y="69"/>
                </a:cubicBezTo>
                <a:cubicBezTo>
                  <a:pt x="13" y="67"/>
                  <a:pt x="12" y="66"/>
                  <a:pt x="11" y="64"/>
                </a:cubicBezTo>
                <a:cubicBezTo>
                  <a:pt x="2" y="62"/>
                  <a:pt x="2" y="62"/>
                  <a:pt x="2" y="62"/>
                </a:cubicBezTo>
                <a:cubicBezTo>
                  <a:pt x="1" y="62"/>
                  <a:pt x="0" y="62"/>
                  <a:pt x="0" y="61"/>
                </a:cubicBezTo>
                <a:cubicBezTo>
                  <a:pt x="0" y="49"/>
                  <a:pt x="0" y="49"/>
                  <a:pt x="0" y="49"/>
                </a:cubicBezTo>
                <a:cubicBezTo>
                  <a:pt x="0" y="48"/>
                  <a:pt x="1" y="47"/>
                  <a:pt x="2" y="47"/>
                </a:cubicBezTo>
                <a:cubicBezTo>
                  <a:pt x="11" y="46"/>
                  <a:pt x="11" y="46"/>
                  <a:pt x="11" y="46"/>
                </a:cubicBezTo>
                <a:cubicBezTo>
                  <a:pt x="12" y="44"/>
                  <a:pt x="13" y="43"/>
                  <a:pt x="13" y="41"/>
                </a:cubicBezTo>
                <a:cubicBezTo>
                  <a:pt x="12" y="38"/>
                  <a:pt x="10" y="36"/>
                  <a:pt x="8" y="34"/>
                </a:cubicBezTo>
                <a:cubicBezTo>
                  <a:pt x="7" y="33"/>
                  <a:pt x="7" y="33"/>
                  <a:pt x="7" y="33"/>
                </a:cubicBezTo>
                <a:cubicBezTo>
                  <a:pt x="7" y="32"/>
                  <a:pt x="7" y="32"/>
                  <a:pt x="8" y="31"/>
                </a:cubicBezTo>
                <a:cubicBezTo>
                  <a:pt x="9" y="30"/>
                  <a:pt x="16" y="22"/>
                  <a:pt x="18" y="22"/>
                </a:cubicBezTo>
                <a:cubicBezTo>
                  <a:pt x="18" y="22"/>
                  <a:pt x="19" y="22"/>
                  <a:pt x="19" y="23"/>
                </a:cubicBezTo>
                <a:cubicBezTo>
                  <a:pt x="26" y="28"/>
                  <a:pt x="26" y="28"/>
                  <a:pt x="26" y="28"/>
                </a:cubicBezTo>
                <a:cubicBezTo>
                  <a:pt x="28" y="27"/>
                  <a:pt x="29" y="27"/>
                  <a:pt x="31" y="26"/>
                </a:cubicBezTo>
                <a:cubicBezTo>
                  <a:pt x="31" y="23"/>
                  <a:pt x="32" y="20"/>
                  <a:pt x="33" y="17"/>
                </a:cubicBezTo>
                <a:cubicBezTo>
                  <a:pt x="33" y="16"/>
                  <a:pt x="34" y="15"/>
                  <a:pt x="34" y="15"/>
                </a:cubicBezTo>
                <a:cubicBezTo>
                  <a:pt x="46" y="15"/>
                  <a:pt x="46" y="15"/>
                  <a:pt x="46" y="15"/>
                </a:cubicBezTo>
                <a:cubicBezTo>
                  <a:pt x="47" y="15"/>
                  <a:pt x="48" y="16"/>
                  <a:pt x="48" y="17"/>
                </a:cubicBezTo>
                <a:cubicBezTo>
                  <a:pt x="49" y="26"/>
                  <a:pt x="49" y="26"/>
                  <a:pt x="49" y="26"/>
                </a:cubicBezTo>
                <a:cubicBezTo>
                  <a:pt x="51" y="27"/>
                  <a:pt x="53" y="27"/>
                  <a:pt x="54" y="28"/>
                </a:cubicBezTo>
                <a:cubicBezTo>
                  <a:pt x="61" y="23"/>
                  <a:pt x="61" y="23"/>
                  <a:pt x="61" y="23"/>
                </a:cubicBezTo>
                <a:cubicBezTo>
                  <a:pt x="62" y="22"/>
                  <a:pt x="62" y="22"/>
                  <a:pt x="63" y="22"/>
                </a:cubicBezTo>
                <a:cubicBezTo>
                  <a:pt x="63" y="22"/>
                  <a:pt x="64" y="22"/>
                  <a:pt x="64" y="23"/>
                </a:cubicBezTo>
                <a:cubicBezTo>
                  <a:pt x="66" y="24"/>
                  <a:pt x="73" y="31"/>
                  <a:pt x="73" y="33"/>
                </a:cubicBezTo>
                <a:cubicBezTo>
                  <a:pt x="73" y="33"/>
                  <a:pt x="73" y="33"/>
                  <a:pt x="72" y="34"/>
                </a:cubicBezTo>
                <a:cubicBezTo>
                  <a:pt x="71" y="36"/>
                  <a:pt x="69" y="38"/>
                  <a:pt x="67" y="41"/>
                </a:cubicBezTo>
                <a:cubicBezTo>
                  <a:pt x="68" y="43"/>
                  <a:pt x="69" y="44"/>
                  <a:pt x="69" y="46"/>
                </a:cubicBezTo>
                <a:cubicBezTo>
                  <a:pt x="79" y="47"/>
                  <a:pt x="79" y="47"/>
                  <a:pt x="79" y="47"/>
                </a:cubicBezTo>
                <a:cubicBezTo>
                  <a:pt x="80" y="48"/>
                  <a:pt x="80" y="48"/>
                  <a:pt x="80" y="49"/>
                </a:cubicBezTo>
                <a:lnTo>
                  <a:pt x="80" y="61"/>
                </a:lnTo>
                <a:close/>
                <a:moveTo>
                  <a:pt x="40" y="39"/>
                </a:moveTo>
                <a:cubicBezTo>
                  <a:pt x="31" y="39"/>
                  <a:pt x="24" y="46"/>
                  <a:pt x="24" y="55"/>
                </a:cubicBezTo>
                <a:cubicBezTo>
                  <a:pt x="24" y="64"/>
                  <a:pt x="31" y="71"/>
                  <a:pt x="40" y="71"/>
                </a:cubicBezTo>
                <a:cubicBezTo>
                  <a:pt x="49" y="71"/>
                  <a:pt x="56" y="64"/>
                  <a:pt x="56" y="55"/>
                </a:cubicBezTo>
                <a:cubicBezTo>
                  <a:pt x="56" y="46"/>
                  <a:pt x="49" y="39"/>
                  <a:pt x="40" y="39"/>
                </a:cubicBezTo>
                <a:close/>
                <a:moveTo>
                  <a:pt x="120" y="27"/>
                </a:moveTo>
                <a:cubicBezTo>
                  <a:pt x="120" y="28"/>
                  <a:pt x="112" y="29"/>
                  <a:pt x="111" y="29"/>
                </a:cubicBezTo>
                <a:cubicBezTo>
                  <a:pt x="110" y="31"/>
                  <a:pt x="110" y="32"/>
                  <a:pt x="109" y="33"/>
                </a:cubicBezTo>
                <a:cubicBezTo>
                  <a:pt x="110" y="34"/>
                  <a:pt x="112" y="40"/>
                  <a:pt x="112" y="41"/>
                </a:cubicBezTo>
                <a:cubicBezTo>
                  <a:pt x="112" y="41"/>
                  <a:pt x="112" y="41"/>
                  <a:pt x="112" y="42"/>
                </a:cubicBezTo>
                <a:cubicBezTo>
                  <a:pt x="111" y="42"/>
                  <a:pt x="104" y="46"/>
                  <a:pt x="104" y="46"/>
                </a:cubicBezTo>
                <a:cubicBezTo>
                  <a:pt x="103" y="46"/>
                  <a:pt x="99" y="40"/>
                  <a:pt x="98" y="39"/>
                </a:cubicBezTo>
                <a:cubicBezTo>
                  <a:pt x="97" y="39"/>
                  <a:pt x="97" y="39"/>
                  <a:pt x="96" y="39"/>
                </a:cubicBezTo>
                <a:cubicBezTo>
                  <a:pt x="96" y="39"/>
                  <a:pt x="95" y="39"/>
                  <a:pt x="94" y="39"/>
                </a:cubicBezTo>
                <a:cubicBezTo>
                  <a:pt x="94" y="40"/>
                  <a:pt x="89" y="46"/>
                  <a:pt x="88" y="46"/>
                </a:cubicBezTo>
                <a:cubicBezTo>
                  <a:pt x="88" y="46"/>
                  <a:pt x="81" y="42"/>
                  <a:pt x="80" y="42"/>
                </a:cubicBezTo>
                <a:cubicBezTo>
                  <a:pt x="80" y="41"/>
                  <a:pt x="80" y="41"/>
                  <a:pt x="80" y="41"/>
                </a:cubicBezTo>
                <a:cubicBezTo>
                  <a:pt x="80" y="40"/>
                  <a:pt x="83" y="34"/>
                  <a:pt x="83" y="33"/>
                </a:cubicBezTo>
                <a:cubicBezTo>
                  <a:pt x="83" y="32"/>
                  <a:pt x="82" y="31"/>
                  <a:pt x="81" y="29"/>
                </a:cubicBezTo>
                <a:cubicBezTo>
                  <a:pt x="80" y="29"/>
                  <a:pt x="72" y="28"/>
                  <a:pt x="72" y="27"/>
                </a:cubicBezTo>
                <a:cubicBezTo>
                  <a:pt x="72" y="19"/>
                  <a:pt x="72" y="19"/>
                  <a:pt x="72" y="19"/>
                </a:cubicBezTo>
                <a:cubicBezTo>
                  <a:pt x="72" y="18"/>
                  <a:pt x="80" y="17"/>
                  <a:pt x="81" y="17"/>
                </a:cubicBezTo>
                <a:cubicBezTo>
                  <a:pt x="82" y="16"/>
                  <a:pt x="83" y="14"/>
                  <a:pt x="83" y="13"/>
                </a:cubicBezTo>
                <a:cubicBezTo>
                  <a:pt x="83" y="12"/>
                  <a:pt x="80" y="6"/>
                  <a:pt x="80" y="5"/>
                </a:cubicBezTo>
                <a:cubicBezTo>
                  <a:pt x="80" y="5"/>
                  <a:pt x="80" y="5"/>
                  <a:pt x="80" y="4"/>
                </a:cubicBezTo>
                <a:cubicBezTo>
                  <a:pt x="81" y="4"/>
                  <a:pt x="88" y="0"/>
                  <a:pt x="88" y="0"/>
                </a:cubicBezTo>
                <a:cubicBezTo>
                  <a:pt x="89" y="0"/>
                  <a:pt x="94" y="6"/>
                  <a:pt x="94" y="7"/>
                </a:cubicBezTo>
                <a:cubicBezTo>
                  <a:pt x="95" y="7"/>
                  <a:pt x="96" y="7"/>
                  <a:pt x="96" y="7"/>
                </a:cubicBezTo>
                <a:cubicBezTo>
                  <a:pt x="97" y="7"/>
                  <a:pt x="97" y="7"/>
                  <a:pt x="98" y="7"/>
                </a:cubicBezTo>
                <a:cubicBezTo>
                  <a:pt x="100" y="5"/>
                  <a:pt x="102" y="2"/>
                  <a:pt x="104" y="0"/>
                </a:cubicBezTo>
                <a:cubicBezTo>
                  <a:pt x="104" y="0"/>
                  <a:pt x="104" y="0"/>
                  <a:pt x="104" y="0"/>
                </a:cubicBezTo>
                <a:cubicBezTo>
                  <a:pt x="104" y="0"/>
                  <a:pt x="111" y="4"/>
                  <a:pt x="112" y="4"/>
                </a:cubicBezTo>
                <a:cubicBezTo>
                  <a:pt x="112" y="5"/>
                  <a:pt x="112" y="5"/>
                  <a:pt x="112" y="5"/>
                </a:cubicBezTo>
                <a:cubicBezTo>
                  <a:pt x="112" y="6"/>
                  <a:pt x="110" y="12"/>
                  <a:pt x="109" y="13"/>
                </a:cubicBezTo>
                <a:cubicBezTo>
                  <a:pt x="110" y="14"/>
                  <a:pt x="110" y="16"/>
                  <a:pt x="111" y="17"/>
                </a:cubicBezTo>
                <a:cubicBezTo>
                  <a:pt x="112" y="17"/>
                  <a:pt x="120" y="18"/>
                  <a:pt x="120" y="19"/>
                </a:cubicBezTo>
                <a:lnTo>
                  <a:pt x="120" y="27"/>
                </a:lnTo>
                <a:close/>
                <a:moveTo>
                  <a:pt x="120" y="91"/>
                </a:moveTo>
                <a:cubicBezTo>
                  <a:pt x="120" y="92"/>
                  <a:pt x="112" y="93"/>
                  <a:pt x="111" y="93"/>
                </a:cubicBezTo>
                <a:cubicBezTo>
                  <a:pt x="110" y="94"/>
                  <a:pt x="110" y="96"/>
                  <a:pt x="109" y="97"/>
                </a:cubicBezTo>
                <a:cubicBezTo>
                  <a:pt x="110" y="98"/>
                  <a:pt x="112" y="104"/>
                  <a:pt x="112" y="105"/>
                </a:cubicBezTo>
                <a:cubicBezTo>
                  <a:pt x="112" y="105"/>
                  <a:pt x="112" y="105"/>
                  <a:pt x="112" y="106"/>
                </a:cubicBezTo>
                <a:cubicBezTo>
                  <a:pt x="111" y="106"/>
                  <a:pt x="104" y="110"/>
                  <a:pt x="104" y="110"/>
                </a:cubicBezTo>
                <a:cubicBezTo>
                  <a:pt x="103" y="110"/>
                  <a:pt x="99" y="104"/>
                  <a:pt x="98" y="103"/>
                </a:cubicBezTo>
                <a:cubicBezTo>
                  <a:pt x="97" y="103"/>
                  <a:pt x="97" y="103"/>
                  <a:pt x="96" y="103"/>
                </a:cubicBezTo>
                <a:cubicBezTo>
                  <a:pt x="96" y="103"/>
                  <a:pt x="95" y="103"/>
                  <a:pt x="94" y="103"/>
                </a:cubicBezTo>
                <a:cubicBezTo>
                  <a:pt x="94" y="104"/>
                  <a:pt x="89" y="110"/>
                  <a:pt x="88" y="110"/>
                </a:cubicBezTo>
                <a:cubicBezTo>
                  <a:pt x="88" y="110"/>
                  <a:pt x="81" y="106"/>
                  <a:pt x="80" y="106"/>
                </a:cubicBezTo>
                <a:cubicBezTo>
                  <a:pt x="80" y="105"/>
                  <a:pt x="80" y="105"/>
                  <a:pt x="80" y="105"/>
                </a:cubicBezTo>
                <a:cubicBezTo>
                  <a:pt x="80" y="104"/>
                  <a:pt x="83" y="98"/>
                  <a:pt x="83" y="97"/>
                </a:cubicBezTo>
                <a:cubicBezTo>
                  <a:pt x="83" y="96"/>
                  <a:pt x="82" y="94"/>
                  <a:pt x="81" y="93"/>
                </a:cubicBezTo>
                <a:cubicBezTo>
                  <a:pt x="80" y="93"/>
                  <a:pt x="72" y="92"/>
                  <a:pt x="72" y="91"/>
                </a:cubicBezTo>
                <a:cubicBezTo>
                  <a:pt x="72" y="83"/>
                  <a:pt x="72" y="83"/>
                  <a:pt x="72" y="83"/>
                </a:cubicBezTo>
                <a:cubicBezTo>
                  <a:pt x="72" y="82"/>
                  <a:pt x="80" y="81"/>
                  <a:pt x="81" y="81"/>
                </a:cubicBezTo>
                <a:cubicBezTo>
                  <a:pt x="82" y="80"/>
                  <a:pt x="83" y="78"/>
                  <a:pt x="83" y="77"/>
                </a:cubicBezTo>
                <a:cubicBezTo>
                  <a:pt x="83" y="76"/>
                  <a:pt x="80" y="70"/>
                  <a:pt x="80" y="69"/>
                </a:cubicBezTo>
                <a:cubicBezTo>
                  <a:pt x="80" y="69"/>
                  <a:pt x="80" y="68"/>
                  <a:pt x="80" y="68"/>
                </a:cubicBezTo>
                <a:cubicBezTo>
                  <a:pt x="81" y="68"/>
                  <a:pt x="88" y="64"/>
                  <a:pt x="88" y="64"/>
                </a:cubicBezTo>
                <a:cubicBezTo>
                  <a:pt x="89" y="64"/>
                  <a:pt x="94" y="70"/>
                  <a:pt x="94" y="71"/>
                </a:cubicBezTo>
                <a:cubicBezTo>
                  <a:pt x="95" y="71"/>
                  <a:pt x="96" y="71"/>
                  <a:pt x="96" y="71"/>
                </a:cubicBezTo>
                <a:cubicBezTo>
                  <a:pt x="97" y="71"/>
                  <a:pt x="97" y="71"/>
                  <a:pt x="98" y="71"/>
                </a:cubicBezTo>
                <a:cubicBezTo>
                  <a:pt x="100" y="69"/>
                  <a:pt x="102" y="66"/>
                  <a:pt x="104" y="64"/>
                </a:cubicBezTo>
                <a:cubicBezTo>
                  <a:pt x="104" y="64"/>
                  <a:pt x="104" y="64"/>
                  <a:pt x="104" y="64"/>
                </a:cubicBezTo>
                <a:cubicBezTo>
                  <a:pt x="104" y="64"/>
                  <a:pt x="111" y="68"/>
                  <a:pt x="112" y="68"/>
                </a:cubicBezTo>
                <a:cubicBezTo>
                  <a:pt x="112" y="68"/>
                  <a:pt x="112" y="69"/>
                  <a:pt x="112" y="69"/>
                </a:cubicBezTo>
                <a:cubicBezTo>
                  <a:pt x="112" y="70"/>
                  <a:pt x="110" y="76"/>
                  <a:pt x="109" y="77"/>
                </a:cubicBezTo>
                <a:cubicBezTo>
                  <a:pt x="110" y="78"/>
                  <a:pt x="110" y="80"/>
                  <a:pt x="111" y="81"/>
                </a:cubicBezTo>
                <a:cubicBezTo>
                  <a:pt x="112" y="81"/>
                  <a:pt x="120" y="82"/>
                  <a:pt x="120" y="83"/>
                </a:cubicBezTo>
                <a:lnTo>
                  <a:pt x="120" y="91"/>
                </a:lnTo>
                <a:close/>
                <a:moveTo>
                  <a:pt x="96" y="15"/>
                </a:moveTo>
                <a:cubicBezTo>
                  <a:pt x="92" y="15"/>
                  <a:pt x="88" y="19"/>
                  <a:pt x="88" y="23"/>
                </a:cubicBezTo>
                <a:cubicBezTo>
                  <a:pt x="88" y="27"/>
                  <a:pt x="92" y="31"/>
                  <a:pt x="96" y="31"/>
                </a:cubicBezTo>
                <a:cubicBezTo>
                  <a:pt x="101" y="31"/>
                  <a:pt x="104" y="27"/>
                  <a:pt x="104" y="23"/>
                </a:cubicBezTo>
                <a:cubicBezTo>
                  <a:pt x="104" y="19"/>
                  <a:pt x="101" y="15"/>
                  <a:pt x="96" y="15"/>
                </a:cubicBezTo>
                <a:close/>
                <a:moveTo>
                  <a:pt x="96" y="79"/>
                </a:moveTo>
                <a:cubicBezTo>
                  <a:pt x="92" y="79"/>
                  <a:pt x="88" y="83"/>
                  <a:pt x="88" y="87"/>
                </a:cubicBezTo>
                <a:cubicBezTo>
                  <a:pt x="88" y="91"/>
                  <a:pt x="92" y="95"/>
                  <a:pt x="96" y="95"/>
                </a:cubicBezTo>
                <a:cubicBezTo>
                  <a:pt x="101" y="95"/>
                  <a:pt x="104" y="91"/>
                  <a:pt x="104" y="87"/>
                </a:cubicBezTo>
                <a:cubicBezTo>
                  <a:pt x="104" y="83"/>
                  <a:pt x="101" y="79"/>
                  <a:pt x="96" y="79"/>
                </a:cubicBezTo>
                <a:close/>
              </a:path>
            </a:pathLst>
          </a:custGeom>
          <a:solidFill>
            <a:schemeClr val="bg2"/>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149"/>
          <p:cNvSpPr>
            <a:spLocks noEditPoints="1"/>
          </p:cNvSpPr>
          <p:nvPr/>
        </p:nvSpPr>
        <p:spPr bwMode="auto">
          <a:xfrm>
            <a:off x="4875213" y="3924300"/>
            <a:ext cx="300037" cy="258763"/>
          </a:xfrm>
          <a:custGeom>
            <a:avLst/>
            <a:gdLst>
              <a:gd name="T0" fmla="*/ 112 w 112"/>
              <a:gd name="T1" fmla="*/ 40 h 97"/>
              <a:gd name="T2" fmla="*/ 104 w 112"/>
              <a:gd name="T3" fmla="*/ 48 h 97"/>
              <a:gd name="T4" fmla="*/ 104 w 112"/>
              <a:gd name="T5" fmla="*/ 72 h 97"/>
              <a:gd name="T6" fmla="*/ 96 w 112"/>
              <a:gd name="T7" fmla="*/ 80 h 97"/>
              <a:gd name="T8" fmla="*/ 45 w 112"/>
              <a:gd name="T9" fmla="*/ 56 h 97"/>
              <a:gd name="T10" fmla="*/ 40 w 112"/>
              <a:gd name="T11" fmla="*/ 72 h 97"/>
              <a:gd name="T12" fmla="*/ 48 w 112"/>
              <a:gd name="T13" fmla="*/ 89 h 97"/>
              <a:gd name="T14" fmla="*/ 22 w 112"/>
              <a:gd name="T15" fmla="*/ 92 h 97"/>
              <a:gd name="T16" fmla="*/ 17 w 112"/>
              <a:gd name="T17" fmla="*/ 56 h 97"/>
              <a:gd name="T18" fmla="*/ 10 w 112"/>
              <a:gd name="T19" fmla="*/ 56 h 97"/>
              <a:gd name="T20" fmla="*/ 0 w 112"/>
              <a:gd name="T21" fmla="*/ 46 h 97"/>
              <a:gd name="T22" fmla="*/ 0 w 112"/>
              <a:gd name="T23" fmla="*/ 34 h 97"/>
              <a:gd name="T24" fmla="*/ 10 w 112"/>
              <a:gd name="T25" fmla="*/ 24 h 97"/>
              <a:gd name="T26" fmla="*/ 40 w 112"/>
              <a:gd name="T27" fmla="*/ 24 h 97"/>
              <a:gd name="T28" fmla="*/ 96 w 112"/>
              <a:gd name="T29" fmla="*/ 0 h 97"/>
              <a:gd name="T30" fmla="*/ 104 w 112"/>
              <a:gd name="T31" fmla="*/ 8 h 97"/>
              <a:gd name="T32" fmla="*/ 104 w 112"/>
              <a:gd name="T33" fmla="*/ 32 h 97"/>
              <a:gd name="T34" fmla="*/ 112 w 112"/>
              <a:gd name="T35" fmla="*/ 40 h 97"/>
              <a:gd name="T36" fmla="*/ 96 w 112"/>
              <a:gd name="T37" fmla="*/ 10 h 97"/>
              <a:gd name="T38" fmla="*/ 48 w 112"/>
              <a:gd name="T39" fmla="*/ 31 h 97"/>
              <a:gd name="T40" fmla="*/ 48 w 112"/>
              <a:gd name="T41" fmla="*/ 48 h 97"/>
              <a:gd name="T42" fmla="*/ 96 w 112"/>
              <a:gd name="T43" fmla="*/ 69 h 97"/>
              <a:gd name="T44" fmla="*/ 96 w 112"/>
              <a:gd name="T45"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12" h="97">
                <a:moveTo>
                  <a:pt x="112" y="40"/>
                </a:moveTo>
                <a:cubicBezTo>
                  <a:pt x="112" y="44"/>
                  <a:pt x="108" y="48"/>
                  <a:pt x="104" y="48"/>
                </a:cubicBezTo>
                <a:cubicBezTo>
                  <a:pt x="104" y="72"/>
                  <a:pt x="104" y="72"/>
                  <a:pt x="104" y="72"/>
                </a:cubicBezTo>
                <a:cubicBezTo>
                  <a:pt x="104" y="76"/>
                  <a:pt x="100" y="80"/>
                  <a:pt x="96" y="80"/>
                </a:cubicBezTo>
                <a:cubicBezTo>
                  <a:pt x="84" y="70"/>
                  <a:pt x="67" y="58"/>
                  <a:pt x="45" y="56"/>
                </a:cubicBezTo>
                <a:cubicBezTo>
                  <a:pt x="37" y="58"/>
                  <a:pt x="35" y="67"/>
                  <a:pt x="40" y="72"/>
                </a:cubicBezTo>
                <a:cubicBezTo>
                  <a:pt x="35" y="79"/>
                  <a:pt x="41" y="84"/>
                  <a:pt x="48" y="89"/>
                </a:cubicBezTo>
                <a:cubicBezTo>
                  <a:pt x="44" y="97"/>
                  <a:pt x="28" y="97"/>
                  <a:pt x="22" y="92"/>
                </a:cubicBezTo>
                <a:cubicBezTo>
                  <a:pt x="18" y="81"/>
                  <a:pt x="13" y="70"/>
                  <a:pt x="17" y="56"/>
                </a:cubicBezTo>
                <a:cubicBezTo>
                  <a:pt x="10" y="56"/>
                  <a:pt x="10" y="56"/>
                  <a:pt x="10" y="56"/>
                </a:cubicBezTo>
                <a:cubicBezTo>
                  <a:pt x="4" y="56"/>
                  <a:pt x="0" y="51"/>
                  <a:pt x="0" y="46"/>
                </a:cubicBezTo>
                <a:cubicBezTo>
                  <a:pt x="0" y="34"/>
                  <a:pt x="0" y="34"/>
                  <a:pt x="0" y="34"/>
                </a:cubicBezTo>
                <a:cubicBezTo>
                  <a:pt x="0" y="28"/>
                  <a:pt x="4" y="24"/>
                  <a:pt x="10" y="24"/>
                </a:cubicBezTo>
                <a:cubicBezTo>
                  <a:pt x="40" y="24"/>
                  <a:pt x="40" y="24"/>
                  <a:pt x="40" y="24"/>
                </a:cubicBezTo>
                <a:cubicBezTo>
                  <a:pt x="64" y="24"/>
                  <a:pt x="84" y="10"/>
                  <a:pt x="96" y="0"/>
                </a:cubicBezTo>
                <a:cubicBezTo>
                  <a:pt x="100" y="0"/>
                  <a:pt x="104" y="3"/>
                  <a:pt x="104" y="8"/>
                </a:cubicBezTo>
                <a:cubicBezTo>
                  <a:pt x="104" y="32"/>
                  <a:pt x="104" y="32"/>
                  <a:pt x="104" y="32"/>
                </a:cubicBezTo>
                <a:cubicBezTo>
                  <a:pt x="108" y="32"/>
                  <a:pt x="112" y="35"/>
                  <a:pt x="112" y="40"/>
                </a:cubicBezTo>
                <a:close/>
                <a:moveTo>
                  <a:pt x="96" y="10"/>
                </a:moveTo>
                <a:cubicBezTo>
                  <a:pt x="79" y="22"/>
                  <a:pt x="63" y="29"/>
                  <a:pt x="48" y="31"/>
                </a:cubicBezTo>
                <a:cubicBezTo>
                  <a:pt x="48" y="48"/>
                  <a:pt x="48" y="48"/>
                  <a:pt x="48" y="48"/>
                </a:cubicBezTo>
                <a:cubicBezTo>
                  <a:pt x="63" y="50"/>
                  <a:pt x="79" y="57"/>
                  <a:pt x="96" y="69"/>
                </a:cubicBezTo>
                <a:lnTo>
                  <a:pt x="96" y="10"/>
                </a:lnTo>
                <a:close/>
              </a:path>
            </a:pathLst>
          </a:custGeom>
          <a:solidFill>
            <a:schemeClr val="bg2"/>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153"/>
          <p:cNvSpPr>
            <a:spLocks noEditPoints="1"/>
          </p:cNvSpPr>
          <p:nvPr/>
        </p:nvSpPr>
        <p:spPr bwMode="auto">
          <a:xfrm>
            <a:off x="5989638" y="4318000"/>
            <a:ext cx="257175" cy="257175"/>
          </a:xfrm>
          <a:custGeom>
            <a:avLst/>
            <a:gdLst>
              <a:gd name="T0" fmla="*/ 0 w 96"/>
              <a:gd name="T1" fmla="*/ 48 h 96"/>
              <a:gd name="T2" fmla="*/ 63 w 96"/>
              <a:gd name="T3" fmla="*/ 33 h 96"/>
              <a:gd name="T4" fmla="*/ 69 w 96"/>
              <a:gd name="T5" fmla="*/ 30 h 96"/>
              <a:gd name="T6" fmla="*/ 75 w 96"/>
              <a:gd name="T7" fmla="*/ 29 h 96"/>
              <a:gd name="T8" fmla="*/ 73 w 96"/>
              <a:gd name="T9" fmla="*/ 26 h 96"/>
              <a:gd name="T10" fmla="*/ 69 w 96"/>
              <a:gd name="T11" fmla="*/ 22 h 96"/>
              <a:gd name="T12" fmla="*/ 66 w 96"/>
              <a:gd name="T13" fmla="*/ 22 h 96"/>
              <a:gd name="T14" fmla="*/ 63 w 96"/>
              <a:gd name="T15" fmla="*/ 20 h 96"/>
              <a:gd name="T16" fmla="*/ 57 w 96"/>
              <a:gd name="T17" fmla="*/ 18 h 96"/>
              <a:gd name="T18" fmla="*/ 58 w 96"/>
              <a:gd name="T19" fmla="*/ 24 h 96"/>
              <a:gd name="T20" fmla="*/ 56 w 96"/>
              <a:gd name="T21" fmla="*/ 29 h 96"/>
              <a:gd name="T22" fmla="*/ 51 w 96"/>
              <a:gd name="T23" fmla="*/ 25 h 96"/>
              <a:gd name="T24" fmla="*/ 43 w 96"/>
              <a:gd name="T25" fmla="*/ 22 h 96"/>
              <a:gd name="T26" fmla="*/ 45 w 96"/>
              <a:gd name="T27" fmla="*/ 17 h 96"/>
              <a:gd name="T28" fmla="*/ 53 w 96"/>
              <a:gd name="T29" fmla="*/ 14 h 96"/>
              <a:gd name="T30" fmla="*/ 51 w 96"/>
              <a:gd name="T31" fmla="*/ 12 h 96"/>
              <a:gd name="T32" fmla="*/ 47 w 96"/>
              <a:gd name="T33" fmla="*/ 12 h 96"/>
              <a:gd name="T34" fmla="*/ 41 w 96"/>
              <a:gd name="T35" fmla="*/ 9 h 96"/>
              <a:gd name="T36" fmla="*/ 42 w 96"/>
              <a:gd name="T37" fmla="*/ 13 h 96"/>
              <a:gd name="T38" fmla="*/ 39 w 96"/>
              <a:gd name="T39" fmla="*/ 13 h 96"/>
              <a:gd name="T40" fmla="*/ 35 w 96"/>
              <a:gd name="T41" fmla="*/ 10 h 96"/>
              <a:gd name="T42" fmla="*/ 31 w 96"/>
              <a:gd name="T43" fmla="*/ 12 h 96"/>
              <a:gd name="T44" fmla="*/ 35 w 96"/>
              <a:gd name="T45" fmla="*/ 12 h 96"/>
              <a:gd name="T46" fmla="*/ 32 w 96"/>
              <a:gd name="T47" fmla="*/ 14 h 96"/>
              <a:gd name="T48" fmla="*/ 14 w 96"/>
              <a:gd name="T49" fmla="*/ 26 h 96"/>
              <a:gd name="T50" fmla="*/ 16 w 96"/>
              <a:gd name="T51" fmla="*/ 29 h 96"/>
              <a:gd name="T52" fmla="*/ 19 w 96"/>
              <a:gd name="T53" fmla="*/ 33 h 96"/>
              <a:gd name="T54" fmla="*/ 18 w 96"/>
              <a:gd name="T55" fmla="*/ 39 h 96"/>
              <a:gd name="T56" fmla="*/ 22 w 96"/>
              <a:gd name="T57" fmla="*/ 46 h 96"/>
              <a:gd name="T58" fmla="*/ 27 w 96"/>
              <a:gd name="T59" fmla="*/ 53 h 96"/>
              <a:gd name="T60" fmla="*/ 29 w 96"/>
              <a:gd name="T61" fmla="*/ 56 h 96"/>
              <a:gd name="T62" fmla="*/ 26 w 96"/>
              <a:gd name="T63" fmla="*/ 49 h 96"/>
              <a:gd name="T64" fmla="*/ 31 w 96"/>
              <a:gd name="T65" fmla="*/ 56 h 96"/>
              <a:gd name="T66" fmla="*/ 37 w 96"/>
              <a:gd name="T67" fmla="*/ 63 h 96"/>
              <a:gd name="T68" fmla="*/ 46 w 96"/>
              <a:gd name="T69" fmla="*/ 67 h 96"/>
              <a:gd name="T70" fmla="*/ 53 w 96"/>
              <a:gd name="T71" fmla="*/ 72 h 96"/>
              <a:gd name="T72" fmla="*/ 56 w 96"/>
              <a:gd name="T73" fmla="*/ 71 h 96"/>
              <a:gd name="T74" fmla="*/ 52 w 96"/>
              <a:gd name="T75" fmla="*/ 66 h 96"/>
              <a:gd name="T76" fmla="*/ 49 w 96"/>
              <a:gd name="T77" fmla="*/ 65 h 96"/>
              <a:gd name="T78" fmla="*/ 48 w 96"/>
              <a:gd name="T79" fmla="*/ 59 h 96"/>
              <a:gd name="T80" fmla="*/ 42 w 96"/>
              <a:gd name="T81" fmla="*/ 62 h 96"/>
              <a:gd name="T82" fmla="*/ 41 w 96"/>
              <a:gd name="T83" fmla="*/ 52 h 96"/>
              <a:gd name="T84" fmla="*/ 45 w 96"/>
              <a:gd name="T85" fmla="*/ 51 h 96"/>
              <a:gd name="T86" fmla="*/ 48 w 96"/>
              <a:gd name="T87" fmla="*/ 50 h 96"/>
              <a:gd name="T88" fmla="*/ 53 w 96"/>
              <a:gd name="T89" fmla="*/ 52 h 96"/>
              <a:gd name="T90" fmla="*/ 55 w 96"/>
              <a:gd name="T91" fmla="*/ 51 h 96"/>
              <a:gd name="T92" fmla="*/ 58 w 96"/>
              <a:gd name="T93" fmla="*/ 45 h 96"/>
              <a:gd name="T94" fmla="*/ 58 w 96"/>
              <a:gd name="T95" fmla="*/ 42 h 96"/>
              <a:gd name="T96" fmla="*/ 62 w 96"/>
              <a:gd name="T97" fmla="*/ 39 h 96"/>
              <a:gd name="T98" fmla="*/ 66 w 96"/>
              <a:gd name="T99" fmla="*/ 35 h 96"/>
              <a:gd name="T100" fmla="*/ 68 w 96"/>
              <a:gd name="T101" fmla="*/ 32 h 96"/>
              <a:gd name="T102" fmla="*/ 63 w 96"/>
              <a:gd name="T103" fmla="*/ 33 h 96"/>
              <a:gd name="T104" fmla="*/ 73 w 96"/>
              <a:gd name="T105" fmla="*/ 74 h 96"/>
              <a:gd name="T106" fmla="*/ 68 w 96"/>
              <a:gd name="T107" fmla="*/ 72 h 96"/>
              <a:gd name="T108" fmla="*/ 62 w 96"/>
              <a:gd name="T109" fmla="*/ 71 h 96"/>
              <a:gd name="T110" fmla="*/ 59 w 96"/>
              <a:gd name="T111" fmla="*/ 71 h 96"/>
              <a:gd name="T112" fmla="*/ 57 w 96"/>
              <a:gd name="T113" fmla="*/ 76 h 96"/>
              <a:gd name="T114" fmla="*/ 55 w 96"/>
              <a:gd name="T115" fmla="*/ 83 h 96"/>
              <a:gd name="T116" fmla="*/ 76 w 96"/>
              <a:gd name="T117" fmla="*/ 7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6" h="96">
                <a:moveTo>
                  <a:pt x="96" y="48"/>
                </a:moveTo>
                <a:cubicBezTo>
                  <a:pt x="96" y="74"/>
                  <a:pt x="74" y="96"/>
                  <a:pt x="48" y="96"/>
                </a:cubicBezTo>
                <a:cubicBezTo>
                  <a:pt x="21" y="96"/>
                  <a:pt x="0" y="74"/>
                  <a:pt x="0" y="48"/>
                </a:cubicBezTo>
                <a:cubicBezTo>
                  <a:pt x="0" y="21"/>
                  <a:pt x="21" y="0"/>
                  <a:pt x="48" y="0"/>
                </a:cubicBezTo>
                <a:cubicBezTo>
                  <a:pt x="74" y="0"/>
                  <a:pt x="96" y="21"/>
                  <a:pt x="96" y="48"/>
                </a:cubicBezTo>
                <a:close/>
                <a:moveTo>
                  <a:pt x="63" y="33"/>
                </a:moveTo>
                <a:cubicBezTo>
                  <a:pt x="64" y="33"/>
                  <a:pt x="64" y="32"/>
                  <a:pt x="64" y="32"/>
                </a:cubicBezTo>
                <a:cubicBezTo>
                  <a:pt x="64" y="32"/>
                  <a:pt x="65" y="31"/>
                  <a:pt x="65" y="31"/>
                </a:cubicBezTo>
                <a:cubicBezTo>
                  <a:pt x="66" y="31"/>
                  <a:pt x="68" y="30"/>
                  <a:pt x="69" y="30"/>
                </a:cubicBezTo>
                <a:cubicBezTo>
                  <a:pt x="70" y="30"/>
                  <a:pt x="71" y="30"/>
                  <a:pt x="72" y="31"/>
                </a:cubicBezTo>
                <a:cubicBezTo>
                  <a:pt x="72" y="31"/>
                  <a:pt x="73" y="29"/>
                  <a:pt x="73" y="29"/>
                </a:cubicBezTo>
                <a:cubicBezTo>
                  <a:pt x="74" y="29"/>
                  <a:pt x="75" y="29"/>
                  <a:pt x="75" y="29"/>
                </a:cubicBezTo>
                <a:cubicBezTo>
                  <a:pt x="75" y="28"/>
                  <a:pt x="75" y="27"/>
                  <a:pt x="75" y="27"/>
                </a:cubicBezTo>
                <a:cubicBezTo>
                  <a:pt x="74" y="27"/>
                  <a:pt x="74" y="26"/>
                  <a:pt x="74" y="26"/>
                </a:cubicBezTo>
                <a:cubicBezTo>
                  <a:pt x="74" y="26"/>
                  <a:pt x="74" y="26"/>
                  <a:pt x="73" y="26"/>
                </a:cubicBezTo>
                <a:cubicBezTo>
                  <a:pt x="74" y="25"/>
                  <a:pt x="72" y="26"/>
                  <a:pt x="72" y="26"/>
                </a:cubicBezTo>
                <a:cubicBezTo>
                  <a:pt x="70" y="25"/>
                  <a:pt x="71" y="24"/>
                  <a:pt x="70" y="23"/>
                </a:cubicBezTo>
                <a:cubicBezTo>
                  <a:pt x="70" y="23"/>
                  <a:pt x="69" y="22"/>
                  <a:pt x="69" y="22"/>
                </a:cubicBezTo>
                <a:cubicBezTo>
                  <a:pt x="69" y="22"/>
                  <a:pt x="69" y="21"/>
                  <a:pt x="68" y="21"/>
                </a:cubicBezTo>
                <a:cubicBezTo>
                  <a:pt x="68" y="21"/>
                  <a:pt x="67" y="22"/>
                  <a:pt x="67" y="22"/>
                </a:cubicBezTo>
                <a:cubicBezTo>
                  <a:pt x="66" y="22"/>
                  <a:pt x="66" y="22"/>
                  <a:pt x="66" y="22"/>
                </a:cubicBezTo>
                <a:cubicBezTo>
                  <a:pt x="65" y="23"/>
                  <a:pt x="65" y="22"/>
                  <a:pt x="65" y="23"/>
                </a:cubicBezTo>
                <a:cubicBezTo>
                  <a:pt x="66" y="22"/>
                  <a:pt x="64" y="22"/>
                  <a:pt x="64" y="22"/>
                </a:cubicBezTo>
                <a:cubicBezTo>
                  <a:pt x="64" y="21"/>
                  <a:pt x="64" y="21"/>
                  <a:pt x="63" y="20"/>
                </a:cubicBezTo>
                <a:cubicBezTo>
                  <a:pt x="64" y="20"/>
                  <a:pt x="64" y="20"/>
                  <a:pt x="64" y="20"/>
                </a:cubicBezTo>
                <a:cubicBezTo>
                  <a:pt x="64" y="20"/>
                  <a:pt x="62" y="19"/>
                  <a:pt x="61" y="19"/>
                </a:cubicBezTo>
                <a:cubicBezTo>
                  <a:pt x="61" y="18"/>
                  <a:pt x="58" y="18"/>
                  <a:pt x="57" y="18"/>
                </a:cubicBezTo>
                <a:cubicBezTo>
                  <a:pt x="56" y="18"/>
                  <a:pt x="57" y="20"/>
                  <a:pt x="57" y="20"/>
                </a:cubicBezTo>
                <a:cubicBezTo>
                  <a:pt x="57" y="21"/>
                  <a:pt x="57" y="21"/>
                  <a:pt x="57" y="22"/>
                </a:cubicBezTo>
                <a:cubicBezTo>
                  <a:pt x="57" y="23"/>
                  <a:pt x="59" y="23"/>
                  <a:pt x="58" y="24"/>
                </a:cubicBezTo>
                <a:cubicBezTo>
                  <a:pt x="58" y="25"/>
                  <a:pt x="57" y="25"/>
                  <a:pt x="56" y="26"/>
                </a:cubicBezTo>
                <a:cubicBezTo>
                  <a:pt x="56" y="27"/>
                  <a:pt x="56" y="28"/>
                  <a:pt x="57" y="28"/>
                </a:cubicBezTo>
                <a:cubicBezTo>
                  <a:pt x="57" y="29"/>
                  <a:pt x="56" y="29"/>
                  <a:pt x="56" y="29"/>
                </a:cubicBezTo>
                <a:cubicBezTo>
                  <a:pt x="55" y="30"/>
                  <a:pt x="54" y="28"/>
                  <a:pt x="53" y="27"/>
                </a:cubicBezTo>
                <a:cubicBezTo>
                  <a:pt x="53" y="27"/>
                  <a:pt x="53" y="26"/>
                  <a:pt x="52" y="25"/>
                </a:cubicBezTo>
                <a:cubicBezTo>
                  <a:pt x="52" y="25"/>
                  <a:pt x="51" y="25"/>
                  <a:pt x="51" y="25"/>
                </a:cubicBezTo>
                <a:cubicBezTo>
                  <a:pt x="50" y="25"/>
                  <a:pt x="49" y="24"/>
                  <a:pt x="48" y="24"/>
                </a:cubicBezTo>
                <a:cubicBezTo>
                  <a:pt x="47" y="23"/>
                  <a:pt x="46" y="23"/>
                  <a:pt x="44" y="24"/>
                </a:cubicBezTo>
                <a:cubicBezTo>
                  <a:pt x="45" y="24"/>
                  <a:pt x="44" y="22"/>
                  <a:pt x="43" y="22"/>
                </a:cubicBezTo>
                <a:cubicBezTo>
                  <a:pt x="44" y="21"/>
                  <a:pt x="43" y="21"/>
                  <a:pt x="44" y="20"/>
                </a:cubicBezTo>
                <a:cubicBezTo>
                  <a:pt x="44" y="19"/>
                  <a:pt x="44" y="19"/>
                  <a:pt x="44" y="19"/>
                </a:cubicBezTo>
                <a:cubicBezTo>
                  <a:pt x="44" y="18"/>
                  <a:pt x="46" y="17"/>
                  <a:pt x="45" y="17"/>
                </a:cubicBezTo>
                <a:cubicBezTo>
                  <a:pt x="46" y="17"/>
                  <a:pt x="48" y="17"/>
                  <a:pt x="49" y="16"/>
                </a:cubicBezTo>
                <a:cubicBezTo>
                  <a:pt x="49" y="16"/>
                  <a:pt x="49" y="15"/>
                  <a:pt x="50" y="14"/>
                </a:cubicBezTo>
                <a:cubicBezTo>
                  <a:pt x="51" y="13"/>
                  <a:pt x="52" y="14"/>
                  <a:pt x="53" y="14"/>
                </a:cubicBezTo>
                <a:cubicBezTo>
                  <a:pt x="54" y="14"/>
                  <a:pt x="54" y="13"/>
                  <a:pt x="53" y="12"/>
                </a:cubicBezTo>
                <a:cubicBezTo>
                  <a:pt x="54" y="12"/>
                  <a:pt x="53" y="11"/>
                  <a:pt x="53" y="11"/>
                </a:cubicBezTo>
                <a:cubicBezTo>
                  <a:pt x="52" y="11"/>
                  <a:pt x="50" y="11"/>
                  <a:pt x="51" y="12"/>
                </a:cubicBezTo>
                <a:cubicBezTo>
                  <a:pt x="51" y="11"/>
                  <a:pt x="49" y="15"/>
                  <a:pt x="49" y="13"/>
                </a:cubicBezTo>
                <a:cubicBezTo>
                  <a:pt x="48" y="13"/>
                  <a:pt x="48" y="11"/>
                  <a:pt x="48" y="11"/>
                </a:cubicBezTo>
                <a:cubicBezTo>
                  <a:pt x="47" y="11"/>
                  <a:pt x="47" y="12"/>
                  <a:pt x="47" y="12"/>
                </a:cubicBezTo>
                <a:cubicBezTo>
                  <a:pt x="47" y="11"/>
                  <a:pt x="45" y="11"/>
                  <a:pt x="44" y="11"/>
                </a:cubicBezTo>
                <a:cubicBezTo>
                  <a:pt x="45" y="10"/>
                  <a:pt x="45" y="9"/>
                  <a:pt x="44" y="9"/>
                </a:cubicBezTo>
                <a:cubicBezTo>
                  <a:pt x="43" y="9"/>
                  <a:pt x="42" y="9"/>
                  <a:pt x="41" y="9"/>
                </a:cubicBezTo>
                <a:cubicBezTo>
                  <a:pt x="40" y="10"/>
                  <a:pt x="43" y="11"/>
                  <a:pt x="43" y="11"/>
                </a:cubicBezTo>
                <a:cubicBezTo>
                  <a:pt x="44" y="11"/>
                  <a:pt x="44" y="12"/>
                  <a:pt x="44" y="12"/>
                </a:cubicBezTo>
                <a:cubicBezTo>
                  <a:pt x="43" y="12"/>
                  <a:pt x="42" y="12"/>
                  <a:pt x="42" y="13"/>
                </a:cubicBezTo>
                <a:cubicBezTo>
                  <a:pt x="42" y="13"/>
                  <a:pt x="43" y="14"/>
                  <a:pt x="42" y="14"/>
                </a:cubicBezTo>
                <a:cubicBezTo>
                  <a:pt x="42" y="14"/>
                  <a:pt x="42" y="13"/>
                  <a:pt x="41" y="12"/>
                </a:cubicBezTo>
                <a:cubicBezTo>
                  <a:pt x="42" y="13"/>
                  <a:pt x="39" y="13"/>
                  <a:pt x="39" y="13"/>
                </a:cubicBezTo>
                <a:cubicBezTo>
                  <a:pt x="38" y="13"/>
                  <a:pt x="36" y="13"/>
                  <a:pt x="36" y="12"/>
                </a:cubicBezTo>
                <a:cubicBezTo>
                  <a:pt x="36" y="12"/>
                  <a:pt x="36" y="11"/>
                  <a:pt x="36" y="11"/>
                </a:cubicBezTo>
                <a:cubicBezTo>
                  <a:pt x="35" y="10"/>
                  <a:pt x="35" y="10"/>
                  <a:pt x="35" y="10"/>
                </a:cubicBezTo>
                <a:cubicBezTo>
                  <a:pt x="33" y="10"/>
                  <a:pt x="31" y="11"/>
                  <a:pt x="29" y="12"/>
                </a:cubicBezTo>
                <a:cubicBezTo>
                  <a:pt x="29" y="12"/>
                  <a:pt x="29" y="12"/>
                  <a:pt x="30" y="12"/>
                </a:cubicBezTo>
                <a:cubicBezTo>
                  <a:pt x="30" y="12"/>
                  <a:pt x="31" y="12"/>
                  <a:pt x="31" y="12"/>
                </a:cubicBezTo>
                <a:cubicBezTo>
                  <a:pt x="32" y="11"/>
                  <a:pt x="33" y="11"/>
                  <a:pt x="34" y="11"/>
                </a:cubicBezTo>
                <a:cubicBezTo>
                  <a:pt x="34" y="11"/>
                  <a:pt x="34" y="11"/>
                  <a:pt x="34" y="11"/>
                </a:cubicBezTo>
                <a:cubicBezTo>
                  <a:pt x="34" y="11"/>
                  <a:pt x="35" y="12"/>
                  <a:pt x="35" y="12"/>
                </a:cubicBezTo>
                <a:cubicBezTo>
                  <a:pt x="35" y="12"/>
                  <a:pt x="34" y="12"/>
                  <a:pt x="33" y="12"/>
                </a:cubicBezTo>
                <a:cubicBezTo>
                  <a:pt x="33" y="12"/>
                  <a:pt x="32" y="13"/>
                  <a:pt x="32" y="13"/>
                </a:cubicBezTo>
                <a:cubicBezTo>
                  <a:pt x="32" y="13"/>
                  <a:pt x="32" y="14"/>
                  <a:pt x="32" y="14"/>
                </a:cubicBezTo>
                <a:cubicBezTo>
                  <a:pt x="32" y="14"/>
                  <a:pt x="31" y="13"/>
                  <a:pt x="30" y="13"/>
                </a:cubicBezTo>
                <a:cubicBezTo>
                  <a:pt x="29" y="13"/>
                  <a:pt x="29" y="13"/>
                  <a:pt x="28" y="13"/>
                </a:cubicBezTo>
                <a:cubicBezTo>
                  <a:pt x="22" y="16"/>
                  <a:pt x="17" y="21"/>
                  <a:pt x="14" y="26"/>
                </a:cubicBezTo>
                <a:cubicBezTo>
                  <a:pt x="14" y="27"/>
                  <a:pt x="14" y="27"/>
                  <a:pt x="14" y="27"/>
                </a:cubicBezTo>
                <a:cubicBezTo>
                  <a:pt x="15" y="27"/>
                  <a:pt x="14" y="29"/>
                  <a:pt x="16" y="28"/>
                </a:cubicBezTo>
                <a:cubicBezTo>
                  <a:pt x="16" y="28"/>
                  <a:pt x="16" y="29"/>
                  <a:pt x="16" y="29"/>
                </a:cubicBezTo>
                <a:cubicBezTo>
                  <a:pt x="16" y="29"/>
                  <a:pt x="18" y="31"/>
                  <a:pt x="19" y="31"/>
                </a:cubicBezTo>
                <a:cubicBezTo>
                  <a:pt x="19" y="31"/>
                  <a:pt x="20" y="32"/>
                  <a:pt x="20" y="32"/>
                </a:cubicBezTo>
                <a:cubicBezTo>
                  <a:pt x="20" y="33"/>
                  <a:pt x="20" y="33"/>
                  <a:pt x="19" y="33"/>
                </a:cubicBezTo>
                <a:cubicBezTo>
                  <a:pt x="19" y="33"/>
                  <a:pt x="18" y="32"/>
                  <a:pt x="18" y="33"/>
                </a:cubicBezTo>
                <a:cubicBezTo>
                  <a:pt x="18" y="33"/>
                  <a:pt x="18" y="35"/>
                  <a:pt x="19" y="34"/>
                </a:cubicBezTo>
                <a:cubicBezTo>
                  <a:pt x="18" y="35"/>
                  <a:pt x="18" y="38"/>
                  <a:pt x="18" y="39"/>
                </a:cubicBezTo>
                <a:cubicBezTo>
                  <a:pt x="18" y="39"/>
                  <a:pt x="18" y="39"/>
                  <a:pt x="18" y="39"/>
                </a:cubicBezTo>
                <a:cubicBezTo>
                  <a:pt x="18" y="40"/>
                  <a:pt x="19" y="43"/>
                  <a:pt x="20" y="43"/>
                </a:cubicBezTo>
                <a:cubicBezTo>
                  <a:pt x="19" y="43"/>
                  <a:pt x="21" y="46"/>
                  <a:pt x="22" y="46"/>
                </a:cubicBezTo>
                <a:cubicBezTo>
                  <a:pt x="22" y="46"/>
                  <a:pt x="23" y="47"/>
                  <a:pt x="24" y="48"/>
                </a:cubicBezTo>
                <a:cubicBezTo>
                  <a:pt x="25" y="48"/>
                  <a:pt x="25" y="50"/>
                  <a:pt x="25" y="50"/>
                </a:cubicBezTo>
                <a:cubicBezTo>
                  <a:pt x="25" y="51"/>
                  <a:pt x="27" y="52"/>
                  <a:pt x="27" y="53"/>
                </a:cubicBezTo>
                <a:cubicBezTo>
                  <a:pt x="27" y="53"/>
                  <a:pt x="26" y="53"/>
                  <a:pt x="26" y="53"/>
                </a:cubicBezTo>
                <a:cubicBezTo>
                  <a:pt x="27" y="54"/>
                  <a:pt x="28" y="54"/>
                  <a:pt x="28" y="55"/>
                </a:cubicBezTo>
                <a:cubicBezTo>
                  <a:pt x="29" y="55"/>
                  <a:pt x="28" y="57"/>
                  <a:pt x="29" y="56"/>
                </a:cubicBezTo>
                <a:cubicBezTo>
                  <a:pt x="29" y="55"/>
                  <a:pt x="28" y="54"/>
                  <a:pt x="28" y="53"/>
                </a:cubicBezTo>
                <a:cubicBezTo>
                  <a:pt x="27" y="52"/>
                  <a:pt x="27" y="51"/>
                  <a:pt x="27" y="51"/>
                </a:cubicBezTo>
                <a:cubicBezTo>
                  <a:pt x="26" y="50"/>
                  <a:pt x="26" y="49"/>
                  <a:pt x="26" y="49"/>
                </a:cubicBezTo>
                <a:cubicBezTo>
                  <a:pt x="26" y="49"/>
                  <a:pt x="28" y="49"/>
                  <a:pt x="27" y="50"/>
                </a:cubicBezTo>
                <a:cubicBezTo>
                  <a:pt x="27" y="51"/>
                  <a:pt x="29" y="53"/>
                  <a:pt x="30" y="54"/>
                </a:cubicBezTo>
                <a:cubicBezTo>
                  <a:pt x="30" y="54"/>
                  <a:pt x="32" y="56"/>
                  <a:pt x="31" y="56"/>
                </a:cubicBezTo>
                <a:cubicBezTo>
                  <a:pt x="32" y="56"/>
                  <a:pt x="33" y="57"/>
                  <a:pt x="33" y="58"/>
                </a:cubicBezTo>
                <a:cubicBezTo>
                  <a:pt x="34" y="59"/>
                  <a:pt x="34" y="60"/>
                  <a:pt x="34" y="61"/>
                </a:cubicBezTo>
                <a:cubicBezTo>
                  <a:pt x="34" y="62"/>
                  <a:pt x="36" y="63"/>
                  <a:pt x="37" y="63"/>
                </a:cubicBezTo>
                <a:cubicBezTo>
                  <a:pt x="38" y="64"/>
                  <a:pt x="39" y="64"/>
                  <a:pt x="40" y="65"/>
                </a:cubicBezTo>
                <a:cubicBezTo>
                  <a:pt x="41" y="65"/>
                  <a:pt x="41" y="65"/>
                  <a:pt x="42" y="64"/>
                </a:cubicBezTo>
                <a:cubicBezTo>
                  <a:pt x="44" y="64"/>
                  <a:pt x="44" y="66"/>
                  <a:pt x="46" y="67"/>
                </a:cubicBezTo>
                <a:cubicBezTo>
                  <a:pt x="46" y="67"/>
                  <a:pt x="48" y="68"/>
                  <a:pt x="49" y="67"/>
                </a:cubicBezTo>
                <a:cubicBezTo>
                  <a:pt x="49" y="68"/>
                  <a:pt x="50" y="70"/>
                  <a:pt x="50" y="70"/>
                </a:cubicBezTo>
                <a:cubicBezTo>
                  <a:pt x="51" y="71"/>
                  <a:pt x="52" y="71"/>
                  <a:pt x="53" y="72"/>
                </a:cubicBezTo>
                <a:cubicBezTo>
                  <a:pt x="53" y="72"/>
                  <a:pt x="53" y="72"/>
                  <a:pt x="53" y="72"/>
                </a:cubicBezTo>
                <a:cubicBezTo>
                  <a:pt x="53" y="72"/>
                  <a:pt x="54" y="74"/>
                  <a:pt x="55" y="73"/>
                </a:cubicBezTo>
                <a:cubicBezTo>
                  <a:pt x="55" y="73"/>
                  <a:pt x="56" y="72"/>
                  <a:pt x="56" y="71"/>
                </a:cubicBezTo>
                <a:cubicBezTo>
                  <a:pt x="54" y="72"/>
                  <a:pt x="53" y="72"/>
                  <a:pt x="52" y="70"/>
                </a:cubicBezTo>
                <a:cubicBezTo>
                  <a:pt x="52" y="70"/>
                  <a:pt x="51" y="68"/>
                  <a:pt x="52" y="68"/>
                </a:cubicBezTo>
                <a:cubicBezTo>
                  <a:pt x="53" y="68"/>
                  <a:pt x="53" y="67"/>
                  <a:pt x="52" y="66"/>
                </a:cubicBezTo>
                <a:cubicBezTo>
                  <a:pt x="52" y="66"/>
                  <a:pt x="51" y="65"/>
                  <a:pt x="51" y="64"/>
                </a:cubicBezTo>
                <a:cubicBezTo>
                  <a:pt x="51" y="65"/>
                  <a:pt x="49" y="65"/>
                  <a:pt x="49" y="64"/>
                </a:cubicBezTo>
                <a:cubicBezTo>
                  <a:pt x="49" y="64"/>
                  <a:pt x="49" y="65"/>
                  <a:pt x="49" y="65"/>
                </a:cubicBezTo>
                <a:cubicBezTo>
                  <a:pt x="49" y="65"/>
                  <a:pt x="48" y="65"/>
                  <a:pt x="48" y="65"/>
                </a:cubicBezTo>
                <a:cubicBezTo>
                  <a:pt x="48" y="64"/>
                  <a:pt x="48" y="63"/>
                  <a:pt x="48" y="62"/>
                </a:cubicBezTo>
                <a:cubicBezTo>
                  <a:pt x="49" y="61"/>
                  <a:pt x="51" y="59"/>
                  <a:pt x="48" y="59"/>
                </a:cubicBezTo>
                <a:cubicBezTo>
                  <a:pt x="47" y="59"/>
                  <a:pt x="47" y="60"/>
                  <a:pt x="46" y="60"/>
                </a:cubicBezTo>
                <a:cubicBezTo>
                  <a:pt x="46" y="61"/>
                  <a:pt x="46" y="62"/>
                  <a:pt x="45" y="62"/>
                </a:cubicBezTo>
                <a:cubicBezTo>
                  <a:pt x="45" y="63"/>
                  <a:pt x="43" y="62"/>
                  <a:pt x="42" y="62"/>
                </a:cubicBezTo>
                <a:cubicBezTo>
                  <a:pt x="41" y="61"/>
                  <a:pt x="40" y="59"/>
                  <a:pt x="40" y="58"/>
                </a:cubicBezTo>
                <a:cubicBezTo>
                  <a:pt x="40" y="56"/>
                  <a:pt x="41" y="55"/>
                  <a:pt x="40" y="53"/>
                </a:cubicBezTo>
                <a:cubicBezTo>
                  <a:pt x="41" y="53"/>
                  <a:pt x="41" y="52"/>
                  <a:pt x="41" y="52"/>
                </a:cubicBezTo>
                <a:cubicBezTo>
                  <a:pt x="42" y="52"/>
                  <a:pt x="42" y="52"/>
                  <a:pt x="42" y="51"/>
                </a:cubicBezTo>
                <a:cubicBezTo>
                  <a:pt x="42" y="51"/>
                  <a:pt x="42" y="51"/>
                  <a:pt x="42" y="51"/>
                </a:cubicBezTo>
                <a:cubicBezTo>
                  <a:pt x="43" y="52"/>
                  <a:pt x="45" y="50"/>
                  <a:pt x="45" y="51"/>
                </a:cubicBezTo>
                <a:cubicBezTo>
                  <a:pt x="46" y="51"/>
                  <a:pt x="47" y="52"/>
                  <a:pt x="47" y="51"/>
                </a:cubicBezTo>
                <a:cubicBezTo>
                  <a:pt x="47" y="51"/>
                  <a:pt x="46" y="50"/>
                  <a:pt x="47" y="50"/>
                </a:cubicBezTo>
                <a:cubicBezTo>
                  <a:pt x="47" y="51"/>
                  <a:pt x="48" y="51"/>
                  <a:pt x="48" y="50"/>
                </a:cubicBezTo>
                <a:cubicBezTo>
                  <a:pt x="49" y="50"/>
                  <a:pt x="50" y="50"/>
                  <a:pt x="51" y="51"/>
                </a:cubicBezTo>
                <a:cubicBezTo>
                  <a:pt x="51" y="51"/>
                  <a:pt x="51" y="52"/>
                  <a:pt x="52" y="51"/>
                </a:cubicBezTo>
                <a:cubicBezTo>
                  <a:pt x="53" y="52"/>
                  <a:pt x="53" y="52"/>
                  <a:pt x="53" y="52"/>
                </a:cubicBezTo>
                <a:cubicBezTo>
                  <a:pt x="53" y="53"/>
                  <a:pt x="53" y="55"/>
                  <a:pt x="54" y="55"/>
                </a:cubicBezTo>
                <a:cubicBezTo>
                  <a:pt x="55" y="56"/>
                  <a:pt x="55" y="54"/>
                  <a:pt x="55" y="53"/>
                </a:cubicBezTo>
                <a:cubicBezTo>
                  <a:pt x="55" y="53"/>
                  <a:pt x="55" y="51"/>
                  <a:pt x="55" y="51"/>
                </a:cubicBezTo>
                <a:cubicBezTo>
                  <a:pt x="53" y="50"/>
                  <a:pt x="54" y="49"/>
                  <a:pt x="55" y="48"/>
                </a:cubicBezTo>
                <a:cubicBezTo>
                  <a:pt x="55" y="48"/>
                  <a:pt x="56" y="47"/>
                  <a:pt x="57" y="47"/>
                </a:cubicBezTo>
                <a:cubicBezTo>
                  <a:pt x="58" y="46"/>
                  <a:pt x="58" y="45"/>
                  <a:pt x="58" y="45"/>
                </a:cubicBezTo>
                <a:cubicBezTo>
                  <a:pt x="58" y="45"/>
                  <a:pt x="58" y="44"/>
                  <a:pt x="59" y="44"/>
                </a:cubicBezTo>
                <a:cubicBezTo>
                  <a:pt x="58" y="44"/>
                  <a:pt x="58" y="43"/>
                  <a:pt x="58" y="43"/>
                </a:cubicBezTo>
                <a:cubicBezTo>
                  <a:pt x="58" y="43"/>
                  <a:pt x="58" y="43"/>
                  <a:pt x="58" y="42"/>
                </a:cubicBezTo>
                <a:cubicBezTo>
                  <a:pt x="58" y="42"/>
                  <a:pt x="58" y="41"/>
                  <a:pt x="59" y="41"/>
                </a:cubicBezTo>
                <a:cubicBezTo>
                  <a:pt x="59" y="42"/>
                  <a:pt x="61" y="41"/>
                  <a:pt x="60" y="40"/>
                </a:cubicBezTo>
                <a:cubicBezTo>
                  <a:pt x="61" y="39"/>
                  <a:pt x="62" y="40"/>
                  <a:pt x="62" y="39"/>
                </a:cubicBezTo>
                <a:cubicBezTo>
                  <a:pt x="63" y="39"/>
                  <a:pt x="63" y="38"/>
                  <a:pt x="63" y="37"/>
                </a:cubicBezTo>
                <a:cubicBezTo>
                  <a:pt x="64" y="37"/>
                  <a:pt x="64" y="37"/>
                  <a:pt x="65" y="36"/>
                </a:cubicBezTo>
                <a:cubicBezTo>
                  <a:pt x="65" y="36"/>
                  <a:pt x="66" y="36"/>
                  <a:pt x="66" y="35"/>
                </a:cubicBezTo>
                <a:cubicBezTo>
                  <a:pt x="67" y="36"/>
                  <a:pt x="69" y="34"/>
                  <a:pt x="68" y="34"/>
                </a:cubicBezTo>
                <a:cubicBezTo>
                  <a:pt x="68" y="33"/>
                  <a:pt x="67" y="33"/>
                  <a:pt x="66" y="33"/>
                </a:cubicBezTo>
                <a:cubicBezTo>
                  <a:pt x="67" y="32"/>
                  <a:pt x="67" y="33"/>
                  <a:pt x="68" y="32"/>
                </a:cubicBezTo>
                <a:cubicBezTo>
                  <a:pt x="69" y="32"/>
                  <a:pt x="68" y="32"/>
                  <a:pt x="67" y="31"/>
                </a:cubicBezTo>
                <a:cubicBezTo>
                  <a:pt x="66" y="31"/>
                  <a:pt x="65" y="32"/>
                  <a:pt x="65" y="32"/>
                </a:cubicBezTo>
                <a:cubicBezTo>
                  <a:pt x="64" y="33"/>
                  <a:pt x="64" y="33"/>
                  <a:pt x="63" y="33"/>
                </a:cubicBezTo>
                <a:close/>
                <a:moveTo>
                  <a:pt x="76" y="75"/>
                </a:moveTo>
                <a:cubicBezTo>
                  <a:pt x="76" y="75"/>
                  <a:pt x="75" y="75"/>
                  <a:pt x="75" y="75"/>
                </a:cubicBezTo>
                <a:cubicBezTo>
                  <a:pt x="74" y="74"/>
                  <a:pt x="74" y="74"/>
                  <a:pt x="73" y="74"/>
                </a:cubicBezTo>
                <a:cubicBezTo>
                  <a:pt x="73" y="73"/>
                  <a:pt x="72" y="72"/>
                  <a:pt x="71" y="72"/>
                </a:cubicBezTo>
                <a:cubicBezTo>
                  <a:pt x="70" y="71"/>
                  <a:pt x="70" y="71"/>
                  <a:pt x="69" y="71"/>
                </a:cubicBezTo>
                <a:cubicBezTo>
                  <a:pt x="69" y="71"/>
                  <a:pt x="67" y="71"/>
                  <a:pt x="68" y="72"/>
                </a:cubicBezTo>
                <a:cubicBezTo>
                  <a:pt x="67" y="71"/>
                  <a:pt x="66" y="70"/>
                  <a:pt x="65" y="70"/>
                </a:cubicBezTo>
                <a:cubicBezTo>
                  <a:pt x="64" y="70"/>
                  <a:pt x="64" y="69"/>
                  <a:pt x="63" y="70"/>
                </a:cubicBezTo>
                <a:cubicBezTo>
                  <a:pt x="62" y="70"/>
                  <a:pt x="62" y="71"/>
                  <a:pt x="62" y="71"/>
                </a:cubicBezTo>
                <a:cubicBezTo>
                  <a:pt x="61" y="71"/>
                  <a:pt x="63" y="70"/>
                  <a:pt x="62" y="69"/>
                </a:cubicBezTo>
                <a:cubicBezTo>
                  <a:pt x="62" y="68"/>
                  <a:pt x="60" y="70"/>
                  <a:pt x="60" y="70"/>
                </a:cubicBezTo>
                <a:cubicBezTo>
                  <a:pt x="59" y="70"/>
                  <a:pt x="59" y="71"/>
                  <a:pt x="59" y="71"/>
                </a:cubicBezTo>
                <a:cubicBezTo>
                  <a:pt x="58" y="71"/>
                  <a:pt x="58" y="72"/>
                  <a:pt x="58" y="72"/>
                </a:cubicBezTo>
                <a:cubicBezTo>
                  <a:pt x="58" y="72"/>
                  <a:pt x="57" y="72"/>
                  <a:pt x="57" y="72"/>
                </a:cubicBezTo>
                <a:cubicBezTo>
                  <a:pt x="57" y="73"/>
                  <a:pt x="57" y="75"/>
                  <a:pt x="57" y="76"/>
                </a:cubicBezTo>
                <a:cubicBezTo>
                  <a:pt x="57" y="77"/>
                  <a:pt x="57" y="79"/>
                  <a:pt x="56" y="79"/>
                </a:cubicBezTo>
                <a:cubicBezTo>
                  <a:pt x="56" y="80"/>
                  <a:pt x="55" y="81"/>
                  <a:pt x="55" y="82"/>
                </a:cubicBezTo>
                <a:cubicBezTo>
                  <a:pt x="54" y="82"/>
                  <a:pt x="55" y="83"/>
                  <a:pt x="55" y="83"/>
                </a:cubicBezTo>
                <a:cubicBezTo>
                  <a:pt x="55" y="84"/>
                  <a:pt x="54" y="85"/>
                  <a:pt x="54" y="86"/>
                </a:cubicBezTo>
                <a:cubicBezTo>
                  <a:pt x="54" y="86"/>
                  <a:pt x="54" y="87"/>
                  <a:pt x="54" y="87"/>
                </a:cubicBezTo>
                <a:cubicBezTo>
                  <a:pt x="63" y="85"/>
                  <a:pt x="71" y="81"/>
                  <a:pt x="76" y="75"/>
                </a:cubicBezTo>
                <a:close/>
              </a:path>
            </a:pathLst>
          </a:custGeom>
          <a:solidFill>
            <a:schemeClr val="bg2"/>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Freeform 167"/>
          <p:cNvSpPr>
            <a:spLocks noEditPoints="1"/>
          </p:cNvSpPr>
          <p:nvPr/>
        </p:nvSpPr>
        <p:spPr bwMode="auto">
          <a:xfrm>
            <a:off x="5233988" y="2874963"/>
            <a:ext cx="273050" cy="273050"/>
          </a:xfrm>
          <a:custGeom>
            <a:avLst/>
            <a:gdLst>
              <a:gd name="T0" fmla="*/ 99 w 102"/>
              <a:gd name="T1" fmla="*/ 20 h 102"/>
              <a:gd name="T2" fmla="*/ 19 w 102"/>
              <a:gd name="T3" fmla="*/ 101 h 102"/>
              <a:gd name="T4" fmla="*/ 16 w 102"/>
              <a:gd name="T5" fmla="*/ 102 h 102"/>
              <a:gd name="T6" fmla="*/ 13 w 102"/>
              <a:gd name="T7" fmla="*/ 101 h 102"/>
              <a:gd name="T8" fmla="*/ 1 w 102"/>
              <a:gd name="T9" fmla="*/ 88 h 102"/>
              <a:gd name="T10" fmla="*/ 0 w 102"/>
              <a:gd name="T11" fmla="*/ 86 h 102"/>
              <a:gd name="T12" fmla="*/ 1 w 102"/>
              <a:gd name="T13" fmla="*/ 83 h 102"/>
              <a:gd name="T14" fmla="*/ 81 w 102"/>
              <a:gd name="T15" fmla="*/ 2 h 102"/>
              <a:gd name="T16" fmla="*/ 84 w 102"/>
              <a:gd name="T17" fmla="*/ 1 h 102"/>
              <a:gd name="T18" fmla="*/ 87 w 102"/>
              <a:gd name="T19" fmla="*/ 2 h 102"/>
              <a:gd name="T20" fmla="*/ 99 w 102"/>
              <a:gd name="T21" fmla="*/ 15 h 102"/>
              <a:gd name="T22" fmla="*/ 100 w 102"/>
              <a:gd name="T23" fmla="*/ 18 h 102"/>
              <a:gd name="T24" fmla="*/ 99 w 102"/>
              <a:gd name="T25" fmla="*/ 20 h 102"/>
              <a:gd name="T26" fmla="*/ 22 w 102"/>
              <a:gd name="T27" fmla="*/ 8 h 102"/>
              <a:gd name="T28" fmla="*/ 16 w 102"/>
              <a:gd name="T29" fmla="*/ 9 h 102"/>
              <a:gd name="T30" fmla="*/ 14 w 102"/>
              <a:gd name="T31" fmla="*/ 16 h 102"/>
              <a:gd name="T32" fmla="*/ 12 w 102"/>
              <a:gd name="T33" fmla="*/ 9 h 102"/>
              <a:gd name="T34" fmla="*/ 6 w 102"/>
              <a:gd name="T35" fmla="*/ 8 h 102"/>
              <a:gd name="T36" fmla="*/ 12 w 102"/>
              <a:gd name="T37" fmla="*/ 6 h 102"/>
              <a:gd name="T38" fmla="*/ 14 w 102"/>
              <a:gd name="T39" fmla="*/ 0 h 102"/>
              <a:gd name="T40" fmla="*/ 16 w 102"/>
              <a:gd name="T41" fmla="*/ 6 h 102"/>
              <a:gd name="T42" fmla="*/ 22 w 102"/>
              <a:gd name="T43" fmla="*/ 8 h 102"/>
              <a:gd name="T44" fmla="*/ 50 w 102"/>
              <a:gd name="T45" fmla="*/ 20 h 102"/>
              <a:gd name="T46" fmla="*/ 38 w 102"/>
              <a:gd name="T47" fmla="*/ 23 h 102"/>
              <a:gd name="T48" fmla="*/ 34 w 102"/>
              <a:gd name="T49" fmla="*/ 36 h 102"/>
              <a:gd name="T50" fmla="*/ 30 w 102"/>
              <a:gd name="T51" fmla="*/ 23 h 102"/>
              <a:gd name="T52" fmla="*/ 18 w 102"/>
              <a:gd name="T53" fmla="*/ 20 h 102"/>
              <a:gd name="T54" fmla="*/ 30 w 102"/>
              <a:gd name="T55" fmla="*/ 16 h 102"/>
              <a:gd name="T56" fmla="*/ 34 w 102"/>
              <a:gd name="T57" fmla="*/ 4 h 102"/>
              <a:gd name="T58" fmla="*/ 38 w 102"/>
              <a:gd name="T59" fmla="*/ 16 h 102"/>
              <a:gd name="T60" fmla="*/ 50 w 102"/>
              <a:gd name="T61" fmla="*/ 20 h 102"/>
              <a:gd name="T62" fmla="*/ 62 w 102"/>
              <a:gd name="T63" fmla="*/ 8 h 102"/>
              <a:gd name="T64" fmla="*/ 56 w 102"/>
              <a:gd name="T65" fmla="*/ 9 h 102"/>
              <a:gd name="T66" fmla="*/ 54 w 102"/>
              <a:gd name="T67" fmla="*/ 16 h 102"/>
              <a:gd name="T68" fmla="*/ 52 w 102"/>
              <a:gd name="T69" fmla="*/ 9 h 102"/>
              <a:gd name="T70" fmla="*/ 46 w 102"/>
              <a:gd name="T71" fmla="*/ 8 h 102"/>
              <a:gd name="T72" fmla="*/ 52 w 102"/>
              <a:gd name="T73" fmla="*/ 6 h 102"/>
              <a:gd name="T74" fmla="*/ 54 w 102"/>
              <a:gd name="T75" fmla="*/ 0 h 102"/>
              <a:gd name="T76" fmla="*/ 56 w 102"/>
              <a:gd name="T77" fmla="*/ 6 h 102"/>
              <a:gd name="T78" fmla="*/ 62 w 102"/>
              <a:gd name="T79" fmla="*/ 8 h 102"/>
              <a:gd name="T80" fmla="*/ 90 w 102"/>
              <a:gd name="T81" fmla="*/ 18 h 102"/>
              <a:gd name="T82" fmla="*/ 84 w 102"/>
              <a:gd name="T83" fmla="*/ 11 h 102"/>
              <a:gd name="T84" fmla="*/ 65 w 102"/>
              <a:gd name="T85" fmla="*/ 29 h 102"/>
              <a:gd name="T86" fmla="*/ 72 w 102"/>
              <a:gd name="T87" fmla="*/ 36 h 102"/>
              <a:gd name="T88" fmla="*/ 90 w 102"/>
              <a:gd name="T89" fmla="*/ 18 h 102"/>
              <a:gd name="T90" fmla="*/ 102 w 102"/>
              <a:gd name="T91" fmla="*/ 48 h 102"/>
              <a:gd name="T92" fmla="*/ 96 w 102"/>
              <a:gd name="T93" fmla="*/ 49 h 102"/>
              <a:gd name="T94" fmla="*/ 94 w 102"/>
              <a:gd name="T95" fmla="*/ 56 h 102"/>
              <a:gd name="T96" fmla="*/ 92 w 102"/>
              <a:gd name="T97" fmla="*/ 49 h 102"/>
              <a:gd name="T98" fmla="*/ 86 w 102"/>
              <a:gd name="T99" fmla="*/ 48 h 102"/>
              <a:gd name="T100" fmla="*/ 92 w 102"/>
              <a:gd name="T101" fmla="*/ 46 h 102"/>
              <a:gd name="T102" fmla="*/ 94 w 102"/>
              <a:gd name="T103" fmla="*/ 40 h 102"/>
              <a:gd name="T104" fmla="*/ 96 w 102"/>
              <a:gd name="T105" fmla="*/ 46 h 102"/>
              <a:gd name="T106" fmla="*/ 102 w 102"/>
              <a:gd name="T107" fmla="*/ 48 h 1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2" h="102">
                <a:moveTo>
                  <a:pt x="99" y="20"/>
                </a:moveTo>
                <a:cubicBezTo>
                  <a:pt x="19" y="101"/>
                  <a:pt x="19" y="101"/>
                  <a:pt x="19" y="101"/>
                </a:cubicBezTo>
                <a:cubicBezTo>
                  <a:pt x="18" y="101"/>
                  <a:pt x="17" y="102"/>
                  <a:pt x="16" y="102"/>
                </a:cubicBezTo>
                <a:cubicBezTo>
                  <a:pt x="15" y="102"/>
                  <a:pt x="14" y="101"/>
                  <a:pt x="13" y="101"/>
                </a:cubicBezTo>
                <a:cubicBezTo>
                  <a:pt x="1" y="88"/>
                  <a:pt x="1" y="88"/>
                  <a:pt x="1" y="88"/>
                </a:cubicBezTo>
                <a:cubicBezTo>
                  <a:pt x="0" y="88"/>
                  <a:pt x="0" y="87"/>
                  <a:pt x="0" y="86"/>
                </a:cubicBezTo>
                <a:cubicBezTo>
                  <a:pt x="0" y="84"/>
                  <a:pt x="0" y="83"/>
                  <a:pt x="1" y="83"/>
                </a:cubicBezTo>
                <a:cubicBezTo>
                  <a:pt x="81" y="2"/>
                  <a:pt x="81" y="2"/>
                  <a:pt x="81" y="2"/>
                </a:cubicBezTo>
                <a:cubicBezTo>
                  <a:pt x="82" y="2"/>
                  <a:pt x="83" y="1"/>
                  <a:pt x="84" y="1"/>
                </a:cubicBezTo>
                <a:cubicBezTo>
                  <a:pt x="85" y="1"/>
                  <a:pt x="86" y="2"/>
                  <a:pt x="87" y="2"/>
                </a:cubicBezTo>
                <a:cubicBezTo>
                  <a:pt x="99" y="15"/>
                  <a:pt x="99" y="15"/>
                  <a:pt x="99" y="15"/>
                </a:cubicBezTo>
                <a:cubicBezTo>
                  <a:pt x="100" y="16"/>
                  <a:pt x="100" y="17"/>
                  <a:pt x="100" y="18"/>
                </a:cubicBezTo>
                <a:cubicBezTo>
                  <a:pt x="100" y="19"/>
                  <a:pt x="100" y="20"/>
                  <a:pt x="99" y="20"/>
                </a:cubicBezTo>
                <a:close/>
                <a:moveTo>
                  <a:pt x="22" y="8"/>
                </a:moveTo>
                <a:cubicBezTo>
                  <a:pt x="16" y="9"/>
                  <a:pt x="16" y="9"/>
                  <a:pt x="16" y="9"/>
                </a:cubicBezTo>
                <a:cubicBezTo>
                  <a:pt x="14" y="16"/>
                  <a:pt x="14" y="16"/>
                  <a:pt x="14" y="16"/>
                </a:cubicBezTo>
                <a:cubicBezTo>
                  <a:pt x="12" y="9"/>
                  <a:pt x="12" y="9"/>
                  <a:pt x="12" y="9"/>
                </a:cubicBezTo>
                <a:cubicBezTo>
                  <a:pt x="6" y="8"/>
                  <a:pt x="6" y="8"/>
                  <a:pt x="6" y="8"/>
                </a:cubicBezTo>
                <a:cubicBezTo>
                  <a:pt x="12" y="6"/>
                  <a:pt x="12" y="6"/>
                  <a:pt x="12" y="6"/>
                </a:cubicBezTo>
                <a:cubicBezTo>
                  <a:pt x="14" y="0"/>
                  <a:pt x="14" y="0"/>
                  <a:pt x="14" y="0"/>
                </a:cubicBezTo>
                <a:cubicBezTo>
                  <a:pt x="16" y="6"/>
                  <a:pt x="16" y="6"/>
                  <a:pt x="16" y="6"/>
                </a:cubicBezTo>
                <a:lnTo>
                  <a:pt x="22" y="8"/>
                </a:lnTo>
                <a:close/>
                <a:moveTo>
                  <a:pt x="50" y="20"/>
                </a:moveTo>
                <a:cubicBezTo>
                  <a:pt x="38" y="23"/>
                  <a:pt x="38" y="23"/>
                  <a:pt x="38" y="23"/>
                </a:cubicBezTo>
                <a:cubicBezTo>
                  <a:pt x="34" y="36"/>
                  <a:pt x="34" y="36"/>
                  <a:pt x="34" y="36"/>
                </a:cubicBezTo>
                <a:cubicBezTo>
                  <a:pt x="30" y="23"/>
                  <a:pt x="30" y="23"/>
                  <a:pt x="30" y="23"/>
                </a:cubicBezTo>
                <a:cubicBezTo>
                  <a:pt x="18" y="20"/>
                  <a:pt x="18" y="20"/>
                  <a:pt x="18" y="20"/>
                </a:cubicBezTo>
                <a:cubicBezTo>
                  <a:pt x="30" y="16"/>
                  <a:pt x="30" y="16"/>
                  <a:pt x="30" y="16"/>
                </a:cubicBezTo>
                <a:cubicBezTo>
                  <a:pt x="34" y="4"/>
                  <a:pt x="34" y="4"/>
                  <a:pt x="34" y="4"/>
                </a:cubicBezTo>
                <a:cubicBezTo>
                  <a:pt x="38" y="16"/>
                  <a:pt x="38" y="16"/>
                  <a:pt x="38" y="16"/>
                </a:cubicBezTo>
                <a:lnTo>
                  <a:pt x="50" y="20"/>
                </a:lnTo>
                <a:close/>
                <a:moveTo>
                  <a:pt x="62" y="8"/>
                </a:moveTo>
                <a:cubicBezTo>
                  <a:pt x="56" y="9"/>
                  <a:pt x="56" y="9"/>
                  <a:pt x="56" y="9"/>
                </a:cubicBezTo>
                <a:cubicBezTo>
                  <a:pt x="54" y="16"/>
                  <a:pt x="54" y="16"/>
                  <a:pt x="54" y="16"/>
                </a:cubicBezTo>
                <a:cubicBezTo>
                  <a:pt x="52" y="9"/>
                  <a:pt x="52" y="9"/>
                  <a:pt x="52" y="9"/>
                </a:cubicBezTo>
                <a:cubicBezTo>
                  <a:pt x="46" y="8"/>
                  <a:pt x="46" y="8"/>
                  <a:pt x="46" y="8"/>
                </a:cubicBezTo>
                <a:cubicBezTo>
                  <a:pt x="52" y="6"/>
                  <a:pt x="52" y="6"/>
                  <a:pt x="52" y="6"/>
                </a:cubicBezTo>
                <a:cubicBezTo>
                  <a:pt x="54" y="0"/>
                  <a:pt x="54" y="0"/>
                  <a:pt x="54" y="0"/>
                </a:cubicBezTo>
                <a:cubicBezTo>
                  <a:pt x="56" y="6"/>
                  <a:pt x="56" y="6"/>
                  <a:pt x="56" y="6"/>
                </a:cubicBezTo>
                <a:lnTo>
                  <a:pt x="62" y="8"/>
                </a:lnTo>
                <a:close/>
                <a:moveTo>
                  <a:pt x="90" y="18"/>
                </a:moveTo>
                <a:cubicBezTo>
                  <a:pt x="84" y="11"/>
                  <a:pt x="84" y="11"/>
                  <a:pt x="84" y="11"/>
                </a:cubicBezTo>
                <a:cubicBezTo>
                  <a:pt x="65" y="29"/>
                  <a:pt x="65" y="29"/>
                  <a:pt x="65" y="29"/>
                </a:cubicBezTo>
                <a:cubicBezTo>
                  <a:pt x="72" y="36"/>
                  <a:pt x="72" y="36"/>
                  <a:pt x="72" y="36"/>
                </a:cubicBezTo>
                <a:lnTo>
                  <a:pt x="90" y="18"/>
                </a:lnTo>
                <a:close/>
                <a:moveTo>
                  <a:pt x="102" y="48"/>
                </a:moveTo>
                <a:cubicBezTo>
                  <a:pt x="96" y="49"/>
                  <a:pt x="96" y="49"/>
                  <a:pt x="96" y="49"/>
                </a:cubicBezTo>
                <a:cubicBezTo>
                  <a:pt x="94" y="56"/>
                  <a:pt x="94" y="56"/>
                  <a:pt x="94" y="56"/>
                </a:cubicBezTo>
                <a:cubicBezTo>
                  <a:pt x="92" y="49"/>
                  <a:pt x="92" y="49"/>
                  <a:pt x="92" y="49"/>
                </a:cubicBezTo>
                <a:cubicBezTo>
                  <a:pt x="86" y="48"/>
                  <a:pt x="86" y="48"/>
                  <a:pt x="86" y="48"/>
                </a:cubicBezTo>
                <a:cubicBezTo>
                  <a:pt x="92" y="46"/>
                  <a:pt x="92" y="46"/>
                  <a:pt x="92" y="46"/>
                </a:cubicBezTo>
                <a:cubicBezTo>
                  <a:pt x="94" y="40"/>
                  <a:pt x="94" y="40"/>
                  <a:pt x="94" y="40"/>
                </a:cubicBezTo>
                <a:cubicBezTo>
                  <a:pt x="96" y="46"/>
                  <a:pt x="96" y="46"/>
                  <a:pt x="96" y="46"/>
                </a:cubicBezTo>
                <a:lnTo>
                  <a:pt x="102" y="48"/>
                </a:lnTo>
                <a:close/>
              </a:path>
            </a:pathLst>
          </a:custGeom>
          <a:solidFill>
            <a:schemeClr val="bg2"/>
          </a:solidFill>
          <a:ln>
            <a:noFill/>
          </a:ln>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16" name="Straight Connector 15"/>
          <p:cNvCxnSpPr/>
          <p:nvPr/>
        </p:nvCxnSpPr>
        <p:spPr>
          <a:xfrm>
            <a:off x="6513513" y="2973388"/>
            <a:ext cx="1292225" cy="0"/>
          </a:xfrm>
          <a:prstGeom prst="line">
            <a:avLst/>
          </a:prstGeom>
          <a:ln w="15875">
            <a:solidFill>
              <a:schemeClr val="accent2"/>
            </a:solidFill>
            <a:tailEnd type="oval"/>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7935913" y="2641600"/>
            <a:ext cx="1312862"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 name="TextBox 17"/>
          <p:cNvSpPr txBox="1"/>
          <p:nvPr/>
        </p:nvSpPr>
        <p:spPr>
          <a:xfrm>
            <a:off x="7935913" y="2870200"/>
            <a:ext cx="2159000" cy="550863"/>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cxnSp>
        <p:nvCxnSpPr>
          <p:cNvPr id="19" name="Straight Connector 18"/>
          <p:cNvCxnSpPr/>
          <p:nvPr/>
        </p:nvCxnSpPr>
        <p:spPr>
          <a:xfrm>
            <a:off x="6681788" y="4273550"/>
            <a:ext cx="1955800" cy="0"/>
          </a:xfrm>
          <a:prstGeom prst="line">
            <a:avLst/>
          </a:prstGeom>
          <a:ln w="15875">
            <a:solidFill>
              <a:schemeClr val="accent3"/>
            </a:solidFill>
            <a:tailEnd type="oval"/>
          </a:ln>
        </p:spPr>
        <p:style>
          <a:lnRef idx="1">
            <a:schemeClr val="accent1"/>
          </a:lnRef>
          <a:fillRef idx="0">
            <a:schemeClr val="accent1"/>
          </a:fillRef>
          <a:effectRef idx="0">
            <a:schemeClr val="accent1"/>
          </a:effectRef>
          <a:fontRef idx="minor">
            <a:schemeClr val="tx1"/>
          </a:fontRef>
        </p:style>
      </p:cxnSp>
      <p:sp>
        <p:nvSpPr>
          <p:cNvPr id="20" name="TextBox 19"/>
          <p:cNvSpPr txBox="1"/>
          <p:nvPr/>
        </p:nvSpPr>
        <p:spPr>
          <a:xfrm>
            <a:off x="8702675" y="3941763"/>
            <a:ext cx="1312863" cy="33813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1" name="TextBox 20"/>
          <p:cNvSpPr txBox="1"/>
          <p:nvPr/>
        </p:nvSpPr>
        <p:spPr>
          <a:xfrm>
            <a:off x="8702675" y="4170363"/>
            <a:ext cx="2159000" cy="550862"/>
          </a:xfrm>
          <a:prstGeom prst="rect">
            <a:avLst/>
          </a:prstGeom>
          <a:noFill/>
        </p:spPr>
        <p:txBody>
          <a:bodyPr>
            <a:spAutoFit/>
          </a:bodyPr>
          <a:lstStyle/>
          <a:p>
            <a:pPr marL="0" marR="0" lvl="0" indent="0" algn="l"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cxnSp>
        <p:nvCxnSpPr>
          <p:cNvPr id="22" name="Straight Connector 21"/>
          <p:cNvCxnSpPr/>
          <p:nvPr/>
        </p:nvCxnSpPr>
        <p:spPr>
          <a:xfrm flipH="1">
            <a:off x="3711575" y="4456113"/>
            <a:ext cx="1377950" cy="0"/>
          </a:xfrm>
          <a:prstGeom prst="line">
            <a:avLst/>
          </a:prstGeom>
          <a:ln w="15875">
            <a:solidFill>
              <a:schemeClr val="accent4"/>
            </a:solidFill>
            <a:tailEnd type="oval"/>
          </a:ln>
        </p:spPr>
        <p:style>
          <a:lnRef idx="1">
            <a:schemeClr val="accent1"/>
          </a:lnRef>
          <a:fillRef idx="0">
            <a:schemeClr val="accent1"/>
          </a:fillRef>
          <a:effectRef idx="0">
            <a:schemeClr val="accent1"/>
          </a:effectRef>
          <a:fontRef idx="minor">
            <a:schemeClr val="tx1"/>
          </a:fontRef>
        </p:style>
      </p:cxnSp>
      <p:cxnSp>
        <p:nvCxnSpPr>
          <p:cNvPr id="23" name="Straight Connector 22"/>
          <p:cNvCxnSpPr/>
          <p:nvPr/>
        </p:nvCxnSpPr>
        <p:spPr>
          <a:xfrm flipH="1">
            <a:off x="3549650" y="2957513"/>
            <a:ext cx="1544638" cy="0"/>
          </a:xfrm>
          <a:prstGeom prst="line">
            <a:avLst/>
          </a:prstGeom>
          <a:ln w="15875">
            <a:solidFill>
              <a:schemeClr val="accent1"/>
            </a:solidFill>
            <a:tailEnd type="oval"/>
          </a:ln>
        </p:spPr>
        <p:style>
          <a:lnRef idx="1">
            <a:schemeClr val="accent1"/>
          </a:lnRef>
          <a:fillRef idx="0">
            <a:schemeClr val="accent1"/>
          </a:fillRef>
          <a:effectRef idx="0">
            <a:schemeClr val="accent1"/>
          </a:effectRef>
          <a:fontRef idx="minor">
            <a:schemeClr val="tx1"/>
          </a:fontRef>
        </p:style>
      </p:cxnSp>
      <p:sp>
        <p:nvSpPr>
          <p:cNvPr id="24" name="TextBox 23"/>
          <p:cNvSpPr txBox="1"/>
          <p:nvPr/>
        </p:nvSpPr>
        <p:spPr>
          <a:xfrm>
            <a:off x="2176463" y="2662238"/>
            <a:ext cx="1312862" cy="33813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 name="TextBox 24"/>
          <p:cNvSpPr txBox="1"/>
          <p:nvPr/>
        </p:nvSpPr>
        <p:spPr>
          <a:xfrm>
            <a:off x="1330325" y="2889250"/>
            <a:ext cx="2159000" cy="550863"/>
          </a:xfrm>
          <a:prstGeom prst="rect">
            <a:avLst/>
          </a:prstGeom>
          <a:noFill/>
        </p:spPr>
        <p:txBody>
          <a:bodyPr>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Lorem Ipsum is not simply random text.</a:t>
            </a:r>
            <a:endParaRPr kumimoji="0" lang="en-US" sz="10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6" name="TextBox 25"/>
          <p:cNvSpPr txBox="1"/>
          <p:nvPr/>
        </p:nvSpPr>
        <p:spPr>
          <a:xfrm>
            <a:off x="2309813" y="4162425"/>
            <a:ext cx="1312862"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7" name="TextBox 26"/>
          <p:cNvSpPr txBox="1"/>
          <p:nvPr/>
        </p:nvSpPr>
        <p:spPr>
          <a:xfrm>
            <a:off x="1463675" y="4389438"/>
            <a:ext cx="2159000" cy="550862"/>
          </a:xfrm>
          <a:prstGeom prst="rect">
            <a:avLst/>
          </a:prstGeom>
          <a:noFill/>
        </p:spPr>
        <p:txBody>
          <a:bodyPr>
            <a:spAutoFit/>
          </a:bodyPr>
          <a:lstStyle/>
          <a:p>
            <a:pPr marL="0" marR="0" lvl="0" indent="0" algn="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category</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5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is not simply random text.</a:t>
            </a:r>
            <a:endParaRPr kumimoji="0" lang="en-US" sz="10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28" name="Group 27"/>
          <p:cNvGrpSpPr/>
          <p:nvPr/>
        </p:nvGrpSpPr>
        <p:grpSpPr>
          <a:xfrm rot="1800000">
            <a:off x="5472749" y="3470029"/>
            <a:ext cx="572542" cy="536306"/>
            <a:chOff x="3484563" y="5411788"/>
            <a:chExt cx="501650" cy="469901"/>
          </a:xfrm>
          <a:solidFill>
            <a:schemeClr val="accent6"/>
          </a:solidFill>
        </p:grpSpPr>
        <p:sp>
          <p:nvSpPr>
            <p:cNvPr id="29" name="Freeform 5"/>
            <p:cNvSpPr>
              <a:spLocks noEditPoints="1"/>
            </p:cNvSpPr>
            <p:nvPr/>
          </p:nvSpPr>
          <p:spPr bwMode="auto">
            <a:xfrm>
              <a:off x="3484563" y="5459413"/>
              <a:ext cx="501650" cy="387350"/>
            </a:xfrm>
            <a:custGeom>
              <a:avLst/>
              <a:gdLst>
                <a:gd name="T0" fmla="*/ 1352 w 1401"/>
                <a:gd name="T1" fmla="*/ 24 h 1076"/>
                <a:gd name="T2" fmla="*/ 1060 w 1401"/>
                <a:gd name="T3" fmla="*/ 103 h 1076"/>
                <a:gd name="T4" fmla="*/ 700 w 1401"/>
                <a:gd name="T5" fmla="*/ 281 h 1076"/>
                <a:gd name="T6" fmla="*/ 341 w 1401"/>
                <a:gd name="T7" fmla="*/ 103 h 1076"/>
                <a:gd name="T8" fmla="*/ 49 w 1401"/>
                <a:gd name="T9" fmla="*/ 24 h 1076"/>
                <a:gd name="T10" fmla="*/ 8 w 1401"/>
                <a:gd name="T11" fmla="*/ 102 h 1076"/>
                <a:gd name="T12" fmla="*/ 80 w 1401"/>
                <a:gd name="T13" fmla="*/ 146 h 1076"/>
                <a:gd name="T14" fmla="*/ 337 w 1401"/>
                <a:gd name="T15" fmla="*/ 255 h 1076"/>
                <a:gd name="T16" fmla="*/ 306 w 1401"/>
                <a:gd name="T17" fmla="*/ 487 h 1076"/>
                <a:gd name="T18" fmla="*/ 333 w 1401"/>
                <a:gd name="T19" fmla="*/ 705 h 1076"/>
                <a:gd name="T20" fmla="*/ 56 w 1401"/>
                <a:gd name="T21" fmla="*/ 916 h 1076"/>
                <a:gd name="T22" fmla="*/ 69 w 1401"/>
                <a:gd name="T23" fmla="*/ 1004 h 1076"/>
                <a:gd name="T24" fmla="*/ 103 w 1401"/>
                <a:gd name="T25" fmla="*/ 1016 h 1076"/>
                <a:gd name="T26" fmla="*/ 150 w 1401"/>
                <a:gd name="T27" fmla="*/ 991 h 1076"/>
                <a:gd name="T28" fmla="*/ 375 w 1401"/>
                <a:gd name="T29" fmla="*/ 823 h 1076"/>
                <a:gd name="T30" fmla="*/ 642 w 1401"/>
                <a:gd name="T31" fmla="*/ 1076 h 1076"/>
                <a:gd name="T32" fmla="*/ 642 w 1401"/>
                <a:gd name="T33" fmla="*/ 629 h 1076"/>
                <a:gd name="T34" fmla="*/ 700 w 1401"/>
                <a:gd name="T35" fmla="*/ 566 h 1076"/>
                <a:gd name="T36" fmla="*/ 759 w 1401"/>
                <a:gd name="T37" fmla="*/ 629 h 1076"/>
                <a:gd name="T38" fmla="*/ 759 w 1401"/>
                <a:gd name="T39" fmla="*/ 1076 h 1076"/>
                <a:gd name="T40" fmla="*/ 836 w 1401"/>
                <a:gd name="T41" fmla="*/ 1047 h 1076"/>
                <a:gd name="T42" fmla="*/ 809 w 1401"/>
                <a:gd name="T43" fmla="*/ 925 h 1076"/>
                <a:gd name="T44" fmla="*/ 1083 w 1401"/>
                <a:gd name="T45" fmla="*/ 632 h 1076"/>
                <a:gd name="T46" fmla="*/ 1095 w 1401"/>
                <a:gd name="T47" fmla="*/ 487 h 1076"/>
                <a:gd name="T48" fmla="*/ 1064 w 1401"/>
                <a:gd name="T49" fmla="*/ 255 h 1076"/>
                <a:gd name="T50" fmla="*/ 1321 w 1401"/>
                <a:gd name="T51" fmla="*/ 146 h 1076"/>
                <a:gd name="T52" fmla="*/ 1393 w 1401"/>
                <a:gd name="T53" fmla="*/ 102 h 1076"/>
                <a:gd name="T54" fmla="*/ 1352 w 1401"/>
                <a:gd name="T55" fmla="*/ 24 h 1076"/>
                <a:gd name="T56" fmla="*/ 1352 w 1401"/>
                <a:gd name="T57" fmla="*/ 24 h 1076"/>
                <a:gd name="T58" fmla="*/ 1352 w 1401"/>
                <a:gd name="T59" fmla="*/ 24 h 1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401" h="1076">
                  <a:moveTo>
                    <a:pt x="1352" y="24"/>
                  </a:moveTo>
                  <a:cubicBezTo>
                    <a:pt x="1267" y="0"/>
                    <a:pt x="1169" y="26"/>
                    <a:pt x="1060" y="103"/>
                  </a:cubicBezTo>
                  <a:cubicBezTo>
                    <a:pt x="1007" y="140"/>
                    <a:pt x="854" y="281"/>
                    <a:pt x="700" y="281"/>
                  </a:cubicBezTo>
                  <a:cubicBezTo>
                    <a:pt x="546" y="281"/>
                    <a:pt x="394" y="140"/>
                    <a:pt x="341" y="103"/>
                  </a:cubicBezTo>
                  <a:cubicBezTo>
                    <a:pt x="232" y="26"/>
                    <a:pt x="134" y="0"/>
                    <a:pt x="49" y="24"/>
                  </a:cubicBezTo>
                  <a:cubicBezTo>
                    <a:pt x="18" y="33"/>
                    <a:pt x="0" y="68"/>
                    <a:pt x="8" y="102"/>
                  </a:cubicBezTo>
                  <a:cubicBezTo>
                    <a:pt x="16" y="135"/>
                    <a:pt x="49" y="155"/>
                    <a:pt x="80" y="146"/>
                  </a:cubicBezTo>
                  <a:cubicBezTo>
                    <a:pt x="161" y="122"/>
                    <a:pt x="268" y="195"/>
                    <a:pt x="337" y="255"/>
                  </a:cubicBezTo>
                  <a:cubicBezTo>
                    <a:pt x="317" y="326"/>
                    <a:pt x="306" y="405"/>
                    <a:pt x="306" y="487"/>
                  </a:cubicBezTo>
                  <a:cubicBezTo>
                    <a:pt x="306" y="564"/>
                    <a:pt x="316" y="638"/>
                    <a:pt x="333" y="705"/>
                  </a:cubicBezTo>
                  <a:cubicBezTo>
                    <a:pt x="248" y="737"/>
                    <a:pt x="137" y="798"/>
                    <a:pt x="56" y="916"/>
                  </a:cubicBezTo>
                  <a:cubicBezTo>
                    <a:pt x="37" y="944"/>
                    <a:pt x="43" y="983"/>
                    <a:pt x="69" y="1004"/>
                  </a:cubicBezTo>
                  <a:cubicBezTo>
                    <a:pt x="79" y="1012"/>
                    <a:pt x="91" y="1016"/>
                    <a:pt x="103" y="1016"/>
                  </a:cubicBezTo>
                  <a:cubicBezTo>
                    <a:pt x="121" y="1016"/>
                    <a:pt x="139" y="1008"/>
                    <a:pt x="150" y="991"/>
                  </a:cubicBezTo>
                  <a:cubicBezTo>
                    <a:pt x="215" y="897"/>
                    <a:pt x="305" y="848"/>
                    <a:pt x="375" y="823"/>
                  </a:cubicBezTo>
                  <a:cubicBezTo>
                    <a:pt x="435" y="957"/>
                    <a:pt x="531" y="1051"/>
                    <a:pt x="642" y="1076"/>
                  </a:cubicBezTo>
                  <a:cubicBezTo>
                    <a:pt x="642" y="629"/>
                    <a:pt x="642" y="629"/>
                    <a:pt x="642" y="629"/>
                  </a:cubicBezTo>
                  <a:cubicBezTo>
                    <a:pt x="642" y="594"/>
                    <a:pt x="668" y="566"/>
                    <a:pt x="700" y="566"/>
                  </a:cubicBezTo>
                  <a:cubicBezTo>
                    <a:pt x="733" y="566"/>
                    <a:pt x="759" y="594"/>
                    <a:pt x="759" y="629"/>
                  </a:cubicBezTo>
                  <a:cubicBezTo>
                    <a:pt x="759" y="1076"/>
                    <a:pt x="759" y="1076"/>
                    <a:pt x="759" y="1076"/>
                  </a:cubicBezTo>
                  <a:cubicBezTo>
                    <a:pt x="786" y="1070"/>
                    <a:pt x="811" y="1060"/>
                    <a:pt x="836" y="1047"/>
                  </a:cubicBezTo>
                  <a:cubicBezTo>
                    <a:pt x="819" y="1010"/>
                    <a:pt x="809" y="968"/>
                    <a:pt x="809" y="925"/>
                  </a:cubicBezTo>
                  <a:cubicBezTo>
                    <a:pt x="809" y="769"/>
                    <a:pt x="930" y="642"/>
                    <a:pt x="1083" y="632"/>
                  </a:cubicBezTo>
                  <a:cubicBezTo>
                    <a:pt x="1091" y="586"/>
                    <a:pt x="1095" y="537"/>
                    <a:pt x="1095" y="487"/>
                  </a:cubicBezTo>
                  <a:cubicBezTo>
                    <a:pt x="1095" y="405"/>
                    <a:pt x="1084" y="327"/>
                    <a:pt x="1064" y="255"/>
                  </a:cubicBezTo>
                  <a:cubicBezTo>
                    <a:pt x="1132" y="196"/>
                    <a:pt x="1241" y="123"/>
                    <a:pt x="1321" y="146"/>
                  </a:cubicBezTo>
                  <a:cubicBezTo>
                    <a:pt x="1352" y="155"/>
                    <a:pt x="1384" y="135"/>
                    <a:pt x="1393" y="102"/>
                  </a:cubicBezTo>
                  <a:cubicBezTo>
                    <a:pt x="1401" y="68"/>
                    <a:pt x="1383" y="33"/>
                    <a:pt x="1352" y="24"/>
                  </a:cubicBezTo>
                  <a:close/>
                  <a:moveTo>
                    <a:pt x="1352" y="24"/>
                  </a:moveTo>
                  <a:cubicBezTo>
                    <a:pt x="1352" y="24"/>
                    <a:pt x="1352" y="24"/>
                    <a:pt x="1352" y="24"/>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Freeform 6"/>
            <p:cNvSpPr>
              <a:spLocks noEditPoints="1"/>
            </p:cNvSpPr>
            <p:nvPr/>
          </p:nvSpPr>
          <p:spPr bwMode="auto">
            <a:xfrm>
              <a:off x="3644900" y="5411788"/>
              <a:ext cx="180975" cy="109538"/>
            </a:xfrm>
            <a:custGeom>
              <a:avLst/>
              <a:gdLst>
                <a:gd name="T0" fmla="*/ 53 w 507"/>
                <a:gd name="T1" fmla="*/ 232 h 305"/>
                <a:gd name="T2" fmla="*/ 253 w 507"/>
                <a:gd name="T3" fmla="*/ 305 h 305"/>
                <a:gd name="T4" fmla="*/ 454 w 507"/>
                <a:gd name="T5" fmla="*/ 232 h 305"/>
                <a:gd name="T6" fmla="*/ 507 w 507"/>
                <a:gd name="T7" fmla="*/ 165 h 305"/>
                <a:gd name="T8" fmla="*/ 253 w 507"/>
                <a:gd name="T9" fmla="*/ 0 h 305"/>
                <a:gd name="T10" fmla="*/ 0 w 507"/>
                <a:gd name="T11" fmla="*/ 165 h 305"/>
                <a:gd name="T12" fmla="*/ 53 w 507"/>
                <a:gd name="T13" fmla="*/ 232 h 305"/>
                <a:gd name="T14" fmla="*/ 53 w 507"/>
                <a:gd name="T15" fmla="*/ 232 h 305"/>
                <a:gd name="T16" fmla="*/ 53 w 507"/>
                <a:gd name="T17" fmla="*/ 232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305">
                  <a:moveTo>
                    <a:pt x="53" y="232"/>
                  </a:moveTo>
                  <a:cubicBezTo>
                    <a:pt x="106" y="279"/>
                    <a:pt x="177" y="305"/>
                    <a:pt x="253" y="305"/>
                  </a:cubicBezTo>
                  <a:cubicBezTo>
                    <a:pt x="330" y="305"/>
                    <a:pt x="401" y="279"/>
                    <a:pt x="454" y="232"/>
                  </a:cubicBezTo>
                  <a:cubicBezTo>
                    <a:pt x="476" y="212"/>
                    <a:pt x="494" y="189"/>
                    <a:pt x="507" y="165"/>
                  </a:cubicBezTo>
                  <a:cubicBezTo>
                    <a:pt x="441" y="63"/>
                    <a:pt x="352" y="0"/>
                    <a:pt x="253" y="0"/>
                  </a:cubicBezTo>
                  <a:cubicBezTo>
                    <a:pt x="155" y="0"/>
                    <a:pt x="66" y="63"/>
                    <a:pt x="0" y="165"/>
                  </a:cubicBezTo>
                  <a:cubicBezTo>
                    <a:pt x="13" y="189"/>
                    <a:pt x="30" y="212"/>
                    <a:pt x="53" y="232"/>
                  </a:cubicBezTo>
                  <a:close/>
                  <a:moveTo>
                    <a:pt x="53" y="232"/>
                  </a:moveTo>
                  <a:cubicBezTo>
                    <a:pt x="53" y="232"/>
                    <a:pt x="53" y="232"/>
                    <a:pt x="53" y="232"/>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Freeform 7"/>
            <p:cNvSpPr>
              <a:spLocks noEditPoints="1"/>
            </p:cNvSpPr>
            <p:nvPr/>
          </p:nvSpPr>
          <p:spPr bwMode="auto">
            <a:xfrm>
              <a:off x="3794125" y="5705476"/>
              <a:ext cx="176213" cy="176213"/>
            </a:xfrm>
            <a:custGeom>
              <a:avLst/>
              <a:gdLst>
                <a:gd name="T0" fmla="*/ 245 w 490"/>
                <a:gd name="T1" fmla="*/ 0 h 491"/>
                <a:gd name="T2" fmla="*/ 0 w 490"/>
                <a:gd name="T3" fmla="*/ 245 h 491"/>
                <a:gd name="T4" fmla="*/ 245 w 490"/>
                <a:gd name="T5" fmla="*/ 491 h 491"/>
                <a:gd name="T6" fmla="*/ 490 w 490"/>
                <a:gd name="T7" fmla="*/ 245 h 491"/>
                <a:gd name="T8" fmla="*/ 245 w 490"/>
                <a:gd name="T9" fmla="*/ 0 h 491"/>
                <a:gd name="T10" fmla="*/ 395 w 490"/>
                <a:gd name="T11" fmla="*/ 191 h 491"/>
                <a:gd name="T12" fmla="*/ 221 w 490"/>
                <a:gd name="T13" fmla="*/ 365 h 491"/>
                <a:gd name="T14" fmla="*/ 208 w 490"/>
                <a:gd name="T15" fmla="*/ 370 h 491"/>
                <a:gd name="T16" fmla="*/ 195 w 490"/>
                <a:gd name="T17" fmla="*/ 365 h 491"/>
                <a:gd name="T18" fmla="*/ 95 w 490"/>
                <a:gd name="T19" fmla="*/ 265 h 491"/>
                <a:gd name="T20" fmla="*/ 95 w 490"/>
                <a:gd name="T21" fmla="*/ 239 h 491"/>
                <a:gd name="T22" fmla="*/ 133 w 490"/>
                <a:gd name="T23" fmla="*/ 200 h 491"/>
                <a:gd name="T24" fmla="*/ 159 w 490"/>
                <a:gd name="T25" fmla="*/ 200 h 491"/>
                <a:gd name="T26" fmla="*/ 208 w 490"/>
                <a:gd name="T27" fmla="*/ 249 h 491"/>
                <a:gd name="T28" fmla="*/ 330 w 490"/>
                <a:gd name="T29" fmla="*/ 126 h 491"/>
                <a:gd name="T30" fmla="*/ 356 w 490"/>
                <a:gd name="T31" fmla="*/ 126 h 491"/>
                <a:gd name="T32" fmla="*/ 395 w 490"/>
                <a:gd name="T33" fmla="*/ 165 h 491"/>
                <a:gd name="T34" fmla="*/ 400 w 490"/>
                <a:gd name="T35" fmla="*/ 178 h 491"/>
                <a:gd name="T36" fmla="*/ 395 w 490"/>
                <a:gd name="T37" fmla="*/ 191 h 491"/>
                <a:gd name="T38" fmla="*/ 395 w 490"/>
                <a:gd name="T39" fmla="*/ 191 h 491"/>
                <a:gd name="T40" fmla="*/ 395 w 490"/>
                <a:gd name="T41" fmla="*/ 191 h 4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90" h="491">
                  <a:moveTo>
                    <a:pt x="245" y="0"/>
                  </a:moveTo>
                  <a:cubicBezTo>
                    <a:pt x="109" y="0"/>
                    <a:pt x="0" y="110"/>
                    <a:pt x="0" y="245"/>
                  </a:cubicBezTo>
                  <a:cubicBezTo>
                    <a:pt x="0" y="381"/>
                    <a:pt x="109" y="491"/>
                    <a:pt x="245" y="491"/>
                  </a:cubicBezTo>
                  <a:cubicBezTo>
                    <a:pt x="380" y="491"/>
                    <a:pt x="490" y="381"/>
                    <a:pt x="490" y="245"/>
                  </a:cubicBezTo>
                  <a:cubicBezTo>
                    <a:pt x="490" y="110"/>
                    <a:pt x="380" y="0"/>
                    <a:pt x="245" y="0"/>
                  </a:cubicBezTo>
                  <a:close/>
                  <a:moveTo>
                    <a:pt x="395" y="191"/>
                  </a:moveTo>
                  <a:cubicBezTo>
                    <a:pt x="221" y="365"/>
                    <a:pt x="221" y="365"/>
                    <a:pt x="221" y="365"/>
                  </a:cubicBezTo>
                  <a:cubicBezTo>
                    <a:pt x="217" y="368"/>
                    <a:pt x="213" y="370"/>
                    <a:pt x="208" y="370"/>
                  </a:cubicBezTo>
                  <a:cubicBezTo>
                    <a:pt x="203" y="370"/>
                    <a:pt x="198" y="368"/>
                    <a:pt x="195" y="365"/>
                  </a:cubicBezTo>
                  <a:cubicBezTo>
                    <a:pt x="95" y="265"/>
                    <a:pt x="95" y="265"/>
                    <a:pt x="95" y="265"/>
                  </a:cubicBezTo>
                  <a:cubicBezTo>
                    <a:pt x="88" y="258"/>
                    <a:pt x="88" y="246"/>
                    <a:pt x="95" y="239"/>
                  </a:cubicBezTo>
                  <a:cubicBezTo>
                    <a:pt x="133" y="200"/>
                    <a:pt x="133" y="200"/>
                    <a:pt x="133" y="200"/>
                  </a:cubicBezTo>
                  <a:cubicBezTo>
                    <a:pt x="141" y="193"/>
                    <a:pt x="152" y="193"/>
                    <a:pt x="159" y="200"/>
                  </a:cubicBezTo>
                  <a:cubicBezTo>
                    <a:pt x="208" y="249"/>
                    <a:pt x="208" y="249"/>
                    <a:pt x="208" y="249"/>
                  </a:cubicBezTo>
                  <a:cubicBezTo>
                    <a:pt x="330" y="126"/>
                    <a:pt x="330" y="126"/>
                    <a:pt x="330" y="126"/>
                  </a:cubicBezTo>
                  <a:cubicBezTo>
                    <a:pt x="337" y="119"/>
                    <a:pt x="349" y="119"/>
                    <a:pt x="356" y="126"/>
                  </a:cubicBezTo>
                  <a:cubicBezTo>
                    <a:pt x="395" y="165"/>
                    <a:pt x="395" y="165"/>
                    <a:pt x="395" y="165"/>
                  </a:cubicBezTo>
                  <a:cubicBezTo>
                    <a:pt x="398" y="168"/>
                    <a:pt x="400" y="173"/>
                    <a:pt x="400" y="178"/>
                  </a:cubicBezTo>
                  <a:cubicBezTo>
                    <a:pt x="400" y="183"/>
                    <a:pt x="398" y="187"/>
                    <a:pt x="395" y="191"/>
                  </a:cubicBezTo>
                  <a:close/>
                  <a:moveTo>
                    <a:pt x="395" y="191"/>
                  </a:moveTo>
                  <a:cubicBezTo>
                    <a:pt x="395" y="191"/>
                    <a:pt x="395" y="191"/>
                    <a:pt x="395" y="191"/>
                  </a:cubicBezTo>
                </a:path>
              </a:pathLst>
            </a:custGeom>
            <a:grpFill/>
            <a:ln>
              <a:noFill/>
            </a:ln>
            <a:extLst>
              <a:ext uri="{91240B29-F687-4F45-9708-019B960494DF}">
                <a14:hiddenLine xmlns:a14="http://schemas.microsoft.com/office/drawing/2010/main" w="9525">
                  <a:solidFill>
                    <a:srgbClr val="000000"/>
                  </a:solidFill>
                  <a:round/>
                </a14:hiddenLine>
              </a:ext>
            </a:ex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015"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730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Problem </a:t>
            </a:r>
            <a:r>
              <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Analysis</a:t>
            </a:r>
            <a:endPar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9730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Oval 39"/>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par>
                                <p:cTn id="15" presetID="53" presetClass="entr" presetSubtype="16" fill="hold" nodeType="with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500" fill="hold"/>
                                        <p:tgtEl>
                                          <p:spTgt spid="4"/>
                                        </p:tgtEl>
                                        <p:attrNameLst>
                                          <p:attrName>ppt_w</p:attrName>
                                        </p:attrNameLst>
                                      </p:cBhvr>
                                      <p:tavLst>
                                        <p:tav tm="0">
                                          <p:val>
                                            <p:fltVal val="0"/>
                                          </p:val>
                                        </p:tav>
                                        <p:tav tm="100000">
                                          <p:val>
                                            <p:strVal val="#ppt_w"/>
                                          </p:val>
                                        </p:tav>
                                      </p:tavLst>
                                    </p:anim>
                                    <p:anim calcmode="lin" valueType="num">
                                      <p:cBhvr>
                                        <p:cTn id="18" dur="500" fill="hold"/>
                                        <p:tgtEl>
                                          <p:spTgt spid="4"/>
                                        </p:tgtEl>
                                        <p:attrNameLst>
                                          <p:attrName>ppt_h</p:attrName>
                                        </p:attrNameLst>
                                      </p:cBhvr>
                                      <p:tavLst>
                                        <p:tav tm="0">
                                          <p:val>
                                            <p:fltVal val="0"/>
                                          </p:val>
                                        </p:tav>
                                        <p:tav tm="100000">
                                          <p:val>
                                            <p:strVal val="#ppt_h"/>
                                          </p:val>
                                        </p:tav>
                                      </p:tavLst>
                                    </p:anim>
                                    <p:animEffect transition="in" filter="fade">
                                      <p:cBhvr>
                                        <p:cTn id="19" dur="500"/>
                                        <p:tgtEl>
                                          <p:spTgt spid="4"/>
                                        </p:tgtEl>
                                      </p:cBhvr>
                                    </p:animEffect>
                                  </p:childTnLst>
                                </p:cTn>
                              </p:par>
                              <p:par>
                                <p:cTn id="20" presetID="53" presetClass="entr" presetSubtype="16" fill="hold" nodeType="with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p:cTn id="22" dur="500" fill="hold"/>
                                        <p:tgtEl>
                                          <p:spTgt spid="5"/>
                                        </p:tgtEl>
                                        <p:attrNameLst>
                                          <p:attrName>ppt_w</p:attrName>
                                        </p:attrNameLst>
                                      </p:cBhvr>
                                      <p:tavLst>
                                        <p:tav tm="0">
                                          <p:val>
                                            <p:fltVal val="0"/>
                                          </p:val>
                                        </p:tav>
                                        <p:tav tm="100000">
                                          <p:val>
                                            <p:strVal val="#ppt_w"/>
                                          </p:val>
                                        </p:tav>
                                      </p:tavLst>
                                    </p:anim>
                                    <p:anim calcmode="lin" valueType="num">
                                      <p:cBhvr>
                                        <p:cTn id="23" dur="500" fill="hold"/>
                                        <p:tgtEl>
                                          <p:spTgt spid="5"/>
                                        </p:tgtEl>
                                        <p:attrNameLst>
                                          <p:attrName>ppt_h</p:attrName>
                                        </p:attrNameLst>
                                      </p:cBhvr>
                                      <p:tavLst>
                                        <p:tav tm="0">
                                          <p:val>
                                            <p:fltVal val="0"/>
                                          </p:val>
                                        </p:tav>
                                        <p:tav tm="100000">
                                          <p:val>
                                            <p:strVal val="#ppt_h"/>
                                          </p:val>
                                        </p:tav>
                                      </p:tavLst>
                                    </p:anim>
                                    <p:animEffect transition="in" filter="fade">
                                      <p:cBhvr>
                                        <p:cTn id="24" dur="500"/>
                                        <p:tgtEl>
                                          <p:spTgt spid="5"/>
                                        </p:tgtEl>
                                      </p:cBhvr>
                                    </p:animEffect>
                                  </p:childTnLst>
                                </p:cTn>
                              </p:par>
                              <p:par>
                                <p:cTn id="25" presetID="53" presetClass="entr" presetSubtype="16" fill="hold" nodeType="withEffect">
                                  <p:stCondLst>
                                    <p:cond delay="0"/>
                                  </p:stCondLst>
                                  <p:childTnLst>
                                    <p:set>
                                      <p:cBhvr>
                                        <p:cTn id="26" dur="1" fill="hold">
                                          <p:stCondLst>
                                            <p:cond delay="0"/>
                                          </p:stCondLst>
                                        </p:cTn>
                                        <p:tgtEl>
                                          <p:spTgt spid="6"/>
                                        </p:tgtEl>
                                        <p:attrNameLst>
                                          <p:attrName>style.visibility</p:attrName>
                                        </p:attrNameLst>
                                      </p:cBhvr>
                                      <p:to>
                                        <p:strVal val="visible"/>
                                      </p:to>
                                    </p:set>
                                    <p:anim calcmode="lin" valueType="num">
                                      <p:cBhvr>
                                        <p:cTn id="27" dur="500" fill="hold"/>
                                        <p:tgtEl>
                                          <p:spTgt spid="6"/>
                                        </p:tgtEl>
                                        <p:attrNameLst>
                                          <p:attrName>ppt_w</p:attrName>
                                        </p:attrNameLst>
                                      </p:cBhvr>
                                      <p:tavLst>
                                        <p:tav tm="0">
                                          <p:val>
                                            <p:fltVal val="0"/>
                                          </p:val>
                                        </p:tav>
                                        <p:tav tm="100000">
                                          <p:val>
                                            <p:strVal val="#ppt_w"/>
                                          </p:val>
                                        </p:tav>
                                      </p:tavLst>
                                    </p:anim>
                                    <p:anim calcmode="lin" valueType="num">
                                      <p:cBhvr>
                                        <p:cTn id="28" dur="500" fill="hold"/>
                                        <p:tgtEl>
                                          <p:spTgt spid="6"/>
                                        </p:tgtEl>
                                        <p:attrNameLst>
                                          <p:attrName>ppt_h</p:attrName>
                                        </p:attrNameLst>
                                      </p:cBhvr>
                                      <p:tavLst>
                                        <p:tav tm="0">
                                          <p:val>
                                            <p:fltVal val="0"/>
                                          </p:val>
                                        </p:tav>
                                        <p:tav tm="100000">
                                          <p:val>
                                            <p:strVal val="#ppt_h"/>
                                          </p:val>
                                        </p:tav>
                                      </p:tavLst>
                                    </p:anim>
                                    <p:animEffect transition="in" filter="fade">
                                      <p:cBhvr>
                                        <p:cTn id="29" dur="500"/>
                                        <p:tgtEl>
                                          <p:spTgt spid="6"/>
                                        </p:tgtEl>
                                      </p:cBhvr>
                                    </p:animEffect>
                                  </p:childTnLst>
                                </p:cTn>
                              </p:par>
                              <p:par>
                                <p:cTn id="30" presetID="53" presetClass="entr" presetSubtype="16"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500" fill="hold"/>
                                        <p:tgtEl>
                                          <p:spTgt spid="12"/>
                                        </p:tgtEl>
                                        <p:attrNameLst>
                                          <p:attrName>ppt_w</p:attrName>
                                        </p:attrNameLst>
                                      </p:cBhvr>
                                      <p:tavLst>
                                        <p:tav tm="0">
                                          <p:val>
                                            <p:fltVal val="0"/>
                                          </p:val>
                                        </p:tav>
                                        <p:tav tm="100000">
                                          <p:val>
                                            <p:strVal val="#ppt_w"/>
                                          </p:val>
                                        </p:tav>
                                      </p:tavLst>
                                    </p:anim>
                                    <p:anim calcmode="lin" valueType="num">
                                      <p:cBhvr>
                                        <p:cTn id="33" dur="500" fill="hold"/>
                                        <p:tgtEl>
                                          <p:spTgt spid="12"/>
                                        </p:tgtEl>
                                        <p:attrNameLst>
                                          <p:attrName>ppt_h</p:attrName>
                                        </p:attrNameLst>
                                      </p:cBhvr>
                                      <p:tavLst>
                                        <p:tav tm="0">
                                          <p:val>
                                            <p:fltVal val="0"/>
                                          </p:val>
                                        </p:tav>
                                        <p:tav tm="100000">
                                          <p:val>
                                            <p:strVal val="#ppt_h"/>
                                          </p:val>
                                        </p:tav>
                                      </p:tavLst>
                                    </p:anim>
                                    <p:animEffect transition="in" filter="fade">
                                      <p:cBhvr>
                                        <p:cTn id="34" dur="500"/>
                                        <p:tgtEl>
                                          <p:spTgt spid="12"/>
                                        </p:tgtEl>
                                      </p:cBhvr>
                                    </p:animEffect>
                                  </p:childTnLst>
                                </p:cTn>
                              </p:par>
                              <p:par>
                                <p:cTn id="35" presetID="53" presetClass="entr" presetSubtype="16" fill="hold" nodeType="with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p:cTn id="37" dur="500" fill="hold"/>
                                        <p:tgtEl>
                                          <p:spTgt spid="13"/>
                                        </p:tgtEl>
                                        <p:attrNameLst>
                                          <p:attrName>ppt_w</p:attrName>
                                        </p:attrNameLst>
                                      </p:cBhvr>
                                      <p:tavLst>
                                        <p:tav tm="0">
                                          <p:val>
                                            <p:fltVal val="0"/>
                                          </p:val>
                                        </p:tav>
                                        <p:tav tm="100000">
                                          <p:val>
                                            <p:strVal val="#ppt_w"/>
                                          </p:val>
                                        </p:tav>
                                      </p:tavLst>
                                    </p:anim>
                                    <p:anim calcmode="lin" valueType="num">
                                      <p:cBhvr>
                                        <p:cTn id="38" dur="500" fill="hold"/>
                                        <p:tgtEl>
                                          <p:spTgt spid="13"/>
                                        </p:tgtEl>
                                        <p:attrNameLst>
                                          <p:attrName>ppt_h</p:attrName>
                                        </p:attrNameLst>
                                      </p:cBhvr>
                                      <p:tavLst>
                                        <p:tav tm="0">
                                          <p:val>
                                            <p:fltVal val="0"/>
                                          </p:val>
                                        </p:tav>
                                        <p:tav tm="100000">
                                          <p:val>
                                            <p:strVal val="#ppt_h"/>
                                          </p:val>
                                        </p:tav>
                                      </p:tavLst>
                                    </p:anim>
                                    <p:animEffect transition="in" filter="fade">
                                      <p:cBhvr>
                                        <p:cTn id="39" dur="500"/>
                                        <p:tgtEl>
                                          <p:spTgt spid="13"/>
                                        </p:tgtEl>
                                      </p:cBhvr>
                                    </p:animEffect>
                                  </p:childTnLst>
                                </p:cTn>
                              </p:par>
                              <p:par>
                                <p:cTn id="40" presetID="53" presetClass="entr" presetSubtype="16" fill="hold" nodeType="withEffect">
                                  <p:stCondLst>
                                    <p:cond delay="0"/>
                                  </p:stCondLst>
                                  <p:childTnLst>
                                    <p:set>
                                      <p:cBhvr>
                                        <p:cTn id="41" dur="1" fill="hold">
                                          <p:stCondLst>
                                            <p:cond delay="0"/>
                                          </p:stCondLst>
                                        </p:cTn>
                                        <p:tgtEl>
                                          <p:spTgt spid="14"/>
                                        </p:tgtEl>
                                        <p:attrNameLst>
                                          <p:attrName>style.visibility</p:attrName>
                                        </p:attrNameLst>
                                      </p:cBhvr>
                                      <p:to>
                                        <p:strVal val="visible"/>
                                      </p:to>
                                    </p:set>
                                    <p:anim calcmode="lin" valueType="num">
                                      <p:cBhvr>
                                        <p:cTn id="42" dur="500" fill="hold"/>
                                        <p:tgtEl>
                                          <p:spTgt spid="14"/>
                                        </p:tgtEl>
                                        <p:attrNameLst>
                                          <p:attrName>ppt_w</p:attrName>
                                        </p:attrNameLst>
                                      </p:cBhvr>
                                      <p:tavLst>
                                        <p:tav tm="0">
                                          <p:val>
                                            <p:fltVal val="0"/>
                                          </p:val>
                                        </p:tav>
                                        <p:tav tm="100000">
                                          <p:val>
                                            <p:strVal val="#ppt_w"/>
                                          </p:val>
                                        </p:tav>
                                      </p:tavLst>
                                    </p:anim>
                                    <p:anim calcmode="lin" valueType="num">
                                      <p:cBhvr>
                                        <p:cTn id="43" dur="500" fill="hold"/>
                                        <p:tgtEl>
                                          <p:spTgt spid="14"/>
                                        </p:tgtEl>
                                        <p:attrNameLst>
                                          <p:attrName>ppt_h</p:attrName>
                                        </p:attrNameLst>
                                      </p:cBhvr>
                                      <p:tavLst>
                                        <p:tav tm="0">
                                          <p:val>
                                            <p:fltVal val="0"/>
                                          </p:val>
                                        </p:tav>
                                        <p:tav tm="100000">
                                          <p:val>
                                            <p:strVal val="#ppt_h"/>
                                          </p:val>
                                        </p:tav>
                                      </p:tavLst>
                                    </p:anim>
                                    <p:animEffect transition="in" filter="fade">
                                      <p:cBhvr>
                                        <p:cTn id="44" dur="500"/>
                                        <p:tgtEl>
                                          <p:spTgt spid="14"/>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nodeType="with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p:cTn id="52" dur="500" fill="hold"/>
                                        <p:tgtEl>
                                          <p:spTgt spid="28"/>
                                        </p:tgtEl>
                                        <p:attrNameLst>
                                          <p:attrName>ppt_w</p:attrName>
                                        </p:attrNameLst>
                                      </p:cBhvr>
                                      <p:tavLst>
                                        <p:tav tm="0">
                                          <p:val>
                                            <p:fltVal val="0"/>
                                          </p:val>
                                        </p:tav>
                                        <p:tav tm="100000">
                                          <p:val>
                                            <p:strVal val="#ppt_w"/>
                                          </p:val>
                                        </p:tav>
                                      </p:tavLst>
                                    </p:anim>
                                    <p:anim calcmode="lin" valueType="num">
                                      <p:cBhvr>
                                        <p:cTn id="53" dur="500" fill="hold"/>
                                        <p:tgtEl>
                                          <p:spTgt spid="28"/>
                                        </p:tgtEl>
                                        <p:attrNameLst>
                                          <p:attrName>ppt_h</p:attrName>
                                        </p:attrNameLst>
                                      </p:cBhvr>
                                      <p:tavLst>
                                        <p:tav tm="0">
                                          <p:val>
                                            <p:fltVal val="0"/>
                                          </p:val>
                                        </p:tav>
                                        <p:tav tm="100000">
                                          <p:val>
                                            <p:strVal val="#ppt_h"/>
                                          </p:val>
                                        </p:tav>
                                      </p:tavLst>
                                    </p:anim>
                                    <p:animEffect transition="in" filter="fade">
                                      <p:cBhvr>
                                        <p:cTn id="54" dur="500"/>
                                        <p:tgtEl>
                                          <p:spTgt spid="28"/>
                                        </p:tgtEl>
                                      </p:cBhvr>
                                    </p:animEffect>
                                  </p:childTnLst>
                                </p:cTn>
                              </p:par>
                            </p:childTnLst>
                          </p:cTn>
                        </p:par>
                        <p:par>
                          <p:cTn id="55" fill="hold">
                            <p:stCondLst>
                              <p:cond delay="1000"/>
                            </p:stCondLst>
                            <p:childTnLst>
                              <p:par>
                                <p:cTn id="56" presetID="53" presetClass="entr" presetSubtype="16"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Effect transition="in" filter="fade">
                                      <p:cBhvr>
                                        <p:cTn id="60" dur="500"/>
                                        <p:tgtEl>
                                          <p:spTgt spid="23"/>
                                        </p:tgtEl>
                                      </p:cBhvr>
                                    </p:animEffect>
                                  </p:childTnLst>
                                </p:cTn>
                              </p:par>
                              <p:par>
                                <p:cTn id="61" presetID="53" presetClass="entr" presetSubtype="16" fill="hold" nodeType="withEffect">
                                  <p:stCondLst>
                                    <p:cond delay="0"/>
                                  </p:stCondLst>
                                  <p:childTnLst>
                                    <p:set>
                                      <p:cBhvr>
                                        <p:cTn id="62" dur="1" fill="hold">
                                          <p:stCondLst>
                                            <p:cond delay="0"/>
                                          </p:stCondLst>
                                        </p:cTn>
                                        <p:tgtEl>
                                          <p:spTgt spid="16"/>
                                        </p:tgtEl>
                                        <p:attrNameLst>
                                          <p:attrName>style.visibility</p:attrName>
                                        </p:attrNameLst>
                                      </p:cBhvr>
                                      <p:to>
                                        <p:strVal val="visible"/>
                                      </p:to>
                                    </p:set>
                                    <p:anim calcmode="lin" valueType="num">
                                      <p:cBhvr>
                                        <p:cTn id="63" dur="500" fill="hold"/>
                                        <p:tgtEl>
                                          <p:spTgt spid="16"/>
                                        </p:tgtEl>
                                        <p:attrNameLst>
                                          <p:attrName>ppt_w</p:attrName>
                                        </p:attrNameLst>
                                      </p:cBhvr>
                                      <p:tavLst>
                                        <p:tav tm="0">
                                          <p:val>
                                            <p:fltVal val="0"/>
                                          </p:val>
                                        </p:tav>
                                        <p:tav tm="100000">
                                          <p:val>
                                            <p:strVal val="#ppt_w"/>
                                          </p:val>
                                        </p:tav>
                                      </p:tavLst>
                                    </p:anim>
                                    <p:anim calcmode="lin" valueType="num">
                                      <p:cBhvr>
                                        <p:cTn id="64" dur="500" fill="hold"/>
                                        <p:tgtEl>
                                          <p:spTgt spid="16"/>
                                        </p:tgtEl>
                                        <p:attrNameLst>
                                          <p:attrName>ppt_h</p:attrName>
                                        </p:attrNameLst>
                                      </p:cBhvr>
                                      <p:tavLst>
                                        <p:tav tm="0">
                                          <p:val>
                                            <p:fltVal val="0"/>
                                          </p:val>
                                        </p:tav>
                                        <p:tav tm="100000">
                                          <p:val>
                                            <p:strVal val="#ppt_h"/>
                                          </p:val>
                                        </p:tav>
                                      </p:tavLst>
                                    </p:anim>
                                    <p:animEffect transition="in" filter="fade">
                                      <p:cBhvr>
                                        <p:cTn id="65" dur="500"/>
                                        <p:tgtEl>
                                          <p:spTgt spid="16"/>
                                        </p:tgtEl>
                                      </p:cBhvr>
                                    </p:animEffect>
                                  </p:childTnLst>
                                </p:cTn>
                              </p:par>
                              <p:par>
                                <p:cTn id="66" presetID="53" presetClass="entr" presetSubtype="16" fill="hold" nodeType="with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500" fill="hold"/>
                                        <p:tgtEl>
                                          <p:spTgt spid="19"/>
                                        </p:tgtEl>
                                        <p:attrNameLst>
                                          <p:attrName>ppt_w</p:attrName>
                                        </p:attrNameLst>
                                      </p:cBhvr>
                                      <p:tavLst>
                                        <p:tav tm="0">
                                          <p:val>
                                            <p:fltVal val="0"/>
                                          </p:val>
                                        </p:tav>
                                        <p:tav tm="100000">
                                          <p:val>
                                            <p:strVal val="#ppt_w"/>
                                          </p:val>
                                        </p:tav>
                                      </p:tavLst>
                                    </p:anim>
                                    <p:anim calcmode="lin" valueType="num">
                                      <p:cBhvr>
                                        <p:cTn id="69" dur="500" fill="hold"/>
                                        <p:tgtEl>
                                          <p:spTgt spid="19"/>
                                        </p:tgtEl>
                                        <p:attrNameLst>
                                          <p:attrName>ppt_h</p:attrName>
                                        </p:attrNameLst>
                                      </p:cBhvr>
                                      <p:tavLst>
                                        <p:tav tm="0">
                                          <p:val>
                                            <p:fltVal val="0"/>
                                          </p:val>
                                        </p:tav>
                                        <p:tav tm="100000">
                                          <p:val>
                                            <p:strVal val="#ppt_h"/>
                                          </p:val>
                                        </p:tav>
                                      </p:tavLst>
                                    </p:anim>
                                    <p:animEffect transition="in" filter="fade">
                                      <p:cBhvr>
                                        <p:cTn id="70" dur="500"/>
                                        <p:tgtEl>
                                          <p:spTgt spid="19"/>
                                        </p:tgtEl>
                                      </p:cBhvr>
                                    </p:animEffect>
                                  </p:childTnLst>
                                </p:cTn>
                              </p:par>
                              <p:par>
                                <p:cTn id="71" presetID="53" presetClass="entr" presetSubtype="16" fill="hold" nodeType="withEffect">
                                  <p:stCondLst>
                                    <p:cond delay="0"/>
                                  </p:stCondLst>
                                  <p:childTnLst>
                                    <p:set>
                                      <p:cBhvr>
                                        <p:cTn id="72" dur="1" fill="hold">
                                          <p:stCondLst>
                                            <p:cond delay="0"/>
                                          </p:stCondLst>
                                        </p:cTn>
                                        <p:tgtEl>
                                          <p:spTgt spid="22"/>
                                        </p:tgtEl>
                                        <p:attrNameLst>
                                          <p:attrName>style.visibility</p:attrName>
                                        </p:attrNameLst>
                                      </p:cBhvr>
                                      <p:to>
                                        <p:strVal val="visible"/>
                                      </p:to>
                                    </p:set>
                                    <p:anim calcmode="lin" valueType="num">
                                      <p:cBhvr>
                                        <p:cTn id="73" dur="500" fill="hold"/>
                                        <p:tgtEl>
                                          <p:spTgt spid="22"/>
                                        </p:tgtEl>
                                        <p:attrNameLst>
                                          <p:attrName>ppt_w</p:attrName>
                                        </p:attrNameLst>
                                      </p:cBhvr>
                                      <p:tavLst>
                                        <p:tav tm="0">
                                          <p:val>
                                            <p:fltVal val="0"/>
                                          </p:val>
                                        </p:tav>
                                        <p:tav tm="100000">
                                          <p:val>
                                            <p:strVal val="#ppt_w"/>
                                          </p:val>
                                        </p:tav>
                                      </p:tavLst>
                                    </p:anim>
                                    <p:anim calcmode="lin" valueType="num">
                                      <p:cBhvr>
                                        <p:cTn id="74" dur="500" fill="hold"/>
                                        <p:tgtEl>
                                          <p:spTgt spid="22"/>
                                        </p:tgtEl>
                                        <p:attrNameLst>
                                          <p:attrName>ppt_h</p:attrName>
                                        </p:attrNameLst>
                                      </p:cBhvr>
                                      <p:tavLst>
                                        <p:tav tm="0">
                                          <p:val>
                                            <p:fltVal val="0"/>
                                          </p:val>
                                        </p:tav>
                                        <p:tav tm="100000">
                                          <p:val>
                                            <p:strVal val="#ppt_h"/>
                                          </p:val>
                                        </p:tav>
                                      </p:tavLst>
                                    </p:anim>
                                    <p:animEffect transition="in" filter="fade">
                                      <p:cBhvr>
                                        <p:cTn id="75" dur="500"/>
                                        <p:tgtEl>
                                          <p:spTgt spid="22"/>
                                        </p:tgtEl>
                                      </p:cBhvr>
                                    </p:animEffect>
                                  </p:childTnLst>
                                </p:cTn>
                              </p:par>
                            </p:childTnLst>
                          </p:cTn>
                        </p:par>
                        <p:par>
                          <p:cTn id="76" fill="hold">
                            <p:stCondLst>
                              <p:cond delay="1500"/>
                            </p:stCondLst>
                            <p:childTnLst>
                              <p:par>
                                <p:cTn id="77" presetID="10" presetClass="entr" presetSubtype="0" fill="hold" grpId="0"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500"/>
                                        <p:tgtEl>
                                          <p:spTgt spid="24"/>
                                        </p:tgtEl>
                                      </p:cBhvr>
                                    </p:animEffect>
                                  </p:childTnLst>
                                </p:cTn>
                              </p:par>
                              <p:par>
                                <p:cTn id="80" presetID="10" presetClass="entr" presetSubtype="0" fill="hold" grpId="0" nodeType="withEffect">
                                  <p:stCondLst>
                                    <p:cond delay="0"/>
                                  </p:stCondLst>
                                  <p:childTnLst>
                                    <p:set>
                                      <p:cBhvr>
                                        <p:cTn id="81" dur="1" fill="hold">
                                          <p:stCondLst>
                                            <p:cond delay="0"/>
                                          </p:stCondLst>
                                        </p:cTn>
                                        <p:tgtEl>
                                          <p:spTgt spid="25"/>
                                        </p:tgtEl>
                                        <p:attrNameLst>
                                          <p:attrName>style.visibility</p:attrName>
                                        </p:attrNameLst>
                                      </p:cBhvr>
                                      <p:to>
                                        <p:strVal val="visible"/>
                                      </p:to>
                                    </p:set>
                                    <p:animEffect transition="in" filter="fade">
                                      <p:cBhvr>
                                        <p:cTn id="82" dur="500"/>
                                        <p:tgtEl>
                                          <p:spTgt spid="25"/>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17"/>
                                        </p:tgtEl>
                                        <p:attrNameLst>
                                          <p:attrName>style.visibility</p:attrName>
                                        </p:attrNameLst>
                                      </p:cBhvr>
                                      <p:to>
                                        <p:strVal val="visible"/>
                                      </p:to>
                                    </p:set>
                                    <p:animEffect transition="in" filter="fade">
                                      <p:cBhvr>
                                        <p:cTn id="85" dur="500"/>
                                        <p:tgtEl>
                                          <p:spTgt spid="1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18"/>
                                        </p:tgtEl>
                                        <p:attrNameLst>
                                          <p:attrName>style.visibility</p:attrName>
                                        </p:attrNameLst>
                                      </p:cBhvr>
                                      <p:to>
                                        <p:strVal val="visible"/>
                                      </p:to>
                                    </p:set>
                                    <p:animEffect transition="in" filter="fade">
                                      <p:cBhvr>
                                        <p:cTn id="88" dur="500"/>
                                        <p:tgtEl>
                                          <p:spTgt spid="18"/>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500"/>
                                        <p:tgtEl>
                                          <p:spTgt spid="20"/>
                                        </p:tgtEl>
                                      </p:cBhvr>
                                    </p:animEffect>
                                  </p:childTnLst>
                                </p:cTn>
                              </p:par>
                              <p:par>
                                <p:cTn id="92" presetID="10" presetClass="entr" presetSubtype="0" fill="hold" grpId="0" nodeType="withEffect">
                                  <p:stCondLst>
                                    <p:cond delay="0"/>
                                  </p:stCondLst>
                                  <p:childTnLst>
                                    <p:set>
                                      <p:cBhvr>
                                        <p:cTn id="93" dur="1" fill="hold">
                                          <p:stCondLst>
                                            <p:cond delay="0"/>
                                          </p:stCondLst>
                                        </p:cTn>
                                        <p:tgtEl>
                                          <p:spTgt spid="21"/>
                                        </p:tgtEl>
                                        <p:attrNameLst>
                                          <p:attrName>style.visibility</p:attrName>
                                        </p:attrNameLst>
                                      </p:cBhvr>
                                      <p:to>
                                        <p:strVal val="visible"/>
                                      </p:to>
                                    </p:set>
                                    <p:animEffect transition="in" filter="fade">
                                      <p:cBhvr>
                                        <p:cTn id="94" dur="500"/>
                                        <p:tgtEl>
                                          <p:spTgt spid="21"/>
                                        </p:tgtEl>
                                      </p:cBhvr>
                                    </p:animEffect>
                                  </p:childTnLst>
                                </p:cTn>
                              </p:par>
                              <p:par>
                                <p:cTn id="95" presetID="10" presetClass="entr" presetSubtype="0" fill="hold" grpId="0" nodeType="withEffect">
                                  <p:stCondLst>
                                    <p:cond delay="0"/>
                                  </p:stCondLst>
                                  <p:childTnLst>
                                    <p:set>
                                      <p:cBhvr>
                                        <p:cTn id="96" dur="1" fill="hold">
                                          <p:stCondLst>
                                            <p:cond delay="0"/>
                                          </p:stCondLst>
                                        </p:cTn>
                                        <p:tgtEl>
                                          <p:spTgt spid="26"/>
                                        </p:tgtEl>
                                        <p:attrNameLst>
                                          <p:attrName>style.visibility</p:attrName>
                                        </p:attrNameLst>
                                      </p:cBhvr>
                                      <p:to>
                                        <p:strVal val="visible"/>
                                      </p:to>
                                    </p:set>
                                    <p:animEffect transition="in" filter="fade">
                                      <p:cBhvr>
                                        <p:cTn id="97" dur="500"/>
                                        <p:tgtEl>
                                          <p:spTgt spid="26"/>
                                        </p:tgtEl>
                                      </p:cBhvr>
                                    </p:animEffect>
                                  </p:childTnLst>
                                </p:cTn>
                              </p:par>
                              <p:par>
                                <p:cTn id="98" presetID="10" presetClass="entr" presetSubtype="0" fill="hold" grpId="0" nodeType="withEffect">
                                  <p:stCondLst>
                                    <p:cond delay="0"/>
                                  </p:stCondLst>
                                  <p:childTnLst>
                                    <p:set>
                                      <p:cBhvr>
                                        <p:cTn id="99" dur="1" fill="hold">
                                          <p:stCondLst>
                                            <p:cond delay="0"/>
                                          </p:stCondLst>
                                        </p:cTn>
                                        <p:tgtEl>
                                          <p:spTgt spid="27"/>
                                        </p:tgtEl>
                                        <p:attrNameLst>
                                          <p:attrName>style.visibility</p:attrName>
                                        </p:attrNameLst>
                                      </p:cBhvr>
                                      <p:to>
                                        <p:strVal val="visible"/>
                                      </p:to>
                                    </p:set>
                                    <p:animEffect transition="in" filter="fade">
                                      <p:cBhvr>
                                        <p:cTn id="10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p:bldP spid="20" grpId="0"/>
      <p:bldP spid="21" grpId="0"/>
      <p:bldP spid="24" grpId="0"/>
      <p:bldP spid="25" grpId="0"/>
      <p:bldP spid="26" grpId="0"/>
      <p:bldP spid="27"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Freeform 21"/>
          <p:cNvSpPr/>
          <p:nvPr/>
        </p:nvSpPr>
        <p:spPr>
          <a:xfrm>
            <a:off x="4090988" y="2144713"/>
            <a:ext cx="1549400" cy="1549400"/>
          </a:xfrm>
          <a:custGeom>
            <a:avLst/>
            <a:gdLst>
              <a:gd name="connsiteX0" fmla="*/ 1717810 w 1717810"/>
              <a:gd name="connsiteY0" fmla="*/ 0 h 1717809"/>
              <a:gd name="connsiteX1" fmla="*/ 1717810 w 1717810"/>
              <a:gd name="connsiteY1" fmla="*/ 1381274 h 1717809"/>
              <a:gd name="connsiteX2" fmla="*/ 1673698 w 1717810"/>
              <a:gd name="connsiteY2" fmla="*/ 1408072 h 1717809"/>
              <a:gd name="connsiteX3" fmla="*/ 1408072 w 1717810"/>
              <a:gd name="connsiteY3" fmla="*/ 1673698 h 1717809"/>
              <a:gd name="connsiteX4" fmla="*/ 1381275 w 1717810"/>
              <a:gd name="connsiteY4" fmla="*/ 1717809 h 1717809"/>
              <a:gd name="connsiteX5" fmla="*/ 0 w 1717810"/>
              <a:gd name="connsiteY5" fmla="*/ 1717809 h 1717809"/>
              <a:gd name="connsiteX6" fmla="*/ 44426 w 1717810"/>
              <a:gd name="connsiteY6" fmla="*/ 1545029 h 1717809"/>
              <a:gd name="connsiteX7" fmla="*/ 1545029 w 1717810"/>
              <a:gd name="connsiteY7" fmla="*/ 44426 h 1717809"/>
              <a:gd name="connsiteX8" fmla="*/ 1717810 w 1717810"/>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10" h="1717809">
                <a:moveTo>
                  <a:pt x="1717810" y="0"/>
                </a:moveTo>
                <a:lnTo>
                  <a:pt x="1717810" y="1381274"/>
                </a:lnTo>
                <a:lnTo>
                  <a:pt x="1673698" y="1408072"/>
                </a:lnTo>
                <a:cubicBezTo>
                  <a:pt x="1569063" y="1478763"/>
                  <a:pt x="1478763" y="1569063"/>
                  <a:pt x="1408072" y="1673698"/>
                </a:cubicBezTo>
                <a:lnTo>
                  <a:pt x="1381275" y="1717809"/>
                </a:lnTo>
                <a:lnTo>
                  <a:pt x="0" y="1717809"/>
                </a:lnTo>
                <a:lnTo>
                  <a:pt x="44426" y="1545029"/>
                </a:lnTo>
                <a:cubicBezTo>
                  <a:pt x="266648" y="830565"/>
                  <a:pt x="830565" y="266648"/>
                  <a:pt x="1545029" y="44426"/>
                </a:cubicBezTo>
                <a:lnTo>
                  <a:pt x="1717810" y="0"/>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1" name="Freeform 20"/>
          <p:cNvSpPr/>
          <p:nvPr/>
        </p:nvSpPr>
        <p:spPr>
          <a:xfrm>
            <a:off x="6551613" y="2144713"/>
            <a:ext cx="1549400" cy="1549400"/>
          </a:xfrm>
          <a:custGeom>
            <a:avLst/>
            <a:gdLst>
              <a:gd name="connsiteX0" fmla="*/ 0 w 1717808"/>
              <a:gd name="connsiteY0" fmla="*/ 0 h 1717809"/>
              <a:gd name="connsiteX1" fmla="*/ 172779 w 1717808"/>
              <a:gd name="connsiteY1" fmla="*/ 44426 h 1717809"/>
              <a:gd name="connsiteX2" fmla="*/ 1673382 w 1717808"/>
              <a:gd name="connsiteY2" fmla="*/ 1545029 h 1717809"/>
              <a:gd name="connsiteX3" fmla="*/ 1717808 w 1717808"/>
              <a:gd name="connsiteY3" fmla="*/ 1717809 h 1717809"/>
              <a:gd name="connsiteX4" fmla="*/ 336534 w 1717808"/>
              <a:gd name="connsiteY4" fmla="*/ 1717809 h 1717809"/>
              <a:gd name="connsiteX5" fmla="*/ 309736 w 1717808"/>
              <a:gd name="connsiteY5" fmla="*/ 1673698 h 1717809"/>
              <a:gd name="connsiteX6" fmla="*/ 44110 w 1717808"/>
              <a:gd name="connsiteY6" fmla="*/ 1408072 h 1717809"/>
              <a:gd name="connsiteX7" fmla="*/ 0 w 1717808"/>
              <a:gd name="connsiteY7" fmla="*/ 1381275 h 1717809"/>
              <a:gd name="connsiteX8" fmla="*/ 0 w 1717808"/>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08" h="1717809">
                <a:moveTo>
                  <a:pt x="0" y="0"/>
                </a:moveTo>
                <a:lnTo>
                  <a:pt x="172779" y="44426"/>
                </a:lnTo>
                <a:cubicBezTo>
                  <a:pt x="887243" y="266648"/>
                  <a:pt x="1451161" y="830565"/>
                  <a:pt x="1673382" y="1545029"/>
                </a:cubicBezTo>
                <a:lnTo>
                  <a:pt x="1717808" y="1717809"/>
                </a:lnTo>
                <a:lnTo>
                  <a:pt x="336534" y="1717809"/>
                </a:lnTo>
                <a:lnTo>
                  <a:pt x="309736" y="1673698"/>
                </a:lnTo>
                <a:cubicBezTo>
                  <a:pt x="239045" y="1569063"/>
                  <a:pt x="148746" y="1478763"/>
                  <a:pt x="44110" y="1408072"/>
                </a:cubicBezTo>
                <a:lnTo>
                  <a:pt x="0" y="1381275"/>
                </a:lnTo>
                <a:lnTo>
                  <a:pt x="0" y="0"/>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 name="Freeform 14"/>
          <p:cNvSpPr/>
          <p:nvPr/>
        </p:nvSpPr>
        <p:spPr>
          <a:xfrm>
            <a:off x="4090988" y="4605338"/>
            <a:ext cx="1549400" cy="1549400"/>
          </a:xfrm>
          <a:custGeom>
            <a:avLst/>
            <a:gdLst>
              <a:gd name="connsiteX0" fmla="*/ 0 w 1717810"/>
              <a:gd name="connsiteY0" fmla="*/ 0 h 1717810"/>
              <a:gd name="connsiteX1" fmla="*/ 1381275 w 1717810"/>
              <a:gd name="connsiteY1" fmla="*/ 0 h 1717810"/>
              <a:gd name="connsiteX2" fmla="*/ 1408072 w 1717810"/>
              <a:gd name="connsiteY2" fmla="*/ 44111 h 1717810"/>
              <a:gd name="connsiteX3" fmla="*/ 1673698 w 1717810"/>
              <a:gd name="connsiteY3" fmla="*/ 309737 h 1717810"/>
              <a:gd name="connsiteX4" fmla="*/ 1717810 w 1717810"/>
              <a:gd name="connsiteY4" fmla="*/ 336535 h 1717810"/>
              <a:gd name="connsiteX5" fmla="*/ 1717810 w 1717810"/>
              <a:gd name="connsiteY5" fmla="*/ 1717810 h 1717810"/>
              <a:gd name="connsiteX6" fmla="*/ 1545029 w 1717810"/>
              <a:gd name="connsiteY6" fmla="*/ 1673383 h 1717810"/>
              <a:gd name="connsiteX7" fmla="*/ 44426 w 1717810"/>
              <a:gd name="connsiteY7" fmla="*/ 172780 h 1717810"/>
              <a:gd name="connsiteX8" fmla="*/ 0 w 1717810"/>
              <a:gd name="connsiteY8" fmla="*/ 0 h 1717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10" h="1717810">
                <a:moveTo>
                  <a:pt x="0" y="0"/>
                </a:moveTo>
                <a:lnTo>
                  <a:pt x="1381275" y="0"/>
                </a:lnTo>
                <a:lnTo>
                  <a:pt x="1408072" y="44111"/>
                </a:lnTo>
                <a:cubicBezTo>
                  <a:pt x="1478763" y="148747"/>
                  <a:pt x="1569063" y="239046"/>
                  <a:pt x="1673698" y="309737"/>
                </a:cubicBezTo>
                <a:lnTo>
                  <a:pt x="1717810" y="336535"/>
                </a:lnTo>
                <a:lnTo>
                  <a:pt x="1717810" y="1717810"/>
                </a:lnTo>
                <a:lnTo>
                  <a:pt x="1545029" y="1673383"/>
                </a:lnTo>
                <a:cubicBezTo>
                  <a:pt x="830565" y="1451162"/>
                  <a:pt x="266648" y="887244"/>
                  <a:pt x="44426" y="172780"/>
                </a:cubicBezTo>
                <a:lnTo>
                  <a:pt x="0" y="0"/>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 name="Freeform 12"/>
          <p:cNvSpPr/>
          <p:nvPr/>
        </p:nvSpPr>
        <p:spPr>
          <a:xfrm>
            <a:off x="6551613" y="4605338"/>
            <a:ext cx="1549400" cy="1549400"/>
          </a:xfrm>
          <a:custGeom>
            <a:avLst/>
            <a:gdLst>
              <a:gd name="connsiteX0" fmla="*/ 336534 w 1717808"/>
              <a:gd name="connsiteY0" fmla="*/ 0 h 1717809"/>
              <a:gd name="connsiteX1" fmla="*/ 1717808 w 1717808"/>
              <a:gd name="connsiteY1" fmla="*/ 0 h 1717809"/>
              <a:gd name="connsiteX2" fmla="*/ 1673382 w 1717808"/>
              <a:gd name="connsiteY2" fmla="*/ 172780 h 1717809"/>
              <a:gd name="connsiteX3" fmla="*/ 172779 w 1717808"/>
              <a:gd name="connsiteY3" fmla="*/ 1673383 h 1717809"/>
              <a:gd name="connsiteX4" fmla="*/ 0 w 1717808"/>
              <a:gd name="connsiteY4" fmla="*/ 1717809 h 1717809"/>
              <a:gd name="connsiteX5" fmla="*/ 0 w 1717808"/>
              <a:gd name="connsiteY5" fmla="*/ 336534 h 1717809"/>
              <a:gd name="connsiteX6" fmla="*/ 44110 w 1717808"/>
              <a:gd name="connsiteY6" fmla="*/ 309737 h 1717809"/>
              <a:gd name="connsiteX7" fmla="*/ 309736 w 1717808"/>
              <a:gd name="connsiteY7" fmla="*/ 44111 h 1717809"/>
              <a:gd name="connsiteX8" fmla="*/ 336534 w 1717808"/>
              <a:gd name="connsiteY8" fmla="*/ 0 h 171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17808" h="1717809">
                <a:moveTo>
                  <a:pt x="336534" y="0"/>
                </a:moveTo>
                <a:lnTo>
                  <a:pt x="1717808" y="0"/>
                </a:lnTo>
                <a:lnTo>
                  <a:pt x="1673382" y="172780"/>
                </a:lnTo>
                <a:cubicBezTo>
                  <a:pt x="1451161" y="887244"/>
                  <a:pt x="887243" y="1451162"/>
                  <a:pt x="172779" y="1673383"/>
                </a:cubicBezTo>
                <a:lnTo>
                  <a:pt x="0" y="1717809"/>
                </a:lnTo>
                <a:lnTo>
                  <a:pt x="0" y="336534"/>
                </a:lnTo>
                <a:lnTo>
                  <a:pt x="44110" y="309737"/>
                </a:lnTo>
                <a:cubicBezTo>
                  <a:pt x="148746" y="239046"/>
                  <a:pt x="239045" y="148747"/>
                  <a:pt x="309736" y="44111"/>
                </a:cubicBezTo>
                <a:lnTo>
                  <a:pt x="336534" y="0"/>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3" name="Oval 32"/>
          <p:cNvSpPr/>
          <p:nvPr/>
        </p:nvSpPr>
        <p:spPr>
          <a:xfrm>
            <a:off x="5341938" y="3395663"/>
            <a:ext cx="1508125" cy="1508125"/>
          </a:xfrm>
          <a:prstGeom prst="ellipse">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 name="Chevron 1"/>
          <p:cNvSpPr/>
          <p:nvPr/>
        </p:nvSpPr>
        <p:spPr>
          <a:xfrm>
            <a:off x="5326063" y="2646363"/>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Chevron 8"/>
          <p:cNvSpPr/>
          <p:nvPr/>
        </p:nvSpPr>
        <p:spPr>
          <a:xfrm rot="5400000">
            <a:off x="7352507" y="3394869"/>
            <a:ext cx="252412"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Chevron 11"/>
          <p:cNvSpPr/>
          <p:nvPr/>
        </p:nvSpPr>
        <p:spPr>
          <a:xfrm rot="10800000">
            <a:off x="6596063" y="5405438"/>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Chevron 13"/>
          <p:cNvSpPr/>
          <p:nvPr/>
        </p:nvSpPr>
        <p:spPr>
          <a:xfrm rot="16200000">
            <a:off x="4586288" y="4649788"/>
            <a:ext cx="254000" cy="254000"/>
          </a:xfrm>
          <a:prstGeom prst="chevron">
            <a:avLst>
              <a:gd name="adj" fmla="val 52439"/>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TextBox 3"/>
          <p:cNvSpPr txBox="1"/>
          <p:nvPr/>
        </p:nvSpPr>
        <p:spPr>
          <a:xfrm>
            <a:off x="4262438" y="2855913"/>
            <a:ext cx="1268412" cy="430212"/>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Service &amp; Consistency</a:t>
            </a:r>
            <a:endPar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6" name="TextBox 15"/>
          <p:cNvSpPr txBox="1"/>
          <p:nvPr/>
        </p:nvSpPr>
        <p:spPr>
          <a:xfrm>
            <a:off x="6600825" y="2855913"/>
            <a:ext cx="1268413" cy="471487"/>
          </a:xfrm>
          <a:prstGeom prst="rect">
            <a:avLst/>
          </a:prstGeom>
          <a:noFill/>
        </p:spPr>
        <p:txBody>
          <a:bodyPr>
            <a:norm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Global Presence</a:t>
            </a:r>
            <a:endPar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7" name="TextBox 16"/>
          <p:cNvSpPr txBox="1"/>
          <p:nvPr/>
        </p:nvSpPr>
        <p:spPr>
          <a:xfrm>
            <a:off x="4416425" y="4933950"/>
            <a:ext cx="1268413" cy="4159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Optimized Manufacturing</a:t>
            </a:r>
            <a:endPar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8" name="TextBox 17"/>
          <p:cNvSpPr txBox="1"/>
          <p:nvPr/>
        </p:nvSpPr>
        <p:spPr>
          <a:xfrm>
            <a:off x="6557963" y="4943475"/>
            <a:ext cx="1268412" cy="4318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Advanced Technology</a:t>
            </a:r>
            <a:endParaRPr kumimoji="0" lang="en-US" sz="105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9" name="TextBox 18"/>
          <p:cNvSpPr txBox="1">
            <a:spLocks noChangeArrowheads="1"/>
          </p:cNvSpPr>
          <p:nvPr/>
        </p:nvSpPr>
        <p:spPr bwMode="auto">
          <a:xfrm>
            <a:off x="5627688" y="2217738"/>
            <a:ext cx="930275" cy="1223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TextBox 19"/>
          <p:cNvSpPr txBox="1">
            <a:spLocks noChangeArrowheads="1"/>
          </p:cNvSpPr>
          <p:nvPr/>
        </p:nvSpPr>
        <p:spPr bwMode="auto">
          <a:xfrm>
            <a:off x="6850063" y="3787775"/>
            <a:ext cx="1250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TextBox 23"/>
          <p:cNvSpPr txBox="1">
            <a:spLocks noChangeArrowheads="1"/>
          </p:cNvSpPr>
          <p:nvPr/>
        </p:nvSpPr>
        <p:spPr bwMode="auto">
          <a:xfrm>
            <a:off x="4090988" y="3787775"/>
            <a:ext cx="1250950" cy="739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TextBox 24"/>
          <p:cNvSpPr txBox="1">
            <a:spLocks noChangeArrowheads="1"/>
          </p:cNvSpPr>
          <p:nvPr/>
        </p:nvSpPr>
        <p:spPr bwMode="auto">
          <a:xfrm>
            <a:off x="5627688" y="5089525"/>
            <a:ext cx="930275" cy="1223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Rounded Rectangle 4"/>
          <p:cNvSpPr/>
          <p:nvPr/>
        </p:nvSpPr>
        <p:spPr>
          <a:xfrm>
            <a:off x="8428038" y="2036763"/>
            <a:ext cx="2417762" cy="1177925"/>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3" name="Rounded Rectangle 122"/>
          <p:cNvSpPr/>
          <p:nvPr/>
        </p:nvSpPr>
        <p:spPr>
          <a:xfrm>
            <a:off x="1346200" y="2036763"/>
            <a:ext cx="2417763" cy="1177925"/>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4" name="Rounded Rectangle 123"/>
          <p:cNvSpPr/>
          <p:nvPr/>
        </p:nvSpPr>
        <p:spPr>
          <a:xfrm>
            <a:off x="8428038" y="5087938"/>
            <a:ext cx="2417762" cy="1179512"/>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5" name="Rounded Rectangle 124"/>
          <p:cNvSpPr/>
          <p:nvPr/>
        </p:nvSpPr>
        <p:spPr>
          <a:xfrm>
            <a:off x="1338263" y="5087938"/>
            <a:ext cx="2416175" cy="1179512"/>
          </a:xfrm>
          <a:prstGeom prst="roundRect">
            <a:avLst/>
          </a:prstGeom>
          <a:solidFill>
            <a:schemeClr val="bg1">
              <a:lumMod val="95000"/>
            </a:schemeClr>
          </a:solidFill>
          <a:ln>
            <a:solidFill>
              <a:schemeClr val="tx1"/>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0" name="TextBox 129"/>
          <p:cNvSpPr txBox="1">
            <a:spLocks noChangeArrowheads="1"/>
          </p:cNvSpPr>
          <p:nvPr/>
        </p:nvSpPr>
        <p:spPr bwMode="auto">
          <a:xfrm>
            <a:off x="8629650" y="2268538"/>
            <a:ext cx="20161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1" name="TextBox 130"/>
          <p:cNvSpPr txBox="1">
            <a:spLocks noChangeArrowheads="1"/>
          </p:cNvSpPr>
          <p:nvPr/>
        </p:nvSpPr>
        <p:spPr bwMode="auto">
          <a:xfrm>
            <a:off x="1546225" y="2268538"/>
            <a:ext cx="2016125" cy="714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2" name="TextBox 131"/>
          <p:cNvSpPr txBox="1">
            <a:spLocks noChangeArrowheads="1"/>
          </p:cNvSpPr>
          <p:nvPr/>
        </p:nvSpPr>
        <p:spPr bwMode="auto">
          <a:xfrm>
            <a:off x="1546225" y="5319713"/>
            <a:ext cx="2016125"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3" name="TextBox 132"/>
          <p:cNvSpPr txBox="1">
            <a:spLocks noChangeArrowheads="1"/>
          </p:cNvSpPr>
          <p:nvPr/>
        </p:nvSpPr>
        <p:spPr bwMode="auto">
          <a:xfrm>
            <a:off x="8629650" y="5319713"/>
            <a:ext cx="2016125" cy="715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7"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Pie </a:t>
            </a:r>
            <a:r>
              <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Analysis</a:t>
            </a:r>
            <a:endParaRPr kumimoji="0" lang="en-US" altLang="zh-CN" sz="4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8"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39"/>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par>
                                <p:cTn id="9" presetID="2" presetClass="entr" presetSubtype="2" fill="hold"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1+#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anim calcmode="lin" valueType="num">
                                      <p:cBhvr additive="base">
                                        <p:cTn id="15" dur="500" fill="hold"/>
                                        <p:tgtEl>
                                          <p:spTgt spid="15"/>
                                        </p:tgtEl>
                                        <p:attrNameLst>
                                          <p:attrName>ppt_x</p:attrName>
                                        </p:attrNameLst>
                                      </p:cBhvr>
                                      <p:tavLst>
                                        <p:tav tm="0">
                                          <p:val>
                                            <p:strVal val="0-#ppt_w/2"/>
                                          </p:val>
                                        </p:tav>
                                        <p:tav tm="100000">
                                          <p:val>
                                            <p:strVal val="#ppt_x"/>
                                          </p:val>
                                        </p:tav>
                                      </p:tavLst>
                                    </p:anim>
                                    <p:anim calcmode="lin" valueType="num">
                                      <p:cBhvr additive="base">
                                        <p:cTn id="16" dur="500" fill="hold"/>
                                        <p:tgtEl>
                                          <p:spTgt spid="15"/>
                                        </p:tgtEl>
                                        <p:attrNameLst>
                                          <p:attrName>ppt_y</p:attrName>
                                        </p:attrNameLst>
                                      </p:cBhvr>
                                      <p:tavLst>
                                        <p:tav tm="0">
                                          <p:val>
                                            <p:strVal val="#ppt_y"/>
                                          </p:val>
                                        </p:tav>
                                        <p:tav tm="100000">
                                          <p:val>
                                            <p:strVal val="#ppt_y"/>
                                          </p:val>
                                        </p:tav>
                                      </p:tavLst>
                                    </p:anim>
                                  </p:childTnLst>
                                </p:cTn>
                              </p:par>
                              <p:par>
                                <p:cTn id="17" presetID="2" presetClass="entr" presetSubtype="2"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calcmode="lin" valueType="num">
                                      <p:cBhvr additive="base">
                                        <p:cTn id="19" dur="500" fill="hold"/>
                                        <p:tgtEl>
                                          <p:spTgt spid="13"/>
                                        </p:tgtEl>
                                        <p:attrNameLst>
                                          <p:attrName>ppt_x</p:attrName>
                                        </p:attrNameLst>
                                      </p:cBhvr>
                                      <p:tavLst>
                                        <p:tav tm="0">
                                          <p:val>
                                            <p:strVal val="1+#ppt_w/2"/>
                                          </p:val>
                                        </p:tav>
                                        <p:tav tm="100000">
                                          <p:val>
                                            <p:strVal val="#ppt_x"/>
                                          </p:val>
                                        </p:tav>
                                      </p:tavLst>
                                    </p:anim>
                                    <p:anim calcmode="lin" valueType="num">
                                      <p:cBhvr additive="base">
                                        <p:cTn id="20" dur="500" fill="hold"/>
                                        <p:tgtEl>
                                          <p:spTgt spid="13"/>
                                        </p:tgtEl>
                                        <p:attrNameLst>
                                          <p:attrName>ppt_y</p:attrName>
                                        </p:attrNameLst>
                                      </p:cBhvr>
                                      <p:tavLst>
                                        <p:tav tm="0">
                                          <p:val>
                                            <p:strVal val="#ppt_y"/>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33"/>
                                        </p:tgtEl>
                                        <p:attrNameLst>
                                          <p:attrName>style.visibility</p:attrName>
                                        </p:attrNameLst>
                                      </p:cBhvr>
                                      <p:to>
                                        <p:strVal val="visible"/>
                                      </p:to>
                                    </p:set>
                                    <p:anim calcmode="lin" valueType="num">
                                      <p:cBhvr additive="base">
                                        <p:cTn id="23" dur="500" fill="hold"/>
                                        <p:tgtEl>
                                          <p:spTgt spid="33"/>
                                        </p:tgtEl>
                                        <p:attrNameLst>
                                          <p:attrName>ppt_x</p:attrName>
                                        </p:attrNameLst>
                                      </p:cBhvr>
                                      <p:tavLst>
                                        <p:tav tm="0">
                                          <p:val>
                                            <p:strVal val="#ppt_x"/>
                                          </p:val>
                                        </p:tav>
                                        <p:tav tm="100000">
                                          <p:val>
                                            <p:strVal val="#ppt_x"/>
                                          </p:val>
                                        </p:tav>
                                      </p:tavLst>
                                    </p:anim>
                                    <p:anim calcmode="lin" valueType="num">
                                      <p:cBhvr additive="base">
                                        <p:cTn id="24" dur="500" fill="hold"/>
                                        <p:tgtEl>
                                          <p:spTgt spid="33"/>
                                        </p:tgtEl>
                                        <p:attrNameLst>
                                          <p:attrName>ppt_y</p:attrName>
                                        </p:attrNameLst>
                                      </p:cBhvr>
                                      <p:tavLst>
                                        <p:tav tm="0">
                                          <p:val>
                                            <p:strVal val="1+#ppt_h/2"/>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additive="base">
                                        <p:cTn id="27" dur="500" fill="hold"/>
                                        <p:tgtEl>
                                          <p:spTgt spid="2"/>
                                        </p:tgtEl>
                                        <p:attrNameLst>
                                          <p:attrName>ppt_x</p:attrName>
                                        </p:attrNameLst>
                                      </p:cBhvr>
                                      <p:tavLst>
                                        <p:tav tm="0">
                                          <p:val>
                                            <p:strVal val="0-#ppt_w/2"/>
                                          </p:val>
                                        </p:tav>
                                        <p:tav tm="100000">
                                          <p:val>
                                            <p:strVal val="#ppt_x"/>
                                          </p:val>
                                        </p:tav>
                                      </p:tavLst>
                                    </p:anim>
                                    <p:anim calcmode="lin" valueType="num">
                                      <p:cBhvr additive="base">
                                        <p:cTn id="28" dur="500" fill="hold"/>
                                        <p:tgtEl>
                                          <p:spTgt spid="2"/>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9"/>
                                        </p:tgtEl>
                                        <p:attrNameLst>
                                          <p:attrName>style.visibility</p:attrName>
                                        </p:attrNameLst>
                                      </p:cBhvr>
                                      <p:to>
                                        <p:strVal val="visible"/>
                                      </p:to>
                                    </p:set>
                                    <p:anim calcmode="lin" valueType="num">
                                      <p:cBhvr additive="base">
                                        <p:cTn id="31" dur="500" fill="hold"/>
                                        <p:tgtEl>
                                          <p:spTgt spid="9"/>
                                        </p:tgtEl>
                                        <p:attrNameLst>
                                          <p:attrName>ppt_x</p:attrName>
                                        </p:attrNameLst>
                                      </p:cBhvr>
                                      <p:tavLst>
                                        <p:tav tm="0">
                                          <p:val>
                                            <p:strVal val="1+#ppt_w/2"/>
                                          </p:val>
                                        </p:tav>
                                        <p:tav tm="100000">
                                          <p:val>
                                            <p:strVal val="#ppt_x"/>
                                          </p:val>
                                        </p:tav>
                                      </p:tavLst>
                                    </p:anim>
                                    <p:anim calcmode="lin" valueType="num">
                                      <p:cBhvr additive="base">
                                        <p:cTn id="32" dur="500" fill="hold"/>
                                        <p:tgtEl>
                                          <p:spTgt spid="9"/>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500" fill="hold"/>
                                        <p:tgtEl>
                                          <p:spTgt spid="12"/>
                                        </p:tgtEl>
                                        <p:attrNameLst>
                                          <p:attrName>ppt_x</p:attrName>
                                        </p:attrNameLst>
                                      </p:cBhvr>
                                      <p:tavLst>
                                        <p:tav tm="0">
                                          <p:val>
                                            <p:strVal val="1+#ppt_w/2"/>
                                          </p:val>
                                        </p:tav>
                                        <p:tav tm="100000">
                                          <p:val>
                                            <p:strVal val="#ppt_x"/>
                                          </p:val>
                                        </p:tav>
                                      </p:tavLst>
                                    </p:anim>
                                    <p:anim calcmode="lin" valueType="num">
                                      <p:cBhvr additive="base">
                                        <p:cTn id="36" dur="500" fill="hold"/>
                                        <p:tgtEl>
                                          <p:spTgt spid="12"/>
                                        </p:tgtEl>
                                        <p:attrNameLst>
                                          <p:attrName>ppt_y</p:attrName>
                                        </p:attrNameLst>
                                      </p:cBhvr>
                                      <p:tavLst>
                                        <p:tav tm="0">
                                          <p:val>
                                            <p:strVal val="#ppt_y"/>
                                          </p:val>
                                        </p:tav>
                                        <p:tav tm="100000">
                                          <p:val>
                                            <p:strVal val="#ppt_y"/>
                                          </p:val>
                                        </p:tav>
                                      </p:tavLst>
                                    </p:anim>
                                  </p:childTnLst>
                                </p:cTn>
                              </p:par>
                              <p:par>
                                <p:cTn id="37" presetID="2" presetClass="entr" presetSubtype="8" fill="hold" grpId="0" nodeType="withEffect">
                                  <p:stCondLst>
                                    <p:cond delay="0"/>
                                  </p:stCondLst>
                                  <p:childTnLst>
                                    <p:set>
                                      <p:cBhvr>
                                        <p:cTn id="38" dur="1" fill="hold">
                                          <p:stCondLst>
                                            <p:cond delay="0"/>
                                          </p:stCondLst>
                                        </p:cTn>
                                        <p:tgtEl>
                                          <p:spTgt spid="14"/>
                                        </p:tgtEl>
                                        <p:attrNameLst>
                                          <p:attrName>style.visibility</p:attrName>
                                        </p:attrNameLst>
                                      </p:cBhvr>
                                      <p:to>
                                        <p:strVal val="visible"/>
                                      </p:to>
                                    </p:set>
                                    <p:anim calcmode="lin" valueType="num">
                                      <p:cBhvr additive="base">
                                        <p:cTn id="39" dur="500" fill="hold"/>
                                        <p:tgtEl>
                                          <p:spTgt spid="14"/>
                                        </p:tgtEl>
                                        <p:attrNameLst>
                                          <p:attrName>ppt_x</p:attrName>
                                        </p:attrNameLst>
                                      </p:cBhvr>
                                      <p:tavLst>
                                        <p:tav tm="0">
                                          <p:val>
                                            <p:strVal val="0-#ppt_w/2"/>
                                          </p:val>
                                        </p:tav>
                                        <p:tav tm="100000">
                                          <p:val>
                                            <p:strVal val="#ppt_x"/>
                                          </p:val>
                                        </p:tav>
                                      </p:tavLst>
                                    </p:anim>
                                    <p:anim calcmode="lin" valueType="num">
                                      <p:cBhvr additive="base">
                                        <p:cTn id="40" dur="500" fill="hold"/>
                                        <p:tgtEl>
                                          <p:spTgt spid="14"/>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additive="base">
                                        <p:cTn id="43" dur="500" fill="hold"/>
                                        <p:tgtEl>
                                          <p:spTgt spid="4"/>
                                        </p:tgtEl>
                                        <p:attrNameLst>
                                          <p:attrName>ppt_x</p:attrName>
                                        </p:attrNameLst>
                                      </p:cBhvr>
                                      <p:tavLst>
                                        <p:tav tm="0">
                                          <p:val>
                                            <p:strVal val="0-#ppt_w/2"/>
                                          </p:val>
                                        </p:tav>
                                        <p:tav tm="100000">
                                          <p:val>
                                            <p:strVal val="#ppt_x"/>
                                          </p:val>
                                        </p:tav>
                                      </p:tavLst>
                                    </p:anim>
                                    <p:anim calcmode="lin" valueType="num">
                                      <p:cBhvr additive="base">
                                        <p:cTn id="44" dur="500" fill="hold"/>
                                        <p:tgtEl>
                                          <p:spTgt spid="4"/>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0"/>
                                  </p:stCondLst>
                                  <p:childTnLst>
                                    <p:set>
                                      <p:cBhvr>
                                        <p:cTn id="46" dur="1" fill="hold">
                                          <p:stCondLst>
                                            <p:cond delay="0"/>
                                          </p:stCondLst>
                                        </p:cTn>
                                        <p:tgtEl>
                                          <p:spTgt spid="16"/>
                                        </p:tgtEl>
                                        <p:attrNameLst>
                                          <p:attrName>style.visibility</p:attrName>
                                        </p:attrNameLst>
                                      </p:cBhvr>
                                      <p:to>
                                        <p:strVal val="visible"/>
                                      </p:to>
                                    </p:set>
                                    <p:anim calcmode="lin" valueType="num">
                                      <p:cBhvr additive="base">
                                        <p:cTn id="47" dur="500" fill="hold"/>
                                        <p:tgtEl>
                                          <p:spTgt spid="16"/>
                                        </p:tgtEl>
                                        <p:attrNameLst>
                                          <p:attrName>ppt_x</p:attrName>
                                        </p:attrNameLst>
                                      </p:cBhvr>
                                      <p:tavLst>
                                        <p:tav tm="0">
                                          <p:val>
                                            <p:strVal val="1+#ppt_w/2"/>
                                          </p:val>
                                        </p:tav>
                                        <p:tav tm="100000">
                                          <p:val>
                                            <p:strVal val="#ppt_x"/>
                                          </p:val>
                                        </p:tav>
                                      </p:tavLst>
                                    </p:anim>
                                    <p:anim calcmode="lin" valueType="num">
                                      <p:cBhvr additive="base">
                                        <p:cTn id="48" dur="500" fill="hold"/>
                                        <p:tgtEl>
                                          <p:spTgt spid="16"/>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fill="hold"/>
                                        <p:tgtEl>
                                          <p:spTgt spid="17"/>
                                        </p:tgtEl>
                                        <p:attrNameLst>
                                          <p:attrName>ppt_x</p:attrName>
                                        </p:attrNameLst>
                                      </p:cBhvr>
                                      <p:tavLst>
                                        <p:tav tm="0">
                                          <p:val>
                                            <p:strVal val="0-#ppt_w/2"/>
                                          </p:val>
                                        </p:tav>
                                        <p:tav tm="100000">
                                          <p:val>
                                            <p:strVal val="#ppt_x"/>
                                          </p:val>
                                        </p:tav>
                                      </p:tavLst>
                                    </p:anim>
                                    <p:anim calcmode="lin" valueType="num">
                                      <p:cBhvr additive="base">
                                        <p:cTn id="52" dur="500" fill="hold"/>
                                        <p:tgtEl>
                                          <p:spTgt spid="17"/>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fill="hold"/>
                                        <p:tgtEl>
                                          <p:spTgt spid="18"/>
                                        </p:tgtEl>
                                        <p:attrNameLst>
                                          <p:attrName>ppt_x</p:attrName>
                                        </p:attrNameLst>
                                      </p:cBhvr>
                                      <p:tavLst>
                                        <p:tav tm="0">
                                          <p:val>
                                            <p:strVal val="1+#ppt_w/2"/>
                                          </p:val>
                                        </p:tav>
                                        <p:tav tm="100000">
                                          <p:val>
                                            <p:strVal val="#ppt_x"/>
                                          </p:val>
                                        </p:tav>
                                      </p:tavLst>
                                    </p:anim>
                                    <p:anim calcmode="lin" valueType="num">
                                      <p:cBhvr additive="base">
                                        <p:cTn id="56" dur="500" fill="hold"/>
                                        <p:tgtEl>
                                          <p:spTgt spid="18"/>
                                        </p:tgtEl>
                                        <p:attrNameLst>
                                          <p:attrName>ppt_y</p:attrName>
                                        </p:attrNameLst>
                                      </p:cBhvr>
                                      <p:tavLst>
                                        <p:tav tm="0">
                                          <p:val>
                                            <p:strVal val="#ppt_y"/>
                                          </p:val>
                                        </p:tav>
                                        <p:tav tm="100000">
                                          <p:val>
                                            <p:strVal val="#ppt_y"/>
                                          </p:val>
                                        </p:tav>
                                      </p:tavLst>
                                    </p:anim>
                                  </p:childTnLst>
                                </p:cTn>
                              </p:par>
                              <p:par>
                                <p:cTn id="57" presetID="2" presetClass="entr" presetSubtype="4"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 calcmode="lin" valueType="num">
                                      <p:cBhvr additive="base">
                                        <p:cTn id="59" dur="500" fill="hold"/>
                                        <p:tgtEl>
                                          <p:spTgt spid="19"/>
                                        </p:tgtEl>
                                        <p:attrNameLst>
                                          <p:attrName>ppt_x</p:attrName>
                                        </p:attrNameLst>
                                      </p:cBhvr>
                                      <p:tavLst>
                                        <p:tav tm="0">
                                          <p:val>
                                            <p:strVal val="#ppt_x"/>
                                          </p:val>
                                        </p:tav>
                                        <p:tav tm="100000">
                                          <p:val>
                                            <p:strVal val="#ppt_x"/>
                                          </p:val>
                                        </p:tav>
                                      </p:tavLst>
                                    </p:anim>
                                    <p:anim calcmode="lin" valueType="num">
                                      <p:cBhvr additive="base">
                                        <p:cTn id="60" dur="500" fill="hold"/>
                                        <p:tgtEl>
                                          <p:spTgt spid="19"/>
                                        </p:tgtEl>
                                        <p:attrNameLst>
                                          <p:attrName>ppt_y</p:attrName>
                                        </p:attrNameLst>
                                      </p:cBhvr>
                                      <p:tavLst>
                                        <p:tav tm="0">
                                          <p:val>
                                            <p:strVal val="1+#ppt_h/2"/>
                                          </p:val>
                                        </p:tav>
                                        <p:tav tm="100000">
                                          <p:val>
                                            <p:strVal val="#ppt_y"/>
                                          </p:val>
                                        </p:tav>
                                      </p:tavLst>
                                    </p:anim>
                                  </p:childTnLst>
                                </p:cTn>
                              </p:par>
                              <p:par>
                                <p:cTn id="61" presetID="2" presetClass="entr" presetSubtype="2" fill="hold" grpId="0" nodeType="withEffect">
                                  <p:stCondLst>
                                    <p:cond delay="0"/>
                                  </p:stCondLst>
                                  <p:childTnLst>
                                    <p:set>
                                      <p:cBhvr>
                                        <p:cTn id="62" dur="1" fill="hold">
                                          <p:stCondLst>
                                            <p:cond delay="0"/>
                                          </p:stCondLst>
                                        </p:cTn>
                                        <p:tgtEl>
                                          <p:spTgt spid="20"/>
                                        </p:tgtEl>
                                        <p:attrNameLst>
                                          <p:attrName>style.visibility</p:attrName>
                                        </p:attrNameLst>
                                      </p:cBhvr>
                                      <p:to>
                                        <p:strVal val="visible"/>
                                      </p:to>
                                    </p:set>
                                    <p:anim calcmode="lin" valueType="num">
                                      <p:cBhvr additive="base">
                                        <p:cTn id="63" dur="500" fill="hold"/>
                                        <p:tgtEl>
                                          <p:spTgt spid="20"/>
                                        </p:tgtEl>
                                        <p:attrNameLst>
                                          <p:attrName>ppt_x</p:attrName>
                                        </p:attrNameLst>
                                      </p:cBhvr>
                                      <p:tavLst>
                                        <p:tav tm="0">
                                          <p:val>
                                            <p:strVal val="1+#ppt_w/2"/>
                                          </p:val>
                                        </p:tav>
                                        <p:tav tm="100000">
                                          <p:val>
                                            <p:strVal val="#ppt_x"/>
                                          </p:val>
                                        </p:tav>
                                      </p:tavLst>
                                    </p:anim>
                                    <p:anim calcmode="lin" valueType="num">
                                      <p:cBhvr additive="base">
                                        <p:cTn id="64" dur="500" fill="hold"/>
                                        <p:tgtEl>
                                          <p:spTgt spid="20"/>
                                        </p:tgtEl>
                                        <p:attrNameLst>
                                          <p:attrName>ppt_y</p:attrName>
                                        </p:attrNameLst>
                                      </p:cBhvr>
                                      <p:tavLst>
                                        <p:tav tm="0">
                                          <p:val>
                                            <p:strVal val="#ppt_y"/>
                                          </p:val>
                                        </p:tav>
                                        <p:tav tm="100000">
                                          <p:val>
                                            <p:strVal val="#ppt_y"/>
                                          </p:val>
                                        </p:tav>
                                      </p:tavLst>
                                    </p:anim>
                                  </p:childTnLst>
                                </p:cTn>
                              </p:par>
                              <p:par>
                                <p:cTn id="65" presetID="2" presetClass="entr" presetSubtype="8" fill="hold" grpId="0" nodeType="withEffect">
                                  <p:stCondLst>
                                    <p:cond delay="0"/>
                                  </p:stCondLst>
                                  <p:childTnLst>
                                    <p:set>
                                      <p:cBhvr>
                                        <p:cTn id="66" dur="1" fill="hold">
                                          <p:stCondLst>
                                            <p:cond delay="0"/>
                                          </p:stCondLst>
                                        </p:cTn>
                                        <p:tgtEl>
                                          <p:spTgt spid="24"/>
                                        </p:tgtEl>
                                        <p:attrNameLst>
                                          <p:attrName>style.visibility</p:attrName>
                                        </p:attrNameLst>
                                      </p:cBhvr>
                                      <p:to>
                                        <p:strVal val="visible"/>
                                      </p:to>
                                    </p:set>
                                    <p:anim calcmode="lin" valueType="num">
                                      <p:cBhvr additive="base">
                                        <p:cTn id="67" dur="500" fill="hold"/>
                                        <p:tgtEl>
                                          <p:spTgt spid="24"/>
                                        </p:tgtEl>
                                        <p:attrNameLst>
                                          <p:attrName>ppt_x</p:attrName>
                                        </p:attrNameLst>
                                      </p:cBhvr>
                                      <p:tavLst>
                                        <p:tav tm="0">
                                          <p:val>
                                            <p:strVal val="0-#ppt_w/2"/>
                                          </p:val>
                                        </p:tav>
                                        <p:tav tm="100000">
                                          <p:val>
                                            <p:strVal val="#ppt_x"/>
                                          </p:val>
                                        </p:tav>
                                      </p:tavLst>
                                    </p:anim>
                                    <p:anim calcmode="lin" valueType="num">
                                      <p:cBhvr additive="base">
                                        <p:cTn id="68" dur="500" fill="hold"/>
                                        <p:tgtEl>
                                          <p:spTgt spid="24"/>
                                        </p:tgtEl>
                                        <p:attrNameLst>
                                          <p:attrName>ppt_y</p:attrName>
                                        </p:attrNameLst>
                                      </p:cBhvr>
                                      <p:tavLst>
                                        <p:tav tm="0">
                                          <p:val>
                                            <p:strVal val="#ppt_y"/>
                                          </p:val>
                                        </p:tav>
                                        <p:tav tm="100000">
                                          <p:val>
                                            <p:strVal val="#ppt_y"/>
                                          </p:val>
                                        </p:tav>
                                      </p:tavLst>
                                    </p:anim>
                                  </p:childTnLst>
                                </p:cTn>
                              </p:par>
                              <p:par>
                                <p:cTn id="69" presetID="2" presetClass="entr" presetSubtype="4" fill="hold" grpId="0" nodeType="with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ppt_x"/>
                                          </p:val>
                                        </p:tav>
                                        <p:tav tm="100000">
                                          <p:val>
                                            <p:strVal val="#ppt_x"/>
                                          </p:val>
                                        </p:tav>
                                      </p:tavLst>
                                    </p:anim>
                                    <p:anim calcmode="lin" valueType="num">
                                      <p:cBhvr additive="base">
                                        <p:cTn id="72" dur="500" fill="hold"/>
                                        <p:tgtEl>
                                          <p:spTgt spid="25"/>
                                        </p:tgtEl>
                                        <p:attrNameLst>
                                          <p:attrName>ppt_y</p:attrName>
                                        </p:attrNameLst>
                                      </p:cBhvr>
                                      <p:tavLst>
                                        <p:tav tm="0">
                                          <p:val>
                                            <p:strVal val="1+#ppt_h/2"/>
                                          </p:val>
                                        </p:tav>
                                        <p:tav tm="100000">
                                          <p:val>
                                            <p:strVal val="#ppt_y"/>
                                          </p:val>
                                        </p:tav>
                                      </p:tavLst>
                                    </p:anim>
                                  </p:childTnLst>
                                </p:cTn>
                              </p:par>
                            </p:childTnLst>
                          </p:cTn>
                        </p:par>
                        <p:par>
                          <p:cTn id="73" fill="hold">
                            <p:stCondLst>
                              <p:cond delay="500"/>
                            </p:stCondLst>
                            <p:childTnLst>
                              <p:par>
                                <p:cTn id="74" presetID="53" presetClass="entr" presetSubtype="16" fill="hold" grpId="0" nodeType="afterEffect">
                                  <p:stCondLst>
                                    <p:cond delay="0"/>
                                  </p:stCondLst>
                                  <p:childTnLst>
                                    <p:set>
                                      <p:cBhvr>
                                        <p:cTn id="75" dur="1" fill="hold">
                                          <p:stCondLst>
                                            <p:cond delay="0"/>
                                          </p:stCondLst>
                                        </p:cTn>
                                        <p:tgtEl>
                                          <p:spTgt spid="131"/>
                                        </p:tgtEl>
                                        <p:attrNameLst>
                                          <p:attrName>style.visibility</p:attrName>
                                        </p:attrNameLst>
                                      </p:cBhvr>
                                      <p:to>
                                        <p:strVal val="visible"/>
                                      </p:to>
                                    </p:set>
                                    <p:anim calcmode="lin" valueType="num">
                                      <p:cBhvr>
                                        <p:cTn id="76" dur="500" fill="hold"/>
                                        <p:tgtEl>
                                          <p:spTgt spid="131"/>
                                        </p:tgtEl>
                                        <p:attrNameLst>
                                          <p:attrName>ppt_w</p:attrName>
                                        </p:attrNameLst>
                                      </p:cBhvr>
                                      <p:tavLst>
                                        <p:tav tm="0">
                                          <p:val>
                                            <p:fltVal val="0"/>
                                          </p:val>
                                        </p:tav>
                                        <p:tav tm="100000">
                                          <p:val>
                                            <p:strVal val="#ppt_w"/>
                                          </p:val>
                                        </p:tav>
                                      </p:tavLst>
                                    </p:anim>
                                    <p:anim calcmode="lin" valueType="num">
                                      <p:cBhvr>
                                        <p:cTn id="77" dur="500" fill="hold"/>
                                        <p:tgtEl>
                                          <p:spTgt spid="131"/>
                                        </p:tgtEl>
                                        <p:attrNameLst>
                                          <p:attrName>ppt_h</p:attrName>
                                        </p:attrNameLst>
                                      </p:cBhvr>
                                      <p:tavLst>
                                        <p:tav tm="0">
                                          <p:val>
                                            <p:fltVal val="0"/>
                                          </p:val>
                                        </p:tav>
                                        <p:tav tm="100000">
                                          <p:val>
                                            <p:strVal val="#ppt_h"/>
                                          </p:val>
                                        </p:tav>
                                      </p:tavLst>
                                    </p:anim>
                                    <p:animEffect transition="in" filter="fade">
                                      <p:cBhvr>
                                        <p:cTn id="78" dur="500"/>
                                        <p:tgtEl>
                                          <p:spTgt spid="131"/>
                                        </p:tgtEl>
                                      </p:cBhvr>
                                    </p:animEffect>
                                  </p:childTnLst>
                                </p:cTn>
                              </p:par>
                              <p:par>
                                <p:cTn id="79" presetID="53" presetClass="entr" presetSubtype="16" fill="hold" grpId="0" nodeType="withEffect">
                                  <p:stCondLst>
                                    <p:cond delay="0"/>
                                  </p:stCondLst>
                                  <p:childTnLst>
                                    <p:set>
                                      <p:cBhvr>
                                        <p:cTn id="80" dur="1" fill="hold">
                                          <p:stCondLst>
                                            <p:cond delay="0"/>
                                          </p:stCondLst>
                                        </p:cTn>
                                        <p:tgtEl>
                                          <p:spTgt spid="123"/>
                                        </p:tgtEl>
                                        <p:attrNameLst>
                                          <p:attrName>style.visibility</p:attrName>
                                        </p:attrNameLst>
                                      </p:cBhvr>
                                      <p:to>
                                        <p:strVal val="visible"/>
                                      </p:to>
                                    </p:set>
                                    <p:anim calcmode="lin" valueType="num">
                                      <p:cBhvr>
                                        <p:cTn id="81" dur="500" fill="hold"/>
                                        <p:tgtEl>
                                          <p:spTgt spid="123"/>
                                        </p:tgtEl>
                                        <p:attrNameLst>
                                          <p:attrName>ppt_w</p:attrName>
                                        </p:attrNameLst>
                                      </p:cBhvr>
                                      <p:tavLst>
                                        <p:tav tm="0">
                                          <p:val>
                                            <p:fltVal val="0"/>
                                          </p:val>
                                        </p:tav>
                                        <p:tav tm="100000">
                                          <p:val>
                                            <p:strVal val="#ppt_w"/>
                                          </p:val>
                                        </p:tav>
                                      </p:tavLst>
                                    </p:anim>
                                    <p:anim calcmode="lin" valueType="num">
                                      <p:cBhvr>
                                        <p:cTn id="82" dur="500" fill="hold"/>
                                        <p:tgtEl>
                                          <p:spTgt spid="123"/>
                                        </p:tgtEl>
                                        <p:attrNameLst>
                                          <p:attrName>ppt_h</p:attrName>
                                        </p:attrNameLst>
                                      </p:cBhvr>
                                      <p:tavLst>
                                        <p:tav tm="0">
                                          <p:val>
                                            <p:fltVal val="0"/>
                                          </p:val>
                                        </p:tav>
                                        <p:tav tm="100000">
                                          <p:val>
                                            <p:strVal val="#ppt_h"/>
                                          </p:val>
                                        </p:tav>
                                      </p:tavLst>
                                    </p:anim>
                                    <p:animEffect transition="in" filter="fade">
                                      <p:cBhvr>
                                        <p:cTn id="83" dur="500"/>
                                        <p:tgtEl>
                                          <p:spTgt spid="123"/>
                                        </p:tgtEl>
                                      </p:cBhvr>
                                    </p:animEffect>
                                  </p:childTnLst>
                                </p:cTn>
                              </p:par>
                              <p:par>
                                <p:cTn id="84" presetID="53" presetClass="entr" presetSubtype="16" fill="hold" grpId="0" nodeType="withEffect">
                                  <p:stCondLst>
                                    <p:cond delay="0"/>
                                  </p:stCondLst>
                                  <p:childTnLst>
                                    <p:set>
                                      <p:cBhvr>
                                        <p:cTn id="85" dur="1" fill="hold">
                                          <p:stCondLst>
                                            <p:cond delay="0"/>
                                          </p:stCondLst>
                                        </p:cTn>
                                        <p:tgtEl>
                                          <p:spTgt spid="5"/>
                                        </p:tgtEl>
                                        <p:attrNameLst>
                                          <p:attrName>style.visibility</p:attrName>
                                        </p:attrNameLst>
                                      </p:cBhvr>
                                      <p:to>
                                        <p:strVal val="visible"/>
                                      </p:to>
                                    </p:set>
                                    <p:anim calcmode="lin" valueType="num">
                                      <p:cBhvr>
                                        <p:cTn id="86" dur="500" fill="hold"/>
                                        <p:tgtEl>
                                          <p:spTgt spid="5"/>
                                        </p:tgtEl>
                                        <p:attrNameLst>
                                          <p:attrName>ppt_w</p:attrName>
                                        </p:attrNameLst>
                                      </p:cBhvr>
                                      <p:tavLst>
                                        <p:tav tm="0">
                                          <p:val>
                                            <p:fltVal val="0"/>
                                          </p:val>
                                        </p:tav>
                                        <p:tav tm="100000">
                                          <p:val>
                                            <p:strVal val="#ppt_w"/>
                                          </p:val>
                                        </p:tav>
                                      </p:tavLst>
                                    </p:anim>
                                    <p:anim calcmode="lin" valueType="num">
                                      <p:cBhvr>
                                        <p:cTn id="87" dur="500" fill="hold"/>
                                        <p:tgtEl>
                                          <p:spTgt spid="5"/>
                                        </p:tgtEl>
                                        <p:attrNameLst>
                                          <p:attrName>ppt_h</p:attrName>
                                        </p:attrNameLst>
                                      </p:cBhvr>
                                      <p:tavLst>
                                        <p:tav tm="0">
                                          <p:val>
                                            <p:fltVal val="0"/>
                                          </p:val>
                                        </p:tav>
                                        <p:tav tm="100000">
                                          <p:val>
                                            <p:strVal val="#ppt_h"/>
                                          </p:val>
                                        </p:tav>
                                      </p:tavLst>
                                    </p:anim>
                                    <p:animEffect transition="in" filter="fade">
                                      <p:cBhvr>
                                        <p:cTn id="88" dur="500"/>
                                        <p:tgtEl>
                                          <p:spTgt spid="5"/>
                                        </p:tgtEl>
                                      </p:cBhvr>
                                    </p:animEffect>
                                  </p:childTnLst>
                                </p:cTn>
                              </p:par>
                              <p:par>
                                <p:cTn id="89" presetID="53" presetClass="entr" presetSubtype="16" fill="hold" grpId="0" nodeType="withEffect">
                                  <p:stCondLst>
                                    <p:cond delay="0"/>
                                  </p:stCondLst>
                                  <p:childTnLst>
                                    <p:set>
                                      <p:cBhvr>
                                        <p:cTn id="90" dur="1" fill="hold">
                                          <p:stCondLst>
                                            <p:cond delay="0"/>
                                          </p:stCondLst>
                                        </p:cTn>
                                        <p:tgtEl>
                                          <p:spTgt spid="130"/>
                                        </p:tgtEl>
                                        <p:attrNameLst>
                                          <p:attrName>style.visibility</p:attrName>
                                        </p:attrNameLst>
                                      </p:cBhvr>
                                      <p:to>
                                        <p:strVal val="visible"/>
                                      </p:to>
                                    </p:set>
                                    <p:anim calcmode="lin" valueType="num">
                                      <p:cBhvr>
                                        <p:cTn id="91" dur="500" fill="hold"/>
                                        <p:tgtEl>
                                          <p:spTgt spid="130"/>
                                        </p:tgtEl>
                                        <p:attrNameLst>
                                          <p:attrName>ppt_w</p:attrName>
                                        </p:attrNameLst>
                                      </p:cBhvr>
                                      <p:tavLst>
                                        <p:tav tm="0">
                                          <p:val>
                                            <p:fltVal val="0"/>
                                          </p:val>
                                        </p:tav>
                                        <p:tav tm="100000">
                                          <p:val>
                                            <p:strVal val="#ppt_w"/>
                                          </p:val>
                                        </p:tav>
                                      </p:tavLst>
                                    </p:anim>
                                    <p:anim calcmode="lin" valueType="num">
                                      <p:cBhvr>
                                        <p:cTn id="92" dur="500" fill="hold"/>
                                        <p:tgtEl>
                                          <p:spTgt spid="130"/>
                                        </p:tgtEl>
                                        <p:attrNameLst>
                                          <p:attrName>ppt_h</p:attrName>
                                        </p:attrNameLst>
                                      </p:cBhvr>
                                      <p:tavLst>
                                        <p:tav tm="0">
                                          <p:val>
                                            <p:fltVal val="0"/>
                                          </p:val>
                                        </p:tav>
                                        <p:tav tm="100000">
                                          <p:val>
                                            <p:strVal val="#ppt_h"/>
                                          </p:val>
                                        </p:tav>
                                      </p:tavLst>
                                    </p:anim>
                                    <p:animEffect transition="in" filter="fade">
                                      <p:cBhvr>
                                        <p:cTn id="93" dur="500"/>
                                        <p:tgtEl>
                                          <p:spTgt spid="130"/>
                                        </p:tgtEl>
                                      </p:cBhvr>
                                    </p:animEffect>
                                  </p:childTnLst>
                                </p:cTn>
                              </p:par>
                              <p:par>
                                <p:cTn id="94" presetID="53" presetClass="entr" presetSubtype="16" fill="hold" grpId="0" nodeType="withEffect">
                                  <p:stCondLst>
                                    <p:cond delay="0"/>
                                  </p:stCondLst>
                                  <p:childTnLst>
                                    <p:set>
                                      <p:cBhvr>
                                        <p:cTn id="95" dur="1" fill="hold">
                                          <p:stCondLst>
                                            <p:cond delay="0"/>
                                          </p:stCondLst>
                                        </p:cTn>
                                        <p:tgtEl>
                                          <p:spTgt spid="132"/>
                                        </p:tgtEl>
                                        <p:attrNameLst>
                                          <p:attrName>style.visibility</p:attrName>
                                        </p:attrNameLst>
                                      </p:cBhvr>
                                      <p:to>
                                        <p:strVal val="visible"/>
                                      </p:to>
                                    </p:set>
                                    <p:anim calcmode="lin" valueType="num">
                                      <p:cBhvr>
                                        <p:cTn id="96" dur="500" fill="hold"/>
                                        <p:tgtEl>
                                          <p:spTgt spid="132"/>
                                        </p:tgtEl>
                                        <p:attrNameLst>
                                          <p:attrName>ppt_w</p:attrName>
                                        </p:attrNameLst>
                                      </p:cBhvr>
                                      <p:tavLst>
                                        <p:tav tm="0">
                                          <p:val>
                                            <p:fltVal val="0"/>
                                          </p:val>
                                        </p:tav>
                                        <p:tav tm="100000">
                                          <p:val>
                                            <p:strVal val="#ppt_w"/>
                                          </p:val>
                                        </p:tav>
                                      </p:tavLst>
                                    </p:anim>
                                    <p:anim calcmode="lin" valueType="num">
                                      <p:cBhvr>
                                        <p:cTn id="97" dur="500" fill="hold"/>
                                        <p:tgtEl>
                                          <p:spTgt spid="132"/>
                                        </p:tgtEl>
                                        <p:attrNameLst>
                                          <p:attrName>ppt_h</p:attrName>
                                        </p:attrNameLst>
                                      </p:cBhvr>
                                      <p:tavLst>
                                        <p:tav tm="0">
                                          <p:val>
                                            <p:fltVal val="0"/>
                                          </p:val>
                                        </p:tav>
                                        <p:tav tm="100000">
                                          <p:val>
                                            <p:strVal val="#ppt_h"/>
                                          </p:val>
                                        </p:tav>
                                      </p:tavLst>
                                    </p:anim>
                                    <p:animEffect transition="in" filter="fade">
                                      <p:cBhvr>
                                        <p:cTn id="98" dur="500"/>
                                        <p:tgtEl>
                                          <p:spTgt spid="132"/>
                                        </p:tgtEl>
                                      </p:cBhvr>
                                    </p:animEffect>
                                  </p:childTnLst>
                                </p:cTn>
                              </p:par>
                              <p:par>
                                <p:cTn id="99" presetID="53" presetClass="entr" presetSubtype="16" fill="hold" grpId="0" nodeType="withEffect">
                                  <p:stCondLst>
                                    <p:cond delay="0"/>
                                  </p:stCondLst>
                                  <p:childTnLst>
                                    <p:set>
                                      <p:cBhvr>
                                        <p:cTn id="100" dur="1" fill="hold">
                                          <p:stCondLst>
                                            <p:cond delay="0"/>
                                          </p:stCondLst>
                                        </p:cTn>
                                        <p:tgtEl>
                                          <p:spTgt spid="125"/>
                                        </p:tgtEl>
                                        <p:attrNameLst>
                                          <p:attrName>style.visibility</p:attrName>
                                        </p:attrNameLst>
                                      </p:cBhvr>
                                      <p:to>
                                        <p:strVal val="visible"/>
                                      </p:to>
                                    </p:set>
                                    <p:anim calcmode="lin" valueType="num">
                                      <p:cBhvr>
                                        <p:cTn id="101" dur="500" fill="hold"/>
                                        <p:tgtEl>
                                          <p:spTgt spid="125"/>
                                        </p:tgtEl>
                                        <p:attrNameLst>
                                          <p:attrName>ppt_w</p:attrName>
                                        </p:attrNameLst>
                                      </p:cBhvr>
                                      <p:tavLst>
                                        <p:tav tm="0">
                                          <p:val>
                                            <p:fltVal val="0"/>
                                          </p:val>
                                        </p:tav>
                                        <p:tav tm="100000">
                                          <p:val>
                                            <p:strVal val="#ppt_w"/>
                                          </p:val>
                                        </p:tav>
                                      </p:tavLst>
                                    </p:anim>
                                    <p:anim calcmode="lin" valueType="num">
                                      <p:cBhvr>
                                        <p:cTn id="102" dur="500" fill="hold"/>
                                        <p:tgtEl>
                                          <p:spTgt spid="125"/>
                                        </p:tgtEl>
                                        <p:attrNameLst>
                                          <p:attrName>ppt_h</p:attrName>
                                        </p:attrNameLst>
                                      </p:cBhvr>
                                      <p:tavLst>
                                        <p:tav tm="0">
                                          <p:val>
                                            <p:fltVal val="0"/>
                                          </p:val>
                                        </p:tav>
                                        <p:tav tm="100000">
                                          <p:val>
                                            <p:strVal val="#ppt_h"/>
                                          </p:val>
                                        </p:tav>
                                      </p:tavLst>
                                    </p:anim>
                                    <p:animEffect transition="in" filter="fade">
                                      <p:cBhvr>
                                        <p:cTn id="103" dur="500"/>
                                        <p:tgtEl>
                                          <p:spTgt spid="125"/>
                                        </p:tgtEl>
                                      </p:cBhvr>
                                    </p:animEffect>
                                  </p:childTnLst>
                                </p:cTn>
                              </p:par>
                              <p:par>
                                <p:cTn id="104" presetID="53" presetClass="entr" presetSubtype="16" fill="hold" grpId="0" nodeType="withEffect">
                                  <p:stCondLst>
                                    <p:cond delay="0"/>
                                  </p:stCondLst>
                                  <p:childTnLst>
                                    <p:set>
                                      <p:cBhvr>
                                        <p:cTn id="105" dur="1" fill="hold">
                                          <p:stCondLst>
                                            <p:cond delay="0"/>
                                          </p:stCondLst>
                                        </p:cTn>
                                        <p:tgtEl>
                                          <p:spTgt spid="133"/>
                                        </p:tgtEl>
                                        <p:attrNameLst>
                                          <p:attrName>style.visibility</p:attrName>
                                        </p:attrNameLst>
                                      </p:cBhvr>
                                      <p:to>
                                        <p:strVal val="visible"/>
                                      </p:to>
                                    </p:set>
                                    <p:anim calcmode="lin" valueType="num">
                                      <p:cBhvr>
                                        <p:cTn id="106" dur="500" fill="hold"/>
                                        <p:tgtEl>
                                          <p:spTgt spid="133"/>
                                        </p:tgtEl>
                                        <p:attrNameLst>
                                          <p:attrName>ppt_w</p:attrName>
                                        </p:attrNameLst>
                                      </p:cBhvr>
                                      <p:tavLst>
                                        <p:tav tm="0">
                                          <p:val>
                                            <p:fltVal val="0"/>
                                          </p:val>
                                        </p:tav>
                                        <p:tav tm="100000">
                                          <p:val>
                                            <p:strVal val="#ppt_w"/>
                                          </p:val>
                                        </p:tav>
                                      </p:tavLst>
                                    </p:anim>
                                    <p:anim calcmode="lin" valueType="num">
                                      <p:cBhvr>
                                        <p:cTn id="107" dur="500" fill="hold"/>
                                        <p:tgtEl>
                                          <p:spTgt spid="133"/>
                                        </p:tgtEl>
                                        <p:attrNameLst>
                                          <p:attrName>ppt_h</p:attrName>
                                        </p:attrNameLst>
                                      </p:cBhvr>
                                      <p:tavLst>
                                        <p:tav tm="0">
                                          <p:val>
                                            <p:fltVal val="0"/>
                                          </p:val>
                                        </p:tav>
                                        <p:tav tm="100000">
                                          <p:val>
                                            <p:strVal val="#ppt_h"/>
                                          </p:val>
                                        </p:tav>
                                      </p:tavLst>
                                    </p:anim>
                                    <p:animEffect transition="in" filter="fade">
                                      <p:cBhvr>
                                        <p:cTn id="108" dur="500"/>
                                        <p:tgtEl>
                                          <p:spTgt spid="133"/>
                                        </p:tgtEl>
                                      </p:cBhvr>
                                    </p:animEffect>
                                  </p:childTnLst>
                                </p:cTn>
                              </p:par>
                              <p:par>
                                <p:cTn id="109" presetID="53" presetClass="entr" presetSubtype="16" fill="hold" grpId="0" nodeType="withEffect">
                                  <p:stCondLst>
                                    <p:cond delay="0"/>
                                  </p:stCondLst>
                                  <p:childTnLst>
                                    <p:set>
                                      <p:cBhvr>
                                        <p:cTn id="110" dur="1" fill="hold">
                                          <p:stCondLst>
                                            <p:cond delay="0"/>
                                          </p:stCondLst>
                                        </p:cTn>
                                        <p:tgtEl>
                                          <p:spTgt spid="124"/>
                                        </p:tgtEl>
                                        <p:attrNameLst>
                                          <p:attrName>style.visibility</p:attrName>
                                        </p:attrNameLst>
                                      </p:cBhvr>
                                      <p:to>
                                        <p:strVal val="visible"/>
                                      </p:to>
                                    </p:set>
                                    <p:anim calcmode="lin" valueType="num">
                                      <p:cBhvr>
                                        <p:cTn id="111" dur="500" fill="hold"/>
                                        <p:tgtEl>
                                          <p:spTgt spid="124"/>
                                        </p:tgtEl>
                                        <p:attrNameLst>
                                          <p:attrName>ppt_w</p:attrName>
                                        </p:attrNameLst>
                                      </p:cBhvr>
                                      <p:tavLst>
                                        <p:tav tm="0">
                                          <p:val>
                                            <p:fltVal val="0"/>
                                          </p:val>
                                        </p:tav>
                                        <p:tav tm="100000">
                                          <p:val>
                                            <p:strVal val="#ppt_w"/>
                                          </p:val>
                                        </p:tav>
                                      </p:tavLst>
                                    </p:anim>
                                    <p:anim calcmode="lin" valueType="num">
                                      <p:cBhvr>
                                        <p:cTn id="112" dur="500" fill="hold"/>
                                        <p:tgtEl>
                                          <p:spTgt spid="124"/>
                                        </p:tgtEl>
                                        <p:attrNameLst>
                                          <p:attrName>ppt_h</p:attrName>
                                        </p:attrNameLst>
                                      </p:cBhvr>
                                      <p:tavLst>
                                        <p:tav tm="0">
                                          <p:val>
                                            <p:fltVal val="0"/>
                                          </p:val>
                                        </p:tav>
                                        <p:tav tm="100000">
                                          <p:val>
                                            <p:strVal val="#ppt_h"/>
                                          </p:val>
                                        </p:tav>
                                      </p:tavLst>
                                    </p:anim>
                                    <p:animEffect transition="in" filter="fade">
                                      <p:cBhvr>
                                        <p:cTn id="113" dur="500"/>
                                        <p:tgtEl>
                                          <p:spTgt spid="1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animBg="1"/>
      <p:bldP spid="9" grpId="0" animBg="1"/>
      <p:bldP spid="12" grpId="0" animBg="1"/>
      <p:bldP spid="14" grpId="0" animBg="1"/>
      <p:bldP spid="4" grpId="0"/>
      <p:bldP spid="16" grpId="0"/>
      <p:bldP spid="17" grpId="0"/>
      <p:bldP spid="18" grpId="0"/>
      <p:bldP spid="19" grpId="0"/>
      <p:bldP spid="20" grpId="0"/>
      <p:bldP spid="24" grpId="0"/>
      <p:bldP spid="25" grpId="0"/>
      <p:bldP spid="5" grpId="0" animBg="1"/>
      <p:bldP spid="123" grpId="0" animBg="1"/>
      <p:bldP spid="124" grpId="0" animBg="1"/>
      <p:bldP spid="125" grpId="0" animBg="1"/>
      <p:bldP spid="130" grpId="0"/>
      <p:bldP spid="131" grpId="0"/>
      <p:bldP spid="132" grpId="0"/>
      <p:bldP spid="133"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7"/>
          <p:cNvSpPr/>
          <p:nvPr/>
        </p:nvSpPr>
        <p:spPr bwMode="auto">
          <a:xfrm>
            <a:off x="8120063" y="216535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 name="Freeform 7"/>
          <p:cNvSpPr/>
          <p:nvPr/>
        </p:nvSpPr>
        <p:spPr bwMode="auto">
          <a:xfrm flipV="1">
            <a:off x="5924550" y="3429000"/>
            <a:ext cx="2535238"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 name="Freeform 7"/>
          <p:cNvSpPr/>
          <p:nvPr/>
        </p:nvSpPr>
        <p:spPr bwMode="auto">
          <a:xfrm>
            <a:off x="3729038" y="216535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 name="Freeform 4"/>
          <p:cNvSpPr/>
          <p:nvPr/>
        </p:nvSpPr>
        <p:spPr bwMode="auto">
          <a:xfrm>
            <a:off x="1535113" y="2165350"/>
            <a:ext cx="2536825" cy="1263650"/>
          </a:xfrm>
          <a:custGeom>
            <a:avLst/>
            <a:gdLst>
              <a:gd name="T0" fmla="*/ 1264980 w 421"/>
              <a:gd name="T1" fmla="*/ 343131 h 210"/>
              <a:gd name="T2" fmla="*/ 2192631 w 421"/>
              <a:gd name="T3" fmla="*/ 1264167 h 210"/>
              <a:gd name="T4" fmla="*/ 2535983 w 421"/>
              <a:gd name="T5" fmla="*/ 1264167 h 210"/>
              <a:gd name="T6" fmla="*/ 1264980 w 421"/>
              <a:gd name="T7" fmla="*/ 0 h 210"/>
              <a:gd name="T8" fmla="*/ 0 w 421"/>
              <a:gd name="T9" fmla="*/ 1264167 h 210"/>
              <a:gd name="T10" fmla="*/ 343352 w 421"/>
              <a:gd name="T11" fmla="*/ 1264167 h 210"/>
              <a:gd name="T12" fmla="*/ 1264980 w 421"/>
              <a:gd name="T13" fmla="*/ 343131 h 21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Freeform 7"/>
          <p:cNvSpPr/>
          <p:nvPr/>
        </p:nvSpPr>
        <p:spPr bwMode="auto">
          <a:xfrm flipV="1">
            <a:off x="1535113"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bg1">
              <a:lumMod val="9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 name="Freeform 6"/>
          <p:cNvSpPr/>
          <p:nvPr/>
        </p:nvSpPr>
        <p:spPr bwMode="auto">
          <a:xfrm flipV="1">
            <a:off x="3729038"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 name="Freeform 7"/>
          <p:cNvSpPr/>
          <p:nvPr/>
        </p:nvSpPr>
        <p:spPr bwMode="auto">
          <a:xfrm>
            <a:off x="5924550" y="2165350"/>
            <a:ext cx="2535238"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 name="Freeform 7"/>
          <p:cNvSpPr/>
          <p:nvPr/>
        </p:nvSpPr>
        <p:spPr bwMode="auto">
          <a:xfrm flipV="1">
            <a:off x="8120063" y="3429000"/>
            <a:ext cx="2536825" cy="1263650"/>
          </a:xfrm>
          <a:custGeom>
            <a:avLst/>
            <a:gdLst>
              <a:gd name="T0" fmla="*/ 210 w 421"/>
              <a:gd name="T1" fmla="*/ 57 h 210"/>
              <a:gd name="T2" fmla="*/ 364 w 421"/>
              <a:gd name="T3" fmla="*/ 210 h 210"/>
              <a:gd name="T4" fmla="*/ 421 w 421"/>
              <a:gd name="T5" fmla="*/ 210 h 210"/>
              <a:gd name="T6" fmla="*/ 210 w 421"/>
              <a:gd name="T7" fmla="*/ 0 h 210"/>
              <a:gd name="T8" fmla="*/ 0 w 421"/>
              <a:gd name="T9" fmla="*/ 210 h 210"/>
              <a:gd name="T10" fmla="*/ 57 w 421"/>
              <a:gd name="T11" fmla="*/ 210 h 210"/>
              <a:gd name="T12" fmla="*/ 210 w 421"/>
              <a:gd name="T13" fmla="*/ 57 h 210"/>
            </a:gdLst>
            <a:ahLst/>
            <a:cxnLst>
              <a:cxn ang="0">
                <a:pos x="T0" y="T1"/>
              </a:cxn>
              <a:cxn ang="0">
                <a:pos x="T2" y="T3"/>
              </a:cxn>
              <a:cxn ang="0">
                <a:pos x="T4" y="T5"/>
              </a:cxn>
              <a:cxn ang="0">
                <a:pos x="T6" y="T7"/>
              </a:cxn>
              <a:cxn ang="0">
                <a:pos x="T8" y="T9"/>
              </a:cxn>
              <a:cxn ang="0">
                <a:pos x="T10" y="T11"/>
              </a:cxn>
              <a:cxn ang="0">
                <a:pos x="T12" y="T13"/>
              </a:cxn>
            </a:cxnLst>
            <a:rect l="0" t="0" r="r" b="b"/>
            <a:pathLst>
              <a:path w="421" h="210">
                <a:moveTo>
                  <a:pt x="210" y="57"/>
                </a:moveTo>
                <a:cubicBezTo>
                  <a:pt x="295" y="57"/>
                  <a:pt x="364" y="126"/>
                  <a:pt x="364" y="210"/>
                </a:cubicBezTo>
                <a:cubicBezTo>
                  <a:pt x="421" y="210"/>
                  <a:pt x="421" y="210"/>
                  <a:pt x="421" y="210"/>
                </a:cubicBezTo>
                <a:cubicBezTo>
                  <a:pt x="421" y="93"/>
                  <a:pt x="327" y="0"/>
                  <a:pt x="210" y="0"/>
                </a:cubicBezTo>
                <a:cubicBezTo>
                  <a:pt x="93" y="0"/>
                  <a:pt x="0" y="93"/>
                  <a:pt x="0" y="210"/>
                </a:cubicBezTo>
                <a:cubicBezTo>
                  <a:pt x="57" y="210"/>
                  <a:pt x="57" y="210"/>
                  <a:pt x="57" y="210"/>
                </a:cubicBezTo>
                <a:cubicBezTo>
                  <a:pt x="57" y="126"/>
                  <a:pt x="126" y="57"/>
                  <a:pt x="210" y="57"/>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10" name="Group 9"/>
          <p:cNvGrpSpPr/>
          <p:nvPr/>
        </p:nvGrpSpPr>
        <p:grpSpPr>
          <a:xfrm>
            <a:off x="2521382" y="3152711"/>
            <a:ext cx="561057" cy="562124"/>
            <a:chOff x="5346700" y="-104775"/>
            <a:chExt cx="835025" cy="836613"/>
          </a:xfrm>
          <a:solidFill>
            <a:schemeClr val="accent2"/>
          </a:solidFill>
        </p:grpSpPr>
        <p:sp>
          <p:nvSpPr>
            <p:cNvPr id="11" name="Freeform 5"/>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6"/>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3" name="Group 12"/>
          <p:cNvGrpSpPr/>
          <p:nvPr/>
        </p:nvGrpSpPr>
        <p:grpSpPr>
          <a:xfrm>
            <a:off x="4758461" y="3195688"/>
            <a:ext cx="477272" cy="476171"/>
            <a:chOff x="6294438" y="-201613"/>
            <a:chExt cx="687387" cy="685801"/>
          </a:xfrm>
          <a:solidFill>
            <a:schemeClr val="accent3"/>
          </a:solidFill>
        </p:grpSpPr>
        <p:sp>
          <p:nvSpPr>
            <p:cNvPr id="14"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27" name="Freeform 26"/>
          <p:cNvSpPr>
            <a:spLocks noEditPoints="1"/>
          </p:cNvSpPr>
          <p:nvPr/>
        </p:nvSpPr>
        <p:spPr bwMode="auto">
          <a:xfrm>
            <a:off x="6915150" y="3163888"/>
            <a:ext cx="554038" cy="539750"/>
          </a:xfrm>
          <a:custGeom>
            <a:avLst/>
            <a:gdLst>
              <a:gd name="T0" fmla="*/ 188 w 263"/>
              <a:gd name="T1" fmla="*/ 0 h 256"/>
              <a:gd name="T2" fmla="*/ 111 w 263"/>
              <a:gd name="T3" fmla="*/ 54 h 256"/>
              <a:gd name="T4" fmla="*/ 111 w 263"/>
              <a:gd name="T5" fmla="*/ 55 h 256"/>
              <a:gd name="T6" fmla="*/ 28 w 263"/>
              <a:gd name="T7" fmla="*/ 138 h 256"/>
              <a:gd name="T8" fmla="*/ 1 w 263"/>
              <a:gd name="T9" fmla="*/ 220 h 256"/>
              <a:gd name="T10" fmla="*/ 28 w 263"/>
              <a:gd name="T11" fmla="*/ 256 h 256"/>
              <a:gd name="T12" fmla="*/ 105 w 263"/>
              <a:gd name="T13" fmla="*/ 237 h 256"/>
              <a:gd name="T14" fmla="*/ 241 w 263"/>
              <a:gd name="T15" fmla="*/ 105 h 256"/>
              <a:gd name="T16" fmla="*/ 128 w 263"/>
              <a:gd name="T17" fmla="*/ 190 h 256"/>
              <a:gd name="T18" fmla="*/ 198 w 263"/>
              <a:gd name="T19" fmla="*/ 94 h 256"/>
              <a:gd name="T20" fmla="*/ 190 w 263"/>
              <a:gd name="T21" fmla="*/ 134 h 256"/>
              <a:gd name="T22" fmla="*/ 128 w 263"/>
              <a:gd name="T23" fmla="*/ 196 h 256"/>
              <a:gd name="T24" fmla="*/ 118 w 263"/>
              <a:gd name="T25" fmla="*/ 162 h 256"/>
              <a:gd name="T26" fmla="*/ 91 w 263"/>
              <a:gd name="T27" fmla="*/ 136 h 256"/>
              <a:gd name="T28" fmla="*/ 184 w 263"/>
              <a:gd name="T29" fmla="*/ 72 h 256"/>
              <a:gd name="T30" fmla="*/ 118 w 263"/>
              <a:gd name="T31" fmla="*/ 162 h 256"/>
              <a:gd name="T32" fmla="*/ 61 w 263"/>
              <a:gd name="T33" fmla="*/ 128 h 256"/>
              <a:gd name="T34" fmla="*/ 159 w 263"/>
              <a:gd name="T35" fmla="*/ 57 h 256"/>
              <a:gd name="T36" fmla="*/ 33 w 263"/>
              <a:gd name="T37" fmla="*/ 239 h 256"/>
              <a:gd name="T38" fmla="*/ 16 w 263"/>
              <a:gd name="T39" fmla="*/ 228 h 256"/>
              <a:gd name="T40" fmla="*/ 25 w 263"/>
              <a:gd name="T41" fmla="*/ 193 h 256"/>
              <a:gd name="T42" fmla="*/ 63 w 263"/>
              <a:gd name="T43" fmla="*/ 231 h 256"/>
              <a:gd name="T44" fmla="*/ 71 w 263"/>
              <a:gd name="T45" fmla="*/ 229 h 256"/>
              <a:gd name="T46" fmla="*/ 27 w 263"/>
              <a:gd name="T47" fmla="*/ 185 h 256"/>
              <a:gd name="T48" fmla="*/ 39 w 263"/>
              <a:gd name="T49" fmla="*/ 150 h 256"/>
              <a:gd name="T50" fmla="*/ 103 w 263"/>
              <a:gd name="T51" fmla="*/ 220 h 256"/>
              <a:gd name="T52" fmla="*/ 71 w 263"/>
              <a:gd name="T53" fmla="*/ 229 h 256"/>
              <a:gd name="T54" fmla="*/ 216 w 263"/>
              <a:gd name="T55" fmla="*/ 108 h 256"/>
              <a:gd name="T56" fmla="*/ 196 w 263"/>
              <a:gd name="T57" fmla="*/ 60 h 256"/>
              <a:gd name="T58" fmla="*/ 162 w 263"/>
              <a:gd name="T59" fmla="*/ 26 h 256"/>
              <a:gd name="T60" fmla="*/ 224 w 263"/>
              <a:gd name="T61" fmla="*/ 32 h 256"/>
              <a:gd name="T62" fmla="*/ 230 w 263"/>
              <a:gd name="T63" fmla="*/ 94 h 2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28" name="Group 27"/>
          <p:cNvGrpSpPr/>
          <p:nvPr/>
        </p:nvGrpSpPr>
        <p:grpSpPr>
          <a:xfrm>
            <a:off x="9140182" y="3150637"/>
            <a:ext cx="497031" cy="566272"/>
            <a:chOff x="6980238" y="-269034"/>
            <a:chExt cx="1150937" cy="1311275"/>
          </a:xfrm>
          <a:solidFill>
            <a:schemeClr val="accent5"/>
          </a:solidFill>
        </p:grpSpPr>
        <p:sp>
          <p:nvSpPr>
            <p:cNvPr id="29" name="Freeform 30"/>
            <p:cNvSpPr>
              <a:spLocks noEditPoints="1"/>
            </p:cNvSpPr>
            <p:nvPr/>
          </p:nvSpPr>
          <p:spPr bwMode="auto">
            <a:xfrm>
              <a:off x="6980238" y="-269034"/>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Oval 31"/>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Oval 32"/>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2" name="Oval 33"/>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33" name="TextBox 32"/>
          <p:cNvSpPr txBox="1"/>
          <p:nvPr/>
        </p:nvSpPr>
        <p:spPr>
          <a:xfrm>
            <a:off x="2051334" y="2396807"/>
            <a:ext cx="1533713" cy="400111"/>
          </a:xfrm>
          <a:prstGeom prst="rect">
            <a:avLst/>
          </a:prstGeom>
          <a:noFill/>
        </p:spPr>
        <p:txBody>
          <a:bodyPr spcFirstLastPara="1">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Research</a:t>
            </a:r>
            <a:endPar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4" name="TextBox 33"/>
          <p:cNvSpPr txBox="1"/>
          <p:nvPr/>
        </p:nvSpPr>
        <p:spPr>
          <a:xfrm>
            <a:off x="6427257" y="2370221"/>
            <a:ext cx="1533713" cy="400111"/>
          </a:xfrm>
          <a:prstGeom prst="rect">
            <a:avLst/>
          </a:prstGeom>
          <a:noFill/>
        </p:spPr>
        <p:txBody>
          <a:bodyPr spcFirstLastPara="1">
            <a:prstTxWarp prst="textArchUp">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Design</a:t>
            </a:r>
            <a:endPar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5" name="TextBox 34"/>
          <p:cNvSpPr txBox="1"/>
          <p:nvPr/>
        </p:nvSpPr>
        <p:spPr>
          <a:xfrm>
            <a:off x="8620417" y="4152827"/>
            <a:ext cx="1533713" cy="400111"/>
          </a:xfrm>
          <a:prstGeom prst="rect">
            <a:avLst/>
          </a:prstGeom>
          <a:noFill/>
        </p:spPr>
        <p:txBody>
          <a:bodyPr spcFirstLastPara="1">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Build</a:t>
            </a:r>
            <a:endPar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6" name="TextBox 35"/>
          <p:cNvSpPr txBox="1"/>
          <p:nvPr/>
        </p:nvSpPr>
        <p:spPr>
          <a:xfrm>
            <a:off x="4230241" y="4163357"/>
            <a:ext cx="1533713" cy="400111"/>
          </a:xfrm>
          <a:prstGeom prst="rect">
            <a:avLst/>
          </a:prstGeom>
          <a:noFill/>
        </p:spPr>
        <p:txBody>
          <a:bodyPr spcFirstLastPara="1">
            <a:prstTxWarp prst="textArchDown">
              <a:avLst/>
            </a:prstTxWarp>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Plan</a:t>
            </a:r>
            <a:endParaRPr kumimoji="0" lang="en-US" sz="20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7" name="TextBox 36"/>
          <p:cNvSpPr txBox="1"/>
          <p:nvPr/>
        </p:nvSpPr>
        <p:spPr>
          <a:xfrm>
            <a:off x="1787525"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8" name="TextBox 37"/>
          <p:cNvSpPr txBox="1"/>
          <p:nvPr/>
        </p:nvSpPr>
        <p:spPr>
          <a:xfrm>
            <a:off x="3983038"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9" name="TextBox 38"/>
          <p:cNvSpPr txBox="1"/>
          <p:nvPr/>
        </p:nvSpPr>
        <p:spPr>
          <a:xfrm>
            <a:off x="6176963" y="4989513"/>
            <a:ext cx="2030412"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0" name="TextBox 39"/>
          <p:cNvSpPr txBox="1"/>
          <p:nvPr/>
        </p:nvSpPr>
        <p:spPr>
          <a:xfrm>
            <a:off x="8372475" y="4989513"/>
            <a:ext cx="2028825" cy="1062037"/>
          </a:xfrm>
          <a:prstGeom prst="rect">
            <a:avLst/>
          </a:prstGeom>
          <a:noFill/>
        </p:spPr>
        <p:txBody>
          <a:bodyPr>
            <a:spAutoFit/>
          </a:bodyPr>
          <a:lstStyle/>
          <a:p>
            <a:pPr marL="0" marR="0" lvl="0" indent="0" algn="ctr"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sz="10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9935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Circle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Sample</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9935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Oval 42"/>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left)">
                                      <p:cBhvr>
                                        <p:cTn id="7" dur="500"/>
                                        <p:tgtEl>
                                          <p:spTgt spid="5"/>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left)">
                                      <p:cBhvr>
                                        <p:cTn id="11" dur="500"/>
                                        <p:tgtEl>
                                          <p:spTgt spid="7"/>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500"/>
                                        <p:tgtEl>
                                          <p:spTgt spid="8"/>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500"/>
                                        <p:tgtEl>
                                          <p:spTgt spid="9"/>
                                        </p:tgtEl>
                                      </p:cBhvr>
                                    </p:animEffect>
                                  </p:childTnLst>
                                </p:cTn>
                              </p:par>
                            </p:childTnLst>
                          </p:cTn>
                        </p:par>
                        <p:par>
                          <p:cTn id="20" fill="hold">
                            <p:stCondLst>
                              <p:cond delay="2000"/>
                            </p:stCondLst>
                            <p:childTnLst>
                              <p:par>
                                <p:cTn id="21" presetID="22" presetClass="entr" presetSubtype="8"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wipe(left)">
                                      <p:cBhvr>
                                        <p:cTn id="23" dur="500"/>
                                        <p:tgtEl>
                                          <p:spTgt spid="6"/>
                                        </p:tgtEl>
                                      </p:cBhvr>
                                    </p:animEffect>
                                  </p:childTnLst>
                                </p:cTn>
                              </p:par>
                            </p:childTnLst>
                          </p:cTn>
                        </p:par>
                        <p:par>
                          <p:cTn id="24" fill="hold">
                            <p:stCondLst>
                              <p:cond delay="2500"/>
                            </p:stCondLst>
                            <p:childTnLst>
                              <p:par>
                                <p:cTn id="25" presetID="22" presetClass="entr" presetSubtype="8"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wipe(left)">
                                      <p:cBhvr>
                                        <p:cTn id="31" dur="500"/>
                                        <p:tgtEl>
                                          <p:spTgt spid="3"/>
                                        </p:tgtEl>
                                      </p:cBhvr>
                                    </p:animEffect>
                                  </p:childTnLst>
                                </p:cTn>
                              </p:par>
                            </p:childTnLst>
                          </p:cTn>
                        </p:par>
                        <p:par>
                          <p:cTn id="32" fill="hold">
                            <p:stCondLst>
                              <p:cond delay="3500"/>
                            </p:stCondLst>
                            <p:childTnLst>
                              <p:par>
                                <p:cTn id="33" presetID="22" presetClass="entr" presetSubtype="8" fill="hold"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left)">
                                      <p:cBhvr>
                                        <p:cTn id="35" dur="500"/>
                                        <p:tgtEl>
                                          <p:spTgt spid="2"/>
                                        </p:tgtEl>
                                      </p:cBhvr>
                                    </p:animEffect>
                                  </p:childTnLst>
                                </p:cTn>
                              </p:par>
                              <p:par>
                                <p:cTn id="36" presetID="53" presetClass="entr" presetSubtype="16" fill="hold" nodeType="with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p:cTn id="38" dur="500" fill="hold"/>
                                        <p:tgtEl>
                                          <p:spTgt spid="10"/>
                                        </p:tgtEl>
                                        <p:attrNameLst>
                                          <p:attrName>ppt_w</p:attrName>
                                        </p:attrNameLst>
                                      </p:cBhvr>
                                      <p:tavLst>
                                        <p:tav tm="0">
                                          <p:val>
                                            <p:fltVal val="0"/>
                                          </p:val>
                                        </p:tav>
                                        <p:tav tm="100000">
                                          <p:val>
                                            <p:strVal val="#ppt_w"/>
                                          </p:val>
                                        </p:tav>
                                      </p:tavLst>
                                    </p:anim>
                                    <p:anim calcmode="lin" valueType="num">
                                      <p:cBhvr>
                                        <p:cTn id="39" dur="500" fill="hold"/>
                                        <p:tgtEl>
                                          <p:spTgt spid="10"/>
                                        </p:tgtEl>
                                        <p:attrNameLst>
                                          <p:attrName>ppt_h</p:attrName>
                                        </p:attrNameLst>
                                      </p:cBhvr>
                                      <p:tavLst>
                                        <p:tav tm="0">
                                          <p:val>
                                            <p:fltVal val="0"/>
                                          </p:val>
                                        </p:tav>
                                        <p:tav tm="100000">
                                          <p:val>
                                            <p:strVal val="#ppt_h"/>
                                          </p:val>
                                        </p:tav>
                                      </p:tavLst>
                                    </p:anim>
                                    <p:animEffect transition="in" filter="fade">
                                      <p:cBhvr>
                                        <p:cTn id="40" dur="500"/>
                                        <p:tgtEl>
                                          <p:spTgt spid="10"/>
                                        </p:tgtEl>
                                      </p:cBhvr>
                                    </p:animEffect>
                                  </p:childTnLst>
                                </p:cTn>
                              </p:par>
                              <p:par>
                                <p:cTn id="41" presetID="53" presetClass="entr" presetSubtype="16" fill="hold" nodeType="withEffect">
                                  <p:stCondLst>
                                    <p:cond delay="0"/>
                                  </p:stCondLst>
                                  <p:childTnLst>
                                    <p:set>
                                      <p:cBhvr>
                                        <p:cTn id="42" dur="1" fill="hold">
                                          <p:stCondLst>
                                            <p:cond delay="0"/>
                                          </p:stCondLst>
                                        </p:cTn>
                                        <p:tgtEl>
                                          <p:spTgt spid="13"/>
                                        </p:tgtEl>
                                        <p:attrNameLst>
                                          <p:attrName>style.visibility</p:attrName>
                                        </p:attrNameLst>
                                      </p:cBhvr>
                                      <p:to>
                                        <p:strVal val="visible"/>
                                      </p:to>
                                    </p:set>
                                    <p:anim calcmode="lin" valueType="num">
                                      <p:cBhvr>
                                        <p:cTn id="43" dur="500" fill="hold"/>
                                        <p:tgtEl>
                                          <p:spTgt spid="13"/>
                                        </p:tgtEl>
                                        <p:attrNameLst>
                                          <p:attrName>ppt_w</p:attrName>
                                        </p:attrNameLst>
                                      </p:cBhvr>
                                      <p:tavLst>
                                        <p:tav tm="0">
                                          <p:val>
                                            <p:fltVal val="0"/>
                                          </p:val>
                                        </p:tav>
                                        <p:tav tm="100000">
                                          <p:val>
                                            <p:strVal val="#ppt_w"/>
                                          </p:val>
                                        </p:tav>
                                      </p:tavLst>
                                    </p:anim>
                                    <p:anim calcmode="lin" valueType="num">
                                      <p:cBhvr>
                                        <p:cTn id="44" dur="500" fill="hold"/>
                                        <p:tgtEl>
                                          <p:spTgt spid="13"/>
                                        </p:tgtEl>
                                        <p:attrNameLst>
                                          <p:attrName>ppt_h</p:attrName>
                                        </p:attrNameLst>
                                      </p:cBhvr>
                                      <p:tavLst>
                                        <p:tav tm="0">
                                          <p:val>
                                            <p:fltVal val="0"/>
                                          </p:val>
                                        </p:tav>
                                        <p:tav tm="100000">
                                          <p:val>
                                            <p:strVal val="#ppt_h"/>
                                          </p:val>
                                        </p:tav>
                                      </p:tavLst>
                                    </p:anim>
                                    <p:animEffect transition="in" filter="fade">
                                      <p:cBhvr>
                                        <p:cTn id="45" dur="500"/>
                                        <p:tgtEl>
                                          <p:spTgt spid="13"/>
                                        </p:tgtEl>
                                      </p:cBhvr>
                                    </p:animEffect>
                                  </p:childTnLst>
                                </p:cTn>
                              </p:par>
                              <p:par>
                                <p:cTn id="46" presetID="53" presetClass="entr" presetSubtype="16" fill="hold" nodeType="withEffect">
                                  <p:stCondLst>
                                    <p:cond delay="0"/>
                                  </p:stCondLst>
                                  <p:childTnLst>
                                    <p:set>
                                      <p:cBhvr>
                                        <p:cTn id="47" dur="1" fill="hold">
                                          <p:stCondLst>
                                            <p:cond delay="0"/>
                                          </p:stCondLst>
                                        </p:cTn>
                                        <p:tgtEl>
                                          <p:spTgt spid="27"/>
                                        </p:tgtEl>
                                        <p:attrNameLst>
                                          <p:attrName>style.visibility</p:attrName>
                                        </p:attrNameLst>
                                      </p:cBhvr>
                                      <p:to>
                                        <p:strVal val="visible"/>
                                      </p:to>
                                    </p:set>
                                    <p:anim calcmode="lin" valueType="num">
                                      <p:cBhvr>
                                        <p:cTn id="48" dur="500" fill="hold"/>
                                        <p:tgtEl>
                                          <p:spTgt spid="27"/>
                                        </p:tgtEl>
                                        <p:attrNameLst>
                                          <p:attrName>ppt_w</p:attrName>
                                        </p:attrNameLst>
                                      </p:cBhvr>
                                      <p:tavLst>
                                        <p:tav tm="0">
                                          <p:val>
                                            <p:fltVal val="0"/>
                                          </p:val>
                                        </p:tav>
                                        <p:tav tm="100000">
                                          <p:val>
                                            <p:strVal val="#ppt_w"/>
                                          </p:val>
                                        </p:tav>
                                      </p:tavLst>
                                    </p:anim>
                                    <p:anim calcmode="lin" valueType="num">
                                      <p:cBhvr>
                                        <p:cTn id="49" dur="500" fill="hold"/>
                                        <p:tgtEl>
                                          <p:spTgt spid="27"/>
                                        </p:tgtEl>
                                        <p:attrNameLst>
                                          <p:attrName>ppt_h</p:attrName>
                                        </p:attrNameLst>
                                      </p:cBhvr>
                                      <p:tavLst>
                                        <p:tav tm="0">
                                          <p:val>
                                            <p:fltVal val="0"/>
                                          </p:val>
                                        </p:tav>
                                        <p:tav tm="100000">
                                          <p:val>
                                            <p:strVal val="#ppt_h"/>
                                          </p:val>
                                        </p:tav>
                                      </p:tavLst>
                                    </p:anim>
                                    <p:animEffect transition="in" filter="fade">
                                      <p:cBhvr>
                                        <p:cTn id="50" dur="500"/>
                                        <p:tgtEl>
                                          <p:spTgt spid="27"/>
                                        </p:tgtEl>
                                      </p:cBhvr>
                                    </p:animEffect>
                                  </p:childTnLst>
                                </p:cTn>
                              </p:par>
                              <p:par>
                                <p:cTn id="51" presetID="53" presetClass="entr" presetSubtype="16" fill="hold" nodeType="with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500" fill="hold"/>
                                        <p:tgtEl>
                                          <p:spTgt spid="28"/>
                                        </p:tgtEl>
                                        <p:attrNameLst>
                                          <p:attrName>ppt_w</p:attrName>
                                        </p:attrNameLst>
                                      </p:cBhvr>
                                      <p:tavLst>
                                        <p:tav tm="0">
                                          <p:val>
                                            <p:fltVal val="0"/>
                                          </p:val>
                                        </p:tav>
                                        <p:tav tm="100000">
                                          <p:val>
                                            <p:strVal val="#ppt_w"/>
                                          </p:val>
                                        </p:tav>
                                      </p:tavLst>
                                    </p:anim>
                                    <p:anim calcmode="lin" valueType="num">
                                      <p:cBhvr>
                                        <p:cTn id="54" dur="500" fill="hold"/>
                                        <p:tgtEl>
                                          <p:spTgt spid="28"/>
                                        </p:tgtEl>
                                        <p:attrNameLst>
                                          <p:attrName>ppt_h</p:attrName>
                                        </p:attrNameLst>
                                      </p:cBhvr>
                                      <p:tavLst>
                                        <p:tav tm="0">
                                          <p:val>
                                            <p:fltVal val="0"/>
                                          </p:val>
                                        </p:tav>
                                        <p:tav tm="100000">
                                          <p:val>
                                            <p:strVal val="#ppt_h"/>
                                          </p:val>
                                        </p:tav>
                                      </p:tavLst>
                                    </p:anim>
                                    <p:animEffect transition="in" filter="fade">
                                      <p:cBhvr>
                                        <p:cTn id="55" dur="500"/>
                                        <p:tgtEl>
                                          <p:spTgt spid="28"/>
                                        </p:tgtEl>
                                      </p:cBhvr>
                                    </p:animEffect>
                                  </p:childTnLst>
                                </p:cTn>
                              </p:par>
                            </p:childTnLst>
                          </p:cTn>
                        </p:par>
                        <p:par>
                          <p:cTn id="56" fill="hold">
                            <p:stCondLst>
                              <p:cond delay="4000"/>
                            </p:stCondLst>
                            <p:childTnLst>
                              <p:par>
                                <p:cTn id="57" presetID="37" presetClass="entr" presetSubtype="0" fill="hold" grpId="0" nodeType="afterEffect">
                                  <p:stCondLst>
                                    <p:cond delay="0"/>
                                  </p:stCondLst>
                                  <p:childTnLst>
                                    <p:set>
                                      <p:cBhvr>
                                        <p:cTn id="58" dur="1" fill="hold">
                                          <p:stCondLst>
                                            <p:cond delay="0"/>
                                          </p:stCondLst>
                                        </p:cTn>
                                        <p:tgtEl>
                                          <p:spTgt spid="37"/>
                                        </p:tgtEl>
                                        <p:attrNameLst>
                                          <p:attrName>style.visibility</p:attrName>
                                        </p:attrNameLst>
                                      </p:cBhvr>
                                      <p:to>
                                        <p:strVal val="visible"/>
                                      </p:to>
                                    </p:set>
                                    <p:animEffect transition="in" filter="fade">
                                      <p:cBhvr>
                                        <p:cTn id="59" dur="1000"/>
                                        <p:tgtEl>
                                          <p:spTgt spid="37"/>
                                        </p:tgtEl>
                                      </p:cBhvr>
                                    </p:animEffect>
                                    <p:anim calcmode="lin" valueType="num">
                                      <p:cBhvr>
                                        <p:cTn id="60" dur="1000" fill="hold"/>
                                        <p:tgtEl>
                                          <p:spTgt spid="37"/>
                                        </p:tgtEl>
                                        <p:attrNameLst>
                                          <p:attrName>ppt_x</p:attrName>
                                        </p:attrNameLst>
                                      </p:cBhvr>
                                      <p:tavLst>
                                        <p:tav tm="0">
                                          <p:val>
                                            <p:strVal val="#ppt_x"/>
                                          </p:val>
                                        </p:tav>
                                        <p:tav tm="100000">
                                          <p:val>
                                            <p:strVal val="#ppt_x"/>
                                          </p:val>
                                        </p:tav>
                                      </p:tavLst>
                                    </p:anim>
                                    <p:anim calcmode="lin" valueType="num">
                                      <p:cBhvr>
                                        <p:cTn id="61" dur="900" decel="100000" fill="hold"/>
                                        <p:tgtEl>
                                          <p:spTgt spid="3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37"/>
                                        </p:tgtEl>
                                        <p:attrNameLst>
                                          <p:attrName>ppt_y</p:attrName>
                                        </p:attrNameLst>
                                      </p:cBhvr>
                                      <p:tavLst>
                                        <p:tav tm="0">
                                          <p:val>
                                            <p:strVal val="#ppt_y-.03"/>
                                          </p:val>
                                        </p:tav>
                                        <p:tav tm="100000">
                                          <p:val>
                                            <p:strVal val="#ppt_y"/>
                                          </p:val>
                                        </p:tav>
                                      </p:tavLst>
                                    </p:anim>
                                  </p:childTnLst>
                                </p:cTn>
                              </p:par>
                              <p:par>
                                <p:cTn id="63" presetID="37" presetClass="entr" presetSubtype="0"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Effect transition="in" filter="fade">
                                      <p:cBhvr>
                                        <p:cTn id="65" dur="1000"/>
                                        <p:tgtEl>
                                          <p:spTgt spid="38"/>
                                        </p:tgtEl>
                                      </p:cBhvr>
                                    </p:animEffect>
                                    <p:anim calcmode="lin" valueType="num">
                                      <p:cBhvr>
                                        <p:cTn id="66" dur="1000" fill="hold"/>
                                        <p:tgtEl>
                                          <p:spTgt spid="38"/>
                                        </p:tgtEl>
                                        <p:attrNameLst>
                                          <p:attrName>ppt_x</p:attrName>
                                        </p:attrNameLst>
                                      </p:cBhvr>
                                      <p:tavLst>
                                        <p:tav tm="0">
                                          <p:val>
                                            <p:strVal val="#ppt_x"/>
                                          </p:val>
                                        </p:tav>
                                        <p:tav tm="100000">
                                          <p:val>
                                            <p:strVal val="#ppt_x"/>
                                          </p:val>
                                        </p:tav>
                                      </p:tavLst>
                                    </p:anim>
                                    <p:anim calcmode="lin" valueType="num">
                                      <p:cBhvr>
                                        <p:cTn id="67" dur="900" decel="100000" fill="hold"/>
                                        <p:tgtEl>
                                          <p:spTgt spid="38"/>
                                        </p:tgtEl>
                                        <p:attrNameLst>
                                          <p:attrName>ppt_y</p:attrName>
                                        </p:attrNameLst>
                                      </p:cBhvr>
                                      <p:tavLst>
                                        <p:tav tm="0">
                                          <p:val>
                                            <p:strVal val="#ppt_y+1"/>
                                          </p:val>
                                        </p:tav>
                                        <p:tav tm="100000">
                                          <p:val>
                                            <p:strVal val="#ppt_y-.03"/>
                                          </p:val>
                                        </p:tav>
                                      </p:tavLst>
                                    </p:anim>
                                    <p:anim calcmode="lin" valueType="num">
                                      <p:cBhvr>
                                        <p:cTn id="68" dur="100" accel="100000" fill="hold">
                                          <p:stCondLst>
                                            <p:cond delay="900"/>
                                          </p:stCondLst>
                                        </p:cTn>
                                        <p:tgtEl>
                                          <p:spTgt spid="38"/>
                                        </p:tgtEl>
                                        <p:attrNameLst>
                                          <p:attrName>ppt_y</p:attrName>
                                        </p:attrNameLst>
                                      </p:cBhvr>
                                      <p:tavLst>
                                        <p:tav tm="0">
                                          <p:val>
                                            <p:strVal val="#ppt_y-.03"/>
                                          </p:val>
                                        </p:tav>
                                        <p:tav tm="100000">
                                          <p:val>
                                            <p:strVal val="#ppt_y"/>
                                          </p:val>
                                        </p:tav>
                                      </p:tavLst>
                                    </p:anim>
                                  </p:childTnLst>
                                </p:cTn>
                              </p:par>
                              <p:par>
                                <p:cTn id="69" presetID="37" presetClass="entr" presetSubtype="0" fill="hold" grpId="0" nodeType="withEffect">
                                  <p:stCondLst>
                                    <p:cond delay="0"/>
                                  </p:stCondLst>
                                  <p:childTnLst>
                                    <p:set>
                                      <p:cBhvr>
                                        <p:cTn id="70" dur="1" fill="hold">
                                          <p:stCondLst>
                                            <p:cond delay="0"/>
                                          </p:stCondLst>
                                        </p:cTn>
                                        <p:tgtEl>
                                          <p:spTgt spid="39"/>
                                        </p:tgtEl>
                                        <p:attrNameLst>
                                          <p:attrName>style.visibility</p:attrName>
                                        </p:attrNameLst>
                                      </p:cBhvr>
                                      <p:to>
                                        <p:strVal val="visible"/>
                                      </p:to>
                                    </p:set>
                                    <p:animEffect transition="in" filter="fade">
                                      <p:cBhvr>
                                        <p:cTn id="71" dur="1000"/>
                                        <p:tgtEl>
                                          <p:spTgt spid="39"/>
                                        </p:tgtEl>
                                      </p:cBhvr>
                                    </p:animEffect>
                                    <p:anim calcmode="lin" valueType="num">
                                      <p:cBhvr>
                                        <p:cTn id="72" dur="1000" fill="hold"/>
                                        <p:tgtEl>
                                          <p:spTgt spid="39"/>
                                        </p:tgtEl>
                                        <p:attrNameLst>
                                          <p:attrName>ppt_x</p:attrName>
                                        </p:attrNameLst>
                                      </p:cBhvr>
                                      <p:tavLst>
                                        <p:tav tm="0">
                                          <p:val>
                                            <p:strVal val="#ppt_x"/>
                                          </p:val>
                                        </p:tav>
                                        <p:tav tm="100000">
                                          <p:val>
                                            <p:strVal val="#ppt_x"/>
                                          </p:val>
                                        </p:tav>
                                      </p:tavLst>
                                    </p:anim>
                                    <p:anim calcmode="lin" valueType="num">
                                      <p:cBhvr>
                                        <p:cTn id="73" dur="900" decel="100000" fill="hold"/>
                                        <p:tgtEl>
                                          <p:spTgt spid="39"/>
                                        </p:tgtEl>
                                        <p:attrNameLst>
                                          <p:attrName>ppt_y</p:attrName>
                                        </p:attrNameLst>
                                      </p:cBhvr>
                                      <p:tavLst>
                                        <p:tav tm="0">
                                          <p:val>
                                            <p:strVal val="#ppt_y+1"/>
                                          </p:val>
                                        </p:tav>
                                        <p:tav tm="100000">
                                          <p:val>
                                            <p:strVal val="#ppt_y-.03"/>
                                          </p:val>
                                        </p:tav>
                                      </p:tavLst>
                                    </p:anim>
                                    <p:anim calcmode="lin" valueType="num">
                                      <p:cBhvr>
                                        <p:cTn id="74" dur="100" accel="100000" fill="hold">
                                          <p:stCondLst>
                                            <p:cond delay="900"/>
                                          </p:stCondLst>
                                        </p:cTn>
                                        <p:tgtEl>
                                          <p:spTgt spid="39"/>
                                        </p:tgtEl>
                                        <p:attrNameLst>
                                          <p:attrName>ppt_y</p:attrName>
                                        </p:attrNameLst>
                                      </p:cBhvr>
                                      <p:tavLst>
                                        <p:tav tm="0">
                                          <p:val>
                                            <p:strVal val="#ppt_y-.03"/>
                                          </p:val>
                                        </p:tav>
                                        <p:tav tm="100000">
                                          <p:val>
                                            <p:strVal val="#ppt_y"/>
                                          </p:val>
                                        </p:tav>
                                      </p:tavLst>
                                    </p:anim>
                                  </p:childTnLst>
                                </p:cTn>
                              </p:par>
                              <p:par>
                                <p:cTn id="75" presetID="37" presetClass="entr" presetSubtype="0" fill="hold" grpId="0" nodeType="with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fade">
                                      <p:cBhvr>
                                        <p:cTn id="77" dur="1000"/>
                                        <p:tgtEl>
                                          <p:spTgt spid="40"/>
                                        </p:tgtEl>
                                      </p:cBhvr>
                                    </p:animEffect>
                                    <p:anim calcmode="lin" valueType="num">
                                      <p:cBhvr>
                                        <p:cTn id="78" dur="1000" fill="hold"/>
                                        <p:tgtEl>
                                          <p:spTgt spid="40"/>
                                        </p:tgtEl>
                                        <p:attrNameLst>
                                          <p:attrName>ppt_x</p:attrName>
                                        </p:attrNameLst>
                                      </p:cBhvr>
                                      <p:tavLst>
                                        <p:tav tm="0">
                                          <p:val>
                                            <p:strVal val="#ppt_x"/>
                                          </p:val>
                                        </p:tav>
                                        <p:tav tm="100000">
                                          <p:val>
                                            <p:strVal val="#ppt_x"/>
                                          </p:val>
                                        </p:tav>
                                      </p:tavLst>
                                    </p:anim>
                                    <p:anim calcmode="lin" valueType="num">
                                      <p:cBhvr>
                                        <p:cTn id="79" dur="900" decel="100000" fill="hold"/>
                                        <p:tgtEl>
                                          <p:spTgt spid="40"/>
                                        </p:tgtEl>
                                        <p:attrNameLst>
                                          <p:attrName>ppt_y</p:attrName>
                                        </p:attrNameLst>
                                      </p:cBhvr>
                                      <p:tavLst>
                                        <p:tav tm="0">
                                          <p:val>
                                            <p:strVal val="#ppt_y+1"/>
                                          </p:val>
                                        </p:tav>
                                        <p:tav tm="100000">
                                          <p:val>
                                            <p:strVal val="#ppt_y-.03"/>
                                          </p:val>
                                        </p:tav>
                                      </p:tavLst>
                                    </p:anim>
                                    <p:anim calcmode="lin" valueType="num">
                                      <p:cBhvr>
                                        <p:cTn id="8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Circle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Sample</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035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Oval 42"/>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4" name="Freeform 26"/>
          <p:cNvSpPr/>
          <p:nvPr/>
        </p:nvSpPr>
        <p:spPr bwMode="auto">
          <a:xfrm>
            <a:off x="7242175" y="1803400"/>
            <a:ext cx="28829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 name="Freeform 26"/>
          <p:cNvSpPr/>
          <p:nvPr/>
        </p:nvSpPr>
        <p:spPr bwMode="auto">
          <a:xfrm flipH="1">
            <a:off x="7478713" y="4711700"/>
            <a:ext cx="28575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Freeform 26"/>
          <p:cNvSpPr/>
          <p:nvPr/>
        </p:nvSpPr>
        <p:spPr bwMode="auto">
          <a:xfrm flipH="1">
            <a:off x="9075738" y="3092450"/>
            <a:ext cx="2857500" cy="806450"/>
          </a:xfrm>
          <a:custGeom>
            <a:avLst/>
            <a:gdLst>
              <a:gd name="T0" fmla="*/ 3799 w 3804"/>
              <a:gd name="T1" fmla="*/ 0 h 1355"/>
              <a:gd name="T2" fmla="*/ 372 w 3804"/>
              <a:gd name="T3" fmla="*/ 0 h 1355"/>
              <a:gd name="T4" fmla="*/ 0 w 3804"/>
              <a:gd name="T5" fmla="*/ 679 h 1355"/>
              <a:gd name="T6" fmla="*/ 372 w 3804"/>
              <a:gd name="T7" fmla="*/ 1355 h 1355"/>
              <a:gd name="T8" fmla="*/ 3804 w 3804"/>
              <a:gd name="T9" fmla="*/ 1355 h 1355"/>
              <a:gd name="T10" fmla="*/ 3799 w 3804"/>
              <a:gd name="T11" fmla="*/ 0 h 1355"/>
            </a:gdLst>
            <a:ahLst/>
            <a:cxnLst>
              <a:cxn ang="0">
                <a:pos x="T0" y="T1"/>
              </a:cxn>
              <a:cxn ang="0">
                <a:pos x="T2" y="T3"/>
              </a:cxn>
              <a:cxn ang="0">
                <a:pos x="T4" y="T5"/>
              </a:cxn>
              <a:cxn ang="0">
                <a:pos x="T6" y="T7"/>
              </a:cxn>
              <a:cxn ang="0">
                <a:pos x="T8" y="T9"/>
              </a:cxn>
              <a:cxn ang="0">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Freeform 26"/>
          <p:cNvSpPr/>
          <p:nvPr/>
        </p:nvSpPr>
        <p:spPr bwMode="auto">
          <a:xfrm>
            <a:off x="5662613" y="3413125"/>
            <a:ext cx="2882900" cy="806450"/>
          </a:xfrm>
          <a:custGeom>
            <a:avLst/>
            <a:gdLst>
              <a:gd name="T0" fmla="*/ 2879467 w 3804"/>
              <a:gd name="T1" fmla="*/ 0 h 1355"/>
              <a:gd name="T2" fmla="*/ 281959 w 3804"/>
              <a:gd name="T3" fmla="*/ 0 h 1355"/>
              <a:gd name="T4" fmla="*/ 0 w 3804"/>
              <a:gd name="T5" fmla="*/ 403869 h 1355"/>
              <a:gd name="T6" fmla="*/ 281959 w 3804"/>
              <a:gd name="T7" fmla="*/ 805953 h 1355"/>
              <a:gd name="T8" fmla="*/ 2883257 w 3804"/>
              <a:gd name="T9" fmla="*/ 805953 h 1355"/>
              <a:gd name="T10" fmla="*/ 2879467 w 3804"/>
              <a:gd name="T11" fmla="*/ 0 h 13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04" h="1355">
                <a:moveTo>
                  <a:pt x="3799" y="0"/>
                </a:moveTo>
                <a:lnTo>
                  <a:pt x="372" y="0"/>
                </a:lnTo>
                <a:lnTo>
                  <a:pt x="0" y="679"/>
                </a:lnTo>
                <a:lnTo>
                  <a:pt x="372" y="1355"/>
                </a:lnTo>
                <a:lnTo>
                  <a:pt x="3804" y="1355"/>
                </a:lnTo>
                <a:lnTo>
                  <a:pt x="3799"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48" name="Group 47"/>
          <p:cNvGrpSpPr/>
          <p:nvPr/>
        </p:nvGrpSpPr>
        <p:grpSpPr bwMode="auto">
          <a:xfrm rot="-2789196">
            <a:off x="7862094" y="3706019"/>
            <a:ext cx="1122363" cy="720725"/>
            <a:chOff x="4481513" y="3678059"/>
            <a:chExt cx="1614487" cy="1036638"/>
          </a:xfrm>
        </p:grpSpPr>
        <p:sp>
          <p:nvSpPr>
            <p:cNvPr id="49" name="Rectangle 12"/>
            <p:cNvSpPr>
              <a:spLocks noChangeArrowheads="1"/>
            </p:cNvSpPr>
            <p:nvPr/>
          </p:nvSpPr>
          <p:spPr bwMode="auto">
            <a:xfrm>
              <a:off x="4478433" y="3675849"/>
              <a:ext cx="1614487" cy="344784"/>
            </a:xfrm>
            <a:prstGeom prst="rect">
              <a:avLst/>
            </a:prstGeom>
            <a:solidFill>
              <a:schemeClr val="accent1">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0400" name="Rectangle 13"/>
            <p:cNvSpPr>
              <a:spLocks noChangeArrowheads="1"/>
            </p:cNvSpPr>
            <p:nvPr/>
          </p:nvSpPr>
          <p:spPr bwMode="auto">
            <a:xfrm>
              <a:off x="4480727" y="4023157"/>
              <a:ext cx="1614487" cy="344786"/>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Rectangle 14"/>
            <p:cNvSpPr>
              <a:spLocks noChangeArrowheads="1"/>
            </p:cNvSpPr>
            <p:nvPr/>
          </p:nvSpPr>
          <p:spPr bwMode="auto">
            <a:xfrm>
              <a:off x="4482399" y="4362040"/>
              <a:ext cx="1614487" cy="347068"/>
            </a:xfrm>
            <a:prstGeom prst="rect">
              <a:avLst/>
            </a:prstGeom>
            <a:solidFill>
              <a:schemeClr val="accent1">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2" name="Group 51"/>
          <p:cNvGrpSpPr/>
          <p:nvPr/>
        </p:nvGrpSpPr>
        <p:grpSpPr bwMode="auto">
          <a:xfrm rot="-2789196">
            <a:off x="8632825" y="2895600"/>
            <a:ext cx="1123950" cy="717550"/>
            <a:chOff x="6096000" y="3187521"/>
            <a:chExt cx="1614487" cy="1031876"/>
          </a:xfrm>
        </p:grpSpPr>
        <p:sp>
          <p:nvSpPr>
            <p:cNvPr id="53" name="Rectangle 15"/>
            <p:cNvSpPr>
              <a:spLocks noChangeArrowheads="1"/>
            </p:cNvSpPr>
            <p:nvPr/>
          </p:nvSpPr>
          <p:spPr bwMode="auto">
            <a:xfrm>
              <a:off x="6092926" y="3183029"/>
              <a:ext cx="1614487" cy="344719"/>
            </a:xfrm>
            <a:prstGeom prst="rect">
              <a:avLst/>
            </a:prstGeom>
            <a:solidFill>
              <a:schemeClr val="accent3">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 name="Rectangle 16"/>
            <p:cNvSpPr>
              <a:spLocks noChangeArrowheads="1"/>
            </p:cNvSpPr>
            <p:nvPr/>
          </p:nvSpPr>
          <p:spPr bwMode="auto">
            <a:xfrm>
              <a:off x="6096002" y="3532241"/>
              <a:ext cx="1614487" cy="342437"/>
            </a:xfrm>
            <a:prstGeom prst="rect">
              <a:avLst/>
            </a:pr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Rectangle 17"/>
            <p:cNvSpPr>
              <a:spLocks noChangeArrowheads="1"/>
            </p:cNvSpPr>
            <p:nvPr/>
          </p:nvSpPr>
          <p:spPr bwMode="auto">
            <a:xfrm>
              <a:off x="6092878" y="3869321"/>
              <a:ext cx="1614487" cy="344719"/>
            </a:xfrm>
            <a:prstGeom prst="rect">
              <a:avLst/>
            </a:pr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6" name="Group 55"/>
          <p:cNvGrpSpPr/>
          <p:nvPr/>
        </p:nvGrpSpPr>
        <p:grpSpPr bwMode="auto">
          <a:xfrm rot="-2789196">
            <a:off x="9367044" y="2029619"/>
            <a:ext cx="1290637" cy="720725"/>
            <a:chOff x="7700963" y="3678059"/>
            <a:chExt cx="1855787" cy="1036638"/>
          </a:xfrm>
        </p:grpSpPr>
        <p:sp>
          <p:nvSpPr>
            <p:cNvPr id="100391" name="Freeform 7"/>
            <p:cNvSpPr/>
            <p:nvPr/>
          </p:nvSpPr>
          <p:spPr bwMode="auto">
            <a:xfrm>
              <a:off x="9225538" y="3675234"/>
              <a:ext cx="330984" cy="1036638"/>
            </a:xfrm>
            <a:custGeom>
              <a:avLst/>
              <a:gdLst>
                <a:gd name="T0" fmla="*/ 0 w 209"/>
                <a:gd name="T1" fmla="*/ 257175 h 653"/>
                <a:gd name="T2" fmla="*/ 214312 w 209"/>
                <a:gd name="T3" fmla="*/ 0 h 653"/>
                <a:gd name="T4" fmla="*/ 331787 w 209"/>
                <a:gd name="T5" fmla="*/ 333375 h 653"/>
                <a:gd name="T6" fmla="*/ 331787 w 209"/>
                <a:gd name="T7" fmla="*/ 703263 h 653"/>
                <a:gd name="T8" fmla="*/ 214312 w 209"/>
                <a:gd name="T9" fmla="*/ 1036638 h 653"/>
                <a:gd name="T10" fmla="*/ 0 w 209"/>
                <a:gd name="T11" fmla="*/ 774700 h 653"/>
                <a:gd name="T12" fmla="*/ 0 w 209"/>
                <a:gd name="T13" fmla="*/ 257175 h 65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209" h="653">
                  <a:moveTo>
                    <a:pt x="0" y="162"/>
                  </a:moveTo>
                  <a:lnTo>
                    <a:pt x="135" y="0"/>
                  </a:lnTo>
                  <a:lnTo>
                    <a:pt x="209" y="210"/>
                  </a:lnTo>
                  <a:lnTo>
                    <a:pt x="209" y="443"/>
                  </a:lnTo>
                  <a:lnTo>
                    <a:pt x="135" y="653"/>
                  </a:lnTo>
                  <a:lnTo>
                    <a:pt x="0" y="488"/>
                  </a:lnTo>
                  <a:lnTo>
                    <a:pt x="0" y="162"/>
                  </a:lnTo>
                  <a:close/>
                </a:path>
              </a:pathLst>
            </a:custGeom>
            <a:solidFill>
              <a:srgbClr val="BBA17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Freeform 18"/>
            <p:cNvSpPr/>
            <p:nvPr/>
          </p:nvSpPr>
          <p:spPr bwMode="auto">
            <a:xfrm>
              <a:off x="7693950" y="3675044"/>
              <a:ext cx="1739373" cy="344784"/>
            </a:xfrm>
            <a:custGeom>
              <a:avLst/>
              <a:gdLst>
                <a:gd name="T0" fmla="*/ 1020 w 1095"/>
                <a:gd name="T1" fmla="*/ 217 h 217"/>
                <a:gd name="T2" fmla="*/ 1095 w 1095"/>
                <a:gd name="T3" fmla="*/ 0 h 217"/>
                <a:gd name="T4" fmla="*/ 0 w 1095"/>
                <a:gd name="T5" fmla="*/ 0 h 217"/>
                <a:gd name="T6" fmla="*/ 0 w 1095"/>
                <a:gd name="T7" fmla="*/ 217 h 217"/>
                <a:gd name="T8" fmla="*/ 1020 w 1095"/>
                <a:gd name="T9" fmla="*/ 217 h 217"/>
              </a:gdLst>
              <a:ahLst/>
              <a:cxnLst>
                <a:cxn ang="0">
                  <a:pos x="T0" y="T1"/>
                </a:cxn>
                <a:cxn ang="0">
                  <a:pos x="T2" y="T3"/>
                </a:cxn>
                <a:cxn ang="0">
                  <a:pos x="T4" y="T5"/>
                </a:cxn>
                <a:cxn ang="0">
                  <a:pos x="T6" y="T7"/>
                </a:cxn>
                <a:cxn ang="0">
                  <a:pos x="T8" y="T9"/>
                </a:cxn>
              </a:cxnLst>
              <a:rect l="0" t="0" r="r" b="b"/>
              <a:pathLst>
                <a:path w="1095" h="217">
                  <a:moveTo>
                    <a:pt x="1020" y="217"/>
                  </a:moveTo>
                  <a:lnTo>
                    <a:pt x="1095" y="0"/>
                  </a:lnTo>
                  <a:lnTo>
                    <a:pt x="0" y="0"/>
                  </a:lnTo>
                  <a:lnTo>
                    <a:pt x="0" y="217"/>
                  </a:lnTo>
                  <a:lnTo>
                    <a:pt x="1020" y="217"/>
                  </a:lnTo>
                  <a:close/>
                </a:path>
              </a:pathLst>
            </a:custGeom>
            <a:solidFill>
              <a:schemeClr val="accent4">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 name="Rectangle 19"/>
            <p:cNvSpPr>
              <a:spLocks noChangeArrowheads="1"/>
            </p:cNvSpPr>
            <p:nvPr/>
          </p:nvSpPr>
          <p:spPr bwMode="auto">
            <a:xfrm>
              <a:off x="7701045" y="4021714"/>
              <a:ext cx="1618394" cy="344784"/>
            </a:xfrm>
            <a:prstGeom prst="rect">
              <a:avLst/>
            </a:pr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 name="Freeform 20"/>
            <p:cNvSpPr/>
            <p:nvPr/>
          </p:nvSpPr>
          <p:spPr bwMode="auto">
            <a:xfrm>
              <a:off x="7697831" y="4364463"/>
              <a:ext cx="1739373" cy="347068"/>
            </a:xfrm>
            <a:custGeom>
              <a:avLst/>
              <a:gdLst>
                <a:gd name="T0" fmla="*/ 1095 w 1095"/>
                <a:gd name="T1" fmla="*/ 219 h 219"/>
                <a:gd name="T2" fmla="*/ 1020 w 1095"/>
                <a:gd name="T3" fmla="*/ 0 h 219"/>
                <a:gd name="T4" fmla="*/ 0 w 1095"/>
                <a:gd name="T5" fmla="*/ 0 h 219"/>
                <a:gd name="T6" fmla="*/ 0 w 1095"/>
                <a:gd name="T7" fmla="*/ 219 h 219"/>
                <a:gd name="T8" fmla="*/ 1095 w 1095"/>
                <a:gd name="T9" fmla="*/ 219 h 219"/>
              </a:gdLst>
              <a:ahLst/>
              <a:cxnLst>
                <a:cxn ang="0">
                  <a:pos x="T0" y="T1"/>
                </a:cxn>
                <a:cxn ang="0">
                  <a:pos x="T2" y="T3"/>
                </a:cxn>
                <a:cxn ang="0">
                  <a:pos x="T4" y="T5"/>
                </a:cxn>
                <a:cxn ang="0">
                  <a:pos x="T6" y="T7"/>
                </a:cxn>
                <a:cxn ang="0">
                  <a:pos x="T8" y="T9"/>
                </a:cxn>
              </a:cxnLst>
              <a:rect l="0" t="0" r="r" b="b"/>
              <a:pathLst>
                <a:path w="1095" h="219">
                  <a:moveTo>
                    <a:pt x="1095" y="219"/>
                  </a:moveTo>
                  <a:lnTo>
                    <a:pt x="1020" y="0"/>
                  </a:lnTo>
                  <a:lnTo>
                    <a:pt x="0" y="0"/>
                  </a:lnTo>
                  <a:lnTo>
                    <a:pt x="0" y="219"/>
                  </a:lnTo>
                  <a:lnTo>
                    <a:pt x="1095" y="219"/>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Oval 21"/>
            <p:cNvSpPr>
              <a:spLocks noChangeArrowheads="1"/>
            </p:cNvSpPr>
            <p:nvPr/>
          </p:nvSpPr>
          <p:spPr bwMode="auto">
            <a:xfrm>
              <a:off x="9395717" y="4043791"/>
              <a:ext cx="84458" cy="292268"/>
            </a:xfrm>
            <a:prstGeom prst="ellipse">
              <a:avLst/>
            </a:prstGeom>
            <a:solidFill>
              <a:schemeClr val="tx1">
                <a:lumMod val="75000"/>
                <a:lumOff val="2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2" name="Group 61"/>
          <p:cNvGrpSpPr/>
          <p:nvPr/>
        </p:nvGrpSpPr>
        <p:grpSpPr bwMode="auto">
          <a:xfrm rot="-2789196">
            <a:off x="6364287" y="4835526"/>
            <a:ext cx="1997075" cy="717550"/>
            <a:chOff x="1608138" y="3187521"/>
            <a:chExt cx="2873375" cy="1031876"/>
          </a:xfrm>
        </p:grpSpPr>
        <p:sp>
          <p:nvSpPr>
            <p:cNvPr id="100386" name="Freeform 8"/>
            <p:cNvSpPr/>
            <p:nvPr/>
          </p:nvSpPr>
          <p:spPr bwMode="auto">
            <a:xfrm>
              <a:off x="1611686" y="3185032"/>
              <a:ext cx="1491505" cy="1031876"/>
            </a:xfrm>
            <a:custGeom>
              <a:avLst/>
              <a:gdLst>
                <a:gd name="T0" fmla="*/ 1258887 w 939"/>
                <a:gd name="T1" fmla="*/ 1031875 h 650"/>
                <a:gd name="T2" fmla="*/ 0 w 939"/>
                <a:gd name="T3" fmla="*/ 517525 h 650"/>
                <a:gd name="T4" fmla="*/ 1258887 w 939"/>
                <a:gd name="T5" fmla="*/ 0 h 650"/>
                <a:gd name="T6" fmla="*/ 1490662 w 939"/>
                <a:gd name="T7" fmla="*/ 0 h 650"/>
                <a:gd name="T8" fmla="*/ 1490662 w 939"/>
                <a:gd name="T9" fmla="*/ 1031875 h 650"/>
                <a:gd name="T10" fmla="*/ 1258887 w 939"/>
                <a:gd name="T11" fmla="*/ 1031875 h 65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939" h="650">
                  <a:moveTo>
                    <a:pt x="793" y="650"/>
                  </a:moveTo>
                  <a:lnTo>
                    <a:pt x="0" y="326"/>
                  </a:lnTo>
                  <a:lnTo>
                    <a:pt x="793" y="0"/>
                  </a:lnTo>
                  <a:lnTo>
                    <a:pt x="939" y="0"/>
                  </a:lnTo>
                  <a:lnTo>
                    <a:pt x="939" y="650"/>
                  </a:lnTo>
                  <a:lnTo>
                    <a:pt x="793" y="650"/>
                  </a:lnTo>
                  <a:close/>
                </a:path>
              </a:pathLst>
            </a:custGeom>
            <a:solidFill>
              <a:srgbClr val="D4AC8C"/>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Freeform 9"/>
            <p:cNvSpPr/>
            <p:nvPr/>
          </p:nvSpPr>
          <p:spPr bwMode="auto">
            <a:xfrm>
              <a:off x="2741594" y="3179275"/>
              <a:ext cx="1742755" cy="344720"/>
            </a:xfrm>
            <a:custGeom>
              <a:avLst/>
              <a:gdLst>
                <a:gd name="T0" fmla="*/ 464 w 464"/>
                <a:gd name="T1" fmla="*/ 0 h 91"/>
                <a:gd name="T2" fmla="*/ 41 w 464"/>
                <a:gd name="T3" fmla="*/ 0 h 91"/>
                <a:gd name="T4" fmla="*/ 16 w 464"/>
                <a:gd name="T5" fmla="*/ 14 h 91"/>
                <a:gd name="T6" fmla="*/ 5 w 464"/>
                <a:gd name="T7" fmla="*/ 31 h 91"/>
                <a:gd name="T8" fmla="*/ 5 w 464"/>
                <a:gd name="T9" fmla="*/ 59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1"/>
                    <a:pt x="5" y="31"/>
                    <a:pt x="5" y="31"/>
                  </a:cubicBezTo>
                  <a:cubicBezTo>
                    <a:pt x="0" y="39"/>
                    <a:pt x="0" y="52"/>
                    <a:pt x="5" y="59"/>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60000"/>
                <a:lumOff val="4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 name="Freeform 10"/>
            <p:cNvSpPr/>
            <p:nvPr/>
          </p:nvSpPr>
          <p:spPr bwMode="auto">
            <a:xfrm>
              <a:off x="2741528" y="3525176"/>
              <a:ext cx="1742755" cy="342437"/>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39"/>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 name="Freeform 11"/>
            <p:cNvSpPr/>
            <p:nvPr/>
          </p:nvSpPr>
          <p:spPr bwMode="auto">
            <a:xfrm>
              <a:off x="2739722" y="3873593"/>
              <a:ext cx="1742755" cy="344720"/>
            </a:xfrm>
            <a:custGeom>
              <a:avLst/>
              <a:gdLst>
                <a:gd name="T0" fmla="*/ 464 w 464"/>
                <a:gd name="T1" fmla="*/ 0 h 91"/>
                <a:gd name="T2" fmla="*/ 41 w 464"/>
                <a:gd name="T3" fmla="*/ 0 h 91"/>
                <a:gd name="T4" fmla="*/ 16 w 464"/>
                <a:gd name="T5" fmla="*/ 14 h 91"/>
                <a:gd name="T6" fmla="*/ 5 w 464"/>
                <a:gd name="T7" fmla="*/ 32 h 91"/>
                <a:gd name="T8" fmla="*/ 5 w 464"/>
                <a:gd name="T9" fmla="*/ 60 h 91"/>
                <a:gd name="T10" fmla="*/ 16 w 464"/>
                <a:gd name="T11" fmla="*/ 77 h 91"/>
                <a:gd name="T12" fmla="*/ 41 w 464"/>
                <a:gd name="T13" fmla="*/ 91 h 91"/>
                <a:gd name="T14" fmla="*/ 464 w 464"/>
                <a:gd name="T15" fmla="*/ 91 h 91"/>
                <a:gd name="T16" fmla="*/ 464 w 464"/>
                <a:gd name="T1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91">
                  <a:moveTo>
                    <a:pt x="464" y="0"/>
                  </a:moveTo>
                  <a:cubicBezTo>
                    <a:pt x="41" y="0"/>
                    <a:pt x="41" y="0"/>
                    <a:pt x="41" y="0"/>
                  </a:cubicBezTo>
                  <a:cubicBezTo>
                    <a:pt x="32" y="0"/>
                    <a:pt x="21" y="6"/>
                    <a:pt x="16" y="14"/>
                  </a:cubicBezTo>
                  <a:cubicBezTo>
                    <a:pt x="5" y="32"/>
                    <a:pt x="5" y="32"/>
                    <a:pt x="5" y="32"/>
                  </a:cubicBezTo>
                  <a:cubicBezTo>
                    <a:pt x="0" y="40"/>
                    <a:pt x="0" y="52"/>
                    <a:pt x="5" y="60"/>
                  </a:cubicBezTo>
                  <a:cubicBezTo>
                    <a:pt x="16" y="77"/>
                    <a:pt x="16" y="77"/>
                    <a:pt x="16" y="77"/>
                  </a:cubicBezTo>
                  <a:cubicBezTo>
                    <a:pt x="21" y="85"/>
                    <a:pt x="32" y="91"/>
                    <a:pt x="41" y="91"/>
                  </a:cubicBezTo>
                  <a:cubicBezTo>
                    <a:pt x="464" y="91"/>
                    <a:pt x="464" y="91"/>
                    <a:pt x="464" y="91"/>
                  </a:cubicBezTo>
                  <a:lnTo>
                    <a:pt x="464"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Freeform 22"/>
            <p:cNvSpPr/>
            <p:nvPr/>
          </p:nvSpPr>
          <p:spPr bwMode="auto">
            <a:xfrm>
              <a:off x="1607201" y="3532538"/>
              <a:ext cx="429407" cy="333305"/>
            </a:xfrm>
            <a:custGeom>
              <a:avLst/>
              <a:gdLst>
                <a:gd name="T0" fmla="*/ 114 w 114"/>
                <a:gd name="T1" fmla="*/ 49 h 88"/>
                <a:gd name="T2" fmla="*/ 107 w 114"/>
                <a:gd name="T3" fmla="*/ 0 h 88"/>
                <a:gd name="T4" fmla="*/ 0 w 114"/>
                <a:gd name="T5" fmla="*/ 44 h 88"/>
                <a:gd name="T6" fmla="*/ 109 w 114"/>
                <a:gd name="T7" fmla="*/ 88 h 88"/>
                <a:gd name="T8" fmla="*/ 114 w 114"/>
                <a:gd name="T9" fmla="*/ 49 h 88"/>
              </a:gdLst>
              <a:ahLst/>
              <a:cxnLst>
                <a:cxn ang="0">
                  <a:pos x="T0" y="T1"/>
                </a:cxn>
                <a:cxn ang="0">
                  <a:pos x="T2" y="T3"/>
                </a:cxn>
                <a:cxn ang="0">
                  <a:pos x="T4" y="T5"/>
                </a:cxn>
                <a:cxn ang="0">
                  <a:pos x="T6" y="T7"/>
                </a:cxn>
                <a:cxn ang="0">
                  <a:pos x="T8" y="T9"/>
                </a:cxn>
              </a:cxnLst>
              <a:rect l="0" t="0" r="r" b="b"/>
              <a:pathLst>
                <a:path w="114" h="88">
                  <a:moveTo>
                    <a:pt x="114" y="49"/>
                  </a:moveTo>
                  <a:cubicBezTo>
                    <a:pt x="114" y="32"/>
                    <a:pt x="111" y="15"/>
                    <a:pt x="107" y="0"/>
                  </a:cubicBezTo>
                  <a:cubicBezTo>
                    <a:pt x="0" y="44"/>
                    <a:pt x="0" y="44"/>
                    <a:pt x="0" y="44"/>
                  </a:cubicBezTo>
                  <a:cubicBezTo>
                    <a:pt x="109" y="88"/>
                    <a:pt x="109" y="88"/>
                    <a:pt x="109" y="88"/>
                  </a:cubicBezTo>
                  <a:cubicBezTo>
                    <a:pt x="112" y="76"/>
                    <a:pt x="114" y="63"/>
                    <a:pt x="114" y="49"/>
                  </a:cubicBezTo>
                  <a:close/>
                </a:path>
              </a:pathLst>
            </a:custGeom>
            <a:solidFill>
              <a:schemeClr val="tx1">
                <a:lumMod val="75000"/>
                <a:lumOff val="2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00365" name="Freeform 27"/>
          <p:cNvSpPr/>
          <p:nvPr/>
        </p:nvSpPr>
        <p:spPr bwMode="auto">
          <a:xfrm>
            <a:off x="5778500" y="2260600"/>
            <a:ext cx="6038850" cy="2151063"/>
          </a:xfrm>
          <a:custGeom>
            <a:avLst/>
            <a:gdLst>
              <a:gd name="T0" fmla="*/ 6030913 w 3804"/>
              <a:gd name="T1" fmla="*/ 0 h 1355"/>
              <a:gd name="T2" fmla="*/ 590550 w 3804"/>
              <a:gd name="T3" fmla="*/ 0 h 1355"/>
              <a:gd name="T4" fmla="*/ 0 w 3804"/>
              <a:gd name="T5" fmla="*/ 1077913 h 1355"/>
              <a:gd name="T6" fmla="*/ 590550 w 3804"/>
              <a:gd name="T7" fmla="*/ 2151063 h 1355"/>
              <a:gd name="T8" fmla="*/ 6038851 w 3804"/>
              <a:gd name="T9" fmla="*/ 2151063 h 1355"/>
              <a:gd name="T10" fmla="*/ 6030913 w 3804"/>
              <a:gd name="T11" fmla="*/ 0 h 1355"/>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804" h="1355">
                <a:moveTo>
                  <a:pt x="3799" y="0"/>
                </a:moveTo>
                <a:lnTo>
                  <a:pt x="372" y="0"/>
                </a:lnTo>
                <a:lnTo>
                  <a:pt x="0" y="679"/>
                </a:lnTo>
                <a:lnTo>
                  <a:pt x="372" y="1355"/>
                </a:lnTo>
                <a:lnTo>
                  <a:pt x="3804" y="1355"/>
                </a:lnTo>
                <a:lnTo>
                  <a:pt x="379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 name="TextBox 68"/>
          <p:cNvSpPr txBox="1">
            <a:spLocks noChangeArrowheads="1"/>
          </p:cNvSpPr>
          <p:nvPr/>
        </p:nvSpPr>
        <p:spPr bwMode="auto">
          <a:xfrm>
            <a:off x="8394700" y="4689475"/>
            <a:ext cx="10509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Discover</a:t>
            </a:r>
            <a:endPar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0" name="Rectangle 69"/>
          <p:cNvSpPr>
            <a:spLocks noChangeArrowheads="1"/>
          </p:cNvSpPr>
          <p:nvPr/>
        </p:nvSpPr>
        <p:spPr bwMode="auto">
          <a:xfrm>
            <a:off x="7915275" y="4910138"/>
            <a:ext cx="1530350" cy="5254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Go ahead and replace it with your own text. </a:t>
            </a:r>
            <a:endPar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1" name="Freeform 5"/>
          <p:cNvSpPr>
            <a:spLocks noEditPoints="1"/>
          </p:cNvSpPr>
          <p:nvPr/>
        </p:nvSpPr>
        <p:spPr bwMode="auto">
          <a:xfrm>
            <a:off x="9498013" y="4870450"/>
            <a:ext cx="479425" cy="479425"/>
          </a:xfrm>
          <a:custGeom>
            <a:avLst/>
            <a:gdLst>
              <a:gd name="T0" fmla="*/ 0 w 124"/>
              <a:gd name="T1" fmla="*/ 239908 h 124"/>
              <a:gd name="T2" fmla="*/ 478181 w 124"/>
              <a:gd name="T3" fmla="*/ 239908 h 124"/>
              <a:gd name="T4" fmla="*/ 447331 w 124"/>
              <a:gd name="T5" fmla="*/ 232169 h 124"/>
              <a:gd name="T6" fmla="*/ 335498 w 124"/>
              <a:gd name="T7" fmla="*/ 135432 h 124"/>
              <a:gd name="T8" fmla="*/ 447331 w 124"/>
              <a:gd name="T9" fmla="*/ 232169 h 124"/>
              <a:gd name="T10" fmla="*/ 165821 w 124"/>
              <a:gd name="T11" fmla="*/ 367600 h 124"/>
              <a:gd name="T12" fmla="*/ 231378 w 124"/>
              <a:gd name="T13" fmla="*/ 448859 h 124"/>
              <a:gd name="T14" fmla="*/ 246803 w 124"/>
              <a:gd name="T15" fmla="*/ 30956 h 124"/>
              <a:gd name="T16" fmla="*/ 246803 w 124"/>
              <a:gd name="T17" fmla="*/ 139301 h 124"/>
              <a:gd name="T18" fmla="*/ 246803 w 124"/>
              <a:gd name="T19" fmla="*/ 30956 h 124"/>
              <a:gd name="T20" fmla="*/ 385630 w 124"/>
              <a:gd name="T21" fmla="*/ 88998 h 124"/>
              <a:gd name="T22" fmla="*/ 273797 w 124"/>
              <a:gd name="T23" fmla="*/ 34825 h 124"/>
              <a:gd name="T24" fmla="*/ 231378 w 124"/>
              <a:gd name="T25" fmla="*/ 139301 h 124"/>
              <a:gd name="T26" fmla="*/ 231378 w 124"/>
              <a:gd name="T27" fmla="*/ 30956 h 124"/>
              <a:gd name="T28" fmla="*/ 146539 w 124"/>
              <a:gd name="T29" fmla="*/ 119954 h 124"/>
              <a:gd name="T30" fmla="*/ 204384 w 124"/>
              <a:gd name="T31" fmla="*/ 34825 h 124"/>
              <a:gd name="T32" fmla="*/ 154252 w 124"/>
              <a:gd name="T33" fmla="*/ 139301 h 124"/>
              <a:gd name="T34" fmla="*/ 231378 w 124"/>
              <a:gd name="T35" fmla="*/ 232169 h 124"/>
              <a:gd name="T36" fmla="*/ 154252 w 124"/>
              <a:gd name="T37" fmla="*/ 139301 h 124"/>
              <a:gd name="T38" fmla="*/ 231378 w 124"/>
              <a:gd name="T39" fmla="*/ 340514 h 124"/>
              <a:gd name="T40" fmla="*/ 138827 w 124"/>
              <a:gd name="T41" fmla="*/ 247646 h 124"/>
              <a:gd name="T42" fmla="*/ 204384 w 124"/>
              <a:gd name="T43" fmla="*/ 444990 h 124"/>
              <a:gd name="T44" fmla="*/ 154252 w 124"/>
              <a:gd name="T45" fmla="*/ 371470 h 124"/>
              <a:gd name="T46" fmla="*/ 246803 w 124"/>
              <a:gd name="T47" fmla="*/ 448859 h 124"/>
              <a:gd name="T48" fmla="*/ 312360 w 124"/>
              <a:gd name="T49" fmla="*/ 367600 h 124"/>
              <a:gd name="T50" fmla="*/ 246803 w 124"/>
              <a:gd name="T51" fmla="*/ 448859 h 124"/>
              <a:gd name="T52" fmla="*/ 374061 w 124"/>
              <a:gd name="T53" fmla="*/ 398556 h 124"/>
              <a:gd name="T54" fmla="*/ 323929 w 124"/>
              <a:gd name="T55" fmla="*/ 371470 h 124"/>
              <a:gd name="T56" fmla="*/ 246803 w 124"/>
              <a:gd name="T57" fmla="*/ 340514 h 124"/>
              <a:gd name="T58" fmla="*/ 339354 w 124"/>
              <a:gd name="T59" fmla="*/ 247646 h 124"/>
              <a:gd name="T60" fmla="*/ 246803 w 124"/>
              <a:gd name="T61" fmla="*/ 232169 h 124"/>
              <a:gd name="T62" fmla="*/ 323929 w 124"/>
              <a:gd name="T63" fmla="*/ 139301 h 124"/>
              <a:gd name="T64" fmla="*/ 246803 w 124"/>
              <a:gd name="T65" fmla="*/ 232169 h 124"/>
              <a:gd name="T66" fmla="*/ 142683 w 124"/>
              <a:gd name="T67" fmla="*/ 135432 h 124"/>
              <a:gd name="T68" fmla="*/ 30850 w 124"/>
              <a:gd name="T69" fmla="*/ 232169 h 124"/>
              <a:gd name="T70" fmla="*/ 30850 w 124"/>
              <a:gd name="T71" fmla="*/ 247646 h 124"/>
              <a:gd name="T72" fmla="*/ 146539 w 124"/>
              <a:gd name="T73" fmla="*/ 359861 h 124"/>
              <a:gd name="T74" fmla="*/ 30850 w 124"/>
              <a:gd name="T75" fmla="*/ 247646 h 124"/>
              <a:gd name="T76" fmla="*/ 331642 w 124"/>
              <a:gd name="T77" fmla="*/ 359861 h 124"/>
              <a:gd name="T78" fmla="*/ 447331 w 124"/>
              <a:gd name="T79" fmla="*/ 247646 h 124"/>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24" h="124">
                <a:moveTo>
                  <a:pt x="62" y="0"/>
                </a:moveTo>
                <a:cubicBezTo>
                  <a:pt x="28" y="0"/>
                  <a:pt x="0" y="28"/>
                  <a:pt x="0" y="62"/>
                </a:cubicBezTo>
                <a:cubicBezTo>
                  <a:pt x="0" y="96"/>
                  <a:pt x="28" y="124"/>
                  <a:pt x="62" y="124"/>
                </a:cubicBezTo>
                <a:cubicBezTo>
                  <a:pt x="96" y="124"/>
                  <a:pt x="124" y="96"/>
                  <a:pt x="124" y="62"/>
                </a:cubicBezTo>
                <a:cubicBezTo>
                  <a:pt x="124" y="28"/>
                  <a:pt x="96" y="0"/>
                  <a:pt x="62" y="0"/>
                </a:cubicBezTo>
                <a:close/>
                <a:moveTo>
                  <a:pt x="116" y="60"/>
                </a:moveTo>
                <a:cubicBezTo>
                  <a:pt x="92" y="60"/>
                  <a:pt x="92" y="60"/>
                  <a:pt x="92" y="60"/>
                </a:cubicBezTo>
                <a:cubicBezTo>
                  <a:pt x="92" y="51"/>
                  <a:pt x="90" y="43"/>
                  <a:pt x="87" y="35"/>
                </a:cubicBezTo>
                <a:cubicBezTo>
                  <a:pt x="93" y="33"/>
                  <a:pt x="98" y="30"/>
                  <a:pt x="102" y="26"/>
                </a:cubicBezTo>
                <a:cubicBezTo>
                  <a:pt x="110" y="35"/>
                  <a:pt x="115" y="47"/>
                  <a:pt x="116" y="60"/>
                </a:cubicBezTo>
                <a:close/>
                <a:moveTo>
                  <a:pt x="60" y="116"/>
                </a:moveTo>
                <a:cubicBezTo>
                  <a:pt x="53" y="110"/>
                  <a:pt x="48" y="103"/>
                  <a:pt x="43" y="95"/>
                </a:cubicBezTo>
                <a:cubicBezTo>
                  <a:pt x="49" y="93"/>
                  <a:pt x="54" y="92"/>
                  <a:pt x="60" y="92"/>
                </a:cubicBezTo>
                <a:cubicBezTo>
                  <a:pt x="60" y="116"/>
                  <a:pt x="60" y="116"/>
                  <a:pt x="60" y="116"/>
                </a:cubicBezTo>
                <a:cubicBezTo>
                  <a:pt x="60" y="116"/>
                  <a:pt x="60" y="116"/>
                  <a:pt x="60" y="116"/>
                </a:cubicBezTo>
                <a:close/>
                <a:moveTo>
                  <a:pt x="64" y="8"/>
                </a:moveTo>
                <a:cubicBezTo>
                  <a:pt x="72" y="14"/>
                  <a:pt x="78" y="23"/>
                  <a:pt x="82" y="33"/>
                </a:cubicBezTo>
                <a:cubicBezTo>
                  <a:pt x="76" y="35"/>
                  <a:pt x="70" y="36"/>
                  <a:pt x="64" y="36"/>
                </a:cubicBezTo>
                <a:cubicBezTo>
                  <a:pt x="64" y="8"/>
                  <a:pt x="64" y="8"/>
                  <a:pt x="64" y="8"/>
                </a:cubicBezTo>
                <a:cubicBezTo>
                  <a:pt x="64" y="8"/>
                  <a:pt x="64" y="8"/>
                  <a:pt x="64" y="8"/>
                </a:cubicBezTo>
                <a:close/>
                <a:moveTo>
                  <a:pt x="71" y="9"/>
                </a:moveTo>
                <a:cubicBezTo>
                  <a:pt x="82" y="11"/>
                  <a:pt x="92" y="16"/>
                  <a:pt x="100" y="23"/>
                </a:cubicBezTo>
                <a:cubicBezTo>
                  <a:pt x="95" y="26"/>
                  <a:pt x="91" y="29"/>
                  <a:pt x="86" y="31"/>
                </a:cubicBezTo>
                <a:cubicBezTo>
                  <a:pt x="82" y="23"/>
                  <a:pt x="77" y="15"/>
                  <a:pt x="71" y="9"/>
                </a:cubicBezTo>
                <a:close/>
                <a:moveTo>
                  <a:pt x="60" y="8"/>
                </a:moveTo>
                <a:cubicBezTo>
                  <a:pt x="60" y="36"/>
                  <a:pt x="60" y="36"/>
                  <a:pt x="60" y="36"/>
                </a:cubicBezTo>
                <a:cubicBezTo>
                  <a:pt x="54" y="36"/>
                  <a:pt x="48" y="35"/>
                  <a:pt x="42" y="33"/>
                </a:cubicBezTo>
                <a:cubicBezTo>
                  <a:pt x="46" y="23"/>
                  <a:pt x="52" y="14"/>
                  <a:pt x="60" y="8"/>
                </a:cubicBezTo>
                <a:cubicBezTo>
                  <a:pt x="60" y="8"/>
                  <a:pt x="60" y="8"/>
                  <a:pt x="60" y="8"/>
                </a:cubicBezTo>
                <a:close/>
                <a:moveTo>
                  <a:pt x="38" y="31"/>
                </a:moveTo>
                <a:cubicBezTo>
                  <a:pt x="33" y="29"/>
                  <a:pt x="29" y="26"/>
                  <a:pt x="24" y="23"/>
                </a:cubicBezTo>
                <a:cubicBezTo>
                  <a:pt x="32" y="16"/>
                  <a:pt x="42" y="11"/>
                  <a:pt x="53" y="9"/>
                </a:cubicBezTo>
                <a:cubicBezTo>
                  <a:pt x="47" y="15"/>
                  <a:pt x="42" y="23"/>
                  <a:pt x="38" y="31"/>
                </a:cubicBezTo>
                <a:close/>
                <a:moveTo>
                  <a:pt x="40" y="36"/>
                </a:moveTo>
                <a:cubicBezTo>
                  <a:pt x="47" y="38"/>
                  <a:pt x="53" y="40"/>
                  <a:pt x="60" y="40"/>
                </a:cubicBezTo>
                <a:cubicBezTo>
                  <a:pt x="60" y="60"/>
                  <a:pt x="60" y="60"/>
                  <a:pt x="60" y="60"/>
                </a:cubicBezTo>
                <a:cubicBezTo>
                  <a:pt x="36" y="60"/>
                  <a:pt x="36" y="60"/>
                  <a:pt x="36" y="60"/>
                </a:cubicBezTo>
                <a:cubicBezTo>
                  <a:pt x="36" y="52"/>
                  <a:pt x="38" y="44"/>
                  <a:pt x="40" y="36"/>
                </a:cubicBezTo>
                <a:close/>
                <a:moveTo>
                  <a:pt x="60" y="64"/>
                </a:moveTo>
                <a:cubicBezTo>
                  <a:pt x="60" y="88"/>
                  <a:pt x="60" y="88"/>
                  <a:pt x="60" y="88"/>
                </a:cubicBezTo>
                <a:cubicBezTo>
                  <a:pt x="54" y="88"/>
                  <a:pt x="48" y="89"/>
                  <a:pt x="42" y="91"/>
                </a:cubicBezTo>
                <a:cubicBezTo>
                  <a:pt x="38" y="83"/>
                  <a:pt x="36" y="74"/>
                  <a:pt x="36" y="64"/>
                </a:cubicBezTo>
                <a:lnTo>
                  <a:pt x="60" y="64"/>
                </a:lnTo>
                <a:close/>
                <a:moveTo>
                  <a:pt x="53" y="115"/>
                </a:moveTo>
                <a:cubicBezTo>
                  <a:pt x="43" y="114"/>
                  <a:pt x="34" y="109"/>
                  <a:pt x="27" y="103"/>
                </a:cubicBezTo>
                <a:cubicBezTo>
                  <a:pt x="31" y="100"/>
                  <a:pt x="35" y="98"/>
                  <a:pt x="40" y="96"/>
                </a:cubicBezTo>
                <a:cubicBezTo>
                  <a:pt x="43" y="103"/>
                  <a:pt x="48" y="110"/>
                  <a:pt x="53" y="115"/>
                </a:cubicBezTo>
                <a:close/>
                <a:moveTo>
                  <a:pt x="64" y="116"/>
                </a:moveTo>
                <a:cubicBezTo>
                  <a:pt x="64" y="92"/>
                  <a:pt x="64" y="92"/>
                  <a:pt x="64" y="92"/>
                </a:cubicBezTo>
                <a:cubicBezTo>
                  <a:pt x="70" y="92"/>
                  <a:pt x="75" y="93"/>
                  <a:pt x="81" y="95"/>
                </a:cubicBezTo>
                <a:cubicBezTo>
                  <a:pt x="76" y="103"/>
                  <a:pt x="71" y="110"/>
                  <a:pt x="64" y="116"/>
                </a:cubicBezTo>
                <a:cubicBezTo>
                  <a:pt x="64" y="116"/>
                  <a:pt x="64" y="116"/>
                  <a:pt x="64" y="116"/>
                </a:cubicBezTo>
                <a:close/>
                <a:moveTo>
                  <a:pt x="84" y="96"/>
                </a:moveTo>
                <a:cubicBezTo>
                  <a:pt x="89" y="98"/>
                  <a:pt x="93" y="100"/>
                  <a:pt x="97" y="103"/>
                </a:cubicBezTo>
                <a:cubicBezTo>
                  <a:pt x="90" y="109"/>
                  <a:pt x="81" y="114"/>
                  <a:pt x="71" y="115"/>
                </a:cubicBezTo>
                <a:cubicBezTo>
                  <a:pt x="76" y="110"/>
                  <a:pt x="81" y="103"/>
                  <a:pt x="84" y="96"/>
                </a:cubicBezTo>
                <a:close/>
                <a:moveTo>
                  <a:pt x="82" y="91"/>
                </a:moveTo>
                <a:cubicBezTo>
                  <a:pt x="76" y="89"/>
                  <a:pt x="70" y="88"/>
                  <a:pt x="64" y="88"/>
                </a:cubicBezTo>
                <a:cubicBezTo>
                  <a:pt x="64" y="64"/>
                  <a:pt x="64" y="64"/>
                  <a:pt x="64" y="64"/>
                </a:cubicBezTo>
                <a:cubicBezTo>
                  <a:pt x="88" y="64"/>
                  <a:pt x="88" y="64"/>
                  <a:pt x="88" y="64"/>
                </a:cubicBezTo>
                <a:cubicBezTo>
                  <a:pt x="88" y="74"/>
                  <a:pt x="86" y="83"/>
                  <a:pt x="82" y="91"/>
                </a:cubicBezTo>
                <a:close/>
                <a:moveTo>
                  <a:pt x="64" y="60"/>
                </a:moveTo>
                <a:cubicBezTo>
                  <a:pt x="64" y="40"/>
                  <a:pt x="64" y="40"/>
                  <a:pt x="64" y="40"/>
                </a:cubicBezTo>
                <a:cubicBezTo>
                  <a:pt x="71" y="40"/>
                  <a:pt x="77" y="38"/>
                  <a:pt x="84" y="36"/>
                </a:cubicBezTo>
                <a:cubicBezTo>
                  <a:pt x="86" y="44"/>
                  <a:pt x="88" y="52"/>
                  <a:pt x="88" y="60"/>
                </a:cubicBezTo>
                <a:lnTo>
                  <a:pt x="64" y="60"/>
                </a:lnTo>
                <a:close/>
                <a:moveTo>
                  <a:pt x="22" y="26"/>
                </a:moveTo>
                <a:cubicBezTo>
                  <a:pt x="26" y="30"/>
                  <a:pt x="31" y="33"/>
                  <a:pt x="37" y="35"/>
                </a:cubicBezTo>
                <a:cubicBezTo>
                  <a:pt x="34" y="43"/>
                  <a:pt x="32" y="51"/>
                  <a:pt x="32" y="60"/>
                </a:cubicBezTo>
                <a:cubicBezTo>
                  <a:pt x="8" y="60"/>
                  <a:pt x="8" y="60"/>
                  <a:pt x="8" y="60"/>
                </a:cubicBezTo>
                <a:cubicBezTo>
                  <a:pt x="9" y="47"/>
                  <a:pt x="14" y="35"/>
                  <a:pt x="22" y="26"/>
                </a:cubicBezTo>
                <a:close/>
                <a:moveTo>
                  <a:pt x="8" y="64"/>
                </a:moveTo>
                <a:cubicBezTo>
                  <a:pt x="32" y="64"/>
                  <a:pt x="32" y="64"/>
                  <a:pt x="32" y="64"/>
                </a:cubicBezTo>
                <a:cubicBezTo>
                  <a:pt x="32" y="74"/>
                  <a:pt x="34" y="84"/>
                  <a:pt x="38" y="93"/>
                </a:cubicBezTo>
                <a:cubicBezTo>
                  <a:pt x="33" y="95"/>
                  <a:pt x="28" y="97"/>
                  <a:pt x="24" y="100"/>
                </a:cubicBezTo>
                <a:cubicBezTo>
                  <a:pt x="15" y="91"/>
                  <a:pt x="9" y="78"/>
                  <a:pt x="8" y="64"/>
                </a:cubicBezTo>
                <a:close/>
                <a:moveTo>
                  <a:pt x="100" y="100"/>
                </a:moveTo>
                <a:cubicBezTo>
                  <a:pt x="96" y="97"/>
                  <a:pt x="91" y="95"/>
                  <a:pt x="86" y="93"/>
                </a:cubicBezTo>
                <a:cubicBezTo>
                  <a:pt x="90" y="84"/>
                  <a:pt x="92" y="74"/>
                  <a:pt x="92" y="64"/>
                </a:cubicBezTo>
                <a:cubicBezTo>
                  <a:pt x="116" y="64"/>
                  <a:pt x="116" y="64"/>
                  <a:pt x="116" y="64"/>
                </a:cubicBezTo>
                <a:cubicBezTo>
                  <a:pt x="115" y="78"/>
                  <a:pt x="109" y="91"/>
                  <a:pt x="100" y="100"/>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72" name="Group 71"/>
          <p:cNvGrpSpPr/>
          <p:nvPr/>
        </p:nvGrpSpPr>
        <p:grpSpPr bwMode="auto">
          <a:xfrm>
            <a:off x="6599238" y="3370263"/>
            <a:ext cx="1528762" cy="746125"/>
            <a:chOff x="2160509" y="4306770"/>
            <a:chExt cx="1529446" cy="745873"/>
          </a:xfrm>
        </p:grpSpPr>
        <p:sp>
          <p:nvSpPr>
            <p:cNvPr id="100384" name="TextBox 72"/>
            <p:cNvSpPr txBox="1">
              <a:spLocks noChangeArrowheads="1"/>
            </p:cNvSpPr>
            <p:nvPr/>
          </p:nvSpPr>
          <p:spPr bwMode="auto">
            <a:xfrm>
              <a:off x="2160509" y="4306770"/>
              <a:ext cx="867163" cy="3380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Design</a:t>
              </a:r>
              <a:endPar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0385" name="Rectangle 73"/>
            <p:cNvSpPr>
              <a:spLocks noChangeArrowheads="1"/>
            </p:cNvSpPr>
            <p:nvPr/>
          </p:nvSpPr>
          <p:spPr bwMode="auto">
            <a:xfrm>
              <a:off x="2160509" y="4527357"/>
              <a:ext cx="1529446" cy="5252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Go ahead and replace it with your own text. </a:t>
              </a:r>
              <a:endPar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75" name="Group 74"/>
          <p:cNvGrpSpPr/>
          <p:nvPr/>
        </p:nvGrpSpPr>
        <p:grpSpPr bwMode="auto">
          <a:xfrm>
            <a:off x="9539288" y="3097213"/>
            <a:ext cx="1530350" cy="735012"/>
            <a:chOff x="4653714" y="3523184"/>
            <a:chExt cx="1529446" cy="735825"/>
          </a:xfrm>
        </p:grpSpPr>
        <p:sp>
          <p:nvSpPr>
            <p:cNvPr id="100382" name="TextBox 75"/>
            <p:cNvSpPr txBox="1">
              <a:spLocks noChangeArrowheads="1"/>
            </p:cNvSpPr>
            <p:nvPr/>
          </p:nvSpPr>
          <p:spPr bwMode="auto">
            <a:xfrm>
              <a:off x="5488246" y="3523184"/>
              <a:ext cx="694914" cy="3385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Code</a:t>
              </a:r>
              <a:endPar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0383" name="Rectangle 76"/>
            <p:cNvSpPr>
              <a:spLocks noChangeArrowheads="1"/>
            </p:cNvSpPr>
            <p:nvPr/>
          </p:nvSpPr>
          <p:spPr bwMode="auto">
            <a:xfrm>
              <a:off x="4653714" y="3732966"/>
              <a:ext cx="1529446" cy="5260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Go ahead and replace it with your own text. </a:t>
              </a:r>
              <a:endPar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78" name="Group 77"/>
          <p:cNvGrpSpPr/>
          <p:nvPr/>
        </p:nvGrpSpPr>
        <p:grpSpPr>
          <a:xfrm>
            <a:off x="6077163" y="3572710"/>
            <a:ext cx="399355" cy="427479"/>
            <a:chOff x="6138863" y="1941513"/>
            <a:chExt cx="450850" cy="482600"/>
          </a:xfrm>
          <a:solidFill>
            <a:schemeClr val="bg1"/>
          </a:solidFill>
        </p:grpSpPr>
        <p:sp>
          <p:nvSpPr>
            <p:cNvPr id="79" name="Freeform 79"/>
            <p:cNvSpPr>
              <a:spLocks noEditPoints="1"/>
            </p:cNvSpPr>
            <p:nvPr/>
          </p:nvSpPr>
          <p:spPr bwMode="auto">
            <a:xfrm>
              <a:off x="6138863" y="1941513"/>
              <a:ext cx="450850" cy="482600"/>
            </a:xfrm>
            <a:custGeom>
              <a:avLst/>
              <a:gdLst>
                <a:gd name="T0" fmla="*/ 104 w 120"/>
                <a:gd name="T1" fmla="*/ 0 h 128"/>
                <a:gd name="T2" fmla="*/ 16 w 120"/>
                <a:gd name="T3" fmla="*/ 0 h 128"/>
                <a:gd name="T4" fmla="*/ 0 w 120"/>
                <a:gd name="T5" fmla="*/ 16 h 128"/>
                <a:gd name="T6" fmla="*/ 0 w 120"/>
                <a:gd name="T7" fmla="*/ 112 h 128"/>
                <a:gd name="T8" fmla="*/ 16 w 120"/>
                <a:gd name="T9" fmla="*/ 128 h 128"/>
                <a:gd name="T10" fmla="*/ 104 w 120"/>
                <a:gd name="T11" fmla="*/ 128 h 128"/>
                <a:gd name="T12" fmla="*/ 120 w 120"/>
                <a:gd name="T13" fmla="*/ 112 h 128"/>
                <a:gd name="T14" fmla="*/ 120 w 120"/>
                <a:gd name="T15" fmla="*/ 16 h 128"/>
                <a:gd name="T16" fmla="*/ 104 w 120"/>
                <a:gd name="T17" fmla="*/ 0 h 128"/>
                <a:gd name="T18" fmla="*/ 112 w 120"/>
                <a:gd name="T19" fmla="*/ 112 h 128"/>
                <a:gd name="T20" fmla="*/ 104 w 120"/>
                <a:gd name="T21" fmla="*/ 120 h 128"/>
                <a:gd name="T22" fmla="*/ 16 w 120"/>
                <a:gd name="T23" fmla="*/ 120 h 128"/>
                <a:gd name="T24" fmla="*/ 8 w 120"/>
                <a:gd name="T25" fmla="*/ 112 h 128"/>
                <a:gd name="T26" fmla="*/ 8 w 120"/>
                <a:gd name="T27" fmla="*/ 16 h 128"/>
                <a:gd name="T28" fmla="*/ 16 w 120"/>
                <a:gd name="T29" fmla="*/ 8 h 128"/>
                <a:gd name="T30" fmla="*/ 104 w 120"/>
                <a:gd name="T31" fmla="*/ 8 h 128"/>
                <a:gd name="T32" fmla="*/ 112 w 120"/>
                <a:gd name="T33" fmla="*/ 16 h 128"/>
                <a:gd name="T34" fmla="*/ 112 w 120"/>
                <a:gd name="T35" fmla="*/ 11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20" h="128">
                  <a:moveTo>
                    <a:pt x="104" y="0"/>
                  </a:moveTo>
                  <a:cubicBezTo>
                    <a:pt x="16" y="0"/>
                    <a:pt x="16" y="0"/>
                    <a:pt x="16" y="0"/>
                  </a:cubicBezTo>
                  <a:cubicBezTo>
                    <a:pt x="7" y="0"/>
                    <a:pt x="0" y="7"/>
                    <a:pt x="0" y="16"/>
                  </a:cubicBezTo>
                  <a:cubicBezTo>
                    <a:pt x="0" y="112"/>
                    <a:pt x="0" y="112"/>
                    <a:pt x="0" y="112"/>
                  </a:cubicBezTo>
                  <a:cubicBezTo>
                    <a:pt x="0" y="121"/>
                    <a:pt x="7" y="128"/>
                    <a:pt x="16" y="128"/>
                  </a:cubicBezTo>
                  <a:cubicBezTo>
                    <a:pt x="104" y="128"/>
                    <a:pt x="104" y="128"/>
                    <a:pt x="104" y="128"/>
                  </a:cubicBezTo>
                  <a:cubicBezTo>
                    <a:pt x="113" y="128"/>
                    <a:pt x="120" y="121"/>
                    <a:pt x="120" y="112"/>
                  </a:cubicBezTo>
                  <a:cubicBezTo>
                    <a:pt x="120" y="16"/>
                    <a:pt x="120" y="16"/>
                    <a:pt x="120" y="16"/>
                  </a:cubicBezTo>
                  <a:cubicBezTo>
                    <a:pt x="120" y="7"/>
                    <a:pt x="113" y="0"/>
                    <a:pt x="104" y="0"/>
                  </a:cubicBezTo>
                  <a:close/>
                  <a:moveTo>
                    <a:pt x="112" y="112"/>
                  </a:moveTo>
                  <a:cubicBezTo>
                    <a:pt x="112" y="116"/>
                    <a:pt x="108" y="120"/>
                    <a:pt x="104" y="120"/>
                  </a:cubicBezTo>
                  <a:cubicBezTo>
                    <a:pt x="16" y="120"/>
                    <a:pt x="16" y="120"/>
                    <a:pt x="16" y="120"/>
                  </a:cubicBezTo>
                  <a:cubicBezTo>
                    <a:pt x="12" y="120"/>
                    <a:pt x="8" y="116"/>
                    <a:pt x="8" y="112"/>
                  </a:cubicBezTo>
                  <a:cubicBezTo>
                    <a:pt x="8" y="16"/>
                    <a:pt x="8" y="16"/>
                    <a:pt x="8" y="16"/>
                  </a:cubicBezTo>
                  <a:cubicBezTo>
                    <a:pt x="8" y="12"/>
                    <a:pt x="12" y="8"/>
                    <a:pt x="16" y="8"/>
                  </a:cubicBezTo>
                  <a:cubicBezTo>
                    <a:pt x="104" y="8"/>
                    <a:pt x="104" y="8"/>
                    <a:pt x="104" y="8"/>
                  </a:cubicBezTo>
                  <a:cubicBezTo>
                    <a:pt x="108" y="8"/>
                    <a:pt x="112" y="12"/>
                    <a:pt x="112" y="16"/>
                  </a:cubicBezTo>
                  <a:lnTo>
                    <a:pt x="112" y="112"/>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 name="Freeform 80"/>
            <p:cNvSpPr>
              <a:spLocks noEditPoints="1"/>
            </p:cNvSpPr>
            <p:nvPr/>
          </p:nvSpPr>
          <p:spPr bwMode="auto">
            <a:xfrm>
              <a:off x="6199188" y="2001838"/>
              <a:ext cx="330200" cy="301625"/>
            </a:xfrm>
            <a:custGeom>
              <a:avLst/>
              <a:gdLst>
                <a:gd name="T0" fmla="*/ 84 w 88"/>
                <a:gd name="T1" fmla="*/ 0 h 80"/>
                <a:gd name="T2" fmla="*/ 4 w 88"/>
                <a:gd name="T3" fmla="*/ 0 h 80"/>
                <a:gd name="T4" fmla="*/ 0 w 88"/>
                <a:gd name="T5" fmla="*/ 4 h 80"/>
                <a:gd name="T6" fmla="*/ 0 w 88"/>
                <a:gd name="T7" fmla="*/ 76 h 80"/>
                <a:gd name="T8" fmla="*/ 4 w 88"/>
                <a:gd name="T9" fmla="*/ 80 h 80"/>
                <a:gd name="T10" fmla="*/ 84 w 88"/>
                <a:gd name="T11" fmla="*/ 80 h 80"/>
                <a:gd name="T12" fmla="*/ 88 w 88"/>
                <a:gd name="T13" fmla="*/ 76 h 80"/>
                <a:gd name="T14" fmla="*/ 88 w 88"/>
                <a:gd name="T15" fmla="*/ 4 h 80"/>
                <a:gd name="T16" fmla="*/ 84 w 88"/>
                <a:gd name="T17" fmla="*/ 0 h 80"/>
                <a:gd name="T18" fmla="*/ 84 w 88"/>
                <a:gd name="T19" fmla="*/ 4 h 80"/>
                <a:gd name="T20" fmla="*/ 84 w 88"/>
                <a:gd name="T21" fmla="*/ 59 h 80"/>
                <a:gd name="T22" fmla="*/ 71 w 88"/>
                <a:gd name="T23" fmla="*/ 45 h 80"/>
                <a:gd name="T24" fmla="*/ 68 w 88"/>
                <a:gd name="T25" fmla="*/ 44 h 80"/>
                <a:gd name="T26" fmla="*/ 65 w 88"/>
                <a:gd name="T27" fmla="*/ 45 h 80"/>
                <a:gd name="T28" fmla="*/ 55 w 88"/>
                <a:gd name="T29" fmla="*/ 57 h 80"/>
                <a:gd name="T30" fmla="*/ 23 w 88"/>
                <a:gd name="T31" fmla="*/ 21 h 80"/>
                <a:gd name="T32" fmla="*/ 20 w 88"/>
                <a:gd name="T33" fmla="*/ 20 h 80"/>
                <a:gd name="T34" fmla="*/ 17 w 88"/>
                <a:gd name="T35" fmla="*/ 21 h 80"/>
                <a:gd name="T36" fmla="*/ 4 w 88"/>
                <a:gd name="T37" fmla="*/ 36 h 80"/>
                <a:gd name="T38" fmla="*/ 4 w 88"/>
                <a:gd name="T39" fmla="*/ 4 h 80"/>
                <a:gd name="T40" fmla="*/ 84 w 88"/>
                <a:gd name="T41" fmla="*/ 4 h 80"/>
                <a:gd name="T42" fmla="*/ 4 w 88"/>
                <a:gd name="T43" fmla="*/ 42 h 80"/>
                <a:gd name="T44" fmla="*/ 20 w 88"/>
                <a:gd name="T45" fmla="*/ 24 h 80"/>
                <a:gd name="T46" fmla="*/ 52 w 88"/>
                <a:gd name="T47" fmla="*/ 61 h 80"/>
                <a:gd name="T48" fmla="*/ 55 w 88"/>
                <a:gd name="T49" fmla="*/ 63 h 80"/>
                <a:gd name="T50" fmla="*/ 66 w 88"/>
                <a:gd name="T51" fmla="*/ 76 h 80"/>
                <a:gd name="T52" fmla="*/ 4 w 88"/>
                <a:gd name="T53" fmla="*/ 76 h 80"/>
                <a:gd name="T54" fmla="*/ 4 w 88"/>
                <a:gd name="T55" fmla="*/ 42 h 80"/>
                <a:gd name="T56" fmla="*/ 71 w 88"/>
                <a:gd name="T57" fmla="*/ 76 h 80"/>
                <a:gd name="T58" fmla="*/ 57 w 88"/>
                <a:gd name="T59" fmla="*/ 60 h 80"/>
                <a:gd name="T60" fmla="*/ 68 w 88"/>
                <a:gd name="T61" fmla="*/ 48 h 80"/>
                <a:gd name="T62" fmla="*/ 84 w 88"/>
                <a:gd name="T63" fmla="*/ 66 h 80"/>
                <a:gd name="T64" fmla="*/ 84 w 88"/>
                <a:gd name="T65" fmla="*/ 76 h 80"/>
                <a:gd name="T66" fmla="*/ 71 w 88"/>
                <a:gd name="T67" fmla="*/ 7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88" h="80">
                  <a:moveTo>
                    <a:pt x="84" y="0"/>
                  </a:moveTo>
                  <a:cubicBezTo>
                    <a:pt x="4" y="0"/>
                    <a:pt x="4" y="0"/>
                    <a:pt x="4" y="0"/>
                  </a:cubicBezTo>
                  <a:cubicBezTo>
                    <a:pt x="2" y="0"/>
                    <a:pt x="0" y="2"/>
                    <a:pt x="0" y="4"/>
                  </a:cubicBezTo>
                  <a:cubicBezTo>
                    <a:pt x="0" y="76"/>
                    <a:pt x="0" y="76"/>
                    <a:pt x="0" y="76"/>
                  </a:cubicBezTo>
                  <a:cubicBezTo>
                    <a:pt x="0" y="78"/>
                    <a:pt x="2" y="80"/>
                    <a:pt x="4" y="80"/>
                  </a:cubicBezTo>
                  <a:cubicBezTo>
                    <a:pt x="84" y="80"/>
                    <a:pt x="84" y="80"/>
                    <a:pt x="84" y="80"/>
                  </a:cubicBezTo>
                  <a:cubicBezTo>
                    <a:pt x="86" y="80"/>
                    <a:pt x="88" y="78"/>
                    <a:pt x="88" y="76"/>
                  </a:cubicBezTo>
                  <a:cubicBezTo>
                    <a:pt x="88" y="4"/>
                    <a:pt x="88" y="4"/>
                    <a:pt x="88" y="4"/>
                  </a:cubicBezTo>
                  <a:cubicBezTo>
                    <a:pt x="88" y="2"/>
                    <a:pt x="86" y="0"/>
                    <a:pt x="84" y="0"/>
                  </a:cubicBezTo>
                  <a:close/>
                  <a:moveTo>
                    <a:pt x="84" y="4"/>
                  </a:moveTo>
                  <a:cubicBezTo>
                    <a:pt x="84" y="59"/>
                    <a:pt x="84" y="59"/>
                    <a:pt x="84" y="59"/>
                  </a:cubicBezTo>
                  <a:cubicBezTo>
                    <a:pt x="71" y="45"/>
                    <a:pt x="71" y="45"/>
                    <a:pt x="71" y="45"/>
                  </a:cubicBezTo>
                  <a:cubicBezTo>
                    <a:pt x="70" y="44"/>
                    <a:pt x="69" y="44"/>
                    <a:pt x="68" y="44"/>
                  </a:cubicBezTo>
                  <a:cubicBezTo>
                    <a:pt x="67" y="44"/>
                    <a:pt x="66" y="44"/>
                    <a:pt x="65" y="45"/>
                  </a:cubicBezTo>
                  <a:cubicBezTo>
                    <a:pt x="55" y="57"/>
                    <a:pt x="55" y="57"/>
                    <a:pt x="55" y="57"/>
                  </a:cubicBezTo>
                  <a:cubicBezTo>
                    <a:pt x="23" y="21"/>
                    <a:pt x="23" y="21"/>
                    <a:pt x="23" y="21"/>
                  </a:cubicBezTo>
                  <a:cubicBezTo>
                    <a:pt x="22" y="20"/>
                    <a:pt x="21" y="20"/>
                    <a:pt x="20" y="20"/>
                  </a:cubicBezTo>
                  <a:cubicBezTo>
                    <a:pt x="19" y="20"/>
                    <a:pt x="18" y="20"/>
                    <a:pt x="17" y="21"/>
                  </a:cubicBezTo>
                  <a:cubicBezTo>
                    <a:pt x="4" y="36"/>
                    <a:pt x="4" y="36"/>
                    <a:pt x="4" y="36"/>
                  </a:cubicBezTo>
                  <a:cubicBezTo>
                    <a:pt x="4" y="4"/>
                    <a:pt x="4" y="4"/>
                    <a:pt x="4" y="4"/>
                  </a:cubicBezTo>
                  <a:lnTo>
                    <a:pt x="84" y="4"/>
                  </a:lnTo>
                  <a:close/>
                  <a:moveTo>
                    <a:pt x="4" y="42"/>
                  </a:moveTo>
                  <a:cubicBezTo>
                    <a:pt x="20" y="24"/>
                    <a:pt x="20" y="24"/>
                    <a:pt x="20" y="24"/>
                  </a:cubicBezTo>
                  <a:cubicBezTo>
                    <a:pt x="52" y="61"/>
                    <a:pt x="52" y="61"/>
                    <a:pt x="52" y="61"/>
                  </a:cubicBezTo>
                  <a:cubicBezTo>
                    <a:pt x="55" y="63"/>
                    <a:pt x="55" y="63"/>
                    <a:pt x="55" y="63"/>
                  </a:cubicBezTo>
                  <a:cubicBezTo>
                    <a:pt x="66" y="76"/>
                    <a:pt x="66" y="76"/>
                    <a:pt x="66" y="76"/>
                  </a:cubicBezTo>
                  <a:cubicBezTo>
                    <a:pt x="4" y="76"/>
                    <a:pt x="4" y="76"/>
                    <a:pt x="4" y="76"/>
                  </a:cubicBezTo>
                  <a:lnTo>
                    <a:pt x="4" y="42"/>
                  </a:lnTo>
                  <a:close/>
                  <a:moveTo>
                    <a:pt x="71" y="76"/>
                  </a:moveTo>
                  <a:cubicBezTo>
                    <a:pt x="57" y="60"/>
                    <a:pt x="57" y="60"/>
                    <a:pt x="57" y="60"/>
                  </a:cubicBezTo>
                  <a:cubicBezTo>
                    <a:pt x="68" y="48"/>
                    <a:pt x="68" y="48"/>
                    <a:pt x="68" y="48"/>
                  </a:cubicBezTo>
                  <a:cubicBezTo>
                    <a:pt x="84" y="66"/>
                    <a:pt x="84" y="66"/>
                    <a:pt x="84" y="66"/>
                  </a:cubicBezTo>
                  <a:cubicBezTo>
                    <a:pt x="84" y="76"/>
                    <a:pt x="84" y="76"/>
                    <a:pt x="84" y="76"/>
                  </a:cubicBezTo>
                  <a:lnTo>
                    <a:pt x="71" y="7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 name="Freeform 81"/>
            <p:cNvSpPr>
              <a:spLocks noEditPoints="1"/>
            </p:cNvSpPr>
            <p:nvPr/>
          </p:nvSpPr>
          <p:spPr bwMode="auto">
            <a:xfrm>
              <a:off x="6378575" y="2047876"/>
              <a:ext cx="90487" cy="90488"/>
            </a:xfrm>
            <a:custGeom>
              <a:avLst/>
              <a:gdLst>
                <a:gd name="T0" fmla="*/ 12 w 24"/>
                <a:gd name="T1" fmla="*/ 24 h 24"/>
                <a:gd name="T2" fmla="*/ 24 w 24"/>
                <a:gd name="T3" fmla="*/ 12 h 24"/>
                <a:gd name="T4" fmla="*/ 12 w 24"/>
                <a:gd name="T5" fmla="*/ 0 h 24"/>
                <a:gd name="T6" fmla="*/ 0 w 24"/>
                <a:gd name="T7" fmla="*/ 12 h 24"/>
                <a:gd name="T8" fmla="*/ 12 w 24"/>
                <a:gd name="T9" fmla="*/ 24 h 24"/>
                <a:gd name="T10" fmla="*/ 12 w 24"/>
                <a:gd name="T11" fmla="*/ 4 h 24"/>
                <a:gd name="T12" fmla="*/ 20 w 24"/>
                <a:gd name="T13" fmla="*/ 12 h 24"/>
                <a:gd name="T14" fmla="*/ 12 w 24"/>
                <a:gd name="T15" fmla="*/ 20 h 24"/>
                <a:gd name="T16" fmla="*/ 4 w 24"/>
                <a:gd name="T17" fmla="*/ 12 h 24"/>
                <a:gd name="T18" fmla="*/ 12 w 24"/>
                <a:gd name="T19" fmla="*/ 4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4">
                  <a:moveTo>
                    <a:pt x="12" y="24"/>
                  </a:moveTo>
                  <a:cubicBezTo>
                    <a:pt x="19" y="24"/>
                    <a:pt x="24" y="19"/>
                    <a:pt x="24" y="12"/>
                  </a:cubicBezTo>
                  <a:cubicBezTo>
                    <a:pt x="24" y="5"/>
                    <a:pt x="19" y="0"/>
                    <a:pt x="12" y="0"/>
                  </a:cubicBezTo>
                  <a:cubicBezTo>
                    <a:pt x="5" y="0"/>
                    <a:pt x="0" y="5"/>
                    <a:pt x="0" y="12"/>
                  </a:cubicBezTo>
                  <a:cubicBezTo>
                    <a:pt x="0" y="19"/>
                    <a:pt x="5" y="24"/>
                    <a:pt x="12" y="24"/>
                  </a:cubicBezTo>
                  <a:close/>
                  <a:moveTo>
                    <a:pt x="12" y="4"/>
                  </a:moveTo>
                  <a:cubicBezTo>
                    <a:pt x="16" y="4"/>
                    <a:pt x="20" y="8"/>
                    <a:pt x="20" y="12"/>
                  </a:cubicBezTo>
                  <a:cubicBezTo>
                    <a:pt x="20" y="16"/>
                    <a:pt x="16" y="20"/>
                    <a:pt x="12" y="20"/>
                  </a:cubicBezTo>
                  <a:cubicBezTo>
                    <a:pt x="8" y="20"/>
                    <a:pt x="4" y="16"/>
                    <a:pt x="4" y="12"/>
                  </a:cubicBezTo>
                  <a:cubicBezTo>
                    <a:pt x="4" y="8"/>
                    <a:pt x="8" y="4"/>
                    <a:pt x="12" y="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82" name="Group 81"/>
          <p:cNvGrpSpPr/>
          <p:nvPr/>
        </p:nvGrpSpPr>
        <p:grpSpPr>
          <a:xfrm>
            <a:off x="11173771" y="3308397"/>
            <a:ext cx="389680" cy="390967"/>
            <a:chOff x="4198938" y="2905126"/>
            <a:chExt cx="481012" cy="482600"/>
          </a:xfrm>
          <a:solidFill>
            <a:schemeClr val="bg1"/>
          </a:solidFill>
        </p:grpSpPr>
        <p:sp>
          <p:nvSpPr>
            <p:cNvPr id="8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86" name="Group 85"/>
          <p:cNvGrpSpPr/>
          <p:nvPr/>
        </p:nvGrpSpPr>
        <p:grpSpPr>
          <a:xfrm>
            <a:off x="7614730" y="1987207"/>
            <a:ext cx="496887" cy="466725"/>
            <a:chOff x="5160963" y="4846638"/>
            <a:chExt cx="496887" cy="466725"/>
          </a:xfrm>
          <a:solidFill>
            <a:schemeClr val="bg1"/>
          </a:solidFill>
        </p:grpSpPr>
        <p:sp>
          <p:nvSpPr>
            <p:cNvPr id="87" name="Oval 17"/>
            <p:cNvSpPr>
              <a:spLocks noChangeArrowheads="1"/>
            </p:cNvSpPr>
            <p:nvPr/>
          </p:nvSpPr>
          <p:spPr bwMode="auto">
            <a:xfrm>
              <a:off x="5402263" y="5102226"/>
              <a:ext cx="60325" cy="60325"/>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88" name="Freeform 18"/>
            <p:cNvSpPr>
              <a:spLocks noEditPoints="1"/>
            </p:cNvSpPr>
            <p:nvPr/>
          </p:nvSpPr>
          <p:spPr bwMode="auto">
            <a:xfrm>
              <a:off x="5160963" y="4846638"/>
              <a:ext cx="496887" cy="466725"/>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89" name="Group 88"/>
          <p:cNvGrpSpPr/>
          <p:nvPr/>
        </p:nvGrpSpPr>
        <p:grpSpPr bwMode="auto">
          <a:xfrm>
            <a:off x="8131175" y="1819275"/>
            <a:ext cx="1541463" cy="773113"/>
            <a:chOff x="3245047" y="2236908"/>
            <a:chExt cx="1540807" cy="773173"/>
          </a:xfrm>
        </p:grpSpPr>
        <p:sp>
          <p:nvSpPr>
            <p:cNvPr id="100380" name="Rectangle 89"/>
            <p:cNvSpPr>
              <a:spLocks noChangeArrowheads="1"/>
            </p:cNvSpPr>
            <p:nvPr/>
          </p:nvSpPr>
          <p:spPr bwMode="auto">
            <a:xfrm>
              <a:off x="3256155" y="2484577"/>
              <a:ext cx="1529699" cy="5255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Go ahead and replace it with your own text. </a:t>
              </a:r>
              <a:endParaRPr kumimoji="0" lang="id-ID" altLang="zh-CN" sz="1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0381" name="TextBox 90"/>
            <p:cNvSpPr txBox="1">
              <a:spLocks noChangeArrowheads="1"/>
            </p:cNvSpPr>
            <p:nvPr/>
          </p:nvSpPr>
          <p:spPr bwMode="auto">
            <a:xfrm>
              <a:off x="3245047" y="2236908"/>
              <a:ext cx="864820" cy="338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Deploy</a:t>
              </a:r>
              <a:endParaRPr kumimoji="0" lang="id-ID" altLang="zh-CN" sz="16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92" name="TextBox 91"/>
          <p:cNvSpPr txBox="1">
            <a:spLocks noChangeArrowheads="1"/>
          </p:cNvSpPr>
          <p:nvPr/>
        </p:nvSpPr>
        <p:spPr bwMode="auto">
          <a:xfrm>
            <a:off x="1154113" y="4225925"/>
            <a:ext cx="39433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3" name="TextBox 92"/>
          <p:cNvSpPr txBox="1">
            <a:spLocks noChangeArrowheads="1"/>
          </p:cNvSpPr>
          <p:nvPr/>
        </p:nvSpPr>
        <p:spPr bwMode="auto">
          <a:xfrm>
            <a:off x="2500313" y="3025775"/>
            <a:ext cx="259715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Of shopping carts are abandoned right before the transaction its completed. Suitable for all categories</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4" name="TextBox 93"/>
          <p:cNvSpPr txBox="1"/>
          <p:nvPr/>
        </p:nvSpPr>
        <p:spPr>
          <a:xfrm>
            <a:off x="1114425" y="3154363"/>
            <a:ext cx="1570038" cy="92392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5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90%</a:t>
            </a:r>
            <a:endParaRPr kumimoji="0" lang="id-ID" sz="5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95" name="TextBox 94"/>
          <p:cNvSpPr txBox="1">
            <a:spLocks noChangeArrowheads="1"/>
          </p:cNvSpPr>
          <p:nvPr/>
        </p:nvSpPr>
        <p:spPr bwMode="auto">
          <a:xfrm>
            <a:off x="1038225" y="2528888"/>
            <a:ext cx="27844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20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We Solve All Problem</a:t>
            </a:r>
            <a:endParaRPr kumimoji="0" lang="id-ID" altLang="zh-CN" sz="20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cxnSp>
        <p:nvCxnSpPr>
          <p:cNvPr id="96" name="Straight Connector 95"/>
          <p:cNvCxnSpPr/>
          <p:nvPr/>
        </p:nvCxnSpPr>
        <p:spPr>
          <a:xfrm>
            <a:off x="5457825" y="1735138"/>
            <a:ext cx="0" cy="4346575"/>
          </a:xfrm>
          <a:prstGeom prst="line">
            <a:avLst/>
          </a:prstGeom>
          <a:ln>
            <a:solidFill>
              <a:schemeClr val="bg1">
                <a:lumMod val="85000"/>
              </a:schemeClr>
            </a:solidFill>
            <a:prstDash val="dash"/>
            <a:headEnd type="oval"/>
            <a:tailEnd type="oval"/>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56"/>
                                        </p:tgtEl>
                                        <p:attrNameLst>
                                          <p:attrName>style.visibility</p:attrName>
                                        </p:attrNameLst>
                                      </p:cBhvr>
                                      <p:to>
                                        <p:strVal val="visible"/>
                                      </p:to>
                                    </p:set>
                                    <p:anim calcmode="lin" valueType="num">
                                      <p:cBhvr additive="base">
                                        <p:cTn id="7" dur="500" fill="hold"/>
                                        <p:tgtEl>
                                          <p:spTgt spid="56"/>
                                        </p:tgtEl>
                                        <p:attrNameLst>
                                          <p:attrName>ppt_x</p:attrName>
                                        </p:attrNameLst>
                                      </p:cBhvr>
                                      <p:tavLst>
                                        <p:tav tm="0">
                                          <p:val>
                                            <p:strVal val="1+#ppt_w/2"/>
                                          </p:val>
                                        </p:tav>
                                        <p:tav tm="100000">
                                          <p:val>
                                            <p:strVal val="#ppt_x"/>
                                          </p:val>
                                        </p:tav>
                                      </p:tavLst>
                                    </p:anim>
                                    <p:anim calcmode="lin" valueType="num">
                                      <p:cBhvr additive="base">
                                        <p:cTn id="8" dur="500" fill="hold"/>
                                        <p:tgtEl>
                                          <p:spTgt spid="5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2" fill="hold"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wipe(right)">
                                      <p:cBhvr>
                                        <p:cTn id="12" dur="500"/>
                                        <p:tgtEl>
                                          <p:spTgt spid="44"/>
                                        </p:tgtEl>
                                      </p:cBhvr>
                                    </p:animEffect>
                                  </p:childTnLst>
                                </p:cTn>
                              </p:par>
                            </p:childTnLst>
                          </p:cTn>
                        </p:par>
                        <p:par>
                          <p:cTn id="13" fill="hold">
                            <p:stCondLst>
                              <p:cond delay="1000"/>
                            </p:stCondLst>
                            <p:childTnLst>
                              <p:par>
                                <p:cTn id="14" presetID="10" presetClass="entr" presetSubtype="0" fill="hold" nodeType="afterEffect">
                                  <p:stCondLst>
                                    <p:cond delay="0"/>
                                  </p:stCondLst>
                                  <p:childTnLst>
                                    <p:set>
                                      <p:cBhvr>
                                        <p:cTn id="15" dur="1" fill="hold">
                                          <p:stCondLst>
                                            <p:cond delay="0"/>
                                          </p:stCondLst>
                                        </p:cTn>
                                        <p:tgtEl>
                                          <p:spTgt spid="89"/>
                                        </p:tgtEl>
                                        <p:attrNameLst>
                                          <p:attrName>style.visibility</p:attrName>
                                        </p:attrNameLst>
                                      </p:cBhvr>
                                      <p:to>
                                        <p:strVal val="visible"/>
                                      </p:to>
                                    </p:set>
                                    <p:animEffect transition="in" filter="fade">
                                      <p:cBhvr>
                                        <p:cTn id="16" dur="500"/>
                                        <p:tgtEl>
                                          <p:spTgt spid="89"/>
                                        </p:tgtEl>
                                      </p:cBhvr>
                                    </p:animEffect>
                                  </p:childTnLst>
                                </p:cTn>
                              </p:par>
                            </p:childTnLst>
                          </p:cTn>
                        </p:par>
                        <p:par>
                          <p:cTn id="17" fill="hold">
                            <p:stCondLst>
                              <p:cond delay="1500"/>
                            </p:stCondLst>
                            <p:childTnLst>
                              <p:par>
                                <p:cTn id="18" presetID="53" presetClass="entr" presetSubtype="16" fill="hold"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p:cTn id="20" dur="500" fill="hold"/>
                                        <p:tgtEl>
                                          <p:spTgt spid="86"/>
                                        </p:tgtEl>
                                        <p:attrNameLst>
                                          <p:attrName>ppt_w</p:attrName>
                                        </p:attrNameLst>
                                      </p:cBhvr>
                                      <p:tavLst>
                                        <p:tav tm="0">
                                          <p:val>
                                            <p:fltVal val="0"/>
                                          </p:val>
                                        </p:tav>
                                        <p:tav tm="100000">
                                          <p:val>
                                            <p:strVal val="#ppt_w"/>
                                          </p:val>
                                        </p:tav>
                                      </p:tavLst>
                                    </p:anim>
                                    <p:anim calcmode="lin" valueType="num">
                                      <p:cBhvr>
                                        <p:cTn id="21" dur="500" fill="hold"/>
                                        <p:tgtEl>
                                          <p:spTgt spid="86"/>
                                        </p:tgtEl>
                                        <p:attrNameLst>
                                          <p:attrName>ppt_h</p:attrName>
                                        </p:attrNameLst>
                                      </p:cBhvr>
                                      <p:tavLst>
                                        <p:tav tm="0">
                                          <p:val>
                                            <p:fltVal val="0"/>
                                          </p:val>
                                        </p:tav>
                                        <p:tav tm="100000">
                                          <p:val>
                                            <p:strVal val="#ppt_h"/>
                                          </p:val>
                                        </p:tav>
                                      </p:tavLst>
                                    </p:anim>
                                    <p:animEffect transition="in" filter="fade">
                                      <p:cBhvr>
                                        <p:cTn id="22" dur="500"/>
                                        <p:tgtEl>
                                          <p:spTgt spid="86"/>
                                        </p:tgtEl>
                                      </p:cBhvr>
                                    </p:animEffect>
                                  </p:childTnLst>
                                </p:cTn>
                              </p:par>
                            </p:childTnLst>
                          </p:cTn>
                        </p:par>
                        <p:par>
                          <p:cTn id="23" fill="hold">
                            <p:stCondLst>
                              <p:cond delay="2000"/>
                            </p:stCondLst>
                            <p:childTnLst>
                              <p:par>
                                <p:cTn id="24" presetID="2" presetClass="entr" presetSubtype="8" fill="hold" nodeType="afterEffect">
                                  <p:stCondLst>
                                    <p:cond delay="0"/>
                                  </p:stCondLst>
                                  <p:childTnLst>
                                    <p:set>
                                      <p:cBhvr>
                                        <p:cTn id="25" dur="1" fill="hold">
                                          <p:stCondLst>
                                            <p:cond delay="0"/>
                                          </p:stCondLst>
                                        </p:cTn>
                                        <p:tgtEl>
                                          <p:spTgt spid="52"/>
                                        </p:tgtEl>
                                        <p:attrNameLst>
                                          <p:attrName>style.visibility</p:attrName>
                                        </p:attrNameLst>
                                      </p:cBhvr>
                                      <p:to>
                                        <p:strVal val="visible"/>
                                      </p:to>
                                    </p:set>
                                    <p:anim calcmode="lin" valueType="num">
                                      <p:cBhvr additive="base">
                                        <p:cTn id="26" dur="500" fill="hold"/>
                                        <p:tgtEl>
                                          <p:spTgt spid="52"/>
                                        </p:tgtEl>
                                        <p:attrNameLst>
                                          <p:attrName>ppt_x</p:attrName>
                                        </p:attrNameLst>
                                      </p:cBhvr>
                                      <p:tavLst>
                                        <p:tav tm="0">
                                          <p:val>
                                            <p:strVal val="0-#ppt_w/2"/>
                                          </p:val>
                                        </p:tav>
                                        <p:tav tm="100000">
                                          <p:val>
                                            <p:strVal val="#ppt_x"/>
                                          </p:val>
                                        </p:tav>
                                      </p:tavLst>
                                    </p:anim>
                                    <p:anim calcmode="lin" valueType="num">
                                      <p:cBhvr additive="base">
                                        <p:cTn id="27" dur="500" fill="hold"/>
                                        <p:tgtEl>
                                          <p:spTgt spid="52"/>
                                        </p:tgtEl>
                                        <p:attrNameLst>
                                          <p:attrName>ppt_y</p:attrName>
                                        </p:attrNameLst>
                                      </p:cBhvr>
                                      <p:tavLst>
                                        <p:tav tm="0">
                                          <p:val>
                                            <p:strVal val="#ppt_y"/>
                                          </p:val>
                                        </p:tav>
                                        <p:tav tm="100000">
                                          <p:val>
                                            <p:strVal val="#ppt_y"/>
                                          </p:val>
                                        </p:tav>
                                      </p:tavLst>
                                    </p:anim>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wipe(left)">
                                      <p:cBhvr>
                                        <p:cTn id="31" dur="500"/>
                                        <p:tgtEl>
                                          <p:spTgt spid="46"/>
                                        </p:tgtEl>
                                      </p:cBhvr>
                                    </p:animEffect>
                                  </p:childTnLst>
                                </p:cTn>
                              </p:par>
                            </p:childTnLst>
                          </p:cTn>
                        </p:par>
                        <p:par>
                          <p:cTn id="32" fill="hold">
                            <p:stCondLst>
                              <p:cond delay="3000"/>
                            </p:stCondLst>
                            <p:childTnLst>
                              <p:par>
                                <p:cTn id="33" presetID="10" presetClass="entr" presetSubtype="0" fill="hold" nodeType="afterEffect">
                                  <p:stCondLst>
                                    <p:cond delay="0"/>
                                  </p:stCondLst>
                                  <p:childTnLst>
                                    <p:set>
                                      <p:cBhvr>
                                        <p:cTn id="34" dur="1" fill="hold">
                                          <p:stCondLst>
                                            <p:cond delay="0"/>
                                          </p:stCondLst>
                                        </p:cTn>
                                        <p:tgtEl>
                                          <p:spTgt spid="75"/>
                                        </p:tgtEl>
                                        <p:attrNameLst>
                                          <p:attrName>style.visibility</p:attrName>
                                        </p:attrNameLst>
                                      </p:cBhvr>
                                      <p:to>
                                        <p:strVal val="visible"/>
                                      </p:to>
                                    </p:set>
                                    <p:animEffect transition="in" filter="fade">
                                      <p:cBhvr>
                                        <p:cTn id="35" dur="500"/>
                                        <p:tgtEl>
                                          <p:spTgt spid="75"/>
                                        </p:tgtEl>
                                      </p:cBhvr>
                                    </p:animEffect>
                                  </p:childTnLst>
                                </p:cTn>
                              </p:par>
                            </p:childTnLst>
                          </p:cTn>
                        </p:par>
                        <p:par>
                          <p:cTn id="36" fill="hold">
                            <p:stCondLst>
                              <p:cond delay="3500"/>
                            </p:stCondLst>
                            <p:childTnLst>
                              <p:par>
                                <p:cTn id="37" presetID="53" presetClass="entr" presetSubtype="16" fill="hold" nodeType="afterEffect">
                                  <p:stCondLst>
                                    <p:cond delay="0"/>
                                  </p:stCondLst>
                                  <p:childTnLst>
                                    <p:set>
                                      <p:cBhvr>
                                        <p:cTn id="38" dur="1" fill="hold">
                                          <p:stCondLst>
                                            <p:cond delay="0"/>
                                          </p:stCondLst>
                                        </p:cTn>
                                        <p:tgtEl>
                                          <p:spTgt spid="82"/>
                                        </p:tgtEl>
                                        <p:attrNameLst>
                                          <p:attrName>style.visibility</p:attrName>
                                        </p:attrNameLst>
                                      </p:cBhvr>
                                      <p:to>
                                        <p:strVal val="visible"/>
                                      </p:to>
                                    </p:set>
                                    <p:anim calcmode="lin" valueType="num">
                                      <p:cBhvr>
                                        <p:cTn id="39" dur="500" fill="hold"/>
                                        <p:tgtEl>
                                          <p:spTgt spid="82"/>
                                        </p:tgtEl>
                                        <p:attrNameLst>
                                          <p:attrName>ppt_w</p:attrName>
                                        </p:attrNameLst>
                                      </p:cBhvr>
                                      <p:tavLst>
                                        <p:tav tm="0">
                                          <p:val>
                                            <p:fltVal val="0"/>
                                          </p:val>
                                        </p:tav>
                                        <p:tav tm="100000">
                                          <p:val>
                                            <p:strVal val="#ppt_w"/>
                                          </p:val>
                                        </p:tav>
                                      </p:tavLst>
                                    </p:anim>
                                    <p:anim calcmode="lin" valueType="num">
                                      <p:cBhvr>
                                        <p:cTn id="40" dur="500" fill="hold"/>
                                        <p:tgtEl>
                                          <p:spTgt spid="82"/>
                                        </p:tgtEl>
                                        <p:attrNameLst>
                                          <p:attrName>ppt_h</p:attrName>
                                        </p:attrNameLst>
                                      </p:cBhvr>
                                      <p:tavLst>
                                        <p:tav tm="0">
                                          <p:val>
                                            <p:fltVal val="0"/>
                                          </p:val>
                                        </p:tav>
                                        <p:tav tm="100000">
                                          <p:val>
                                            <p:strVal val="#ppt_h"/>
                                          </p:val>
                                        </p:tav>
                                      </p:tavLst>
                                    </p:anim>
                                    <p:animEffect transition="in" filter="fade">
                                      <p:cBhvr>
                                        <p:cTn id="41" dur="500"/>
                                        <p:tgtEl>
                                          <p:spTgt spid="82"/>
                                        </p:tgtEl>
                                      </p:cBhvr>
                                    </p:animEffect>
                                  </p:childTnLst>
                                </p:cTn>
                              </p:par>
                            </p:childTnLst>
                          </p:cTn>
                        </p:par>
                        <p:par>
                          <p:cTn id="42" fill="hold">
                            <p:stCondLst>
                              <p:cond delay="4000"/>
                            </p:stCondLst>
                            <p:childTnLst>
                              <p:par>
                                <p:cTn id="43" presetID="2" presetClass="entr" presetSubtype="2" fill="hold" nodeType="afterEffect">
                                  <p:stCondLst>
                                    <p:cond delay="0"/>
                                  </p:stCondLst>
                                  <p:childTnLst>
                                    <p:set>
                                      <p:cBhvr>
                                        <p:cTn id="44" dur="1" fill="hold">
                                          <p:stCondLst>
                                            <p:cond delay="0"/>
                                          </p:stCondLst>
                                        </p:cTn>
                                        <p:tgtEl>
                                          <p:spTgt spid="48"/>
                                        </p:tgtEl>
                                        <p:attrNameLst>
                                          <p:attrName>style.visibility</p:attrName>
                                        </p:attrNameLst>
                                      </p:cBhvr>
                                      <p:to>
                                        <p:strVal val="visible"/>
                                      </p:to>
                                    </p:set>
                                    <p:anim calcmode="lin" valueType="num">
                                      <p:cBhvr additive="base">
                                        <p:cTn id="45" dur="500" fill="hold"/>
                                        <p:tgtEl>
                                          <p:spTgt spid="48"/>
                                        </p:tgtEl>
                                        <p:attrNameLst>
                                          <p:attrName>ppt_x</p:attrName>
                                        </p:attrNameLst>
                                      </p:cBhvr>
                                      <p:tavLst>
                                        <p:tav tm="0">
                                          <p:val>
                                            <p:strVal val="1+#ppt_w/2"/>
                                          </p:val>
                                        </p:tav>
                                        <p:tav tm="100000">
                                          <p:val>
                                            <p:strVal val="#ppt_x"/>
                                          </p:val>
                                        </p:tav>
                                      </p:tavLst>
                                    </p:anim>
                                    <p:anim calcmode="lin" valueType="num">
                                      <p:cBhvr additive="base">
                                        <p:cTn id="46" dur="500" fill="hold"/>
                                        <p:tgtEl>
                                          <p:spTgt spid="48"/>
                                        </p:tgtEl>
                                        <p:attrNameLst>
                                          <p:attrName>ppt_y</p:attrName>
                                        </p:attrNameLst>
                                      </p:cBhvr>
                                      <p:tavLst>
                                        <p:tav tm="0">
                                          <p:val>
                                            <p:strVal val="#ppt_y"/>
                                          </p:val>
                                        </p:tav>
                                        <p:tav tm="100000">
                                          <p:val>
                                            <p:strVal val="#ppt_y"/>
                                          </p:val>
                                        </p:tav>
                                      </p:tavLst>
                                    </p:anim>
                                  </p:childTnLst>
                                </p:cTn>
                              </p:par>
                            </p:childTnLst>
                          </p:cTn>
                        </p:par>
                        <p:par>
                          <p:cTn id="47" fill="hold">
                            <p:stCondLst>
                              <p:cond delay="4500"/>
                            </p:stCondLst>
                            <p:childTnLst>
                              <p:par>
                                <p:cTn id="48" presetID="22" presetClass="entr" presetSubtype="2" fill="hold" nodeType="afterEffect">
                                  <p:stCondLst>
                                    <p:cond delay="0"/>
                                  </p:stCondLst>
                                  <p:childTnLst>
                                    <p:set>
                                      <p:cBhvr>
                                        <p:cTn id="49" dur="1" fill="hold">
                                          <p:stCondLst>
                                            <p:cond delay="0"/>
                                          </p:stCondLst>
                                        </p:cTn>
                                        <p:tgtEl>
                                          <p:spTgt spid="47"/>
                                        </p:tgtEl>
                                        <p:attrNameLst>
                                          <p:attrName>style.visibility</p:attrName>
                                        </p:attrNameLst>
                                      </p:cBhvr>
                                      <p:to>
                                        <p:strVal val="visible"/>
                                      </p:to>
                                    </p:set>
                                    <p:animEffect transition="in" filter="wipe(right)">
                                      <p:cBhvr>
                                        <p:cTn id="50" dur="500"/>
                                        <p:tgtEl>
                                          <p:spTgt spid="47"/>
                                        </p:tgtEl>
                                      </p:cBhvr>
                                    </p:animEffect>
                                  </p:childTnLst>
                                </p:cTn>
                              </p:par>
                            </p:childTnLst>
                          </p:cTn>
                        </p:par>
                        <p:par>
                          <p:cTn id="51" fill="hold">
                            <p:stCondLst>
                              <p:cond delay="5000"/>
                            </p:stCondLst>
                            <p:childTnLst>
                              <p:par>
                                <p:cTn id="52" presetID="53" presetClass="entr" presetSubtype="16" fill="hold" nodeType="afterEffect">
                                  <p:stCondLst>
                                    <p:cond delay="0"/>
                                  </p:stCondLst>
                                  <p:childTnLst>
                                    <p:set>
                                      <p:cBhvr>
                                        <p:cTn id="53" dur="1" fill="hold">
                                          <p:stCondLst>
                                            <p:cond delay="0"/>
                                          </p:stCondLst>
                                        </p:cTn>
                                        <p:tgtEl>
                                          <p:spTgt spid="78"/>
                                        </p:tgtEl>
                                        <p:attrNameLst>
                                          <p:attrName>style.visibility</p:attrName>
                                        </p:attrNameLst>
                                      </p:cBhvr>
                                      <p:to>
                                        <p:strVal val="visible"/>
                                      </p:to>
                                    </p:set>
                                    <p:anim calcmode="lin" valueType="num">
                                      <p:cBhvr>
                                        <p:cTn id="54" dur="500" fill="hold"/>
                                        <p:tgtEl>
                                          <p:spTgt spid="78"/>
                                        </p:tgtEl>
                                        <p:attrNameLst>
                                          <p:attrName>ppt_w</p:attrName>
                                        </p:attrNameLst>
                                      </p:cBhvr>
                                      <p:tavLst>
                                        <p:tav tm="0">
                                          <p:val>
                                            <p:fltVal val="0"/>
                                          </p:val>
                                        </p:tav>
                                        <p:tav tm="100000">
                                          <p:val>
                                            <p:strVal val="#ppt_w"/>
                                          </p:val>
                                        </p:tav>
                                      </p:tavLst>
                                    </p:anim>
                                    <p:anim calcmode="lin" valueType="num">
                                      <p:cBhvr>
                                        <p:cTn id="55" dur="500" fill="hold"/>
                                        <p:tgtEl>
                                          <p:spTgt spid="78"/>
                                        </p:tgtEl>
                                        <p:attrNameLst>
                                          <p:attrName>ppt_h</p:attrName>
                                        </p:attrNameLst>
                                      </p:cBhvr>
                                      <p:tavLst>
                                        <p:tav tm="0">
                                          <p:val>
                                            <p:fltVal val="0"/>
                                          </p:val>
                                        </p:tav>
                                        <p:tav tm="100000">
                                          <p:val>
                                            <p:strVal val="#ppt_h"/>
                                          </p:val>
                                        </p:tav>
                                      </p:tavLst>
                                    </p:anim>
                                    <p:animEffect transition="in" filter="fade">
                                      <p:cBhvr>
                                        <p:cTn id="56" dur="500"/>
                                        <p:tgtEl>
                                          <p:spTgt spid="78"/>
                                        </p:tgtEl>
                                      </p:cBhvr>
                                    </p:animEffect>
                                  </p:childTnLst>
                                </p:cTn>
                              </p:par>
                              <p:par>
                                <p:cTn id="57" presetID="10" presetClass="entr" presetSubtype="0" fill="hold" nodeType="withEffect">
                                  <p:stCondLst>
                                    <p:cond delay="0"/>
                                  </p:stCondLst>
                                  <p:childTnLst>
                                    <p:set>
                                      <p:cBhvr>
                                        <p:cTn id="58" dur="1" fill="hold">
                                          <p:stCondLst>
                                            <p:cond delay="0"/>
                                          </p:stCondLst>
                                        </p:cTn>
                                        <p:tgtEl>
                                          <p:spTgt spid="96"/>
                                        </p:tgtEl>
                                        <p:attrNameLst>
                                          <p:attrName>style.visibility</p:attrName>
                                        </p:attrNameLst>
                                      </p:cBhvr>
                                      <p:to>
                                        <p:strVal val="visible"/>
                                      </p:to>
                                    </p:set>
                                    <p:animEffect transition="in" filter="fade">
                                      <p:cBhvr>
                                        <p:cTn id="59" dur="500"/>
                                        <p:tgtEl>
                                          <p:spTgt spid="96"/>
                                        </p:tgtEl>
                                      </p:cBhvr>
                                    </p:animEffect>
                                  </p:childTnLst>
                                </p:cTn>
                              </p:par>
                            </p:childTnLst>
                          </p:cTn>
                        </p:par>
                        <p:par>
                          <p:cTn id="60" fill="hold">
                            <p:stCondLst>
                              <p:cond delay="5500"/>
                            </p:stCondLst>
                            <p:childTnLst>
                              <p:par>
                                <p:cTn id="61" presetID="10" presetClass="entr" presetSubtype="0" fill="hold" nodeType="afterEffect">
                                  <p:stCondLst>
                                    <p:cond delay="0"/>
                                  </p:stCondLst>
                                  <p:childTnLst>
                                    <p:set>
                                      <p:cBhvr>
                                        <p:cTn id="62" dur="1" fill="hold">
                                          <p:stCondLst>
                                            <p:cond delay="0"/>
                                          </p:stCondLst>
                                        </p:cTn>
                                        <p:tgtEl>
                                          <p:spTgt spid="72"/>
                                        </p:tgtEl>
                                        <p:attrNameLst>
                                          <p:attrName>style.visibility</p:attrName>
                                        </p:attrNameLst>
                                      </p:cBhvr>
                                      <p:to>
                                        <p:strVal val="visible"/>
                                      </p:to>
                                    </p:set>
                                    <p:animEffect transition="in" filter="fade">
                                      <p:cBhvr>
                                        <p:cTn id="63" dur="500"/>
                                        <p:tgtEl>
                                          <p:spTgt spid="72"/>
                                        </p:tgtEl>
                                      </p:cBhvr>
                                    </p:animEffect>
                                  </p:childTnLst>
                                </p:cTn>
                              </p:par>
                            </p:childTnLst>
                          </p:cTn>
                        </p:par>
                        <p:par>
                          <p:cTn id="64" fill="hold">
                            <p:stCondLst>
                              <p:cond delay="6000"/>
                            </p:stCondLst>
                            <p:childTnLst>
                              <p:par>
                                <p:cTn id="65" presetID="2" presetClass="entr" presetSubtype="8" fill="hold" nodeType="afterEffect">
                                  <p:stCondLst>
                                    <p:cond delay="0"/>
                                  </p:stCondLst>
                                  <p:childTnLst>
                                    <p:set>
                                      <p:cBhvr>
                                        <p:cTn id="66" dur="1" fill="hold">
                                          <p:stCondLst>
                                            <p:cond delay="0"/>
                                          </p:stCondLst>
                                        </p:cTn>
                                        <p:tgtEl>
                                          <p:spTgt spid="62"/>
                                        </p:tgtEl>
                                        <p:attrNameLst>
                                          <p:attrName>style.visibility</p:attrName>
                                        </p:attrNameLst>
                                      </p:cBhvr>
                                      <p:to>
                                        <p:strVal val="visible"/>
                                      </p:to>
                                    </p:set>
                                    <p:anim calcmode="lin" valueType="num">
                                      <p:cBhvr additive="base">
                                        <p:cTn id="67" dur="500" fill="hold"/>
                                        <p:tgtEl>
                                          <p:spTgt spid="62"/>
                                        </p:tgtEl>
                                        <p:attrNameLst>
                                          <p:attrName>ppt_x</p:attrName>
                                        </p:attrNameLst>
                                      </p:cBhvr>
                                      <p:tavLst>
                                        <p:tav tm="0">
                                          <p:val>
                                            <p:strVal val="0-#ppt_w/2"/>
                                          </p:val>
                                        </p:tav>
                                        <p:tav tm="100000">
                                          <p:val>
                                            <p:strVal val="#ppt_x"/>
                                          </p:val>
                                        </p:tav>
                                      </p:tavLst>
                                    </p:anim>
                                    <p:anim calcmode="lin" valueType="num">
                                      <p:cBhvr additive="base">
                                        <p:cTn id="68" dur="500" fill="hold"/>
                                        <p:tgtEl>
                                          <p:spTgt spid="62"/>
                                        </p:tgtEl>
                                        <p:attrNameLst>
                                          <p:attrName>ppt_y</p:attrName>
                                        </p:attrNameLst>
                                      </p:cBhvr>
                                      <p:tavLst>
                                        <p:tav tm="0">
                                          <p:val>
                                            <p:strVal val="#ppt_y"/>
                                          </p:val>
                                        </p:tav>
                                        <p:tav tm="100000">
                                          <p:val>
                                            <p:strVal val="#ppt_y"/>
                                          </p:val>
                                        </p:tav>
                                      </p:tavLst>
                                    </p:anim>
                                  </p:childTnLst>
                                </p:cTn>
                              </p:par>
                            </p:childTnLst>
                          </p:cTn>
                        </p:par>
                        <p:par>
                          <p:cTn id="69" fill="hold">
                            <p:stCondLst>
                              <p:cond delay="6500"/>
                            </p:stCondLst>
                            <p:childTnLst>
                              <p:par>
                                <p:cTn id="70" presetID="22" presetClass="entr" presetSubtype="8" fill="hold" nodeType="afterEffect">
                                  <p:stCondLst>
                                    <p:cond delay="0"/>
                                  </p:stCondLst>
                                  <p:childTnLst>
                                    <p:set>
                                      <p:cBhvr>
                                        <p:cTn id="71" dur="1" fill="hold">
                                          <p:stCondLst>
                                            <p:cond delay="0"/>
                                          </p:stCondLst>
                                        </p:cTn>
                                        <p:tgtEl>
                                          <p:spTgt spid="45"/>
                                        </p:tgtEl>
                                        <p:attrNameLst>
                                          <p:attrName>style.visibility</p:attrName>
                                        </p:attrNameLst>
                                      </p:cBhvr>
                                      <p:to>
                                        <p:strVal val="visible"/>
                                      </p:to>
                                    </p:set>
                                    <p:animEffect transition="in" filter="wipe(left)">
                                      <p:cBhvr>
                                        <p:cTn id="72" dur="500"/>
                                        <p:tgtEl>
                                          <p:spTgt spid="45"/>
                                        </p:tgtEl>
                                      </p:cBhvr>
                                    </p:animEffect>
                                  </p:childTnLst>
                                </p:cTn>
                              </p:par>
                            </p:childTnLst>
                          </p:cTn>
                        </p:par>
                        <p:par>
                          <p:cTn id="73" fill="hold">
                            <p:stCondLst>
                              <p:cond delay="7000"/>
                            </p:stCondLst>
                            <p:childTnLst>
                              <p:par>
                                <p:cTn id="74" presetID="10" presetClass="entr" presetSubtype="0" fill="hold" grpId="0" nodeType="afterEffect">
                                  <p:stCondLst>
                                    <p:cond delay="0"/>
                                  </p:stCondLst>
                                  <p:childTnLst>
                                    <p:set>
                                      <p:cBhvr>
                                        <p:cTn id="75" dur="1" fill="hold">
                                          <p:stCondLst>
                                            <p:cond delay="0"/>
                                          </p:stCondLst>
                                        </p:cTn>
                                        <p:tgtEl>
                                          <p:spTgt spid="69"/>
                                        </p:tgtEl>
                                        <p:attrNameLst>
                                          <p:attrName>style.visibility</p:attrName>
                                        </p:attrNameLst>
                                      </p:cBhvr>
                                      <p:to>
                                        <p:strVal val="visible"/>
                                      </p:to>
                                    </p:set>
                                    <p:animEffect transition="in" filter="fade">
                                      <p:cBhvr>
                                        <p:cTn id="76" dur="500"/>
                                        <p:tgtEl>
                                          <p:spTgt spid="69"/>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70"/>
                                        </p:tgtEl>
                                        <p:attrNameLst>
                                          <p:attrName>style.visibility</p:attrName>
                                        </p:attrNameLst>
                                      </p:cBhvr>
                                      <p:to>
                                        <p:strVal val="visible"/>
                                      </p:to>
                                    </p:set>
                                    <p:animEffect transition="in" filter="fade">
                                      <p:cBhvr>
                                        <p:cTn id="79" dur="500"/>
                                        <p:tgtEl>
                                          <p:spTgt spid="70"/>
                                        </p:tgtEl>
                                      </p:cBhvr>
                                    </p:animEffect>
                                  </p:childTnLst>
                                </p:cTn>
                              </p:par>
                            </p:childTnLst>
                          </p:cTn>
                        </p:par>
                        <p:par>
                          <p:cTn id="80" fill="hold">
                            <p:stCondLst>
                              <p:cond delay="7500"/>
                            </p:stCondLst>
                            <p:childTnLst>
                              <p:par>
                                <p:cTn id="81" presetID="53" presetClass="entr" presetSubtype="16" fill="hold" nodeType="afterEffect">
                                  <p:stCondLst>
                                    <p:cond delay="0"/>
                                  </p:stCondLst>
                                  <p:childTnLst>
                                    <p:set>
                                      <p:cBhvr>
                                        <p:cTn id="82" dur="1" fill="hold">
                                          <p:stCondLst>
                                            <p:cond delay="0"/>
                                          </p:stCondLst>
                                        </p:cTn>
                                        <p:tgtEl>
                                          <p:spTgt spid="71"/>
                                        </p:tgtEl>
                                        <p:attrNameLst>
                                          <p:attrName>style.visibility</p:attrName>
                                        </p:attrNameLst>
                                      </p:cBhvr>
                                      <p:to>
                                        <p:strVal val="visible"/>
                                      </p:to>
                                    </p:set>
                                    <p:anim calcmode="lin" valueType="num">
                                      <p:cBhvr>
                                        <p:cTn id="83" dur="500" fill="hold"/>
                                        <p:tgtEl>
                                          <p:spTgt spid="71"/>
                                        </p:tgtEl>
                                        <p:attrNameLst>
                                          <p:attrName>ppt_w</p:attrName>
                                        </p:attrNameLst>
                                      </p:cBhvr>
                                      <p:tavLst>
                                        <p:tav tm="0">
                                          <p:val>
                                            <p:fltVal val="0"/>
                                          </p:val>
                                        </p:tav>
                                        <p:tav tm="100000">
                                          <p:val>
                                            <p:strVal val="#ppt_w"/>
                                          </p:val>
                                        </p:tav>
                                      </p:tavLst>
                                    </p:anim>
                                    <p:anim calcmode="lin" valueType="num">
                                      <p:cBhvr>
                                        <p:cTn id="84" dur="500" fill="hold"/>
                                        <p:tgtEl>
                                          <p:spTgt spid="71"/>
                                        </p:tgtEl>
                                        <p:attrNameLst>
                                          <p:attrName>ppt_h</p:attrName>
                                        </p:attrNameLst>
                                      </p:cBhvr>
                                      <p:tavLst>
                                        <p:tav tm="0">
                                          <p:val>
                                            <p:fltVal val="0"/>
                                          </p:val>
                                        </p:tav>
                                        <p:tav tm="100000">
                                          <p:val>
                                            <p:strVal val="#ppt_h"/>
                                          </p:val>
                                        </p:tav>
                                      </p:tavLst>
                                    </p:anim>
                                    <p:animEffect transition="in" filter="fade">
                                      <p:cBhvr>
                                        <p:cTn id="85" dur="500"/>
                                        <p:tgtEl>
                                          <p:spTgt spid="71"/>
                                        </p:tgtEl>
                                      </p:cBhvr>
                                    </p:animEffect>
                                  </p:childTnLst>
                                </p:cTn>
                              </p:par>
                            </p:childTnLst>
                          </p:cTn>
                        </p:par>
                        <p:par>
                          <p:cTn id="86" fill="hold">
                            <p:stCondLst>
                              <p:cond delay="8000"/>
                            </p:stCondLst>
                            <p:childTnLst>
                              <p:par>
                                <p:cTn id="87" presetID="10" presetClass="entr" presetSubtype="0" fill="hold" grpId="0" nodeType="afterEffect">
                                  <p:stCondLst>
                                    <p:cond delay="0"/>
                                  </p:stCondLst>
                                  <p:childTnLst>
                                    <p:set>
                                      <p:cBhvr>
                                        <p:cTn id="88" dur="1" fill="hold">
                                          <p:stCondLst>
                                            <p:cond delay="0"/>
                                          </p:stCondLst>
                                        </p:cTn>
                                        <p:tgtEl>
                                          <p:spTgt spid="95"/>
                                        </p:tgtEl>
                                        <p:attrNameLst>
                                          <p:attrName>style.visibility</p:attrName>
                                        </p:attrNameLst>
                                      </p:cBhvr>
                                      <p:to>
                                        <p:strVal val="visible"/>
                                      </p:to>
                                    </p:set>
                                    <p:animEffect transition="in" filter="fade">
                                      <p:cBhvr>
                                        <p:cTn id="89" dur="500"/>
                                        <p:tgtEl>
                                          <p:spTgt spid="95"/>
                                        </p:tgtEl>
                                      </p:cBhvr>
                                    </p:animEffect>
                                  </p:childTnLst>
                                </p:cTn>
                              </p:par>
                            </p:childTnLst>
                          </p:cTn>
                        </p:par>
                        <p:par>
                          <p:cTn id="90" fill="hold">
                            <p:stCondLst>
                              <p:cond delay="8500"/>
                            </p:stCondLst>
                            <p:childTnLst>
                              <p:par>
                                <p:cTn id="91" presetID="10" presetClass="entr" presetSubtype="0" fill="hold" grpId="0" nodeType="afterEffect">
                                  <p:stCondLst>
                                    <p:cond delay="0"/>
                                  </p:stCondLst>
                                  <p:childTnLst>
                                    <p:set>
                                      <p:cBhvr>
                                        <p:cTn id="92" dur="1" fill="hold">
                                          <p:stCondLst>
                                            <p:cond delay="0"/>
                                          </p:stCondLst>
                                        </p:cTn>
                                        <p:tgtEl>
                                          <p:spTgt spid="94"/>
                                        </p:tgtEl>
                                        <p:attrNameLst>
                                          <p:attrName>style.visibility</p:attrName>
                                        </p:attrNameLst>
                                      </p:cBhvr>
                                      <p:to>
                                        <p:strVal val="visible"/>
                                      </p:to>
                                    </p:set>
                                    <p:animEffect transition="in" filter="fade">
                                      <p:cBhvr>
                                        <p:cTn id="93" dur="500"/>
                                        <p:tgtEl>
                                          <p:spTgt spid="9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93"/>
                                        </p:tgtEl>
                                        <p:attrNameLst>
                                          <p:attrName>style.visibility</p:attrName>
                                        </p:attrNameLst>
                                      </p:cBhvr>
                                      <p:to>
                                        <p:strVal val="visible"/>
                                      </p:to>
                                    </p:set>
                                    <p:animEffect transition="in" filter="fade">
                                      <p:cBhvr>
                                        <p:cTn id="96" dur="500"/>
                                        <p:tgtEl>
                                          <p:spTgt spid="93"/>
                                        </p:tgtEl>
                                      </p:cBhvr>
                                    </p:animEffect>
                                  </p:childTnLst>
                                </p:cTn>
                              </p:par>
                            </p:childTnLst>
                          </p:cTn>
                        </p:par>
                        <p:par>
                          <p:cTn id="97" fill="hold">
                            <p:stCondLst>
                              <p:cond delay="9000"/>
                            </p:stCondLst>
                            <p:childTnLst>
                              <p:par>
                                <p:cTn id="98" presetID="10" presetClass="entr" presetSubtype="0" fill="hold" grpId="0" nodeType="afterEffect">
                                  <p:stCondLst>
                                    <p:cond delay="0"/>
                                  </p:stCondLst>
                                  <p:childTnLst>
                                    <p:set>
                                      <p:cBhvr>
                                        <p:cTn id="99" dur="1" fill="hold">
                                          <p:stCondLst>
                                            <p:cond delay="0"/>
                                          </p:stCondLst>
                                        </p:cTn>
                                        <p:tgtEl>
                                          <p:spTgt spid="92"/>
                                        </p:tgtEl>
                                        <p:attrNameLst>
                                          <p:attrName>style.visibility</p:attrName>
                                        </p:attrNameLst>
                                      </p:cBhvr>
                                      <p:to>
                                        <p:strVal val="visible"/>
                                      </p:to>
                                    </p:set>
                                    <p:animEffect transition="in" filter="fade">
                                      <p:cBhvr>
                                        <p:cTn id="100" dur="50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92" grpId="0"/>
      <p:bldP spid="93" grpId="0"/>
      <p:bldP spid="94" grpId="0"/>
      <p:bldP spid="9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占位符 4"/>
          <p:cNvPicPr>
            <a:picLocks noGrp="1" noChangeAspect="1"/>
          </p:cNvPicPr>
          <p:nvPr>
            <p:ph type="pic" sz="quarter" idx="10"/>
          </p:nvPr>
        </p:nvPicPr>
        <p:blipFill>
          <a:blip r:embed="rId1" cstate="screen"/>
          <a:srcRect/>
          <a:stretch>
            <a:fillRect/>
          </a:stretch>
        </p:blipFill>
        <p:spPr bwMode="auto">
          <a:xfrm>
            <a:off x="0" y="0"/>
            <a:ext cx="12192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6" name="Rectangle 45"/>
          <p:cNvSpPr/>
          <p:nvPr/>
        </p:nvSpPr>
        <p:spPr>
          <a:xfrm>
            <a:off x="0" y="0"/>
            <a:ext cx="12192000" cy="6858000"/>
          </a:xfrm>
          <a:prstGeom prst="rect">
            <a:avLst/>
          </a:prstGeom>
          <a:gradFill flip="none" rotWithShape="1">
            <a:gsLst>
              <a:gs pos="0">
                <a:schemeClr val="accent2">
                  <a:alpha val="90000"/>
                </a:schemeClr>
              </a:gs>
              <a:gs pos="99000">
                <a:schemeClr val="accent5">
                  <a:alpha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138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Analysis Process</a:t>
            </a:r>
            <a:endParaRPr kumimoji="0" lang="en-US" altLang="zh-CN" sz="4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138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3" name="Oval 42"/>
          <p:cNvSpPr/>
          <p:nvPr/>
        </p:nvSpPr>
        <p:spPr>
          <a:xfrm>
            <a:off x="6046788" y="1384300"/>
            <a:ext cx="98425" cy="100013"/>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97" name="Freeform 96"/>
          <p:cNvSpPr/>
          <p:nvPr/>
        </p:nvSpPr>
        <p:spPr>
          <a:xfrm>
            <a:off x="3667125" y="2355850"/>
            <a:ext cx="2443163"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8" name="Freeform 97"/>
          <p:cNvSpPr/>
          <p:nvPr/>
        </p:nvSpPr>
        <p:spPr>
          <a:xfrm>
            <a:off x="8562975" y="2355850"/>
            <a:ext cx="2263775"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9" name="Freeform 98"/>
          <p:cNvSpPr/>
          <p:nvPr/>
        </p:nvSpPr>
        <p:spPr>
          <a:xfrm rot="10800000">
            <a:off x="6110288" y="3613150"/>
            <a:ext cx="2443162" cy="1106488"/>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0" name="Freeform 99"/>
          <p:cNvSpPr/>
          <p:nvPr/>
        </p:nvSpPr>
        <p:spPr>
          <a:xfrm>
            <a:off x="1235075" y="2355850"/>
            <a:ext cx="2443163" cy="1257300"/>
          </a:xfrm>
          <a:custGeom>
            <a:avLst/>
            <a:gdLst>
              <a:gd name="connsiteX0" fmla="*/ 1221582 w 2443164"/>
              <a:gd name="connsiteY0" fmla="*/ 0 h 1035925"/>
              <a:gd name="connsiteX1" fmla="*/ 2443164 w 2443164"/>
              <a:gd name="connsiteY1" fmla="*/ 1035925 h 1035925"/>
              <a:gd name="connsiteX2" fmla="*/ 0 w 2443164"/>
              <a:gd name="connsiteY2" fmla="*/ 1035925 h 1035925"/>
              <a:gd name="connsiteX3" fmla="*/ 1221582 w 2443164"/>
              <a:gd name="connsiteY3" fmla="*/ 0 h 1035925"/>
            </a:gdLst>
            <a:ahLst/>
            <a:cxnLst>
              <a:cxn ang="0">
                <a:pos x="connsiteX0" y="connsiteY0"/>
              </a:cxn>
              <a:cxn ang="0">
                <a:pos x="connsiteX1" y="connsiteY1"/>
              </a:cxn>
              <a:cxn ang="0">
                <a:pos x="connsiteX2" y="connsiteY2"/>
              </a:cxn>
              <a:cxn ang="0">
                <a:pos x="connsiteX3" y="connsiteY3"/>
              </a:cxn>
            </a:cxnLst>
            <a:rect l="l" t="t" r="r" b="b"/>
            <a:pathLst>
              <a:path w="2443164" h="1035925">
                <a:moveTo>
                  <a:pt x="1221582" y="0"/>
                </a:moveTo>
                <a:cubicBezTo>
                  <a:pt x="1896243" y="0"/>
                  <a:pt x="2443164" y="463799"/>
                  <a:pt x="2443164" y="1035925"/>
                </a:cubicBezTo>
                <a:lnTo>
                  <a:pt x="0" y="1035925"/>
                </a:lnTo>
                <a:cubicBezTo>
                  <a:pt x="0" y="463799"/>
                  <a:pt x="546921" y="0"/>
                  <a:pt x="1221582" y="0"/>
                </a:cubicBezTo>
                <a:close/>
              </a:path>
            </a:pathLst>
          </a:custGeom>
          <a:noFill/>
          <a:ln w="25400">
            <a:solidFill>
              <a:schemeClr val="bg1">
                <a:lumMod val="9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cxnSp>
        <p:nvCxnSpPr>
          <p:cNvPr id="101" name="Straight Connector 100"/>
          <p:cNvCxnSpPr/>
          <p:nvPr/>
        </p:nvCxnSpPr>
        <p:spPr>
          <a:xfrm>
            <a:off x="933450" y="3613150"/>
            <a:ext cx="10201275" cy="0"/>
          </a:xfrm>
          <a:prstGeom prst="line">
            <a:avLst/>
          </a:prstGeom>
          <a:ln w="28575">
            <a:solidFill>
              <a:schemeClr val="tx1">
                <a:lumMod val="20000"/>
                <a:lumOff val="80000"/>
              </a:schemeClr>
            </a:solidFill>
          </a:ln>
        </p:spPr>
        <p:style>
          <a:lnRef idx="1">
            <a:schemeClr val="accent1"/>
          </a:lnRef>
          <a:fillRef idx="0">
            <a:schemeClr val="accent1"/>
          </a:fillRef>
          <a:effectRef idx="0">
            <a:schemeClr val="accent1"/>
          </a:effectRef>
          <a:fontRef idx="minor">
            <a:schemeClr val="tx1"/>
          </a:fontRef>
        </p:style>
      </p:cxnSp>
      <p:sp>
        <p:nvSpPr>
          <p:cNvPr id="102" name="Oval 101"/>
          <p:cNvSpPr/>
          <p:nvPr/>
        </p:nvSpPr>
        <p:spPr>
          <a:xfrm>
            <a:off x="933450" y="3275013"/>
            <a:ext cx="676275" cy="67627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3" name="Oval 102"/>
          <p:cNvSpPr/>
          <p:nvPr/>
        </p:nvSpPr>
        <p:spPr>
          <a:xfrm>
            <a:off x="3352800" y="3275013"/>
            <a:ext cx="676275" cy="676275"/>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4" name="Oval 103"/>
          <p:cNvSpPr/>
          <p:nvPr/>
        </p:nvSpPr>
        <p:spPr>
          <a:xfrm>
            <a:off x="5772150" y="3275013"/>
            <a:ext cx="676275" cy="67627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5" name="Oval 104"/>
          <p:cNvSpPr/>
          <p:nvPr/>
        </p:nvSpPr>
        <p:spPr>
          <a:xfrm>
            <a:off x="8191500" y="3275013"/>
            <a:ext cx="676275" cy="67627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6" name="Oval 105"/>
          <p:cNvSpPr/>
          <p:nvPr/>
        </p:nvSpPr>
        <p:spPr>
          <a:xfrm>
            <a:off x="10458450" y="3275013"/>
            <a:ext cx="676275" cy="67627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7" name="TextBox 106"/>
          <p:cNvSpPr txBox="1"/>
          <p:nvPr/>
        </p:nvSpPr>
        <p:spPr>
          <a:xfrm>
            <a:off x="1012825" y="3484563"/>
            <a:ext cx="544513"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58%</a:t>
            </a:r>
            <a:endPar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08" name="TextBox 107"/>
          <p:cNvSpPr txBox="1">
            <a:spLocks noChangeArrowheads="1"/>
          </p:cNvSpPr>
          <p:nvPr/>
        </p:nvSpPr>
        <p:spPr bwMode="auto">
          <a:xfrm>
            <a:off x="984250" y="3949700"/>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2010</a:t>
            </a:r>
            <a:endPar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9" name="TextBox 108"/>
          <p:cNvSpPr txBox="1">
            <a:spLocks noChangeArrowheads="1"/>
          </p:cNvSpPr>
          <p:nvPr/>
        </p:nvSpPr>
        <p:spPr bwMode="auto">
          <a:xfrm>
            <a:off x="3405188" y="2578100"/>
            <a:ext cx="5683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2011</a:t>
            </a:r>
            <a:endPar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0" name="TextBox 109"/>
          <p:cNvSpPr txBox="1">
            <a:spLocks noChangeArrowheads="1"/>
          </p:cNvSpPr>
          <p:nvPr/>
        </p:nvSpPr>
        <p:spPr bwMode="auto">
          <a:xfrm>
            <a:off x="5745163" y="3949700"/>
            <a:ext cx="58261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2012</a:t>
            </a:r>
            <a:endPar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1" name="TextBox 110"/>
          <p:cNvSpPr txBox="1">
            <a:spLocks noChangeArrowheads="1"/>
          </p:cNvSpPr>
          <p:nvPr/>
        </p:nvSpPr>
        <p:spPr bwMode="auto">
          <a:xfrm>
            <a:off x="8239125" y="2505075"/>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2013</a:t>
            </a:r>
            <a:endPar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2" name="TextBox 111"/>
          <p:cNvSpPr txBox="1">
            <a:spLocks noChangeArrowheads="1"/>
          </p:cNvSpPr>
          <p:nvPr/>
        </p:nvSpPr>
        <p:spPr bwMode="auto">
          <a:xfrm>
            <a:off x="10509250" y="3949700"/>
            <a:ext cx="5826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2014</a:t>
            </a:r>
            <a:endPar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3" name="TextBox 112"/>
          <p:cNvSpPr txBox="1"/>
          <p:nvPr/>
        </p:nvSpPr>
        <p:spPr>
          <a:xfrm>
            <a:off x="3416300" y="3484563"/>
            <a:ext cx="546100"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67%</a:t>
            </a:r>
            <a:endPar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4" name="TextBox 113"/>
          <p:cNvSpPr txBox="1"/>
          <p:nvPr/>
        </p:nvSpPr>
        <p:spPr>
          <a:xfrm>
            <a:off x="5842000"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75%</a:t>
            </a:r>
            <a:endPar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5" name="TextBox 114"/>
          <p:cNvSpPr txBox="1"/>
          <p:nvPr/>
        </p:nvSpPr>
        <p:spPr>
          <a:xfrm>
            <a:off x="8255000"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65%</a:t>
            </a:r>
            <a:endPar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6" name="TextBox 115"/>
          <p:cNvSpPr txBox="1"/>
          <p:nvPr/>
        </p:nvSpPr>
        <p:spPr>
          <a:xfrm>
            <a:off x="10525125" y="3484563"/>
            <a:ext cx="542925" cy="30797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70%</a:t>
            </a:r>
            <a:endParaRPr kumimoji="0" lang="id-ID"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17" name="Group 116"/>
          <p:cNvGrpSpPr/>
          <p:nvPr/>
        </p:nvGrpSpPr>
        <p:grpSpPr>
          <a:xfrm>
            <a:off x="2257383" y="2809387"/>
            <a:ext cx="400133" cy="315895"/>
            <a:chOff x="809625" y="2476500"/>
            <a:chExt cx="822046" cy="558165"/>
          </a:xfrm>
          <a:solidFill>
            <a:schemeClr val="bg1">
              <a:lumMod val="90000"/>
            </a:schemeClr>
          </a:solidFill>
        </p:grpSpPr>
        <p:sp>
          <p:nvSpPr>
            <p:cNvPr id="118" name="Isosceles Triangle 117"/>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9" name="Isosceles Triangle 118"/>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0" name="Isosceles Triangle 119"/>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121" name="TextBox 120"/>
          <p:cNvSpPr txBox="1"/>
          <p:nvPr/>
        </p:nvSpPr>
        <p:spPr>
          <a:xfrm>
            <a:off x="2197100" y="3178175"/>
            <a:ext cx="519113"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9%</a:t>
            </a:r>
            <a:endPar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22" name="Group 121"/>
          <p:cNvGrpSpPr/>
          <p:nvPr/>
        </p:nvGrpSpPr>
        <p:grpSpPr>
          <a:xfrm>
            <a:off x="4737940" y="2809387"/>
            <a:ext cx="400133" cy="315895"/>
            <a:chOff x="809625" y="2476500"/>
            <a:chExt cx="822046" cy="558165"/>
          </a:xfrm>
          <a:solidFill>
            <a:schemeClr val="bg1"/>
          </a:solidFill>
        </p:grpSpPr>
        <p:sp>
          <p:nvSpPr>
            <p:cNvPr id="123" name="Isosceles Triangle 122"/>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4" name="Isosceles Triangle 123"/>
            <p:cNvSpPr/>
            <p:nvPr/>
          </p:nvSpPr>
          <p:spPr>
            <a:xfrm>
              <a:off x="858698" y="2632710"/>
              <a:ext cx="723900" cy="312026"/>
            </a:xfrm>
            <a:prstGeom prst="triangle">
              <a:avLst/>
            </a:prstGeom>
            <a:solidFill>
              <a:schemeClr val="bg1">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25" name="Isosceles Triangle 124"/>
            <p:cNvSpPr/>
            <p:nvPr/>
          </p:nvSpPr>
          <p:spPr>
            <a:xfrm>
              <a:off x="902437" y="2760345"/>
              <a:ext cx="636422" cy="274320"/>
            </a:xfrm>
            <a:prstGeom prst="triangle">
              <a:avLst/>
            </a:prstGeom>
            <a:solidFill>
              <a:schemeClr val="bg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126" name="TextBox 125"/>
          <p:cNvSpPr txBox="1"/>
          <p:nvPr/>
        </p:nvSpPr>
        <p:spPr>
          <a:xfrm>
            <a:off x="4689475" y="3178175"/>
            <a:ext cx="520700"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8%</a:t>
            </a:r>
            <a:endPar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27" name="Group 126"/>
          <p:cNvGrpSpPr/>
          <p:nvPr/>
        </p:nvGrpSpPr>
        <p:grpSpPr>
          <a:xfrm rot="10800000">
            <a:off x="7144372" y="4103951"/>
            <a:ext cx="400133" cy="315895"/>
            <a:chOff x="809625" y="2476500"/>
            <a:chExt cx="822046" cy="558165"/>
          </a:xfrm>
          <a:solidFill>
            <a:schemeClr val="bg1">
              <a:lumMod val="90000"/>
            </a:schemeClr>
          </a:solidFill>
        </p:grpSpPr>
        <p:sp>
          <p:nvSpPr>
            <p:cNvPr id="128" name="Isosceles Triangle 127"/>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9" name="Isosceles Triangle 128"/>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0" name="Isosceles Triangle 129"/>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131" name="TextBox 130"/>
          <p:cNvSpPr txBox="1"/>
          <p:nvPr/>
        </p:nvSpPr>
        <p:spPr>
          <a:xfrm>
            <a:off x="7024688" y="3695700"/>
            <a:ext cx="646112"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10%</a:t>
            </a:r>
            <a:endPar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32" name="Group 131"/>
          <p:cNvGrpSpPr/>
          <p:nvPr/>
        </p:nvGrpSpPr>
        <p:grpSpPr>
          <a:xfrm>
            <a:off x="9631016" y="2809387"/>
            <a:ext cx="400133" cy="315895"/>
            <a:chOff x="809625" y="2476500"/>
            <a:chExt cx="822046" cy="558165"/>
          </a:xfrm>
          <a:solidFill>
            <a:schemeClr val="bg1">
              <a:lumMod val="90000"/>
            </a:schemeClr>
          </a:solidFill>
        </p:grpSpPr>
        <p:sp>
          <p:nvSpPr>
            <p:cNvPr id="133" name="Isosceles Triangle 132"/>
            <p:cNvSpPr/>
            <p:nvPr/>
          </p:nvSpPr>
          <p:spPr>
            <a:xfrm>
              <a:off x="809625" y="2476500"/>
              <a:ext cx="822046" cy="35433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34" name="Isosceles Triangle 133"/>
            <p:cNvSpPr/>
            <p:nvPr/>
          </p:nvSpPr>
          <p:spPr>
            <a:xfrm>
              <a:off x="858698" y="2632710"/>
              <a:ext cx="723900" cy="312026"/>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5" name="Isosceles Triangle 134"/>
            <p:cNvSpPr/>
            <p:nvPr/>
          </p:nvSpPr>
          <p:spPr>
            <a:xfrm>
              <a:off x="902437" y="2760345"/>
              <a:ext cx="636422" cy="274320"/>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136" name="TextBox 135"/>
          <p:cNvSpPr txBox="1"/>
          <p:nvPr/>
        </p:nvSpPr>
        <p:spPr>
          <a:xfrm>
            <a:off x="9582150" y="3178175"/>
            <a:ext cx="522288"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5%</a:t>
            </a:r>
            <a:endPar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37" name="TextBox 34"/>
          <p:cNvSpPr txBox="1">
            <a:spLocks noChangeArrowheads="1"/>
          </p:cNvSpPr>
          <p:nvPr/>
        </p:nvSpPr>
        <p:spPr bwMode="auto">
          <a:xfrm>
            <a:off x="1082675" y="4960938"/>
            <a:ext cx="10015538" cy="1384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Suitable for all categories business and personal presentation</a:t>
            </a:r>
            <a:r>
              <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a:t>
            </a: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 eaque ipsa quae ab illo inventore veritatis et quasi architecto beatae vitae dicta sunt explicabo. Suitable for all categories </a:t>
            </a:r>
            <a:r>
              <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business</a:t>
            </a: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 and </a:t>
            </a:r>
            <a:r>
              <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personal presentation,</a:t>
            </a:r>
            <a:r>
              <a:rPr kumimoji="0" lang="id-ID"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 eaque ipsa quae ab illo eaque ipsa quae ab illo inventore veritatis et quasi architecto beatae vitae dicta sunt explicabo. Suitable for all categories business and personal presentation</a:t>
            </a:r>
            <a:endParaRPr kumimoji="0" lang="en-US" altLang="zh-CN" sz="14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1"/>
                                        </p:tgtEl>
                                        <p:attrNameLst>
                                          <p:attrName>style.visibility</p:attrName>
                                        </p:attrNameLst>
                                      </p:cBhvr>
                                      <p:to>
                                        <p:strVal val="visible"/>
                                      </p:to>
                                    </p:set>
                                    <p:animEffect transition="in" filter="wipe(left)">
                                      <p:cBhvr>
                                        <p:cTn id="7" dur="500"/>
                                        <p:tgtEl>
                                          <p:spTgt spid="101"/>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02"/>
                                        </p:tgtEl>
                                        <p:attrNameLst>
                                          <p:attrName>style.visibility</p:attrName>
                                        </p:attrNameLst>
                                      </p:cBhvr>
                                      <p:to>
                                        <p:strVal val="visible"/>
                                      </p:to>
                                    </p:set>
                                    <p:animEffect transition="in" filter="fade">
                                      <p:cBhvr>
                                        <p:cTn id="11" dur="500"/>
                                        <p:tgtEl>
                                          <p:spTgt spid="10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03"/>
                                        </p:tgtEl>
                                        <p:attrNameLst>
                                          <p:attrName>style.visibility</p:attrName>
                                        </p:attrNameLst>
                                      </p:cBhvr>
                                      <p:to>
                                        <p:strVal val="visible"/>
                                      </p:to>
                                    </p:set>
                                    <p:animEffect transition="in" filter="fade">
                                      <p:cBhvr>
                                        <p:cTn id="15" dur="500"/>
                                        <p:tgtEl>
                                          <p:spTgt spid="103"/>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04"/>
                                        </p:tgtEl>
                                        <p:attrNameLst>
                                          <p:attrName>style.visibility</p:attrName>
                                        </p:attrNameLst>
                                      </p:cBhvr>
                                      <p:to>
                                        <p:strVal val="visible"/>
                                      </p:to>
                                    </p:set>
                                    <p:animEffect transition="in" filter="fade">
                                      <p:cBhvr>
                                        <p:cTn id="19" dur="500"/>
                                        <p:tgtEl>
                                          <p:spTgt spid="104"/>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05"/>
                                        </p:tgtEl>
                                        <p:attrNameLst>
                                          <p:attrName>style.visibility</p:attrName>
                                        </p:attrNameLst>
                                      </p:cBhvr>
                                      <p:to>
                                        <p:strVal val="visible"/>
                                      </p:to>
                                    </p:set>
                                    <p:animEffect transition="in" filter="fade">
                                      <p:cBhvr>
                                        <p:cTn id="23" dur="500"/>
                                        <p:tgtEl>
                                          <p:spTgt spid="105"/>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6"/>
                                        </p:tgtEl>
                                        <p:attrNameLst>
                                          <p:attrName>style.visibility</p:attrName>
                                        </p:attrNameLst>
                                      </p:cBhvr>
                                      <p:to>
                                        <p:strVal val="visible"/>
                                      </p:to>
                                    </p:set>
                                    <p:animEffect transition="in" filter="fade">
                                      <p:cBhvr>
                                        <p:cTn id="27" dur="500"/>
                                        <p:tgtEl>
                                          <p:spTgt spid="106"/>
                                        </p:tgtEl>
                                      </p:cBhvr>
                                    </p:animEffect>
                                  </p:childTnLst>
                                </p:cTn>
                              </p:par>
                            </p:childTnLst>
                          </p:cTn>
                        </p:par>
                        <p:par>
                          <p:cTn id="28" fill="hold">
                            <p:stCondLst>
                              <p:cond delay="3000"/>
                            </p:stCondLst>
                            <p:childTnLst>
                              <p:par>
                                <p:cTn id="29" presetID="47" presetClass="entr" presetSubtype="0" fill="hold" grpId="0" nodeType="afterEffect">
                                  <p:stCondLst>
                                    <p:cond delay="0"/>
                                  </p:stCondLst>
                                  <p:childTnLst>
                                    <p:set>
                                      <p:cBhvr>
                                        <p:cTn id="30" dur="1" fill="hold">
                                          <p:stCondLst>
                                            <p:cond delay="0"/>
                                          </p:stCondLst>
                                        </p:cTn>
                                        <p:tgtEl>
                                          <p:spTgt spid="108"/>
                                        </p:tgtEl>
                                        <p:attrNameLst>
                                          <p:attrName>style.visibility</p:attrName>
                                        </p:attrNameLst>
                                      </p:cBhvr>
                                      <p:to>
                                        <p:strVal val="visible"/>
                                      </p:to>
                                    </p:set>
                                    <p:animEffect transition="in" filter="fade">
                                      <p:cBhvr>
                                        <p:cTn id="31" dur="1000"/>
                                        <p:tgtEl>
                                          <p:spTgt spid="108"/>
                                        </p:tgtEl>
                                      </p:cBhvr>
                                    </p:animEffect>
                                    <p:anim calcmode="lin" valueType="num">
                                      <p:cBhvr>
                                        <p:cTn id="32" dur="1000" fill="hold"/>
                                        <p:tgtEl>
                                          <p:spTgt spid="108"/>
                                        </p:tgtEl>
                                        <p:attrNameLst>
                                          <p:attrName>ppt_x</p:attrName>
                                        </p:attrNameLst>
                                      </p:cBhvr>
                                      <p:tavLst>
                                        <p:tav tm="0">
                                          <p:val>
                                            <p:strVal val="#ppt_x"/>
                                          </p:val>
                                        </p:tav>
                                        <p:tav tm="100000">
                                          <p:val>
                                            <p:strVal val="#ppt_x"/>
                                          </p:val>
                                        </p:tav>
                                      </p:tavLst>
                                    </p:anim>
                                    <p:anim calcmode="lin" valueType="num">
                                      <p:cBhvr>
                                        <p:cTn id="33" dur="1000" fill="hold"/>
                                        <p:tgtEl>
                                          <p:spTgt spid="108"/>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09"/>
                                        </p:tgtEl>
                                        <p:attrNameLst>
                                          <p:attrName>style.visibility</p:attrName>
                                        </p:attrNameLst>
                                      </p:cBhvr>
                                      <p:to>
                                        <p:strVal val="visible"/>
                                      </p:to>
                                    </p:set>
                                    <p:animEffect transition="in" filter="fade">
                                      <p:cBhvr>
                                        <p:cTn id="36" dur="1000"/>
                                        <p:tgtEl>
                                          <p:spTgt spid="109"/>
                                        </p:tgtEl>
                                      </p:cBhvr>
                                    </p:animEffect>
                                    <p:anim calcmode="lin" valueType="num">
                                      <p:cBhvr>
                                        <p:cTn id="37" dur="1000" fill="hold"/>
                                        <p:tgtEl>
                                          <p:spTgt spid="109"/>
                                        </p:tgtEl>
                                        <p:attrNameLst>
                                          <p:attrName>ppt_x</p:attrName>
                                        </p:attrNameLst>
                                      </p:cBhvr>
                                      <p:tavLst>
                                        <p:tav tm="0">
                                          <p:val>
                                            <p:strVal val="#ppt_x"/>
                                          </p:val>
                                        </p:tav>
                                        <p:tav tm="100000">
                                          <p:val>
                                            <p:strVal val="#ppt_x"/>
                                          </p:val>
                                        </p:tav>
                                      </p:tavLst>
                                    </p:anim>
                                    <p:anim calcmode="lin" valueType="num">
                                      <p:cBhvr>
                                        <p:cTn id="38" dur="1000" fill="hold"/>
                                        <p:tgtEl>
                                          <p:spTgt spid="109"/>
                                        </p:tgtEl>
                                        <p:attrNameLst>
                                          <p:attrName>ppt_y</p:attrName>
                                        </p:attrNameLst>
                                      </p:cBhvr>
                                      <p:tavLst>
                                        <p:tav tm="0">
                                          <p:val>
                                            <p:strVal val="#ppt_y+.1"/>
                                          </p:val>
                                        </p:tav>
                                        <p:tav tm="100000">
                                          <p:val>
                                            <p:strVal val="#ppt_y"/>
                                          </p:val>
                                        </p:tav>
                                      </p:tavLst>
                                    </p:anim>
                                  </p:childTnLst>
                                </p:cTn>
                              </p:par>
                              <p:par>
                                <p:cTn id="39" presetID="47" presetClass="entr" presetSubtype="0" fill="hold" grpId="0" nodeType="withEffect">
                                  <p:stCondLst>
                                    <p:cond delay="0"/>
                                  </p:stCondLst>
                                  <p:childTnLst>
                                    <p:set>
                                      <p:cBhvr>
                                        <p:cTn id="40" dur="1" fill="hold">
                                          <p:stCondLst>
                                            <p:cond delay="0"/>
                                          </p:stCondLst>
                                        </p:cTn>
                                        <p:tgtEl>
                                          <p:spTgt spid="110"/>
                                        </p:tgtEl>
                                        <p:attrNameLst>
                                          <p:attrName>style.visibility</p:attrName>
                                        </p:attrNameLst>
                                      </p:cBhvr>
                                      <p:to>
                                        <p:strVal val="visible"/>
                                      </p:to>
                                    </p:set>
                                    <p:animEffect transition="in" filter="fade">
                                      <p:cBhvr>
                                        <p:cTn id="41" dur="1000"/>
                                        <p:tgtEl>
                                          <p:spTgt spid="110"/>
                                        </p:tgtEl>
                                      </p:cBhvr>
                                    </p:animEffect>
                                    <p:anim calcmode="lin" valueType="num">
                                      <p:cBhvr>
                                        <p:cTn id="42" dur="1000" fill="hold"/>
                                        <p:tgtEl>
                                          <p:spTgt spid="110"/>
                                        </p:tgtEl>
                                        <p:attrNameLst>
                                          <p:attrName>ppt_x</p:attrName>
                                        </p:attrNameLst>
                                      </p:cBhvr>
                                      <p:tavLst>
                                        <p:tav tm="0">
                                          <p:val>
                                            <p:strVal val="#ppt_x"/>
                                          </p:val>
                                        </p:tav>
                                        <p:tav tm="100000">
                                          <p:val>
                                            <p:strVal val="#ppt_x"/>
                                          </p:val>
                                        </p:tav>
                                      </p:tavLst>
                                    </p:anim>
                                    <p:anim calcmode="lin" valueType="num">
                                      <p:cBhvr>
                                        <p:cTn id="43" dur="1000" fill="hold"/>
                                        <p:tgtEl>
                                          <p:spTgt spid="110"/>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111"/>
                                        </p:tgtEl>
                                        <p:attrNameLst>
                                          <p:attrName>style.visibility</p:attrName>
                                        </p:attrNameLst>
                                      </p:cBhvr>
                                      <p:to>
                                        <p:strVal val="visible"/>
                                      </p:to>
                                    </p:set>
                                    <p:animEffect transition="in" filter="fade">
                                      <p:cBhvr>
                                        <p:cTn id="46" dur="1000"/>
                                        <p:tgtEl>
                                          <p:spTgt spid="111"/>
                                        </p:tgtEl>
                                      </p:cBhvr>
                                    </p:animEffect>
                                    <p:anim calcmode="lin" valueType="num">
                                      <p:cBhvr>
                                        <p:cTn id="47" dur="1000" fill="hold"/>
                                        <p:tgtEl>
                                          <p:spTgt spid="111"/>
                                        </p:tgtEl>
                                        <p:attrNameLst>
                                          <p:attrName>ppt_x</p:attrName>
                                        </p:attrNameLst>
                                      </p:cBhvr>
                                      <p:tavLst>
                                        <p:tav tm="0">
                                          <p:val>
                                            <p:strVal val="#ppt_x"/>
                                          </p:val>
                                        </p:tav>
                                        <p:tav tm="100000">
                                          <p:val>
                                            <p:strVal val="#ppt_x"/>
                                          </p:val>
                                        </p:tav>
                                      </p:tavLst>
                                    </p:anim>
                                    <p:anim calcmode="lin" valueType="num">
                                      <p:cBhvr>
                                        <p:cTn id="48" dur="1000" fill="hold"/>
                                        <p:tgtEl>
                                          <p:spTgt spid="111"/>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112"/>
                                        </p:tgtEl>
                                        <p:attrNameLst>
                                          <p:attrName>style.visibility</p:attrName>
                                        </p:attrNameLst>
                                      </p:cBhvr>
                                      <p:to>
                                        <p:strVal val="visible"/>
                                      </p:to>
                                    </p:set>
                                    <p:animEffect transition="in" filter="fade">
                                      <p:cBhvr>
                                        <p:cTn id="51" dur="1000"/>
                                        <p:tgtEl>
                                          <p:spTgt spid="112"/>
                                        </p:tgtEl>
                                      </p:cBhvr>
                                    </p:animEffect>
                                    <p:anim calcmode="lin" valueType="num">
                                      <p:cBhvr>
                                        <p:cTn id="52" dur="1000" fill="hold"/>
                                        <p:tgtEl>
                                          <p:spTgt spid="112"/>
                                        </p:tgtEl>
                                        <p:attrNameLst>
                                          <p:attrName>ppt_x</p:attrName>
                                        </p:attrNameLst>
                                      </p:cBhvr>
                                      <p:tavLst>
                                        <p:tav tm="0">
                                          <p:val>
                                            <p:strVal val="#ppt_x"/>
                                          </p:val>
                                        </p:tav>
                                        <p:tav tm="100000">
                                          <p:val>
                                            <p:strVal val="#ppt_x"/>
                                          </p:val>
                                        </p:tav>
                                      </p:tavLst>
                                    </p:anim>
                                    <p:anim calcmode="lin" valueType="num">
                                      <p:cBhvr>
                                        <p:cTn id="53" dur="1000" fill="hold"/>
                                        <p:tgtEl>
                                          <p:spTgt spid="112"/>
                                        </p:tgtEl>
                                        <p:attrNameLst>
                                          <p:attrName>ppt_y</p:attrName>
                                        </p:attrNameLst>
                                      </p:cBhvr>
                                      <p:tavLst>
                                        <p:tav tm="0">
                                          <p:val>
                                            <p:strVal val="#ppt_y-.1"/>
                                          </p:val>
                                        </p:tav>
                                        <p:tav tm="100000">
                                          <p:val>
                                            <p:strVal val="#ppt_y"/>
                                          </p:val>
                                        </p:tav>
                                      </p:tavLst>
                                    </p:anim>
                                  </p:childTnLst>
                                </p:cTn>
                              </p:par>
                            </p:childTnLst>
                          </p:cTn>
                        </p:par>
                        <p:par>
                          <p:cTn id="54" fill="hold">
                            <p:stCondLst>
                              <p:cond delay="4000"/>
                            </p:stCondLst>
                            <p:childTnLst>
                              <p:par>
                                <p:cTn id="55" presetID="10" presetClass="entr" presetSubtype="0" fill="hold" grpId="0" nodeType="afterEffect">
                                  <p:stCondLst>
                                    <p:cond delay="0"/>
                                  </p:stCondLst>
                                  <p:childTnLst>
                                    <p:set>
                                      <p:cBhvr>
                                        <p:cTn id="56" dur="1" fill="hold">
                                          <p:stCondLst>
                                            <p:cond delay="0"/>
                                          </p:stCondLst>
                                        </p:cTn>
                                        <p:tgtEl>
                                          <p:spTgt spid="107"/>
                                        </p:tgtEl>
                                        <p:attrNameLst>
                                          <p:attrName>style.visibility</p:attrName>
                                        </p:attrNameLst>
                                      </p:cBhvr>
                                      <p:to>
                                        <p:strVal val="visible"/>
                                      </p:to>
                                    </p:set>
                                    <p:animEffect transition="in" filter="fade">
                                      <p:cBhvr>
                                        <p:cTn id="57" dur="500"/>
                                        <p:tgtEl>
                                          <p:spTgt spid="107"/>
                                        </p:tgtEl>
                                      </p:cBhvr>
                                    </p:animEffect>
                                  </p:childTnLst>
                                </p:cTn>
                              </p:par>
                            </p:childTnLst>
                          </p:cTn>
                        </p:par>
                        <p:par>
                          <p:cTn id="58" fill="hold">
                            <p:stCondLst>
                              <p:cond delay="4500"/>
                            </p:stCondLst>
                            <p:childTnLst>
                              <p:par>
                                <p:cTn id="59" presetID="22" presetClass="entr" presetSubtype="8"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wipe(left)">
                                      <p:cBhvr>
                                        <p:cTn id="61" dur="500"/>
                                        <p:tgtEl>
                                          <p:spTgt spid="100"/>
                                        </p:tgtEl>
                                      </p:cBhvr>
                                    </p:animEffect>
                                  </p:childTnLst>
                                </p:cTn>
                              </p:par>
                            </p:childTnLst>
                          </p:cTn>
                        </p:par>
                        <p:par>
                          <p:cTn id="62" fill="hold">
                            <p:stCondLst>
                              <p:cond delay="5000"/>
                            </p:stCondLst>
                            <p:childTnLst>
                              <p:par>
                                <p:cTn id="63" presetID="10" presetClass="entr" presetSubtype="0" fill="hold" grpId="0" nodeType="afterEffect">
                                  <p:stCondLst>
                                    <p:cond delay="0"/>
                                  </p:stCondLst>
                                  <p:childTnLst>
                                    <p:set>
                                      <p:cBhvr>
                                        <p:cTn id="64" dur="1" fill="hold">
                                          <p:stCondLst>
                                            <p:cond delay="0"/>
                                          </p:stCondLst>
                                        </p:cTn>
                                        <p:tgtEl>
                                          <p:spTgt spid="113"/>
                                        </p:tgtEl>
                                        <p:attrNameLst>
                                          <p:attrName>style.visibility</p:attrName>
                                        </p:attrNameLst>
                                      </p:cBhvr>
                                      <p:to>
                                        <p:strVal val="visible"/>
                                      </p:to>
                                    </p:set>
                                    <p:animEffect transition="in" filter="fade">
                                      <p:cBhvr>
                                        <p:cTn id="65" dur="500"/>
                                        <p:tgtEl>
                                          <p:spTgt spid="113"/>
                                        </p:tgtEl>
                                      </p:cBhvr>
                                    </p:animEffect>
                                  </p:childTnLst>
                                </p:cTn>
                              </p:par>
                            </p:childTnLst>
                          </p:cTn>
                        </p:par>
                        <p:par>
                          <p:cTn id="66" fill="hold">
                            <p:stCondLst>
                              <p:cond delay="5500"/>
                            </p:stCondLst>
                            <p:childTnLst>
                              <p:par>
                                <p:cTn id="67" presetID="42" presetClass="entr" presetSubtype="0" fill="hold" nodeType="afterEffect">
                                  <p:stCondLst>
                                    <p:cond delay="0"/>
                                  </p:stCondLst>
                                  <p:childTnLst>
                                    <p:set>
                                      <p:cBhvr>
                                        <p:cTn id="68" dur="1" fill="hold">
                                          <p:stCondLst>
                                            <p:cond delay="0"/>
                                          </p:stCondLst>
                                        </p:cTn>
                                        <p:tgtEl>
                                          <p:spTgt spid="117"/>
                                        </p:tgtEl>
                                        <p:attrNameLst>
                                          <p:attrName>style.visibility</p:attrName>
                                        </p:attrNameLst>
                                      </p:cBhvr>
                                      <p:to>
                                        <p:strVal val="visible"/>
                                      </p:to>
                                    </p:set>
                                    <p:animEffect transition="in" filter="fade">
                                      <p:cBhvr>
                                        <p:cTn id="69" dur="1000"/>
                                        <p:tgtEl>
                                          <p:spTgt spid="117"/>
                                        </p:tgtEl>
                                      </p:cBhvr>
                                    </p:animEffect>
                                    <p:anim calcmode="lin" valueType="num">
                                      <p:cBhvr>
                                        <p:cTn id="70" dur="1000" fill="hold"/>
                                        <p:tgtEl>
                                          <p:spTgt spid="117"/>
                                        </p:tgtEl>
                                        <p:attrNameLst>
                                          <p:attrName>ppt_x</p:attrName>
                                        </p:attrNameLst>
                                      </p:cBhvr>
                                      <p:tavLst>
                                        <p:tav tm="0">
                                          <p:val>
                                            <p:strVal val="#ppt_x"/>
                                          </p:val>
                                        </p:tav>
                                        <p:tav tm="100000">
                                          <p:val>
                                            <p:strVal val="#ppt_x"/>
                                          </p:val>
                                        </p:tav>
                                      </p:tavLst>
                                    </p:anim>
                                    <p:anim calcmode="lin" valueType="num">
                                      <p:cBhvr>
                                        <p:cTn id="71" dur="1000" fill="hold"/>
                                        <p:tgtEl>
                                          <p:spTgt spid="117"/>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21"/>
                                        </p:tgtEl>
                                        <p:attrNameLst>
                                          <p:attrName>style.visibility</p:attrName>
                                        </p:attrNameLst>
                                      </p:cBhvr>
                                      <p:to>
                                        <p:strVal val="visible"/>
                                      </p:to>
                                    </p:set>
                                    <p:animEffect transition="in" filter="fade">
                                      <p:cBhvr>
                                        <p:cTn id="74" dur="1000"/>
                                        <p:tgtEl>
                                          <p:spTgt spid="121"/>
                                        </p:tgtEl>
                                      </p:cBhvr>
                                    </p:animEffect>
                                    <p:anim calcmode="lin" valueType="num">
                                      <p:cBhvr>
                                        <p:cTn id="75" dur="1000" fill="hold"/>
                                        <p:tgtEl>
                                          <p:spTgt spid="121"/>
                                        </p:tgtEl>
                                        <p:attrNameLst>
                                          <p:attrName>ppt_x</p:attrName>
                                        </p:attrNameLst>
                                      </p:cBhvr>
                                      <p:tavLst>
                                        <p:tav tm="0">
                                          <p:val>
                                            <p:strVal val="#ppt_x"/>
                                          </p:val>
                                        </p:tav>
                                        <p:tav tm="100000">
                                          <p:val>
                                            <p:strVal val="#ppt_x"/>
                                          </p:val>
                                        </p:tav>
                                      </p:tavLst>
                                    </p:anim>
                                    <p:anim calcmode="lin" valueType="num">
                                      <p:cBhvr>
                                        <p:cTn id="76" dur="1000" fill="hold"/>
                                        <p:tgtEl>
                                          <p:spTgt spid="121"/>
                                        </p:tgtEl>
                                        <p:attrNameLst>
                                          <p:attrName>ppt_y</p:attrName>
                                        </p:attrNameLst>
                                      </p:cBhvr>
                                      <p:tavLst>
                                        <p:tav tm="0">
                                          <p:val>
                                            <p:strVal val="#ppt_y+.1"/>
                                          </p:val>
                                        </p:tav>
                                        <p:tav tm="100000">
                                          <p:val>
                                            <p:strVal val="#ppt_y"/>
                                          </p:val>
                                        </p:tav>
                                      </p:tavLst>
                                    </p:anim>
                                  </p:childTnLst>
                                </p:cTn>
                              </p:par>
                            </p:childTnLst>
                          </p:cTn>
                        </p:par>
                        <p:par>
                          <p:cTn id="77" fill="hold">
                            <p:stCondLst>
                              <p:cond delay="6500"/>
                            </p:stCondLst>
                            <p:childTnLst>
                              <p:par>
                                <p:cTn id="78" presetID="22" presetClass="entr" presetSubtype="8" fill="hold" nodeType="afterEffect">
                                  <p:stCondLst>
                                    <p:cond delay="0"/>
                                  </p:stCondLst>
                                  <p:childTnLst>
                                    <p:set>
                                      <p:cBhvr>
                                        <p:cTn id="79" dur="1" fill="hold">
                                          <p:stCondLst>
                                            <p:cond delay="0"/>
                                          </p:stCondLst>
                                        </p:cTn>
                                        <p:tgtEl>
                                          <p:spTgt spid="97"/>
                                        </p:tgtEl>
                                        <p:attrNameLst>
                                          <p:attrName>style.visibility</p:attrName>
                                        </p:attrNameLst>
                                      </p:cBhvr>
                                      <p:to>
                                        <p:strVal val="visible"/>
                                      </p:to>
                                    </p:set>
                                    <p:animEffect transition="in" filter="wipe(left)">
                                      <p:cBhvr>
                                        <p:cTn id="80" dur="500"/>
                                        <p:tgtEl>
                                          <p:spTgt spid="97"/>
                                        </p:tgtEl>
                                      </p:cBhvr>
                                    </p:animEffect>
                                  </p:childTnLst>
                                </p:cTn>
                              </p:par>
                            </p:childTnLst>
                          </p:cTn>
                        </p:par>
                        <p:par>
                          <p:cTn id="81" fill="hold">
                            <p:stCondLst>
                              <p:cond delay="7000"/>
                            </p:stCondLst>
                            <p:childTnLst>
                              <p:par>
                                <p:cTn id="82" presetID="10" presetClass="entr" presetSubtype="0" fill="hold" grpId="0" nodeType="afterEffect">
                                  <p:stCondLst>
                                    <p:cond delay="0"/>
                                  </p:stCondLst>
                                  <p:childTnLst>
                                    <p:set>
                                      <p:cBhvr>
                                        <p:cTn id="83" dur="1" fill="hold">
                                          <p:stCondLst>
                                            <p:cond delay="0"/>
                                          </p:stCondLst>
                                        </p:cTn>
                                        <p:tgtEl>
                                          <p:spTgt spid="114"/>
                                        </p:tgtEl>
                                        <p:attrNameLst>
                                          <p:attrName>style.visibility</p:attrName>
                                        </p:attrNameLst>
                                      </p:cBhvr>
                                      <p:to>
                                        <p:strVal val="visible"/>
                                      </p:to>
                                    </p:set>
                                    <p:animEffect transition="in" filter="fade">
                                      <p:cBhvr>
                                        <p:cTn id="84" dur="500"/>
                                        <p:tgtEl>
                                          <p:spTgt spid="114"/>
                                        </p:tgtEl>
                                      </p:cBhvr>
                                    </p:animEffect>
                                  </p:childTnLst>
                                </p:cTn>
                              </p:par>
                            </p:childTnLst>
                          </p:cTn>
                        </p:par>
                        <p:par>
                          <p:cTn id="85" fill="hold">
                            <p:stCondLst>
                              <p:cond delay="7500"/>
                            </p:stCondLst>
                            <p:childTnLst>
                              <p:par>
                                <p:cTn id="86" presetID="42" presetClass="entr" presetSubtype="0" fill="hold" nodeType="afterEffect">
                                  <p:stCondLst>
                                    <p:cond delay="0"/>
                                  </p:stCondLst>
                                  <p:childTnLst>
                                    <p:set>
                                      <p:cBhvr>
                                        <p:cTn id="87" dur="1" fill="hold">
                                          <p:stCondLst>
                                            <p:cond delay="0"/>
                                          </p:stCondLst>
                                        </p:cTn>
                                        <p:tgtEl>
                                          <p:spTgt spid="122"/>
                                        </p:tgtEl>
                                        <p:attrNameLst>
                                          <p:attrName>style.visibility</p:attrName>
                                        </p:attrNameLst>
                                      </p:cBhvr>
                                      <p:to>
                                        <p:strVal val="visible"/>
                                      </p:to>
                                    </p:set>
                                    <p:animEffect transition="in" filter="fade">
                                      <p:cBhvr>
                                        <p:cTn id="88" dur="1000"/>
                                        <p:tgtEl>
                                          <p:spTgt spid="122"/>
                                        </p:tgtEl>
                                      </p:cBhvr>
                                    </p:animEffect>
                                    <p:anim calcmode="lin" valueType="num">
                                      <p:cBhvr>
                                        <p:cTn id="89" dur="1000" fill="hold"/>
                                        <p:tgtEl>
                                          <p:spTgt spid="122"/>
                                        </p:tgtEl>
                                        <p:attrNameLst>
                                          <p:attrName>ppt_x</p:attrName>
                                        </p:attrNameLst>
                                      </p:cBhvr>
                                      <p:tavLst>
                                        <p:tav tm="0">
                                          <p:val>
                                            <p:strVal val="#ppt_x"/>
                                          </p:val>
                                        </p:tav>
                                        <p:tav tm="100000">
                                          <p:val>
                                            <p:strVal val="#ppt_x"/>
                                          </p:val>
                                        </p:tav>
                                      </p:tavLst>
                                    </p:anim>
                                    <p:anim calcmode="lin" valueType="num">
                                      <p:cBhvr>
                                        <p:cTn id="90" dur="1000" fill="hold"/>
                                        <p:tgtEl>
                                          <p:spTgt spid="122"/>
                                        </p:tgtEl>
                                        <p:attrNameLst>
                                          <p:attrName>ppt_y</p:attrName>
                                        </p:attrNameLst>
                                      </p:cBhvr>
                                      <p:tavLst>
                                        <p:tav tm="0">
                                          <p:val>
                                            <p:strVal val="#ppt_y+.1"/>
                                          </p:val>
                                        </p:tav>
                                        <p:tav tm="100000">
                                          <p:val>
                                            <p:strVal val="#ppt_y"/>
                                          </p:val>
                                        </p:tav>
                                      </p:tavLst>
                                    </p:anim>
                                  </p:childTnLst>
                                </p:cTn>
                              </p:par>
                              <p:par>
                                <p:cTn id="91" presetID="42" presetClass="entr" presetSubtype="0" fill="hold" grpId="0" nodeType="withEffect">
                                  <p:stCondLst>
                                    <p:cond delay="0"/>
                                  </p:stCondLst>
                                  <p:childTnLst>
                                    <p:set>
                                      <p:cBhvr>
                                        <p:cTn id="92" dur="1" fill="hold">
                                          <p:stCondLst>
                                            <p:cond delay="0"/>
                                          </p:stCondLst>
                                        </p:cTn>
                                        <p:tgtEl>
                                          <p:spTgt spid="126"/>
                                        </p:tgtEl>
                                        <p:attrNameLst>
                                          <p:attrName>style.visibility</p:attrName>
                                        </p:attrNameLst>
                                      </p:cBhvr>
                                      <p:to>
                                        <p:strVal val="visible"/>
                                      </p:to>
                                    </p:set>
                                    <p:animEffect transition="in" filter="fade">
                                      <p:cBhvr>
                                        <p:cTn id="93" dur="1000"/>
                                        <p:tgtEl>
                                          <p:spTgt spid="126"/>
                                        </p:tgtEl>
                                      </p:cBhvr>
                                    </p:animEffect>
                                    <p:anim calcmode="lin" valueType="num">
                                      <p:cBhvr>
                                        <p:cTn id="94" dur="1000" fill="hold"/>
                                        <p:tgtEl>
                                          <p:spTgt spid="126"/>
                                        </p:tgtEl>
                                        <p:attrNameLst>
                                          <p:attrName>ppt_x</p:attrName>
                                        </p:attrNameLst>
                                      </p:cBhvr>
                                      <p:tavLst>
                                        <p:tav tm="0">
                                          <p:val>
                                            <p:strVal val="#ppt_x"/>
                                          </p:val>
                                        </p:tav>
                                        <p:tav tm="100000">
                                          <p:val>
                                            <p:strVal val="#ppt_x"/>
                                          </p:val>
                                        </p:tav>
                                      </p:tavLst>
                                    </p:anim>
                                    <p:anim calcmode="lin" valueType="num">
                                      <p:cBhvr>
                                        <p:cTn id="95" dur="1000" fill="hold"/>
                                        <p:tgtEl>
                                          <p:spTgt spid="126"/>
                                        </p:tgtEl>
                                        <p:attrNameLst>
                                          <p:attrName>ppt_y</p:attrName>
                                        </p:attrNameLst>
                                      </p:cBhvr>
                                      <p:tavLst>
                                        <p:tav tm="0">
                                          <p:val>
                                            <p:strVal val="#ppt_y+.1"/>
                                          </p:val>
                                        </p:tav>
                                        <p:tav tm="100000">
                                          <p:val>
                                            <p:strVal val="#ppt_y"/>
                                          </p:val>
                                        </p:tav>
                                      </p:tavLst>
                                    </p:anim>
                                  </p:childTnLst>
                                </p:cTn>
                              </p:par>
                            </p:childTnLst>
                          </p:cTn>
                        </p:par>
                        <p:par>
                          <p:cTn id="96" fill="hold">
                            <p:stCondLst>
                              <p:cond delay="8500"/>
                            </p:stCondLst>
                            <p:childTnLst>
                              <p:par>
                                <p:cTn id="97" presetID="22" presetClass="entr" presetSubtype="8" fill="hold" nodeType="afterEffect">
                                  <p:stCondLst>
                                    <p:cond delay="0"/>
                                  </p:stCondLst>
                                  <p:childTnLst>
                                    <p:set>
                                      <p:cBhvr>
                                        <p:cTn id="98" dur="1" fill="hold">
                                          <p:stCondLst>
                                            <p:cond delay="0"/>
                                          </p:stCondLst>
                                        </p:cTn>
                                        <p:tgtEl>
                                          <p:spTgt spid="99"/>
                                        </p:tgtEl>
                                        <p:attrNameLst>
                                          <p:attrName>style.visibility</p:attrName>
                                        </p:attrNameLst>
                                      </p:cBhvr>
                                      <p:to>
                                        <p:strVal val="visible"/>
                                      </p:to>
                                    </p:set>
                                    <p:animEffect transition="in" filter="wipe(left)">
                                      <p:cBhvr>
                                        <p:cTn id="99" dur="500"/>
                                        <p:tgtEl>
                                          <p:spTgt spid="99"/>
                                        </p:tgtEl>
                                      </p:cBhvr>
                                    </p:animEffect>
                                  </p:childTnLst>
                                </p:cTn>
                              </p:par>
                            </p:childTnLst>
                          </p:cTn>
                        </p:par>
                        <p:par>
                          <p:cTn id="100" fill="hold">
                            <p:stCondLst>
                              <p:cond delay="9000"/>
                            </p:stCondLst>
                            <p:childTnLst>
                              <p:par>
                                <p:cTn id="101" presetID="10" presetClass="entr" presetSubtype="0" fill="hold" grpId="0" nodeType="afterEffect">
                                  <p:stCondLst>
                                    <p:cond delay="0"/>
                                  </p:stCondLst>
                                  <p:childTnLst>
                                    <p:set>
                                      <p:cBhvr>
                                        <p:cTn id="102" dur="1" fill="hold">
                                          <p:stCondLst>
                                            <p:cond delay="0"/>
                                          </p:stCondLst>
                                        </p:cTn>
                                        <p:tgtEl>
                                          <p:spTgt spid="115"/>
                                        </p:tgtEl>
                                        <p:attrNameLst>
                                          <p:attrName>style.visibility</p:attrName>
                                        </p:attrNameLst>
                                      </p:cBhvr>
                                      <p:to>
                                        <p:strVal val="visible"/>
                                      </p:to>
                                    </p:set>
                                    <p:animEffect transition="in" filter="fade">
                                      <p:cBhvr>
                                        <p:cTn id="103" dur="500"/>
                                        <p:tgtEl>
                                          <p:spTgt spid="115"/>
                                        </p:tgtEl>
                                      </p:cBhvr>
                                    </p:animEffect>
                                  </p:childTnLst>
                                </p:cTn>
                              </p:par>
                            </p:childTnLst>
                          </p:cTn>
                        </p:par>
                        <p:par>
                          <p:cTn id="104" fill="hold">
                            <p:stCondLst>
                              <p:cond delay="9500"/>
                            </p:stCondLst>
                            <p:childTnLst>
                              <p:par>
                                <p:cTn id="105" presetID="47" presetClass="entr" presetSubtype="0" fill="hold" grpId="0" nodeType="afterEffect">
                                  <p:stCondLst>
                                    <p:cond delay="0"/>
                                  </p:stCondLst>
                                  <p:childTnLst>
                                    <p:set>
                                      <p:cBhvr>
                                        <p:cTn id="106" dur="1" fill="hold">
                                          <p:stCondLst>
                                            <p:cond delay="0"/>
                                          </p:stCondLst>
                                        </p:cTn>
                                        <p:tgtEl>
                                          <p:spTgt spid="131"/>
                                        </p:tgtEl>
                                        <p:attrNameLst>
                                          <p:attrName>style.visibility</p:attrName>
                                        </p:attrNameLst>
                                      </p:cBhvr>
                                      <p:to>
                                        <p:strVal val="visible"/>
                                      </p:to>
                                    </p:set>
                                    <p:animEffect transition="in" filter="fade">
                                      <p:cBhvr>
                                        <p:cTn id="107" dur="1000"/>
                                        <p:tgtEl>
                                          <p:spTgt spid="131"/>
                                        </p:tgtEl>
                                      </p:cBhvr>
                                    </p:animEffect>
                                    <p:anim calcmode="lin" valueType="num">
                                      <p:cBhvr>
                                        <p:cTn id="108" dur="1000" fill="hold"/>
                                        <p:tgtEl>
                                          <p:spTgt spid="131"/>
                                        </p:tgtEl>
                                        <p:attrNameLst>
                                          <p:attrName>ppt_x</p:attrName>
                                        </p:attrNameLst>
                                      </p:cBhvr>
                                      <p:tavLst>
                                        <p:tav tm="0">
                                          <p:val>
                                            <p:strVal val="#ppt_x"/>
                                          </p:val>
                                        </p:tav>
                                        <p:tav tm="100000">
                                          <p:val>
                                            <p:strVal val="#ppt_x"/>
                                          </p:val>
                                        </p:tav>
                                      </p:tavLst>
                                    </p:anim>
                                    <p:anim calcmode="lin" valueType="num">
                                      <p:cBhvr>
                                        <p:cTn id="109" dur="1000" fill="hold"/>
                                        <p:tgtEl>
                                          <p:spTgt spid="131"/>
                                        </p:tgtEl>
                                        <p:attrNameLst>
                                          <p:attrName>ppt_y</p:attrName>
                                        </p:attrNameLst>
                                      </p:cBhvr>
                                      <p:tavLst>
                                        <p:tav tm="0">
                                          <p:val>
                                            <p:strVal val="#ppt_y-.1"/>
                                          </p:val>
                                        </p:tav>
                                        <p:tav tm="100000">
                                          <p:val>
                                            <p:strVal val="#ppt_y"/>
                                          </p:val>
                                        </p:tav>
                                      </p:tavLst>
                                    </p:anim>
                                  </p:childTnLst>
                                </p:cTn>
                              </p:par>
                              <p:par>
                                <p:cTn id="110" presetID="47" presetClass="entr" presetSubtype="0" fill="hold" nodeType="withEffect">
                                  <p:stCondLst>
                                    <p:cond delay="0"/>
                                  </p:stCondLst>
                                  <p:childTnLst>
                                    <p:set>
                                      <p:cBhvr>
                                        <p:cTn id="111" dur="1" fill="hold">
                                          <p:stCondLst>
                                            <p:cond delay="0"/>
                                          </p:stCondLst>
                                        </p:cTn>
                                        <p:tgtEl>
                                          <p:spTgt spid="127"/>
                                        </p:tgtEl>
                                        <p:attrNameLst>
                                          <p:attrName>style.visibility</p:attrName>
                                        </p:attrNameLst>
                                      </p:cBhvr>
                                      <p:to>
                                        <p:strVal val="visible"/>
                                      </p:to>
                                    </p:set>
                                    <p:animEffect transition="in" filter="fade">
                                      <p:cBhvr>
                                        <p:cTn id="112" dur="1000"/>
                                        <p:tgtEl>
                                          <p:spTgt spid="127"/>
                                        </p:tgtEl>
                                      </p:cBhvr>
                                    </p:animEffect>
                                    <p:anim calcmode="lin" valueType="num">
                                      <p:cBhvr>
                                        <p:cTn id="113" dur="1000" fill="hold"/>
                                        <p:tgtEl>
                                          <p:spTgt spid="127"/>
                                        </p:tgtEl>
                                        <p:attrNameLst>
                                          <p:attrName>ppt_x</p:attrName>
                                        </p:attrNameLst>
                                      </p:cBhvr>
                                      <p:tavLst>
                                        <p:tav tm="0">
                                          <p:val>
                                            <p:strVal val="#ppt_x"/>
                                          </p:val>
                                        </p:tav>
                                        <p:tav tm="100000">
                                          <p:val>
                                            <p:strVal val="#ppt_x"/>
                                          </p:val>
                                        </p:tav>
                                      </p:tavLst>
                                    </p:anim>
                                    <p:anim calcmode="lin" valueType="num">
                                      <p:cBhvr>
                                        <p:cTn id="114" dur="1000" fill="hold"/>
                                        <p:tgtEl>
                                          <p:spTgt spid="127"/>
                                        </p:tgtEl>
                                        <p:attrNameLst>
                                          <p:attrName>ppt_y</p:attrName>
                                        </p:attrNameLst>
                                      </p:cBhvr>
                                      <p:tavLst>
                                        <p:tav tm="0">
                                          <p:val>
                                            <p:strVal val="#ppt_y-.1"/>
                                          </p:val>
                                        </p:tav>
                                        <p:tav tm="100000">
                                          <p:val>
                                            <p:strVal val="#ppt_y"/>
                                          </p:val>
                                        </p:tav>
                                      </p:tavLst>
                                    </p:anim>
                                  </p:childTnLst>
                                </p:cTn>
                              </p:par>
                            </p:childTnLst>
                          </p:cTn>
                        </p:par>
                        <p:par>
                          <p:cTn id="115" fill="hold">
                            <p:stCondLst>
                              <p:cond delay="10500"/>
                            </p:stCondLst>
                            <p:childTnLst>
                              <p:par>
                                <p:cTn id="116" presetID="22" presetClass="entr" presetSubtype="8" fill="hold" nodeType="afterEffect">
                                  <p:stCondLst>
                                    <p:cond delay="0"/>
                                  </p:stCondLst>
                                  <p:childTnLst>
                                    <p:set>
                                      <p:cBhvr>
                                        <p:cTn id="117" dur="1" fill="hold">
                                          <p:stCondLst>
                                            <p:cond delay="0"/>
                                          </p:stCondLst>
                                        </p:cTn>
                                        <p:tgtEl>
                                          <p:spTgt spid="98"/>
                                        </p:tgtEl>
                                        <p:attrNameLst>
                                          <p:attrName>style.visibility</p:attrName>
                                        </p:attrNameLst>
                                      </p:cBhvr>
                                      <p:to>
                                        <p:strVal val="visible"/>
                                      </p:to>
                                    </p:set>
                                    <p:animEffect transition="in" filter="wipe(left)">
                                      <p:cBhvr>
                                        <p:cTn id="118" dur="500"/>
                                        <p:tgtEl>
                                          <p:spTgt spid="98"/>
                                        </p:tgtEl>
                                      </p:cBhvr>
                                    </p:animEffect>
                                  </p:childTnLst>
                                </p:cTn>
                              </p:par>
                            </p:childTnLst>
                          </p:cTn>
                        </p:par>
                        <p:par>
                          <p:cTn id="119" fill="hold">
                            <p:stCondLst>
                              <p:cond delay="11000"/>
                            </p:stCondLst>
                            <p:childTnLst>
                              <p:par>
                                <p:cTn id="120" presetID="10" presetClass="entr" presetSubtype="0" fill="hold" grpId="0" nodeType="afterEffect">
                                  <p:stCondLst>
                                    <p:cond delay="0"/>
                                  </p:stCondLst>
                                  <p:childTnLst>
                                    <p:set>
                                      <p:cBhvr>
                                        <p:cTn id="121" dur="1" fill="hold">
                                          <p:stCondLst>
                                            <p:cond delay="0"/>
                                          </p:stCondLst>
                                        </p:cTn>
                                        <p:tgtEl>
                                          <p:spTgt spid="116"/>
                                        </p:tgtEl>
                                        <p:attrNameLst>
                                          <p:attrName>style.visibility</p:attrName>
                                        </p:attrNameLst>
                                      </p:cBhvr>
                                      <p:to>
                                        <p:strVal val="visible"/>
                                      </p:to>
                                    </p:set>
                                    <p:animEffect transition="in" filter="fade">
                                      <p:cBhvr>
                                        <p:cTn id="122" dur="500"/>
                                        <p:tgtEl>
                                          <p:spTgt spid="116"/>
                                        </p:tgtEl>
                                      </p:cBhvr>
                                    </p:animEffect>
                                  </p:childTnLst>
                                </p:cTn>
                              </p:par>
                            </p:childTnLst>
                          </p:cTn>
                        </p:par>
                        <p:par>
                          <p:cTn id="123" fill="hold">
                            <p:stCondLst>
                              <p:cond delay="11500"/>
                            </p:stCondLst>
                            <p:childTnLst>
                              <p:par>
                                <p:cTn id="124" presetID="42" presetClass="entr" presetSubtype="0" fill="hold" nodeType="afterEffect">
                                  <p:stCondLst>
                                    <p:cond delay="0"/>
                                  </p:stCondLst>
                                  <p:childTnLst>
                                    <p:set>
                                      <p:cBhvr>
                                        <p:cTn id="125" dur="1" fill="hold">
                                          <p:stCondLst>
                                            <p:cond delay="0"/>
                                          </p:stCondLst>
                                        </p:cTn>
                                        <p:tgtEl>
                                          <p:spTgt spid="132"/>
                                        </p:tgtEl>
                                        <p:attrNameLst>
                                          <p:attrName>style.visibility</p:attrName>
                                        </p:attrNameLst>
                                      </p:cBhvr>
                                      <p:to>
                                        <p:strVal val="visible"/>
                                      </p:to>
                                    </p:set>
                                    <p:animEffect transition="in" filter="fade">
                                      <p:cBhvr>
                                        <p:cTn id="126" dur="1000"/>
                                        <p:tgtEl>
                                          <p:spTgt spid="132"/>
                                        </p:tgtEl>
                                      </p:cBhvr>
                                    </p:animEffect>
                                    <p:anim calcmode="lin" valueType="num">
                                      <p:cBhvr>
                                        <p:cTn id="127" dur="1000" fill="hold"/>
                                        <p:tgtEl>
                                          <p:spTgt spid="132"/>
                                        </p:tgtEl>
                                        <p:attrNameLst>
                                          <p:attrName>ppt_x</p:attrName>
                                        </p:attrNameLst>
                                      </p:cBhvr>
                                      <p:tavLst>
                                        <p:tav tm="0">
                                          <p:val>
                                            <p:strVal val="#ppt_x"/>
                                          </p:val>
                                        </p:tav>
                                        <p:tav tm="100000">
                                          <p:val>
                                            <p:strVal val="#ppt_x"/>
                                          </p:val>
                                        </p:tav>
                                      </p:tavLst>
                                    </p:anim>
                                    <p:anim calcmode="lin" valueType="num">
                                      <p:cBhvr>
                                        <p:cTn id="128" dur="1000" fill="hold"/>
                                        <p:tgtEl>
                                          <p:spTgt spid="132"/>
                                        </p:tgtEl>
                                        <p:attrNameLst>
                                          <p:attrName>ppt_y</p:attrName>
                                        </p:attrNameLst>
                                      </p:cBhvr>
                                      <p:tavLst>
                                        <p:tav tm="0">
                                          <p:val>
                                            <p:strVal val="#ppt_y+.1"/>
                                          </p:val>
                                        </p:tav>
                                        <p:tav tm="100000">
                                          <p:val>
                                            <p:strVal val="#ppt_y"/>
                                          </p:val>
                                        </p:tav>
                                      </p:tavLst>
                                    </p:anim>
                                  </p:childTnLst>
                                </p:cTn>
                              </p:par>
                              <p:par>
                                <p:cTn id="129" presetID="42" presetClass="entr" presetSubtype="0" fill="hold" grpId="0" nodeType="withEffect">
                                  <p:stCondLst>
                                    <p:cond delay="0"/>
                                  </p:stCondLst>
                                  <p:childTnLst>
                                    <p:set>
                                      <p:cBhvr>
                                        <p:cTn id="130" dur="1" fill="hold">
                                          <p:stCondLst>
                                            <p:cond delay="0"/>
                                          </p:stCondLst>
                                        </p:cTn>
                                        <p:tgtEl>
                                          <p:spTgt spid="136"/>
                                        </p:tgtEl>
                                        <p:attrNameLst>
                                          <p:attrName>style.visibility</p:attrName>
                                        </p:attrNameLst>
                                      </p:cBhvr>
                                      <p:to>
                                        <p:strVal val="visible"/>
                                      </p:to>
                                    </p:set>
                                    <p:animEffect transition="in" filter="fade">
                                      <p:cBhvr>
                                        <p:cTn id="131" dur="1000"/>
                                        <p:tgtEl>
                                          <p:spTgt spid="136"/>
                                        </p:tgtEl>
                                      </p:cBhvr>
                                    </p:animEffect>
                                    <p:anim calcmode="lin" valueType="num">
                                      <p:cBhvr>
                                        <p:cTn id="132" dur="1000" fill="hold"/>
                                        <p:tgtEl>
                                          <p:spTgt spid="136"/>
                                        </p:tgtEl>
                                        <p:attrNameLst>
                                          <p:attrName>ppt_x</p:attrName>
                                        </p:attrNameLst>
                                      </p:cBhvr>
                                      <p:tavLst>
                                        <p:tav tm="0">
                                          <p:val>
                                            <p:strVal val="#ppt_x"/>
                                          </p:val>
                                        </p:tav>
                                        <p:tav tm="100000">
                                          <p:val>
                                            <p:strVal val="#ppt_x"/>
                                          </p:val>
                                        </p:tav>
                                      </p:tavLst>
                                    </p:anim>
                                    <p:anim calcmode="lin" valueType="num">
                                      <p:cBhvr>
                                        <p:cTn id="133" dur="1000" fill="hold"/>
                                        <p:tgtEl>
                                          <p:spTgt spid="136"/>
                                        </p:tgtEl>
                                        <p:attrNameLst>
                                          <p:attrName>ppt_y</p:attrName>
                                        </p:attrNameLst>
                                      </p:cBhvr>
                                      <p:tavLst>
                                        <p:tav tm="0">
                                          <p:val>
                                            <p:strVal val="#ppt_y+.1"/>
                                          </p:val>
                                        </p:tav>
                                        <p:tav tm="100000">
                                          <p:val>
                                            <p:strVal val="#ppt_y"/>
                                          </p:val>
                                        </p:tav>
                                      </p:tavLst>
                                    </p:anim>
                                  </p:childTnLst>
                                </p:cTn>
                              </p:par>
                            </p:childTnLst>
                          </p:cTn>
                        </p:par>
                        <p:par>
                          <p:cTn id="134" fill="hold">
                            <p:stCondLst>
                              <p:cond delay="12500"/>
                            </p:stCondLst>
                            <p:childTnLst>
                              <p:par>
                                <p:cTn id="135" presetID="16" presetClass="entr" presetSubtype="37" fill="hold" grpId="0" nodeType="afterEffect">
                                  <p:stCondLst>
                                    <p:cond delay="0"/>
                                  </p:stCondLst>
                                  <p:childTnLst>
                                    <p:set>
                                      <p:cBhvr>
                                        <p:cTn id="136" dur="1" fill="hold">
                                          <p:stCondLst>
                                            <p:cond delay="0"/>
                                          </p:stCondLst>
                                        </p:cTn>
                                        <p:tgtEl>
                                          <p:spTgt spid="137"/>
                                        </p:tgtEl>
                                        <p:attrNameLst>
                                          <p:attrName>style.visibility</p:attrName>
                                        </p:attrNameLst>
                                      </p:cBhvr>
                                      <p:to>
                                        <p:strVal val="visible"/>
                                      </p:to>
                                    </p:set>
                                    <p:animEffect transition="in" filter="barn(outVertical)">
                                      <p:cBhvr>
                                        <p:cTn id="137" dur="500"/>
                                        <p:tgtEl>
                                          <p:spTgt spid="1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 grpId="0" animBg="1"/>
      <p:bldP spid="103" grpId="0" animBg="1"/>
      <p:bldP spid="104" grpId="0" animBg="1"/>
      <p:bldP spid="105" grpId="0" animBg="1"/>
      <p:bldP spid="106" grpId="0" animBg="1"/>
      <p:bldP spid="107" grpId="0"/>
      <p:bldP spid="108" grpId="0"/>
      <p:bldP spid="109" grpId="0"/>
      <p:bldP spid="110" grpId="0"/>
      <p:bldP spid="111" grpId="0"/>
      <p:bldP spid="112" grpId="0"/>
      <p:bldP spid="113" grpId="0"/>
      <p:bldP spid="114" grpId="0"/>
      <p:bldP spid="115" grpId="0"/>
      <p:bldP spid="116" grpId="0"/>
      <p:bldP spid="121" grpId="0"/>
      <p:bldP spid="126" grpId="0"/>
      <p:bldP spid="131" grpId="0"/>
      <p:bldP spid="136" grpId="0"/>
      <p:bldP spid="137"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 name="Rounded Rectangle 33"/>
          <p:cNvSpPr/>
          <p:nvPr/>
        </p:nvSpPr>
        <p:spPr>
          <a:xfrm>
            <a:off x="2532063" y="2543175"/>
            <a:ext cx="7127875" cy="3228975"/>
          </a:xfrm>
          <a:prstGeom prst="roundRect">
            <a:avLst>
              <a:gd name="adj" fmla="val 50000"/>
            </a:avLst>
          </a:prstGeom>
          <a:solidFill>
            <a:schemeClr val="bg1">
              <a:lumMod val="95000"/>
            </a:schemeClr>
          </a:solidFill>
          <a:ln>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 name="Freeform 5"/>
          <p:cNvSpPr/>
          <p:nvPr/>
        </p:nvSpPr>
        <p:spPr bwMode="auto">
          <a:xfrm>
            <a:off x="2765425" y="2824163"/>
            <a:ext cx="6661150" cy="2665412"/>
          </a:xfrm>
          <a:custGeom>
            <a:avLst/>
            <a:gdLst>
              <a:gd name="T0" fmla="*/ 6113400 w 1602"/>
              <a:gd name="T1" fmla="*/ 391587 h 640"/>
              <a:gd name="T2" fmla="*/ 5119452 w 1602"/>
              <a:gd name="T3" fmla="*/ 0 h 640"/>
              <a:gd name="T4" fmla="*/ 4129664 w 1602"/>
              <a:gd name="T5" fmla="*/ 391587 h 640"/>
              <a:gd name="T6" fmla="*/ 3526641 w 1602"/>
              <a:gd name="T7" fmla="*/ 962303 h 640"/>
              <a:gd name="T8" fmla="*/ 3722104 w 1602"/>
              <a:gd name="T9" fmla="*/ 1149765 h 640"/>
              <a:gd name="T10" fmla="*/ 4320968 w 1602"/>
              <a:gd name="T11" fmla="*/ 574883 h 640"/>
              <a:gd name="T12" fmla="*/ 5119452 w 1602"/>
              <a:gd name="T13" fmla="*/ 262446 h 640"/>
              <a:gd name="T14" fmla="*/ 5917937 w 1602"/>
              <a:gd name="T15" fmla="*/ 574883 h 640"/>
              <a:gd name="T16" fmla="*/ 5917937 w 1602"/>
              <a:gd name="T17" fmla="*/ 2091239 h 640"/>
              <a:gd name="T18" fmla="*/ 5119452 w 1602"/>
              <a:gd name="T19" fmla="*/ 2403676 h 640"/>
              <a:gd name="T20" fmla="*/ 4320968 w 1602"/>
              <a:gd name="T21" fmla="*/ 2091239 h 640"/>
              <a:gd name="T22" fmla="*/ 2532694 w 1602"/>
              <a:gd name="T23" fmla="*/ 391587 h 640"/>
              <a:gd name="T24" fmla="*/ 1538747 w 1602"/>
              <a:gd name="T25" fmla="*/ 0 h 640"/>
              <a:gd name="T26" fmla="*/ 544800 w 1602"/>
              <a:gd name="T27" fmla="*/ 391587 h 640"/>
              <a:gd name="T28" fmla="*/ 544800 w 1602"/>
              <a:gd name="T29" fmla="*/ 2274535 h 640"/>
              <a:gd name="T30" fmla="*/ 1538747 w 1602"/>
              <a:gd name="T31" fmla="*/ 2666122 h 640"/>
              <a:gd name="T32" fmla="*/ 2532694 w 1602"/>
              <a:gd name="T33" fmla="*/ 2274535 h 640"/>
              <a:gd name="T34" fmla="*/ 3131558 w 1602"/>
              <a:gd name="T35" fmla="*/ 1703819 h 640"/>
              <a:gd name="T36" fmla="*/ 2940254 w 1602"/>
              <a:gd name="T37" fmla="*/ 1516357 h 640"/>
              <a:gd name="T38" fmla="*/ 2337232 w 1602"/>
              <a:gd name="T39" fmla="*/ 2091239 h 640"/>
              <a:gd name="T40" fmla="*/ 1538747 w 1602"/>
              <a:gd name="T41" fmla="*/ 2403676 h 640"/>
              <a:gd name="T42" fmla="*/ 744421 w 1602"/>
              <a:gd name="T43" fmla="*/ 2091239 h 640"/>
              <a:gd name="T44" fmla="*/ 744421 w 1602"/>
              <a:gd name="T45" fmla="*/ 574883 h 640"/>
              <a:gd name="T46" fmla="*/ 1538747 w 1602"/>
              <a:gd name="T47" fmla="*/ 262446 h 640"/>
              <a:gd name="T48" fmla="*/ 2337232 w 1602"/>
              <a:gd name="T49" fmla="*/ 574883 h 640"/>
              <a:gd name="T50" fmla="*/ 4125505 w 1602"/>
              <a:gd name="T51" fmla="*/ 2274535 h 640"/>
              <a:gd name="T52" fmla="*/ 5119452 w 1602"/>
              <a:gd name="T53" fmla="*/ 2666122 h 640"/>
              <a:gd name="T54" fmla="*/ 6113400 w 1602"/>
              <a:gd name="T55" fmla="*/ 2274535 h 640"/>
              <a:gd name="T56" fmla="*/ 6113400 w 1602"/>
              <a:gd name="T57" fmla="*/ 391587 h 640"/>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0" t="0" r="r" b="b"/>
            <a:pathLst>
              <a:path w="1602" h="640">
                <a:moveTo>
                  <a:pt x="1470" y="94"/>
                </a:moveTo>
                <a:cubicBezTo>
                  <a:pt x="1407" y="33"/>
                  <a:pt x="1322" y="0"/>
                  <a:pt x="1231" y="0"/>
                </a:cubicBezTo>
                <a:cubicBezTo>
                  <a:pt x="1141" y="0"/>
                  <a:pt x="1056" y="33"/>
                  <a:pt x="993" y="94"/>
                </a:cubicBezTo>
                <a:cubicBezTo>
                  <a:pt x="848" y="231"/>
                  <a:pt x="848" y="231"/>
                  <a:pt x="848" y="231"/>
                </a:cubicBezTo>
                <a:cubicBezTo>
                  <a:pt x="895" y="276"/>
                  <a:pt x="895" y="276"/>
                  <a:pt x="895" y="276"/>
                </a:cubicBezTo>
                <a:cubicBezTo>
                  <a:pt x="1039" y="138"/>
                  <a:pt x="1039" y="138"/>
                  <a:pt x="1039" y="138"/>
                </a:cubicBezTo>
                <a:cubicBezTo>
                  <a:pt x="1091" y="90"/>
                  <a:pt x="1159" y="63"/>
                  <a:pt x="1231" y="63"/>
                </a:cubicBezTo>
                <a:cubicBezTo>
                  <a:pt x="1303" y="63"/>
                  <a:pt x="1371" y="90"/>
                  <a:pt x="1423" y="138"/>
                </a:cubicBezTo>
                <a:cubicBezTo>
                  <a:pt x="1528" y="238"/>
                  <a:pt x="1528" y="402"/>
                  <a:pt x="1423" y="502"/>
                </a:cubicBezTo>
                <a:cubicBezTo>
                  <a:pt x="1371" y="550"/>
                  <a:pt x="1303" y="577"/>
                  <a:pt x="1231" y="577"/>
                </a:cubicBezTo>
                <a:cubicBezTo>
                  <a:pt x="1159" y="577"/>
                  <a:pt x="1091" y="550"/>
                  <a:pt x="1039" y="502"/>
                </a:cubicBezTo>
                <a:cubicBezTo>
                  <a:pt x="609" y="94"/>
                  <a:pt x="609" y="94"/>
                  <a:pt x="609" y="94"/>
                </a:cubicBezTo>
                <a:cubicBezTo>
                  <a:pt x="545" y="33"/>
                  <a:pt x="460" y="0"/>
                  <a:pt x="370" y="0"/>
                </a:cubicBezTo>
                <a:cubicBezTo>
                  <a:pt x="280" y="0"/>
                  <a:pt x="195" y="33"/>
                  <a:pt x="131" y="94"/>
                </a:cubicBezTo>
                <a:cubicBezTo>
                  <a:pt x="0" y="218"/>
                  <a:pt x="0" y="421"/>
                  <a:pt x="131" y="546"/>
                </a:cubicBezTo>
                <a:cubicBezTo>
                  <a:pt x="195" y="606"/>
                  <a:pt x="280" y="640"/>
                  <a:pt x="370" y="640"/>
                </a:cubicBezTo>
                <a:cubicBezTo>
                  <a:pt x="461" y="640"/>
                  <a:pt x="545" y="606"/>
                  <a:pt x="609" y="546"/>
                </a:cubicBezTo>
                <a:cubicBezTo>
                  <a:pt x="753" y="409"/>
                  <a:pt x="753" y="409"/>
                  <a:pt x="753" y="409"/>
                </a:cubicBezTo>
                <a:cubicBezTo>
                  <a:pt x="707" y="364"/>
                  <a:pt x="707" y="364"/>
                  <a:pt x="707" y="364"/>
                </a:cubicBezTo>
                <a:cubicBezTo>
                  <a:pt x="562" y="502"/>
                  <a:pt x="562" y="502"/>
                  <a:pt x="562" y="502"/>
                </a:cubicBezTo>
                <a:cubicBezTo>
                  <a:pt x="511" y="550"/>
                  <a:pt x="443" y="577"/>
                  <a:pt x="370" y="577"/>
                </a:cubicBezTo>
                <a:cubicBezTo>
                  <a:pt x="298" y="577"/>
                  <a:pt x="230" y="550"/>
                  <a:pt x="179" y="502"/>
                </a:cubicBezTo>
                <a:cubicBezTo>
                  <a:pt x="73" y="401"/>
                  <a:pt x="73" y="238"/>
                  <a:pt x="179" y="138"/>
                </a:cubicBezTo>
                <a:cubicBezTo>
                  <a:pt x="230" y="90"/>
                  <a:pt x="298" y="63"/>
                  <a:pt x="370" y="63"/>
                </a:cubicBezTo>
                <a:cubicBezTo>
                  <a:pt x="443" y="63"/>
                  <a:pt x="511" y="90"/>
                  <a:pt x="562" y="138"/>
                </a:cubicBezTo>
                <a:cubicBezTo>
                  <a:pt x="992" y="546"/>
                  <a:pt x="992" y="546"/>
                  <a:pt x="992" y="546"/>
                </a:cubicBezTo>
                <a:cubicBezTo>
                  <a:pt x="1056" y="606"/>
                  <a:pt x="1141" y="640"/>
                  <a:pt x="1231" y="640"/>
                </a:cubicBezTo>
                <a:cubicBezTo>
                  <a:pt x="1321" y="640"/>
                  <a:pt x="1406" y="606"/>
                  <a:pt x="1470" y="546"/>
                </a:cubicBezTo>
                <a:cubicBezTo>
                  <a:pt x="1602" y="422"/>
                  <a:pt x="1602" y="218"/>
                  <a:pt x="1470" y="94"/>
                </a:cubicBez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lIns="45720" tIns="22860" rIns="45720" bIns="228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Oval 19"/>
          <p:cNvSpPr/>
          <p:nvPr/>
        </p:nvSpPr>
        <p:spPr>
          <a:xfrm>
            <a:off x="3686175" y="2762250"/>
            <a:ext cx="465138" cy="466725"/>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1" name="Oval 20"/>
          <p:cNvSpPr/>
          <p:nvPr/>
        </p:nvSpPr>
        <p:spPr>
          <a:xfrm>
            <a:off x="4551363" y="5029200"/>
            <a:ext cx="466725" cy="466725"/>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2" name="Oval 21"/>
          <p:cNvSpPr/>
          <p:nvPr/>
        </p:nvSpPr>
        <p:spPr>
          <a:xfrm>
            <a:off x="8664575" y="3228975"/>
            <a:ext cx="465138" cy="465138"/>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a:off x="7764463" y="5130800"/>
            <a:ext cx="466725" cy="465138"/>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0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5" name="Oval 22"/>
          <p:cNvSpPr>
            <a:spLocks noChangeArrowheads="1"/>
          </p:cNvSpPr>
          <p:nvPr/>
        </p:nvSpPr>
        <p:spPr bwMode="auto">
          <a:xfrm>
            <a:off x="2360613" y="3995738"/>
            <a:ext cx="322262" cy="322262"/>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8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1</a:t>
            </a:r>
            <a:endParaRPr kumimoji="0" lang="en-US" altLang="zh-CN" sz="18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6" name="Oval 19"/>
          <p:cNvSpPr>
            <a:spLocks noChangeArrowheads="1"/>
          </p:cNvSpPr>
          <p:nvPr/>
        </p:nvSpPr>
        <p:spPr bwMode="auto">
          <a:xfrm>
            <a:off x="5915025" y="2360613"/>
            <a:ext cx="322263" cy="322262"/>
          </a:xfrm>
          <a:prstGeom prst="ellipse">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8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2</a:t>
            </a:r>
            <a:endParaRPr kumimoji="0" lang="en-US" altLang="zh-CN" sz="18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7" name="Oval 21"/>
          <p:cNvSpPr>
            <a:spLocks noChangeArrowheads="1"/>
          </p:cNvSpPr>
          <p:nvPr/>
        </p:nvSpPr>
        <p:spPr bwMode="auto">
          <a:xfrm>
            <a:off x="9498013" y="3995738"/>
            <a:ext cx="323850" cy="322262"/>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3</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8" name="Oval 20"/>
          <p:cNvSpPr>
            <a:spLocks noChangeArrowheads="1"/>
          </p:cNvSpPr>
          <p:nvPr/>
        </p:nvSpPr>
        <p:spPr bwMode="auto">
          <a:xfrm>
            <a:off x="5915025" y="5630863"/>
            <a:ext cx="322263" cy="322262"/>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4</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1" name="TextBox 40"/>
          <p:cNvSpPr txBox="1"/>
          <p:nvPr/>
        </p:nvSpPr>
        <p:spPr>
          <a:xfrm>
            <a:off x="920750" y="3979863"/>
            <a:ext cx="1357313" cy="338137"/>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Integrity</a:t>
            </a:r>
            <a:endParaRPr kumimoji="0" lang="en-US" sz="16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45" name="TextBox 44"/>
          <p:cNvSpPr txBox="1"/>
          <p:nvPr/>
        </p:nvSpPr>
        <p:spPr>
          <a:xfrm>
            <a:off x="5397500" y="5954713"/>
            <a:ext cx="1357313" cy="3397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Marketing</a:t>
            </a:r>
            <a:endParaRPr kumimoji="0" lang="en-US" sz="16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48" name="TextBox 47"/>
          <p:cNvSpPr txBox="1"/>
          <p:nvPr/>
        </p:nvSpPr>
        <p:spPr>
          <a:xfrm>
            <a:off x="9821863" y="3979863"/>
            <a:ext cx="1357312" cy="338137"/>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Uncertainty</a:t>
            </a:r>
            <a:endParaRPr kumimoji="0" lang="en-US" sz="16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49" name="Rectangle 48"/>
          <p:cNvSpPr>
            <a:spLocks noChangeArrowheads="1"/>
          </p:cNvSpPr>
          <p:nvPr/>
        </p:nvSpPr>
        <p:spPr bwMode="auto">
          <a:xfrm>
            <a:off x="5535613" y="2717800"/>
            <a:ext cx="11207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0" name="TextBox 49"/>
          <p:cNvSpPr txBox="1"/>
          <p:nvPr/>
        </p:nvSpPr>
        <p:spPr>
          <a:xfrm>
            <a:off x="5418138" y="2028825"/>
            <a:ext cx="1355725" cy="33813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Money</a:t>
            </a:r>
            <a:endParaRPr kumimoji="0" lang="en-US" sz="16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51" name="Rectangle 50"/>
          <p:cNvSpPr>
            <a:spLocks noChangeArrowheads="1"/>
          </p:cNvSpPr>
          <p:nvPr/>
        </p:nvSpPr>
        <p:spPr bwMode="auto">
          <a:xfrm>
            <a:off x="9939338" y="4318000"/>
            <a:ext cx="1120775"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Rectangle 51"/>
          <p:cNvSpPr>
            <a:spLocks noChangeArrowheads="1"/>
          </p:cNvSpPr>
          <p:nvPr/>
        </p:nvSpPr>
        <p:spPr bwMode="auto">
          <a:xfrm>
            <a:off x="1238250" y="4318000"/>
            <a:ext cx="1119188" cy="576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Rectangle 52"/>
          <p:cNvSpPr>
            <a:spLocks noChangeArrowheads="1"/>
          </p:cNvSpPr>
          <p:nvPr/>
        </p:nvSpPr>
        <p:spPr bwMode="auto">
          <a:xfrm>
            <a:off x="5535613" y="5029200"/>
            <a:ext cx="1120775" cy="577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a:t>
            </a:r>
            <a:endParaRPr kumimoji="0" lang="en-US" altLang="zh-CN" sz="7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242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Infinity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Challenge</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242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Oval 27"/>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par>
                                <p:cTn id="10" presetID="53" presetClass="entr" presetSubtype="16" fill="hold"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childTnLst>
                          </p:cTn>
                        </p:par>
                        <p:par>
                          <p:cTn id="15" fill="hold">
                            <p:stCondLst>
                              <p:cond delay="500"/>
                            </p:stCondLst>
                            <p:childTnLst>
                              <p:par>
                                <p:cTn id="16" presetID="53" presetClass="entr" presetSubtype="16" fill="hold" grpId="0" nodeType="after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p:cTn id="18" dur="500" fill="hold"/>
                                        <p:tgtEl>
                                          <p:spTgt spid="35"/>
                                        </p:tgtEl>
                                        <p:attrNameLst>
                                          <p:attrName>ppt_w</p:attrName>
                                        </p:attrNameLst>
                                      </p:cBhvr>
                                      <p:tavLst>
                                        <p:tav tm="0">
                                          <p:val>
                                            <p:fltVal val="0"/>
                                          </p:val>
                                        </p:tav>
                                        <p:tav tm="100000">
                                          <p:val>
                                            <p:strVal val="#ppt_w"/>
                                          </p:val>
                                        </p:tav>
                                      </p:tavLst>
                                    </p:anim>
                                    <p:anim calcmode="lin" valueType="num">
                                      <p:cBhvr>
                                        <p:cTn id="19" dur="500" fill="hold"/>
                                        <p:tgtEl>
                                          <p:spTgt spid="35"/>
                                        </p:tgtEl>
                                        <p:attrNameLst>
                                          <p:attrName>ppt_h</p:attrName>
                                        </p:attrNameLst>
                                      </p:cBhvr>
                                      <p:tavLst>
                                        <p:tav tm="0">
                                          <p:val>
                                            <p:fltVal val="0"/>
                                          </p:val>
                                        </p:tav>
                                        <p:tav tm="100000">
                                          <p:val>
                                            <p:strVal val="#ppt_h"/>
                                          </p:val>
                                        </p:tav>
                                      </p:tavLst>
                                    </p:anim>
                                    <p:animEffect transition="in" filter="fade">
                                      <p:cBhvr>
                                        <p:cTn id="20" dur="500"/>
                                        <p:tgtEl>
                                          <p:spTgt spid="35"/>
                                        </p:tgtEl>
                                      </p:cBhvr>
                                    </p:animEffect>
                                  </p:childTnLst>
                                </p:cTn>
                              </p:par>
                              <p:par>
                                <p:cTn id="21" presetID="2" presetClass="entr" presetSubtype="8" fill="hold" grpId="0" nodeType="withEffect">
                                  <p:stCondLst>
                                    <p:cond delay="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500" fill="hold"/>
                                        <p:tgtEl>
                                          <p:spTgt spid="41"/>
                                        </p:tgtEl>
                                        <p:attrNameLst>
                                          <p:attrName>ppt_x</p:attrName>
                                        </p:attrNameLst>
                                      </p:cBhvr>
                                      <p:tavLst>
                                        <p:tav tm="0">
                                          <p:val>
                                            <p:strVal val="0-#ppt_w/2"/>
                                          </p:val>
                                        </p:tav>
                                        <p:tav tm="100000">
                                          <p:val>
                                            <p:strVal val="#ppt_x"/>
                                          </p:val>
                                        </p:tav>
                                      </p:tavLst>
                                    </p:anim>
                                    <p:anim calcmode="lin" valueType="num">
                                      <p:cBhvr additive="base">
                                        <p:cTn id="24" dur="5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8" fill="hold" grpId="0" nodeType="withEffect">
                                  <p:stCondLst>
                                    <p:cond delay="0"/>
                                  </p:stCondLst>
                                  <p:childTnLst>
                                    <p:set>
                                      <p:cBhvr>
                                        <p:cTn id="26" dur="1" fill="hold">
                                          <p:stCondLst>
                                            <p:cond delay="0"/>
                                          </p:stCondLst>
                                        </p:cTn>
                                        <p:tgtEl>
                                          <p:spTgt spid="52"/>
                                        </p:tgtEl>
                                        <p:attrNameLst>
                                          <p:attrName>style.visibility</p:attrName>
                                        </p:attrNameLst>
                                      </p:cBhvr>
                                      <p:to>
                                        <p:strVal val="visible"/>
                                      </p:to>
                                    </p:set>
                                    <p:anim calcmode="lin" valueType="num">
                                      <p:cBhvr additive="base">
                                        <p:cTn id="27" dur="500" fill="hold"/>
                                        <p:tgtEl>
                                          <p:spTgt spid="52"/>
                                        </p:tgtEl>
                                        <p:attrNameLst>
                                          <p:attrName>ppt_x</p:attrName>
                                        </p:attrNameLst>
                                      </p:cBhvr>
                                      <p:tavLst>
                                        <p:tav tm="0">
                                          <p:val>
                                            <p:strVal val="0-#ppt_w/2"/>
                                          </p:val>
                                        </p:tav>
                                        <p:tav tm="100000">
                                          <p:val>
                                            <p:strVal val="#ppt_x"/>
                                          </p:val>
                                        </p:tav>
                                      </p:tavLst>
                                    </p:anim>
                                    <p:anim calcmode="lin" valueType="num">
                                      <p:cBhvr additive="base">
                                        <p:cTn id="28" dur="500" fill="hold"/>
                                        <p:tgtEl>
                                          <p:spTgt spid="52"/>
                                        </p:tgtEl>
                                        <p:attrNameLst>
                                          <p:attrName>ppt_y</p:attrName>
                                        </p:attrNameLst>
                                      </p:cBhvr>
                                      <p:tavLst>
                                        <p:tav tm="0">
                                          <p:val>
                                            <p:strVal val="#ppt_y"/>
                                          </p:val>
                                        </p:tav>
                                        <p:tav tm="100000">
                                          <p:val>
                                            <p:strVal val="#ppt_y"/>
                                          </p:val>
                                        </p:tav>
                                      </p:tavLst>
                                    </p:anim>
                                  </p:childTnLst>
                                </p:cTn>
                              </p:par>
                            </p:childTnLst>
                          </p:cTn>
                        </p:par>
                        <p:par>
                          <p:cTn id="29" fill="hold">
                            <p:stCondLst>
                              <p:cond delay="1000"/>
                            </p:stCondLst>
                            <p:childTnLst>
                              <p:par>
                                <p:cTn id="30" presetID="53" presetClass="entr" presetSubtype="16" fill="hold" grpId="1" nodeType="after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childTnLst>
                          </p:cTn>
                        </p:par>
                        <p:par>
                          <p:cTn id="35" fill="hold">
                            <p:stCondLst>
                              <p:cond delay="1500"/>
                            </p:stCondLst>
                            <p:childTnLst>
                              <p:par>
                                <p:cTn id="36" presetID="0" presetClass="path" presetSubtype="0" accel="50000" fill="hold" grpId="0" nodeType="afterEffect">
                                  <p:stCondLst>
                                    <p:cond delay="0"/>
                                  </p:stCondLst>
                                  <p:childTnLst>
                                    <p:animMotion origin="layout" path="M -4.16667E-6 0.00208 L -4.16667E-6 0.00231 C 0.00235 0.00231 0.00508 0.00231 0.00756 0.00324 C 0.00821 0.00347 0.00899 0.00416 0.00951 0.00439 C 0.01172 0.00509 0.01433 0.00532 0.01654 0.00578 C 0.02722 0.00532 0.03803 0.00439 0.0487 0.00439 C 0.05287 0.00439 0.0517 0.00601 0.05495 0.0081 C 0.05612 0.00879 0.0573 0.00925 0.05834 0.00949 C 0.05925 0.01018 0.06029 0.01134 0.0612 0.0118 C 0.06172 0.0125 0.0625 0.0125 0.06316 0.01342 C 0.06849 0.01805 0.06211 0.01388 0.06758 0.01689 C 0.0681 0.01805 0.06862 0.01967 0.06954 0.0206 C 0.07162 0.02338 0.07305 0.02338 0.07553 0.02453 C 0.08151 0.03148 0.07409 0.02291 0.07969 0.02824 C 0.0806 0.02893 0.08099 0.03009 0.08178 0.03078 C 0.08243 0.03125 0.08308 0.03125 0.08373 0.03194 C 0.08907 0.03657 0.08269 0.03263 0.08816 0.03541 C 0.08868 0.03634 0.0892 0.03703 0.09011 0.03773 C 0.09063 0.03842 0.09167 0.03819 0.09206 0.03888 C 0.09258 0.04004 0.09232 0.04189 0.09271 0.04259 C 0.09336 0.04398 0.09414 0.04444 0.0948 0.04513 C 0.09714 0.04745 0.09857 0.04838 0.10105 0.05023 C 0.10222 0.05231 0.10326 0.05463 0.10456 0.05648 C 0.10508 0.05717 0.10586 0.05717 0.10664 0.05763 C 0.11303 0.06365 0.1073 0.05972 0.11211 0.06273 L 0.11628 0.06759 C 0.11667 0.06828 0.11758 0.06921 0.1181 0.0699 C 0.12006 0.07268 0.12214 0.0743 0.1237 0.07708 C 0.12513 0.07963 0.12696 0.0831 0.12865 0.08472 C 0.12943 0.08541 0.13047 0.08564 0.13125 0.08588 C 0.13269 0.08958 0.13282 0.09027 0.13464 0.09351 C 0.13516 0.09421 0.13607 0.09513 0.13685 0.09606 C 0.13711 0.09722 0.13711 0.09838 0.13763 0.09976 C 0.13803 0.10115 0.13881 0.10208 0.13959 0.10324 C 0.14271 0.10833 0.14154 0.10578 0.14506 0.10949 C 0.14584 0.11018 0.14636 0.11134 0.14714 0.1118 C 0.14766 0.11342 0.14792 0.11435 0.14831 0.1155 C 0.14974 0.11805 0.15144 0.12013 0.15261 0.12268 C 0.15469 0.12824 0.15339 0.12569 0.15612 0.13032 C 0.15834 0.13865 0.15638 0.1324 0.16029 0.14143 C 0.16068 0.14259 0.16107 0.14421 0.16159 0.14513 C 0.16485 0.15115 0.16316 0.14722 0.16628 0.15023 C 0.16693 0.15092 0.16771 0.15162 0.16849 0.15254 C 0.1698 0.15601 0.17058 0.15856 0.1724 0.16111 C 0.1793 0.17129 0.17657 0.16481 0.17943 0.17245 C 0.1806 0.17847 0.1793 0.17361 0.18191 0.17963 C 0.18555 0.1868 0.18256 0.18333 0.18633 0.18726 C 0.18737 0.18888 0.18763 0.19004 0.18829 0.19166 C 0.18868 0.19305 0.19493 0.2 0.19532 0.20046 C 0.19623 0.20185 0.19974 0.2074 0.20144 0.20902 C 0.20235 0.20995 0.20352 0.21018 0.2043 0.21157 C 0.21029 0.2162 0.20352 0.21203 0.20899 0.21527 C 0.21003 0.2162 0.21068 0.21805 0.21146 0.21875 C 0.21237 0.21967 0.21342 0.21944 0.21368 0.22013 C 0.21823 0.22777 0.21342 0.22361 0.21784 0.22638 C 0.2181 0.22777 0.2181 0.2287 0.21928 0.22986 C 0.22006 0.23148 0.22123 0.23217 0.22201 0.23356 C 0.22631 0.24213 0.22019 0.23564 0.22631 0.24097 C 0.2323 0.25208 0.22917 0.2493 0.23386 0.25231 C 0.23438 0.25324 0.23503 0.25439 0.23581 0.25601 C 0.23985 0.26504 0.23373 0.25324 0.2392 0.26458 C 0.2405 0.26713 0.24349 0.27175 0.24349 0.27199 C 0.24519 0.2831 0.24284 0.27152 0.2461 0.27893 C 0.24883 0.28518 0.24441 0.28125 0.24896 0.28402 C 0.24922 0.28564 0.24948 0.28773 0.25026 0.28912 C 0.25079 0.29004 0.25196 0.28935 0.25235 0.29027 C 0.25287 0.2912 0.25274 0.29305 0.25287 0.29421 C 0.25326 0.2956 0.25391 0.29652 0.25443 0.29791 C 0.25547 0.30416 0.2543 0.29953 0.25782 0.30532 C 0.25938 0.30787 0.26133 0.31041 0.2625 0.31365 C 0.26342 0.31527 0.26394 0.31736 0.26472 0.31851 C 0.26537 0.31944 0.26602 0.31944 0.2668 0.3199 C 0.26823 0.328 0.26602 0.3199 0.26954 0.32476 C 0.27006 0.32592 0.27006 0.32777 0.27084 0.3287 C 0.27175 0.33032 0.27318 0.33078 0.27435 0.3324 C 0.27566 0.33402 0.27696 0.33588 0.27852 0.33726 C 0.2793 0.33842 0.28047 0.33865 0.28112 0.34004 C 0.28282 0.34213 0.28373 0.3449 0.28542 0.34675 C 0.29414 0.35925 0.28308 0.34421 0.29011 0.35324 C 0.29102 0.35439 0.29193 0.35578 0.29284 0.35694 C 0.29362 0.35787 0.2948 0.35833 0.29571 0.35925 C 0.29649 0.36041 0.29701 0.36226 0.29766 0.36319 C 0.29831 0.36365 0.29922 0.36365 0.29974 0.36435 C 0.30651 0.37106 0.30131 0.36828 0.30664 0.37083 C 0.30743 0.37129 0.30834 0.37268 0.30938 0.37291 C 0.31055 0.37361 0.31159 0.37384 0.31276 0.37453 C 0.31381 0.37476 0.31459 0.375 0.31563 0.37546 C 0.31628 0.37592 0.31693 0.37685 0.31771 0.37685 C 0.32357 0.37754 0.32956 0.37754 0.33542 0.378 C 0.33894 0.3787 0.34245 0.37893 0.34571 0.37939 C 0.35209 0.37893 0.35821 0.3787 0.36446 0.378 C 0.37292 0.37708 0.36563 0.37708 0.37331 0.37453 C 0.37448 0.37384 0.37566 0.37338 0.3767 0.37291 C 0.37774 0.37291 0.37852 0.37199 0.37956 0.37175 C 0.38151 0.37129 0.38386 0.37083 0.38581 0.37083 C 0.38633 0.37037 0.38724 0.36967 0.38763 0.36921 L 0.39323 0.36689 C 0.39401 0.3662 0.39454 0.36504 0.39519 0.36435 C 0.39623 0.36342 0.39727 0.36412 0.39805 0.36319 C 0.3987 0.36226 0.39883 0.36064 0.39935 0.35925 C 0.40183 0.35347 0.40079 0.35532 0.40365 0.35185 C 0.40417 0.35069 0.40456 0.3493 0.40482 0.34814 C 0.40638 0.34398 0.40625 0.34236 0.40821 0.33842 C 0.40899 0.33773 0.4099 0.33703 0.41042 0.33611 C 0.41133 0.33495 0.41172 0.33356 0.4125 0.3324 C 0.41316 0.33148 0.41381 0.33078 0.41459 0.32986 C 0.4155 0.3287 0.41641 0.32754 0.41732 0.32615 C 0.41823 0.32476 0.41862 0.32338 0.41941 0.32245 C 0.42006 0.32152 0.42084 0.32175 0.42149 0.32083 C 0.42214 0.32037 0.42292 0.31944 0.42357 0.31851 C 0.42943 0.31111 0.42357 0.31828 0.42839 0.31226 C 0.42878 0.31134 0.42917 0.30995 0.42969 0.30902 C 0.43138 0.30532 0.43178 0.30509 0.43373 0.30277 C 0.43529 0.2949 0.43334 0.3037 0.43737 0.29421 C 0.43789 0.29236 0.43816 0.29074 0.43868 0.28912 C 0.43894 0.28703 0.43894 0.28495 0.43933 0.28287 C 0.43998 0.27939 0.44232 0.275 0.44349 0.27175 C 0.44414 0.26828 0.44506 0.26481 0.44571 0.26088 L 0.44688 0.25069 C 0.44701 0.24907 0.44727 0.24745 0.44753 0.24606 C 0.44779 0.24467 0.44805 0.24328 0.44831 0.24213 C 0.44883 0.23819 0.44935 0.23402 0.44961 0.22986 C 0.44974 0.22777 0.44961 0.22569 0.45026 0.22384 L 0.4517 0.22013 C 0.45196 0.21875 0.45222 0.21782 0.45235 0.2162 C 0.45365 0.20115 0.45326 0.18518 0.45235 0.1699 C 0.45222 0.16805 0.45131 0.16666 0.45092 0.16481 C 0.45026 0.1618 0.45 0.15925 0.44961 0.15625 C 0.44948 0.15509 0.44935 0.15347 0.44896 0.15254 C 0.4487 0.14953 0.44766 0.1375 0.44688 0.13541 C 0.44584 0.1324 0.44428 0.12847 0.44349 0.12523 C 0.4431 0.1243 0.44297 0.12268 0.44271 0.12175 C 0.44258 0.11805 0.44232 0.11412 0.44219 0.11064 C 0.4418 0.10601 0.44167 0.10185 0.44141 0.09722 C 0.44128 0.09421 0.44141 0.0912 0.44076 0.08819 C 0.44037 0.08703 0.43933 0.08703 0.43868 0.08588 C 0.43698 0.0831 0.43542 0.08009 0.43373 0.07708 L 0.43112 0.07268 L 0.42878 0.06875 C 0.42696 0.05787 0.43034 0.07222 0.42553 0.06388 C 0.42097 0.05532 0.42865 0.06134 0.42279 0.05763 C 0.42214 0.05694 0.42136 0.05625 0.42084 0.05509 C 0.41849 0.05092 0.42058 0.05138 0.41732 0.04884 C 0.41641 0.04814 0.41537 0.04814 0.41459 0.04768 C 0.4099 0.04444 0.41003 0.0405 0.40365 0.0368 C 0.40287 0.03634 0.40222 0.03611 0.40157 0.03541 C 0.40079 0.03472 0.39974 0.03356 0.3987 0.0331 C 0.39779 0.03263 0.39688 0.0324 0.3961 0.03194 C 0.38698 0.02685 0.39649 0.03125 0.38855 0.02824 C 0.3875 0.02777 0.38672 0.02708 0.38581 0.02685 C 0.38308 0.02638 0.38021 0.02615 0.37748 0.02569 C 0.36888 0.02175 0.37956 0.02685 0.37266 0.02314 C 0.37045 0.02199 0.36888 0.02175 0.36654 0.0206 C 0.36576 0.01967 0.36537 0.01782 0.36446 0.01689 C 0.36303 0.01597 0.36159 0.0162 0.36016 0.01574 C 0.35951 0.0155 0.35834 0.01504 0.35756 0.01435 C 0.35625 0.01388 0.35534 0.0125 0.35404 0.0118 C 0.34883 0.00856 0.34115 0.00995 0.33698 0.00949 C 0.33047 0.00995 0.32409 0.00995 0.31771 0.01064 C 0.3168 0.01064 0.31589 0.0118 0.31485 0.0118 C 0.31224 0.01273 0.30977 0.01365 0.3073 0.01435 C 0.30586 0.01504 0.30456 0.0162 0.30326 0.01689 C 0.30144 0.01782 0.29961 0.01851 0.29766 0.01967 C 0.29362 0.0243 0.29753 0.02013 0.29349 0.02314 C 0.29258 0.02384 0.2918 0.025 0.29076 0.02569 C 0.28907 0.02685 0.28711 0.02731 0.28542 0.02824 C 0.28412 0.02893 0.28308 0.03009 0.28191 0.03078 C 0.2806 0.03125 0.27917 0.03125 0.27787 0.03194 C 0.27292 0.03356 0.27253 0.03425 0.2681 0.0368 L 0.26602 0.03773 C 0.26289 0.04213 0.26081 0.04421 0.25847 0.04884 C 0.25756 0.05092 0.25664 0.05324 0.25573 0.05509 C 0.25508 0.05625 0.25443 0.05671 0.25365 0.05763 C 0.25248 0.05925 0.25131 0.06088 0.25026 0.06273 C 0.24844 0.06574 0.2461 0.06851 0.24493 0.07268 C 0.24428 0.07361 0.24388 0.075 0.24349 0.07592 L 0.23646 0.08819 C 0.23581 0.08981 0.23477 0.0905 0.23438 0.09213 C 0.23373 0.09444 0.23047 0.10393 0.22956 0.10555 C 0.22891 0.10717 0.22826 0.1081 0.22761 0.10949 C 0.22709 0.11064 0.22683 0.11203 0.22631 0.11342 C 0.22513 0.11527 0.2237 0.11689 0.22279 0.11898 C 0.22201 0.1206 0.22188 0.12268 0.22123 0.1243 C 0.22019 0.12685 0.2181 0.1287 0.21732 0.13171 C 0.2112 0.1456 0.21954 0.12662 0.2125 0.14143 C 0.20899 0.14768 0.21289 0.14282 0.20899 0.14745 C 0.20378 0.15972 0.20678 0.15601 0.20222 0.15879 C 0.20144 0.15902 0.20066 0.15949 0.19987 0.15972 L 0.19388 0.17106 C 0.1931 0.17245 0.19271 0.17384 0.1918 0.17476 L 0.18868 0.17708 C 0.18711 0.18171 0.18477 0.18796 0.18191 0.19027 L 0.17878 0.19421 C 0.17722 0.19745 0.17579 0.20138 0.17396 0.20416 C 0.17331 0.20509 0.1724 0.20555 0.17188 0.20648 C 0.16745 0.21435 0.1711 0.21157 0.16693 0.21388 C 0.16628 0.21527 0.16563 0.2162 0.16498 0.21782 C 0.16224 0.22361 0.16381 0.22106 0.16159 0.22638 C 0.16068 0.22824 0.15977 0.23032 0.15886 0.2324 C 0.15834 0.23356 0.15808 0.23518 0.15743 0.23611 C 0.15625 0.23842 0.15469 0.24004 0.15326 0.24213 C 0.15274 0.24305 0.15235 0.24467 0.15183 0.24606 C 0.15105 0.24814 0.15 0.25023 0.14922 0.25231 C 0.14779 0.2625 0.14987 0.25208 0.14571 0.26088 C 0.14532 0.2618 0.14545 0.26365 0.14506 0.26458 C 0.14401 0.26713 0.14232 0.26944 0.14089 0.27175 C 0.14037 0.27314 0.13985 0.275 0.13881 0.27546 C 0.13803 0.27638 0.13685 0.27685 0.13607 0.27777 C 0.1349 0.27916 0.13425 0.28125 0.13334 0.28287 C 0.1323 0.28472 0.13099 0.28611 0.12982 0.28796 C 0.1293 0.28912 0.12865 0.29074 0.12774 0.29166 C 0.12722 0.29236 0.12657 0.29305 0.12579 0.29421 C 0.12513 0.29537 0.12448 0.29699 0.1237 0.29791 C 0.12331 0.29838 0.12227 0.29838 0.12175 0.29907 C 0.12084 0.29976 0.12019 0.30069 0.1198 0.30162 C 0.11914 0.30277 0.11875 0.30416 0.1181 0.30532 C 0.11771 0.30578 0.11667 0.30578 0.11628 0.30625 C 0.11511 0.30717 0.1142 0.30787 0.11329 0.30902 C 0.1125 0.31018 0.11159 0.31203 0.11068 0.31365 C 0.10782 0.31828 0.10638 0.31967 0.10313 0.32361 C 0.10261 0.32569 0.10183 0.328 0.10105 0.32986 C 0.10013 0.33148 0.09922 0.3324 0.09818 0.33379 C 0.09089 0.34513 0.09935 0.33379 0.09349 0.34097 C 0.09245 0.34213 0.09193 0.34375 0.09076 0.34444 C 0.08086 0.35324 0.09545 0.33773 0.08529 0.34814 C 0.08269 0.35092 0.0806 0.35509 0.07761 0.35694 C 0.07631 0.3574 0.075 0.35833 0.07357 0.35925 C 0.07162 0.36088 0.07006 0.36319 0.0681 0.36435 C 0.06758 0.36481 0.06654 0.36504 0.06589 0.3655 C 0.06472 0.36689 0.06381 0.36828 0.0625 0.36921 C 0.05651 0.37476 0.06146 0.36944 0.05651 0.37291 C 0.05 0.37731 0.05782 0.37453 0.04961 0.37685 C 0.04831 0.37754 0.04727 0.3787 0.04597 0.37939 C 0.03933 0.38148 0.02969 0.37963 0.02396 0.37939 C 0.02227 0.37893 0.02032 0.3787 0.01862 0.378 C 0.01771 0.37777 0.0168 0.37685 0.01589 0.37685 C 0.00847 0.37615 0.00118 0.37592 -0.00625 0.37546 C -0.00716 0.37523 -0.00807 0.37476 -0.00898 0.37453 C -0.01041 0.37384 -0.01171 0.37384 -0.01302 0.37291 C -0.01367 0.37291 -0.01783 0.36713 -0.01796 0.36689 C -0.01849 0.3662 -0.01914 0.3662 -0.01992 0.3655 C -0.02083 0.36435 -0.02187 0.36296 -0.02265 0.36203 C -0.02343 0.36111 -0.02408 0.36111 -0.02474 0.36064 C -0.02591 0.35995 -0.02721 0.35925 -0.02825 0.3581 C -0.02916 0.35717 -0.02994 0.35532 -0.03099 0.35439 C -0.03229 0.34768 -0.03059 0.35277 -0.03437 0.3493 C -0.04388 0.3412 -0.02981 0.35023 -0.04062 0.34328 C -0.04205 0.34236 -0.04322 0.34213 -0.04466 0.34097 L -0.04661 0.34004 C -0.0483 0.33819 -0.05013 0.33588 -0.05156 0.33379 C -0.0526 0.33217 -0.05338 0.33055 -0.05416 0.3287 C -0.05481 0.32754 -0.05507 0.32592 -0.05572 0.32476 C -0.05703 0.32291 -0.06002 0.3199 -0.06002 0.32013 C -0.06054 0.31597 -0.06041 0.3155 -0.06197 0.31226 C -0.06263 0.31111 -0.06341 0.31018 -0.06393 0.30902 C -0.06627 0.30254 -0.06614 0.29907 -0.06875 0.29421 C -0.06966 0.29236 -0.07057 0.29166 -0.07148 0.29027 C -0.07226 0.28912 -0.07291 0.28796 -0.07356 0.2868 C -0.07447 0.28449 -0.07643 0.27893 -0.07643 0.27916 C -0.07669 0.27731 -0.07695 0.27592 -0.07708 0.27453 C -0.07734 0.27245 -0.07721 0.2699 -0.07773 0.26828 C -0.07812 0.26689 -0.07916 0.26643 -0.07981 0.26574 C -0.08007 0.26388 -0.08033 0.2625 -0.08059 0.26088 C -0.08099 0.25717 -0.08125 0.25324 -0.08177 0.24953 C -0.0819 0.24838 -0.08216 0.24675 -0.08255 0.24606 C -0.08333 0.24398 -0.08437 0.24259 -0.08528 0.24097 C -0.08697 0.23217 -0.0858 0.23588 -0.08789 0.22986 C -0.08815 0.22708 -0.08841 0.2243 -0.08867 0.22152 C -0.08893 0.21805 -0.08906 0.21458 -0.08945 0.21157 C -0.08984 0.20671 -0.0901 0.20694 -0.09075 0.203 C -0.09101 0.20115 -0.09114 0.19953 -0.09114 0.19791 C -0.09114 0.17615 -0.09114 0.15463 -0.09075 0.13287 C -0.09075 0.13194 -0.08984 0.12245 -0.08945 0.12037 C -0.08906 0.11875 -0.08841 0.11805 -0.08789 0.11666 C -0.08658 0.10601 -0.08828 0.11759 -0.08593 0.10717 C -0.08541 0.10439 -0.08476 0.09814 -0.0832 0.09606 C -0.08268 0.09513 -0.08177 0.09513 -0.08112 0.09444 C -0.07487 0.07731 -0.08138 0.09513 -0.07643 0.08217 C -0.07591 0.08101 -0.07565 0.07939 -0.075 0.0787 C -0.07421 0.07731 -0.07317 0.07685 -0.07213 0.07592 C -0.06757 0.06527 -0.07343 0.07754 -0.06601 0.0662 C -0.06536 0.0655 -0.06523 0.06365 -0.06471 0.06273 C -0.06341 0.06134 -0.06054 0.05995 -0.06054 0.06041 C -0.05859 0.0574 -0.05677 0.05509 -0.05494 0.05138 C -0.05338 0.04745 -0.0539 0.04629 -0.05221 0.04259 C -0.05169 0.04189 -0.05078 0.0412 -0.05013 0.04027 C -0.04947 0.03865 -0.04869 0.03703 -0.04817 0.03541 C -0.04726 0.0331 -0.04661 0.02986 -0.04544 0.02824 C -0.0444 0.02685 -0.03932 0.0206 -0.03789 0.01967 C -0.03697 0.01875 -0.0358 0.01851 -0.03515 0.01805 C -0.0289 0.01064 -0.0388 0.02245 -0.02955 0.0118 C -0.02812 0.01018 -0.02695 0.00856 -0.02565 0.00717 C -0.02474 0.00601 -0.02421 0.00463 -0.02343 0.00439 C -0.02239 0.00416 -0.02174 0.00393 -0.02057 0.00324 C -0.0194 0.00231 -0.01836 0.00138 -0.01718 0.00046 C -0.01419 -0.0007 -0.00885 -0.0007 -0.00625 -0.0007 C 0.00222 -0.00047 -0.00117 0.00138 -4.16667E-6 0.00208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37" dur="2000" fill="hold"/>
                                        <p:tgtEl>
                                          <p:spTgt spid="20"/>
                                        </p:tgtEl>
                                        <p:attrNameLst>
                                          <p:attrName>ppt_x</p:attrName>
                                          <p:attrName>ppt_y</p:attrName>
                                        </p:attrNameLst>
                                      </p:cBhvr>
                                      <p:rCtr x="18099" y="18773"/>
                                    </p:animMotion>
                                  </p:childTnLst>
                                </p:cTn>
                              </p:par>
                            </p:childTnLst>
                          </p:cTn>
                        </p:par>
                        <p:par>
                          <p:cTn id="38" fill="hold">
                            <p:stCondLst>
                              <p:cond delay="3500"/>
                            </p:stCondLst>
                            <p:childTnLst>
                              <p:par>
                                <p:cTn id="39" presetID="53" presetClass="entr" presetSubtype="16" fill="hold" grpId="0" nodeType="afterEffect">
                                  <p:stCondLst>
                                    <p:cond delay="0"/>
                                  </p:stCondLst>
                                  <p:childTnLst>
                                    <p:set>
                                      <p:cBhvr>
                                        <p:cTn id="40" dur="1" fill="hold">
                                          <p:stCondLst>
                                            <p:cond delay="0"/>
                                          </p:stCondLst>
                                        </p:cTn>
                                        <p:tgtEl>
                                          <p:spTgt spid="36"/>
                                        </p:tgtEl>
                                        <p:attrNameLst>
                                          <p:attrName>style.visibility</p:attrName>
                                        </p:attrNameLst>
                                      </p:cBhvr>
                                      <p:to>
                                        <p:strVal val="visible"/>
                                      </p:to>
                                    </p:set>
                                    <p:anim calcmode="lin" valueType="num">
                                      <p:cBhvr>
                                        <p:cTn id="41" dur="500" fill="hold"/>
                                        <p:tgtEl>
                                          <p:spTgt spid="36"/>
                                        </p:tgtEl>
                                        <p:attrNameLst>
                                          <p:attrName>ppt_w</p:attrName>
                                        </p:attrNameLst>
                                      </p:cBhvr>
                                      <p:tavLst>
                                        <p:tav tm="0">
                                          <p:val>
                                            <p:fltVal val="0"/>
                                          </p:val>
                                        </p:tav>
                                        <p:tav tm="100000">
                                          <p:val>
                                            <p:strVal val="#ppt_w"/>
                                          </p:val>
                                        </p:tav>
                                      </p:tavLst>
                                    </p:anim>
                                    <p:anim calcmode="lin" valueType="num">
                                      <p:cBhvr>
                                        <p:cTn id="42" dur="500" fill="hold"/>
                                        <p:tgtEl>
                                          <p:spTgt spid="36"/>
                                        </p:tgtEl>
                                        <p:attrNameLst>
                                          <p:attrName>ppt_h</p:attrName>
                                        </p:attrNameLst>
                                      </p:cBhvr>
                                      <p:tavLst>
                                        <p:tav tm="0">
                                          <p:val>
                                            <p:fltVal val="0"/>
                                          </p:val>
                                        </p:tav>
                                        <p:tav tm="100000">
                                          <p:val>
                                            <p:strVal val="#ppt_h"/>
                                          </p:val>
                                        </p:tav>
                                      </p:tavLst>
                                    </p:anim>
                                    <p:animEffect transition="in" filter="fade">
                                      <p:cBhvr>
                                        <p:cTn id="43" dur="500"/>
                                        <p:tgtEl>
                                          <p:spTgt spid="36"/>
                                        </p:tgtEl>
                                      </p:cBhvr>
                                    </p:animEffect>
                                  </p:childTnLst>
                                </p:cTn>
                              </p:par>
                              <p:par>
                                <p:cTn id="44" presetID="2" presetClass="entr" presetSubtype="2" fill="hold" grpId="0" nodeType="withEffect">
                                  <p:stCondLst>
                                    <p:cond delay="0"/>
                                  </p:stCondLst>
                                  <p:childTnLst>
                                    <p:set>
                                      <p:cBhvr>
                                        <p:cTn id="45" dur="1" fill="hold">
                                          <p:stCondLst>
                                            <p:cond delay="0"/>
                                          </p:stCondLst>
                                        </p:cTn>
                                        <p:tgtEl>
                                          <p:spTgt spid="50"/>
                                        </p:tgtEl>
                                        <p:attrNameLst>
                                          <p:attrName>style.visibility</p:attrName>
                                        </p:attrNameLst>
                                      </p:cBhvr>
                                      <p:to>
                                        <p:strVal val="visible"/>
                                      </p:to>
                                    </p:set>
                                    <p:anim calcmode="lin" valueType="num">
                                      <p:cBhvr additive="base">
                                        <p:cTn id="46" dur="500" fill="hold"/>
                                        <p:tgtEl>
                                          <p:spTgt spid="50"/>
                                        </p:tgtEl>
                                        <p:attrNameLst>
                                          <p:attrName>ppt_x</p:attrName>
                                        </p:attrNameLst>
                                      </p:cBhvr>
                                      <p:tavLst>
                                        <p:tav tm="0">
                                          <p:val>
                                            <p:strVal val="1+#ppt_w/2"/>
                                          </p:val>
                                        </p:tav>
                                        <p:tav tm="100000">
                                          <p:val>
                                            <p:strVal val="#ppt_x"/>
                                          </p:val>
                                        </p:tav>
                                      </p:tavLst>
                                    </p:anim>
                                    <p:anim calcmode="lin" valueType="num">
                                      <p:cBhvr additive="base">
                                        <p:cTn id="47" dur="500" fill="hold"/>
                                        <p:tgtEl>
                                          <p:spTgt spid="50"/>
                                        </p:tgtEl>
                                        <p:attrNameLst>
                                          <p:attrName>ppt_y</p:attrName>
                                        </p:attrNameLst>
                                      </p:cBhvr>
                                      <p:tavLst>
                                        <p:tav tm="0">
                                          <p:val>
                                            <p:strVal val="#ppt_y"/>
                                          </p:val>
                                        </p:tav>
                                        <p:tav tm="100000">
                                          <p:val>
                                            <p:strVal val="#ppt_y"/>
                                          </p:val>
                                        </p:tav>
                                      </p:tavLst>
                                    </p:anim>
                                  </p:childTnLst>
                                </p:cTn>
                              </p:par>
                              <p:par>
                                <p:cTn id="48" presetID="2" presetClass="entr" presetSubtype="2" fill="hold" grpId="0" nodeType="withEffect">
                                  <p:stCondLst>
                                    <p:cond delay="0"/>
                                  </p:stCondLst>
                                  <p:childTnLst>
                                    <p:set>
                                      <p:cBhvr>
                                        <p:cTn id="49" dur="1" fill="hold">
                                          <p:stCondLst>
                                            <p:cond delay="0"/>
                                          </p:stCondLst>
                                        </p:cTn>
                                        <p:tgtEl>
                                          <p:spTgt spid="49"/>
                                        </p:tgtEl>
                                        <p:attrNameLst>
                                          <p:attrName>style.visibility</p:attrName>
                                        </p:attrNameLst>
                                      </p:cBhvr>
                                      <p:to>
                                        <p:strVal val="visible"/>
                                      </p:to>
                                    </p:set>
                                    <p:anim calcmode="lin" valueType="num">
                                      <p:cBhvr additive="base">
                                        <p:cTn id="50" dur="500" fill="hold"/>
                                        <p:tgtEl>
                                          <p:spTgt spid="49"/>
                                        </p:tgtEl>
                                        <p:attrNameLst>
                                          <p:attrName>ppt_x</p:attrName>
                                        </p:attrNameLst>
                                      </p:cBhvr>
                                      <p:tavLst>
                                        <p:tav tm="0">
                                          <p:val>
                                            <p:strVal val="1+#ppt_w/2"/>
                                          </p:val>
                                        </p:tav>
                                        <p:tav tm="100000">
                                          <p:val>
                                            <p:strVal val="#ppt_x"/>
                                          </p:val>
                                        </p:tav>
                                      </p:tavLst>
                                    </p:anim>
                                    <p:anim calcmode="lin" valueType="num">
                                      <p:cBhvr additive="base">
                                        <p:cTn id="51" dur="500" fill="hold"/>
                                        <p:tgtEl>
                                          <p:spTgt spid="49"/>
                                        </p:tgtEl>
                                        <p:attrNameLst>
                                          <p:attrName>ppt_y</p:attrName>
                                        </p:attrNameLst>
                                      </p:cBhvr>
                                      <p:tavLst>
                                        <p:tav tm="0">
                                          <p:val>
                                            <p:strVal val="#ppt_y"/>
                                          </p:val>
                                        </p:tav>
                                        <p:tav tm="100000">
                                          <p:val>
                                            <p:strVal val="#ppt_y"/>
                                          </p:val>
                                        </p:tav>
                                      </p:tavLst>
                                    </p:anim>
                                  </p:childTnLst>
                                </p:cTn>
                              </p:par>
                            </p:childTnLst>
                          </p:cTn>
                        </p:par>
                        <p:par>
                          <p:cTn id="52" fill="hold">
                            <p:stCondLst>
                              <p:cond delay="4000"/>
                            </p:stCondLst>
                            <p:childTnLst>
                              <p:par>
                                <p:cTn id="53" presetID="53" presetClass="entr" presetSubtype="16" fill="hold" grpId="1" nodeType="afterEffect">
                                  <p:stCondLst>
                                    <p:cond delay="0"/>
                                  </p:stCondLst>
                                  <p:childTnLst>
                                    <p:set>
                                      <p:cBhvr>
                                        <p:cTn id="54" dur="1" fill="hold">
                                          <p:stCondLst>
                                            <p:cond delay="0"/>
                                          </p:stCondLst>
                                        </p:cTn>
                                        <p:tgtEl>
                                          <p:spTgt spid="22"/>
                                        </p:tgtEl>
                                        <p:attrNameLst>
                                          <p:attrName>style.visibility</p:attrName>
                                        </p:attrNameLst>
                                      </p:cBhvr>
                                      <p:to>
                                        <p:strVal val="visible"/>
                                      </p:to>
                                    </p:set>
                                    <p:anim calcmode="lin" valueType="num">
                                      <p:cBhvr>
                                        <p:cTn id="55" dur="500" fill="hold"/>
                                        <p:tgtEl>
                                          <p:spTgt spid="22"/>
                                        </p:tgtEl>
                                        <p:attrNameLst>
                                          <p:attrName>ppt_w</p:attrName>
                                        </p:attrNameLst>
                                      </p:cBhvr>
                                      <p:tavLst>
                                        <p:tav tm="0">
                                          <p:val>
                                            <p:fltVal val="0"/>
                                          </p:val>
                                        </p:tav>
                                        <p:tav tm="100000">
                                          <p:val>
                                            <p:strVal val="#ppt_w"/>
                                          </p:val>
                                        </p:tav>
                                      </p:tavLst>
                                    </p:anim>
                                    <p:anim calcmode="lin" valueType="num">
                                      <p:cBhvr>
                                        <p:cTn id="56" dur="500" fill="hold"/>
                                        <p:tgtEl>
                                          <p:spTgt spid="22"/>
                                        </p:tgtEl>
                                        <p:attrNameLst>
                                          <p:attrName>ppt_h</p:attrName>
                                        </p:attrNameLst>
                                      </p:cBhvr>
                                      <p:tavLst>
                                        <p:tav tm="0">
                                          <p:val>
                                            <p:fltVal val="0"/>
                                          </p:val>
                                        </p:tav>
                                        <p:tav tm="100000">
                                          <p:val>
                                            <p:strVal val="#ppt_h"/>
                                          </p:val>
                                        </p:tav>
                                      </p:tavLst>
                                    </p:anim>
                                    <p:animEffect transition="in" filter="fade">
                                      <p:cBhvr>
                                        <p:cTn id="57" dur="500"/>
                                        <p:tgtEl>
                                          <p:spTgt spid="22"/>
                                        </p:tgtEl>
                                      </p:cBhvr>
                                    </p:animEffect>
                                  </p:childTnLst>
                                </p:cTn>
                              </p:par>
                            </p:childTnLst>
                          </p:cTn>
                        </p:par>
                        <p:par>
                          <p:cTn id="58" fill="hold">
                            <p:stCondLst>
                              <p:cond delay="4500"/>
                            </p:stCondLst>
                            <p:childTnLst>
                              <p:par>
                                <p:cTn id="59" presetID="0" presetClass="path" presetSubtype="0" accel="50000" fill="hold" grpId="0" nodeType="afterEffect">
                                  <p:stCondLst>
                                    <p:cond delay="0"/>
                                  </p:stCondLst>
                                  <p:childTnLst>
                                    <p:animMotion origin="layout" path="M 2.5E-6 -0.00116 L 2.5E-6 -0.00093 C -0.00143 -0.00347 -0.003 -0.00579 -0.00443 -0.00833 C -0.00977 -0.01852 0.00013 -0.0037 -0.00808 -0.01505 C -0.0086 -0.0169 -0.00873 -0.01852 -0.00938 -0.01991 C -0.0099 -0.02107 -0.01068 -0.02199 -0.0112 -0.02315 C -0.01172 -0.02431 -0.01172 -0.02569 -0.01185 -0.02685 C -0.01276 -0.03079 -0.01315 -0.03125 -0.01446 -0.03495 C -0.01459 -0.03634 -0.01511 -0.0412 -0.01563 -0.04282 C -0.01667 -0.04676 -0.01836 -0.04954 -0.02058 -0.05093 L -0.02253 -0.05185 C -0.02318 -0.05278 -0.0237 -0.05347 -0.02435 -0.0544 C -0.02526 -0.05556 -0.02591 -0.05671 -0.02683 -0.05787 C -0.02748 -0.05833 -0.02813 -0.05833 -0.02878 -0.05903 C -0.02943 -0.05949 -0.02995 -0.06065 -0.0306 -0.06134 C -0.03125 -0.06157 -0.0319 -0.06204 -0.03242 -0.06227 C -0.03516 -0.06389 -0.03529 -0.06366 -0.03815 -0.06458 C -0.03893 -0.06505 -0.03972 -0.06551 -0.04063 -0.06597 C -0.04675 -0.06806 -0.04766 -0.06806 -0.05313 -0.06921 C -0.05378 -0.06968 -0.0543 -0.07014 -0.05508 -0.07037 C -0.05795 -0.0713 -0.0638 -0.07269 -0.0638 -0.07245 C -0.06823 -0.07546 -0.06615 -0.07431 -0.06992 -0.07593 C -0.07683 -0.07593 -0.08373 -0.07569 -0.09063 -0.075 C -0.09154 -0.075 -0.09232 -0.07407 -0.0931 -0.07384 C -0.0944 -0.07338 -0.09558 -0.07315 -0.09688 -0.07269 C -0.09792 -0.07245 -0.09896 -0.07199 -0.1 -0.07153 C -0.10417 -0.06782 -0.10078 -0.07037 -0.1056 -0.06806 C -0.10625 -0.06782 -0.1069 -0.06713 -0.10742 -0.0669 C -0.10925 -0.0662 -0.11263 -0.06528 -0.11433 -0.06458 C -0.11498 -0.06412 -0.11563 -0.06389 -0.11628 -0.06366 C -0.11875 -0.06157 -0.11836 -0.06134 -0.12058 -0.05995 C -0.12162 -0.05949 -0.12266 -0.05926 -0.1237 -0.05903 C -0.12435 -0.0588 -0.125 -0.0581 -0.12565 -0.05787 C -0.13112 -0.05486 -0.12552 -0.05833 -0.13008 -0.05556 C -0.13125 -0.05394 -0.13308 -0.05324 -0.13373 -0.05093 C -0.13425 -0.04954 -0.13438 -0.04838 -0.13503 -0.04745 C -0.13568 -0.04676 -0.1362 -0.04676 -0.13698 -0.0463 C -0.13776 -0.0456 -0.13854 -0.04491 -0.13946 -0.04398 C -0.14024 -0.04306 -0.14102 -0.04167 -0.14206 -0.04051 C -0.14323 -0.03912 -0.14584 -0.03588 -0.14584 -0.03565 C -0.14597 -0.03495 -0.14623 -0.03333 -0.14701 -0.03264 C -0.15417 -0.02338 -0.14505 -0.03889 -0.1513 -0.02917 C -0.15209 -0.02778 -0.15287 -0.02569 -0.15378 -0.02454 C -0.15469 -0.02338 -0.1556 -0.02315 -0.15625 -0.02222 C -0.15781 -0.01991 -0.15886 -0.01574 -0.16068 -0.01389 C -0.16289 -0.01181 -0.16511 -0.01042 -0.1668 -0.00694 C -0.16745 -0.00602 -0.16771 -0.00463 -0.1681 -0.00347 C -0.16992 3.7037E-7 -0.17162 0.0037 -0.1737 0.00671 C -0.17461 0.00787 -0.17552 0.0088 -0.1763 0.01018 C -0.1767 0.01111 -0.17709 0.0125 -0.17761 0.01343 C -0.17813 0.01481 -0.17891 0.01574 -0.17943 0.01713 C -0.18021 0.01829 -0.18034 0.01921 -0.1806 0.0206 C -0.18112 0.02199 -0.18151 0.02384 -0.1819 0.02523 C -0.18242 0.02616 -0.18321 0.02639 -0.18399 0.02755 C -0.18906 0.03704 -0.18399 0.03032 -0.18815 0.03542 C -0.18933 0.03843 -0.18959 0.03981 -0.19128 0.04236 C -0.19245 0.04398 -0.19375 0.04537 -0.19505 0.04722 C -0.19831 0.05162 -0.19662 0.05 -0.2 0.05185 C -0.20326 0.06088 -0.19896 0.04977 -0.20326 0.05741 C -0.20391 0.0588 -0.2043 0.06065 -0.20508 0.06204 C -0.2056 0.06296 -0.20625 0.06366 -0.2069 0.06435 C -0.20886 0.06643 -0.20964 0.06643 -0.2112 0.06898 C -0.21615 0.07639 -0.21029 0.06898 -0.21511 0.07454 C -0.21901 0.08565 -0.21576 0.07824 -0.22005 0.08495 C -0.22097 0.08588 -0.22136 0.08727 -0.22214 0.08843 C -0.2224 0.08958 -0.22253 0.09097 -0.22305 0.0919 C -0.22396 0.09329 -0.22526 0.09421 -0.2263 0.09537 C -0.22761 0.10278 -0.22591 0.09514 -0.22878 0.10093 C -0.23034 0.1044 -0.23151 0.10856 -0.23308 0.11157 C -0.23854 0.12153 -0.23112 0.1081 -0.2375 0.11852 C -0.24219 0.12593 -0.23841 0.12014 -0.24128 0.12662 C -0.2418 0.12778 -0.24271 0.1287 -0.2431 0.12986 C -0.24401 0.13218 -0.24479 0.13472 -0.24571 0.13681 C -0.2461 0.13796 -0.24831 0.14329 -0.2487 0.14491 C -0.25026 0.15046 -0.24805 0.14676 -0.2513 0.15069 C -0.25261 0.15741 -0.25091 0.15116 -0.25378 0.15625 C -0.2543 0.15741 -0.25456 0.1588 -0.25508 0.15995 C -0.25612 0.16157 -0.25768 0.1625 -0.25873 0.16435 C -0.25951 0.16574 -0.2599 0.16713 -0.26055 0.16829 C -0.26185 0.16991 -0.26341 0.17083 -0.26446 0.17268 C -0.26667 0.17708 -0.2655 0.17546 -0.26823 0.17731 C -0.27136 0.18102 -0.27097 0.18171 -0.27383 0.18287 C -0.27539 0.1838 -0.27878 0.18518 -0.27878 0.18542 C -0.28008 0.18681 -0.28125 0.18866 -0.28255 0.19005 C -0.28334 0.19074 -0.28425 0.19143 -0.28503 0.19236 C -0.28633 0.19375 -0.2875 0.19537 -0.2888 0.19699 C -0.29037 0.19861 -0.29232 0.19931 -0.29375 0.20139 C -0.2974 0.20694 -0.29571 0.20509 -0.29883 0.20694 C -0.3 0.2088 -0.3017 0.20926 -0.30248 0.21181 L -0.30625 0.22199 C -0.30677 0.22338 -0.3069 0.22454 -0.30755 0.22546 C -0.31302 0.23588 -0.30625 0.22292 -0.31068 0.23264 C -0.3112 0.2338 -0.31198 0.23472 -0.3125 0.23611 C -0.31302 0.23704 -0.31328 0.23843 -0.3138 0.23958 C -0.31485 0.2412 -0.31589 0.24236 -0.3168 0.24398 C -0.31979 0.24931 -0.31641 0.24653 -0.32005 0.24861 C -0.32071 0.25 -0.32123 0.25116 -0.32188 0.25208 C -0.32253 0.25301 -0.32318 0.25301 -0.3237 0.25324 C -0.32474 0.25393 -0.32552 0.25463 -0.3263 0.25556 C -0.32943 0.25926 -0.32865 0.26018 -0.33255 0.26366 C -0.33451 0.26528 -0.33737 0.26759 -0.3388 0.27037 C -0.33946 0.27176 -0.33985 0.27315 -0.34063 0.27407 C -0.34141 0.27454 -0.34245 0.27454 -0.34323 0.275 C -0.34375 0.27546 -0.3444 0.27569 -0.34505 0.27639 C -0.34584 0.27708 -0.34662 0.27778 -0.34753 0.27847 C -0.35065 0.28102 -0.35326 0.28032 -0.3569 0.28079 C -0.35755 0.28125 -0.35821 0.28194 -0.35886 0.28194 C -0.36797 0.2838 -0.36836 0.28333 -0.37696 0.28194 C -0.38112 0.28148 -0.38529 0.28079 -0.38946 0.27847 C -0.39479 0.27569 -0.38776 0.2794 -0.3931 0.275 C -0.39388 0.27454 -0.39479 0.27454 -0.39571 0.27407 C -0.39688 0.27222 -0.3987 0.27014 -0.4 0.26944 C -0.4013 0.26875 -0.40261 0.26875 -0.40378 0.26829 C -0.40443 0.26782 -0.40508 0.26736 -0.40573 0.26713 C -0.40638 0.2662 -0.40677 0.26528 -0.40755 0.26481 C -0.40873 0.26389 -0.41003 0.26296 -0.41133 0.2625 C -0.41732 0.25972 -0.41459 0.26065 -0.41953 0.25903 C -0.42005 0.2581 -0.42058 0.25741 -0.42136 0.25671 C -0.42279 0.25532 -0.42474 0.25532 -0.4263 0.2544 C -0.42748 0.2537 -0.42878 0.25301 -0.43008 0.25208 L -0.4319 0.25093 C -0.43255 0.25023 -0.43321 0.24931 -0.43386 0.24861 C -0.43503 0.24768 -0.43646 0.24792 -0.4375 0.2463 C -0.44024 0.24329 -0.4388 0.24468 -0.44193 0.2419 C -0.44271 0.24028 -0.44349 0.23843 -0.4444 0.23727 C -0.44597 0.23472 -0.44714 0.23449 -0.44883 0.23264 C -0.44948 0.23194 -0.45013 0.23125 -0.45065 0.23032 C -0.45117 0.22917 -0.4513 0.22778 -0.45196 0.22685 C -0.45248 0.22593 -0.45313 0.22616 -0.45378 0.22546 C -0.45443 0.225 -0.45508 0.22407 -0.45573 0.22338 C -0.46094 0.21505 -0.45313 0.22569 -0.46003 0.21296 C -0.4625 0.20856 -0.4612 0.21042 -0.4638 0.20694 C -0.46393 0.20602 -0.46406 0.20463 -0.46446 0.2037 C -0.46511 0.20139 -0.46693 0.19699 -0.46693 0.19722 C -0.46784 0.19005 -0.46732 0.19375 -0.46888 0.18518 C -0.46901 0.18426 -0.46901 0.18287 -0.4694 0.18194 L -0.47071 0.17847 C -0.47084 0.17616 -0.47097 0.17384 -0.47136 0.17153 C -0.47149 0.17014 -0.47188 0.16852 -0.47188 0.1669 C -0.47266 0.14954 -0.47136 0.14444 -0.47383 0.13125 L -0.475 0.12431 C -0.47526 0.12315 -0.47552 0.12199 -0.47578 0.12083 C -0.47578 0.11944 -0.47591 0.11759 -0.4763 0.1162 C -0.47696 0.11366 -0.47878 0.10949 -0.47878 0.10972 C -0.48021 0.08866 -0.47969 0.09907 -0.47878 0.06319 C -0.47878 0.05972 -0.47852 0.05625 -0.47813 0.05278 C -0.478 0.05185 -0.47774 0.05046 -0.47761 0.04954 C -0.47735 0.04745 -0.47722 0.0456 -0.47696 0.04352 C -0.47683 0.0419 -0.47656 0.04028 -0.4763 0.03889 C -0.47604 0.03704 -0.47591 0.03518 -0.47578 0.0331 C -0.47474 0.02593 -0.47565 0.03333 -0.47383 0.02616 C -0.47331 0.02407 -0.47292 0.02153 -0.47253 0.01944 L -0.47136 0.0125 C -0.4711 0.01134 -0.47097 0.00995 -0.47071 0.00903 C -0.47031 0.00787 -0.46979 0.00671 -0.4694 0.00556 C -0.46797 0.00046 -0.46979 0.0037 -0.46758 -0.00116 C -0.46693 -0.00255 -0.46628 -0.00347 -0.46576 -0.00486 C -0.46524 -0.00602 -0.46498 -0.00718 -0.46446 -0.00833 C -0.46328 -0.01065 -0.46068 -0.01505 -0.46068 -0.01482 C -0.45925 -0.02292 -0.46133 -0.01389 -0.45625 -0.02315 C -0.45547 -0.025 -0.45469 -0.02662 -0.45378 -0.02778 C -0.45261 -0.02963 -0.45117 -0.03056 -0.45013 -0.03264 C -0.44922 -0.03403 -0.44857 -0.03588 -0.44753 -0.03727 C -0.44584 -0.03935 -0.44219 -0.0419 -0.44011 -0.04282 C -0.43933 -0.04329 -0.43828 -0.04352 -0.4375 -0.04398 C -0.43464 -0.04537 -0.43529 -0.0456 -0.4319 -0.04954 L -0.4319 -0.04931 C -0.43138 -0.05 -0.4306 -0.05023 -0.43008 -0.05093 C -0.42878 -0.05208 -0.42774 -0.05463 -0.4263 -0.05556 C -0.42513 -0.05625 -0.4237 -0.05671 -0.42253 -0.05787 C -0.42045 -0.05926 -0.41953 -0.06019 -0.41758 -0.06134 C -0.41615 -0.06204 -0.41459 -0.06273 -0.41315 -0.06366 C -0.41263 -0.06389 -0.41185 -0.06435 -0.41133 -0.06458 C -0.41055 -0.06505 -0.40964 -0.06551 -0.40873 -0.06597 C -0.40821 -0.0662 -0.40755 -0.06667 -0.4069 -0.0669 C -0.40586 -0.06736 -0.40482 -0.06759 -0.40378 -0.06806 C -0.40261 -0.06875 -0.4013 -0.06991 -0.4 -0.07037 C -0.39401 -0.07222 -0.39766 -0.0713 -0.38946 -0.07269 C -0.3888 -0.07315 -0.38815 -0.07361 -0.3875 -0.07384 C -0.38659 -0.07431 -0.38542 -0.07454 -0.38438 -0.075 C -0.3836 -0.07546 -0.38281 -0.07593 -0.38203 -0.07593 L -0.36511 -0.075 C -0.36341 -0.07477 -0.35495 -0.07315 -0.35326 -0.07269 C -0.35235 -0.07153 -0.35156 -0.07014 -0.35065 -0.06921 C -0.34961 -0.06829 -0.34649 -0.06713 -0.34558 -0.0669 C -0.3444 -0.06644 -0.34323 -0.06644 -0.34193 -0.06597 C -0.34128 -0.06551 -0.34063 -0.06505 -0.34011 -0.06458 C -0.3392 -0.06412 -0.33841 -0.06389 -0.3375 -0.06366 C -0.33711 -0.06227 -0.33685 -0.06111 -0.33633 -0.05995 C -0.33412 -0.05625 -0.33347 -0.05671 -0.3306 -0.0544 C -0.32604 -0.05046 -0.33008 -0.05324 -0.3263 -0.05093 C -0.32565 -0.05 -0.325 -0.04954 -0.32448 -0.04861 C -0.32227 -0.04583 -0.32188 -0.04468 -0.3194 -0.04282 C -0.31862 -0.04236 -0.31784 -0.04213 -0.3168 -0.04167 C -0.31628 -0.04097 -0.31563 -0.04028 -0.31498 -0.03958 C -0.31433 -0.03796 -0.31406 -0.03565 -0.31315 -0.03495 C -0.31172 -0.03333 -0.30808 -0.03264 -0.30808 -0.03241 C -0.30729 -0.03032 -0.3069 -0.02732 -0.30573 -0.02546 C -0.30482 -0.02454 -0.30391 -0.02361 -0.30313 -0.02222 C -0.30209 -0.02014 -0.30143 -0.01759 -0.30065 -0.01505 C -0.30026 -0.01389 -0.3 -0.01273 -0.29935 -0.01157 C -0.29883 -0.01065 -0.29805 -0.00949 -0.29753 -0.00833 C -0.29479 -0.00208 -0.29753 -0.00764 -0.29571 -0.00116 C -0.29492 0.00116 -0.29401 0.00347 -0.2931 0.00556 L -0.29193 0.00903 L -0.29063 0.0125 C -0.29024 0.01343 -0.29011 0.01528 -0.28933 0.01574 C -0.28789 0.01782 -0.28672 0.01875 -0.28568 0.02153 C -0.28516 0.02292 -0.2849 0.02477 -0.28438 0.02616 C -0.28347 0.02917 -0.28268 0.03102 -0.28125 0.0331 C -0.28073 0.03403 -0.28008 0.03472 -0.2793 0.03542 C -0.27722 0.0419 -0.2793 0.03634 -0.2763 0.0412 C -0.27552 0.04236 -0.27526 0.04375 -0.27435 0.04468 C -0.27357 0.0456 -0.27266 0.0456 -0.27188 0.04606 C -0.27136 0.04722 -0.27071 0.04861 -0.27005 0.04954 C -0.2694 0.05 -0.26875 0.05 -0.26823 0.05046 C -0.26719 0.05139 -0.26615 0.05208 -0.26498 0.05278 C -0.2638 0.0537 -0.26133 0.05509 -0.26133 0.05532 C -0.26055 0.05602 -0.26003 0.05694 -0.25951 0.05741 C -0.25664 0.05972 -0.25795 0.05671 -0.2556 0.06204 C -0.25469 0.06412 -0.25391 0.06667 -0.25313 0.06898 C -0.2517 0.07315 -0.25065 0.07616 -0.24818 0.07917 C -0.24414 0.08403 -0.24531 0.08356 -0.24128 0.08611 C -0.23998 0.08704 -0.2375 0.08843 -0.2375 0.08866 C -0.23281 0.09514 -0.23737 0.08912 -0.23255 0.09421 C -0.22904 0.09792 -0.23229 0.0956 -0.22878 0.09768 C -0.22852 0.09884 -0.22813 0.10023 -0.22748 0.10093 C -0.22722 0.10185 -0.22591 0.10116 -0.22565 0.10231 C -0.22487 0.10417 -0.22513 0.10741 -0.22435 0.10949 C -0.22305 0.11273 -0.22292 0.11319 -0.22214 0.11759 C -0.22097 0.1213 -0.22123 0.12477 -0.21875 0.12755 L -0.21706 0.12986 C -0.21589 0.13611 -0.21706 0.13125 -0.21446 0.13681 C -0.21393 0.13796 -0.2138 0.13935 -0.21315 0.14028 C -0.21263 0.1412 -0.21198 0.1412 -0.2112 0.14167 C -0.21107 0.14259 -0.2112 0.14398 -0.21068 0.14491 C -0.21016 0.14583 -0.20938 0.1456 -0.20873 0.14606 C -0.20821 0.14676 -0.20716 0.14768 -0.20625 0.14838 C -0.20365 0.15579 -0.2069 0.14838 -0.20326 0.15393 C -0.1974 0.16343 -0.20104 0.16088 -0.19688 0.16319 C -0.19089 0.17454 -0.19857 0.16111 -0.19323 0.16829 C -0.19245 0.16898 -0.19193 0.1706 -0.19128 0.17153 C -0.19037 0.17292 -0.18959 0.17384 -0.18906 0.175 C -0.18841 0.17616 -0.18802 0.17755 -0.18776 0.17847 C -0.18607 0.18102 -0.18529 0.18102 -0.18321 0.18194 C -0.18268 0.18565 -0.18268 0.18588 -0.18151 0.19005 C -0.18086 0.1912 -0.1806 0.19236 -0.18021 0.19329 C -0.17956 0.19444 -0.17891 0.19491 -0.17813 0.1956 C -0.17774 0.19699 -0.17761 0.19815 -0.17683 0.19907 C -0.17565 0.20139 -0.17461 0.20162 -0.17318 0.20255 C -0.17188 0.20417 -0.17071 0.20625 -0.1694 0.20694 L -0.1638 0.21065 C -0.16315 0.21111 -0.1625 0.21111 -0.16185 0.21181 L -0.16003 0.21412 C -0.15742 0.22361 -0.16068 0.21435 -0.15586 0.22106 C -0.15482 0.22176 -0.15352 0.22824 -0.15326 0.22917 C -0.15235 0.23148 -0.15143 0.23356 -0.15078 0.23611 L -0.14818 0.24306 C -0.14779 0.24398 -0.14753 0.2456 -0.14701 0.2463 C -0.13776 0.25764 -0.1474 0.24606 -0.14076 0.25324 C -0.13998 0.25393 -0.13946 0.25509 -0.1388 0.25556 C -0.1375 0.25648 -0.1362 0.25718 -0.13503 0.25787 C -0.13438 0.2581 -0.13373 0.25833 -0.13321 0.25903 C -0.1319 0.26042 -0.13086 0.26319 -0.1293 0.26366 C -0.12461 0.26505 -0.12696 0.26435 -0.12253 0.26597 C -0.12188 0.26667 -0.12136 0.26759 -0.12058 0.26829 C -0.11966 0.26875 -0.11315 0.2713 -0.11185 0.27268 L -0.11003 0.275 C -0.10977 0.27639 -0.10977 0.27755 -0.10938 0.27847 C -0.10821 0.28194 -0.10742 0.28218 -0.1056 0.2831 C -0.10065 0.28565 -0.10143 0.28518 -0.09688 0.28704 L -0.0638 0.28542 C -0.053 0.28472 -0.05612 0.28611 -0.04935 0.28194 L -0.04935 0.28218 C -0.04753 0.28148 -0.04545 0.28056 -0.04375 0.27963 C -0.04245 0.27917 -0.04128 0.27847 -0.03998 0.27731 C -0.0392 0.27662 -0.03828 0.27593 -0.0375 0.275 C -0.03451 0.27199 -0.03646 0.27361 -0.03373 0.26944 C -0.03321 0.26852 -0.03242 0.26782 -0.0319 0.26713 C -0.03099 0.26551 -0.03034 0.26389 -0.02943 0.2625 C -0.02878 0.26157 -0.02813 0.26088 -0.02748 0.26018 C -0.02201 0.25301 -0.02748 0.25995 -0.02318 0.2544 C -0.02292 0.25324 -0.02292 0.25185 -0.02253 0.25093 C -0.02201 0.25023 -0.02123 0.25046 -0.02058 0.25 C -0.01992 0.24931 -0.0194 0.24815 -0.01875 0.24768 C -0.01198 0.24051 -0.02162 0.25185 -0.0125 0.24074 L -0.01068 0.23843 L -0.00873 0.23611 C -0.00547 0.22685 -0.00977 0.23796 -0.0056 0.23032 C -0.00508 0.2294 -0.00482 0.22801 -0.00443 0.22685 C -0.00313 0.22361 -0.00065 0.21736 -0.00065 0.21759 C -0.00039 0.21597 -0.00026 0.21435 2.5E-6 0.21296 C 0.00026 0.21181 0.00091 0.21065 0.00117 0.20926 C 0.00169 0.20787 0.00208 0.20648 0.00247 0.20486 C 0.00273 0.2037 0.00299 0.20255 0.00312 0.20139 C 0.00338 0.19977 0.00338 0.19815 0.00377 0.19699 C 0.00416 0.1956 0.00455 0.19468 0.00508 0.19329 C 0.00521 0.19143 0.00521 0.18958 0.0056 0.18773 C 0.00625 0.18518 0.00768 0.18333 0.00807 0.18056 C 0.00833 0.17963 0.00833 0.17824 0.00885 0.17731 C 0.00924 0.17616 0.01002 0.17569 0.01067 0.175 C 0.01094 0.17153 0.01107 0.16829 0.0112 0.16435 C 0.01146 0.1625 0.01185 0.16065 0.01198 0.15856 C 0.01302 0.10741 0.00976 0.12685 0.01315 0.1081 C 0.01419 0.0956 0.01445 0.09653 0.01315 0.07824 C 0.01302 0.07662 0.01224 0.07593 0.01198 0.07454 C 0.01172 0.07245 0.0112 0.06782 0.01067 0.06551 C 0.01028 0.06412 0.00989 0.06319 0.00937 0.06204 C 0.00911 0.05833 0.00911 0.0544 0.00885 0.05046 C 0.00846 0.04815 0.00781 0.04606 0.00755 0.04352 L 0.0069 0.03889 C 0.00664 0.03518 0.0069 0.03102 0.00625 0.02755 C 0.00573 0.02407 0.00429 0.02153 0.00377 0.01829 C 0.00351 0.01713 0.00351 0.01574 0.00312 0.01481 C 0.0026 0.01343 0.00195 0.0125 0.00117 0.01134 C 0.00117 0.01018 0.00078 0.00903 0.00065 0.00787 C 0.00039 0.00625 -0.00013 0.00162 -0.00065 -0.00023 C -0.00209 -0.00579 2.5E-6 -0.00116 2.5E-6 -0.00093 L 2.5E-6 -0.00116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60" dur="2000" fill="hold"/>
                                        <p:tgtEl>
                                          <p:spTgt spid="22"/>
                                        </p:tgtEl>
                                        <p:attrNameLst>
                                          <p:attrName>ppt_x</p:attrName>
                                          <p:attrName>ppt_y</p:attrName>
                                        </p:attrNameLst>
                                      </p:cBhvr>
                                      <p:rCtr x="-23294" y="10671"/>
                                    </p:animMotion>
                                  </p:childTnLst>
                                </p:cTn>
                              </p:par>
                            </p:childTnLst>
                          </p:cTn>
                        </p:par>
                        <p:par>
                          <p:cTn id="61" fill="hold">
                            <p:stCondLst>
                              <p:cond delay="6500"/>
                            </p:stCondLst>
                            <p:childTnLst>
                              <p:par>
                                <p:cTn id="62" presetID="53" presetClass="entr" presetSubtype="16" fill="hold" grpId="0" nodeType="afterEffect">
                                  <p:stCondLst>
                                    <p:cond delay="0"/>
                                  </p:stCondLst>
                                  <p:childTnLst>
                                    <p:set>
                                      <p:cBhvr>
                                        <p:cTn id="63" dur="1" fill="hold">
                                          <p:stCondLst>
                                            <p:cond delay="0"/>
                                          </p:stCondLst>
                                        </p:cTn>
                                        <p:tgtEl>
                                          <p:spTgt spid="37"/>
                                        </p:tgtEl>
                                        <p:attrNameLst>
                                          <p:attrName>style.visibility</p:attrName>
                                        </p:attrNameLst>
                                      </p:cBhvr>
                                      <p:to>
                                        <p:strVal val="visible"/>
                                      </p:to>
                                    </p:set>
                                    <p:anim calcmode="lin" valueType="num">
                                      <p:cBhvr>
                                        <p:cTn id="64" dur="500" fill="hold"/>
                                        <p:tgtEl>
                                          <p:spTgt spid="37"/>
                                        </p:tgtEl>
                                        <p:attrNameLst>
                                          <p:attrName>ppt_w</p:attrName>
                                        </p:attrNameLst>
                                      </p:cBhvr>
                                      <p:tavLst>
                                        <p:tav tm="0">
                                          <p:val>
                                            <p:fltVal val="0"/>
                                          </p:val>
                                        </p:tav>
                                        <p:tav tm="100000">
                                          <p:val>
                                            <p:strVal val="#ppt_w"/>
                                          </p:val>
                                        </p:tav>
                                      </p:tavLst>
                                    </p:anim>
                                    <p:anim calcmode="lin" valueType="num">
                                      <p:cBhvr>
                                        <p:cTn id="65" dur="500" fill="hold"/>
                                        <p:tgtEl>
                                          <p:spTgt spid="37"/>
                                        </p:tgtEl>
                                        <p:attrNameLst>
                                          <p:attrName>ppt_h</p:attrName>
                                        </p:attrNameLst>
                                      </p:cBhvr>
                                      <p:tavLst>
                                        <p:tav tm="0">
                                          <p:val>
                                            <p:fltVal val="0"/>
                                          </p:val>
                                        </p:tav>
                                        <p:tav tm="100000">
                                          <p:val>
                                            <p:strVal val="#ppt_h"/>
                                          </p:val>
                                        </p:tav>
                                      </p:tavLst>
                                    </p:anim>
                                    <p:animEffect transition="in" filter="fade">
                                      <p:cBhvr>
                                        <p:cTn id="66" dur="500"/>
                                        <p:tgtEl>
                                          <p:spTgt spid="37"/>
                                        </p:tgtEl>
                                      </p:cBhvr>
                                    </p:animEffect>
                                  </p:childTnLst>
                                </p:cTn>
                              </p:par>
                              <p:par>
                                <p:cTn id="67" presetID="2" presetClass="entr" presetSubtype="2" fill="hold" grpId="0" nodeType="withEffect">
                                  <p:stCondLst>
                                    <p:cond delay="0"/>
                                  </p:stCondLst>
                                  <p:childTnLst>
                                    <p:set>
                                      <p:cBhvr>
                                        <p:cTn id="68" dur="1" fill="hold">
                                          <p:stCondLst>
                                            <p:cond delay="0"/>
                                          </p:stCondLst>
                                        </p:cTn>
                                        <p:tgtEl>
                                          <p:spTgt spid="48"/>
                                        </p:tgtEl>
                                        <p:attrNameLst>
                                          <p:attrName>style.visibility</p:attrName>
                                        </p:attrNameLst>
                                      </p:cBhvr>
                                      <p:to>
                                        <p:strVal val="visible"/>
                                      </p:to>
                                    </p:set>
                                    <p:anim calcmode="lin" valueType="num">
                                      <p:cBhvr additive="base">
                                        <p:cTn id="69" dur="500" fill="hold"/>
                                        <p:tgtEl>
                                          <p:spTgt spid="48"/>
                                        </p:tgtEl>
                                        <p:attrNameLst>
                                          <p:attrName>ppt_x</p:attrName>
                                        </p:attrNameLst>
                                      </p:cBhvr>
                                      <p:tavLst>
                                        <p:tav tm="0">
                                          <p:val>
                                            <p:strVal val="1+#ppt_w/2"/>
                                          </p:val>
                                        </p:tav>
                                        <p:tav tm="100000">
                                          <p:val>
                                            <p:strVal val="#ppt_x"/>
                                          </p:val>
                                        </p:tav>
                                      </p:tavLst>
                                    </p:anim>
                                    <p:anim calcmode="lin" valueType="num">
                                      <p:cBhvr additive="base">
                                        <p:cTn id="70" dur="500" fill="hold"/>
                                        <p:tgtEl>
                                          <p:spTgt spid="48"/>
                                        </p:tgtEl>
                                        <p:attrNameLst>
                                          <p:attrName>ppt_y</p:attrName>
                                        </p:attrNameLst>
                                      </p:cBhvr>
                                      <p:tavLst>
                                        <p:tav tm="0">
                                          <p:val>
                                            <p:strVal val="#ppt_y"/>
                                          </p:val>
                                        </p:tav>
                                        <p:tav tm="100000">
                                          <p:val>
                                            <p:strVal val="#ppt_y"/>
                                          </p:val>
                                        </p:tav>
                                      </p:tavLst>
                                    </p:anim>
                                  </p:childTnLst>
                                </p:cTn>
                              </p:par>
                              <p:par>
                                <p:cTn id="71" presetID="2" presetClass="entr" presetSubtype="2" fill="hold" grpId="0" nodeType="withEffect">
                                  <p:stCondLst>
                                    <p:cond delay="0"/>
                                  </p:stCondLst>
                                  <p:childTnLst>
                                    <p:set>
                                      <p:cBhvr>
                                        <p:cTn id="72" dur="1" fill="hold">
                                          <p:stCondLst>
                                            <p:cond delay="0"/>
                                          </p:stCondLst>
                                        </p:cTn>
                                        <p:tgtEl>
                                          <p:spTgt spid="51"/>
                                        </p:tgtEl>
                                        <p:attrNameLst>
                                          <p:attrName>style.visibility</p:attrName>
                                        </p:attrNameLst>
                                      </p:cBhvr>
                                      <p:to>
                                        <p:strVal val="visible"/>
                                      </p:to>
                                    </p:set>
                                    <p:anim calcmode="lin" valueType="num">
                                      <p:cBhvr additive="base">
                                        <p:cTn id="73" dur="500" fill="hold"/>
                                        <p:tgtEl>
                                          <p:spTgt spid="51"/>
                                        </p:tgtEl>
                                        <p:attrNameLst>
                                          <p:attrName>ppt_x</p:attrName>
                                        </p:attrNameLst>
                                      </p:cBhvr>
                                      <p:tavLst>
                                        <p:tav tm="0">
                                          <p:val>
                                            <p:strVal val="1+#ppt_w/2"/>
                                          </p:val>
                                        </p:tav>
                                        <p:tav tm="100000">
                                          <p:val>
                                            <p:strVal val="#ppt_x"/>
                                          </p:val>
                                        </p:tav>
                                      </p:tavLst>
                                    </p:anim>
                                    <p:anim calcmode="lin" valueType="num">
                                      <p:cBhvr additive="base">
                                        <p:cTn id="74" dur="500" fill="hold"/>
                                        <p:tgtEl>
                                          <p:spTgt spid="51"/>
                                        </p:tgtEl>
                                        <p:attrNameLst>
                                          <p:attrName>ppt_y</p:attrName>
                                        </p:attrNameLst>
                                      </p:cBhvr>
                                      <p:tavLst>
                                        <p:tav tm="0">
                                          <p:val>
                                            <p:strVal val="#ppt_y"/>
                                          </p:val>
                                        </p:tav>
                                        <p:tav tm="100000">
                                          <p:val>
                                            <p:strVal val="#ppt_y"/>
                                          </p:val>
                                        </p:tav>
                                      </p:tavLst>
                                    </p:anim>
                                  </p:childTnLst>
                                </p:cTn>
                              </p:par>
                            </p:childTnLst>
                          </p:cTn>
                        </p:par>
                        <p:par>
                          <p:cTn id="75" fill="hold">
                            <p:stCondLst>
                              <p:cond delay="7000"/>
                            </p:stCondLst>
                            <p:childTnLst>
                              <p:par>
                                <p:cTn id="76" presetID="53" presetClass="entr" presetSubtype="16" fill="hold" grpId="1"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p:cTn id="78" dur="500" fill="hold"/>
                                        <p:tgtEl>
                                          <p:spTgt spid="23"/>
                                        </p:tgtEl>
                                        <p:attrNameLst>
                                          <p:attrName>ppt_w</p:attrName>
                                        </p:attrNameLst>
                                      </p:cBhvr>
                                      <p:tavLst>
                                        <p:tav tm="0">
                                          <p:val>
                                            <p:fltVal val="0"/>
                                          </p:val>
                                        </p:tav>
                                        <p:tav tm="100000">
                                          <p:val>
                                            <p:strVal val="#ppt_w"/>
                                          </p:val>
                                        </p:tav>
                                      </p:tavLst>
                                    </p:anim>
                                    <p:anim calcmode="lin" valueType="num">
                                      <p:cBhvr>
                                        <p:cTn id="79" dur="500" fill="hold"/>
                                        <p:tgtEl>
                                          <p:spTgt spid="23"/>
                                        </p:tgtEl>
                                        <p:attrNameLst>
                                          <p:attrName>ppt_h</p:attrName>
                                        </p:attrNameLst>
                                      </p:cBhvr>
                                      <p:tavLst>
                                        <p:tav tm="0">
                                          <p:val>
                                            <p:fltVal val="0"/>
                                          </p:val>
                                        </p:tav>
                                        <p:tav tm="100000">
                                          <p:val>
                                            <p:strVal val="#ppt_h"/>
                                          </p:val>
                                        </p:tav>
                                      </p:tavLst>
                                    </p:anim>
                                    <p:animEffect transition="in" filter="fade">
                                      <p:cBhvr>
                                        <p:cTn id="80" dur="500"/>
                                        <p:tgtEl>
                                          <p:spTgt spid="23"/>
                                        </p:tgtEl>
                                      </p:cBhvr>
                                    </p:animEffect>
                                  </p:childTnLst>
                                </p:cTn>
                              </p:par>
                            </p:childTnLst>
                          </p:cTn>
                        </p:par>
                        <p:par>
                          <p:cTn id="81" fill="hold">
                            <p:stCondLst>
                              <p:cond delay="7500"/>
                            </p:stCondLst>
                            <p:childTnLst>
                              <p:par>
                                <p:cTn id="82" presetID="0" presetClass="path" presetSubtype="0" accel="50000" fill="hold" grpId="0" nodeType="afterEffect">
                                  <p:stCondLst>
                                    <p:cond delay="0"/>
                                  </p:stCondLst>
                                  <p:childTnLst>
                                    <p:animMotion origin="layout" path="M 4.16667E-7 -0.00254 L 4.16667E-7 -0.00231 L -0.00729 -0.00717 C -0.00846 -0.00763 -0.00951 -0.00856 -0.01068 -0.00949 C -0.01328 -0.01111 -0.01406 -0.01088 -0.01745 -0.01273 C -0.01849 -0.01342 -0.01966 -0.01458 -0.0207 -0.01527 C -0.02188 -0.0155 -0.02292 -0.01574 -0.02409 -0.0162 C -0.02565 -0.01689 -0.02813 -0.01875 -0.02943 -0.01967 C -0.03294 -0.02199 -0.03281 -0.02175 -0.03607 -0.02314 C -0.0405 -0.02708 -0.03685 -0.0243 -0.04128 -0.02662 C -0.04271 -0.02731 -0.04544 -0.02893 -0.04544 -0.0287 C -0.05052 -0.03472 -0.04779 -0.03287 -0.05339 -0.03449 C -0.05729 -0.03796 -0.05508 -0.03611 -0.06003 -0.03912 L -0.06211 -0.04027 C -0.06263 -0.04097 -0.06341 -0.04166 -0.06406 -0.04259 C -0.06471 -0.04351 -0.06523 -0.04513 -0.06602 -0.04583 C -0.06667 -0.04675 -0.06732 -0.04675 -0.0681 -0.04722 C -0.07292 -0.05069 -0.06849 -0.04861 -0.07409 -0.05069 C -0.07578 -0.05254 -0.07904 -0.05601 -0.08073 -0.05856 C -0.08151 -0.05972 -0.0819 -0.06134 -0.08268 -0.06203 C -0.08359 -0.06273 -0.08451 -0.06273 -0.08542 -0.06319 C -0.08646 -0.06921 -0.08529 -0.06412 -0.08815 -0.07013 C -0.08854 -0.07106 -0.0888 -0.07245 -0.08945 -0.07361 C -0.09362 -0.0824 -0.08945 -0.07175 -0.09271 -0.08032 C -0.09297 -0.08148 -0.09297 -0.08287 -0.09336 -0.08379 C -0.09466 -0.0875 -0.0957 -0.08842 -0.09675 -0.09189 C -0.09766 -0.09513 -0.09753 -0.10069 -0.1 -0.10208 L -0.10208 -0.10324 C -0.10521 -0.11134 -0.10339 -0.10856 -0.10677 -0.1125 C -0.11029 -0.12175 -0.1056 -0.11064 -0.11003 -0.11828 C -0.11081 -0.11944 -0.11133 -0.12152 -0.11198 -0.12268 C -0.11263 -0.12384 -0.11341 -0.1243 -0.11406 -0.125 C -0.11497 -0.12638 -0.11615 -0.12731 -0.11667 -0.12847 C -0.11784 -0.13125 -0.11953 -0.13657 -0.12135 -0.13888 C -0.12201 -0.13935 -0.12266 -0.13935 -0.12344 -0.13981 C -0.12357 -0.14097 -0.12357 -0.14236 -0.12409 -0.14328 C -0.12513 -0.14537 -0.12813 -0.14791 -0.12813 -0.14768 C -0.12865 -0.14907 -0.12878 -0.15046 -0.12943 -0.15138 C -0.13021 -0.15231 -0.13086 -0.15208 -0.13138 -0.15254 C -0.13229 -0.15324 -0.1332 -0.15393 -0.13411 -0.15486 C -0.13919 -0.16018 -0.13438 -0.15601 -0.13958 -0.16273 C -0.14036 -0.16412 -0.1418 -0.16481 -0.14271 -0.1662 C -0.1444 -0.16851 -0.14557 -0.17222 -0.1474 -0.1743 C -0.14818 -0.175 -0.14883 -0.17546 -0.14948 -0.17662 C -0.1513 -0.17963 -0.1526 -0.18333 -0.15469 -0.18564 C -0.15534 -0.18657 -0.15612 -0.18726 -0.15677 -0.18796 C -0.16185 -0.19513 -0.15573 -0.18796 -0.16081 -0.19351 C -0.1655 -0.20601 -0.15807 -0.1875 -0.16406 -0.20046 C -0.1681 -0.20972 -0.16484 -0.20555 -0.16953 -0.20972 C -0.17148 -0.21504 -0.16979 -0.21203 -0.17279 -0.21574 C -0.17448 -0.21782 -0.17813 -0.22245 -0.17813 -0.22222 C -0.17826 -0.22476 -0.17878 -0.23078 -0.18008 -0.23263 C -0.18073 -0.23356 -0.1819 -0.23333 -0.18268 -0.23379 C -0.18346 -0.23495 -0.18425 -0.23588 -0.18477 -0.23726 C -0.18529 -0.23842 -0.18555 -0.23981 -0.18607 -0.24074 C -0.18672 -0.24166 -0.1875 -0.24189 -0.18815 -0.24305 C -0.18893 -0.24421 -0.18932 -0.24606 -0.1901 -0.24768 C -0.19128 -0.25 -0.19414 -0.25439 -0.19414 -0.25416 C -0.19557 -0.26203 -0.19349 -0.2537 -0.19675 -0.26018 C -0.19779 -0.26203 -0.19844 -0.26481 -0.19948 -0.26689 C -0.2 -0.26828 -0.20078 -0.26921 -0.20143 -0.27037 C -0.20273 -0.27708 -0.20117 -0.27106 -0.20404 -0.27638 C -0.20573 -0.27893 -0.20547 -0.28125 -0.20677 -0.28425 C -0.20729 -0.28564 -0.2082 -0.28657 -0.20872 -0.28773 C -0.20925 -0.29004 -0.20964 -0.29282 -0.21068 -0.29444 C -0.21133 -0.29513 -0.21211 -0.29513 -0.21276 -0.2956 C -0.21341 -0.29652 -0.21419 -0.29699 -0.21471 -0.29791 C -0.2155 -0.29907 -0.21602 -0.30046 -0.21667 -0.30138 C -0.21758 -0.30208 -0.21862 -0.30208 -0.2194 -0.30254 C -0.21966 -0.3037 -0.21966 -0.30486 -0.22005 -0.30601 C -0.22148 -0.30902 -0.2224 -0.30763 -0.22409 -0.30949 C -0.22539 -0.31064 -0.22682 -0.3125 -0.22813 -0.31412 C -0.22878 -0.31481 -0.22943 -0.31597 -0.23008 -0.31643 L -0.23203 -0.31736 C -0.23268 -0.31828 -0.23581 -0.32222 -0.23672 -0.32291 C -0.23737 -0.32361 -0.23815 -0.32384 -0.2388 -0.3243 C -0.2401 -0.32569 -0.24167 -0.32685 -0.24271 -0.32893 C -0.24349 -0.32986 -0.24401 -0.33125 -0.24479 -0.33217 C -0.24622 -0.33402 -0.24779 -0.33472 -0.24948 -0.33564 C -0.25013 -0.33657 -0.25078 -0.33726 -0.25143 -0.33796 C -0.25273 -0.33912 -0.25534 -0.34027 -0.25534 -0.34004 C -0.25612 -0.34097 -0.25677 -0.34213 -0.25742 -0.34259 C -0.25951 -0.34421 -0.26185 -0.34513 -0.26406 -0.34606 C -0.26484 -0.34699 -0.26536 -0.34768 -0.26602 -0.34838 C -0.26745 -0.34953 -0.26875 -0.35 -0.27018 -0.35069 C -0.2724 -0.35185 -0.27435 -0.35254 -0.27669 -0.353 C -0.2806 -0.35347 -0.28438 -0.3537 -0.28815 -0.35416 C -0.28841 -0.35416 -0.31016 -0.35277 -0.31419 -0.35185 C -0.31523 -0.35162 -0.31628 -0.35 -0.31745 -0.34953 C -0.32057 -0.34861 -0.3237 -0.34884 -0.32682 -0.34838 C -0.32773 -0.34791 -0.32852 -0.34768 -0.32956 -0.34722 C -0.33021 -0.34699 -0.33073 -0.34629 -0.33151 -0.34606 C -0.33255 -0.3456 -0.33372 -0.34513 -0.33477 -0.3449 C -0.3362 -0.34467 -0.3375 -0.34444 -0.3388 -0.34375 C -0.3431 -0.34189 -0.34219 -0.34143 -0.34609 -0.33912 C -0.34701 -0.33865 -0.34792 -0.33865 -0.34883 -0.33796 C -0.34974 -0.33726 -0.35052 -0.33634 -0.35156 -0.33564 C -0.3526 -0.33495 -0.35365 -0.33495 -0.35482 -0.33472 C -0.36198 -0.32963 -0.35443 -0.33449 -0.36146 -0.33101 C -0.36276 -0.33032 -0.3655 -0.32893 -0.3655 -0.3287 C -0.36615 -0.328 -0.3668 -0.32708 -0.36745 -0.32662 C -0.36849 -0.32523 -0.36927 -0.3243 -0.37018 -0.32291 C -0.37214 -0.32083 -0.37422 -0.31875 -0.37617 -0.31643 C -0.37682 -0.3155 -0.3776 -0.31504 -0.37813 -0.31412 C -0.37904 -0.3125 -0.37995 -0.31111 -0.38086 -0.30949 C -0.38151 -0.30787 -0.3819 -0.30601 -0.38281 -0.30463 C -0.38359 -0.3037 -0.38464 -0.30324 -0.38555 -0.30254 C -0.38724 -0.29398 -0.3849 -0.30439 -0.3875 -0.2956 C -0.38945 -0.28912 -0.38633 -0.29513 -0.3901 -0.28888 C -0.39089 -0.28495 -0.39089 -0.28472 -0.39219 -0.28078 C -0.39258 -0.27963 -0.39323 -0.2787 -0.39349 -0.27731 C -0.39414 -0.27523 -0.3944 -0.27268 -0.39479 -0.27037 C -0.39505 -0.26875 -0.39518 -0.26736 -0.39544 -0.26597 C -0.39609 -0.26342 -0.39675 -0.26111 -0.39753 -0.25879 C -0.39792 -0.25671 -0.39831 -0.25347 -0.39883 -0.25115 C -0.39922 -0.24953 -0.39987 -0.24814 -0.40013 -0.24629 C -0.40052 -0.2449 -0.40065 -0.24351 -0.40078 -0.24189 C -0.40091 -0.24074 -0.4013 -0.23958 -0.40143 -0.23842 C -0.40195 -0.23541 -0.40221 -0.23217 -0.40286 -0.22916 C -0.403 -0.228 -0.40326 -0.22685 -0.40352 -0.22569 C -0.40378 -0.2243 -0.40378 -0.22291 -0.40417 -0.22129 C -0.40456 -0.21967 -0.40508 -0.21828 -0.40547 -0.21666 C -0.40573 -0.2081 -0.40586 -0.19976 -0.40612 -0.19143 C -0.40716 -0.15787 -0.40768 -0.1912 -0.40612 -0.12939 C -0.40612 -0.12731 -0.40521 -0.12106 -0.40495 -0.11828 C -0.40443 -0.1155 -0.403 -0.10833 -0.40221 -0.10555 C -0.40182 -0.10416 -0.40117 -0.10347 -0.40078 -0.10208 C -0.40026 -0.09976 -0.40039 -0.09699 -0.39948 -0.09513 C -0.39883 -0.09398 -0.39831 -0.09213 -0.39753 -0.09074 C -0.39688 -0.08935 -0.39609 -0.08865 -0.39544 -0.08726 C -0.3944 -0.08518 -0.39401 -0.0824 -0.39284 -0.08032 C -0.39167 -0.07847 -0.3888 -0.07592 -0.3888 -0.07569 C -0.38828 -0.07407 -0.38802 -0.07268 -0.3875 -0.07106 C -0.38685 -0.06944 -0.38594 -0.06828 -0.38555 -0.06643 C -0.38346 -0.06064 -0.38685 -0.0655 -0.38281 -0.05856 C -0.38229 -0.05787 -0.38151 -0.0574 -0.38086 -0.05625 C -0.3793 -0.0537 -0.37773 -0.05092 -0.37617 -0.04814 C -0.3694 -0.03657 -0.37786 -0.05092 -0.37018 -0.03912 C -0.36523 -0.03171 -0.36953 -0.0368 -0.3655 -0.03217 C -0.36406 -0.02847 -0.36419 -0.028 -0.36146 -0.02546 C -0.36081 -0.025 -0.36016 -0.025 -0.35951 -0.0243 C -0.35326 -0.01875 -0.35859 -0.02245 -0.35417 -0.01967 C -0.34453 -0.00717 -0.35664 -0.02222 -0.34948 -0.01527 C -0.34701 -0.01273 -0.3474 -0.01111 -0.34492 -0.01041 C -0.34271 -0.00995 -0.34036 -0.00972 -0.33815 -0.00949 L -0.29675 -0.01041 C -0.28906 -0.01088 -0.27344 -0.01273 -0.27344 -0.0125 C -0.2724 -0.01319 -0.27122 -0.01342 -0.27018 -0.01388 C -0.26875 -0.01458 -0.26745 -0.0155 -0.26602 -0.0162 L -0.26211 -0.01851 C -0.26081 -0.01944 -0.25938 -0.01967 -0.25807 -0.02083 C -0.25534 -0.02407 -0.2569 -0.02291 -0.25339 -0.0243 C -0.24792 -0.03125 -0.25391 -0.02476 -0.2474 -0.02893 C -0.24661 -0.02939 -0.24622 -0.03032 -0.24544 -0.03101 C -0.24453 -0.03171 -0.24362 -0.03171 -0.24271 -0.03217 C -0.23893 -0.03657 -0.24258 -0.03287 -0.2388 -0.03541 C -0.23789 -0.03634 -0.23698 -0.03726 -0.23607 -0.03796 C -0.23555 -0.03842 -0.23477 -0.03842 -0.23411 -0.03912 C -0.23268 -0.04027 -0.23151 -0.0412 -0.23008 -0.04259 C -0.22943 -0.04305 -0.22891 -0.04421 -0.22813 -0.0449 C -0.22734 -0.0456 -0.2263 -0.0456 -0.22539 -0.04583 C -0.22083 -0.05138 -0.22656 -0.04467 -0.22083 -0.05185 C -0.22018 -0.05254 -0.2194 -0.05347 -0.21888 -0.05393 C -0.21771 -0.05509 -0.21654 -0.05578 -0.21536 -0.05625 C -0.21497 -0.05763 -0.21458 -0.05879 -0.21419 -0.05995 C -0.21211 -0.06319 -0.21172 -0.06296 -0.20951 -0.06412 C -0.20846 -0.0655 -0.20768 -0.06643 -0.20677 -0.06782 C -0.20521 -0.07037 -0.20365 -0.07314 -0.20208 -0.07592 L -0.19948 -0.08032 C -0.19857 -0.08194 -0.19779 -0.08379 -0.19675 -0.08495 L -0.19414 -0.08842 C -0.19284 -0.09513 -0.1944 -0.08888 -0.19141 -0.09421 C -0.18698 -0.10162 -0.19336 -0.09398 -0.18815 -0.09976 C -0.18568 -0.10625 -0.18815 -0.10069 -0.18477 -0.10555 C -0.18411 -0.10648 -0.18346 -0.10787 -0.18268 -0.10902 C -0.17669 -0.11782 -0.18307 -0.10717 -0.17813 -0.11597 C -0.17786 -0.11689 -0.17786 -0.11828 -0.17747 -0.11921 C -0.17617 -0.12314 -0.17357 -0.12685 -0.17279 -0.13055 C -0.17253 -0.13171 -0.17227 -0.13287 -0.17201 -0.13425 C -0.17175 -0.13564 -0.17201 -0.1375 -0.17148 -0.13888 C -0.17096 -0.13958 -0.17005 -0.13935 -0.16953 -0.13981 C -0.16849 -0.14213 -0.16732 -0.14421 -0.1668 -0.14699 C -0.16654 -0.14791 -0.16641 -0.1493 -0.16602 -0.15023 C -0.1655 -0.15208 -0.16458 -0.15324 -0.16406 -0.15486 C -0.16341 -0.15671 -0.16328 -0.15879 -0.16276 -0.16041 C -0.16237 -0.1618 -0.16185 -0.1625 -0.16133 -0.16388 C -0.16029 -0.16736 -0.16029 -0.16898 -0.15885 -0.17199 C -0.1582 -0.17314 -0.15755 -0.17453 -0.15677 -0.17523 C -0.15286 -0.18009 -0.15521 -0.17523 -0.15208 -0.18009 C -0.1487 -0.18495 -0.15039 -0.18425 -0.14675 -0.18796 C -0.14596 -0.18888 -0.14479 -0.18935 -0.14401 -0.19027 C -0.13971 -0.19606 -0.14115 -0.19699 -0.13672 -0.20162 C -0.13607 -0.20231 -0.13542 -0.20254 -0.1349 -0.20277 C -0.13385 -0.20393 -0.13307 -0.20532 -0.13203 -0.20625 C -0.13034 -0.20787 -0.12839 -0.20902 -0.12682 -0.21088 C -0.12539 -0.2125 -0.12409 -0.21412 -0.12266 -0.21574 C -0.12161 -0.21666 -0.1207 -0.21782 -0.1194 -0.21898 C -0.1181 -0.2206 -0.11536 -0.22361 -0.11536 -0.22338 C -0.11406 -0.22685 -0.11393 -0.22754 -0.11198 -0.23032 C -0.11146 -0.23101 -0.11068 -0.23171 -0.11003 -0.23263 C -0.1082 -0.23495 -0.10677 -0.23796 -0.10482 -0.23958 C -0.10339 -0.24074 -0.10195 -0.24166 -0.10078 -0.24305 C -0.09974 -0.24398 -0.09896 -0.24537 -0.09805 -0.24629 C -0.09714 -0.24745 -0.09622 -0.24768 -0.09531 -0.24861 C -0.0931 -0.25162 -0.08867 -0.25787 -0.08867 -0.25763 C -0.08555 -0.26875 -0.08984 -0.25555 -0.08477 -0.26689 C -0.08411 -0.26851 -0.08398 -0.27037 -0.08346 -0.27152 C -0.08216 -0.27361 -0.0806 -0.2743 -0.07943 -0.27638 C -0.07852 -0.27754 -0.07813 -0.27916 -0.07747 -0.28078 C -0.07682 -0.28194 -0.07591 -0.2831 -0.07539 -0.28425 C -0.07266 -0.29004 -0.07565 -0.28588 -0.07201 -0.29004 C -0.07161 -0.29097 -0.07122 -0.29213 -0.0707 -0.29328 C -0.07005 -0.29444 -0.06914 -0.29537 -0.06875 -0.29675 C -0.06836 -0.29768 -0.06849 -0.2993 -0.0681 -0.30023 C -0.06745 -0.30162 -0.06667 -0.30231 -0.06602 -0.3037 C -0.06523 -0.30509 -0.06471 -0.30694 -0.06406 -0.30833 C -0.06341 -0.30925 -0.06263 -0.30949 -0.06211 -0.31064 C -0.06055 -0.31273 -0.05964 -0.31574 -0.05807 -0.31736 C -0.05742 -0.31828 -0.05664 -0.31898 -0.05612 -0.31967 C -0.05456 -0.32199 -0.05326 -0.32407 -0.05195 -0.32662 C -0.05156 -0.32754 -0.0513 -0.32916 -0.05065 -0.32986 C -0.04961 -0.33194 -0.04818 -0.33356 -0.04675 -0.33472 C -0.04505 -0.33588 -0.04128 -0.33703 -0.04128 -0.3368 C -0.04076 -0.3375 -0.0401 -0.33865 -0.03932 -0.33912 C -0.0388 -0.33981 -0.03516 -0.34213 -0.03411 -0.34259 C -0.03138 -0.34375 -0.02865 -0.34444 -0.02604 -0.3449 C -0.01836 -0.3493 -0.0276 -0.34444 -0.00729 -0.34953 C -0.00286 -0.35069 0.00156 -0.35254 0.00599 -0.353 L 0.02669 -0.35486 C 0.02917 -0.35486 0.03164 -0.35439 0.03398 -0.353 C 0.04154 -0.34861 0.03359 -0.35231 0.0401 -0.34953 C 0.04388 -0.34513 0.0401 -0.34907 0.04466 -0.34606 C 0.04687 -0.34467 0.04896 -0.34259 0.0513 -0.34143 C 0.05417 -0.33981 0.05273 -0.3405 0.05599 -0.33912 C 0.05664 -0.33842 0.05729 -0.33726 0.05794 -0.33703 C 0.06185 -0.33425 0.0612 -0.33726 0.06536 -0.33333 C 0.06693 -0.33194 0.06836 -0.32986 0.07005 -0.32893 C 0.07148 -0.32754 0.07305 -0.32708 0.07461 -0.32662 C 0.07656 -0.32546 0.07734 -0.32476 0.0793 -0.32291 C 0.0819 -0.3206 0.0819 -0.3199 0.08398 -0.31504 C 0.0845 -0.31412 0.08477 -0.31273 0.08529 -0.3118 C 0.08594 -0.31064 0.08672 -0.31041 0.08724 -0.30949 C 0.08906 -0.30694 0.08997 -0.303 0.09193 -0.30138 C 0.09935 -0.2949 0.09622 -0.29675 0.10065 -0.29444 C 0.10117 -0.29328 0.10169 -0.29213 0.10208 -0.29097 C 0.10221 -0.29004 0.10221 -0.28888 0.1026 -0.28773 C 0.10325 -0.28657 0.10404 -0.28541 0.10469 -0.28425 C 0.10482 -0.2824 0.10521 -0.28055 0.10534 -0.27847 C 0.10651 -0.25648 0.10391 -0.26458 0.10729 -0.25578 C 0.10755 -0.25439 0.10781 -0.25347 0.10807 -0.25208 C 0.10833 -0.25 0.10833 -0.24745 0.10872 -0.24537 C 0.10885 -0.24398 0.1095 -0.24305 0.11003 -0.24189 C 0.11029 -0.24027 0.11042 -0.23865 0.11068 -0.23726 C 0.11094 -0.23588 0.11159 -0.23495 0.11198 -0.23379 C 0.11263 -0.23194 0.11302 -0.22986 0.11328 -0.228 C 0.11341 -0.22685 0.11445 -0.21713 0.11471 -0.21574 C 0.1151 -0.21388 0.11549 -0.2125 0.11602 -0.21088 C 0.11784 -0.18148 0.11745 -0.1912 0.11602 -0.13657 C 0.11589 -0.13402 0.1151 -0.13171 0.11471 -0.12939 C 0.11445 -0.128 0.11432 -0.12685 0.11406 -0.125 C 0.11367 -0.12268 0.1125 -0.11759 0.11198 -0.11597 C 0.11159 -0.11458 0.11107 -0.11365 0.11068 -0.1125 C 0.11029 -0.10856 0.11042 -0.10439 0.10937 -0.10092 C 0.10495 -0.08588 0.11029 -0.10463 0.10729 -0.09305 C 0.1069 -0.09143 0.10651 -0.09004 0.10599 -0.08842 C 0.10573 -0.08726 0.10586 -0.08611 0.10534 -0.08495 C 0.10482 -0.08379 0.10404 -0.08356 0.10339 -0.08263 C 0.1026 -0.08148 0.10195 -0.08055 0.1013 -0.07916 C 0.10078 -0.07824 0.10052 -0.07685 0.10013 -0.07592 C 0.09948 -0.07453 0.09857 -0.07361 0.09805 -0.07222 C 0.09753 -0.07106 0.09727 -0.0699 0.09661 -0.06875 C 0.09609 -0.06782 0.09544 -0.06736 0.09466 -0.06643 C 0.08828 -0.05972 0.09388 -0.06597 0.08945 -0.06088 C 0.08867 -0.05949 0.08815 -0.05763 0.08724 -0.05625 C 0.0819 -0.04814 0.08516 -0.05393 0.08125 -0.05069 C 0.07995 -0.0493 0.07786 -0.04606 0.07656 -0.0449 C 0.07591 -0.04398 0.07487 -0.04328 0.07409 -0.04259 C 0.07331 -0.04189 0.07253 -0.0412 0.072 -0.04027 C 0.07031 -0.03773 0.06927 -0.03379 0.06732 -0.03217 C 0.06641 -0.03148 0.06562 -0.03055 0.06471 -0.03009 C 0.06393 -0.02963 0.06328 -0.02963 0.06263 -0.02893 C 0.06133 -0.02777 0.06003 -0.02546 0.05872 -0.0243 C 0.0569 -0.02291 0.05508 -0.02152 0.05325 -0.01967 C 0.05273 -0.01898 0.05208 -0.01782 0.0513 -0.01759 C 0.04974 -0.01597 0.04844 -0.0162 0.04661 -0.01527 C 0.0457 -0.01458 0.04492 -0.01342 0.04401 -0.01273 C 0.04232 -0.01157 0.04102 -0.01134 0.03932 -0.01041 C 0.03867 -0.01018 0.03802 -0.00972 0.03737 -0.00949 C 0.03646 -0.0081 0.03568 -0.00694 0.03464 -0.00578 C 0.03359 -0.00486 0.03021 -0.00393 0.02943 -0.00347 C 0.02839 -0.00324 0.02747 -0.00277 0.02669 -0.00254 C 0.02526 -0.00185 0.02409 -0.00023 0.02266 -4.44444E-6 L 0.00859 0.00093 C 0.00573 0.00255 0.00469 0.00371 0.00065 0.00093 C 4.16667E-7 0.00047 0.00052 -0.00162 4.16667E-7 -0.00254 C -0.00052 -0.00324 -0.0013 -0.00324 -0.00208 -0.00347 C -0.00234 -0.00509 -0.00195 -0.00763 -0.0026 -0.0081 C -0.00352 -0.00879 -0.00339 -0.00277 4.16667E-7 -0.00254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83" dur="2000" fill="hold"/>
                                        <p:tgtEl>
                                          <p:spTgt spid="23"/>
                                        </p:tgtEl>
                                        <p:attrNameLst>
                                          <p:attrName>ppt_x</p:attrName>
                                          <p:attrName>ppt_y</p:attrName>
                                        </p:attrNameLst>
                                      </p:cBhvr>
                                      <p:rCtr x="-14505" y="-17361"/>
                                    </p:animMotion>
                                  </p:childTnLst>
                                </p:cTn>
                              </p:par>
                            </p:childTnLst>
                          </p:cTn>
                        </p:par>
                        <p:par>
                          <p:cTn id="84" fill="hold">
                            <p:stCondLst>
                              <p:cond delay="9500"/>
                            </p:stCondLst>
                            <p:childTnLst>
                              <p:par>
                                <p:cTn id="85" presetID="53" presetClass="entr" presetSubtype="16" fill="hold" grpId="0" nodeType="afterEffect">
                                  <p:stCondLst>
                                    <p:cond delay="0"/>
                                  </p:stCondLst>
                                  <p:childTnLst>
                                    <p:set>
                                      <p:cBhvr>
                                        <p:cTn id="86" dur="1" fill="hold">
                                          <p:stCondLst>
                                            <p:cond delay="0"/>
                                          </p:stCondLst>
                                        </p:cTn>
                                        <p:tgtEl>
                                          <p:spTgt spid="38"/>
                                        </p:tgtEl>
                                        <p:attrNameLst>
                                          <p:attrName>style.visibility</p:attrName>
                                        </p:attrNameLst>
                                      </p:cBhvr>
                                      <p:to>
                                        <p:strVal val="visible"/>
                                      </p:to>
                                    </p:set>
                                    <p:anim calcmode="lin" valueType="num">
                                      <p:cBhvr>
                                        <p:cTn id="87" dur="500" fill="hold"/>
                                        <p:tgtEl>
                                          <p:spTgt spid="38"/>
                                        </p:tgtEl>
                                        <p:attrNameLst>
                                          <p:attrName>ppt_w</p:attrName>
                                        </p:attrNameLst>
                                      </p:cBhvr>
                                      <p:tavLst>
                                        <p:tav tm="0">
                                          <p:val>
                                            <p:fltVal val="0"/>
                                          </p:val>
                                        </p:tav>
                                        <p:tav tm="100000">
                                          <p:val>
                                            <p:strVal val="#ppt_w"/>
                                          </p:val>
                                        </p:tav>
                                      </p:tavLst>
                                    </p:anim>
                                    <p:anim calcmode="lin" valueType="num">
                                      <p:cBhvr>
                                        <p:cTn id="88" dur="500" fill="hold"/>
                                        <p:tgtEl>
                                          <p:spTgt spid="38"/>
                                        </p:tgtEl>
                                        <p:attrNameLst>
                                          <p:attrName>ppt_h</p:attrName>
                                        </p:attrNameLst>
                                      </p:cBhvr>
                                      <p:tavLst>
                                        <p:tav tm="0">
                                          <p:val>
                                            <p:fltVal val="0"/>
                                          </p:val>
                                        </p:tav>
                                        <p:tav tm="100000">
                                          <p:val>
                                            <p:strVal val="#ppt_h"/>
                                          </p:val>
                                        </p:tav>
                                      </p:tavLst>
                                    </p:anim>
                                    <p:animEffect transition="in" filter="fade">
                                      <p:cBhvr>
                                        <p:cTn id="89" dur="500"/>
                                        <p:tgtEl>
                                          <p:spTgt spid="38"/>
                                        </p:tgtEl>
                                      </p:cBhvr>
                                    </p:animEffect>
                                  </p:childTnLst>
                                </p:cTn>
                              </p:par>
                              <p:par>
                                <p:cTn id="90" presetID="2" presetClass="entr" presetSubtype="8" fill="hold" grpId="0" nodeType="with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fill="hold"/>
                                        <p:tgtEl>
                                          <p:spTgt spid="45"/>
                                        </p:tgtEl>
                                        <p:attrNameLst>
                                          <p:attrName>ppt_x</p:attrName>
                                        </p:attrNameLst>
                                      </p:cBhvr>
                                      <p:tavLst>
                                        <p:tav tm="0">
                                          <p:val>
                                            <p:strVal val="0-#ppt_w/2"/>
                                          </p:val>
                                        </p:tav>
                                        <p:tav tm="100000">
                                          <p:val>
                                            <p:strVal val="#ppt_x"/>
                                          </p:val>
                                        </p:tav>
                                      </p:tavLst>
                                    </p:anim>
                                    <p:anim calcmode="lin" valueType="num">
                                      <p:cBhvr additive="base">
                                        <p:cTn id="93" dur="500" fill="hold"/>
                                        <p:tgtEl>
                                          <p:spTgt spid="45"/>
                                        </p:tgtEl>
                                        <p:attrNameLst>
                                          <p:attrName>ppt_y</p:attrName>
                                        </p:attrNameLst>
                                      </p:cBhvr>
                                      <p:tavLst>
                                        <p:tav tm="0">
                                          <p:val>
                                            <p:strVal val="#ppt_y"/>
                                          </p:val>
                                        </p:tav>
                                        <p:tav tm="100000">
                                          <p:val>
                                            <p:strVal val="#ppt_y"/>
                                          </p:val>
                                        </p:tav>
                                      </p:tavLst>
                                    </p:anim>
                                  </p:childTnLst>
                                </p:cTn>
                              </p:par>
                              <p:par>
                                <p:cTn id="94" presetID="2" presetClass="entr" presetSubtype="8" fill="hold" grpId="0" nodeType="withEffect">
                                  <p:stCondLst>
                                    <p:cond delay="0"/>
                                  </p:stCondLst>
                                  <p:childTnLst>
                                    <p:set>
                                      <p:cBhvr>
                                        <p:cTn id="95" dur="1" fill="hold">
                                          <p:stCondLst>
                                            <p:cond delay="0"/>
                                          </p:stCondLst>
                                        </p:cTn>
                                        <p:tgtEl>
                                          <p:spTgt spid="53"/>
                                        </p:tgtEl>
                                        <p:attrNameLst>
                                          <p:attrName>style.visibility</p:attrName>
                                        </p:attrNameLst>
                                      </p:cBhvr>
                                      <p:to>
                                        <p:strVal val="visible"/>
                                      </p:to>
                                    </p:set>
                                    <p:anim calcmode="lin" valueType="num">
                                      <p:cBhvr additive="base">
                                        <p:cTn id="96" dur="500" fill="hold"/>
                                        <p:tgtEl>
                                          <p:spTgt spid="53"/>
                                        </p:tgtEl>
                                        <p:attrNameLst>
                                          <p:attrName>ppt_x</p:attrName>
                                        </p:attrNameLst>
                                      </p:cBhvr>
                                      <p:tavLst>
                                        <p:tav tm="0">
                                          <p:val>
                                            <p:strVal val="0-#ppt_w/2"/>
                                          </p:val>
                                        </p:tav>
                                        <p:tav tm="100000">
                                          <p:val>
                                            <p:strVal val="#ppt_x"/>
                                          </p:val>
                                        </p:tav>
                                      </p:tavLst>
                                    </p:anim>
                                    <p:anim calcmode="lin" valueType="num">
                                      <p:cBhvr additive="base">
                                        <p:cTn id="97" dur="500" fill="hold"/>
                                        <p:tgtEl>
                                          <p:spTgt spid="53"/>
                                        </p:tgtEl>
                                        <p:attrNameLst>
                                          <p:attrName>ppt_y</p:attrName>
                                        </p:attrNameLst>
                                      </p:cBhvr>
                                      <p:tavLst>
                                        <p:tav tm="0">
                                          <p:val>
                                            <p:strVal val="#ppt_y"/>
                                          </p:val>
                                        </p:tav>
                                        <p:tav tm="100000">
                                          <p:val>
                                            <p:strVal val="#ppt_y"/>
                                          </p:val>
                                        </p:tav>
                                      </p:tavLst>
                                    </p:anim>
                                  </p:childTnLst>
                                </p:cTn>
                              </p:par>
                            </p:childTnLst>
                          </p:cTn>
                        </p:par>
                        <p:par>
                          <p:cTn id="98" fill="hold">
                            <p:stCondLst>
                              <p:cond delay="10000"/>
                            </p:stCondLst>
                            <p:childTnLst>
                              <p:par>
                                <p:cTn id="99" presetID="53" presetClass="entr" presetSubtype="16" fill="hold" grpId="1" nodeType="afterEffect">
                                  <p:stCondLst>
                                    <p:cond delay="0"/>
                                  </p:stCondLst>
                                  <p:childTnLst>
                                    <p:set>
                                      <p:cBhvr>
                                        <p:cTn id="100" dur="1" fill="hold">
                                          <p:stCondLst>
                                            <p:cond delay="0"/>
                                          </p:stCondLst>
                                        </p:cTn>
                                        <p:tgtEl>
                                          <p:spTgt spid="21"/>
                                        </p:tgtEl>
                                        <p:attrNameLst>
                                          <p:attrName>style.visibility</p:attrName>
                                        </p:attrNameLst>
                                      </p:cBhvr>
                                      <p:to>
                                        <p:strVal val="visible"/>
                                      </p:to>
                                    </p:set>
                                    <p:anim calcmode="lin" valueType="num">
                                      <p:cBhvr>
                                        <p:cTn id="101" dur="500" fill="hold"/>
                                        <p:tgtEl>
                                          <p:spTgt spid="21"/>
                                        </p:tgtEl>
                                        <p:attrNameLst>
                                          <p:attrName>ppt_w</p:attrName>
                                        </p:attrNameLst>
                                      </p:cBhvr>
                                      <p:tavLst>
                                        <p:tav tm="0">
                                          <p:val>
                                            <p:fltVal val="0"/>
                                          </p:val>
                                        </p:tav>
                                        <p:tav tm="100000">
                                          <p:val>
                                            <p:strVal val="#ppt_w"/>
                                          </p:val>
                                        </p:tav>
                                      </p:tavLst>
                                    </p:anim>
                                    <p:anim calcmode="lin" valueType="num">
                                      <p:cBhvr>
                                        <p:cTn id="102" dur="500" fill="hold"/>
                                        <p:tgtEl>
                                          <p:spTgt spid="21"/>
                                        </p:tgtEl>
                                        <p:attrNameLst>
                                          <p:attrName>ppt_h</p:attrName>
                                        </p:attrNameLst>
                                      </p:cBhvr>
                                      <p:tavLst>
                                        <p:tav tm="0">
                                          <p:val>
                                            <p:fltVal val="0"/>
                                          </p:val>
                                        </p:tav>
                                        <p:tav tm="100000">
                                          <p:val>
                                            <p:strVal val="#ppt_h"/>
                                          </p:val>
                                        </p:tav>
                                      </p:tavLst>
                                    </p:anim>
                                    <p:animEffect transition="in" filter="fade">
                                      <p:cBhvr>
                                        <p:cTn id="103" dur="500"/>
                                        <p:tgtEl>
                                          <p:spTgt spid="21"/>
                                        </p:tgtEl>
                                      </p:cBhvr>
                                    </p:animEffect>
                                  </p:childTnLst>
                                </p:cTn>
                              </p:par>
                            </p:childTnLst>
                          </p:cTn>
                        </p:par>
                        <p:par>
                          <p:cTn id="104" fill="hold">
                            <p:stCondLst>
                              <p:cond delay="10500"/>
                            </p:stCondLst>
                            <p:childTnLst>
                              <p:par>
                                <p:cTn id="105" presetID="0" presetClass="path" presetSubtype="0" accel="50000" fill="hold" grpId="0" nodeType="afterEffect">
                                  <p:stCondLst>
                                    <p:cond delay="0"/>
                                  </p:stCondLst>
                                  <p:childTnLst>
                                    <p:animMotion origin="layout" path="M 2.08333E-6 0.0007 L 2.08333E-6 0.00093 C 0.00234 -0.00231 0.00521 -0.00417 0.00703 -0.00787 C 0.00781 -0.00926 0.00846 -0.01065 0.00911 -0.0118 C 0.00976 -0.01296 0.01081 -0.01435 0.01159 -0.01551 C 0.01224 -0.01643 0.01302 -0.0169 0.01354 -0.01805 C 0.01497 -0.02014 0.01601 -0.02268 0.01745 -0.02523 C 0.0181 -0.02662 0.01875 -0.02755 0.01927 -0.02917 C 0.01979 -0.03032 0.01992 -0.03194 0.02057 -0.03264 C 0.02122 -0.03333 0.02187 -0.03356 0.02252 -0.0338 C 0.02265 -0.03518 0.02278 -0.03657 0.02318 -0.03773 C 0.02422 -0.04051 0.02552 -0.04329 0.02708 -0.04514 L 0.03073 -0.05 C 0.03151 -0.05092 0.03229 -0.05139 0.03294 -0.05255 C 0.03398 -0.05509 0.03502 -0.0588 0.03659 -0.05972 C 0.03737 -0.06018 0.03789 -0.06042 0.03854 -0.06111 C 0.03958 -0.06204 0.04245 -0.06643 0.04297 -0.06736 C 0.04375 -0.06829 0.04427 -0.06898 0.04505 -0.06991 C 0.04583 -0.07106 0.04661 -0.07222 0.04765 -0.07338 C 0.04831 -0.0743 0.04883 -0.075 0.04948 -0.07592 C 0.05273 -0.08125 0.05 -0.0787 0.05325 -0.08102 C 0.05403 -0.08217 0.05469 -0.08356 0.05521 -0.08449 C 0.05651 -0.08634 0.05781 -0.08796 0.05911 -0.08958 C 0.05976 -0.09051 0.06054 -0.09097 0.06107 -0.09213 C 0.0625 -0.09491 0.0638 -0.09838 0.06562 -0.10069 C 0.06614 -0.10139 0.06693 -0.10231 0.06745 -0.10324 C 0.06823 -0.1044 0.06862 -0.10579 0.0694 -0.10694 C 0.07096 -0.10972 0.07135 -0.10949 0.07318 -0.11042 C 0.07461 -0.11296 0.07565 -0.11597 0.07708 -0.11805 C 0.07838 -0.11967 0.07969 -0.1213 0.08099 -0.12315 C 0.08411 -0.12755 0.08255 -0.12546 0.08541 -0.12917 C 0.08828 -0.1375 0.08646 -0.13565 0.08997 -0.13773 C 0.09114 -0.14491 0.08958 -0.13889 0.09245 -0.14282 C 0.09323 -0.14375 0.09375 -0.14537 0.0944 -0.14653 C 0.09492 -0.14745 0.0957 -0.14815 0.09635 -0.14907 C 0.09948 -0.1581 0.09544 -0.14699 0.09961 -0.15625 C 0.1013 -0.16065 0.10039 -0.16065 0.10286 -0.16481 C 0.10338 -0.16597 0.10403 -0.16643 0.10469 -0.16736 C 0.10612 -0.16991 0.10755 -0.17199 0.10859 -0.175 C 0.10898 -0.17592 0.10924 -0.17755 0.10989 -0.17847 C 0.11015 -0.17963 0.11107 -0.18009 0.11185 -0.18102 C 0.11302 -0.1912 0.1112 -0.18171 0.11445 -0.18842 C 0.1194 -0.2 0.11445 -0.19282 0.11875 -0.19838 C 0.11914 -0.19977 0.11966 -0.20092 0.11992 -0.20185 C 0.12057 -0.2037 0.12083 -0.20555 0.12109 -0.20694 C 0.12161 -0.20787 0.12252 -0.20787 0.12331 -0.20833 C 0.12656 -0.21736 0.12226 -0.20602 0.12656 -0.21551 C 0.12708 -0.21667 0.12721 -0.21852 0.12773 -0.21944 C 0.12851 -0.22037 0.12943 -0.22014 0.13034 -0.2206 C 0.13151 -0.22731 0.13034 -0.22176 0.13294 -0.22801 C 0.13528 -0.23333 0.13294 -0.23055 0.13607 -0.23542 C 0.13841 -0.23935 0.13776 -0.23657 0.13984 -0.24143 C 0.14401 -0.25162 0.14075 -0.24676 0.14453 -0.25162 C 0.14531 -0.25393 0.14583 -0.25717 0.14713 -0.2588 C 0.14857 -0.26088 0.15026 -0.26296 0.15169 -0.26528 C 0.15234 -0.26643 0.15338 -0.26829 0.15416 -0.26991 C 0.15469 -0.27106 0.15482 -0.27292 0.15534 -0.27384 C 0.15638 -0.27546 0.15846 -0.27662 0.15989 -0.27755 C 0.16849 -0.28842 0.1595 -0.27778 0.16706 -0.28495 C 0.16901 -0.2868 0.16953 -0.28889 0.17148 -0.2912 C 0.172 -0.2919 0.17278 -0.2919 0.17344 -0.29213 L 0.17721 -0.29722 C 0.17786 -0.29815 0.17838 -0.29907 0.17916 -0.29977 C 0.18008 -0.30046 0.18086 -0.30116 0.18177 -0.30231 C 0.18255 -0.30324 0.18281 -0.30486 0.18359 -0.30579 C 0.18528 -0.30833 0.18711 -0.31111 0.1888 -0.31342 L 0.19258 -0.31805 C 0.19492 -0.325 0.19258 -0.31967 0.19596 -0.32315 C 0.20234 -0.33032 0.19687 -0.32731 0.20416 -0.3294 C 0.20482 -0.32986 0.20547 -0.33032 0.20612 -0.33079 C 0.20716 -0.33125 0.2082 -0.33241 0.20937 -0.3331 C 0.21133 -0.33426 0.21302 -0.33449 0.21523 -0.33542 C 0.21575 -0.33588 0.21627 -0.33657 0.21706 -0.3368 C 0.21836 -0.33727 0.21966 -0.3375 0.22083 -0.33796 C 0.22213 -0.33842 0.22304 -0.33889 0.22422 -0.33935 C 0.22552 -0.33981 0.22708 -0.34005 0.22864 -0.34051 C 0.22969 -0.34097 0.23086 -0.34143 0.23177 -0.3419 C 0.23502 -0.34305 0.23685 -0.34329 0.2401 -0.34398 C 0.24713 -0.34398 0.25429 -0.34375 0.26146 -0.34305 C 0.26185 -0.34305 0.26758 -0.34097 0.26836 -0.34051 C 0.26979 -0.33981 0.27226 -0.33796 0.27226 -0.33773 C 0.2763 -0.33287 0.27278 -0.33657 0.2806 -0.33426 C 0.28125 -0.33403 0.28177 -0.33333 0.28255 -0.3331 C 0.28463 -0.33194 0.28685 -0.33194 0.28893 -0.33079 L 0.29479 -0.32685 L 0.29674 -0.32569 C 0.29752 -0.32454 0.29844 -0.32338 0.29922 -0.32199 C 0.29974 -0.32083 0.29987 -0.31921 0.30052 -0.31805 C 0.3013 -0.31713 0.30221 -0.31667 0.30312 -0.31574 C 0.30599 -0.30833 0.30416 -0.31204 0.30885 -0.30579 L 0.31068 -0.30347 C 0.3112 -0.30231 0.31146 -0.30069 0.31211 -0.29977 C 0.31263 -0.29884 0.31354 -0.2993 0.31393 -0.29838 C 0.31732 -0.2919 0.31146 -0.29676 0.31653 -0.29352 C 0.31693 -0.29213 0.31706 -0.29074 0.31784 -0.28981 C 0.31914 -0.28842 0.32161 -0.28727 0.32161 -0.28704 C 0.32552 -0.27685 0.32096 -0.29028 0.32357 -0.27986 C 0.32396 -0.2787 0.32461 -0.27778 0.325 -0.27639 C 0.32552 -0.27384 0.32578 -0.2713 0.32604 -0.26875 C 0.3263 -0.26759 0.32643 -0.2662 0.32682 -0.26528 C 0.32864 -0.25995 0.3276 -0.2625 0.33008 -0.25764 C 0.33021 -0.25509 0.33047 -0.25278 0.33073 -0.25023 C 0.33099 -0.24653 0.33112 -0.24282 0.33138 -0.23935 C 0.33151 -0.23704 0.33164 -0.23495 0.3319 -0.23287 C 0.33255 -0.23009 0.33372 -0.22801 0.33463 -0.22569 L 0.33581 -0.22176 C 0.33607 -0.22014 0.33594 -0.21829 0.33646 -0.2169 C 0.33685 -0.21551 0.33789 -0.21528 0.33841 -0.21435 C 0.33893 -0.21342 0.33919 -0.21204 0.33971 -0.21088 C 0.34062 -0.20741 0.34114 -0.20393 0.34219 -0.20092 C 0.34453 -0.19421 0.34453 -0.19537 0.34544 -0.18958 C 0.3457 -0.18819 0.34583 -0.18657 0.34609 -0.18472 C 0.34635 -0.18055 0.34648 -0.17639 0.34674 -0.17245 C 0.34713 -0.16481 0.34804 -0.15139 0.3487 -0.14514 C 0.34909 -0.14028 0.34961 -0.13542 0.35013 -0.13032 C 0.34987 -0.11898 0.34974 -0.10741 0.34935 -0.09583 C 0.34935 -0.09375 0.34791 -0.08333 0.34739 -0.08217 L 0.34544 -0.07847 C 0.34401 -0.06967 0.34609 -0.08032 0.34297 -0.07106 C 0.34049 -0.06389 0.34453 -0.0706 0.34036 -0.06481 C 0.33906 -0.05856 0.3401 -0.06227 0.33711 -0.0537 L 0.33581 -0.05 C 0.33528 -0.04884 0.33502 -0.04722 0.33463 -0.0463 C 0.33398 -0.04514 0.33333 -0.04375 0.33255 -0.04259 C 0.33203 -0.04167 0.33138 -0.0412 0.33073 -0.04028 C 0.33008 -0.03912 0.32929 -0.03773 0.32877 -0.03634 C 0.32825 -0.03518 0.32799 -0.03356 0.32747 -0.03264 C 0.32669 -0.03171 0.32565 -0.03148 0.325 -0.03032 C 0.32409 -0.0294 0.32357 -0.02778 0.32291 -0.02662 C 0.32135 -0.02384 0.31784 -0.01921 0.31784 -0.01898 C 0.31419 -0.00833 0.31914 -0.02083 0.31471 -0.01412 C 0.31054 -0.00764 0.31627 -0.01227 0.31146 -0.00926 C 0.30898 -0.00231 0.31159 -0.00787 0.3082 -0.0044 C 0.30612 -0.00208 0.30573 -1.11111E-6 0.30377 0.00185 C 0.29831 0.00695 0.30599 -0.00208 0.29922 0.00579 C 0.29791 0.00695 0.29687 0.00949 0.29531 0.01042 C 0.29479 0.01088 0.29414 0.01111 0.29336 0.01181 C 0.29179 0.0132 0.2901 0.01551 0.28841 0.01667 C 0.28385 0.01945 0.28932 0.01597 0.28385 0.02037 C 0.2819 0.02199 0.28073 0.02199 0.27864 0.02292 C 0.27773 0.02315 0.27695 0.02361 0.27617 0.02408 C 0.27435 0.0257 0.27291 0.02801 0.27096 0.02917 L 0.26719 0.03171 C 0.2664 0.03218 0.26588 0.03333 0.2651 0.03403 C 0.26458 0.03449 0.26406 0.03495 0.26328 0.03519 C 0.26028 0.03611 0.25729 0.03681 0.25429 0.03773 L 0.25039 0.03889 C 0.24974 0.03982 0.24922 0.04097 0.24857 0.04144 C 0.24609 0.04352 0.23919 0.04375 0.23815 0.04398 C 0.23633 0.04445 0.23437 0.04491 0.23242 0.04537 C 0.23034 0.04491 0.22825 0.04468 0.22604 0.04398 C 0.22474 0.04352 0.22344 0.04236 0.22213 0.04144 L 0.22018 0.04028 C 0.2194 0.03889 0.21862 0.0375 0.21771 0.03634 C 0.21653 0.03519 0.21354 0.03449 0.21263 0.03403 C 0.21185 0.03357 0.21133 0.03287 0.21068 0.03264 C 0.20937 0.03218 0.20807 0.03218 0.2069 0.03171 C 0.20495 0.03102 0.20156 0.02917 0.20156 0.0294 C 0.20091 0.02824 0.20039 0.02732 0.19974 0.02662 C 0.19883 0.02593 0.19804 0.02593 0.19713 0.02546 C 0.19648 0.025 0.19583 0.02454 0.19518 0.02408 C 0.18594 0.01667 0.19896 0.02616 0.1901 0.02037 C 0.18893 0.01968 0.18789 0.01921 0.18685 0.01806 C 0.18554 0.01667 0.18294 0.01296 0.18294 0.0132 C 0.18047 0.00602 0.18242 0.01042 0.17721 0.0007 C 0.17656 -0.00069 0.17591 -0.00162 0.17539 -0.00301 C 0.17487 -0.0044 0.17435 -0.00555 0.17396 -0.00671 C 0.1737 -0.00787 0.1737 -0.00926 0.17344 -0.01042 C 0.17291 -0.01227 0.172 -0.01366 0.17148 -0.01551 C 0.17096 -0.01667 0.1707 -0.01805 0.17018 -0.01921 C 0.16771 -0.02361 0.16719 -0.02384 0.16432 -0.02662 C 0.16367 -0.03125 0.16406 -0.03125 0.1612 -0.0338 C 0.16002 -0.03495 0.15742 -0.03634 0.15742 -0.03611 C 0.15429 -0.04236 0.15651 -0.03819 0.15351 -0.04259 C 0.1526 -0.04398 0.15195 -0.04537 0.15091 -0.0463 C 0.14388 -0.05486 0.15299 -0.04213 0.14583 -0.05255 C 0.14479 -0.05833 0.1457 -0.0544 0.14375 -0.05972 C 0.14114 -0.06805 0.14297 -0.06412 0.13984 -0.06991 C 0.13802 -0.08148 0.14127 -0.06435 0.13724 -0.07731 C 0.13698 -0.0787 0.13698 -0.08055 0.13685 -0.08217 C 0.13659 -0.08449 0.13581 -0.08611 0.13554 -0.08819 C 0.13528 -0.08958 0.13515 -0.09097 0.13463 -0.09213 C 0.13411 -0.09421 0.13346 -0.0963 0.13294 -0.09815 C 0.13268 -0.0993 0.13255 -0.10069 0.13229 -0.10185 C 0.13086 -0.10648 0.1289 -0.11319 0.12565 -0.11435 L 0.12252 -0.11551 C 0.11706 -0.12268 0.12422 -0.11412 0.11875 -0.11921 C 0.11823 -0.11991 0.11758 -0.1213 0.11679 -0.12176 C 0.11562 -0.12268 0.11445 -0.12268 0.11302 -0.12315 C 0.11185 -0.12361 0.11015 -0.12384 0.10924 -0.12546 C 0.10859 -0.12616 0.10794 -0.12708 0.10729 -0.12778 C 0.10638 -0.1287 0.10351 -0.13009 0.10286 -0.13032 C 0.10195 -0.13287 0.10143 -0.13634 0.10026 -0.13773 C 0.09896 -0.13935 0.09726 -0.14028 0.09635 -0.14282 C 0.09414 -0.14884 0.09544 -0.14699 0.09245 -0.14907 C 0.09206 -0.15 0.09179 -0.15139 0.09127 -0.15255 C 0.09062 -0.1537 0.08984 -0.15393 0.08932 -0.15509 C 0.08789 -0.15856 0.08541 -0.1662 0.08541 -0.16597 C 0.08437 -0.17292 0.08554 -0.16736 0.08281 -0.17361 C 0.08229 -0.17477 0.08203 -0.17592 0.08151 -0.17731 C 0.08112 -0.17893 0.08099 -0.18079 0.08034 -0.18241 C 0.07969 -0.18356 0.07903 -0.18403 0.07838 -0.18472 C 0.0776 -0.18796 0.07695 -0.19074 0.07591 -0.19329 C 0.07526 -0.19467 0.07448 -0.19583 0.07383 -0.19722 C 0.07057 -0.20417 0.07331 -0.20023 0.07005 -0.2044 C 0.06888 -0.21134 0.07005 -0.20509 0.0681 -0.21204 C 0.06758 -0.21366 0.06732 -0.21528 0.06693 -0.2169 C 0.0664 -0.21805 0.06601 -0.21921 0.06562 -0.2206 C 0.06523 -0.22176 0.06523 -0.22315 0.06484 -0.2243 C 0.06406 -0.22708 0.06289 -0.22893 0.06224 -0.23171 C 0.06159 -0.23518 0.06172 -0.23704 0.05976 -0.23935 C 0.05898 -0.24005 0.05794 -0.23981 0.05729 -0.24028 C 0.05534 -0.24167 0.0539 -0.24421 0.05208 -0.24537 L 0.04831 -0.24792 C 0.04765 -0.24815 0.04674 -0.24838 0.04622 -0.24907 C 0.03737 -0.26042 0.04583 -0.25069 0.04049 -0.25509 C 0.03333 -0.26157 0.03776 -0.25926 0.03216 -0.26134 C 0.03073 -0.26319 0.02982 -0.26551 0.02838 -0.2662 L 0.02435 -0.26875 C 0.02383 -0.26991 0.02331 -0.27153 0.02252 -0.27245 C 0.02122 -0.2743 0.01862 -0.27755 0.01862 -0.27731 C 0.0151 -0.28819 0.01979 -0.27569 0.01536 -0.28241 C 0.01497 -0.28333 0.01484 -0.28495 0.01419 -0.28611 C 0.01341 -0.2875 0.0125 -0.28866 0.01159 -0.28981 C 0.01107 -0.29352 0.01094 -0.2956 0.00911 -0.29838 C 0.00859 -0.2993 0.00781 -0.2993 0.00703 -0.29977 C 0.00677 -0.30092 0.0069 -0.30255 0.00651 -0.30347 C 0.00599 -0.3044 0.00521 -0.30417 0.00456 -0.30486 C 0.00312 -0.30602 0.00182 -0.30741 0.00065 -0.30949 C -0.00235 -0.31551 -0.00039 -0.31227 -0.00508 -0.31805 C -0.00755 -0.3213 -0.00625 -0.32014 -0.00899 -0.32199 C -0.00951 -0.32268 -0.01016 -0.32384 -0.01094 -0.32454 C -0.01146 -0.325 -0.01224 -0.32523 -0.01276 -0.32569 C -0.01563 -0.32731 -0.01563 -0.32708 -0.01927 -0.32824 C -0.02904 -0.33148 -0.01498 -0.32708 -0.0263 -0.33079 C -0.03229 -0.33449 -0.02123 -0.32778 -0.03516 -0.3331 C -0.0362 -0.33333 -0.03698 -0.33472 -0.03776 -0.33542 C -0.03946 -0.3368 -0.04063 -0.33704 -0.04232 -0.33796 C -0.04297 -0.33842 -0.04362 -0.33889 -0.04414 -0.33935 C -0.05 -0.33889 -0.05573 -0.33866 -0.06159 -0.33796 C -0.0625 -0.33796 -0.06328 -0.33704 -0.06406 -0.3368 C -0.06667 -0.33588 -0.07188 -0.33426 -0.07188 -0.33403 C -0.07266 -0.3331 -0.07344 -0.33148 -0.07448 -0.33079 C -0.07513 -0.32986 -0.07839 -0.32847 -0.07904 -0.32824 C -0.08294 -0.32639 -0.08229 -0.32685 -0.08724 -0.32569 C -0.08946 -0.325 -0.09492 -0.32384 -0.09688 -0.32199 C -0.09766 -0.32106 -0.09857 -0.32014 -0.09948 -0.31944 C -0.10013 -0.31898 -0.10078 -0.31875 -0.1013 -0.31805 C -0.10248 -0.31736 -0.10352 -0.31574 -0.10456 -0.31458 C -0.10547 -0.31366 -0.10638 -0.31296 -0.10716 -0.31204 C -0.10781 -0.31134 -0.10834 -0.31018 -0.10912 -0.30949 C -0.10964 -0.30903 -0.11029 -0.3088 -0.11094 -0.30833 C -0.11224 -0.30741 -0.11302 -0.30648 -0.11432 -0.30579 C -0.1155 -0.30509 -0.1181 -0.30347 -0.1181 -0.30324 C -0.12305 -0.2963 -0.11836 -0.30278 -0.12318 -0.29722 C -0.12474 -0.2956 -0.1263 -0.29282 -0.12774 -0.2912 C -0.12826 -0.29028 -0.12904 -0.28958 -0.12969 -0.28866 C -0.13086 -0.28148 -0.12943 -0.28796 -0.13281 -0.28102 C -0.13594 -0.27546 -0.13268 -0.27963 -0.13464 -0.27384 C -0.13529 -0.27222 -0.13607 -0.2713 -0.13672 -0.26991 C -0.13698 -0.26829 -0.13698 -0.26643 -0.13724 -0.26528 C -0.13815 -0.26204 -0.14063 -0.25579 -0.1418 -0.25278 C -0.14336 -0.24028 -0.14089 -0.25324 -0.1444 -0.24653 C -0.14492 -0.2456 -0.14466 -0.24398 -0.14505 -0.24282 C -0.14701 -0.23704 -0.14714 -0.23727 -0.14948 -0.23426 C -0.15196 -0.22755 -0.15196 -0.2287 -0.15274 -0.22315 C -0.153 -0.22153 -0.15313 -0.21967 -0.15339 -0.21805 C -0.15456 -0.21111 -0.15469 -0.21366 -0.15534 -0.20694 C -0.1556 -0.20417 -0.1556 -0.20139 -0.15599 -0.19838 C -0.15612 -0.19676 -0.15638 -0.19514 -0.15651 -0.19329 C -0.15677 -0.1912 -0.1569 -0.18912 -0.15729 -0.18727 C -0.15755 -0.18518 -0.15821 -0.1831 -0.15834 -0.18102 C -0.15834 -0.17083 -0.15821 -0.16042 -0.15794 -0.15 C -0.15794 -0.14884 -0.15781 -0.1287 -0.15651 -0.12176 C -0.15625 -0.12014 -0.15573 -0.11852 -0.15534 -0.11667 C -0.15521 -0.11458 -0.15508 -0.1125 -0.15469 -0.11042 C -0.1543 -0.10856 -0.15378 -0.10648 -0.15339 -0.1044 C -0.15287 -0.10185 -0.15235 -0.09954 -0.15209 -0.09722 C -0.15078 -0.08796 -0.15235 -0.09352 -0.15013 -0.08704 C -0.14961 -0.08403 -0.14948 -0.08055 -0.14896 -0.07731 C -0.1487 -0.07592 -0.14844 -0.07477 -0.14831 -0.07338 C -0.14805 -0.07176 -0.14792 -0.07037 -0.14753 -0.06875 C -0.14727 -0.0669 -0.14675 -0.06528 -0.14623 -0.06366 C -0.14518 -0.05463 -0.14636 -0.06273 -0.1444 -0.0537 C -0.14414 -0.05255 -0.14388 -0.05116 -0.14375 -0.05 C -0.14336 -0.04838 -0.14336 -0.04653 -0.1431 -0.04514 C -0.14232 -0.04167 -0.13932 -0.03449 -0.13802 -0.03148 C -0.13425 -0.02315 -0.13711 -0.03241 -0.13021 -0.01921 C -0.12904 -0.01667 -0.12748 -0.01458 -0.12643 -0.0118 C -0.12591 -0.01042 -0.12565 -0.0088 -0.12513 -0.00787 C -0.12448 -0.00671 -0.12331 -0.00648 -0.12253 -0.00555 C -0.11901 0.0044 -0.12357 -0.00741 -0.11927 0.0007 C -0.11875 0.00208 -0.11836 0.0044 -0.11745 0.00579 C -0.11628 0.00741 -0.11485 0.0088 -0.11354 0.01042 L -0.11172 0.01296 C -0.10873 0.0213 -0.11263 0.01158 -0.10651 0.02037 C -0.10586 0.0213 -0.10586 0.02338 -0.10534 0.02408 C -0.1043 0.02523 -0.10313 0.025 -0.10196 0.02546 C -0.10039 0.02616 -0.09909 0.02662 -0.09753 0.02778 C -0.09531 0.0294 -0.0944 0.03056 -0.09245 0.03171 C -0.09154 0.03218 -0.09076 0.03264 -0.08985 0.03264 C -0.0793 0.0338 -0.05834 0.03519 -0.05834 0.03542 L -0.02565 0.03403 C -0.02435 0.0338 -0.02227 0.03218 -0.02123 0.03171 C -0.0194 0.03079 -0.01771 0.02986 -0.01589 0.02917 L -0.01341 0.02778 C -0.00899 0.02199 -0.01446 0.0294 -0.00899 0.02037 C -0.00847 0.01945 -0.00768 0.01898 -0.0069 0.01806 C -0.00404 0.00926 -0.00573 0.01227 -0.00248 0.00787 C -0.00222 0.00671 -0.00222 0.00556 -0.00196 0.0044 C -0.00091 0.00232 0.00065 0.00139 0.00208 0.0007 C 0.00338 -0.0037 0.00273 -0.00208 0.0039 -0.0044 L 2.08333E-6 0.0007 Z " pathEditMode="relative" rAng="0" ptsTypes="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A">
                                      <p:cBhvr>
                                        <p:cTn id="106" dur="2000" fill="hold"/>
                                        <p:tgtEl>
                                          <p:spTgt spid="21"/>
                                        </p:tgtEl>
                                        <p:attrNameLst>
                                          <p:attrName>ppt_x</p:attrName>
                                          <p:attrName>ppt_y</p:attrName>
                                        </p:attrNameLst>
                                      </p:cBhvr>
                                      <p:rCtr x="9583" y="-1500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20" grpId="0" animBg="1"/>
      <p:bldP spid="20" grpId="1" animBg="1"/>
      <p:bldP spid="21" grpId="0" animBg="1"/>
      <p:bldP spid="21" grpId="1" animBg="1"/>
      <p:bldP spid="22" grpId="0" animBg="1"/>
      <p:bldP spid="22" grpId="1" animBg="1"/>
      <p:bldP spid="23" grpId="0" animBg="1"/>
      <p:bldP spid="23" grpId="1" animBg="1"/>
      <p:bldP spid="35" grpId="0" animBg="1"/>
      <p:bldP spid="36" grpId="0" animBg="1"/>
      <p:bldP spid="37" grpId="0" animBg="1"/>
      <p:bldP spid="38" grpId="0" animBg="1"/>
      <p:bldP spid="41" grpId="0"/>
      <p:bldP spid="45" grpId="0"/>
      <p:bldP spid="48" grpId="0"/>
      <p:bldP spid="49" grpId="0"/>
      <p:bldP spid="50" grpId="0"/>
      <p:bldP spid="51" grpId="0"/>
      <p:bldP spid="52" grpId="0"/>
      <p:bldP spid="5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3426" name="Group 2"/>
          <p:cNvGrpSpPr/>
          <p:nvPr/>
        </p:nvGrpSpPr>
        <p:grpSpPr bwMode="auto">
          <a:xfrm>
            <a:off x="6948488" y="5348288"/>
            <a:ext cx="1785937" cy="374650"/>
            <a:chOff x="6948860" y="5348541"/>
            <a:chExt cx="1784887" cy="374359"/>
          </a:xfrm>
        </p:grpSpPr>
        <p:cxnSp>
          <p:nvCxnSpPr>
            <p:cNvPr id="75" name="Straight Connector 74"/>
            <p:cNvCxnSpPr/>
            <p:nvPr/>
          </p:nvCxnSpPr>
          <p:spPr>
            <a:xfrm>
              <a:off x="6948860" y="5348541"/>
              <a:ext cx="399815" cy="374359"/>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a:xfrm>
              <a:off x="7340741" y="5722900"/>
              <a:ext cx="1393006"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7" name="Group 4"/>
          <p:cNvGrpSpPr/>
          <p:nvPr/>
        </p:nvGrpSpPr>
        <p:grpSpPr bwMode="auto">
          <a:xfrm>
            <a:off x="7081838" y="2589213"/>
            <a:ext cx="1693862" cy="303212"/>
            <a:chOff x="7082159" y="2589295"/>
            <a:chExt cx="1693474" cy="302580"/>
          </a:xfrm>
        </p:grpSpPr>
        <p:cxnSp>
          <p:nvCxnSpPr>
            <p:cNvPr id="72" name="Straight Connector 71"/>
            <p:cNvCxnSpPr/>
            <p:nvPr/>
          </p:nvCxnSpPr>
          <p:spPr>
            <a:xfrm flipV="1">
              <a:off x="7082159" y="2589295"/>
              <a:ext cx="301556" cy="30258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a:off x="7383715" y="2589295"/>
              <a:ext cx="1391918"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8" name="Group 76"/>
          <p:cNvGrpSpPr/>
          <p:nvPr/>
        </p:nvGrpSpPr>
        <p:grpSpPr bwMode="auto">
          <a:xfrm>
            <a:off x="3328988" y="2520950"/>
            <a:ext cx="1889125" cy="446088"/>
            <a:chOff x="1582038" y="2697524"/>
            <a:chExt cx="2577213" cy="316190"/>
          </a:xfrm>
        </p:grpSpPr>
        <p:cxnSp>
          <p:nvCxnSpPr>
            <p:cNvPr id="78" name="Straight Connector 77"/>
            <p:cNvCxnSpPr/>
            <p:nvPr/>
          </p:nvCxnSpPr>
          <p:spPr>
            <a:xfrm flipH="1" flipV="1">
              <a:off x="3661134" y="2697524"/>
              <a:ext cx="498117" cy="31619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79" name="Straight Connector 78"/>
            <p:cNvCxnSpPr/>
            <p:nvPr/>
          </p:nvCxnSpPr>
          <p:spPr>
            <a:xfrm flipH="1">
              <a:off x="1582038" y="2697524"/>
              <a:ext cx="2079096"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grpSp>
        <p:nvGrpSpPr>
          <p:cNvPr id="103429" name="Group 79"/>
          <p:cNvGrpSpPr/>
          <p:nvPr/>
        </p:nvGrpSpPr>
        <p:grpSpPr bwMode="auto">
          <a:xfrm>
            <a:off x="3328988" y="5205413"/>
            <a:ext cx="2001837" cy="415925"/>
            <a:chOff x="1804697" y="4994858"/>
            <a:chExt cx="2493744" cy="316190"/>
          </a:xfrm>
        </p:grpSpPr>
        <p:cxnSp>
          <p:nvCxnSpPr>
            <p:cNvPr id="81" name="Straight Connector 80"/>
            <p:cNvCxnSpPr/>
            <p:nvPr/>
          </p:nvCxnSpPr>
          <p:spPr>
            <a:xfrm flipH="1">
              <a:off x="3800088" y="4994858"/>
              <a:ext cx="498353" cy="316190"/>
            </a:xfrm>
            <a:prstGeom prst="line">
              <a:avLst/>
            </a:prstGeom>
            <a:ln>
              <a:solidFill>
                <a:schemeClr val="tx2"/>
              </a:solidFill>
              <a:prstDash val="sysDash"/>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a:xfrm flipH="1">
              <a:off x="1804697" y="5311048"/>
              <a:ext cx="1995391" cy="0"/>
            </a:xfrm>
            <a:prstGeom prst="line">
              <a:avLst/>
            </a:prstGeom>
            <a:ln>
              <a:solidFill>
                <a:schemeClr val="tx2"/>
              </a:solidFill>
              <a:prstDash val="sysDash"/>
              <a:tailEnd type="oval"/>
            </a:ln>
          </p:spPr>
          <p:style>
            <a:lnRef idx="1">
              <a:schemeClr val="accent1"/>
            </a:lnRef>
            <a:fillRef idx="0">
              <a:schemeClr val="accent1"/>
            </a:fillRef>
            <a:effectRef idx="0">
              <a:schemeClr val="accent1"/>
            </a:effectRef>
            <a:fontRef idx="minor">
              <a:schemeClr val="tx1"/>
            </a:fontRef>
          </p:style>
        </p:cxnSp>
      </p:grpSp>
      <p:sp>
        <p:nvSpPr>
          <p:cNvPr id="10343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Cycle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343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Oval 2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103433" name="Group 5"/>
          <p:cNvGrpSpPr/>
          <p:nvPr/>
        </p:nvGrpSpPr>
        <p:grpSpPr bwMode="auto">
          <a:xfrm>
            <a:off x="4478338" y="2487613"/>
            <a:ext cx="3235325" cy="3235325"/>
            <a:chOff x="4550085" y="2487443"/>
            <a:chExt cx="3234691" cy="3235457"/>
          </a:xfrm>
        </p:grpSpPr>
        <p:grpSp>
          <p:nvGrpSpPr>
            <p:cNvPr id="103443" name="Group 4"/>
            <p:cNvGrpSpPr>
              <a:grpSpLocks noChangeAspect="1"/>
            </p:cNvGrpSpPr>
            <p:nvPr/>
          </p:nvGrpSpPr>
          <p:grpSpPr bwMode="auto">
            <a:xfrm>
              <a:off x="4550085" y="2487443"/>
              <a:ext cx="3234691" cy="3235457"/>
              <a:chOff x="943" y="1000"/>
              <a:chExt cx="2696" cy="2695"/>
            </a:xfrm>
          </p:grpSpPr>
          <p:sp>
            <p:nvSpPr>
              <p:cNvPr id="67" name="Freeform 5"/>
              <p:cNvSpPr/>
              <p:nvPr/>
            </p:nvSpPr>
            <p:spPr bwMode="auto">
              <a:xfrm>
                <a:off x="2362" y="1003"/>
                <a:ext cx="1277" cy="1543"/>
              </a:xfrm>
              <a:custGeom>
                <a:avLst/>
                <a:gdLst>
                  <a:gd name="T0" fmla="*/ 0 w 539"/>
                  <a:gd name="T1" fmla="*/ 322 h 652"/>
                  <a:gd name="T2" fmla="*/ 218 w 539"/>
                  <a:gd name="T3" fmla="*/ 564 h 652"/>
                  <a:gd name="T4" fmla="*/ 379 w 539"/>
                  <a:gd name="T5" fmla="*/ 652 h 652"/>
                  <a:gd name="T6" fmla="*/ 539 w 539"/>
                  <a:gd name="T7" fmla="*/ 564 h 652"/>
                  <a:gd name="T8" fmla="*/ 2 w 539"/>
                  <a:gd name="T9" fmla="*/ 0 h 652"/>
                  <a:gd name="T10" fmla="*/ 89 w 539"/>
                  <a:gd name="T11" fmla="*/ 158 h 652"/>
                  <a:gd name="T12" fmla="*/ 0 w 539"/>
                  <a:gd name="T13" fmla="*/ 322 h 652"/>
                </a:gdLst>
                <a:ahLst/>
                <a:cxnLst>
                  <a:cxn ang="0">
                    <a:pos x="T0" y="T1"/>
                  </a:cxn>
                  <a:cxn ang="0">
                    <a:pos x="T2" y="T3"/>
                  </a:cxn>
                  <a:cxn ang="0">
                    <a:pos x="T4" y="T5"/>
                  </a:cxn>
                  <a:cxn ang="0">
                    <a:pos x="T6" y="T7"/>
                  </a:cxn>
                  <a:cxn ang="0">
                    <a:pos x="T8" y="T9"/>
                  </a:cxn>
                  <a:cxn ang="0">
                    <a:pos x="T10" y="T11"/>
                  </a:cxn>
                  <a:cxn ang="0">
                    <a:pos x="T12" y="T13"/>
                  </a:cxn>
                </a:cxnLst>
                <a:rect l="0" t="0" r="r" b="b"/>
                <a:pathLst>
                  <a:path w="539" h="652">
                    <a:moveTo>
                      <a:pt x="0" y="322"/>
                    </a:moveTo>
                    <a:cubicBezTo>
                      <a:pt x="122" y="337"/>
                      <a:pt x="216" y="439"/>
                      <a:pt x="218" y="564"/>
                    </a:cubicBezTo>
                    <a:cubicBezTo>
                      <a:pt x="379" y="652"/>
                      <a:pt x="379" y="652"/>
                      <a:pt x="379" y="652"/>
                    </a:cubicBezTo>
                    <a:cubicBezTo>
                      <a:pt x="539" y="564"/>
                      <a:pt x="539" y="564"/>
                      <a:pt x="539" y="564"/>
                    </a:cubicBezTo>
                    <a:cubicBezTo>
                      <a:pt x="536" y="263"/>
                      <a:pt x="300" y="17"/>
                      <a:pt x="2" y="0"/>
                    </a:cubicBezTo>
                    <a:cubicBezTo>
                      <a:pt x="89" y="158"/>
                      <a:pt x="89" y="158"/>
                      <a:pt x="89" y="158"/>
                    </a:cubicBezTo>
                    <a:lnTo>
                      <a:pt x="0" y="322"/>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3450" name="Freeform 6"/>
              <p:cNvSpPr/>
              <p:nvPr/>
            </p:nvSpPr>
            <p:spPr bwMode="auto">
              <a:xfrm>
                <a:off x="943" y="1000"/>
                <a:ext cx="1545" cy="1276"/>
              </a:xfrm>
              <a:custGeom>
                <a:avLst/>
                <a:gdLst>
                  <a:gd name="T0" fmla="*/ 763 w 652"/>
                  <a:gd name="T1" fmla="*/ 1276 h 539"/>
                  <a:gd name="T2" fmla="*/ 1336 w 652"/>
                  <a:gd name="T3" fmla="*/ 760 h 539"/>
                  <a:gd name="T4" fmla="*/ 1545 w 652"/>
                  <a:gd name="T5" fmla="*/ 379 h 539"/>
                  <a:gd name="T6" fmla="*/ 1336 w 652"/>
                  <a:gd name="T7" fmla="*/ 0 h 539"/>
                  <a:gd name="T8" fmla="*/ 0 w 652"/>
                  <a:gd name="T9" fmla="*/ 1271 h 539"/>
                  <a:gd name="T10" fmla="*/ 377 w 652"/>
                  <a:gd name="T11" fmla="*/ 1065 h 539"/>
                  <a:gd name="T12" fmla="*/ 763 w 652"/>
                  <a:gd name="T13" fmla="*/ 1276 h 53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652" h="539">
                    <a:moveTo>
                      <a:pt x="322" y="539"/>
                    </a:moveTo>
                    <a:cubicBezTo>
                      <a:pt x="337" y="417"/>
                      <a:pt x="439" y="323"/>
                      <a:pt x="564" y="321"/>
                    </a:cubicBezTo>
                    <a:cubicBezTo>
                      <a:pt x="652" y="160"/>
                      <a:pt x="652" y="160"/>
                      <a:pt x="652" y="160"/>
                    </a:cubicBezTo>
                    <a:cubicBezTo>
                      <a:pt x="564" y="0"/>
                      <a:pt x="564" y="0"/>
                      <a:pt x="564" y="0"/>
                    </a:cubicBezTo>
                    <a:cubicBezTo>
                      <a:pt x="263" y="3"/>
                      <a:pt x="17" y="239"/>
                      <a:pt x="0" y="537"/>
                    </a:cubicBezTo>
                    <a:cubicBezTo>
                      <a:pt x="159" y="450"/>
                      <a:pt x="159" y="450"/>
                      <a:pt x="159" y="450"/>
                    </a:cubicBezTo>
                    <a:lnTo>
                      <a:pt x="322" y="53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 name="Freeform 7"/>
              <p:cNvSpPr/>
              <p:nvPr/>
            </p:nvSpPr>
            <p:spPr bwMode="auto">
              <a:xfrm>
                <a:off x="2093" y="2422"/>
                <a:ext cx="1544" cy="1273"/>
              </a:xfrm>
              <a:custGeom>
                <a:avLst/>
                <a:gdLst>
                  <a:gd name="T0" fmla="*/ 652 w 652"/>
                  <a:gd name="T1" fmla="*/ 2 h 538"/>
                  <a:gd name="T2" fmla="*/ 494 w 652"/>
                  <a:gd name="T3" fmla="*/ 89 h 538"/>
                  <a:gd name="T4" fmla="*/ 330 w 652"/>
                  <a:gd name="T5" fmla="*/ 0 h 538"/>
                  <a:gd name="T6" fmla="*/ 88 w 652"/>
                  <a:gd name="T7" fmla="*/ 218 h 538"/>
                  <a:gd name="T8" fmla="*/ 0 w 652"/>
                  <a:gd name="T9" fmla="*/ 379 h 538"/>
                  <a:gd name="T10" fmla="*/ 88 w 652"/>
                  <a:gd name="T11" fmla="*/ 538 h 538"/>
                  <a:gd name="T12" fmla="*/ 652 w 652"/>
                  <a:gd name="T13" fmla="*/ 2 h 538"/>
                </a:gdLst>
                <a:ahLst/>
                <a:cxnLst>
                  <a:cxn ang="0">
                    <a:pos x="T0" y="T1"/>
                  </a:cxn>
                  <a:cxn ang="0">
                    <a:pos x="T2" y="T3"/>
                  </a:cxn>
                  <a:cxn ang="0">
                    <a:pos x="T4" y="T5"/>
                  </a:cxn>
                  <a:cxn ang="0">
                    <a:pos x="T6" y="T7"/>
                  </a:cxn>
                  <a:cxn ang="0">
                    <a:pos x="T8" y="T9"/>
                  </a:cxn>
                  <a:cxn ang="0">
                    <a:pos x="T10" y="T11"/>
                  </a:cxn>
                  <a:cxn ang="0">
                    <a:pos x="T12" y="T13"/>
                  </a:cxn>
                </a:cxnLst>
                <a:rect l="0" t="0" r="r" b="b"/>
                <a:pathLst>
                  <a:path w="652" h="538">
                    <a:moveTo>
                      <a:pt x="652" y="2"/>
                    </a:moveTo>
                    <a:cubicBezTo>
                      <a:pt x="494" y="89"/>
                      <a:pt x="494" y="89"/>
                      <a:pt x="494" y="89"/>
                    </a:cubicBezTo>
                    <a:cubicBezTo>
                      <a:pt x="330" y="0"/>
                      <a:pt x="330" y="0"/>
                      <a:pt x="330" y="0"/>
                    </a:cubicBezTo>
                    <a:cubicBezTo>
                      <a:pt x="315" y="122"/>
                      <a:pt x="213" y="216"/>
                      <a:pt x="88" y="218"/>
                    </a:cubicBezTo>
                    <a:cubicBezTo>
                      <a:pt x="0" y="379"/>
                      <a:pt x="0" y="379"/>
                      <a:pt x="0" y="379"/>
                    </a:cubicBezTo>
                    <a:cubicBezTo>
                      <a:pt x="88" y="538"/>
                      <a:pt x="88" y="538"/>
                      <a:pt x="88" y="538"/>
                    </a:cubicBezTo>
                    <a:cubicBezTo>
                      <a:pt x="389" y="536"/>
                      <a:pt x="635" y="300"/>
                      <a:pt x="652" y="2"/>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 name="Freeform 8"/>
              <p:cNvSpPr/>
              <p:nvPr/>
            </p:nvSpPr>
            <p:spPr bwMode="auto">
              <a:xfrm>
                <a:off x="943" y="2150"/>
                <a:ext cx="1275" cy="1545"/>
              </a:xfrm>
              <a:custGeom>
                <a:avLst/>
                <a:gdLst>
                  <a:gd name="T0" fmla="*/ 538 w 538"/>
                  <a:gd name="T1" fmla="*/ 330 h 652"/>
                  <a:gd name="T2" fmla="*/ 320 w 538"/>
                  <a:gd name="T3" fmla="*/ 88 h 652"/>
                  <a:gd name="T4" fmla="*/ 159 w 538"/>
                  <a:gd name="T5" fmla="*/ 0 h 652"/>
                  <a:gd name="T6" fmla="*/ 0 w 538"/>
                  <a:gd name="T7" fmla="*/ 88 h 652"/>
                  <a:gd name="T8" fmla="*/ 536 w 538"/>
                  <a:gd name="T9" fmla="*/ 652 h 652"/>
                  <a:gd name="T10" fmla="*/ 449 w 538"/>
                  <a:gd name="T11" fmla="*/ 493 h 652"/>
                  <a:gd name="T12" fmla="*/ 538 w 538"/>
                  <a:gd name="T13" fmla="*/ 330 h 652"/>
                </a:gdLst>
                <a:ahLst/>
                <a:cxnLst>
                  <a:cxn ang="0">
                    <a:pos x="T0" y="T1"/>
                  </a:cxn>
                  <a:cxn ang="0">
                    <a:pos x="T2" y="T3"/>
                  </a:cxn>
                  <a:cxn ang="0">
                    <a:pos x="T4" y="T5"/>
                  </a:cxn>
                  <a:cxn ang="0">
                    <a:pos x="T6" y="T7"/>
                  </a:cxn>
                  <a:cxn ang="0">
                    <a:pos x="T8" y="T9"/>
                  </a:cxn>
                  <a:cxn ang="0">
                    <a:pos x="T10" y="T11"/>
                  </a:cxn>
                  <a:cxn ang="0">
                    <a:pos x="T12" y="T13"/>
                  </a:cxn>
                </a:cxnLst>
                <a:rect l="0" t="0" r="r" b="b"/>
                <a:pathLst>
                  <a:path w="538" h="652">
                    <a:moveTo>
                      <a:pt x="538" y="330"/>
                    </a:moveTo>
                    <a:cubicBezTo>
                      <a:pt x="416" y="315"/>
                      <a:pt x="322" y="213"/>
                      <a:pt x="320" y="88"/>
                    </a:cubicBezTo>
                    <a:cubicBezTo>
                      <a:pt x="159" y="0"/>
                      <a:pt x="159" y="0"/>
                      <a:pt x="159" y="0"/>
                    </a:cubicBezTo>
                    <a:cubicBezTo>
                      <a:pt x="0" y="88"/>
                      <a:pt x="0" y="88"/>
                      <a:pt x="0" y="88"/>
                    </a:cubicBezTo>
                    <a:cubicBezTo>
                      <a:pt x="2" y="389"/>
                      <a:pt x="238" y="635"/>
                      <a:pt x="536" y="652"/>
                    </a:cubicBezTo>
                    <a:cubicBezTo>
                      <a:pt x="449" y="493"/>
                      <a:pt x="449" y="493"/>
                      <a:pt x="449" y="493"/>
                    </a:cubicBezTo>
                    <a:lnTo>
                      <a:pt x="538" y="33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25" name="Group 24"/>
            <p:cNvGrpSpPr/>
            <p:nvPr/>
          </p:nvGrpSpPr>
          <p:grpSpPr>
            <a:xfrm>
              <a:off x="5089614" y="4579743"/>
              <a:ext cx="376615" cy="375974"/>
              <a:chOff x="6294438" y="-201613"/>
              <a:chExt cx="687387" cy="685801"/>
            </a:xfrm>
            <a:solidFill>
              <a:schemeClr val="bg1"/>
            </a:solidFill>
          </p:grpSpPr>
          <p:sp>
            <p:nvSpPr>
              <p:cNvPr id="54"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03445" name="Freeform 26"/>
            <p:cNvSpPr>
              <a:spLocks noEditPoints="1"/>
            </p:cNvSpPr>
            <p:nvPr/>
          </p:nvSpPr>
          <p:spPr bwMode="auto">
            <a:xfrm>
              <a:off x="5324633" y="2966888"/>
              <a:ext cx="477743" cy="463569"/>
            </a:xfrm>
            <a:custGeom>
              <a:avLst/>
              <a:gdLst>
                <a:gd name="T0" fmla="*/ 341062 w 263"/>
                <a:gd name="T1" fmla="*/ 0 h 256"/>
                <a:gd name="T2" fmla="*/ 201372 w 263"/>
                <a:gd name="T3" fmla="*/ 97823 h 256"/>
                <a:gd name="T4" fmla="*/ 201372 w 263"/>
                <a:gd name="T5" fmla="*/ 99634 h 256"/>
                <a:gd name="T6" fmla="*/ 50796 w 263"/>
                <a:gd name="T7" fmla="*/ 249991 h 256"/>
                <a:gd name="T8" fmla="*/ 1814 w 263"/>
                <a:gd name="T9" fmla="*/ 398537 h 256"/>
                <a:gd name="T10" fmla="*/ 50796 w 263"/>
                <a:gd name="T11" fmla="*/ 463752 h 256"/>
                <a:gd name="T12" fmla="*/ 190487 w 263"/>
                <a:gd name="T13" fmla="*/ 429333 h 256"/>
                <a:gd name="T14" fmla="*/ 437212 w 263"/>
                <a:gd name="T15" fmla="*/ 190211 h 256"/>
                <a:gd name="T16" fmla="*/ 232212 w 263"/>
                <a:gd name="T17" fmla="*/ 344191 h 256"/>
                <a:gd name="T18" fmla="*/ 359204 w 263"/>
                <a:gd name="T19" fmla="*/ 170284 h 256"/>
                <a:gd name="T20" fmla="*/ 344690 w 263"/>
                <a:gd name="T21" fmla="*/ 242745 h 256"/>
                <a:gd name="T22" fmla="*/ 232212 w 263"/>
                <a:gd name="T23" fmla="*/ 355060 h 256"/>
                <a:gd name="T24" fmla="*/ 214071 w 263"/>
                <a:gd name="T25" fmla="*/ 293468 h 256"/>
                <a:gd name="T26" fmla="*/ 165089 w 263"/>
                <a:gd name="T27" fmla="*/ 246368 h 256"/>
                <a:gd name="T28" fmla="*/ 333805 w 263"/>
                <a:gd name="T29" fmla="*/ 130430 h 256"/>
                <a:gd name="T30" fmla="*/ 214071 w 263"/>
                <a:gd name="T31" fmla="*/ 293468 h 256"/>
                <a:gd name="T32" fmla="*/ 110664 w 263"/>
                <a:gd name="T33" fmla="*/ 231876 h 256"/>
                <a:gd name="T34" fmla="*/ 288451 w 263"/>
                <a:gd name="T35" fmla="*/ 103257 h 256"/>
                <a:gd name="T36" fmla="*/ 59867 w 263"/>
                <a:gd name="T37" fmla="*/ 432956 h 256"/>
                <a:gd name="T38" fmla="*/ 29027 w 263"/>
                <a:gd name="T39" fmla="*/ 413029 h 256"/>
                <a:gd name="T40" fmla="*/ 45354 w 263"/>
                <a:gd name="T41" fmla="*/ 349626 h 256"/>
                <a:gd name="T42" fmla="*/ 114292 w 263"/>
                <a:gd name="T43" fmla="*/ 418464 h 256"/>
                <a:gd name="T44" fmla="*/ 128805 w 263"/>
                <a:gd name="T45" fmla="*/ 414841 h 256"/>
                <a:gd name="T46" fmla="*/ 48982 w 263"/>
                <a:gd name="T47" fmla="*/ 335133 h 256"/>
                <a:gd name="T48" fmla="*/ 70752 w 263"/>
                <a:gd name="T49" fmla="*/ 271730 h 256"/>
                <a:gd name="T50" fmla="*/ 186858 w 263"/>
                <a:gd name="T51" fmla="*/ 398537 h 256"/>
                <a:gd name="T52" fmla="*/ 128805 w 263"/>
                <a:gd name="T53" fmla="*/ 414841 h 256"/>
                <a:gd name="T54" fmla="*/ 391858 w 263"/>
                <a:gd name="T55" fmla="*/ 195645 h 256"/>
                <a:gd name="T56" fmla="*/ 355575 w 263"/>
                <a:gd name="T57" fmla="*/ 108692 h 256"/>
                <a:gd name="T58" fmla="*/ 293894 w 263"/>
                <a:gd name="T59" fmla="*/ 47100 h 256"/>
                <a:gd name="T60" fmla="*/ 406372 w 263"/>
                <a:gd name="T61" fmla="*/ 57969 h 256"/>
                <a:gd name="T62" fmla="*/ 417257 w 263"/>
                <a:gd name="T63" fmla="*/ 170284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27" name="Group 26"/>
            <p:cNvGrpSpPr/>
            <p:nvPr/>
          </p:nvGrpSpPr>
          <p:grpSpPr>
            <a:xfrm>
              <a:off x="6905678" y="3279672"/>
              <a:ext cx="435422" cy="477532"/>
              <a:chOff x="6980238" y="-342900"/>
              <a:chExt cx="1150937" cy="1311275"/>
            </a:xfrm>
            <a:solidFill>
              <a:schemeClr val="bg1"/>
            </a:solidFill>
          </p:grpSpPr>
          <p:sp>
            <p:nvSpPr>
              <p:cNvPr id="50" name="Freeform 30"/>
              <p:cNvSpPr>
                <a:spLocks noEditPoints="1"/>
              </p:cNvSpPr>
              <p:nvPr/>
            </p:nvSpPr>
            <p:spPr bwMode="auto">
              <a:xfrm>
                <a:off x="6980238" y="-342900"/>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Oval 31"/>
              <p:cNvSpPr>
                <a:spLocks noChangeArrowheads="1"/>
              </p:cNvSpPr>
              <p:nvPr/>
            </p:nvSpPr>
            <p:spPr bwMode="auto">
              <a:xfrm>
                <a:off x="7885113" y="681038"/>
                <a:ext cx="82550" cy="84138"/>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Oval 32"/>
              <p:cNvSpPr>
                <a:spLocks noChangeArrowheads="1"/>
              </p:cNvSpPr>
              <p:nvPr/>
            </p:nvSpPr>
            <p:spPr bwMode="auto">
              <a:xfrm>
                <a:off x="7885113" y="434975"/>
                <a:ext cx="82550" cy="84138"/>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Oval 33"/>
              <p:cNvSpPr>
                <a:spLocks noChangeArrowheads="1"/>
              </p:cNvSpPr>
              <p:nvPr/>
            </p:nvSpPr>
            <p:spPr bwMode="auto">
              <a:xfrm>
                <a:off x="7885113" y="190500"/>
                <a:ext cx="82550" cy="82550"/>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30" name="Group 29"/>
            <p:cNvGrpSpPr/>
            <p:nvPr/>
          </p:nvGrpSpPr>
          <p:grpSpPr>
            <a:xfrm>
              <a:off x="6588051" y="4642063"/>
              <a:ext cx="621260" cy="585505"/>
              <a:chOff x="5899150" y="-1111250"/>
              <a:chExt cx="2832101" cy="2832100"/>
            </a:xfrm>
            <a:solidFill>
              <a:schemeClr val="bg1"/>
            </a:solidFill>
          </p:grpSpPr>
          <p:sp>
            <p:nvSpPr>
              <p:cNvPr id="41" name="Freeform 37"/>
              <p:cNvSpPr>
                <a:spLocks noEditPoints="1"/>
              </p:cNvSpPr>
              <p:nvPr/>
            </p:nvSpPr>
            <p:spPr bwMode="auto">
              <a:xfrm>
                <a:off x="5899150" y="-1111250"/>
                <a:ext cx="2832101" cy="2832100"/>
              </a:xfrm>
              <a:custGeom>
                <a:avLst/>
                <a:gdLst>
                  <a:gd name="T0" fmla="*/ 499 w 752"/>
                  <a:gd name="T1" fmla="*/ 68 h 752"/>
                  <a:gd name="T2" fmla="*/ 68 w 752"/>
                  <a:gd name="T3" fmla="*/ 253 h 752"/>
                  <a:gd name="T4" fmla="*/ 253 w 752"/>
                  <a:gd name="T5" fmla="*/ 684 h 752"/>
                  <a:gd name="T6" fmla="*/ 684 w 752"/>
                  <a:gd name="T7" fmla="*/ 499 h 752"/>
                  <a:gd name="T8" fmla="*/ 499 w 752"/>
                  <a:gd name="T9" fmla="*/ 68 h 752"/>
                  <a:gd name="T10" fmla="*/ 268 w 752"/>
                  <a:gd name="T11" fmla="*/ 646 h 752"/>
                  <a:gd name="T12" fmla="*/ 106 w 752"/>
                  <a:gd name="T13" fmla="*/ 268 h 752"/>
                  <a:gd name="T14" fmla="*/ 484 w 752"/>
                  <a:gd name="T15" fmla="*/ 106 h 752"/>
                  <a:gd name="T16" fmla="*/ 646 w 752"/>
                  <a:gd name="T17" fmla="*/ 484 h 752"/>
                  <a:gd name="T18" fmla="*/ 268 w 752"/>
                  <a:gd name="T19" fmla="*/ 646 h 7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52" h="752">
                    <a:moveTo>
                      <a:pt x="499" y="68"/>
                    </a:moveTo>
                    <a:cubicBezTo>
                      <a:pt x="329" y="0"/>
                      <a:pt x="136" y="82"/>
                      <a:pt x="68" y="253"/>
                    </a:cubicBezTo>
                    <a:cubicBezTo>
                      <a:pt x="0" y="423"/>
                      <a:pt x="82" y="616"/>
                      <a:pt x="253" y="684"/>
                    </a:cubicBezTo>
                    <a:cubicBezTo>
                      <a:pt x="423" y="752"/>
                      <a:pt x="616" y="670"/>
                      <a:pt x="684" y="499"/>
                    </a:cubicBezTo>
                    <a:cubicBezTo>
                      <a:pt x="752" y="329"/>
                      <a:pt x="670" y="136"/>
                      <a:pt x="499" y="68"/>
                    </a:cubicBezTo>
                    <a:close/>
                    <a:moveTo>
                      <a:pt x="268" y="646"/>
                    </a:moveTo>
                    <a:cubicBezTo>
                      <a:pt x="119" y="586"/>
                      <a:pt x="47" y="417"/>
                      <a:pt x="106" y="268"/>
                    </a:cubicBezTo>
                    <a:cubicBezTo>
                      <a:pt x="166" y="119"/>
                      <a:pt x="335" y="47"/>
                      <a:pt x="484" y="106"/>
                    </a:cubicBezTo>
                    <a:cubicBezTo>
                      <a:pt x="633" y="166"/>
                      <a:pt x="705" y="335"/>
                      <a:pt x="646" y="484"/>
                    </a:cubicBezTo>
                    <a:cubicBezTo>
                      <a:pt x="586" y="633"/>
                      <a:pt x="417" y="705"/>
                      <a:pt x="268" y="64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Freeform 38"/>
              <p:cNvSpPr>
                <a:spLocks noEditPoints="1"/>
              </p:cNvSpPr>
              <p:nvPr/>
            </p:nvSpPr>
            <p:spPr bwMode="auto">
              <a:xfrm>
                <a:off x="7137400" y="127000"/>
                <a:ext cx="354013" cy="354013"/>
              </a:xfrm>
              <a:custGeom>
                <a:avLst/>
                <a:gdLst>
                  <a:gd name="T0" fmla="*/ 62 w 94"/>
                  <a:gd name="T1" fmla="*/ 9 h 94"/>
                  <a:gd name="T2" fmla="*/ 9 w 94"/>
                  <a:gd name="T3" fmla="*/ 32 h 94"/>
                  <a:gd name="T4" fmla="*/ 32 w 94"/>
                  <a:gd name="T5" fmla="*/ 86 h 94"/>
                  <a:gd name="T6" fmla="*/ 86 w 94"/>
                  <a:gd name="T7" fmla="*/ 62 h 94"/>
                  <a:gd name="T8" fmla="*/ 62 w 94"/>
                  <a:gd name="T9" fmla="*/ 9 h 94"/>
                  <a:gd name="T10" fmla="*/ 39 w 94"/>
                  <a:gd name="T11" fmla="*/ 66 h 94"/>
                  <a:gd name="T12" fmla="*/ 28 w 94"/>
                  <a:gd name="T13" fmla="*/ 39 h 94"/>
                  <a:gd name="T14" fmla="*/ 55 w 94"/>
                  <a:gd name="T15" fmla="*/ 28 h 94"/>
                  <a:gd name="T16" fmla="*/ 66 w 94"/>
                  <a:gd name="T17" fmla="*/ 55 h 94"/>
                  <a:gd name="T18" fmla="*/ 39 w 94"/>
                  <a:gd name="T19" fmla="*/ 66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4" h="94">
                    <a:moveTo>
                      <a:pt x="62" y="9"/>
                    </a:moveTo>
                    <a:cubicBezTo>
                      <a:pt x="41" y="0"/>
                      <a:pt x="17" y="10"/>
                      <a:pt x="9" y="32"/>
                    </a:cubicBezTo>
                    <a:cubicBezTo>
                      <a:pt x="0" y="53"/>
                      <a:pt x="10" y="77"/>
                      <a:pt x="32" y="86"/>
                    </a:cubicBezTo>
                    <a:cubicBezTo>
                      <a:pt x="53" y="94"/>
                      <a:pt x="77" y="84"/>
                      <a:pt x="86" y="62"/>
                    </a:cubicBezTo>
                    <a:cubicBezTo>
                      <a:pt x="94" y="41"/>
                      <a:pt x="84" y="17"/>
                      <a:pt x="62" y="9"/>
                    </a:cubicBezTo>
                    <a:close/>
                    <a:moveTo>
                      <a:pt x="39" y="66"/>
                    </a:moveTo>
                    <a:cubicBezTo>
                      <a:pt x="29" y="62"/>
                      <a:pt x="24" y="50"/>
                      <a:pt x="28" y="39"/>
                    </a:cubicBezTo>
                    <a:cubicBezTo>
                      <a:pt x="32" y="29"/>
                      <a:pt x="44" y="24"/>
                      <a:pt x="55" y="28"/>
                    </a:cubicBezTo>
                    <a:cubicBezTo>
                      <a:pt x="65" y="32"/>
                      <a:pt x="71" y="44"/>
                      <a:pt x="66" y="55"/>
                    </a:cubicBezTo>
                    <a:cubicBezTo>
                      <a:pt x="62" y="65"/>
                      <a:pt x="50" y="71"/>
                      <a:pt x="39" y="6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39"/>
              <p:cNvSpPr>
                <a:spLocks noEditPoints="1"/>
              </p:cNvSpPr>
              <p:nvPr/>
            </p:nvSpPr>
            <p:spPr bwMode="auto">
              <a:xfrm>
                <a:off x="6783388" y="-225425"/>
                <a:ext cx="1062038" cy="1060450"/>
              </a:xfrm>
              <a:custGeom>
                <a:avLst/>
                <a:gdLst>
                  <a:gd name="T0" fmla="*/ 187 w 282"/>
                  <a:gd name="T1" fmla="*/ 25 h 282"/>
                  <a:gd name="T2" fmla="*/ 25 w 282"/>
                  <a:gd name="T3" fmla="*/ 95 h 282"/>
                  <a:gd name="T4" fmla="*/ 95 w 282"/>
                  <a:gd name="T5" fmla="*/ 257 h 282"/>
                  <a:gd name="T6" fmla="*/ 257 w 282"/>
                  <a:gd name="T7" fmla="*/ 187 h 282"/>
                  <a:gd name="T8" fmla="*/ 187 w 282"/>
                  <a:gd name="T9" fmla="*/ 25 h 282"/>
                  <a:gd name="T10" fmla="*/ 110 w 282"/>
                  <a:gd name="T11" fmla="*/ 218 h 282"/>
                  <a:gd name="T12" fmla="*/ 64 w 282"/>
                  <a:gd name="T13" fmla="*/ 110 h 282"/>
                  <a:gd name="T14" fmla="*/ 172 w 282"/>
                  <a:gd name="T15" fmla="*/ 64 h 282"/>
                  <a:gd name="T16" fmla="*/ 218 w 282"/>
                  <a:gd name="T17" fmla="*/ 172 h 282"/>
                  <a:gd name="T18" fmla="*/ 110 w 282"/>
                  <a:gd name="T19" fmla="*/ 218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82" h="282">
                    <a:moveTo>
                      <a:pt x="187" y="25"/>
                    </a:moveTo>
                    <a:cubicBezTo>
                      <a:pt x="123" y="0"/>
                      <a:pt x="51" y="31"/>
                      <a:pt x="25" y="95"/>
                    </a:cubicBezTo>
                    <a:cubicBezTo>
                      <a:pt x="0" y="159"/>
                      <a:pt x="31" y="231"/>
                      <a:pt x="95" y="257"/>
                    </a:cubicBezTo>
                    <a:cubicBezTo>
                      <a:pt x="159" y="282"/>
                      <a:pt x="231" y="251"/>
                      <a:pt x="257" y="187"/>
                    </a:cubicBezTo>
                    <a:cubicBezTo>
                      <a:pt x="282" y="123"/>
                      <a:pt x="251" y="51"/>
                      <a:pt x="187" y="25"/>
                    </a:cubicBezTo>
                    <a:close/>
                    <a:moveTo>
                      <a:pt x="110" y="218"/>
                    </a:moveTo>
                    <a:cubicBezTo>
                      <a:pt x="68" y="201"/>
                      <a:pt x="47" y="153"/>
                      <a:pt x="64" y="110"/>
                    </a:cubicBezTo>
                    <a:cubicBezTo>
                      <a:pt x="81" y="68"/>
                      <a:pt x="129" y="47"/>
                      <a:pt x="172" y="64"/>
                    </a:cubicBezTo>
                    <a:cubicBezTo>
                      <a:pt x="214" y="81"/>
                      <a:pt x="235" y="129"/>
                      <a:pt x="218" y="172"/>
                    </a:cubicBezTo>
                    <a:cubicBezTo>
                      <a:pt x="201" y="214"/>
                      <a:pt x="153" y="235"/>
                      <a:pt x="110" y="21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4" name="Freeform 40"/>
              <p:cNvSpPr/>
              <p:nvPr/>
            </p:nvSpPr>
            <p:spPr bwMode="auto">
              <a:xfrm>
                <a:off x="7499350" y="477838"/>
                <a:ext cx="403225" cy="411163"/>
              </a:xfrm>
              <a:custGeom>
                <a:avLst/>
                <a:gdLst>
                  <a:gd name="T0" fmla="*/ 105 w 107"/>
                  <a:gd name="T1" fmla="*/ 16 h 109"/>
                  <a:gd name="T2" fmla="*/ 99 w 107"/>
                  <a:gd name="T3" fmla="*/ 2 h 109"/>
                  <a:gd name="T4" fmla="*/ 86 w 107"/>
                  <a:gd name="T5" fmla="*/ 8 h 109"/>
                  <a:gd name="T6" fmla="*/ 86 w 107"/>
                  <a:gd name="T7" fmla="*/ 8 h 109"/>
                  <a:gd name="T8" fmla="*/ 8 w 107"/>
                  <a:gd name="T9" fmla="*/ 88 h 109"/>
                  <a:gd name="T10" fmla="*/ 3 w 107"/>
                  <a:gd name="T11" fmla="*/ 101 h 109"/>
                  <a:gd name="T12" fmla="*/ 16 w 107"/>
                  <a:gd name="T13" fmla="*/ 107 h 109"/>
                  <a:gd name="T14" fmla="*/ 17 w 107"/>
                  <a:gd name="T15" fmla="*/ 106 h 109"/>
                  <a:gd name="T16" fmla="*/ 105 w 107"/>
                  <a:gd name="T17" fmla="*/ 1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7" h="109">
                    <a:moveTo>
                      <a:pt x="105" y="16"/>
                    </a:moveTo>
                    <a:cubicBezTo>
                      <a:pt x="107" y="10"/>
                      <a:pt x="105" y="4"/>
                      <a:pt x="99" y="2"/>
                    </a:cubicBezTo>
                    <a:cubicBezTo>
                      <a:pt x="94" y="0"/>
                      <a:pt x="88" y="3"/>
                      <a:pt x="86" y="8"/>
                    </a:cubicBezTo>
                    <a:cubicBezTo>
                      <a:pt x="86" y="8"/>
                      <a:pt x="86" y="8"/>
                      <a:pt x="86" y="8"/>
                    </a:cubicBezTo>
                    <a:cubicBezTo>
                      <a:pt x="71" y="45"/>
                      <a:pt x="42" y="73"/>
                      <a:pt x="8" y="88"/>
                    </a:cubicBezTo>
                    <a:cubicBezTo>
                      <a:pt x="3" y="90"/>
                      <a:pt x="0" y="96"/>
                      <a:pt x="3" y="101"/>
                    </a:cubicBezTo>
                    <a:cubicBezTo>
                      <a:pt x="5" y="106"/>
                      <a:pt x="11" y="109"/>
                      <a:pt x="16" y="107"/>
                    </a:cubicBezTo>
                    <a:cubicBezTo>
                      <a:pt x="17" y="107"/>
                      <a:pt x="17" y="106"/>
                      <a:pt x="17" y="106"/>
                    </a:cubicBezTo>
                    <a:cubicBezTo>
                      <a:pt x="56" y="89"/>
                      <a:pt x="88" y="58"/>
                      <a:pt x="105" y="1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 name="Freeform 41"/>
              <p:cNvSpPr/>
              <p:nvPr/>
            </p:nvSpPr>
            <p:spPr bwMode="auto">
              <a:xfrm>
                <a:off x="7623175" y="595313"/>
                <a:ext cx="569913" cy="579438"/>
              </a:xfrm>
              <a:custGeom>
                <a:avLst/>
                <a:gdLst>
                  <a:gd name="T0" fmla="*/ 143 w 151"/>
                  <a:gd name="T1" fmla="*/ 2 h 154"/>
                  <a:gd name="T2" fmla="*/ 130 w 151"/>
                  <a:gd name="T3" fmla="*/ 8 h 154"/>
                  <a:gd name="T4" fmla="*/ 8 w 151"/>
                  <a:gd name="T5" fmla="*/ 133 h 154"/>
                  <a:gd name="T6" fmla="*/ 2 w 151"/>
                  <a:gd name="T7" fmla="*/ 146 h 154"/>
                  <a:gd name="T8" fmla="*/ 16 w 151"/>
                  <a:gd name="T9" fmla="*/ 152 h 154"/>
                  <a:gd name="T10" fmla="*/ 17 w 151"/>
                  <a:gd name="T11" fmla="*/ 151 h 154"/>
                  <a:gd name="T12" fmla="*/ 149 w 151"/>
                  <a:gd name="T13" fmla="*/ 16 h 154"/>
                  <a:gd name="T14" fmla="*/ 143 w 151"/>
                  <a:gd name="T15" fmla="*/ 2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3" y="2"/>
                    </a:moveTo>
                    <a:cubicBezTo>
                      <a:pt x="138" y="0"/>
                      <a:pt x="132" y="3"/>
                      <a:pt x="130" y="8"/>
                    </a:cubicBezTo>
                    <a:cubicBezTo>
                      <a:pt x="106" y="66"/>
                      <a:pt x="61" y="110"/>
                      <a:pt x="8" y="133"/>
                    </a:cubicBezTo>
                    <a:cubicBezTo>
                      <a:pt x="3" y="135"/>
                      <a:pt x="0" y="141"/>
                      <a:pt x="2" y="146"/>
                    </a:cubicBezTo>
                    <a:cubicBezTo>
                      <a:pt x="5" y="152"/>
                      <a:pt x="11" y="154"/>
                      <a:pt x="16" y="152"/>
                    </a:cubicBezTo>
                    <a:cubicBezTo>
                      <a:pt x="16" y="152"/>
                      <a:pt x="16" y="152"/>
                      <a:pt x="17" y="151"/>
                    </a:cubicBezTo>
                    <a:cubicBezTo>
                      <a:pt x="75" y="126"/>
                      <a:pt x="124" y="79"/>
                      <a:pt x="149" y="16"/>
                    </a:cubicBezTo>
                    <a:cubicBezTo>
                      <a:pt x="151" y="10"/>
                      <a:pt x="149" y="4"/>
                      <a:pt x="143"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Freeform 42"/>
              <p:cNvSpPr/>
              <p:nvPr/>
            </p:nvSpPr>
            <p:spPr bwMode="auto">
              <a:xfrm>
                <a:off x="7562850" y="538163"/>
                <a:ext cx="485775" cy="493713"/>
              </a:xfrm>
              <a:custGeom>
                <a:avLst/>
                <a:gdLst>
                  <a:gd name="T0" fmla="*/ 121 w 129"/>
                  <a:gd name="T1" fmla="*/ 2 h 131"/>
                  <a:gd name="T2" fmla="*/ 107 w 129"/>
                  <a:gd name="T3" fmla="*/ 7 h 131"/>
                  <a:gd name="T4" fmla="*/ 7 w 129"/>
                  <a:gd name="T5" fmla="*/ 110 h 131"/>
                  <a:gd name="T6" fmla="*/ 7 w 129"/>
                  <a:gd name="T7" fmla="*/ 110 h 131"/>
                  <a:gd name="T8" fmla="*/ 2 w 129"/>
                  <a:gd name="T9" fmla="*/ 123 h 131"/>
                  <a:gd name="T10" fmla="*/ 16 w 129"/>
                  <a:gd name="T11" fmla="*/ 129 h 131"/>
                  <a:gd name="T12" fmla="*/ 16 w 129"/>
                  <a:gd name="T13" fmla="*/ 128 h 131"/>
                  <a:gd name="T14" fmla="*/ 127 w 129"/>
                  <a:gd name="T15" fmla="*/ 15 h 131"/>
                  <a:gd name="T16" fmla="*/ 121 w 129"/>
                  <a:gd name="T17" fmla="*/ 2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9" h="131">
                    <a:moveTo>
                      <a:pt x="121" y="2"/>
                    </a:moveTo>
                    <a:cubicBezTo>
                      <a:pt x="115" y="0"/>
                      <a:pt x="109" y="2"/>
                      <a:pt x="107" y="7"/>
                    </a:cubicBezTo>
                    <a:cubicBezTo>
                      <a:pt x="88" y="55"/>
                      <a:pt x="51" y="91"/>
                      <a:pt x="7" y="110"/>
                    </a:cubicBezTo>
                    <a:cubicBezTo>
                      <a:pt x="7" y="110"/>
                      <a:pt x="7" y="110"/>
                      <a:pt x="7" y="110"/>
                    </a:cubicBezTo>
                    <a:cubicBezTo>
                      <a:pt x="2" y="112"/>
                      <a:pt x="0" y="118"/>
                      <a:pt x="2" y="123"/>
                    </a:cubicBezTo>
                    <a:cubicBezTo>
                      <a:pt x="4" y="129"/>
                      <a:pt x="10" y="131"/>
                      <a:pt x="16" y="129"/>
                    </a:cubicBezTo>
                    <a:cubicBezTo>
                      <a:pt x="16" y="129"/>
                      <a:pt x="16" y="128"/>
                      <a:pt x="16" y="128"/>
                    </a:cubicBezTo>
                    <a:cubicBezTo>
                      <a:pt x="65" y="107"/>
                      <a:pt x="105" y="68"/>
                      <a:pt x="127" y="15"/>
                    </a:cubicBezTo>
                    <a:cubicBezTo>
                      <a:pt x="129" y="10"/>
                      <a:pt x="126" y="4"/>
                      <a:pt x="121" y="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Freeform 43"/>
              <p:cNvSpPr/>
              <p:nvPr/>
            </p:nvSpPr>
            <p:spPr bwMode="auto">
              <a:xfrm>
                <a:off x="6727825" y="-279400"/>
                <a:ext cx="401638" cy="411163"/>
              </a:xfrm>
              <a:custGeom>
                <a:avLst/>
                <a:gdLst>
                  <a:gd name="T0" fmla="*/ 104 w 107"/>
                  <a:gd name="T1" fmla="*/ 8 h 109"/>
                  <a:gd name="T2" fmla="*/ 91 w 107"/>
                  <a:gd name="T3" fmla="*/ 2 h 109"/>
                  <a:gd name="T4" fmla="*/ 90 w 107"/>
                  <a:gd name="T5" fmla="*/ 3 h 109"/>
                  <a:gd name="T6" fmla="*/ 2 w 107"/>
                  <a:gd name="T7" fmla="*/ 93 h 109"/>
                  <a:gd name="T8" fmla="*/ 2 w 107"/>
                  <a:gd name="T9" fmla="*/ 93 h 109"/>
                  <a:gd name="T10" fmla="*/ 8 w 107"/>
                  <a:gd name="T11" fmla="*/ 107 h 109"/>
                  <a:gd name="T12" fmla="*/ 21 w 107"/>
                  <a:gd name="T13" fmla="*/ 101 h 109"/>
                  <a:gd name="T14" fmla="*/ 21 w 107"/>
                  <a:gd name="T15" fmla="*/ 101 h 109"/>
                  <a:gd name="T16" fmla="*/ 99 w 107"/>
                  <a:gd name="T17" fmla="*/ 22 h 109"/>
                  <a:gd name="T18" fmla="*/ 104 w 107"/>
                  <a:gd name="T19" fmla="*/ 8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7" h="109">
                    <a:moveTo>
                      <a:pt x="104" y="8"/>
                    </a:moveTo>
                    <a:cubicBezTo>
                      <a:pt x="102" y="3"/>
                      <a:pt x="96" y="0"/>
                      <a:pt x="91" y="2"/>
                    </a:cubicBezTo>
                    <a:cubicBezTo>
                      <a:pt x="91" y="3"/>
                      <a:pt x="90" y="3"/>
                      <a:pt x="90" y="3"/>
                    </a:cubicBezTo>
                    <a:cubicBezTo>
                      <a:pt x="51" y="20"/>
                      <a:pt x="19" y="51"/>
                      <a:pt x="2" y="93"/>
                    </a:cubicBezTo>
                    <a:cubicBezTo>
                      <a:pt x="2" y="93"/>
                      <a:pt x="2" y="93"/>
                      <a:pt x="2" y="93"/>
                    </a:cubicBezTo>
                    <a:cubicBezTo>
                      <a:pt x="0" y="99"/>
                      <a:pt x="2" y="105"/>
                      <a:pt x="8" y="107"/>
                    </a:cubicBezTo>
                    <a:cubicBezTo>
                      <a:pt x="13" y="109"/>
                      <a:pt x="19" y="106"/>
                      <a:pt x="21" y="101"/>
                    </a:cubicBezTo>
                    <a:cubicBezTo>
                      <a:pt x="21" y="101"/>
                      <a:pt x="21" y="101"/>
                      <a:pt x="21" y="101"/>
                    </a:cubicBezTo>
                    <a:cubicBezTo>
                      <a:pt x="36" y="64"/>
                      <a:pt x="65" y="36"/>
                      <a:pt x="99" y="22"/>
                    </a:cubicBezTo>
                    <a:cubicBezTo>
                      <a:pt x="104" y="19"/>
                      <a:pt x="107" y="13"/>
                      <a:pt x="104"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8" name="Freeform 44"/>
              <p:cNvSpPr/>
              <p:nvPr/>
            </p:nvSpPr>
            <p:spPr bwMode="auto">
              <a:xfrm>
                <a:off x="6437313" y="-565150"/>
                <a:ext cx="568325" cy="579438"/>
              </a:xfrm>
              <a:custGeom>
                <a:avLst/>
                <a:gdLst>
                  <a:gd name="T0" fmla="*/ 149 w 151"/>
                  <a:gd name="T1" fmla="*/ 8 h 154"/>
                  <a:gd name="T2" fmla="*/ 135 w 151"/>
                  <a:gd name="T3" fmla="*/ 2 h 154"/>
                  <a:gd name="T4" fmla="*/ 134 w 151"/>
                  <a:gd name="T5" fmla="*/ 3 h 154"/>
                  <a:gd name="T6" fmla="*/ 2 w 151"/>
                  <a:gd name="T7" fmla="*/ 138 h 154"/>
                  <a:gd name="T8" fmla="*/ 8 w 151"/>
                  <a:gd name="T9" fmla="*/ 152 h 154"/>
                  <a:gd name="T10" fmla="*/ 21 w 151"/>
                  <a:gd name="T11" fmla="*/ 146 h 154"/>
                  <a:gd name="T12" fmla="*/ 143 w 151"/>
                  <a:gd name="T13" fmla="*/ 21 h 154"/>
                  <a:gd name="T14" fmla="*/ 149 w 151"/>
                  <a:gd name="T15" fmla="*/ 8 h 15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1" h="154">
                    <a:moveTo>
                      <a:pt x="149" y="8"/>
                    </a:moveTo>
                    <a:cubicBezTo>
                      <a:pt x="146" y="2"/>
                      <a:pt x="140" y="0"/>
                      <a:pt x="135" y="2"/>
                    </a:cubicBezTo>
                    <a:cubicBezTo>
                      <a:pt x="135" y="2"/>
                      <a:pt x="135" y="2"/>
                      <a:pt x="134" y="3"/>
                    </a:cubicBezTo>
                    <a:cubicBezTo>
                      <a:pt x="76" y="28"/>
                      <a:pt x="27" y="75"/>
                      <a:pt x="2" y="138"/>
                    </a:cubicBezTo>
                    <a:cubicBezTo>
                      <a:pt x="0" y="144"/>
                      <a:pt x="2" y="150"/>
                      <a:pt x="8" y="152"/>
                    </a:cubicBezTo>
                    <a:cubicBezTo>
                      <a:pt x="13" y="154"/>
                      <a:pt x="19" y="152"/>
                      <a:pt x="21" y="146"/>
                    </a:cubicBezTo>
                    <a:cubicBezTo>
                      <a:pt x="45" y="88"/>
                      <a:pt x="90" y="44"/>
                      <a:pt x="143" y="21"/>
                    </a:cubicBezTo>
                    <a:cubicBezTo>
                      <a:pt x="148" y="19"/>
                      <a:pt x="151" y="13"/>
                      <a:pt x="149" y="8"/>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Freeform 45"/>
              <p:cNvSpPr/>
              <p:nvPr/>
            </p:nvSpPr>
            <p:spPr bwMode="auto">
              <a:xfrm>
                <a:off x="6580188" y="-422275"/>
                <a:ext cx="485775" cy="496888"/>
              </a:xfrm>
              <a:custGeom>
                <a:avLst/>
                <a:gdLst>
                  <a:gd name="T0" fmla="*/ 122 w 129"/>
                  <a:gd name="T1" fmla="*/ 21 h 132"/>
                  <a:gd name="T2" fmla="*/ 127 w 129"/>
                  <a:gd name="T3" fmla="*/ 8 h 132"/>
                  <a:gd name="T4" fmla="*/ 113 w 129"/>
                  <a:gd name="T5" fmla="*/ 2 h 132"/>
                  <a:gd name="T6" fmla="*/ 113 w 129"/>
                  <a:gd name="T7" fmla="*/ 3 h 132"/>
                  <a:gd name="T8" fmla="*/ 2 w 129"/>
                  <a:gd name="T9" fmla="*/ 116 h 132"/>
                  <a:gd name="T10" fmla="*/ 8 w 129"/>
                  <a:gd name="T11" fmla="*/ 129 h 132"/>
                  <a:gd name="T12" fmla="*/ 22 w 129"/>
                  <a:gd name="T13" fmla="*/ 124 h 132"/>
                  <a:gd name="T14" fmla="*/ 122 w 129"/>
                  <a:gd name="T15" fmla="*/ 21 h 13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9" h="132">
                    <a:moveTo>
                      <a:pt x="122" y="21"/>
                    </a:moveTo>
                    <a:cubicBezTo>
                      <a:pt x="127" y="19"/>
                      <a:pt x="129" y="13"/>
                      <a:pt x="127" y="8"/>
                    </a:cubicBezTo>
                    <a:cubicBezTo>
                      <a:pt x="125" y="2"/>
                      <a:pt x="119" y="0"/>
                      <a:pt x="113" y="2"/>
                    </a:cubicBezTo>
                    <a:cubicBezTo>
                      <a:pt x="113" y="2"/>
                      <a:pt x="113" y="3"/>
                      <a:pt x="113" y="3"/>
                    </a:cubicBezTo>
                    <a:cubicBezTo>
                      <a:pt x="64" y="24"/>
                      <a:pt x="24" y="63"/>
                      <a:pt x="2" y="116"/>
                    </a:cubicBezTo>
                    <a:cubicBezTo>
                      <a:pt x="0" y="121"/>
                      <a:pt x="3" y="127"/>
                      <a:pt x="8" y="129"/>
                    </a:cubicBezTo>
                    <a:cubicBezTo>
                      <a:pt x="14" y="132"/>
                      <a:pt x="20" y="129"/>
                      <a:pt x="22" y="124"/>
                    </a:cubicBezTo>
                    <a:cubicBezTo>
                      <a:pt x="41" y="76"/>
                      <a:pt x="78" y="40"/>
                      <a:pt x="122" y="2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03448" name="Oval 39"/>
            <p:cNvSpPr>
              <a:spLocks noChangeAspect="1" noChangeArrowheads="1"/>
            </p:cNvSpPr>
            <p:nvPr/>
          </p:nvSpPr>
          <p:spPr bwMode="auto">
            <a:xfrm flipV="1">
              <a:off x="5646832" y="3589213"/>
              <a:ext cx="1033260" cy="1035092"/>
            </a:xfrm>
            <a:prstGeom prst="ellipse">
              <a:avLst/>
            </a:pr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83" name="TextBox 82"/>
          <p:cNvSpPr txBox="1"/>
          <p:nvPr/>
        </p:nvSpPr>
        <p:spPr>
          <a:xfrm flipH="1">
            <a:off x="8945563" y="2152650"/>
            <a:ext cx="685800"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Input</a:t>
            </a:r>
            <a:endParaRPr kumimoji="0" lang="id-ID" sz="16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103435" name="TextBox 83"/>
          <p:cNvSpPr txBox="1">
            <a:spLocks noChangeArrowheads="1"/>
          </p:cNvSpPr>
          <p:nvPr/>
        </p:nvSpPr>
        <p:spPr bwMode="auto">
          <a:xfrm flipH="1">
            <a:off x="8945563" y="2425700"/>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 name="TextBox 88"/>
          <p:cNvSpPr txBox="1"/>
          <p:nvPr/>
        </p:nvSpPr>
        <p:spPr>
          <a:xfrm flipH="1">
            <a:off x="2154238" y="2152650"/>
            <a:ext cx="1106487"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Research</a:t>
            </a:r>
            <a:endParaRPr kumimoji="0" lang="id-ID" sz="16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103437" name="TextBox 89"/>
          <p:cNvSpPr txBox="1">
            <a:spLocks noChangeArrowheads="1"/>
          </p:cNvSpPr>
          <p:nvPr/>
        </p:nvSpPr>
        <p:spPr bwMode="auto">
          <a:xfrm flipH="1">
            <a:off x="471488" y="2425700"/>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2" name="TextBox 91"/>
          <p:cNvSpPr txBox="1"/>
          <p:nvPr/>
        </p:nvSpPr>
        <p:spPr>
          <a:xfrm flipH="1">
            <a:off x="8945563" y="5286375"/>
            <a:ext cx="1017587" cy="338138"/>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Process</a:t>
            </a:r>
            <a:endParaRPr kumimoji="0" lang="id-ID" sz="16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103439" name="TextBox 92"/>
          <p:cNvSpPr txBox="1">
            <a:spLocks noChangeArrowheads="1"/>
          </p:cNvSpPr>
          <p:nvPr/>
        </p:nvSpPr>
        <p:spPr bwMode="auto">
          <a:xfrm flipH="1">
            <a:off x="8945563" y="5559425"/>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5" name="TextBox 94"/>
          <p:cNvSpPr txBox="1"/>
          <p:nvPr/>
        </p:nvSpPr>
        <p:spPr>
          <a:xfrm flipH="1">
            <a:off x="2403475" y="5286375"/>
            <a:ext cx="857250" cy="338138"/>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Output</a:t>
            </a:r>
            <a:endParaRPr kumimoji="0" lang="id-ID" sz="16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103441" name="TextBox 95"/>
          <p:cNvSpPr txBox="1">
            <a:spLocks noChangeArrowheads="1"/>
          </p:cNvSpPr>
          <p:nvPr/>
        </p:nvSpPr>
        <p:spPr bwMode="auto">
          <a:xfrm flipH="1">
            <a:off x="471488" y="5559425"/>
            <a:ext cx="2789237"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3442" name="Freeform 17"/>
          <p:cNvSpPr/>
          <p:nvPr/>
        </p:nvSpPr>
        <p:spPr bwMode="auto">
          <a:xfrm>
            <a:off x="5818188" y="3825875"/>
            <a:ext cx="555625" cy="557213"/>
          </a:xfrm>
          <a:custGeom>
            <a:avLst/>
            <a:gdLst>
              <a:gd name="T0" fmla="*/ 542997 w 176"/>
              <a:gd name="T1" fmla="*/ 265943 h 176"/>
              <a:gd name="T2" fmla="*/ 530369 w 176"/>
              <a:gd name="T3" fmla="*/ 278607 h 176"/>
              <a:gd name="T4" fmla="*/ 277813 w 176"/>
              <a:gd name="T5" fmla="*/ 531885 h 176"/>
              <a:gd name="T6" fmla="*/ 25256 w 176"/>
              <a:gd name="T7" fmla="*/ 278607 h 176"/>
              <a:gd name="T8" fmla="*/ 277813 w 176"/>
              <a:gd name="T9" fmla="*/ 25328 h 176"/>
              <a:gd name="T10" fmla="*/ 479858 w 176"/>
              <a:gd name="T11" fmla="*/ 126639 h 176"/>
              <a:gd name="T12" fmla="*/ 378835 w 176"/>
              <a:gd name="T13" fmla="*/ 126639 h 176"/>
              <a:gd name="T14" fmla="*/ 366207 w 176"/>
              <a:gd name="T15" fmla="*/ 139303 h 176"/>
              <a:gd name="T16" fmla="*/ 378835 w 176"/>
              <a:gd name="T17" fmla="*/ 151967 h 176"/>
              <a:gd name="T18" fmla="*/ 505114 w 176"/>
              <a:gd name="T19" fmla="*/ 151967 h 176"/>
              <a:gd name="T20" fmla="*/ 517741 w 176"/>
              <a:gd name="T21" fmla="*/ 139303 h 176"/>
              <a:gd name="T22" fmla="*/ 517741 w 176"/>
              <a:gd name="T23" fmla="*/ 12664 h 176"/>
              <a:gd name="T24" fmla="*/ 505114 w 176"/>
              <a:gd name="T25" fmla="*/ 0 h 176"/>
              <a:gd name="T26" fmla="*/ 492486 w 176"/>
              <a:gd name="T27" fmla="*/ 12664 h 176"/>
              <a:gd name="T28" fmla="*/ 492486 w 176"/>
              <a:gd name="T29" fmla="*/ 101311 h 176"/>
              <a:gd name="T30" fmla="*/ 277813 w 176"/>
              <a:gd name="T31" fmla="*/ 0 h 176"/>
              <a:gd name="T32" fmla="*/ 0 w 176"/>
              <a:gd name="T33" fmla="*/ 278607 h 176"/>
              <a:gd name="T34" fmla="*/ 277813 w 176"/>
              <a:gd name="T35" fmla="*/ 557213 h 176"/>
              <a:gd name="T36" fmla="*/ 555625 w 176"/>
              <a:gd name="T37" fmla="*/ 278607 h 176"/>
              <a:gd name="T38" fmla="*/ 542997 w 176"/>
              <a:gd name="T39" fmla="*/ 265943 h 17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Lst>
            <a:ahLst/>
            <a:cxnLst>
              <a:cxn ang="T40">
                <a:pos x="T0" y="T1"/>
              </a:cxn>
              <a:cxn ang="T41">
                <a:pos x="T2" y="T3"/>
              </a:cxn>
              <a:cxn ang="T42">
                <a:pos x="T4" y="T5"/>
              </a:cxn>
              <a:cxn ang="T43">
                <a:pos x="T6" y="T7"/>
              </a:cxn>
              <a:cxn ang="T44">
                <a:pos x="T8" y="T9"/>
              </a:cxn>
              <a:cxn ang="T45">
                <a:pos x="T10" y="T11"/>
              </a:cxn>
              <a:cxn ang="T46">
                <a:pos x="T12" y="T13"/>
              </a:cxn>
              <a:cxn ang="T47">
                <a:pos x="T14" y="T15"/>
              </a:cxn>
              <a:cxn ang="T48">
                <a:pos x="T16" y="T17"/>
              </a:cxn>
              <a:cxn ang="T49">
                <a:pos x="T18" y="T19"/>
              </a:cxn>
              <a:cxn ang="T50">
                <a:pos x="T20" y="T21"/>
              </a:cxn>
              <a:cxn ang="T51">
                <a:pos x="T22" y="T23"/>
              </a:cxn>
              <a:cxn ang="T52">
                <a:pos x="T24" y="T25"/>
              </a:cxn>
              <a:cxn ang="T53">
                <a:pos x="T26" y="T27"/>
              </a:cxn>
              <a:cxn ang="T54">
                <a:pos x="T28" y="T29"/>
              </a:cxn>
              <a:cxn ang="T55">
                <a:pos x="T30" y="T31"/>
              </a:cxn>
              <a:cxn ang="T56">
                <a:pos x="T32" y="T33"/>
              </a:cxn>
              <a:cxn ang="T57">
                <a:pos x="T34" y="T35"/>
              </a:cxn>
              <a:cxn ang="T58">
                <a:pos x="T36" y="T37"/>
              </a:cxn>
              <a:cxn ang="T59">
                <a:pos x="T38" y="T39"/>
              </a:cxn>
            </a:cxnLst>
            <a:rect l="0" t="0" r="r" b="b"/>
            <a:pathLst>
              <a:path w="176" h="176">
                <a:moveTo>
                  <a:pt x="172" y="84"/>
                </a:moveTo>
                <a:cubicBezTo>
                  <a:pt x="170" y="84"/>
                  <a:pt x="168" y="86"/>
                  <a:pt x="168" y="88"/>
                </a:cubicBezTo>
                <a:cubicBezTo>
                  <a:pt x="168" y="132"/>
                  <a:pt x="132" y="168"/>
                  <a:pt x="88" y="168"/>
                </a:cubicBezTo>
                <a:cubicBezTo>
                  <a:pt x="44" y="168"/>
                  <a:pt x="8" y="132"/>
                  <a:pt x="8" y="88"/>
                </a:cubicBezTo>
                <a:cubicBezTo>
                  <a:pt x="8" y="44"/>
                  <a:pt x="44" y="8"/>
                  <a:pt x="88" y="8"/>
                </a:cubicBezTo>
                <a:cubicBezTo>
                  <a:pt x="114" y="8"/>
                  <a:pt x="137" y="21"/>
                  <a:pt x="152" y="40"/>
                </a:cubicBezTo>
                <a:cubicBezTo>
                  <a:pt x="120" y="40"/>
                  <a:pt x="120" y="40"/>
                  <a:pt x="120" y="40"/>
                </a:cubicBezTo>
                <a:cubicBezTo>
                  <a:pt x="118" y="40"/>
                  <a:pt x="116" y="42"/>
                  <a:pt x="116" y="44"/>
                </a:cubicBezTo>
                <a:cubicBezTo>
                  <a:pt x="116" y="46"/>
                  <a:pt x="118" y="48"/>
                  <a:pt x="120" y="48"/>
                </a:cubicBezTo>
                <a:cubicBezTo>
                  <a:pt x="160" y="48"/>
                  <a:pt x="160" y="48"/>
                  <a:pt x="160" y="48"/>
                </a:cubicBezTo>
                <a:cubicBezTo>
                  <a:pt x="162" y="48"/>
                  <a:pt x="164" y="46"/>
                  <a:pt x="164" y="44"/>
                </a:cubicBezTo>
                <a:cubicBezTo>
                  <a:pt x="164" y="4"/>
                  <a:pt x="164" y="4"/>
                  <a:pt x="164" y="4"/>
                </a:cubicBezTo>
                <a:cubicBezTo>
                  <a:pt x="164" y="2"/>
                  <a:pt x="162" y="0"/>
                  <a:pt x="160" y="0"/>
                </a:cubicBezTo>
                <a:cubicBezTo>
                  <a:pt x="158" y="0"/>
                  <a:pt x="156" y="2"/>
                  <a:pt x="156" y="4"/>
                </a:cubicBezTo>
                <a:cubicBezTo>
                  <a:pt x="156" y="32"/>
                  <a:pt x="156" y="32"/>
                  <a:pt x="156" y="32"/>
                </a:cubicBezTo>
                <a:cubicBezTo>
                  <a:pt x="140" y="13"/>
                  <a:pt x="115" y="0"/>
                  <a:pt x="88" y="0"/>
                </a:cubicBezTo>
                <a:cubicBezTo>
                  <a:pt x="39" y="0"/>
                  <a:pt x="0" y="39"/>
                  <a:pt x="0" y="88"/>
                </a:cubicBezTo>
                <a:cubicBezTo>
                  <a:pt x="0" y="137"/>
                  <a:pt x="39" y="176"/>
                  <a:pt x="88" y="176"/>
                </a:cubicBezTo>
                <a:cubicBezTo>
                  <a:pt x="137" y="176"/>
                  <a:pt x="176" y="137"/>
                  <a:pt x="176" y="88"/>
                </a:cubicBezTo>
                <a:cubicBezTo>
                  <a:pt x="176" y="86"/>
                  <a:pt x="174" y="84"/>
                  <a:pt x="172" y="8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Requirements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445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 name="Rounded Rectangle 2"/>
          <p:cNvSpPr/>
          <p:nvPr/>
        </p:nvSpPr>
        <p:spPr>
          <a:xfrm rot="2700000">
            <a:off x="5379245" y="3386931"/>
            <a:ext cx="1433512" cy="1431925"/>
          </a:xfrm>
          <a:prstGeom prst="roundRect">
            <a:avLst>
              <a:gd name="adj" fmla="val 7917"/>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 name="TextBox 4"/>
          <p:cNvSpPr txBox="1"/>
          <p:nvPr/>
        </p:nvSpPr>
        <p:spPr>
          <a:xfrm>
            <a:off x="5067300" y="3948113"/>
            <a:ext cx="2057400" cy="3079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MANAGEMENT</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04454" name="Group 10"/>
          <p:cNvGrpSpPr/>
          <p:nvPr/>
        </p:nvGrpSpPr>
        <p:grpSpPr bwMode="auto">
          <a:xfrm>
            <a:off x="5067300" y="1854200"/>
            <a:ext cx="2057400" cy="693738"/>
            <a:chOff x="5067300" y="1854293"/>
            <a:chExt cx="2057400" cy="693965"/>
          </a:xfrm>
        </p:grpSpPr>
        <p:sp>
          <p:nvSpPr>
            <p:cNvPr id="15" name="Rounded Rectangle 14"/>
            <p:cNvSpPr/>
            <p:nvPr/>
          </p:nvSpPr>
          <p:spPr>
            <a:xfrm>
              <a:off x="5254625" y="1854293"/>
              <a:ext cx="1682750" cy="693965"/>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0" name="TextBox 19"/>
            <p:cNvSpPr txBox="1"/>
            <p:nvPr/>
          </p:nvSpPr>
          <p:spPr>
            <a:xfrm>
              <a:off x="5067300" y="2048031"/>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Elicitation</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04455" name="Group 9"/>
          <p:cNvGrpSpPr/>
          <p:nvPr/>
        </p:nvGrpSpPr>
        <p:grpSpPr bwMode="auto">
          <a:xfrm>
            <a:off x="7396163" y="3756025"/>
            <a:ext cx="2057400" cy="693738"/>
            <a:chOff x="8221435" y="3755572"/>
            <a:chExt cx="2057400" cy="693965"/>
          </a:xfrm>
        </p:grpSpPr>
        <p:sp>
          <p:nvSpPr>
            <p:cNvPr id="4" name="Rounded Rectangle 3"/>
            <p:cNvSpPr/>
            <p:nvPr/>
          </p:nvSpPr>
          <p:spPr>
            <a:xfrm>
              <a:off x="8408760" y="3755572"/>
              <a:ext cx="1682750" cy="693965"/>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1" name="TextBox 20"/>
            <p:cNvSpPr txBox="1"/>
            <p:nvPr/>
          </p:nvSpPr>
          <p:spPr>
            <a:xfrm>
              <a:off x="8221435" y="3949310"/>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Analysis</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04456" name="Group 8"/>
          <p:cNvGrpSpPr/>
          <p:nvPr/>
        </p:nvGrpSpPr>
        <p:grpSpPr bwMode="auto">
          <a:xfrm>
            <a:off x="2724150" y="3756025"/>
            <a:ext cx="2057400" cy="693738"/>
            <a:chOff x="1913165" y="3755572"/>
            <a:chExt cx="2057400" cy="693965"/>
          </a:xfrm>
        </p:grpSpPr>
        <p:sp>
          <p:nvSpPr>
            <p:cNvPr id="17" name="Rounded Rectangle 16"/>
            <p:cNvSpPr/>
            <p:nvPr/>
          </p:nvSpPr>
          <p:spPr>
            <a:xfrm>
              <a:off x="2100490" y="3755572"/>
              <a:ext cx="1682750" cy="693965"/>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2" name="TextBox 21"/>
            <p:cNvSpPr txBox="1"/>
            <p:nvPr/>
          </p:nvSpPr>
          <p:spPr>
            <a:xfrm>
              <a:off x="1913165" y="3949310"/>
              <a:ext cx="2057400" cy="306488"/>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Validation</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04457" name="Group 11"/>
          <p:cNvGrpSpPr/>
          <p:nvPr/>
        </p:nvGrpSpPr>
        <p:grpSpPr bwMode="auto">
          <a:xfrm>
            <a:off x="5067300" y="5656263"/>
            <a:ext cx="2057400" cy="695325"/>
            <a:chOff x="5067300" y="5656852"/>
            <a:chExt cx="2057400" cy="693965"/>
          </a:xfrm>
        </p:grpSpPr>
        <p:sp>
          <p:nvSpPr>
            <p:cNvPr id="16" name="Rounded Rectangle 15"/>
            <p:cNvSpPr/>
            <p:nvPr/>
          </p:nvSpPr>
          <p:spPr>
            <a:xfrm>
              <a:off x="5254625" y="5656852"/>
              <a:ext cx="1682750" cy="693965"/>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TextBox 22"/>
            <p:cNvSpPr txBox="1"/>
            <p:nvPr/>
          </p:nvSpPr>
          <p:spPr>
            <a:xfrm>
              <a:off x="5067300" y="5850148"/>
              <a:ext cx="2057400" cy="30737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Specification</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cxnSp>
        <p:nvCxnSpPr>
          <p:cNvPr id="8" name="Straight Arrow Connector 7"/>
          <p:cNvCxnSpPr/>
          <p:nvPr/>
        </p:nvCxnSpPr>
        <p:spPr>
          <a:xfrm>
            <a:off x="7143750" y="2547938"/>
            <a:ext cx="1077913" cy="1077912"/>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6" name="Straight Arrow Connector 25"/>
          <p:cNvCxnSpPr/>
          <p:nvPr/>
        </p:nvCxnSpPr>
        <p:spPr>
          <a:xfrm flipV="1">
            <a:off x="3970338" y="2547938"/>
            <a:ext cx="1077912" cy="1077912"/>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p:cNvCxnSpPr/>
          <p:nvPr/>
        </p:nvCxnSpPr>
        <p:spPr>
          <a:xfrm flipH="1">
            <a:off x="7143750" y="4797425"/>
            <a:ext cx="1077913" cy="1077913"/>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cxnSp>
        <p:nvCxnSpPr>
          <p:cNvPr id="28" name="Straight Arrow Connector 27"/>
          <p:cNvCxnSpPr/>
          <p:nvPr/>
        </p:nvCxnSpPr>
        <p:spPr>
          <a:xfrm flipH="1" flipV="1">
            <a:off x="3970338" y="4797425"/>
            <a:ext cx="1077912" cy="1077913"/>
          </a:xfrm>
          <a:prstGeom prst="straightConnector1">
            <a:avLst/>
          </a:prstGeom>
          <a:ln w="57150">
            <a:solidFill>
              <a:schemeClr val="tx1">
                <a:lumMod val="40000"/>
                <a:lumOff val="60000"/>
              </a:schemeClr>
            </a:solidFill>
            <a:prstDash val="sysDot"/>
            <a:tailEnd type="triangle"/>
          </a:ln>
        </p:spPr>
        <p:style>
          <a:lnRef idx="1">
            <a:schemeClr val="accent1"/>
          </a:lnRef>
          <a:fillRef idx="0">
            <a:schemeClr val="accent1"/>
          </a:fillRef>
          <a:effectRef idx="0">
            <a:schemeClr val="accent1"/>
          </a:effectRef>
          <a:fontRef idx="minor">
            <a:schemeClr val="tx1"/>
          </a:fontRef>
        </p:style>
      </p:cxnSp>
      <p:sp>
        <p:nvSpPr>
          <p:cNvPr id="104462" name="TextBox 33"/>
          <p:cNvSpPr txBox="1">
            <a:spLocks noChangeArrowheads="1"/>
          </p:cNvSpPr>
          <p:nvPr/>
        </p:nvSpPr>
        <p:spPr bwMode="auto">
          <a:xfrm flipH="1">
            <a:off x="8104188" y="2300288"/>
            <a:ext cx="20526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4463" name="TextBox 34"/>
          <p:cNvSpPr txBox="1">
            <a:spLocks noChangeArrowheads="1"/>
          </p:cNvSpPr>
          <p:nvPr/>
        </p:nvSpPr>
        <p:spPr bwMode="auto">
          <a:xfrm flipH="1">
            <a:off x="2187575" y="2300288"/>
            <a:ext cx="20875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4464" name="TextBox 35"/>
          <p:cNvSpPr txBox="1">
            <a:spLocks noChangeArrowheads="1"/>
          </p:cNvSpPr>
          <p:nvPr/>
        </p:nvSpPr>
        <p:spPr bwMode="auto">
          <a:xfrm flipH="1">
            <a:off x="8104188" y="5389563"/>
            <a:ext cx="2052637"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4465" name="TextBox 36"/>
          <p:cNvSpPr txBox="1">
            <a:spLocks noChangeArrowheads="1"/>
          </p:cNvSpPr>
          <p:nvPr/>
        </p:nvSpPr>
        <p:spPr bwMode="auto">
          <a:xfrm flipH="1">
            <a:off x="2187575" y="5389563"/>
            <a:ext cx="2087563"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28"/>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547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Oval 33"/>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5" name="Freeform 5"/>
          <p:cNvSpPr/>
          <p:nvPr/>
        </p:nvSpPr>
        <p:spPr bwMode="auto">
          <a:xfrm>
            <a:off x="7927975" y="3448050"/>
            <a:ext cx="1833563" cy="1427163"/>
          </a:xfrm>
          <a:custGeom>
            <a:avLst/>
            <a:gdLst>
              <a:gd name="T0" fmla="*/ 207 w 513"/>
              <a:gd name="T1" fmla="*/ 0 h 399"/>
              <a:gd name="T2" fmla="*/ 18 w 513"/>
              <a:gd name="T3" fmla="*/ 377 h 399"/>
              <a:gd name="T4" fmla="*/ 0 w 513"/>
              <a:gd name="T5" fmla="*/ 393 h 399"/>
              <a:gd name="T6" fmla="*/ 294 w 513"/>
              <a:gd name="T7" fmla="*/ 399 h 399"/>
              <a:gd name="T8" fmla="*/ 305 w 513"/>
              <a:gd name="T9" fmla="*/ 398 h 399"/>
              <a:gd name="T10" fmla="*/ 337 w 513"/>
              <a:gd name="T11" fmla="*/ 364 h 399"/>
              <a:gd name="T12" fmla="*/ 513 w 513"/>
              <a:gd name="T13" fmla="*/ 0 h 399"/>
              <a:gd name="T14" fmla="*/ 207 w 513"/>
              <a:gd name="T15" fmla="*/ 0 h 39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399">
                <a:moveTo>
                  <a:pt x="207" y="0"/>
                </a:moveTo>
                <a:cubicBezTo>
                  <a:pt x="18" y="377"/>
                  <a:pt x="18" y="377"/>
                  <a:pt x="18" y="377"/>
                </a:cubicBezTo>
                <a:cubicBezTo>
                  <a:pt x="8" y="398"/>
                  <a:pt x="6" y="392"/>
                  <a:pt x="0" y="393"/>
                </a:cubicBezTo>
                <a:cubicBezTo>
                  <a:pt x="294" y="399"/>
                  <a:pt x="294" y="399"/>
                  <a:pt x="294" y="399"/>
                </a:cubicBezTo>
                <a:cubicBezTo>
                  <a:pt x="298" y="399"/>
                  <a:pt x="302" y="399"/>
                  <a:pt x="305" y="398"/>
                </a:cubicBezTo>
                <a:cubicBezTo>
                  <a:pt x="320" y="397"/>
                  <a:pt x="326" y="387"/>
                  <a:pt x="337" y="364"/>
                </a:cubicBezTo>
                <a:cubicBezTo>
                  <a:pt x="513" y="0"/>
                  <a:pt x="513" y="0"/>
                  <a:pt x="513" y="0"/>
                </a:cubicBezTo>
                <a:lnTo>
                  <a:pt x="207" y="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6" name="Freeform 6"/>
          <p:cNvSpPr/>
          <p:nvPr/>
        </p:nvSpPr>
        <p:spPr bwMode="auto">
          <a:xfrm>
            <a:off x="2430463" y="1989138"/>
            <a:ext cx="1831975" cy="1458912"/>
          </a:xfrm>
          <a:custGeom>
            <a:avLst/>
            <a:gdLst>
              <a:gd name="T0" fmla="*/ 307 w 513"/>
              <a:gd name="T1" fmla="*/ 408 h 408"/>
              <a:gd name="T2" fmla="*/ 495 w 513"/>
              <a:gd name="T3" fmla="*/ 23 h 408"/>
              <a:gd name="T4" fmla="*/ 513 w 513"/>
              <a:gd name="T5" fmla="*/ 7 h 408"/>
              <a:gd name="T6" fmla="*/ 220 w 513"/>
              <a:gd name="T7" fmla="*/ 0 h 408"/>
              <a:gd name="T8" fmla="*/ 208 w 513"/>
              <a:gd name="T9" fmla="*/ 1 h 408"/>
              <a:gd name="T10" fmla="*/ 177 w 513"/>
              <a:gd name="T11" fmla="*/ 35 h 408"/>
              <a:gd name="T12" fmla="*/ 0 w 513"/>
              <a:gd name="T13" fmla="*/ 408 h 408"/>
              <a:gd name="T14" fmla="*/ 307 w 513"/>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8">
                <a:moveTo>
                  <a:pt x="307" y="408"/>
                </a:moveTo>
                <a:cubicBezTo>
                  <a:pt x="495" y="23"/>
                  <a:pt x="495" y="23"/>
                  <a:pt x="495" y="23"/>
                </a:cubicBezTo>
                <a:cubicBezTo>
                  <a:pt x="505" y="2"/>
                  <a:pt x="507" y="8"/>
                  <a:pt x="513" y="7"/>
                </a:cubicBezTo>
                <a:cubicBezTo>
                  <a:pt x="220" y="0"/>
                  <a:pt x="220" y="0"/>
                  <a:pt x="220" y="0"/>
                </a:cubicBezTo>
                <a:cubicBezTo>
                  <a:pt x="215" y="1"/>
                  <a:pt x="211" y="1"/>
                  <a:pt x="208" y="1"/>
                </a:cubicBezTo>
                <a:cubicBezTo>
                  <a:pt x="193" y="2"/>
                  <a:pt x="187" y="13"/>
                  <a:pt x="177" y="35"/>
                </a:cubicBezTo>
                <a:cubicBezTo>
                  <a:pt x="0" y="408"/>
                  <a:pt x="0" y="408"/>
                  <a:pt x="0" y="408"/>
                </a:cubicBezTo>
                <a:lnTo>
                  <a:pt x="307" y="408"/>
                </a:lnTo>
                <a:close/>
              </a:path>
            </a:pathLst>
          </a:custGeom>
          <a:solidFill>
            <a:schemeClr val="accent2">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Freeform 7"/>
          <p:cNvSpPr/>
          <p:nvPr/>
        </p:nvSpPr>
        <p:spPr bwMode="auto">
          <a:xfrm>
            <a:off x="2430463" y="3448050"/>
            <a:ext cx="1831975" cy="1455738"/>
          </a:xfrm>
          <a:custGeom>
            <a:avLst/>
            <a:gdLst>
              <a:gd name="T0" fmla="*/ 307 w 513"/>
              <a:gd name="T1" fmla="*/ 0 h 407"/>
              <a:gd name="T2" fmla="*/ 495 w 513"/>
              <a:gd name="T3" fmla="*/ 384 h 407"/>
              <a:gd name="T4" fmla="*/ 513 w 513"/>
              <a:gd name="T5" fmla="*/ 401 h 407"/>
              <a:gd name="T6" fmla="*/ 220 w 513"/>
              <a:gd name="T7" fmla="*/ 407 h 407"/>
              <a:gd name="T8" fmla="*/ 208 w 513"/>
              <a:gd name="T9" fmla="*/ 406 h 407"/>
              <a:gd name="T10" fmla="*/ 177 w 513"/>
              <a:gd name="T11" fmla="*/ 372 h 407"/>
              <a:gd name="T12" fmla="*/ 0 w 513"/>
              <a:gd name="T13" fmla="*/ 0 h 407"/>
              <a:gd name="T14" fmla="*/ 307 w 513"/>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307" y="0"/>
                </a:moveTo>
                <a:cubicBezTo>
                  <a:pt x="495" y="384"/>
                  <a:pt x="495" y="384"/>
                  <a:pt x="495" y="384"/>
                </a:cubicBezTo>
                <a:cubicBezTo>
                  <a:pt x="505" y="406"/>
                  <a:pt x="507" y="400"/>
                  <a:pt x="513" y="401"/>
                </a:cubicBezTo>
                <a:cubicBezTo>
                  <a:pt x="220" y="407"/>
                  <a:pt x="220" y="407"/>
                  <a:pt x="220" y="407"/>
                </a:cubicBezTo>
                <a:cubicBezTo>
                  <a:pt x="215" y="407"/>
                  <a:pt x="211" y="407"/>
                  <a:pt x="208" y="406"/>
                </a:cubicBezTo>
                <a:cubicBezTo>
                  <a:pt x="193" y="405"/>
                  <a:pt x="187" y="395"/>
                  <a:pt x="177" y="372"/>
                </a:cubicBezTo>
                <a:cubicBezTo>
                  <a:pt x="0" y="0"/>
                  <a:pt x="0" y="0"/>
                  <a:pt x="0" y="0"/>
                </a:cubicBezTo>
                <a:lnTo>
                  <a:pt x="307" y="0"/>
                </a:lnTo>
                <a:close/>
              </a:path>
            </a:pathLst>
          </a:custGeom>
          <a:solidFill>
            <a:schemeClr val="accent2">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8" name="Freeform 8"/>
          <p:cNvSpPr/>
          <p:nvPr/>
        </p:nvSpPr>
        <p:spPr bwMode="auto">
          <a:xfrm>
            <a:off x="7927975" y="2016125"/>
            <a:ext cx="1833563" cy="1431925"/>
          </a:xfrm>
          <a:custGeom>
            <a:avLst/>
            <a:gdLst>
              <a:gd name="T0" fmla="*/ 207 w 513"/>
              <a:gd name="T1" fmla="*/ 400 h 400"/>
              <a:gd name="T2" fmla="*/ 18 w 513"/>
              <a:gd name="T3" fmla="*/ 23 h 400"/>
              <a:gd name="T4" fmla="*/ 0 w 513"/>
              <a:gd name="T5" fmla="*/ 7 h 400"/>
              <a:gd name="T6" fmla="*/ 294 w 513"/>
              <a:gd name="T7" fmla="*/ 0 h 400"/>
              <a:gd name="T8" fmla="*/ 305 w 513"/>
              <a:gd name="T9" fmla="*/ 1 h 400"/>
              <a:gd name="T10" fmla="*/ 337 w 513"/>
              <a:gd name="T11" fmla="*/ 35 h 400"/>
              <a:gd name="T12" fmla="*/ 513 w 513"/>
              <a:gd name="T13" fmla="*/ 400 h 400"/>
              <a:gd name="T14" fmla="*/ 207 w 513"/>
              <a:gd name="T15" fmla="*/ 400 h 40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0">
                <a:moveTo>
                  <a:pt x="207" y="400"/>
                </a:moveTo>
                <a:cubicBezTo>
                  <a:pt x="18" y="23"/>
                  <a:pt x="18" y="23"/>
                  <a:pt x="18" y="23"/>
                </a:cubicBezTo>
                <a:cubicBezTo>
                  <a:pt x="8" y="1"/>
                  <a:pt x="6" y="7"/>
                  <a:pt x="0" y="7"/>
                </a:cubicBezTo>
                <a:cubicBezTo>
                  <a:pt x="294" y="0"/>
                  <a:pt x="294" y="0"/>
                  <a:pt x="294" y="0"/>
                </a:cubicBezTo>
                <a:cubicBezTo>
                  <a:pt x="298" y="1"/>
                  <a:pt x="302" y="1"/>
                  <a:pt x="305" y="1"/>
                </a:cubicBezTo>
                <a:cubicBezTo>
                  <a:pt x="320" y="2"/>
                  <a:pt x="326" y="12"/>
                  <a:pt x="337" y="35"/>
                </a:cubicBezTo>
                <a:cubicBezTo>
                  <a:pt x="513" y="400"/>
                  <a:pt x="513" y="400"/>
                  <a:pt x="513" y="400"/>
                </a:cubicBezTo>
                <a:lnTo>
                  <a:pt x="207" y="400"/>
                </a:lnTo>
                <a:close/>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9" name="Freeform 9"/>
          <p:cNvSpPr/>
          <p:nvPr/>
        </p:nvSpPr>
        <p:spPr bwMode="auto">
          <a:xfrm>
            <a:off x="5540375" y="1989138"/>
            <a:ext cx="1830388" cy="1458912"/>
          </a:xfrm>
          <a:custGeom>
            <a:avLst/>
            <a:gdLst>
              <a:gd name="T0" fmla="*/ 306 w 513"/>
              <a:gd name="T1" fmla="*/ 408 h 408"/>
              <a:gd name="T2" fmla="*/ 495 w 513"/>
              <a:gd name="T3" fmla="*/ 23 h 408"/>
              <a:gd name="T4" fmla="*/ 510 w 513"/>
              <a:gd name="T5" fmla="*/ 7 h 408"/>
              <a:gd name="T6" fmla="*/ 513 w 513"/>
              <a:gd name="T7" fmla="*/ 7 h 408"/>
              <a:gd name="T8" fmla="*/ 219 w 513"/>
              <a:gd name="T9" fmla="*/ 0 h 408"/>
              <a:gd name="T10" fmla="*/ 208 w 513"/>
              <a:gd name="T11" fmla="*/ 1 h 408"/>
              <a:gd name="T12" fmla="*/ 176 w 513"/>
              <a:gd name="T13" fmla="*/ 35 h 408"/>
              <a:gd name="T14" fmla="*/ 0 w 513"/>
              <a:gd name="T15" fmla="*/ 408 h 408"/>
              <a:gd name="T16" fmla="*/ 306 w 513"/>
              <a:gd name="T17" fmla="*/ 408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13" h="408">
                <a:moveTo>
                  <a:pt x="306" y="408"/>
                </a:moveTo>
                <a:cubicBezTo>
                  <a:pt x="495" y="23"/>
                  <a:pt x="495" y="23"/>
                  <a:pt x="495" y="23"/>
                </a:cubicBezTo>
                <a:cubicBezTo>
                  <a:pt x="503" y="6"/>
                  <a:pt x="506" y="6"/>
                  <a:pt x="510" y="7"/>
                </a:cubicBezTo>
                <a:cubicBezTo>
                  <a:pt x="511" y="7"/>
                  <a:pt x="512" y="7"/>
                  <a:pt x="513" y="7"/>
                </a:cubicBezTo>
                <a:cubicBezTo>
                  <a:pt x="219" y="0"/>
                  <a:pt x="219" y="0"/>
                  <a:pt x="219" y="0"/>
                </a:cubicBezTo>
                <a:cubicBezTo>
                  <a:pt x="215" y="1"/>
                  <a:pt x="211" y="1"/>
                  <a:pt x="208" y="1"/>
                </a:cubicBezTo>
                <a:cubicBezTo>
                  <a:pt x="193" y="2"/>
                  <a:pt x="187" y="13"/>
                  <a:pt x="176" y="35"/>
                </a:cubicBezTo>
                <a:cubicBezTo>
                  <a:pt x="0" y="408"/>
                  <a:pt x="0" y="408"/>
                  <a:pt x="0" y="408"/>
                </a:cubicBezTo>
                <a:cubicBezTo>
                  <a:pt x="306" y="408"/>
                  <a:pt x="306" y="408"/>
                  <a:pt x="306" y="408"/>
                </a:cubicBezTo>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Freeform 10"/>
          <p:cNvSpPr/>
          <p:nvPr/>
        </p:nvSpPr>
        <p:spPr bwMode="auto">
          <a:xfrm>
            <a:off x="4819650" y="3419475"/>
            <a:ext cx="1809750" cy="1455738"/>
          </a:xfrm>
          <a:custGeom>
            <a:avLst/>
            <a:gdLst>
              <a:gd name="T0" fmla="*/ 207 w 507"/>
              <a:gd name="T1" fmla="*/ 0 h 407"/>
              <a:gd name="T2" fmla="*/ 18 w 507"/>
              <a:gd name="T3" fmla="*/ 385 h 407"/>
              <a:gd name="T4" fmla="*/ 3 w 507"/>
              <a:gd name="T5" fmla="*/ 401 h 407"/>
              <a:gd name="T6" fmla="*/ 0 w 507"/>
              <a:gd name="T7" fmla="*/ 401 h 407"/>
              <a:gd name="T8" fmla="*/ 294 w 507"/>
              <a:gd name="T9" fmla="*/ 407 h 407"/>
              <a:gd name="T10" fmla="*/ 305 w 507"/>
              <a:gd name="T11" fmla="*/ 406 h 407"/>
              <a:gd name="T12" fmla="*/ 337 w 507"/>
              <a:gd name="T13" fmla="*/ 372 h 407"/>
              <a:gd name="T14" fmla="*/ 507 w 507"/>
              <a:gd name="T15" fmla="*/ 14 h 407"/>
              <a:gd name="T16" fmla="*/ 207 w 507"/>
              <a:gd name="T17"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07" h="407">
                <a:moveTo>
                  <a:pt x="207" y="0"/>
                </a:moveTo>
                <a:cubicBezTo>
                  <a:pt x="18" y="385"/>
                  <a:pt x="18" y="385"/>
                  <a:pt x="18" y="385"/>
                </a:cubicBezTo>
                <a:cubicBezTo>
                  <a:pt x="10" y="402"/>
                  <a:pt x="7" y="401"/>
                  <a:pt x="3" y="401"/>
                </a:cubicBezTo>
                <a:cubicBezTo>
                  <a:pt x="2" y="401"/>
                  <a:pt x="1" y="401"/>
                  <a:pt x="0" y="401"/>
                </a:cubicBezTo>
                <a:cubicBezTo>
                  <a:pt x="294" y="407"/>
                  <a:pt x="294" y="407"/>
                  <a:pt x="294" y="407"/>
                </a:cubicBezTo>
                <a:cubicBezTo>
                  <a:pt x="298" y="407"/>
                  <a:pt x="302" y="407"/>
                  <a:pt x="305" y="406"/>
                </a:cubicBezTo>
                <a:cubicBezTo>
                  <a:pt x="320" y="405"/>
                  <a:pt x="326" y="395"/>
                  <a:pt x="337" y="372"/>
                </a:cubicBezTo>
                <a:cubicBezTo>
                  <a:pt x="507" y="14"/>
                  <a:pt x="507" y="14"/>
                  <a:pt x="507" y="14"/>
                </a:cubicBezTo>
                <a:cubicBezTo>
                  <a:pt x="207" y="0"/>
                  <a:pt x="207" y="0"/>
                  <a:pt x="207" y="0"/>
                </a:cubicBezTo>
              </a:path>
            </a:pathLst>
          </a:custGeom>
          <a:solidFill>
            <a:schemeClr val="accent3">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1" name="Freeform 15"/>
          <p:cNvSpPr/>
          <p:nvPr/>
        </p:nvSpPr>
        <p:spPr bwMode="auto">
          <a:xfrm>
            <a:off x="5491163" y="3419475"/>
            <a:ext cx="1123950" cy="1258888"/>
          </a:xfrm>
          <a:custGeom>
            <a:avLst/>
            <a:gdLst>
              <a:gd name="T0" fmla="*/ 19 w 315"/>
              <a:gd name="T1" fmla="*/ 0 h 352"/>
              <a:gd name="T2" fmla="*/ 0 w 315"/>
              <a:gd name="T3" fmla="*/ 40 h 352"/>
              <a:gd name="T4" fmla="*/ 158 w 315"/>
              <a:gd name="T5" fmla="*/ 352 h 352"/>
              <a:gd name="T6" fmla="*/ 158 w 315"/>
              <a:gd name="T7" fmla="*/ 352 h 352"/>
              <a:gd name="T8" fmla="*/ 315 w 315"/>
              <a:gd name="T9" fmla="*/ 20 h 352"/>
              <a:gd name="T10" fmla="*/ 312 w 315"/>
              <a:gd name="T11" fmla="*/ 14 h 352"/>
              <a:gd name="T12" fmla="*/ 184 w 315"/>
              <a:gd name="T13" fmla="*/ 8 h 352"/>
              <a:gd name="T14" fmla="*/ 19 w 315"/>
              <a:gd name="T15" fmla="*/ 0 h 35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5" h="352">
                <a:moveTo>
                  <a:pt x="19" y="0"/>
                </a:moveTo>
                <a:cubicBezTo>
                  <a:pt x="0" y="40"/>
                  <a:pt x="0" y="40"/>
                  <a:pt x="0" y="40"/>
                </a:cubicBezTo>
                <a:cubicBezTo>
                  <a:pt x="0" y="40"/>
                  <a:pt x="155" y="352"/>
                  <a:pt x="158" y="352"/>
                </a:cubicBezTo>
                <a:cubicBezTo>
                  <a:pt x="158" y="352"/>
                  <a:pt x="158" y="352"/>
                  <a:pt x="158" y="352"/>
                </a:cubicBezTo>
                <a:cubicBezTo>
                  <a:pt x="315" y="20"/>
                  <a:pt x="315" y="20"/>
                  <a:pt x="315" y="20"/>
                </a:cubicBezTo>
                <a:cubicBezTo>
                  <a:pt x="312" y="14"/>
                  <a:pt x="312" y="14"/>
                  <a:pt x="312" y="14"/>
                </a:cubicBezTo>
                <a:cubicBezTo>
                  <a:pt x="184" y="8"/>
                  <a:pt x="184" y="8"/>
                  <a:pt x="184" y="8"/>
                </a:cubicBezTo>
                <a:cubicBezTo>
                  <a:pt x="19" y="0"/>
                  <a:pt x="19" y="0"/>
                  <a:pt x="19" y="0"/>
                </a:cubicBezTo>
              </a:path>
            </a:pathLst>
          </a:custGeom>
          <a:solidFill>
            <a:schemeClr val="accent3">
              <a:lumMod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Freeform 16"/>
          <p:cNvSpPr/>
          <p:nvPr/>
        </p:nvSpPr>
        <p:spPr bwMode="auto">
          <a:xfrm>
            <a:off x="4819650" y="2016125"/>
            <a:ext cx="1827213" cy="1460500"/>
          </a:xfrm>
          <a:custGeom>
            <a:avLst/>
            <a:gdLst>
              <a:gd name="T0" fmla="*/ 207 w 512"/>
              <a:gd name="T1" fmla="*/ 408 h 408"/>
              <a:gd name="T2" fmla="*/ 18 w 512"/>
              <a:gd name="T3" fmla="*/ 23 h 408"/>
              <a:gd name="T4" fmla="*/ 0 w 512"/>
              <a:gd name="T5" fmla="*/ 7 h 408"/>
              <a:gd name="T6" fmla="*/ 294 w 512"/>
              <a:gd name="T7" fmla="*/ 0 h 408"/>
              <a:gd name="T8" fmla="*/ 305 w 512"/>
              <a:gd name="T9" fmla="*/ 1 h 408"/>
              <a:gd name="T10" fmla="*/ 335 w 512"/>
              <a:gd name="T11" fmla="*/ 36 h 408"/>
              <a:gd name="T12" fmla="*/ 512 w 512"/>
              <a:gd name="T13" fmla="*/ 408 h 408"/>
              <a:gd name="T14" fmla="*/ 207 w 512"/>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2" h="408">
                <a:moveTo>
                  <a:pt x="207" y="408"/>
                </a:moveTo>
                <a:cubicBezTo>
                  <a:pt x="18" y="23"/>
                  <a:pt x="18" y="23"/>
                  <a:pt x="18" y="23"/>
                </a:cubicBezTo>
                <a:cubicBezTo>
                  <a:pt x="8" y="1"/>
                  <a:pt x="6" y="7"/>
                  <a:pt x="0" y="7"/>
                </a:cubicBezTo>
                <a:cubicBezTo>
                  <a:pt x="294" y="0"/>
                  <a:pt x="294" y="0"/>
                  <a:pt x="294" y="0"/>
                </a:cubicBezTo>
                <a:cubicBezTo>
                  <a:pt x="298" y="1"/>
                  <a:pt x="302" y="1"/>
                  <a:pt x="305" y="1"/>
                </a:cubicBezTo>
                <a:cubicBezTo>
                  <a:pt x="320" y="2"/>
                  <a:pt x="326" y="12"/>
                  <a:pt x="335" y="36"/>
                </a:cubicBezTo>
                <a:cubicBezTo>
                  <a:pt x="512" y="408"/>
                  <a:pt x="512" y="408"/>
                  <a:pt x="512" y="408"/>
                </a:cubicBezTo>
                <a:lnTo>
                  <a:pt x="207" y="408"/>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17"/>
          <p:cNvSpPr/>
          <p:nvPr/>
        </p:nvSpPr>
        <p:spPr bwMode="auto">
          <a:xfrm>
            <a:off x="5540375" y="3448050"/>
            <a:ext cx="1830388" cy="1455738"/>
          </a:xfrm>
          <a:custGeom>
            <a:avLst/>
            <a:gdLst>
              <a:gd name="T0" fmla="*/ 306 w 513"/>
              <a:gd name="T1" fmla="*/ 0 h 407"/>
              <a:gd name="T2" fmla="*/ 495 w 513"/>
              <a:gd name="T3" fmla="*/ 384 h 407"/>
              <a:gd name="T4" fmla="*/ 513 w 513"/>
              <a:gd name="T5" fmla="*/ 401 h 407"/>
              <a:gd name="T6" fmla="*/ 219 w 513"/>
              <a:gd name="T7" fmla="*/ 407 h 407"/>
              <a:gd name="T8" fmla="*/ 208 w 513"/>
              <a:gd name="T9" fmla="*/ 406 h 407"/>
              <a:gd name="T10" fmla="*/ 176 w 513"/>
              <a:gd name="T11" fmla="*/ 372 h 407"/>
              <a:gd name="T12" fmla="*/ 0 w 513"/>
              <a:gd name="T13" fmla="*/ 0 h 407"/>
              <a:gd name="T14" fmla="*/ 306 w 513"/>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13" h="407">
                <a:moveTo>
                  <a:pt x="306" y="0"/>
                </a:moveTo>
                <a:cubicBezTo>
                  <a:pt x="495" y="384"/>
                  <a:pt x="495" y="384"/>
                  <a:pt x="495" y="384"/>
                </a:cubicBezTo>
                <a:cubicBezTo>
                  <a:pt x="505" y="406"/>
                  <a:pt x="507" y="400"/>
                  <a:pt x="513" y="401"/>
                </a:cubicBezTo>
                <a:cubicBezTo>
                  <a:pt x="219" y="407"/>
                  <a:pt x="219" y="407"/>
                  <a:pt x="219" y="407"/>
                </a:cubicBezTo>
                <a:cubicBezTo>
                  <a:pt x="215" y="407"/>
                  <a:pt x="211" y="407"/>
                  <a:pt x="208" y="406"/>
                </a:cubicBezTo>
                <a:cubicBezTo>
                  <a:pt x="193" y="405"/>
                  <a:pt x="187" y="395"/>
                  <a:pt x="176" y="372"/>
                </a:cubicBezTo>
                <a:cubicBezTo>
                  <a:pt x="0" y="0"/>
                  <a:pt x="0" y="0"/>
                  <a:pt x="0" y="0"/>
                </a:cubicBezTo>
                <a:lnTo>
                  <a:pt x="306" y="0"/>
                </a:lnTo>
                <a:close/>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4" name="Freeform 18"/>
          <p:cNvSpPr/>
          <p:nvPr/>
        </p:nvSpPr>
        <p:spPr bwMode="auto">
          <a:xfrm>
            <a:off x="6315075" y="3448050"/>
            <a:ext cx="1917700" cy="1455738"/>
          </a:xfrm>
          <a:custGeom>
            <a:avLst/>
            <a:gdLst>
              <a:gd name="T0" fmla="*/ 214 w 537"/>
              <a:gd name="T1" fmla="*/ 0 h 407"/>
              <a:gd name="T2" fmla="*/ 26 w 537"/>
              <a:gd name="T3" fmla="*/ 384 h 407"/>
              <a:gd name="T4" fmla="*/ 0 w 537"/>
              <a:gd name="T5" fmla="*/ 407 h 407"/>
              <a:gd name="T6" fmla="*/ 301 w 537"/>
              <a:gd name="T7" fmla="*/ 407 h 407"/>
              <a:gd name="T8" fmla="*/ 313 w 537"/>
              <a:gd name="T9" fmla="*/ 406 h 407"/>
              <a:gd name="T10" fmla="*/ 360 w 537"/>
              <a:gd name="T11" fmla="*/ 372 h 407"/>
              <a:gd name="T12" fmla="*/ 537 w 537"/>
              <a:gd name="T13" fmla="*/ 0 h 407"/>
              <a:gd name="T14" fmla="*/ 214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214" y="0"/>
                </a:moveTo>
                <a:cubicBezTo>
                  <a:pt x="26" y="384"/>
                  <a:pt x="26" y="384"/>
                  <a:pt x="26" y="384"/>
                </a:cubicBezTo>
                <a:cubicBezTo>
                  <a:pt x="16" y="406"/>
                  <a:pt x="6" y="407"/>
                  <a:pt x="0" y="407"/>
                </a:cubicBezTo>
                <a:cubicBezTo>
                  <a:pt x="301" y="407"/>
                  <a:pt x="301" y="407"/>
                  <a:pt x="301" y="407"/>
                </a:cubicBezTo>
                <a:cubicBezTo>
                  <a:pt x="306" y="407"/>
                  <a:pt x="310" y="407"/>
                  <a:pt x="313" y="406"/>
                </a:cubicBezTo>
                <a:cubicBezTo>
                  <a:pt x="328" y="405"/>
                  <a:pt x="349" y="395"/>
                  <a:pt x="360" y="372"/>
                </a:cubicBezTo>
                <a:cubicBezTo>
                  <a:pt x="537" y="0"/>
                  <a:pt x="537" y="0"/>
                  <a:pt x="537" y="0"/>
                </a:cubicBezTo>
                <a:cubicBezTo>
                  <a:pt x="214" y="0"/>
                  <a:pt x="214" y="0"/>
                  <a:pt x="214" y="0"/>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 name="Freeform 19"/>
          <p:cNvSpPr/>
          <p:nvPr/>
        </p:nvSpPr>
        <p:spPr bwMode="auto">
          <a:xfrm>
            <a:off x="7067550" y="2016125"/>
            <a:ext cx="1919288" cy="1460500"/>
          </a:xfrm>
          <a:custGeom>
            <a:avLst/>
            <a:gdLst>
              <a:gd name="T0" fmla="*/ 323 w 537"/>
              <a:gd name="T1" fmla="*/ 408 h 408"/>
              <a:gd name="T2" fmla="*/ 511 w 537"/>
              <a:gd name="T3" fmla="*/ 23 h 408"/>
              <a:gd name="T4" fmla="*/ 537 w 537"/>
              <a:gd name="T5" fmla="*/ 0 h 408"/>
              <a:gd name="T6" fmla="*/ 236 w 537"/>
              <a:gd name="T7" fmla="*/ 0 h 408"/>
              <a:gd name="T8" fmla="*/ 224 w 537"/>
              <a:gd name="T9" fmla="*/ 1 h 408"/>
              <a:gd name="T10" fmla="*/ 177 w 537"/>
              <a:gd name="T11" fmla="*/ 35 h 408"/>
              <a:gd name="T12" fmla="*/ 0 w 537"/>
              <a:gd name="T13" fmla="*/ 408 h 408"/>
              <a:gd name="T14" fmla="*/ 323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323" y="408"/>
                </a:moveTo>
                <a:cubicBezTo>
                  <a:pt x="511" y="23"/>
                  <a:pt x="511" y="23"/>
                  <a:pt x="511" y="23"/>
                </a:cubicBezTo>
                <a:cubicBezTo>
                  <a:pt x="521" y="1"/>
                  <a:pt x="531" y="1"/>
                  <a:pt x="537" y="0"/>
                </a:cubicBezTo>
                <a:cubicBezTo>
                  <a:pt x="236" y="0"/>
                  <a:pt x="236" y="0"/>
                  <a:pt x="236" y="0"/>
                </a:cubicBezTo>
                <a:cubicBezTo>
                  <a:pt x="231" y="1"/>
                  <a:pt x="227" y="1"/>
                  <a:pt x="224" y="1"/>
                </a:cubicBezTo>
                <a:cubicBezTo>
                  <a:pt x="209" y="2"/>
                  <a:pt x="188" y="12"/>
                  <a:pt x="177" y="35"/>
                </a:cubicBezTo>
                <a:cubicBezTo>
                  <a:pt x="0" y="408"/>
                  <a:pt x="0" y="408"/>
                  <a:pt x="0" y="408"/>
                </a:cubicBezTo>
                <a:cubicBezTo>
                  <a:pt x="323" y="408"/>
                  <a:pt x="323" y="408"/>
                  <a:pt x="323" y="408"/>
                </a:cubicBezTo>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Freeform 20"/>
          <p:cNvSpPr/>
          <p:nvPr/>
        </p:nvSpPr>
        <p:spPr bwMode="auto">
          <a:xfrm>
            <a:off x="3205163" y="3448050"/>
            <a:ext cx="1917700" cy="1455738"/>
          </a:xfrm>
          <a:custGeom>
            <a:avLst/>
            <a:gdLst>
              <a:gd name="T0" fmla="*/ 215 w 537"/>
              <a:gd name="T1" fmla="*/ 0 h 407"/>
              <a:gd name="T2" fmla="*/ 26 w 537"/>
              <a:gd name="T3" fmla="*/ 384 h 407"/>
              <a:gd name="T4" fmla="*/ 0 w 537"/>
              <a:gd name="T5" fmla="*/ 407 h 407"/>
              <a:gd name="T6" fmla="*/ 301 w 537"/>
              <a:gd name="T7" fmla="*/ 407 h 407"/>
              <a:gd name="T8" fmla="*/ 313 w 537"/>
              <a:gd name="T9" fmla="*/ 406 h 407"/>
              <a:gd name="T10" fmla="*/ 360 w 537"/>
              <a:gd name="T11" fmla="*/ 372 h 407"/>
              <a:gd name="T12" fmla="*/ 537 w 537"/>
              <a:gd name="T13" fmla="*/ 0 h 407"/>
              <a:gd name="T14" fmla="*/ 215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215" y="0"/>
                </a:moveTo>
                <a:cubicBezTo>
                  <a:pt x="26" y="384"/>
                  <a:pt x="26" y="384"/>
                  <a:pt x="26" y="384"/>
                </a:cubicBezTo>
                <a:cubicBezTo>
                  <a:pt x="16" y="406"/>
                  <a:pt x="6" y="407"/>
                  <a:pt x="0" y="407"/>
                </a:cubicBezTo>
                <a:cubicBezTo>
                  <a:pt x="301" y="407"/>
                  <a:pt x="301" y="407"/>
                  <a:pt x="301" y="407"/>
                </a:cubicBezTo>
                <a:cubicBezTo>
                  <a:pt x="306" y="407"/>
                  <a:pt x="310" y="407"/>
                  <a:pt x="313" y="406"/>
                </a:cubicBezTo>
                <a:cubicBezTo>
                  <a:pt x="328" y="405"/>
                  <a:pt x="350" y="395"/>
                  <a:pt x="360" y="372"/>
                </a:cubicBezTo>
                <a:cubicBezTo>
                  <a:pt x="537" y="0"/>
                  <a:pt x="537" y="0"/>
                  <a:pt x="537" y="0"/>
                </a:cubicBezTo>
                <a:cubicBezTo>
                  <a:pt x="215" y="0"/>
                  <a:pt x="215" y="0"/>
                  <a:pt x="215" y="0"/>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Freeform 21"/>
          <p:cNvSpPr/>
          <p:nvPr/>
        </p:nvSpPr>
        <p:spPr bwMode="auto">
          <a:xfrm>
            <a:off x="3959225" y="2016125"/>
            <a:ext cx="1916113" cy="1460500"/>
          </a:xfrm>
          <a:custGeom>
            <a:avLst/>
            <a:gdLst>
              <a:gd name="T0" fmla="*/ 323 w 537"/>
              <a:gd name="T1" fmla="*/ 408 h 408"/>
              <a:gd name="T2" fmla="*/ 511 w 537"/>
              <a:gd name="T3" fmla="*/ 23 h 408"/>
              <a:gd name="T4" fmla="*/ 537 w 537"/>
              <a:gd name="T5" fmla="*/ 0 h 408"/>
              <a:gd name="T6" fmla="*/ 236 w 537"/>
              <a:gd name="T7" fmla="*/ 0 h 408"/>
              <a:gd name="T8" fmla="*/ 224 w 537"/>
              <a:gd name="T9" fmla="*/ 1 h 408"/>
              <a:gd name="T10" fmla="*/ 177 w 537"/>
              <a:gd name="T11" fmla="*/ 35 h 408"/>
              <a:gd name="T12" fmla="*/ 0 w 537"/>
              <a:gd name="T13" fmla="*/ 408 h 408"/>
              <a:gd name="T14" fmla="*/ 323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323" y="408"/>
                </a:moveTo>
                <a:cubicBezTo>
                  <a:pt x="511" y="23"/>
                  <a:pt x="511" y="23"/>
                  <a:pt x="511" y="23"/>
                </a:cubicBezTo>
                <a:cubicBezTo>
                  <a:pt x="521" y="1"/>
                  <a:pt x="531" y="1"/>
                  <a:pt x="537" y="0"/>
                </a:cubicBezTo>
                <a:cubicBezTo>
                  <a:pt x="236" y="0"/>
                  <a:pt x="236" y="0"/>
                  <a:pt x="236" y="0"/>
                </a:cubicBezTo>
                <a:cubicBezTo>
                  <a:pt x="232" y="1"/>
                  <a:pt x="228" y="1"/>
                  <a:pt x="224" y="1"/>
                </a:cubicBezTo>
                <a:cubicBezTo>
                  <a:pt x="209" y="2"/>
                  <a:pt x="188" y="12"/>
                  <a:pt x="177" y="35"/>
                </a:cubicBezTo>
                <a:cubicBezTo>
                  <a:pt x="0" y="408"/>
                  <a:pt x="0" y="408"/>
                  <a:pt x="0" y="408"/>
                </a:cubicBezTo>
                <a:cubicBezTo>
                  <a:pt x="323" y="408"/>
                  <a:pt x="323" y="408"/>
                  <a:pt x="323" y="408"/>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5490" name="Freeform 22"/>
          <p:cNvSpPr>
            <a:spLocks noEditPoints="1"/>
          </p:cNvSpPr>
          <p:nvPr/>
        </p:nvSpPr>
        <p:spPr bwMode="auto">
          <a:xfrm>
            <a:off x="3973513" y="3422650"/>
            <a:ext cx="1092200" cy="1352550"/>
          </a:xfrm>
          <a:custGeom>
            <a:avLst/>
            <a:gdLst>
              <a:gd name="T0" fmla="*/ 1091313 w 306"/>
              <a:gd name="T1" fmla="*/ 143116 h 378"/>
              <a:gd name="T2" fmla="*/ 520692 w 306"/>
              <a:gd name="T3" fmla="*/ 1352443 h 378"/>
              <a:gd name="T4" fmla="*/ 531391 w 306"/>
              <a:gd name="T5" fmla="*/ 1334554 h 378"/>
              <a:gd name="T6" fmla="*/ 1091313 w 306"/>
              <a:gd name="T7" fmla="*/ 143116 h 378"/>
              <a:gd name="T8" fmla="*/ 1091313 w 306"/>
              <a:gd name="T9" fmla="*/ 143116 h 378"/>
              <a:gd name="T10" fmla="*/ 10699 w 306"/>
              <a:gd name="T11" fmla="*/ 0 h 378"/>
              <a:gd name="T12" fmla="*/ 0 w 306"/>
              <a:gd name="T13" fmla="*/ 25045 h 378"/>
              <a:gd name="T14" fmla="*/ 0 w 306"/>
              <a:gd name="T15" fmla="*/ 25045 h 378"/>
              <a:gd name="T16" fmla="*/ 10699 w 306"/>
              <a:gd name="T17" fmla="*/ 0 h 378"/>
              <a:gd name="T18" fmla="*/ 10699 w 306"/>
              <a:gd name="T19" fmla="*/ 0 h 378"/>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06" h="378">
                <a:moveTo>
                  <a:pt x="306" y="40"/>
                </a:moveTo>
                <a:cubicBezTo>
                  <a:pt x="146" y="378"/>
                  <a:pt x="146" y="378"/>
                  <a:pt x="146" y="378"/>
                </a:cubicBezTo>
                <a:cubicBezTo>
                  <a:pt x="147" y="376"/>
                  <a:pt x="148" y="374"/>
                  <a:pt x="149" y="373"/>
                </a:cubicBezTo>
                <a:cubicBezTo>
                  <a:pt x="306" y="40"/>
                  <a:pt x="306" y="40"/>
                  <a:pt x="306" y="40"/>
                </a:cubicBezTo>
                <a:cubicBezTo>
                  <a:pt x="306" y="40"/>
                  <a:pt x="306" y="40"/>
                  <a:pt x="306" y="40"/>
                </a:cubicBezTo>
                <a:moveTo>
                  <a:pt x="3" y="0"/>
                </a:moveTo>
                <a:cubicBezTo>
                  <a:pt x="0" y="7"/>
                  <a:pt x="0" y="7"/>
                  <a:pt x="0" y="7"/>
                </a:cubicBezTo>
                <a:cubicBezTo>
                  <a:pt x="0" y="7"/>
                  <a:pt x="0" y="7"/>
                  <a:pt x="0" y="7"/>
                </a:cubicBezTo>
                <a:cubicBezTo>
                  <a:pt x="3" y="0"/>
                  <a:pt x="3" y="0"/>
                  <a:pt x="3" y="0"/>
                </a:cubicBezTo>
                <a:cubicBezTo>
                  <a:pt x="3" y="0"/>
                  <a:pt x="3" y="0"/>
                  <a:pt x="3" y="0"/>
                </a:cubicBezTo>
              </a:path>
            </a:pathLst>
          </a:custGeom>
          <a:solidFill>
            <a:srgbClr val="7E9FD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Freeform 23"/>
          <p:cNvSpPr/>
          <p:nvPr/>
        </p:nvSpPr>
        <p:spPr bwMode="auto">
          <a:xfrm>
            <a:off x="3911600" y="3448050"/>
            <a:ext cx="1154113" cy="1330325"/>
          </a:xfrm>
          <a:custGeom>
            <a:avLst/>
            <a:gdLst>
              <a:gd name="T0" fmla="*/ 17 w 323"/>
              <a:gd name="T1" fmla="*/ 0 h 372"/>
              <a:gd name="T2" fmla="*/ 0 w 323"/>
              <a:gd name="T3" fmla="*/ 33 h 372"/>
              <a:gd name="T4" fmla="*/ 15 w 323"/>
              <a:gd name="T5" fmla="*/ 64 h 372"/>
              <a:gd name="T6" fmla="*/ 16 w 323"/>
              <a:gd name="T7" fmla="*/ 64 h 372"/>
              <a:gd name="T8" fmla="*/ 162 w 323"/>
              <a:gd name="T9" fmla="*/ 372 h 372"/>
              <a:gd name="T10" fmla="*/ 163 w 323"/>
              <a:gd name="T11" fmla="*/ 371 h 372"/>
              <a:gd name="T12" fmla="*/ 323 w 323"/>
              <a:gd name="T13" fmla="*/ 33 h 372"/>
              <a:gd name="T14" fmla="*/ 311 w 323"/>
              <a:gd name="T15" fmla="*/ 8 h 372"/>
              <a:gd name="T16" fmla="*/ 13 w 323"/>
              <a:gd name="T17" fmla="*/ 8 h 372"/>
              <a:gd name="T18" fmla="*/ 17 w 323"/>
              <a:gd name="T19" fmla="*/ 0 h 372"/>
              <a:gd name="T20" fmla="*/ 17 w 323"/>
              <a:gd name="T21" fmla="*/ 0 h 3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372">
                <a:moveTo>
                  <a:pt x="17" y="0"/>
                </a:moveTo>
                <a:cubicBezTo>
                  <a:pt x="0" y="33"/>
                  <a:pt x="0" y="33"/>
                  <a:pt x="0" y="33"/>
                </a:cubicBezTo>
                <a:cubicBezTo>
                  <a:pt x="15" y="64"/>
                  <a:pt x="15" y="64"/>
                  <a:pt x="15" y="64"/>
                </a:cubicBezTo>
                <a:cubicBezTo>
                  <a:pt x="16" y="64"/>
                  <a:pt x="16" y="64"/>
                  <a:pt x="16" y="64"/>
                </a:cubicBezTo>
                <a:cubicBezTo>
                  <a:pt x="162" y="372"/>
                  <a:pt x="162" y="372"/>
                  <a:pt x="162" y="372"/>
                </a:cubicBezTo>
                <a:cubicBezTo>
                  <a:pt x="162" y="372"/>
                  <a:pt x="163" y="371"/>
                  <a:pt x="163" y="371"/>
                </a:cubicBezTo>
                <a:cubicBezTo>
                  <a:pt x="323" y="33"/>
                  <a:pt x="323" y="33"/>
                  <a:pt x="323" y="33"/>
                </a:cubicBezTo>
                <a:cubicBezTo>
                  <a:pt x="311" y="8"/>
                  <a:pt x="311" y="8"/>
                  <a:pt x="311" y="8"/>
                </a:cubicBezTo>
                <a:cubicBezTo>
                  <a:pt x="13" y="8"/>
                  <a:pt x="13" y="8"/>
                  <a:pt x="13" y="8"/>
                </a:cubicBezTo>
                <a:cubicBezTo>
                  <a:pt x="17" y="0"/>
                  <a:pt x="17" y="0"/>
                  <a:pt x="17" y="0"/>
                </a:cubicBezTo>
                <a:cubicBezTo>
                  <a:pt x="17" y="0"/>
                  <a:pt x="17" y="0"/>
                  <a:pt x="17" y="0"/>
                </a:cubicBezTo>
              </a:path>
            </a:pathLst>
          </a:custGeom>
          <a:solidFill>
            <a:schemeClr val="accent4">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5492" name="Freeform 26"/>
          <p:cNvSpPr>
            <a:spLocks noEditPoints="1"/>
          </p:cNvSpPr>
          <p:nvPr/>
        </p:nvSpPr>
        <p:spPr bwMode="auto">
          <a:xfrm>
            <a:off x="7083425" y="3419475"/>
            <a:ext cx="1095375" cy="1352550"/>
          </a:xfrm>
          <a:custGeom>
            <a:avLst/>
            <a:gdLst>
              <a:gd name="T0" fmla="*/ 1095841 w 307"/>
              <a:gd name="T1" fmla="*/ 139538 h 378"/>
              <a:gd name="T2" fmla="*/ 524719 w 307"/>
              <a:gd name="T3" fmla="*/ 1352443 h 378"/>
              <a:gd name="T4" fmla="*/ 535427 w 307"/>
              <a:gd name="T5" fmla="*/ 1330976 h 378"/>
              <a:gd name="T6" fmla="*/ 1095841 w 307"/>
              <a:gd name="T7" fmla="*/ 143116 h 378"/>
              <a:gd name="T8" fmla="*/ 1095841 w 307"/>
              <a:gd name="T9" fmla="*/ 139538 h 378"/>
              <a:gd name="T10" fmla="*/ 10709 w 307"/>
              <a:gd name="T11" fmla="*/ 0 h 378"/>
              <a:gd name="T12" fmla="*/ 0 w 307"/>
              <a:gd name="T13" fmla="*/ 28623 h 378"/>
              <a:gd name="T14" fmla="*/ 0 w 307"/>
              <a:gd name="T15" fmla="*/ 28623 h 378"/>
              <a:gd name="T16" fmla="*/ 10709 w 307"/>
              <a:gd name="T17" fmla="*/ 0 h 378"/>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307" h="378">
                <a:moveTo>
                  <a:pt x="307" y="39"/>
                </a:moveTo>
                <a:cubicBezTo>
                  <a:pt x="147" y="378"/>
                  <a:pt x="147" y="378"/>
                  <a:pt x="147" y="378"/>
                </a:cubicBezTo>
                <a:cubicBezTo>
                  <a:pt x="148" y="376"/>
                  <a:pt x="149" y="374"/>
                  <a:pt x="150" y="372"/>
                </a:cubicBezTo>
                <a:cubicBezTo>
                  <a:pt x="307" y="40"/>
                  <a:pt x="307" y="40"/>
                  <a:pt x="307" y="40"/>
                </a:cubicBezTo>
                <a:cubicBezTo>
                  <a:pt x="307" y="39"/>
                  <a:pt x="307" y="39"/>
                  <a:pt x="307" y="39"/>
                </a:cubicBezTo>
                <a:moveTo>
                  <a:pt x="3" y="0"/>
                </a:moveTo>
                <a:cubicBezTo>
                  <a:pt x="0" y="8"/>
                  <a:pt x="0" y="8"/>
                  <a:pt x="0" y="8"/>
                </a:cubicBezTo>
                <a:cubicBezTo>
                  <a:pt x="0" y="8"/>
                  <a:pt x="0" y="8"/>
                  <a:pt x="0" y="8"/>
                </a:cubicBezTo>
                <a:cubicBezTo>
                  <a:pt x="3" y="0"/>
                  <a:pt x="3" y="0"/>
                  <a:pt x="3" y="0"/>
                </a:cubicBezTo>
              </a:path>
            </a:pathLst>
          </a:custGeom>
          <a:solidFill>
            <a:srgbClr val="D37A69"/>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Freeform 27"/>
          <p:cNvSpPr/>
          <p:nvPr/>
        </p:nvSpPr>
        <p:spPr bwMode="auto">
          <a:xfrm>
            <a:off x="7026275" y="3448050"/>
            <a:ext cx="1152525" cy="1327150"/>
          </a:xfrm>
          <a:custGeom>
            <a:avLst/>
            <a:gdLst>
              <a:gd name="T0" fmla="*/ 16 w 323"/>
              <a:gd name="T1" fmla="*/ 0 h 371"/>
              <a:gd name="T2" fmla="*/ 0 w 323"/>
              <a:gd name="T3" fmla="*/ 32 h 371"/>
              <a:gd name="T4" fmla="*/ 15 w 323"/>
              <a:gd name="T5" fmla="*/ 62 h 371"/>
              <a:gd name="T6" fmla="*/ 15 w 323"/>
              <a:gd name="T7" fmla="*/ 62 h 371"/>
              <a:gd name="T8" fmla="*/ 162 w 323"/>
              <a:gd name="T9" fmla="*/ 371 h 371"/>
              <a:gd name="T10" fmla="*/ 163 w 323"/>
              <a:gd name="T11" fmla="*/ 370 h 371"/>
              <a:gd name="T12" fmla="*/ 323 w 323"/>
              <a:gd name="T13" fmla="*/ 31 h 371"/>
              <a:gd name="T14" fmla="*/ 312 w 323"/>
              <a:gd name="T15" fmla="*/ 8 h 371"/>
              <a:gd name="T16" fmla="*/ 12 w 323"/>
              <a:gd name="T17" fmla="*/ 8 h 371"/>
              <a:gd name="T18" fmla="*/ 16 w 323"/>
              <a:gd name="T19" fmla="*/ 0 h 371"/>
              <a:gd name="T20" fmla="*/ 16 w 323"/>
              <a:gd name="T21" fmla="*/ 0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23" h="371">
                <a:moveTo>
                  <a:pt x="16" y="0"/>
                </a:moveTo>
                <a:cubicBezTo>
                  <a:pt x="0" y="32"/>
                  <a:pt x="0" y="32"/>
                  <a:pt x="0" y="32"/>
                </a:cubicBezTo>
                <a:cubicBezTo>
                  <a:pt x="15" y="62"/>
                  <a:pt x="15" y="62"/>
                  <a:pt x="15" y="62"/>
                </a:cubicBezTo>
                <a:cubicBezTo>
                  <a:pt x="15" y="62"/>
                  <a:pt x="15" y="62"/>
                  <a:pt x="15" y="62"/>
                </a:cubicBezTo>
                <a:cubicBezTo>
                  <a:pt x="162" y="371"/>
                  <a:pt x="162" y="371"/>
                  <a:pt x="162" y="371"/>
                </a:cubicBezTo>
                <a:cubicBezTo>
                  <a:pt x="162" y="370"/>
                  <a:pt x="162" y="370"/>
                  <a:pt x="163" y="370"/>
                </a:cubicBezTo>
                <a:cubicBezTo>
                  <a:pt x="323" y="31"/>
                  <a:pt x="323" y="31"/>
                  <a:pt x="323" y="31"/>
                </a:cubicBezTo>
                <a:cubicBezTo>
                  <a:pt x="312" y="8"/>
                  <a:pt x="312" y="8"/>
                  <a:pt x="312" y="8"/>
                </a:cubicBezTo>
                <a:cubicBezTo>
                  <a:pt x="12" y="8"/>
                  <a:pt x="12" y="8"/>
                  <a:pt x="12" y="8"/>
                </a:cubicBezTo>
                <a:cubicBezTo>
                  <a:pt x="16" y="0"/>
                  <a:pt x="16" y="0"/>
                  <a:pt x="16" y="0"/>
                </a:cubicBezTo>
                <a:cubicBezTo>
                  <a:pt x="16" y="0"/>
                  <a:pt x="16" y="0"/>
                  <a:pt x="16" y="0"/>
                </a:cubicBezTo>
              </a:path>
            </a:pathLst>
          </a:custGeom>
          <a:solidFill>
            <a:schemeClr val="accent5">
              <a:lumMod val="7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Freeform 30"/>
          <p:cNvSpPr/>
          <p:nvPr/>
        </p:nvSpPr>
        <p:spPr bwMode="auto">
          <a:xfrm>
            <a:off x="3959225" y="3419475"/>
            <a:ext cx="1916113" cy="1455738"/>
          </a:xfrm>
          <a:custGeom>
            <a:avLst/>
            <a:gdLst>
              <a:gd name="T0" fmla="*/ 1153036 w 537"/>
              <a:gd name="T1" fmla="*/ 0 h 407"/>
              <a:gd name="T2" fmla="*/ 1824153 w 537"/>
              <a:gd name="T3" fmla="*/ 1376430 h 407"/>
              <a:gd name="T4" fmla="*/ 1916967 w 537"/>
              <a:gd name="T5" fmla="*/ 1455083 h 407"/>
              <a:gd name="T6" fmla="*/ 842466 w 537"/>
              <a:gd name="T7" fmla="*/ 1455083 h 407"/>
              <a:gd name="T8" fmla="*/ 799629 w 537"/>
              <a:gd name="T9" fmla="*/ 1451508 h 407"/>
              <a:gd name="T10" fmla="*/ 631849 w 537"/>
              <a:gd name="T11" fmla="*/ 1329953 h 407"/>
              <a:gd name="T12" fmla="*/ 0 w 537"/>
              <a:gd name="T13" fmla="*/ 0 h 407"/>
              <a:gd name="T14" fmla="*/ 1153036 w 537"/>
              <a:gd name="T15" fmla="*/ 0 h 407"/>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7" h="407">
                <a:moveTo>
                  <a:pt x="323" y="0"/>
                </a:moveTo>
                <a:cubicBezTo>
                  <a:pt x="511" y="385"/>
                  <a:pt x="511" y="385"/>
                  <a:pt x="511" y="385"/>
                </a:cubicBezTo>
                <a:cubicBezTo>
                  <a:pt x="521" y="406"/>
                  <a:pt x="531" y="407"/>
                  <a:pt x="537" y="407"/>
                </a:cubicBezTo>
                <a:cubicBezTo>
                  <a:pt x="236" y="407"/>
                  <a:pt x="236" y="407"/>
                  <a:pt x="236" y="407"/>
                </a:cubicBezTo>
                <a:cubicBezTo>
                  <a:pt x="232" y="407"/>
                  <a:pt x="228" y="407"/>
                  <a:pt x="224" y="406"/>
                </a:cubicBezTo>
                <a:cubicBezTo>
                  <a:pt x="209" y="405"/>
                  <a:pt x="188" y="395"/>
                  <a:pt x="177" y="372"/>
                </a:cubicBezTo>
                <a:cubicBezTo>
                  <a:pt x="0" y="0"/>
                  <a:pt x="0" y="0"/>
                  <a:pt x="0" y="0"/>
                </a:cubicBezTo>
                <a:lnTo>
                  <a:pt x="323" y="0"/>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Freeform 31"/>
          <p:cNvSpPr/>
          <p:nvPr/>
        </p:nvSpPr>
        <p:spPr bwMode="auto">
          <a:xfrm>
            <a:off x="3205163" y="1989138"/>
            <a:ext cx="1917700" cy="1458912"/>
          </a:xfrm>
          <a:custGeom>
            <a:avLst/>
            <a:gdLst>
              <a:gd name="T0" fmla="*/ 767501 w 537"/>
              <a:gd name="T1" fmla="*/ 1459611 h 408"/>
              <a:gd name="T2" fmla="*/ 92814 w 537"/>
              <a:gd name="T3" fmla="*/ 82282 h 408"/>
              <a:gd name="T4" fmla="*/ 0 w 537"/>
              <a:gd name="T5" fmla="*/ 0 h 408"/>
              <a:gd name="T6" fmla="*/ 1074501 w 537"/>
              <a:gd name="T7" fmla="*/ 0 h 408"/>
              <a:gd name="T8" fmla="*/ 1117338 w 537"/>
              <a:gd name="T9" fmla="*/ 3577 h 408"/>
              <a:gd name="T10" fmla="*/ 1285118 w 537"/>
              <a:gd name="T11" fmla="*/ 125212 h 408"/>
              <a:gd name="T12" fmla="*/ 1916967 w 537"/>
              <a:gd name="T13" fmla="*/ 1459611 h 408"/>
              <a:gd name="T14" fmla="*/ 767501 w 537"/>
              <a:gd name="T15" fmla="*/ 1459611 h 408"/>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37" h="408">
                <a:moveTo>
                  <a:pt x="215" y="408"/>
                </a:moveTo>
                <a:cubicBezTo>
                  <a:pt x="26" y="23"/>
                  <a:pt x="26" y="23"/>
                  <a:pt x="26" y="23"/>
                </a:cubicBezTo>
                <a:cubicBezTo>
                  <a:pt x="16" y="2"/>
                  <a:pt x="6" y="1"/>
                  <a:pt x="0" y="0"/>
                </a:cubicBezTo>
                <a:cubicBezTo>
                  <a:pt x="301" y="0"/>
                  <a:pt x="301" y="0"/>
                  <a:pt x="301" y="0"/>
                </a:cubicBezTo>
                <a:cubicBezTo>
                  <a:pt x="306" y="1"/>
                  <a:pt x="310" y="1"/>
                  <a:pt x="313" y="1"/>
                </a:cubicBezTo>
                <a:cubicBezTo>
                  <a:pt x="328" y="2"/>
                  <a:pt x="350" y="13"/>
                  <a:pt x="360" y="35"/>
                </a:cubicBezTo>
                <a:cubicBezTo>
                  <a:pt x="537" y="408"/>
                  <a:pt x="537" y="408"/>
                  <a:pt x="537" y="408"/>
                </a:cubicBezTo>
                <a:lnTo>
                  <a:pt x="215" y="408"/>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 name="Freeform 32"/>
          <p:cNvSpPr/>
          <p:nvPr/>
        </p:nvSpPr>
        <p:spPr bwMode="auto">
          <a:xfrm>
            <a:off x="7067550" y="3419475"/>
            <a:ext cx="1919288" cy="1455738"/>
          </a:xfrm>
          <a:custGeom>
            <a:avLst/>
            <a:gdLst>
              <a:gd name="T0" fmla="*/ 323 w 537"/>
              <a:gd name="T1" fmla="*/ 0 h 407"/>
              <a:gd name="T2" fmla="*/ 511 w 537"/>
              <a:gd name="T3" fmla="*/ 385 h 407"/>
              <a:gd name="T4" fmla="*/ 537 w 537"/>
              <a:gd name="T5" fmla="*/ 407 h 407"/>
              <a:gd name="T6" fmla="*/ 236 w 537"/>
              <a:gd name="T7" fmla="*/ 407 h 407"/>
              <a:gd name="T8" fmla="*/ 224 w 537"/>
              <a:gd name="T9" fmla="*/ 406 h 407"/>
              <a:gd name="T10" fmla="*/ 177 w 537"/>
              <a:gd name="T11" fmla="*/ 372 h 407"/>
              <a:gd name="T12" fmla="*/ 0 w 537"/>
              <a:gd name="T13" fmla="*/ 0 h 407"/>
              <a:gd name="T14" fmla="*/ 323 w 537"/>
              <a:gd name="T15" fmla="*/ 0 h 40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7">
                <a:moveTo>
                  <a:pt x="323" y="0"/>
                </a:moveTo>
                <a:cubicBezTo>
                  <a:pt x="511" y="385"/>
                  <a:pt x="511" y="385"/>
                  <a:pt x="511" y="385"/>
                </a:cubicBezTo>
                <a:cubicBezTo>
                  <a:pt x="521" y="406"/>
                  <a:pt x="531" y="407"/>
                  <a:pt x="537" y="407"/>
                </a:cubicBezTo>
                <a:cubicBezTo>
                  <a:pt x="236" y="407"/>
                  <a:pt x="236" y="407"/>
                  <a:pt x="236" y="407"/>
                </a:cubicBezTo>
                <a:cubicBezTo>
                  <a:pt x="231" y="407"/>
                  <a:pt x="227" y="407"/>
                  <a:pt x="224" y="406"/>
                </a:cubicBezTo>
                <a:cubicBezTo>
                  <a:pt x="209" y="405"/>
                  <a:pt x="188" y="395"/>
                  <a:pt x="177" y="372"/>
                </a:cubicBezTo>
                <a:cubicBezTo>
                  <a:pt x="0" y="0"/>
                  <a:pt x="0" y="0"/>
                  <a:pt x="0" y="0"/>
                </a:cubicBezTo>
                <a:lnTo>
                  <a:pt x="323" y="0"/>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Freeform 33"/>
          <p:cNvSpPr/>
          <p:nvPr/>
        </p:nvSpPr>
        <p:spPr bwMode="auto">
          <a:xfrm>
            <a:off x="6315075" y="1989138"/>
            <a:ext cx="1917700" cy="1458912"/>
          </a:xfrm>
          <a:custGeom>
            <a:avLst/>
            <a:gdLst>
              <a:gd name="T0" fmla="*/ 214 w 537"/>
              <a:gd name="T1" fmla="*/ 408 h 408"/>
              <a:gd name="T2" fmla="*/ 26 w 537"/>
              <a:gd name="T3" fmla="*/ 23 h 408"/>
              <a:gd name="T4" fmla="*/ 0 w 537"/>
              <a:gd name="T5" fmla="*/ 0 h 408"/>
              <a:gd name="T6" fmla="*/ 301 w 537"/>
              <a:gd name="T7" fmla="*/ 0 h 408"/>
              <a:gd name="T8" fmla="*/ 313 w 537"/>
              <a:gd name="T9" fmla="*/ 1 h 408"/>
              <a:gd name="T10" fmla="*/ 360 w 537"/>
              <a:gd name="T11" fmla="*/ 35 h 408"/>
              <a:gd name="T12" fmla="*/ 537 w 537"/>
              <a:gd name="T13" fmla="*/ 408 h 408"/>
              <a:gd name="T14" fmla="*/ 214 w 537"/>
              <a:gd name="T15" fmla="*/ 408 h 40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37" h="408">
                <a:moveTo>
                  <a:pt x="214" y="408"/>
                </a:moveTo>
                <a:cubicBezTo>
                  <a:pt x="26" y="23"/>
                  <a:pt x="26" y="23"/>
                  <a:pt x="26" y="23"/>
                </a:cubicBezTo>
                <a:cubicBezTo>
                  <a:pt x="16" y="2"/>
                  <a:pt x="6" y="1"/>
                  <a:pt x="0" y="0"/>
                </a:cubicBezTo>
                <a:cubicBezTo>
                  <a:pt x="301" y="0"/>
                  <a:pt x="301" y="0"/>
                  <a:pt x="301" y="0"/>
                </a:cubicBezTo>
                <a:cubicBezTo>
                  <a:pt x="306" y="1"/>
                  <a:pt x="310" y="1"/>
                  <a:pt x="313" y="1"/>
                </a:cubicBezTo>
                <a:cubicBezTo>
                  <a:pt x="328" y="2"/>
                  <a:pt x="349" y="13"/>
                  <a:pt x="360" y="35"/>
                </a:cubicBezTo>
                <a:cubicBezTo>
                  <a:pt x="537" y="408"/>
                  <a:pt x="537" y="408"/>
                  <a:pt x="537" y="408"/>
                </a:cubicBezTo>
                <a:lnTo>
                  <a:pt x="214" y="408"/>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TextBox 34"/>
          <p:cNvSpPr txBox="1">
            <a:spLocks noChangeArrowheads="1"/>
          </p:cNvSpPr>
          <p:nvPr/>
        </p:nvSpPr>
        <p:spPr bwMode="auto">
          <a:xfrm>
            <a:off x="1582738" y="5168900"/>
            <a:ext cx="902652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000000"/>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a:t>
            </a:r>
            <a:endParaRPr kumimoji="0" lang="en-US" altLang="zh-CN" sz="1100" b="0" i="0" u="none" strike="noStrike" kern="1200" cap="none" spc="0" normalizeH="0" baseline="0" noProof="0">
              <a:ln>
                <a:noFill/>
              </a:ln>
              <a:solidFill>
                <a:srgbClr val="000000"/>
              </a:solidFill>
              <a:effectLst/>
              <a:uLnTx/>
              <a:uFillTx/>
              <a:latin typeface="Arial" panose="020B0604020202020204"/>
              <a:ea typeface="微软雅黑"/>
              <a:cs typeface="+mn-ea"/>
              <a:sym typeface="+mn-lt"/>
            </a:endParaRPr>
          </a:p>
        </p:txBody>
      </p:sp>
      <p:sp>
        <p:nvSpPr>
          <p:cNvPr id="57" name="TextBox 56"/>
          <p:cNvSpPr txBox="1"/>
          <p:nvPr/>
        </p:nvSpPr>
        <p:spPr>
          <a:xfrm rot="3901553">
            <a:off x="3470275" y="3105150"/>
            <a:ext cx="2300288" cy="820738"/>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Of shopping carts are abandoned right before the transaction its completed. </a:t>
            </a:r>
            <a:endPar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8" name="TextBox 57"/>
          <p:cNvSpPr txBox="1"/>
          <p:nvPr/>
        </p:nvSpPr>
        <p:spPr>
          <a:xfrm rot="3879770">
            <a:off x="6523831" y="3028157"/>
            <a:ext cx="2300287" cy="819150"/>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Of shopping carts are abandoned right before the transaction its completed. </a:t>
            </a:r>
            <a:endPar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9" name="TextBox 58"/>
          <p:cNvSpPr txBox="1"/>
          <p:nvPr/>
        </p:nvSpPr>
        <p:spPr>
          <a:xfrm rot="3770667">
            <a:off x="5345113" y="2981325"/>
            <a:ext cx="1498600" cy="819150"/>
          </a:xfrm>
          <a:prstGeom prst="rect">
            <a:avLst/>
          </a:prstGeom>
          <a:noFill/>
        </p:spPr>
        <p:txBody>
          <a:bodyPr>
            <a:spAutoFit/>
          </a:bodyPr>
          <a:lstStyle/>
          <a:p>
            <a:pPr marL="0" marR="0" lvl="0" indent="0" algn="just" defTabSz="914400" rtl="0" eaLnBrk="1" fontAlgn="auto" latinLnBrk="0" hangingPunct="1">
              <a:lnSpc>
                <a:spcPct val="150000"/>
              </a:lnSpc>
              <a:spcBef>
                <a:spcPts val="0"/>
              </a:spcBef>
              <a:spcAft>
                <a:spcPts val="0"/>
              </a:spcAft>
              <a:buClrTx/>
              <a:buSzTx/>
              <a:buFontTx/>
              <a:buNone/>
              <a:defRPr/>
            </a:pPr>
            <a:r>
              <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Of shopping carts are abandoned right before the</a:t>
            </a:r>
            <a:endParaRPr kumimoji="0" lang="id-ID" sz="105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down)">
                                      <p:cBhvr>
                                        <p:cTn id="7" dur="500"/>
                                        <p:tgtEl>
                                          <p:spTgt spid="36"/>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500"/>
                                        <p:tgtEl>
                                          <p:spTgt spid="37"/>
                                        </p:tgtEl>
                                      </p:cBhvr>
                                    </p:animEffect>
                                  </p:childTnLst>
                                </p:cTn>
                              </p:par>
                            </p:childTnLst>
                          </p:cTn>
                        </p:par>
                        <p:par>
                          <p:cTn id="11" fill="hold">
                            <p:stCondLst>
                              <p:cond delay="500"/>
                            </p:stCondLst>
                            <p:childTnLst>
                              <p:par>
                                <p:cTn id="12" presetID="22" presetClass="entr" presetSubtype="1" fill="hold" nodeType="afterEffect">
                                  <p:stCondLst>
                                    <p:cond delay="0"/>
                                  </p:stCondLst>
                                  <p:childTnLst>
                                    <p:set>
                                      <p:cBhvr>
                                        <p:cTn id="13" dur="1" fill="hold">
                                          <p:stCondLst>
                                            <p:cond delay="0"/>
                                          </p:stCondLst>
                                        </p:cTn>
                                        <p:tgtEl>
                                          <p:spTgt spid="53"/>
                                        </p:tgtEl>
                                        <p:attrNameLst>
                                          <p:attrName>style.visibility</p:attrName>
                                        </p:attrNameLst>
                                      </p:cBhvr>
                                      <p:to>
                                        <p:strVal val="visible"/>
                                      </p:to>
                                    </p:set>
                                    <p:animEffect transition="in" filter="wipe(up)">
                                      <p:cBhvr>
                                        <p:cTn id="14" dur="500"/>
                                        <p:tgtEl>
                                          <p:spTgt spid="53"/>
                                        </p:tgtEl>
                                      </p:cBhvr>
                                    </p:animEffect>
                                  </p:childTnLst>
                                </p:cTn>
                              </p:par>
                              <p:par>
                                <p:cTn id="15" presetID="22" presetClass="entr" presetSubtype="4" fill="hold" nodeType="withEffect">
                                  <p:stCondLst>
                                    <p:cond delay="0"/>
                                  </p:stCondLst>
                                  <p:childTnLst>
                                    <p:set>
                                      <p:cBhvr>
                                        <p:cTn id="16" dur="1" fill="hold">
                                          <p:stCondLst>
                                            <p:cond delay="0"/>
                                          </p:stCondLst>
                                        </p:cTn>
                                        <p:tgtEl>
                                          <p:spTgt spid="46"/>
                                        </p:tgtEl>
                                        <p:attrNameLst>
                                          <p:attrName>style.visibility</p:attrName>
                                        </p:attrNameLst>
                                      </p:cBhvr>
                                      <p:to>
                                        <p:strVal val="visible"/>
                                      </p:to>
                                    </p:set>
                                    <p:animEffect transition="in" filter="wipe(down)">
                                      <p:cBhvr>
                                        <p:cTn id="17" dur="500"/>
                                        <p:tgtEl>
                                          <p:spTgt spid="46"/>
                                        </p:tgtEl>
                                      </p:cBhvr>
                                    </p:animEffect>
                                  </p:childTnLst>
                                </p:cTn>
                              </p:par>
                            </p:childTnLst>
                          </p:cTn>
                        </p:par>
                        <p:par>
                          <p:cTn id="18" fill="hold">
                            <p:stCondLst>
                              <p:cond delay="1000"/>
                            </p:stCondLst>
                            <p:childTnLst>
                              <p:par>
                                <p:cTn id="19" presetID="22" presetClass="entr" presetSubtype="4"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wipe(down)">
                                      <p:cBhvr>
                                        <p:cTn id="21" dur="500"/>
                                        <p:tgtEl>
                                          <p:spTgt spid="47"/>
                                        </p:tgtEl>
                                      </p:cBhvr>
                                    </p:animEffect>
                                  </p:childTnLst>
                                </p:cTn>
                              </p:par>
                              <p:par>
                                <p:cTn id="22" presetID="22" presetClass="entr" presetSubtype="1" fill="hold" nodeType="withEffect">
                                  <p:stCondLst>
                                    <p:cond delay="0"/>
                                  </p:stCondLst>
                                  <p:childTnLst>
                                    <p:set>
                                      <p:cBhvr>
                                        <p:cTn id="23" dur="1" fill="hold">
                                          <p:stCondLst>
                                            <p:cond delay="0"/>
                                          </p:stCondLst>
                                        </p:cTn>
                                        <p:tgtEl>
                                          <p:spTgt spid="52"/>
                                        </p:tgtEl>
                                        <p:attrNameLst>
                                          <p:attrName>style.visibility</p:attrName>
                                        </p:attrNameLst>
                                      </p:cBhvr>
                                      <p:to>
                                        <p:strVal val="visible"/>
                                      </p:to>
                                    </p:set>
                                    <p:animEffect transition="in" filter="wipe(up)">
                                      <p:cBhvr>
                                        <p:cTn id="24" dur="500"/>
                                        <p:tgtEl>
                                          <p:spTgt spid="52"/>
                                        </p:tgtEl>
                                      </p:cBhvr>
                                    </p:animEffect>
                                  </p:childTnLst>
                                </p:cTn>
                              </p:par>
                            </p:childTnLst>
                          </p:cTn>
                        </p:par>
                        <p:par>
                          <p:cTn id="25" fill="hold">
                            <p:stCondLst>
                              <p:cond delay="1500"/>
                            </p:stCondLst>
                            <p:childTnLst>
                              <p:par>
                                <p:cTn id="26" presetID="22" presetClass="entr" presetSubtype="1" fill="hold" nodeType="afterEffect">
                                  <p:stCondLst>
                                    <p:cond delay="0"/>
                                  </p:stCondLst>
                                  <p:childTnLst>
                                    <p:set>
                                      <p:cBhvr>
                                        <p:cTn id="27" dur="1" fill="hold">
                                          <p:stCondLst>
                                            <p:cond delay="0"/>
                                          </p:stCondLst>
                                        </p:cTn>
                                        <p:tgtEl>
                                          <p:spTgt spid="42"/>
                                        </p:tgtEl>
                                        <p:attrNameLst>
                                          <p:attrName>style.visibility</p:attrName>
                                        </p:attrNameLst>
                                      </p:cBhvr>
                                      <p:to>
                                        <p:strVal val="visible"/>
                                      </p:to>
                                    </p:set>
                                    <p:animEffect transition="in" filter="wipe(up)">
                                      <p:cBhvr>
                                        <p:cTn id="28" dur="500"/>
                                        <p:tgtEl>
                                          <p:spTgt spid="42"/>
                                        </p:tgtEl>
                                      </p:cBhvr>
                                    </p:animEffect>
                                  </p:childTnLst>
                                </p:cTn>
                              </p:par>
                              <p:par>
                                <p:cTn id="29" presetID="22" presetClass="entr" presetSubtype="4" fill="hold" nodeType="withEffect">
                                  <p:stCondLst>
                                    <p:cond delay="0"/>
                                  </p:stCondLst>
                                  <p:childTnLst>
                                    <p:set>
                                      <p:cBhvr>
                                        <p:cTn id="30" dur="1" fill="hold">
                                          <p:stCondLst>
                                            <p:cond delay="0"/>
                                          </p:stCondLst>
                                        </p:cTn>
                                        <p:tgtEl>
                                          <p:spTgt spid="40"/>
                                        </p:tgtEl>
                                        <p:attrNameLst>
                                          <p:attrName>style.visibility</p:attrName>
                                        </p:attrNameLst>
                                      </p:cBhvr>
                                      <p:to>
                                        <p:strVal val="visible"/>
                                      </p:to>
                                    </p:set>
                                    <p:animEffect transition="in" filter="wipe(down)">
                                      <p:cBhvr>
                                        <p:cTn id="31" dur="500"/>
                                        <p:tgtEl>
                                          <p:spTgt spid="4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57"/>
                                        </p:tgtEl>
                                        <p:attrNameLst>
                                          <p:attrName>style.visibility</p:attrName>
                                        </p:attrNameLst>
                                      </p:cBhvr>
                                      <p:to>
                                        <p:strVal val="visible"/>
                                      </p:to>
                                    </p:set>
                                    <p:animEffect transition="in" filter="fade">
                                      <p:cBhvr>
                                        <p:cTn id="34" dur="500"/>
                                        <p:tgtEl>
                                          <p:spTgt spid="57"/>
                                        </p:tgtEl>
                                      </p:cBhvr>
                                    </p:animEffect>
                                  </p:childTnLst>
                                </p:cTn>
                              </p:par>
                              <p:par>
                                <p:cTn id="35" presetID="10" presetClass="entr" presetSubtype="0" fill="hold" nodeType="withEffect">
                                  <p:stCondLst>
                                    <p:cond delay="0"/>
                                  </p:stCondLst>
                                  <p:childTnLst>
                                    <p:set>
                                      <p:cBhvr>
                                        <p:cTn id="36" dur="1" fill="hold">
                                          <p:stCondLst>
                                            <p:cond delay="0"/>
                                          </p:stCondLst>
                                        </p:cTn>
                                        <p:tgtEl>
                                          <p:spTgt spid="49"/>
                                        </p:tgtEl>
                                        <p:attrNameLst>
                                          <p:attrName>style.visibility</p:attrName>
                                        </p:attrNameLst>
                                      </p:cBhvr>
                                      <p:to>
                                        <p:strVal val="visible"/>
                                      </p:to>
                                    </p:set>
                                    <p:animEffect transition="in" filter="fade">
                                      <p:cBhvr>
                                        <p:cTn id="37" dur="500"/>
                                        <p:tgtEl>
                                          <p:spTgt spid="49"/>
                                        </p:tgtEl>
                                      </p:cBhvr>
                                    </p:animEffect>
                                  </p:childTnLst>
                                </p:cTn>
                              </p:par>
                            </p:childTnLst>
                          </p:cTn>
                        </p:par>
                        <p:par>
                          <p:cTn id="38" fill="hold">
                            <p:stCondLst>
                              <p:cond delay="2000"/>
                            </p:stCondLst>
                            <p:childTnLst>
                              <p:par>
                                <p:cTn id="39" presetID="22" presetClass="entr" presetSubtype="4" fill="hold" nodeType="afterEffect">
                                  <p:stCondLst>
                                    <p:cond delay="0"/>
                                  </p:stCondLst>
                                  <p:childTnLst>
                                    <p:set>
                                      <p:cBhvr>
                                        <p:cTn id="40" dur="1" fill="hold">
                                          <p:stCondLst>
                                            <p:cond delay="0"/>
                                          </p:stCondLst>
                                        </p:cTn>
                                        <p:tgtEl>
                                          <p:spTgt spid="39"/>
                                        </p:tgtEl>
                                        <p:attrNameLst>
                                          <p:attrName>style.visibility</p:attrName>
                                        </p:attrNameLst>
                                      </p:cBhvr>
                                      <p:to>
                                        <p:strVal val="visible"/>
                                      </p:to>
                                    </p:set>
                                    <p:animEffect transition="in" filter="wipe(down)">
                                      <p:cBhvr>
                                        <p:cTn id="41" dur="500"/>
                                        <p:tgtEl>
                                          <p:spTgt spid="39"/>
                                        </p:tgtEl>
                                      </p:cBhvr>
                                    </p:animEffect>
                                  </p:childTnLst>
                                </p:cTn>
                              </p:par>
                              <p:par>
                                <p:cTn id="42" presetID="22" presetClass="entr" presetSubtype="1" fill="hold" nodeType="with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up)">
                                      <p:cBhvr>
                                        <p:cTn id="44" dur="500"/>
                                        <p:tgtEl>
                                          <p:spTgt spid="43"/>
                                        </p:tgtEl>
                                      </p:cBhvr>
                                    </p:animEffect>
                                  </p:childTnLst>
                                </p:cTn>
                              </p:par>
                            </p:childTnLst>
                          </p:cTn>
                        </p:par>
                        <p:par>
                          <p:cTn id="45" fill="hold">
                            <p:stCondLst>
                              <p:cond delay="2500"/>
                            </p:stCondLst>
                            <p:childTnLst>
                              <p:par>
                                <p:cTn id="46" presetID="22" presetClass="entr" presetSubtype="1" fill="hold" nodeType="afterEffect">
                                  <p:stCondLst>
                                    <p:cond delay="0"/>
                                  </p:stCondLst>
                                  <p:childTnLst>
                                    <p:set>
                                      <p:cBhvr>
                                        <p:cTn id="47" dur="1" fill="hold">
                                          <p:stCondLst>
                                            <p:cond delay="0"/>
                                          </p:stCondLst>
                                        </p:cTn>
                                        <p:tgtEl>
                                          <p:spTgt spid="55"/>
                                        </p:tgtEl>
                                        <p:attrNameLst>
                                          <p:attrName>style.visibility</p:attrName>
                                        </p:attrNameLst>
                                      </p:cBhvr>
                                      <p:to>
                                        <p:strVal val="visible"/>
                                      </p:to>
                                    </p:set>
                                    <p:animEffect transition="in" filter="wipe(up)">
                                      <p:cBhvr>
                                        <p:cTn id="48" dur="500"/>
                                        <p:tgtEl>
                                          <p:spTgt spid="55"/>
                                        </p:tgtEl>
                                      </p:cBhvr>
                                    </p:animEffect>
                                  </p:childTnLst>
                                </p:cTn>
                              </p:par>
                              <p:par>
                                <p:cTn id="49" presetID="22" presetClass="entr" presetSubtype="4" fill="hold" nodeType="withEffect">
                                  <p:stCondLst>
                                    <p:cond delay="0"/>
                                  </p:stCondLst>
                                  <p:childTnLst>
                                    <p:set>
                                      <p:cBhvr>
                                        <p:cTn id="50" dur="1" fill="hold">
                                          <p:stCondLst>
                                            <p:cond delay="0"/>
                                          </p:stCondLst>
                                        </p:cTn>
                                        <p:tgtEl>
                                          <p:spTgt spid="44"/>
                                        </p:tgtEl>
                                        <p:attrNameLst>
                                          <p:attrName>style.visibility</p:attrName>
                                        </p:attrNameLst>
                                      </p:cBhvr>
                                      <p:to>
                                        <p:strVal val="visible"/>
                                      </p:to>
                                    </p:set>
                                    <p:animEffect transition="in" filter="wipe(down)">
                                      <p:cBhvr>
                                        <p:cTn id="51" dur="500"/>
                                        <p:tgtEl>
                                          <p:spTgt spid="44"/>
                                        </p:tgtEl>
                                      </p:cBhvr>
                                    </p:animEffect>
                                  </p:childTnLst>
                                </p:cTn>
                              </p:par>
                              <p:par>
                                <p:cTn id="52" presetID="10" presetClass="entr" presetSubtype="0" fill="hold" nodeType="withEffect">
                                  <p:stCondLst>
                                    <p:cond delay="0"/>
                                  </p:stCondLst>
                                  <p:childTnLst>
                                    <p:set>
                                      <p:cBhvr>
                                        <p:cTn id="53" dur="1" fill="hold">
                                          <p:stCondLst>
                                            <p:cond delay="0"/>
                                          </p:stCondLst>
                                        </p:cTn>
                                        <p:tgtEl>
                                          <p:spTgt spid="41"/>
                                        </p:tgtEl>
                                        <p:attrNameLst>
                                          <p:attrName>style.visibility</p:attrName>
                                        </p:attrNameLst>
                                      </p:cBhvr>
                                      <p:to>
                                        <p:strVal val="visible"/>
                                      </p:to>
                                    </p:set>
                                    <p:animEffect transition="in" filter="fade">
                                      <p:cBhvr>
                                        <p:cTn id="54" dur="500"/>
                                        <p:tgtEl>
                                          <p:spTgt spid="41"/>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59"/>
                                        </p:tgtEl>
                                        <p:attrNameLst>
                                          <p:attrName>style.visibility</p:attrName>
                                        </p:attrNameLst>
                                      </p:cBhvr>
                                      <p:to>
                                        <p:strVal val="visible"/>
                                      </p:to>
                                    </p:set>
                                    <p:animEffect transition="in" filter="fade">
                                      <p:cBhvr>
                                        <p:cTn id="57" dur="500"/>
                                        <p:tgtEl>
                                          <p:spTgt spid="59"/>
                                        </p:tgtEl>
                                      </p:cBhvr>
                                    </p:animEffect>
                                  </p:childTnLst>
                                </p:cTn>
                              </p:par>
                            </p:childTnLst>
                          </p:cTn>
                        </p:par>
                        <p:par>
                          <p:cTn id="58" fill="hold">
                            <p:stCondLst>
                              <p:cond delay="3000"/>
                            </p:stCondLst>
                            <p:childTnLst>
                              <p:par>
                                <p:cTn id="59" presetID="22" presetClass="entr" presetSubtype="4" fill="hold" nodeType="afterEffect">
                                  <p:stCondLst>
                                    <p:cond delay="0"/>
                                  </p:stCondLst>
                                  <p:childTnLst>
                                    <p:set>
                                      <p:cBhvr>
                                        <p:cTn id="60" dur="1" fill="hold">
                                          <p:stCondLst>
                                            <p:cond delay="0"/>
                                          </p:stCondLst>
                                        </p:cTn>
                                        <p:tgtEl>
                                          <p:spTgt spid="45"/>
                                        </p:tgtEl>
                                        <p:attrNameLst>
                                          <p:attrName>style.visibility</p:attrName>
                                        </p:attrNameLst>
                                      </p:cBhvr>
                                      <p:to>
                                        <p:strVal val="visible"/>
                                      </p:to>
                                    </p:set>
                                    <p:animEffect transition="in" filter="wipe(down)">
                                      <p:cBhvr>
                                        <p:cTn id="61" dur="500"/>
                                        <p:tgtEl>
                                          <p:spTgt spid="45"/>
                                        </p:tgtEl>
                                      </p:cBhvr>
                                    </p:animEffect>
                                  </p:childTnLst>
                                </p:cTn>
                              </p:par>
                              <p:par>
                                <p:cTn id="62" presetID="22" presetClass="entr" presetSubtype="1" fill="hold" nodeType="withEffect">
                                  <p:stCondLst>
                                    <p:cond delay="0"/>
                                  </p:stCondLst>
                                  <p:childTnLst>
                                    <p:set>
                                      <p:cBhvr>
                                        <p:cTn id="63" dur="1" fill="hold">
                                          <p:stCondLst>
                                            <p:cond delay="0"/>
                                          </p:stCondLst>
                                        </p:cTn>
                                        <p:tgtEl>
                                          <p:spTgt spid="54"/>
                                        </p:tgtEl>
                                        <p:attrNameLst>
                                          <p:attrName>style.visibility</p:attrName>
                                        </p:attrNameLst>
                                      </p:cBhvr>
                                      <p:to>
                                        <p:strVal val="visible"/>
                                      </p:to>
                                    </p:set>
                                    <p:animEffect transition="in" filter="wipe(up)">
                                      <p:cBhvr>
                                        <p:cTn id="64" dur="500"/>
                                        <p:tgtEl>
                                          <p:spTgt spid="54"/>
                                        </p:tgtEl>
                                      </p:cBhvr>
                                    </p:animEffect>
                                  </p:childTnLst>
                                </p:cTn>
                              </p:par>
                            </p:childTnLst>
                          </p:cTn>
                        </p:par>
                        <p:par>
                          <p:cTn id="65" fill="hold">
                            <p:stCondLst>
                              <p:cond delay="3500"/>
                            </p:stCondLst>
                            <p:childTnLst>
                              <p:par>
                                <p:cTn id="66" presetID="22" presetClass="entr" presetSubtype="1" fill="hold" nodeType="afterEffect">
                                  <p:stCondLst>
                                    <p:cond delay="0"/>
                                  </p:stCondLst>
                                  <p:childTnLst>
                                    <p:set>
                                      <p:cBhvr>
                                        <p:cTn id="67" dur="1" fill="hold">
                                          <p:stCondLst>
                                            <p:cond delay="0"/>
                                          </p:stCondLst>
                                        </p:cTn>
                                        <p:tgtEl>
                                          <p:spTgt spid="38"/>
                                        </p:tgtEl>
                                        <p:attrNameLst>
                                          <p:attrName>style.visibility</p:attrName>
                                        </p:attrNameLst>
                                      </p:cBhvr>
                                      <p:to>
                                        <p:strVal val="visible"/>
                                      </p:to>
                                    </p:set>
                                    <p:animEffect transition="in" filter="wipe(up)">
                                      <p:cBhvr>
                                        <p:cTn id="68" dur="500"/>
                                        <p:tgtEl>
                                          <p:spTgt spid="38"/>
                                        </p:tgtEl>
                                      </p:cBhvr>
                                    </p:animEffect>
                                  </p:childTnLst>
                                </p:cTn>
                              </p:par>
                              <p:par>
                                <p:cTn id="69" presetID="22" presetClass="entr" presetSubtype="4" fill="hold" nodeType="withEffect">
                                  <p:stCondLst>
                                    <p:cond delay="0"/>
                                  </p:stCondLst>
                                  <p:childTnLst>
                                    <p:set>
                                      <p:cBhvr>
                                        <p:cTn id="70" dur="1" fill="hold">
                                          <p:stCondLst>
                                            <p:cond delay="0"/>
                                          </p:stCondLst>
                                        </p:cTn>
                                        <p:tgtEl>
                                          <p:spTgt spid="35"/>
                                        </p:tgtEl>
                                        <p:attrNameLst>
                                          <p:attrName>style.visibility</p:attrName>
                                        </p:attrNameLst>
                                      </p:cBhvr>
                                      <p:to>
                                        <p:strVal val="visible"/>
                                      </p:to>
                                    </p:set>
                                    <p:animEffect transition="in" filter="wipe(down)">
                                      <p:cBhvr>
                                        <p:cTn id="71" dur="500"/>
                                        <p:tgtEl>
                                          <p:spTgt spid="35"/>
                                        </p:tgtEl>
                                      </p:cBhvr>
                                    </p:animEffect>
                                  </p:childTnLst>
                                </p:cTn>
                              </p:par>
                              <p:par>
                                <p:cTn id="72" presetID="10" presetClass="entr" presetSubtype="0" fill="hold" nodeType="withEffect">
                                  <p:stCondLst>
                                    <p:cond delay="0"/>
                                  </p:stCondLst>
                                  <p:childTnLst>
                                    <p:set>
                                      <p:cBhvr>
                                        <p:cTn id="73" dur="1" fill="hold">
                                          <p:stCondLst>
                                            <p:cond delay="0"/>
                                          </p:stCondLst>
                                        </p:cTn>
                                        <p:tgtEl>
                                          <p:spTgt spid="51"/>
                                        </p:tgtEl>
                                        <p:attrNameLst>
                                          <p:attrName>style.visibility</p:attrName>
                                        </p:attrNameLst>
                                      </p:cBhvr>
                                      <p:to>
                                        <p:strVal val="visible"/>
                                      </p:to>
                                    </p:set>
                                    <p:animEffect transition="in" filter="fade">
                                      <p:cBhvr>
                                        <p:cTn id="74" dur="500"/>
                                        <p:tgtEl>
                                          <p:spTgt spid="51"/>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58"/>
                                        </p:tgtEl>
                                        <p:attrNameLst>
                                          <p:attrName>style.visibility</p:attrName>
                                        </p:attrNameLst>
                                      </p:cBhvr>
                                      <p:to>
                                        <p:strVal val="visible"/>
                                      </p:to>
                                    </p:set>
                                    <p:animEffect transition="in" filter="fade">
                                      <p:cBhvr>
                                        <p:cTn id="77" dur="500"/>
                                        <p:tgtEl>
                                          <p:spTgt spid="58"/>
                                        </p:tgtEl>
                                      </p:cBhvr>
                                    </p:animEffect>
                                  </p:childTnLst>
                                </p:cTn>
                              </p:par>
                            </p:childTnLst>
                          </p:cTn>
                        </p:par>
                        <p:par>
                          <p:cTn id="78" fill="hold">
                            <p:stCondLst>
                              <p:cond delay="4000"/>
                            </p:stCondLst>
                            <p:childTnLst>
                              <p:par>
                                <p:cTn id="79" presetID="10" presetClass="entr" presetSubtype="0"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fade">
                                      <p:cBhvr>
                                        <p:cTn id="81"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p:bldP spid="57" grpId="0"/>
      <p:bldP spid="58" grpId="0"/>
      <p:bldP spid="5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6499"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Freeform 9"/>
          <p:cNvSpPr/>
          <p:nvPr/>
        </p:nvSpPr>
        <p:spPr bwMode="auto">
          <a:xfrm>
            <a:off x="8085138" y="320675"/>
            <a:ext cx="3243262" cy="3243263"/>
          </a:xfrm>
          <a:custGeom>
            <a:avLst/>
            <a:gdLst>
              <a:gd name="T0" fmla="*/ 476633 w 728"/>
              <a:gd name="T1" fmla="*/ 2770059 h 727"/>
              <a:gd name="T2" fmla="*/ 1621444 w 728"/>
              <a:gd name="T3" fmla="*/ 3242887 h 727"/>
              <a:gd name="T4" fmla="*/ 1621444 w 728"/>
              <a:gd name="T5" fmla="*/ 2480117 h 727"/>
              <a:gd name="T6" fmla="*/ 1015630 w 728"/>
              <a:gd name="T7" fmla="*/ 2225861 h 727"/>
              <a:gd name="T8" fmla="*/ 766177 w 728"/>
              <a:gd name="T9" fmla="*/ 1619213 h 727"/>
              <a:gd name="T10" fmla="*/ 1015630 w 728"/>
              <a:gd name="T11" fmla="*/ 1012566 h 727"/>
              <a:gd name="T12" fmla="*/ 1621444 w 728"/>
              <a:gd name="T13" fmla="*/ 762770 h 727"/>
              <a:gd name="T14" fmla="*/ 2227258 w 728"/>
              <a:gd name="T15" fmla="*/ 1012566 h 727"/>
              <a:gd name="T16" fmla="*/ 2476711 w 728"/>
              <a:gd name="T17" fmla="*/ 1619213 h 727"/>
              <a:gd name="T18" fmla="*/ 3242888 w 728"/>
              <a:gd name="T19" fmla="*/ 1619213 h 727"/>
              <a:gd name="T20" fmla="*/ 2766255 w 728"/>
              <a:gd name="T21" fmla="*/ 472828 h 727"/>
              <a:gd name="T22" fmla="*/ 1621444 w 728"/>
              <a:gd name="T23" fmla="*/ 0 h 727"/>
              <a:gd name="T24" fmla="*/ 476633 w 728"/>
              <a:gd name="T25" fmla="*/ 472828 h 727"/>
              <a:gd name="T26" fmla="*/ 0 w 728"/>
              <a:gd name="T27" fmla="*/ 1619213 h 727"/>
              <a:gd name="T28" fmla="*/ 476633 w 728"/>
              <a:gd name="T29" fmla="*/ 2770059 h 727"/>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Freeform 9"/>
          <p:cNvSpPr/>
          <p:nvPr/>
        </p:nvSpPr>
        <p:spPr bwMode="auto">
          <a:xfrm rot="10800000">
            <a:off x="8015288" y="2798763"/>
            <a:ext cx="3243262" cy="3241675"/>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 name="Freeform 9"/>
          <p:cNvSpPr/>
          <p:nvPr/>
        </p:nvSpPr>
        <p:spPr bwMode="auto">
          <a:xfrm>
            <a:off x="5540375" y="2832100"/>
            <a:ext cx="3241675" cy="3243263"/>
          </a:xfrm>
          <a:custGeom>
            <a:avLst/>
            <a:gdLst>
              <a:gd name="T0" fmla="*/ 107 w 728"/>
              <a:gd name="T1" fmla="*/ 621 h 727"/>
              <a:gd name="T2" fmla="*/ 364 w 728"/>
              <a:gd name="T3" fmla="*/ 727 h 727"/>
              <a:gd name="T4" fmla="*/ 364 w 728"/>
              <a:gd name="T5" fmla="*/ 556 h 727"/>
              <a:gd name="T6" fmla="*/ 228 w 728"/>
              <a:gd name="T7" fmla="*/ 499 h 727"/>
              <a:gd name="T8" fmla="*/ 172 w 728"/>
              <a:gd name="T9" fmla="*/ 363 h 727"/>
              <a:gd name="T10" fmla="*/ 228 w 728"/>
              <a:gd name="T11" fmla="*/ 227 h 727"/>
              <a:gd name="T12" fmla="*/ 364 w 728"/>
              <a:gd name="T13" fmla="*/ 171 h 727"/>
              <a:gd name="T14" fmla="*/ 500 w 728"/>
              <a:gd name="T15" fmla="*/ 227 h 727"/>
              <a:gd name="T16" fmla="*/ 556 w 728"/>
              <a:gd name="T17" fmla="*/ 363 h 727"/>
              <a:gd name="T18" fmla="*/ 728 w 728"/>
              <a:gd name="T19" fmla="*/ 363 h 727"/>
              <a:gd name="T20" fmla="*/ 621 w 728"/>
              <a:gd name="T21" fmla="*/ 106 h 727"/>
              <a:gd name="T22" fmla="*/ 364 w 728"/>
              <a:gd name="T23" fmla="*/ 0 h 727"/>
              <a:gd name="T24" fmla="*/ 107 w 728"/>
              <a:gd name="T25" fmla="*/ 106 h 727"/>
              <a:gd name="T26" fmla="*/ 0 w 728"/>
              <a:gd name="T27" fmla="*/ 363 h 727"/>
              <a:gd name="T28" fmla="*/ 107 w 728"/>
              <a:gd name="T29" fmla="*/ 621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28" h="727">
                <a:moveTo>
                  <a:pt x="107" y="621"/>
                </a:moveTo>
                <a:cubicBezTo>
                  <a:pt x="176" y="689"/>
                  <a:pt x="267" y="727"/>
                  <a:pt x="364" y="727"/>
                </a:cubicBezTo>
                <a:cubicBezTo>
                  <a:pt x="364" y="556"/>
                  <a:pt x="364" y="556"/>
                  <a:pt x="364" y="556"/>
                </a:cubicBezTo>
                <a:cubicBezTo>
                  <a:pt x="313" y="556"/>
                  <a:pt x="264" y="536"/>
                  <a:pt x="228" y="499"/>
                </a:cubicBezTo>
                <a:cubicBezTo>
                  <a:pt x="192" y="463"/>
                  <a:pt x="172" y="415"/>
                  <a:pt x="172" y="363"/>
                </a:cubicBezTo>
                <a:cubicBezTo>
                  <a:pt x="172" y="312"/>
                  <a:pt x="192" y="264"/>
                  <a:pt x="228" y="227"/>
                </a:cubicBezTo>
                <a:cubicBezTo>
                  <a:pt x="264" y="191"/>
                  <a:pt x="313" y="171"/>
                  <a:pt x="364" y="171"/>
                </a:cubicBezTo>
                <a:cubicBezTo>
                  <a:pt x="415" y="171"/>
                  <a:pt x="464" y="191"/>
                  <a:pt x="500" y="227"/>
                </a:cubicBezTo>
                <a:cubicBezTo>
                  <a:pt x="536" y="264"/>
                  <a:pt x="556" y="312"/>
                  <a:pt x="556" y="363"/>
                </a:cubicBezTo>
                <a:cubicBezTo>
                  <a:pt x="728" y="363"/>
                  <a:pt x="728" y="363"/>
                  <a:pt x="728" y="363"/>
                </a:cubicBezTo>
                <a:cubicBezTo>
                  <a:pt x="728" y="266"/>
                  <a:pt x="690" y="175"/>
                  <a:pt x="621" y="106"/>
                </a:cubicBezTo>
                <a:cubicBezTo>
                  <a:pt x="553" y="38"/>
                  <a:pt x="461" y="0"/>
                  <a:pt x="364" y="0"/>
                </a:cubicBezTo>
                <a:cubicBezTo>
                  <a:pt x="267" y="0"/>
                  <a:pt x="176" y="38"/>
                  <a:pt x="107" y="106"/>
                </a:cubicBezTo>
                <a:cubicBezTo>
                  <a:pt x="38" y="175"/>
                  <a:pt x="0" y="266"/>
                  <a:pt x="0" y="363"/>
                </a:cubicBezTo>
                <a:cubicBezTo>
                  <a:pt x="0" y="461"/>
                  <a:pt x="38" y="552"/>
                  <a:pt x="107" y="621"/>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Oval 60"/>
          <p:cNvSpPr/>
          <p:nvPr/>
        </p:nvSpPr>
        <p:spPr>
          <a:xfrm>
            <a:off x="10556875" y="1725613"/>
            <a:ext cx="746125" cy="746125"/>
          </a:xfrm>
          <a:prstGeom prst="ellipse">
            <a:avLst/>
          </a:prstGeom>
          <a:solidFill>
            <a:srgbClr val="F9F9F9"/>
          </a:solidFill>
          <a:ln w="1333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2" name="TextBox 61"/>
          <p:cNvSpPr txBox="1">
            <a:spLocks noChangeArrowheads="1"/>
          </p:cNvSpPr>
          <p:nvPr/>
        </p:nvSpPr>
        <p:spPr bwMode="auto">
          <a:xfrm>
            <a:off x="10601325" y="1851025"/>
            <a:ext cx="657225"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28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01</a:t>
            </a:r>
            <a:endParaRPr kumimoji="0" lang="id-ID" altLang="zh-CN" sz="28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63" name="Oval 62"/>
          <p:cNvSpPr/>
          <p:nvPr/>
        </p:nvSpPr>
        <p:spPr>
          <a:xfrm>
            <a:off x="6846888" y="5313363"/>
            <a:ext cx="746125" cy="746125"/>
          </a:xfrm>
          <a:prstGeom prst="ellipse">
            <a:avLst/>
          </a:prstGeom>
          <a:solidFill>
            <a:srgbClr val="F9F9F9"/>
          </a:solidFill>
          <a:ln w="13335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4" name="TextBox 63"/>
          <p:cNvSpPr txBox="1"/>
          <p:nvPr/>
        </p:nvSpPr>
        <p:spPr>
          <a:xfrm>
            <a:off x="6891338" y="5438775"/>
            <a:ext cx="657225" cy="52387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8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0</a:t>
            </a:r>
            <a:r>
              <a:rPr kumimoji="0" lang="en-US" sz="28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3</a:t>
            </a:r>
            <a:endParaRPr kumimoji="0" lang="id-ID" sz="28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65" name="Oval 64"/>
          <p:cNvSpPr/>
          <p:nvPr/>
        </p:nvSpPr>
        <p:spPr>
          <a:xfrm>
            <a:off x="10431463" y="5065713"/>
            <a:ext cx="746125" cy="746125"/>
          </a:xfrm>
          <a:prstGeom prst="ellipse">
            <a:avLst/>
          </a:prstGeom>
          <a:solidFill>
            <a:srgbClr val="F9F9F9"/>
          </a:solidFill>
          <a:ln w="1333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6" name="TextBox 65"/>
          <p:cNvSpPr txBox="1">
            <a:spLocks noChangeArrowheads="1"/>
          </p:cNvSpPr>
          <p:nvPr/>
        </p:nvSpPr>
        <p:spPr bwMode="auto">
          <a:xfrm>
            <a:off x="10475913" y="5191125"/>
            <a:ext cx="657225" cy="522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28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0</a:t>
            </a:r>
            <a:r>
              <a:rPr kumimoji="0" lang="en-US" altLang="zh-CN" sz="28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2</a:t>
            </a:r>
            <a:endParaRPr kumimoji="0" lang="id-ID" altLang="zh-CN" sz="2800" b="1" i="0" u="none" strike="noStrike" kern="1200" cap="none" spc="0" normalizeH="0" baseline="0" noProof="0">
              <a:ln>
                <a:noFill/>
              </a:ln>
              <a:solidFill>
                <a:srgbClr val="3CB2C3"/>
              </a:solidFill>
              <a:effectLst/>
              <a:uLnTx/>
              <a:uFillTx/>
              <a:latin typeface="Arial" panose="020B0604020202020204"/>
              <a:ea typeface="微软雅黑"/>
              <a:cs typeface="+mn-ea"/>
              <a:sym typeface="+mn-lt"/>
            </a:endParaRPr>
          </a:p>
        </p:txBody>
      </p:sp>
      <p:grpSp>
        <p:nvGrpSpPr>
          <p:cNvPr id="103" name="Group 102"/>
          <p:cNvGrpSpPr/>
          <p:nvPr/>
        </p:nvGrpSpPr>
        <p:grpSpPr>
          <a:xfrm>
            <a:off x="1527007" y="2216198"/>
            <a:ext cx="277647" cy="276819"/>
            <a:chOff x="2138511" y="2464802"/>
            <a:chExt cx="354012" cy="352956"/>
          </a:xfrm>
          <a:solidFill>
            <a:schemeClr val="accent1"/>
          </a:solidFill>
        </p:grpSpPr>
        <p:sp>
          <p:nvSpPr>
            <p:cNvPr id="104" name="Oval 103"/>
            <p:cNvSpPr>
              <a:spLocks noChangeArrowheads="1"/>
            </p:cNvSpPr>
            <p:nvPr/>
          </p:nvSpPr>
          <p:spPr bwMode="auto">
            <a:xfrm>
              <a:off x="2229830" y="2555417"/>
              <a:ext cx="171376" cy="171727"/>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5" name="Freeform 104"/>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06" name="Group 105"/>
          <p:cNvGrpSpPr/>
          <p:nvPr/>
        </p:nvGrpSpPr>
        <p:grpSpPr>
          <a:xfrm>
            <a:off x="1527007" y="3068998"/>
            <a:ext cx="277647" cy="276819"/>
            <a:chOff x="2138511" y="2464802"/>
            <a:chExt cx="354012" cy="352956"/>
          </a:xfrm>
          <a:solidFill>
            <a:schemeClr val="accent2"/>
          </a:solidFill>
        </p:grpSpPr>
        <p:sp>
          <p:nvSpPr>
            <p:cNvPr id="107" name="Oval 106"/>
            <p:cNvSpPr>
              <a:spLocks noChangeArrowheads="1"/>
            </p:cNvSpPr>
            <p:nvPr/>
          </p:nvSpPr>
          <p:spPr bwMode="auto">
            <a:xfrm>
              <a:off x="2229830" y="2555417"/>
              <a:ext cx="171376" cy="171727"/>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 name="Freeform 107"/>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09" name="Group 108"/>
          <p:cNvGrpSpPr/>
          <p:nvPr/>
        </p:nvGrpSpPr>
        <p:grpSpPr>
          <a:xfrm>
            <a:off x="1527007" y="3935134"/>
            <a:ext cx="277647" cy="276819"/>
            <a:chOff x="2138511" y="2464802"/>
            <a:chExt cx="354012" cy="352956"/>
          </a:xfrm>
          <a:solidFill>
            <a:schemeClr val="accent4"/>
          </a:solidFill>
        </p:grpSpPr>
        <p:sp>
          <p:nvSpPr>
            <p:cNvPr id="110" name="Oval 109"/>
            <p:cNvSpPr>
              <a:spLocks noChangeArrowheads="1"/>
            </p:cNvSpPr>
            <p:nvPr/>
          </p:nvSpPr>
          <p:spPr bwMode="auto">
            <a:xfrm>
              <a:off x="2229830" y="2555417"/>
              <a:ext cx="171376" cy="171727"/>
            </a:xfrm>
            <a:prstGeom prst="ellipse">
              <a:avLst/>
            </a:pr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1" name="Freeform 110"/>
            <p:cNvSpPr>
              <a:spLocks noEditPoints="1"/>
            </p:cNvSpPr>
            <p:nvPr/>
          </p:nvSpPr>
          <p:spPr bwMode="auto">
            <a:xfrm>
              <a:off x="2138511" y="2464802"/>
              <a:ext cx="354012" cy="352956"/>
            </a:xfrm>
            <a:custGeom>
              <a:avLst/>
              <a:gdLst>
                <a:gd name="T0" fmla="*/ 212 w 423"/>
                <a:gd name="T1" fmla="*/ 0 h 424"/>
                <a:gd name="T2" fmla="*/ 0 w 423"/>
                <a:gd name="T3" fmla="*/ 212 h 424"/>
                <a:gd name="T4" fmla="*/ 212 w 423"/>
                <a:gd name="T5" fmla="*/ 424 h 424"/>
                <a:gd name="T6" fmla="*/ 423 w 423"/>
                <a:gd name="T7" fmla="*/ 212 h 424"/>
                <a:gd name="T8" fmla="*/ 212 w 423"/>
                <a:gd name="T9" fmla="*/ 0 h 424"/>
                <a:gd name="T10" fmla="*/ 212 w 423"/>
                <a:gd name="T11" fmla="*/ 386 h 424"/>
                <a:gd name="T12" fmla="*/ 38 w 423"/>
                <a:gd name="T13" fmla="*/ 212 h 424"/>
                <a:gd name="T14" fmla="*/ 212 w 423"/>
                <a:gd name="T15" fmla="*/ 38 h 424"/>
                <a:gd name="T16" fmla="*/ 386 w 423"/>
                <a:gd name="T17" fmla="*/ 212 h 424"/>
                <a:gd name="T18" fmla="*/ 212 w 423"/>
                <a:gd name="T19" fmla="*/ 386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3" h="424">
                  <a:moveTo>
                    <a:pt x="212" y="0"/>
                  </a:moveTo>
                  <a:cubicBezTo>
                    <a:pt x="95" y="0"/>
                    <a:pt x="0" y="95"/>
                    <a:pt x="0" y="212"/>
                  </a:cubicBezTo>
                  <a:cubicBezTo>
                    <a:pt x="0" y="329"/>
                    <a:pt x="95" y="424"/>
                    <a:pt x="212" y="424"/>
                  </a:cubicBezTo>
                  <a:cubicBezTo>
                    <a:pt x="329" y="424"/>
                    <a:pt x="423" y="329"/>
                    <a:pt x="423" y="212"/>
                  </a:cubicBezTo>
                  <a:cubicBezTo>
                    <a:pt x="423" y="95"/>
                    <a:pt x="329" y="0"/>
                    <a:pt x="212" y="0"/>
                  </a:cubicBezTo>
                  <a:close/>
                  <a:moveTo>
                    <a:pt x="212" y="386"/>
                  </a:moveTo>
                  <a:cubicBezTo>
                    <a:pt x="116" y="386"/>
                    <a:pt x="38" y="308"/>
                    <a:pt x="38" y="212"/>
                  </a:cubicBezTo>
                  <a:cubicBezTo>
                    <a:pt x="38" y="116"/>
                    <a:pt x="116" y="38"/>
                    <a:pt x="212" y="38"/>
                  </a:cubicBezTo>
                  <a:cubicBezTo>
                    <a:pt x="308" y="38"/>
                    <a:pt x="386" y="116"/>
                    <a:pt x="386" y="212"/>
                  </a:cubicBezTo>
                  <a:cubicBezTo>
                    <a:pt x="386" y="308"/>
                    <a:pt x="308" y="386"/>
                    <a:pt x="212" y="38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12" name="Group 111"/>
          <p:cNvGrpSpPr/>
          <p:nvPr/>
        </p:nvGrpSpPr>
        <p:grpSpPr bwMode="auto">
          <a:xfrm>
            <a:off x="1804988" y="2144713"/>
            <a:ext cx="2187575" cy="736600"/>
            <a:chOff x="2615766" y="2382903"/>
            <a:chExt cx="2188443" cy="737837"/>
          </a:xfrm>
        </p:grpSpPr>
        <p:sp>
          <p:nvSpPr>
            <p:cNvPr id="113" name="TextBox 112"/>
            <p:cNvSpPr txBox="1"/>
            <p:nvPr/>
          </p:nvSpPr>
          <p:spPr>
            <a:xfrm>
              <a:off x="2615766" y="2382903"/>
              <a:ext cx="1507135" cy="40072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Order Entry</a:t>
              </a: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6524" name="TextBox 113"/>
            <p:cNvSpPr txBox="1">
              <a:spLocks noChangeArrowheads="1"/>
            </p:cNvSpPr>
            <p:nvPr/>
          </p:nvSpPr>
          <p:spPr bwMode="auto">
            <a:xfrm>
              <a:off x="2615766" y="2637330"/>
              <a:ext cx="2188443" cy="4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15" name="Group 114"/>
          <p:cNvGrpSpPr/>
          <p:nvPr/>
        </p:nvGrpSpPr>
        <p:grpSpPr bwMode="auto">
          <a:xfrm>
            <a:off x="1804988" y="3001963"/>
            <a:ext cx="2187575" cy="738187"/>
            <a:chOff x="2615766" y="3418610"/>
            <a:chExt cx="2188443" cy="736834"/>
          </a:xfrm>
        </p:grpSpPr>
        <p:sp>
          <p:nvSpPr>
            <p:cNvPr id="116" name="TextBox 115"/>
            <p:cNvSpPr txBox="1"/>
            <p:nvPr/>
          </p:nvSpPr>
          <p:spPr>
            <a:xfrm>
              <a:off x="2615766" y="3418610"/>
              <a:ext cx="1767588" cy="39931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Credit Criteria</a:t>
              </a: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6522" name="TextBox 116"/>
            <p:cNvSpPr txBox="1">
              <a:spLocks noChangeArrowheads="1"/>
            </p:cNvSpPr>
            <p:nvPr/>
          </p:nvSpPr>
          <p:spPr bwMode="auto">
            <a:xfrm>
              <a:off x="2615766" y="3673729"/>
              <a:ext cx="2188443" cy="481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18" name="Group 117"/>
          <p:cNvGrpSpPr/>
          <p:nvPr/>
        </p:nvGrpSpPr>
        <p:grpSpPr bwMode="auto">
          <a:xfrm>
            <a:off x="1804988" y="3884613"/>
            <a:ext cx="2187575" cy="736600"/>
            <a:chOff x="2615766" y="4433853"/>
            <a:chExt cx="2188443" cy="737837"/>
          </a:xfrm>
        </p:grpSpPr>
        <p:sp>
          <p:nvSpPr>
            <p:cNvPr id="119" name="TextBox 118"/>
            <p:cNvSpPr txBox="1"/>
            <p:nvPr/>
          </p:nvSpPr>
          <p:spPr>
            <a:xfrm>
              <a:off x="2615766" y="4433853"/>
              <a:ext cx="1553191" cy="400722"/>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Buy product</a:t>
              </a:r>
              <a:endParaRPr kumimoji="0" lang="id-ID" sz="2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6520" name="TextBox 119"/>
            <p:cNvSpPr txBox="1">
              <a:spLocks noChangeArrowheads="1"/>
            </p:cNvSpPr>
            <p:nvPr/>
          </p:nvSpPr>
          <p:spPr bwMode="auto">
            <a:xfrm>
              <a:off x="2615766" y="4688280"/>
              <a:ext cx="2188443" cy="483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r>
                <a:rPr kumimoji="0" lang="id-ID"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21" name="TextBox 120"/>
          <p:cNvSpPr txBox="1">
            <a:spLocks noChangeArrowheads="1"/>
          </p:cNvSpPr>
          <p:nvPr/>
        </p:nvSpPr>
        <p:spPr bwMode="auto">
          <a:xfrm>
            <a:off x="1139825" y="4837113"/>
            <a:ext cx="4170363" cy="1360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eaque ipsa quae ab illo inventore veritatis et quasi</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just" defTabSz="914400" rtl="0" eaLnBrk="1" fontAlgn="base" latinLnBrk="0" hangingPunct="1">
              <a:lnSpc>
                <a:spcPct val="150000"/>
              </a:lnSpc>
              <a:spcBef>
                <a:spcPct val="0"/>
              </a:spcBef>
              <a:spcAft>
                <a:spcPct val="0"/>
              </a:spcAft>
              <a:buClrTx/>
              <a:buSzTx/>
              <a:buFontTx/>
              <a:buNone/>
              <a:defRPr/>
            </a:pP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6516" name="Freeform 16"/>
          <p:cNvSpPr>
            <a:spLocks noEditPoints="1"/>
          </p:cNvSpPr>
          <p:nvPr/>
        </p:nvSpPr>
        <p:spPr bwMode="auto">
          <a:xfrm>
            <a:off x="9491663" y="1589088"/>
            <a:ext cx="446087" cy="546100"/>
          </a:xfrm>
          <a:custGeom>
            <a:avLst/>
            <a:gdLst>
              <a:gd name="T0" fmla="*/ 223033 w 144"/>
              <a:gd name="T1" fmla="*/ 223401 h 176"/>
              <a:gd name="T2" fmla="*/ 223033 w 144"/>
              <a:gd name="T3" fmla="*/ 198579 h 176"/>
              <a:gd name="T4" fmla="*/ 61954 w 144"/>
              <a:gd name="T5" fmla="*/ 210990 h 176"/>
              <a:gd name="T6" fmla="*/ 421285 w 144"/>
              <a:gd name="T7" fmla="*/ 49645 h 176"/>
              <a:gd name="T8" fmla="*/ 359331 w 144"/>
              <a:gd name="T9" fmla="*/ 12411 h 176"/>
              <a:gd name="T10" fmla="*/ 334550 w 144"/>
              <a:gd name="T11" fmla="*/ 12411 h 176"/>
              <a:gd name="T12" fmla="*/ 309768 w 144"/>
              <a:gd name="T13" fmla="*/ 49645 h 176"/>
              <a:gd name="T14" fmla="*/ 297377 w 144"/>
              <a:gd name="T15" fmla="*/ 0 h 176"/>
              <a:gd name="T16" fmla="*/ 284987 w 144"/>
              <a:gd name="T17" fmla="*/ 49645 h 176"/>
              <a:gd name="T18" fmla="*/ 260205 w 144"/>
              <a:gd name="T19" fmla="*/ 12411 h 176"/>
              <a:gd name="T20" fmla="*/ 235424 w 144"/>
              <a:gd name="T21" fmla="*/ 12411 h 176"/>
              <a:gd name="T22" fmla="*/ 210642 w 144"/>
              <a:gd name="T23" fmla="*/ 49645 h 176"/>
              <a:gd name="T24" fmla="*/ 198252 w 144"/>
              <a:gd name="T25" fmla="*/ 0 h 176"/>
              <a:gd name="T26" fmla="*/ 185861 w 144"/>
              <a:gd name="T27" fmla="*/ 49645 h 176"/>
              <a:gd name="T28" fmla="*/ 161079 w 144"/>
              <a:gd name="T29" fmla="*/ 12411 h 176"/>
              <a:gd name="T30" fmla="*/ 136298 w 144"/>
              <a:gd name="T31" fmla="*/ 12411 h 176"/>
              <a:gd name="T32" fmla="*/ 111517 w 144"/>
              <a:gd name="T33" fmla="*/ 49645 h 176"/>
              <a:gd name="T34" fmla="*/ 99126 w 144"/>
              <a:gd name="T35" fmla="*/ 0 h 176"/>
              <a:gd name="T36" fmla="*/ 86735 w 144"/>
              <a:gd name="T37" fmla="*/ 49645 h 176"/>
              <a:gd name="T38" fmla="*/ 0 w 144"/>
              <a:gd name="T39" fmla="*/ 74467 h 176"/>
              <a:gd name="T40" fmla="*/ 24781 w 144"/>
              <a:gd name="T41" fmla="*/ 546091 h 176"/>
              <a:gd name="T42" fmla="*/ 446066 w 144"/>
              <a:gd name="T43" fmla="*/ 521269 h 176"/>
              <a:gd name="T44" fmla="*/ 421285 w 144"/>
              <a:gd name="T45" fmla="*/ 49645 h 176"/>
              <a:gd name="T46" fmla="*/ 24781 w 144"/>
              <a:gd name="T47" fmla="*/ 446802 h 176"/>
              <a:gd name="T48" fmla="*/ 24781 w 144"/>
              <a:gd name="T49" fmla="*/ 521269 h 176"/>
              <a:gd name="T50" fmla="*/ 136298 w 144"/>
              <a:gd name="T51" fmla="*/ 521269 h 176"/>
              <a:gd name="T52" fmla="*/ 24781 w 144"/>
              <a:gd name="T53" fmla="*/ 74467 h 176"/>
              <a:gd name="T54" fmla="*/ 86735 w 144"/>
              <a:gd name="T55" fmla="*/ 111700 h 176"/>
              <a:gd name="T56" fmla="*/ 111517 w 144"/>
              <a:gd name="T57" fmla="*/ 111700 h 176"/>
              <a:gd name="T58" fmla="*/ 136298 w 144"/>
              <a:gd name="T59" fmla="*/ 74467 h 176"/>
              <a:gd name="T60" fmla="*/ 148689 w 144"/>
              <a:gd name="T61" fmla="*/ 124112 h 176"/>
              <a:gd name="T62" fmla="*/ 161079 w 144"/>
              <a:gd name="T63" fmla="*/ 74467 h 176"/>
              <a:gd name="T64" fmla="*/ 185861 w 144"/>
              <a:gd name="T65" fmla="*/ 111700 h 176"/>
              <a:gd name="T66" fmla="*/ 210642 w 144"/>
              <a:gd name="T67" fmla="*/ 111700 h 176"/>
              <a:gd name="T68" fmla="*/ 235424 w 144"/>
              <a:gd name="T69" fmla="*/ 74467 h 176"/>
              <a:gd name="T70" fmla="*/ 247814 w 144"/>
              <a:gd name="T71" fmla="*/ 124112 h 176"/>
              <a:gd name="T72" fmla="*/ 260205 w 144"/>
              <a:gd name="T73" fmla="*/ 74467 h 176"/>
              <a:gd name="T74" fmla="*/ 284987 w 144"/>
              <a:gd name="T75" fmla="*/ 111700 h 176"/>
              <a:gd name="T76" fmla="*/ 309768 w 144"/>
              <a:gd name="T77" fmla="*/ 111700 h 176"/>
              <a:gd name="T78" fmla="*/ 334550 w 144"/>
              <a:gd name="T79" fmla="*/ 74467 h 176"/>
              <a:gd name="T80" fmla="*/ 346940 w 144"/>
              <a:gd name="T81" fmla="*/ 124112 h 176"/>
              <a:gd name="T82" fmla="*/ 359331 w 144"/>
              <a:gd name="T83" fmla="*/ 74467 h 176"/>
              <a:gd name="T84" fmla="*/ 421285 w 144"/>
              <a:gd name="T85" fmla="*/ 521269 h 176"/>
              <a:gd name="T86" fmla="*/ 74344 w 144"/>
              <a:gd name="T87" fmla="*/ 297868 h 176"/>
              <a:gd name="T88" fmla="*/ 384112 w 144"/>
              <a:gd name="T89" fmla="*/ 285457 h 176"/>
              <a:gd name="T90" fmla="*/ 74344 w 144"/>
              <a:gd name="T91" fmla="*/ 273046 h 176"/>
              <a:gd name="T92" fmla="*/ 297377 w 144"/>
              <a:gd name="T93" fmla="*/ 347512 h 176"/>
              <a:gd name="T94" fmla="*/ 61954 w 144"/>
              <a:gd name="T95" fmla="*/ 359924 h 176"/>
              <a:gd name="T96" fmla="*/ 297377 w 144"/>
              <a:gd name="T97" fmla="*/ 372335 h 176"/>
              <a:gd name="T98" fmla="*/ 297377 w 144"/>
              <a:gd name="T99" fmla="*/ 347512 h 1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44" h="176">
                <a:moveTo>
                  <a:pt x="24" y="72"/>
                </a:moveTo>
                <a:cubicBezTo>
                  <a:pt x="72" y="72"/>
                  <a:pt x="72" y="72"/>
                  <a:pt x="72" y="72"/>
                </a:cubicBezTo>
                <a:cubicBezTo>
                  <a:pt x="74" y="72"/>
                  <a:pt x="76" y="70"/>
                  <a:pt x="76" y="68"/>
                </a:cubicBezTo>
                <a:cubicBezTo>
                  <a:pt x="76" y="66"/>
                  <a:pt x="74" y="64"/>
                  <a:pt x="72" y="64"/>
                </a:cubicBezTo>
                <a:cubicBezTo>
                  <a:pt x="24" y="64"/>
                  <a:pt x="24" y="64"/>
                  <a:pt x="24" y="64"/>
                </a:cubicBezTo>
                <a:cubicBezTo>
                  <a:pt x="22" y="64"/>
                  <a:pt x="20" y="66"/>
                  <a:pt x="20" y="68"/>
                </a:cubicBezTo>
                <a:cubicBezTo>
                  <a:pt x="20" y="70"/>
                  <a:pt x="22" y="72"/>
                  <a:pt x="24" y="72"/>
                </a:cubicBezTo>
                <a:moveTo>
                  <a:pt x="136" y="16"/>
                </a:moveTo>
                <a:cubicBezTo>
                  <a:pt x="116" y="16"/>
                  <a:pt x="116" y="16"/>
                  <a:pt x="116" y="16"/>
                </a:cubicBezTo>
                <a:cubicBezTo>
                  <a:pt x="116" y="4"/>
                  <a:pt x="116" y="4"/>
                  <a:pt x="116" y="4"/>
                </a:cubicBezTo>
                <a:cubicBezTo>
                  <a:pt x="116" y="2"/>
                  <a:pt x="114" y="0"/>
                  <a:pt x="112" y="0"/>
                </a:cubicBezTo>
                <a:cubicBezTo>
                  <a:pt x="110" y="0"/>
                  <a:pt x="108" y="2"/>
                  <a:pt x="108" y="4"/>
                </a:cubicBezTo>
                <a:cubicBezTo>
                  <a:pt x="108" y="16"/>
                  <a:pt x="108" y="16"/>
                  <a:pt x="108" y="16"/>
                </a:cubicBezTo>
                <a:cubicBezTo>
                  <a:pt x="100" y="16"/>
                  <a:pt x="100" y="16"/>
                  <a:pt x="100" y="16"/>
                </a:cubicBezTo>
                <a:cubicBezTo>
                  <a:pt x="100" y="4"/>
                  <a:pt x="100" y="4"/>
                  <a:pt x="100" y="4"/>
                </a:cubicBezTo>
                <a:cubicBezTo>
                  <a:pt x="100" y="2"/>
                  <a:pt x="98" y="0"/>
                  <a:pt x="96" y="0"/>
                </a:cubicBezTo>
                <a:cubicBezTo>
                  <a:pt x="94" y="0"/>
                  <a:pt x="92" y="2"/>
                  <a:pt x="92" y="4"/>
                </a:cubicBezTo>
                <a:cubicBezTo>
                  <a:pt x="92" y="16"/>
                  <a:pt x="92" y="16"/>
                  <a:pt x="92" y="16"/>
                </a:cubicBezTo>
                <a:cubicBezTo>
                  <a:pt x="84" y="16"/>
                  <a:pt x="84" y="16"/>
                  <a:pt x="84" y="16"/>
                </a:cubicBezTo>
                <a:cubicBezTo>
                  <a:pt x="84" y="4"/>
                  <a:pt x="84" y="4"/>
                  <a:pt x="84" y="4"/>
                </a:cubicBezTo>
                <a:cubicBezTo>
                  <a:pt x="84" y="2"/>
                  <a:pt x="82" y="0"/>
                  <a:pt x="80" y="0"/>
                </a:cubicBezTo>
                <a:cubicBezTo>
                  <a:pt x="78" y="0"/>
                  <a:pt x="76" y="2"/>
                  <a:pt x="76" y="4"/>
                </a:cubicBezTo>
                <a:cubicBezTo>
                  <a:pt x="76" y="16"/>
                  <a:pt x="76" y="16"/>
                  <a:pt x="76" y="16"/>
                </a:cubicBezTo>
                <a:cubicBezTo>
                  <a:pt x="68" y="16"/>
                  <a:pt x="68" y="16"/>
                  <a:pt x="68" y="16"/>
                </a:cubicBezTo>
                <a:cubicBezTo>
                  <a:pt x="68" y="4"/>
                  <a:pt x="68" y="4"/>
                  <a:pt x="68" y="4"/>
                </a:cubicBezTo>
                <a:cubicBezTo>
                  <a:pt x="68" y="2"/>
                  <a:pt x="66" y="0"/>
                  <a:pt x="64" y="0"/>
                </a:cubicBezTo>
                <a:cubicBezTo>
                  <a:pt x="62" y="0"/>
                  <a:pt x="60" y="2"/>
                  <a:pt x="60" y="4"/>
                </a:cubicBezTo>
                <a:cubicBezTo>
                  <a:pt x="60" y="16"/>
                  <a:pt x="60" y="16"/>
                  <a:pt x="60" y="16"/>
                </a:cubicBezTo>
                <a:cubicBezTo>
                  <a:pt x="52" y="16"/>
                  <a:pt x="52" y="16"/>
                  <a:pt x="52" y="16"/>
                </a:cubicBezTo>
                <a:cubicBezTo>
                  <a:pt x="52" y="4"/>
                  <a:pt x="52" y="4"/>
                  <a:pt x="52" y="4"/>
                </a:cubicBezTo>
                <a:cubicBezTo>
                  <a:pt x="52" y="2"/>
                  <a:pt x="50" y="0"/>
                  <a:pt x="48" y="0"/>
                </a:cubicBezTo>
                <a:cubicBezTo>
                  <a:pt x="46" y="0"/>
                  <a:pt x="44" y="2"/>
                  <a:pt x="44" y="4"/>
                </a:cubicBezTo>
                <a:cubicBezTo>
                  <a:pt x="44" y="16"/>
                  <a:pt x="44" y="16"/>
                  <a:pt x="44" y="16"/>
                </a:cubicBezTo>
                <a:cubicBezTo>
                  <a:pt x="36" y="16"/>
                  <a:pt x="36" y="16"/>
                  <a:pt x="36" y="16"/>
                </a:cubicBezTo>
                <a:cubicBezTo>
                  <a:pt x="36" y="4"/>
                  <a:pt x="36" y="4"/>
                  <a:pt x="36" y="4"/>
                </a:cubicBezTo>
                <a:cubicBezTo>
                  <a:pt x="36" y="2"/>
                  <a:pt x="34" y="0"/>
                  <a:pt x="32" y="0"/>
                </a:cubicBezTo>
                <a:cubicBezTo>
                  <a:pt x="30" y="0"/>
                  <a:pt x="28" y="2"/>
                  <a:pt x="28" y="4"/>
                </a:cubicBezTo>
                <a:cubicBezTo>
                  <a:pt x="28" y="16"/>
                  <a:pt x="28" y="16"/>
                  <a:pt x="28" y="16"/>
                </a:cubicBezTo>
                <a:cubicBezTo>
                  <a:pt x="8" y="16"/>
                  <a:pt x="8" y="16"/>
                  <a:pt x="8" y="16"/>
                </a:cubicBezTo>
                <a:cubicBezTo>
                  <a:pt x="4" y="16"/>
                  <a:pt x="0" y="20"/>
                  <a:pt x="0" y="24"/>
                </a:cubicBezTo>
                <a:cubicBezTo>
                  <a:pt x="0" y="168"/>
                  <a:pt x="0" y="168"/>
                  <a:pt x="0" y="168"/>
                </a:cubicBezTo>
                <a:cubicBezTo>
                  <a:pt x="0" y="172"/>
                  <a:pt x="4" y="176"/>
                  <a:pt x="8" y="176"/>
                </a:cubicBezTo>
                <a:cubicBezTo>
                  <a:pt x="136" y="176"/>
                  <a:pt x="136" y="176"/>
                  <a:pt x="136" y="176"/>
                </a:cubicBezTo>
                <a:cubicBezTo>
                  <a:pt x="140" y="176"/>
                  <a:pt x="144" y="172"/>
                  <a:pt x="144" y="168"/>
                </a:cubicBezTo>
                <a:cubicBezTo>
                  <a:pt x="144" y="24"/>
                  <a:pt x="144" y="24"/>
                  <a:pt x="144" y="24"/>
                </a:cubicBezTo>
                <a:cubicBezTo>
                  <a:pt x="144" y="20"/>
                  <a:pt x="140" y="16"/>
                  <a:pt x="136" y="16"/>
                </a:cubicBezTo>
                <a:moveTo>
                  <a:pt x="8" y="168"/>
                </a:moveTo>
                <a:cubicBezTo>
                  <a:pt x="8" y="144"/>
                  <a:pt x="8" y="144"/>
                  <a:pt x="8" y="144"/>
                </a:cubicBezTo>
                <a:cubicBezTo>
                  <a:pt x="32" y="168"/>
                  <a:pt x="32" y="168"/>
                  <a:pt x="32" y="168"/>
                </a:cubicBezTo>
                <a:lnTo>
                  <a:pt x="8" y="168"/>
                </a:lnTo>
                <a:close/>
                <a:moveTo>
                  <a:pt x="136" y="168"/>
                </a:moveTo>
                <a:cubicBezTo>
                  <a:pt x="44" y="168"/>
                  <a:pt x="44" y="168"/>
                  <a:pt x="44" y="168"/>
                </a:cubicBezTo>
                <a:cubicBezTo>
                  <a:pt x="8" y="132"/>
                  <a:pt x="8" y="132"/>
                  <a:pt x="8" y="132"/>
                </a:cubicBezTo>
                <a:cubicBezTo>
                  <a:pt x="8" y="24"/>
                  <a:pt x="8" y="24"/>
                  <a:pt x="8" y="24"/>
                </a:cubicBezTo>
                <a:cubicBezTo>
                  <a:pt x="28" y="24"/>
                  <a:pt x="28" y="24"/>
                  <a:pt x="28" y="24"/>
                </a:cubicBezTo>
                <a:cubicBezTo>
                  <a:pt x="28" y="36"/>
                  <a:pt x="28" y="36"/>
                  <a:pt x="28" y="36"/>
                </a:cubicBezTo>
                <a:cubicBezTo>
                  <a:pt x="28" y="38"/>
                  <a:pt x="30" y="40"/>
                  <a:pt x="32" y="40"/>
                </a:cubicBezTo>
                <a:cubicBezTo>
                  <a:pt x="34" y="40"/>
                  <a:pt x="36" y="38"/>
                  <a:pt x="36" y="36"/>
                </a:cubicBezTo>
                <a:cubicBezTo>
                  <a:pt x="36" y="24"/>
                  <a:pt x="36" y="24"/>
                  <a:pt x="36" y="24"/>
                </a:cubicBezTo>
                <a:cubicBezTo>
                  <a:pt x="44" y="24"/>
                  <a:pt x="44" y="24"/>
                  <a:pt x="44" y="24"/>
                </a:cubicBezTo>
                <a:cubicBezTo>
                  <a:pt x="44" y="36"/>
                  <a:pt x="44" y="36"/>
                  <a:pt x="44" y="36"/>
                </a:cubicBezTo>
                <a:cubicBezTo>
                  <a:pt x="44" y="38"/>
                  <a:pt x="46" y="40"/>
                  <a:pt x="48" y="40"/>
                </a:cubicBezTo>
                <a:cubicBezTo>
                  <a:pt x="50" y="40"/>
                  <a:pt x="52" y="38"/>
                  <a:pt x="52" y="36"/>
                </a:cubicBezTo>
                <a:cubicBezTo>
                  <a:pt x="52" y="24"/>
                  <a:pt x="52" y="24"/>
                  <a:pt x="52" y="24"/>
                </a:cubicBezTo>
                <a:cubicBezTo>
                  <a:pt x="60" y="24"/>
                  <a:pt x="60" y="24"/>
                  <a:pt x="60" y="24"/>
                </a:cubicBezTo>
                <a:cubicBezTo>
                  <a:pt x="60" y="36"/>
                  <a:pt x="60" y="36"/>
                  <a:pt x="60" y="36"/>
                </a:cubicBezTo>
                <a:cubicBezTo>
                  <a:pt x="60" y="38"/>
                  <a:pt x="62" y="40"/>
                  <a:pt x="64" y="40"/>
                </a:cubicBezTo>
                <a:cubicBezTo>
                  <a:pt x="66" y="40"/>
                  <a:pt x="68" y="38"/>
                  <a:pt x="68" y="36"/>
                </a:cubicBezTo>
                <a:cubicBezTo>
                  <a:pt x="68" y="24"/>
                  <a:pt x="68" y="24"/>
                  <a:pt x="68" y="24"/>
                </a:cubicBezTo>
                <a:cubicBezTo>
                  <a:pt x="76" y="24"/>
                  <a:pt x="76" y="24"/>
                  <a:pt x="76" y="24"/>
                </a:cubicBezTo>
                <a:cubicBezTo>
                  <a:pt x="76" y="36"/>
                  <a:pt x="76" y="36"/>
                  <a:pt x="76" y="36"/>
                </a:cubicBezTo>
                <a:cubicBezTo>
                  <a:pt x="76" y="38"/>
                  <a:pt x="78" y="40"/>
                  <a:pt x="80" y="40"/>
                </a:cubicBezTo>
                <a:cubicBezTo>
                  <a:pt x="82" y="40"/>
                  <a:pt x="84" y="38"/>
                  <a:pt x="84" y="36"/>
                </a:cubicBezTo>
                <a:cubicBezTo>
                  <a:pt x="84" y="24"/>
                  <a:pt x="84" y="24"/>
                  <a:pt x="84" y="24"/>
                </a:cubicBezTo>
                <a:cubicBezTo>
                  <a:pt x="92" y="24"/>
                  <a:pt x="92" y="24"/>
                  <a:pt x="92" y="24"/>
                </a:cubicBezTo>
                <a:cubicBezTo>
                  <a:pt x="92" y="36"/>
                  <a:pt x="92" y="36"/>
                  <a:pt x="92" y="36"/>
                </a:cubicBezTo>
                <a:cubicBezTo>
                  <a:pt x="92" y="38"/>
                  <a:pt x="94" y="40"/>
                  <a:pt x="96" y="40"/>
                </a:cubicBezTo>
                <a:cubicBezTo>
                  <a:pt x="98" y="40"/>
                  <a:pt x="100" y="38"/>
                  <a:pt x="100" y="36"/>
                </a:cubicBezTo>
                <a:cubicBezTo>
                  <a:pt x="100" y="24"/>
                  <a:pt x="100" y="24"/>
                  <a:pt x="100" y="24"/>
                </a:cubicBezTo>
                <a:cubicBezTo>
                  <a:pt x="108" y="24"/>
                  <a:pt x="108" y="24"/>
                  <a:pt x="108" y="24"/>
                </a:cubicBezTo>
                <a:cubicBezTo>
                  <a:pt x="108" y="36"/>
                  <a:pt x="108" y="36"/>
                  <a:pt x="108" y="36"/>
                </a:cubicBezTo>
                <a:cubicBezTo>
                  <a:pt x="108" y="38"/>
                  <a:pt x="110" y="40"/>
                  <a:pt x="112" y="40"/>
                </a:cubicBezTo>
                <a:cubicBezTo>
                  <a:pt x="114" y="40"/>
                  <a:pt x="116" y="38"/>
                  <a:pt x="116" y="36"/>
                </a:cubicBezTo>
                <a:cubicBezTo>
                  <a:pt x="116" y="24"/>
                  <a:pt x="116" y="24"/>
                  <a:pt x="116" y="24"/>
                </a:cubicBezTo>
                <a:cubicBezTo>
                  <a:pt x="136" y="24"/>
                  <a:pt x="136" y="24"/>
                  <a:pt x="136" y="24"/>
                </a:cubicBezTo>
                <a:lnTo>
                  <a:pt x="136" y="168"/>
                </a:lnTo>
                <a:close/>
                <a:moveTo>
                  <a:pt x="20" y="92"/>
                </a:moveTo>
                <a:cubicBezTo>
                  <a:pt x="20" y="94"/>
                  <a:pt x="22" y="96"/>
                  <a:pt x="24" y="96"/>
                </a:cubicBezTo>
                <a:cubicBezTo>
                  <a:pt x="120" y="96"/>
                  <a:pt x="120" y="96"/>
                  <a:pt x="120" y="96"/>
                </a:cubicBezTo>
                <a:cubicBezTo>
                  <a:pt x="122" y="96"/>
                  <a:pt x="124" y="94"/>
                  <a:pt x="124" y="92"/>
                </a:cubicBezTo>
                <a:cubicBezTo>
                  <a:pt x="124" y="90"/>
                  <a:pt x="122" y="88"/>
                  <a:pt x="120" y="88"/>
                </a:cubicBezTo>
                <a:cubicBezTo>
                  <a:pt x="24" y="88"/>
                  <a:pt x="24" y="88"/>
                  <a:pt x="24" y="88"/>
                </a:cubicBezTo>
                <a:cubicBezTo>
                  <a:pt x="22" y="88"/>
                  <a:pt x="20" y="90"/>
                  <a:pt x="20" y="92"/>
                </a:cubicBezTo>
                <a:moveTo>
                  <a:pt x="96" y="112"/>
                </a:moveTo>
                <a:cubicBezTo>
                  <a:pt x="24" y="112"/>
                  <a:pt x="24" y="112"/>
                  <a:pt x="24" y="112"/>
                </a:cubicBezTo>
                <a:cubicBezTo>
                  <a:pt x="22" y="112"/>
                  <a:pt x="20" y="114"/>
                  <a:pt x="20" y="116"/>
                </a:cubicBezTo>
                <a:cubicBezTo>
                  <a:pt x="20" y="118"/>
                  <a:pt x="22" y="120"/>
                  <a:pt x="24" y="120"/>
                </a:cubicBezTo>
                <a:cubicBezTo>
                  <a:pt x="96" y="120"/>
                  <a:pt x="96" y="120"/>
                  <a:pt x="96" y="120"/>
                </a:cubicBezTo>
                <a:cubicBezTo>
                  <a:pt x="98" y="120"/>
                  <a:pt x="100" y="118"/>
                  <a:pt x="100" y="116"/>
                </a:cubicBezTo>
                <a:cubicBezTo>
                  <a:pt x="100" y="114"/>
                  <a:pt x="98" y="112"/>
                  <a:pt x="96" y="112"/>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3" name="Freeform 74"/>
          <p:cNvSpPr>
            <a:spLocks noEditPoints="1"/>
          </p:cNvSpPr>
          <p:nvPr/>
        </p:nvSpPr>
        <p:spPr bwMode="auto">
          <a:xfrm>
            <a:off x="9307513" y="4098925"/>
            <a:ext cx="650875" cy="595313"/>
          </a:xfrm>
          <a:custGeom>
            <a:avLst/>
            <a:gdLst>
              <a:gd name="T0" fmla="*/ 128 w 176"/>
              <a:gd name="T1" fmla="*/ 148 h 160"/>
              <a:gd name="T2" fmla="*/ 132 w 176"/>
              <a:gd name="T3" fmla="*/ 160 h 160"/>
              <a:gd name="T4" fmla="*/ 136 w 176"/>
              <a:gd name="T5" fmla="*/ 148 h 160"/>
              <a:gd name="T6" fmla="*/ 20 w 176"/>
              <a:gd name="T7" fmla="*/ 112 h 160"/>
              <a:gd name="T8" fmla="*/ 8 w 176"/>
              <a:gd name="T9" fmla="*/ 8 h 160"/>
              <a:gd name="T10" fmla="*/ 136 w 176"/>
              <a:gd name="T11" fmla="*/ 20 h 160"/>
              <a:gd name="T12" fmla="*/ 144 w 176"/>
              <a:gd name="T13" fmla="*/ 20 h 160"/>
              <a:gd name="T14" fmla="*/ 136 w 176"/>
              <a:gd name="T15" fmla="*/ 0 h 160"/>
              <a:gd name="T16" fmla="*/ 0 w 176"/>
              <a:gd name="T17" fmla="*/ 8 h 160"/>
              <a:gd name="T18" fmla="*/ 8 w 176"/>
              <a:gd name="T19" fmla="*/ 120 h 160"/>
              <a:gd name="T20" fmla="*/ 24 w 176"/>
              <a:gd name="T21" fmla="*/ 116 h 160"/>
              <a:gd name="T22" fmla="*/ 76 w 176"/>
              <a:gd name="T23" fmla="*/ 144 h 160"/>
              <a:gd name="T24" fmla="*/ 72 w 176"/>
              <a:gd name="T25" fmla="*/ 156 h 160"/>
              <a:gd name="T26" fmla="*/ 80 w 176"/>
              <a:gd name="T27" fmla="*/ 156 h 160"/>
              <a:gd name="T28" fmla="*/ 76 w 176"/>
              <a:gd name="T29" fmla="*/ 144 h 160"/>
              <a:gd name="T30" fmla="*/ 148 w 176"/>
              <a:gd name="T31" fmla="*/ 72 h 160"/>
              <a:gd name="T32" fmla="*/ 148 w 176"/>
              <a:gd name="T33" fmla="*/ 64 h 160"/>
              <a:gd name="T34" fmla="*/ 56 w 176"/>
              <a:gd name="T35" fmla="*/ 68 h 160"/>
              <a:gd name="T36" fmla="*/ 168 w 176"/>
              <a:gd name="T37" fmla="*/ 32 h 160"/>
              <a:gd name="T38" fmla="*/ 32 w 176"/>
              <a:gd name="T39" fmla="*/ 40 h 160"/>
              <a:gd name="T40" fmla="*/ 40 w 176"/>
              <a:gd name="T41" fmla="*/ 152 h 160"/>
              <a:gd name="T42" fmla="*/ 64 w 176"/>
              <a:gd name="T43" fmla="*/ 148 h 160"/>
              <a:gd name="T44" fmla="*/ 88 w 176"/>
              <a:gd name="T45" fmla="*/ 148 h 160"/>
              <a:gd name="T46" fmla="*/ 116 w 176"/>
              <a:gd name="T47" fmla="*/ 152 h 160"/>
              <a:gd name="T48" fmla="*/ 132 w 176"/>
              <a:gd name="T49" fmla="*/ 136 h 160"/>
              <a:gd name="T50" fmla="*/ 148 w 176"/>
              <a:gd name="T51" fmla="*/ 152 h 160"/>
              <a:gd name="T52" fmla="*/ 176 w 176"/>
              <a:gd name="T53" fmla="*/ 144 h 160"/>
              <a:gd name="T54" fmla="*/ 168 w 176"/>
              <a:gd name="T55" fmla="*/ 32 h 160"/>
              <a:gd name="T56" fmla="*/ 152 w 176"/>
              <a:gd name="T57" fmla="*/ 144 h 160"/>
              <a:gd name="T58" fmla="*/ 112 w 176"/>
              <a:gd name="T59" fmla="*/ 144 h 160"/>
              <a:gd name="T60" fmla="*/ 76 w 176"/>
              <a:gd name="T61" fmla="*/ 128 h 160"/>
              <a:gd name="T62" fmla="*/ 40 w 176"/>
              <a:gd name="T63" fmla="*/ 144 h 160"/>
              <a:gd name="T64" fmla="*/ 168 w 176"/>
              <a:gd name="T65" fmla="*/ 40 h 160"/>
              <a:gd name="T66" fmla="*/ 60 w 176"/>
              <a:gd name="T67" fmla="*/ 88 h 160"/>
              <a:gd name="T68" fmla="*/ 152 w 176"/>
              <a:gd name="T69" fmla="*/ 84 h 160"/>
              <a:gd name="T70" fmla="*/ 60 w 176"/>
              <a:gd name="T71" fmla="*/ 80 h 160"/>
              <a:gd name="T72" fmla="*/ 60 w 176"/>
              <a:gd name="T73" fmla="*/ 88 h 160"/>
              <a:gd name="T74" fmla="*/ 116 w 176"/>
              <a:gd name="T75" fmla="*/ 104 h 160"/>
              <a:gd name="T76" fmla="*/ 116 w 176"/>
              <a:gd name="T77" fmla="*/ 96 h 160"/>
              <a:gd name="T78" fmla="*/ 56 w 176"/>
              <a:gd name="T79" fmla="*/ 10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76" h="160">
                <a:moveTo>
                  <a:pt x="132" y="144"/>
                </a:moveTo>
                <a:cubicBezTo>
                  <a:pt x="130" y="144"/>
                  <a:pt x="128" y="146"/>
                  <a:pt x="128" y="148"/>
                </a:cubicBezTo>
                <a:cubicBezTo>
                  <a:pt x="128" y="156"/>
                  <a:pt x="128" y="156"/>
                  <a:pt x="128" y="156"/>
                </a:cubicBezTo>
                <a:cubicBezTo>
                  <a:pt x="128" y="158"/>
                  <a:pt x="130" y="160"/>
                  <a:pt x="132" y="160"/>
                </a:cubicBezTo>
                <a:cubicBezTo>
                  <a:pt x="134" y="160"/>
                  <a:pt x="136" y="158"/>
                  <a:pt x="136" y="156"/>
                </a:cubicBezTo>
                <a:cubicBezTo>
                  <a:pt x="136" y="148"/>
                  <a:pt x="136" y="148"/>
                  <a:pt x="136" y="148"/>
                </a:cubicBezTo>
                <a:cubicBezTo>
                  <a:pt x="136" y="146"/>
                  <a:pt x="134" y="144"/>
                  <a:pt x="132" y="144"/>
                </a:cubicBezTo>
                <a:moveTo>
                  <a:pt x="20" y="112"/>
                </a:moveTo>
                <a:cubicBezTo>
                  <a:pt x="8" y="112"/>
                  <a:pt x="8" y="112"/>
                  <a:pt x="8" y="112"/>
                </a:cubicBezTo>
                <a:cubicBezTo>
                  <a:pt x="8" y="8"/>
                  <a:pt x="8" y="8"/>
                  <a:pt x="8" y="8"/>
                </a:cubicBezTo>
                <a:cubicBezTo>
                  <a:pt x="136" y="8"/>
                  <a:pt x="136" y="8"/>
                  <a:pt x="136" y="8"/>
                </a:cubicBezTo>
                <a:cubicBezTo>
                  <a:pt x="136" y="20"/>
                  <a:pt x="136" y="20"/>
                  <a:pt x="136" y="20"/>
                </a:cubicBezTo>
                <a:cubicBezTo>
                  <a:pt x="136" y="22"/>
                  <a:pt x="138" y="24"/>
                  <a:pt x="140" y="24"/>
                </a:cubicBezTo>
                <a:cubicBezTo>
                  <a:pt x="142" y="24"/>
                  <a:pt x="144" y="22"/>
                  <a:pt x="144" y="20"/>
                </a:cubicBezTo>
                <a:cubicBezTo>
                  <a:pt x="144" y="8"/>
                  <a:pt x="144" y="8"/>
                  <a:pt x="144" y="8"/>
                </a:cubicBezTo>
                <a:cubicBezTo>
                  <a:pt x="144" y="4"/>
                  <a:pt x="140" y="0"/>
                  <a:pt x="136" y="0"/>
                </a:cubicBezTo>
                <a:cubicBezTo>
                  <a:pt x="8" y="0"/>
                  <a:pt x="8" y="0"/>
                  <a:pt x="8" y="0"/>
                </a:cubicBezTo>
                <a:cubicBezTo>
                  <a:pt x="4" y="0"/>
                  <a:pt x="0" y="4"/>
                  <a:pt x="0" y="8"/>
                </a:cubicBezTo>
                <a:cubicBezTo>
                  <a:pt x="0" y="112"/>
                  <a:pt x="0" y="112"/>
                  <a:pt x="0" y="112"/>
                </a:cubicBezTo>
                <a:cubicBezTo>
                  <a:pt x="0" y="116"/>
                  <a:pt x="4" y="120"/>
                  <a:pt x="8" y="120"/>
                </a:cubicBezTo>
                <a:cubicBezTo>
                  <a:pt x="20" y="120"/>
                  <a:pt x="20" y="120"/>
                  <a:pt x="20" y="120"/>
                </a:cubicBezTo>
                <a:cubicBezTo>
                  <a:pt x="22" y="120"/>
                  <a:pt x="24" y="118"/>
                  <a:pt x="24" y="116"/>
                </a:cubicBezTo>
                <a:cubicBezTo>
                  <a:pt x="24" y="114"/>
                  <a:pt x="22" y="112"/>
                  <a:pt x="20" y="112"/>
                </a:cubicBezTo>
                <a:moveTo>
                  <a:pt x="76" y="144"/>
                </a:moveTo>
                <a:cubicBezTo>
                  <a:pt x="74" y="144"/>
                  <a:pt x="72" y="146"/>
                  <a:pt x="72" y="148"/>
                </a:cubicBezTo>
                <a:cubicBezTo>
                  <a:pt x="72" y="156"/>
                  <a:pt x="72" y="156"/>
                  <a:pt x="72" y="156"/>
                </a:cubicBezTo>
                <a:cubicBezTo>
                  <a:pt x="72" y="158"/>
                  <a:pt x="74" y="160"/>
                  <a:pt x="76" y="160"/>
                </a:cubicBezTo>
                <a:cubicBezTo>
                  <a:pt x="78" y="160"/>
                  <a:pt x="80" y="158"/>
                  <a:pt x="80" y="156"/>
                </a:cubicBezTo>
                <a:cubicBezTo>
                  <a:pt x="80" y="148"/>
                  <a:pt x="80" y="148"/>
                  <a:pt x="80" y="148"/>
                </a:cubicBezTo>
                <a:cubicBezTo>
                  <a:pt x="80" y="146"/>
                  <a:pt x="78" y="144"/>
                  <a:pt x="76" y="144"/>
                </a:cubicBezTo>
                <a:moveTo>
                  <a:pt x="60" y="72"/>
                </a:moveTo>
                <a:cubicBezTo>
                  <a:pt x="148" y="72"/>
                  <a:pt x="148" y="72"/>
                  <a:pt x="148" y="72"/>
                </a:cubicBezTo>
                <a:cubicBezTo>
                  <a:pt x="150" y="72"/>
                  <a:pt x="152" y="70"/>
                  <a:pt x="152" y="68"/>
                </a:cubicBezTo>
                <a:cubicBezTo>
                  <a:pt x="152" y="66"/>
                  <a:pt x="150" y="64"/>
                  <a:pt x="148" y="64"/>
                </a:cubicBezTo>
                <a:cubicBezTo>
                  <a:pt x="60" y="64"/>
                  <a:pt x="60" y="64"/>
                  <a:pt x="60" y="64"/>
                </a:cubicBezTo>
                <a:cubicBezTo>
                  <a:pt x="58" y="64"/>
                  <a:pt x="56" y="66"/>
                  <a:pt x="56" y="68"/>
                </a:cubicBezTo>
                <a:cubicBezTo>
                  <a:pt x="56" y="70"/>
                  <a:pt x="58" y="72"/>
                  <a:pt x="60" y="72"/>
                </a:cubicBezTo>
                <a:moveTo>
                  <a:pt x="168" y="32"/>
                </a:moveTo>
                <a:cubicBezTo>
                  <a:pt x="40" y="32"/>
                  <a:pt x="40" y="32"/>
                  <a:pt x="40" y="32"/>
                </a:cubicBezTo>
                <a:cubicBezTo>
                  <a:pt x="36" y="32"/>
                  <a:pt x="32" y="36"/>
                  <a:pt x="32" y="40"/>
                </a:cubicBezTo>
                <a:cubicBezTo>
                  <a:pt x="32" y="144"/>
                  <a:pt x="32" y="144"/>
                  <a:pt x="32" y="144"/>
                </a:cubicBezTo>
                <a:cubicBezTo>
                  <a:pt x="32" y="148"/>
                  <a:pt x="36" y="152"/>
                  <a:pt x="40" y="152"/>
                </a:cubicBezTo>
                <a:cubicBezTo>
                  <a:pt x="60" y="152"/>
                  <a:pt x="60" y="152"/>
                  <a:pt x="60" y="152"/>
                </a:cubicBezTo>
                <a:cubicBezTo>
                  <a:pt x="62" y="152"/>
                  <a:pt x="64" y="150"/>
                  <a:pt x="64" y="148"/>
                </a:cubicBezTo>
                <a:cubicBezTo>
                  <a:pt x="64" y="141"/>
                  <a:pt x="69" y="136"/>
                  <a:pt x="76" y="136"/>
                </a:cubicBezTo>
                <a:cubicBezTo>
                  <a:pt x="83" y="136"/>
                  <a:pt x="88" y="141"/>
                  <a:pt x="88" y="148"/>
                </a:cubicBezTo>
                <a:cubicBezTo>
                  <a:pt x="88" y="150"/>
                  <a:pt x="90" y="152"/>
                  <a:pt x="92" y="152"/>
                </a:cubicBezTo>
                <a:cubicBezTo>
                  <a:pt x="116" y="152"/>
                  <a:pt x="116" y="152"/>
                  <a:pt x="116" y="152"/>
                </a:cubicBezTo>
                <a:cubicBezTo>
                  <a:pt x="118" y="152"/>
                  <a:pt x="120" y="150"/>
                  <a:pt x="120" y="148"/>
                </a:cubicBezTo>
                <a:cubicBezTo>
                  <a:pt x="120" y="141"/>
                  <a:pt x="125" y="136"/>
                  <a:pt x="132" y="136"/>
                </a:cubicBezTo>
                <a:cubicBezTo>
                  <a:pt x="139" y="136"/>
                  <a:pt x="144" y="141"/>
                  <a:pt x="144" y="148"/>
                </a:cubicBezTo>
                <a:cubicBezTo>
                  <a:pt x="144" y="150"/>
                  <a:pt x="146" y="152"/>
                  <a:pt x="148" y="152"/>
                </a:cubicBezTo>
                <a:cubicBezTo>
                  <a:pt x="168" y="152"/>
                  <a:pt x="168" y="152"/>
                  <a:pt x="168" y="152"/>
                </a:cubicBezTo>
                <a:cubicBezTo>
                  <a:pt x="172" y="152"/>
                  <a:pt x="176" y="148"/>
                  <a:pt x="176" y="144"/>
                </a:cubicBezTo>
                <a:cubicBezTo>
                  <a:pt x="176" y="40"/>
                  <a:pt x="176" y="40"/>
                  <a:pt x="176" y="40"/>
                </a:cubicBezTo>
                <a:cubicBezTo>
                  <a:pt x="176" y="36"/>
                  <a:pt x="172" y="32"/>
                  <a:pt x="168" y="32"/>
                </a:cubicBezTo>
                <a:moveTo>
                  <a:pt x="168" y="144"/>
                </a:moveTo>
                <a:cubicBezTo>
                  <a:pt x="152" y="144"/>
                  <a:pt x="152" y="144"/>
                  <a:pt x="152" y="144"/>
                </a:cubicBezTo>
                <a:cubicBezTo>
                  <a:pt x="150" y="135"/>
                  <a:pt x="142" y="128"/>
                  <a:pt x="132" y="128"/>
                </a:cubicBezTo>
                <a:cubicBezTo>
                  <a:pt x="122" y="128"/>
                  <a:pt x="114" y="135"/>
                  <a:pt x="112" y="144"/>
                </a:cubicBezTo>
                <a:cubicBezTo>
                  <a:pt x="96" y="144"/>
                  <a:pt x="96" y="144"/>
                  <a:pt x="96" y="144"/>
                </a:cubicBezTo>
                <a:cubicBezTo>
                  <a:pt x="94" y="135"/>
                  <a:pt x="86" y="128"/>
                  <a:pt x="76" y="128"/>
                </a:cubicBezTo>
                <a:cubicBezTo>
                  <a:pt x="66" y="128"/>
                  <a:pt x="58" y="135"/>
                  <a:pt x="56" y="144"/>
                </a:cubicBezTo>
                <a:cubicBezTo>
                  <a:pt x="40" y="144"/>
                  <a:pt x="40" y="144"/>
                  <a:pt x="40" y="144"/>
                </a:cubicBezTo>
                <a:cubicBezTo>
                  <a:pt x="40" y="40"/>
                  <a:pt x="40" y="40"/>
                  <a:pt x="40" y="40"/>
                </a:cubicBezTo>
                <a:cubicBezTo>
                  <a:pt x="168" y="40"/>
                  <a:pt x="168" y="40"/>
                  <a:pt x="168" y="40"/>
                </a:cubicBezTo>
                <a:lnTo>
                  <a:pt x="168" y="144"/>
                </a:lnTo>
                <a:close/>
                <a:moveTo>
                  <a:pt x="60" y="88"/>
                </a:moveTo>
                <a:cubicBezTo>
                  <a:pt x="148" y="88"/>
                  <a:pt x="148" y="88"/>
                  <a:pt x="148" y="88"/>
                </a:cubicBezTo>
                <a:cubicBezTo>
                  <a:pt x="150" y="88"/>
                  <a:pt x="152" y="86"/>
                  <a:pt x="152" y="84"/>
                </a:cubicBezTo>
                <a:cubicBezTo>
                  <a:pt x="152" y="82"/>
                  <a:pt x="150" y="80"/>
                  <a:pt x="148" y="80"/>
                </a:cubicBezTo>
                <a:cubicBezTo>
                  <a:pt x="60" y="80"/>
                  <a:pt x="60" y="80"/>
                  <a:pt x="60" y="80"/>
                </a:cubicBezTo>
                <a:cubicBezTo>
                  <a:pt x="58" y="80"/>
                  <a:pt x="56" y="82"/>
                  <a:pt x="56" y="84"/>
                </a:cubicBezTo>
                <a:cubicBezTo>
                  <a:pt x="56" y="86"/>
                  <a:pt x="58" y="88"/>
                  <a:pt x="60" y="88"/>
                </a:cubicBezTo>
                <a:moveTo>
                  <a:pt x="60" y="104"/>
                </a:moveTo>
                <a:cubicBezTo>
                  <a:pt x="116" y="104"/>
                  <a:pt x="116" y="104"/>
                  <a:pt x="116" y="104"/>
                </a:cubicBezTo>
                <a:cubicBezTo>
                  <a:pt x="118" y="104"/>
                  <a:pt x="120" y="102"/>
                  <a:pt x="120" y="100"/>
                </a:cubicBezTo>
                <a:cubicBezTo>
                  <a:pt x="120" y="98"/>
                  <a:pt x="118" y="96"/>
                  <a:pt x="116" y="96"/>
                </a:cubicBezTo>
                <a:cubicBezTo>
                  <a:pt x="60" y="96"/>
                  <a:pt x="60" y="96"/>
                  <a:pt x="60" y="96"/>
                </a:cubicBezTo>
                <a:cubicBezTo>
                  <a:pt x="58" y="96"/>
                  <a:pt x="56" y="98"/>
                  <a:pt x="56" y="100"/>
                </a:cubicBezTo>
                <a:cubicBezTo>
                  <a:pt x="56" y="102"/>
                  <a:pt x="58" y="104"/>
                  <a:pt x="60" y="104"/>
                </a:cubicBezTo>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7" name="Freeform 22"/>
          <p:cNvSpPr>
            <a:spLocks noEditPoints="1"/>
          </p:cNvSpPr>
          <p:nvPr/>
        </p:nvSpPr>
        <p:spPr bwMode="auto">
          <a:xfrm>
            <a:off x="6783388" y="4200525"/>
            <a:ext cx="617537" cy="449263"/>
          </a:xfrm>
          <a:custGeom>
            <a:avLst/>
            <a:gdLst>
              <a:gd name="T0" fmla="*/ 160 w 176"/>
              <a:gd name="T1" fmla="*/ 101 h 128"/>
              <a:gd name="T2" fmla="*/ 176 w 176"/>
              <a:gd name="T3" fmla="*/ 29 h 128"/>
              <a:gd name="T4" fmla="*/ 172 w 176"/>
              <a:gd name="T5" fmla="*/ 24 h 128"/>
              <a:gd name="T6" fmla="*/ 38 w 176"/>
              <a:gd name="T7" fmla="*/ 3 h 128"/>
              <a:gd name="T8" fmla="*/ 34 w 176"/>
              <a:gd name="T9" fmla="*/ 0 h 128"/>
              <a:gd name="T10" fmla="*/ 0 w 176"/>
              <a:gd name="T11" fmla="*/ 4 h 128"/>
              <a:gd name="T12" fmla="*/ 31 w 176"/>
              <a:gd name="T13" fmla="*/ 8 h 128"/>
              <a:gd name="T14" fmla="*/ 56 w 176"/>
              <a:gd name="T15" fmla="*/ 101 h 128"/>
              <a:gd name="T16" fmla="*/ 56 w 176"/>
              <a:gd name="T17" fmla="*/ 112 h 128"/>
              <a:gd name="T18" fmla="*/ 88 w 176"/>
              <a:gd name="T19" fmla="*/ 112 h 128"/>
              <a:gd name="T20" fmla="*/ 130 w 176"/>
              <a:gd name="T21" fmla="*/ 104 h 128"/>
              <a:gd name="T22" fmla="*/ 144 w 176"/>
              <a:gd name="T23" fmla="*/ 128 h 128"/>
              <a:gd name="T24" fmla="*/ 158 w 176"/>
              <a:gd name="T25" fmla="*/ 104 h 128"/>
              <a:gd name="T26" fmla="*/ 144 w 176"/>
              <a:gd name="T27" fmla="*/ 32 h 128"/>
              <a:gd name="T28" fmla="*/ 163 w 176"/>
              <a:gd name="T29" fmla="*/ 48 h 128"/>
              <a:gd name="T30" fmla="*/ 144 w 176"/>
              <a:gd name="T31" fmla="*/ 32 h 128"/>
              <a:gd name="T32" fmla="*/ 72 w 176"/>
              <a:gd name="T33" fmla="*/ 32 h 128"/>
              <a:gd name="T34" fmla="*/ 50 w 176"/>
              <a:gd name="T35" fmla="*/ 48 h 128"/>
              <a:gd name="T36" fmla="*/ 57 w 176"/>
              <a:gd name="T37" fmla="*/ 72 h 128"/>
              <a:gd name="T38" fmla="*/ 75 w 176"/>
              <a:gd name="T39" fmla="*/ 56 h 128"/>
              <a:gd name="T40" fmla="*/ 57 w 176"/>
              <a:gd name="T41" fmla="*/ 72 h 128"/>
              <a:gd name="T42" fmla="*/ 78 w 176"/>
              <a:gd name="T43" fmla="*/ 80 h 128"/>
              <a:gd name="T44" fmla="*/ 63 w 176"/>
              <a:gd name="T45" fmla="*/ 96 h 128"/>
              <a:gd name="T46" fmla="*/ 72 w 176"/>
              <a:gd name="T47" fmla="*/ 120 h 128"/>
              <a:gd name="T48" fmla="*/ 72 w 176"/>
              <a:gd name="T49" fmla="*/ 104 h 128"/>
              <a:gd name="T50" fmla="*/ 72 w 176"/>
              <a:gd name="T51" fmla="*/ 120 h 128"/>
              <a:gd name="T52" fmla="*/ 88 w 176"/>
              <a:gd name="T53" fmla="*/ 96 h 128"/>
              <a:gd name="T54" fmla="*/ 104 w 176"/>
              <a:gd name="T55" fmla="*/ 80 h 128"/>
              <a:gd name="T56" fmla="*/ 104 w 176"/>
              <a:gd name="T57" fmla="*/ 72 h 128"/>
              <a:gd name="T58" fmla="*/ 83 w 176"/>
              <a:gd name="T59" fmla="*/ 56 h 128"/>
              <a:gd name="T60" fmla="*/ 104 w 176"/>
              <a:gd name="T61" fmla="*/ 72 h 128"/>
              <a:gd name="T62" fmla="*/ 82 w 176"/>
              <a:gd name="T63" fmla="*/ 48 h 128"/>
              <a:gd name="T64" fmla="*/ 104 w 176"/>
              <a:gd name="T65" fmla="*/ 32 h 128"/>
              <a:gd name="T66" fmla="*/ 128 w 176"/>
              <a:gd name="T67" fmla="*/ 96 h 128"/>
              <a:gd name="T68" fmla="*/ 112 w 176"/>
              <a:gd name="T69" fmla="*/ 80 h 128"/>
              <a:gd name="T70" fmla="*/ 128 w 176"/>
              <a:gd name="T71" fmla="*/ 96 h 128"/>
              <a:gd name="T72" fmla="*/ 112 w 176"/>
              <a:gd name="T73" fmla="*/ 72 h 128"/>
              <a:gd name="T74" fmla="*/ 133 w 176"/>
              <a:gd name="T75" fmla="*/ 56 h 128"/>
              <a:gd name="T76" fmla="*/ 134 w 176"/>
              <a:gd name="T77" fmla="*/ 48 h 128"/>
              <a:gd name="T78" fmla="*/ 112 w 176"/>
              <a:gd name="T79" fmla="*/ 32 h 128"/>
              <a:gd name="T80" fmla="*/ 134 w 176"/>
              <a:gd name="T81" fmla="*/ 48 h 128"/>
              <a:gd name="T82" fmla="*/ 136 w 176"/>
              <a:gd name="T83" fmla="*/ 112 h 128"/>
              <a:gd name="T84" fmla="*/ 152 w 176"/>
              <a:gd name="T85" fmla="*/ 112 h 128"/>
              <a:gd name="T86" fmla="*/ 153 w 176"/>
              <a:gd name="T87" fmla="*/ 96 h 128"/>
              <a:gd name="T88" fmla="*/ 138 w 176"/>
              <a:gd name="T89" fmla="*/ 80 h 128"/>
              <a:gd name="T90" fmla="*/ 153 w 176"/>
              <a:gd name="T91" fmla="*/ 96 h 128"/>
              <a:gd name="T92" fmla="*/ 141 w 176"/>
              <a:gd name="T93" fmla="*/ 56 h 128"/>
              <a:gd name="T94" fmla="*/ 158 w 176"/>
              <a:gd name="T9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76" h="128">
                <a:moveTo>
                  <a:pt x="160" y="101"/>
                </a:moveTo>
                <a:cubicBezTo>
                  <a:pt x="160" y="101"/>
                  <a:pt x="160" y="101"/>
                  <a:pt x="160" y="101"/>
                </a:cubicBezTo>
                <a:cubicBezTo>
                  <a:pt x="176" y="29"/>
                  <a:pt x="176" y="29"/>
                  <a:pt x="176" y="29"/>
                </a:cubicBezTo>
                <a:cubicBezTo>
                  <a:pt x="176" y="29"/>
                  <a:pt x="176" y="29"/>
                  <a:pt x="176" y="29"/>
                </a:cubicBezTo>
                <a:cubicBezTo>
                  <a:pt x="176" y="29"/>
                  <a:pt x="176" y="28"/>
                  <a:pt x="176" y="28"/>
                </a:cubicBezTo>
                <a:cubicBezTo>
                  <a:pt x="176" y="26"/>
                  <a:pt x="174" y="24"/>
                  <a:pt x="172" y="24"/>
                </a:cubicBezTo>
                <a:cubicBezTo>
                  <a:pt x="44" y="24"/>
                  <a:pt x="44" y="24"/>
                  <a:pt x="44" y="24"/>
                </a:cubicBezTo>
                <a:cubicBezTo>
                  <a:pt x="38" y="3"/>
                  <a:pt x="38" y="3"/>
                  <a:pt x="38" y="3"/>
                </a:cubicBezTo>
                <a:cubicBezTo>
                  <a:pt x="38" y="3"/>
                  <a:pt x="38" y="3"/>
                  <a:pt x="38" y="3"/>
                </a:cubicBezTo>
                <a:cubicBezTo>
                  <a:pt x="38" y="1"/>
                  <a:pt x="36" y="0"/>
                  <a:pt x="34" y="0"/>
                </a:cubicBezTo>
                <a:cubicBezTo>
                  <a:pt x="4" y="0"/>
                  <a:pt x="4" y="0"/>
                  <a:pt x="4" y="0"/>
                </a:cubicBezTo>
                <a:cubicBezTo>
                  <a:pt x="2" y="0"/>
                  <a:pt x="0" y="2"/>
                  <a:pt x="0" y="4"/>
                </a:cubicBezTo>
                <a:cubicBezTo>
                  <a:pt x="0" y="6"/>
                  <a:pt x="2" y="8"/>
                  <a:pt x="4" y="8"/>
                </a:cubicBezTo>
                <a:cubicBezTo>
                  <a:pt x="31" y="8"/>
                  <a:pt x="31" y="8"/>
                  <a:pt x="31" y="8"/>
                </a:cubicBezTo>
                <a:cubicBezTo>
                  <a:pt x="56" y="101"/>
                  <a:pt x="56" y="101"/>
                  <a:pt x="56" y="101"/>
                </a:cubicBezTo>
                <a:cubicBezTo>
                  <a:pt x="56" y="101"/>
                  <a:pt x="56" y="101"/>
                  <a:pt x="56" y="101"/>
                </a:cubicBezTo>
                <a:cubicBezTo>
                  <a:pt x="57" y="102"/>
                  <a:pt x="57" y="103"/>
                  <a:pt x="58" y="104"/>
                </a:cubicBezTo>
                <a:cubicBezTo>
                  <a:pt x="57" y="106"/>
                  <a:pt x="56" y="109"/>
                  <a:pt x="56" y="112"/>
                </a:cubicBezTo>
                <a:cubicBezTo>
                  <a:pt x="56" y="121"/>
                  <a:pt x="63" y="128"/>
                  <a:pt x="72" y="128"/>
                </a:cubicBezTo>
                <a:cubicBezTo>
                  <a:pt x="81" y="128"/>
                  <a:pt x="88" y="121"/>
                  <a:pt x="88" y="112"/>
                </a:cubicBezTo>
                <a:cubicBezTo>
                  <a:pt x="88" y="109"/>
                  <a:pt x="87" y="106"/>
                  <a:pt x="86" y="104"/>
                </a:cubicBezTo>
                <a:cubicBezTo>
                  <a:pt x="130" y="104"/>
                  <a:pt x="130" y="104"/>
                  <a:pt x="130" y="104"/>
                </a:cubicBezTo>
                <a:cubicBezTo>
                  <a:pt x="129" y="106"/>
                  <a:pt x="128" y="109"/>
                  <a:pt x="128" y="112"/>
                </a:cubicBezTo>
                <a:cubicBezTo>
                  <a:pt x="128" y="121"/>
                  <a:pt x="135" y="128"/>
                  <a:pt x="144" y="128"/>
                </a:cubicBezTo>
                <a:cubicBezTo>
                  <a:pt x="153" y="128"/>
                  <a:pt x="160" y="121"/>
                  <a:pt x="160" y="112"/>
                </a:cubicBezTo>
                <a:cubicBezTo>
                  <a:pt x="160" y="109"/>
                  <a:pt x="159" y="106"/>
                  <a:pt x="158" y="104"/>
                </a:cubicBezTo>
                <a:cubicBezTo>
                  <a:pt x="159" y="103"/>
                  <a:pt x="160" y="102"/>
                  <a:pt x="160" y="101"/>
                </a:cubicBezTo>
                <a:moveTo>
                  <a:pt x="144" y="32"/>
                </a:moveTo>
                <a:cubicBezTo>
                  <a:pt x="167" y="32"/>
                  <a:pt x="167" y="32"/>
                  <a:pt x="167" y="32"/>
                </a:cubicBezTo>
                <a:cubicBezTo>
                  <a:pt x="163" y="48"/>
                  <a:pt x="163" y="48"/>
                  <a:pt x="163" y="48"/>
                </a:cubicBezTo>
                <a:cubicBezTo>
                  <a:pt x="142" y="48"/>
                  <a:pt x="142" y="48"/>
                  <a:pt x="142" y="48"/>
                </a:cubicBezTo>
                <a:lnTo>
                  <a:pt x="144" y="32"/>
                </a:lnTo>
                <a:close/>
                <a:moveTo>
                  <a:pt x="46" y="32"/>
                </a:moveTo>
                <a:cubicBezTo>
                  <a:pt x="72" y="32"/>
                  <a:pt x="72" y="32"/>
                  <a:pt x="72" y="32"/>
                </a:cubicBezTo>
                <a:cubicBezTo>
                  <a:pt x="74" y="48"/>
                  <a:pt x="74" y="48"/>
                  <a:pt x="74" y="48"/>
                </a:cubicBezTo>
                <a:cubicBezTo>
                  <a:pt x="50" y="48"/>
                  <a:pt x="50" y="48"/>
                  <a:pt x="50" y="48"/>
                </a:cubicBezTo>
                <a:lnTo>
                  <a:pt x="46" y="32"/>
                </a:lnTo>
                <a:close/>
                <a:moveTo>
                  <a:pt x="57" y="72"/>
                </a:moveTo>
                <a:cubicBezTo>
                  <a:pt x="52" y="56"/>
                  <a:pt x="52" y="56"/>
                  <a:pt x="52" y="56"/>
                </a:cubicBezTo>
                <a:cubicBezTo>
                  <a:pt x="75" y="56"/>
                  <a:pt x="75" y="56"/>
                  <a:pt x="75" y="56"/>
                </a:cubicBezTo>
                <a:cubicBezTo>
                  <a:pt x="77" y="72"/>
                  <a:pt x="77" y="72"/>
                  <a:pt x="77" y="72"/>
                </a:cubicBezTo>
                <a:lnTo>
                  <a:pt x="57" y="72"/>
                </a:lnTo>
                <a:close/>
                <a:moveTo>
                  <a:pt x="59" y="80"/>
                </a:moveTo>
                <a:cubicBezTo>
                  <a:pt x="78" y="80"/>
                  <a:pt x="78" y="80"/>
                  <a:pt x="78" y="80"/>
                </a:cubicBezTo>
                <a:cubicBezTo>
                  <a:pt x="80" y="96"/>
                  <a:pt x="80" y="96"/>
                  <a:pt x="80" y="96"/>
                </a:cubicBezTo>
                <a:cubicBezTo>
                  <a:pt x="63" y="96"/>
                  <a:pt x="63" y="96"/>
                  <a:pt x="63" y="96"/>
                </a:cubicBezTo>
                <a:lnTo>
                  <a:pt x="59" y="80"/>
                </a:lnTo>
                <a:close/>
                <a:moveTo>
                  <a:pt x="72" y="120"/>
                </a:moveTo>
                <a:cubicBezTo>
                  <a:pt x="68" y="120"/>
                  <a:pt x="64" y="116"/>
                  <a:pt x="64" y="112"/>
                </a:cubicBezTo>
                <a:cubicBezTo>
                  <a:pt x="64" y="108"/>
                  <a:pt x="68" y="104"/>
                  <a:pt x="72" y="104"/>
                </a:cubicBezTo>
                <a:cubicBezTo>
                  <a:pt x="76" y="104"/>
                  <a:pt x="80" y="108"/>
                  <a:pt x="80" y="112"/>
                </a:cubicBezTo>
                <a:cubicBezTo>
                  <a:pt x="80" y="116"/>
                  <a:pt x="76" y="120"/>
                  <a:pt x="72" y="120"/>
                </a:cubicBezTo>
                <a:moveTo>
                  <a:pt x="104" y="96"/>
                </a:moveTo>
                <a:cubicBezTo>
                  <a:pt x="88" y="96"/>
                  <a:pt x="88" y="96"/>
                  <a:pt x="88" y="96"/>
                </a:cubicBezTo>
                <a:cubicBezTo>
                  <a:pt x="86" y="80"/>
                  <a:pt x="86" y="80"/>
                  <a:pt x="86" y="80"/>
                </a:cubicBezTo>
                <a:cubicBezTo>
                  <a:pt x="104" y="80"/>
                  <a:pt x="104" y="80"/>
                  <a:pt x="104" y="80"/>
                </a:cubicBezTo>
                <a:lnTo>
                  <a:pt x="104" y="96"/>
                </a:lnTo>
                <a:close/>
                <a:moveTo>
                  <a:pt x="104" y="72"/>
                </a:moveTo>
                <a:cubicBezTo>
                  <a:pt x="85" y="72"/>
                  <a:pt x="85" y="72"/>
                  <a:pt x="85" y="72"/>
                </a:cubicBezTo>
                <a:cubicBezTo>
                  <a:pt x="83" y="56"/>
                  <a:pt x="83" y="56"/>
                  <a:pt x="83" y="56"/>
                </a:cubicBezTo>
                <a:cubicBezTo>
                  <a:pt x="104" y="56"/>
                  <a:pt x="104" y="56"/>
                  <a:pt x="104" y="56"/>
                </a:cubicBezTo>
                <a:lnTo>
                  <a:pt x="104" y="72"/>
                </a:lnTo>
                <a:close/>
                <a:moveTo>
                  <a:pt x="104" y="48"/>
                </a:moveTo>
                <a:cubicBezTo>
                  <a:pt x="82" y="48"/>
                  <a:pt x="82" y="48"/>
                  <a:pt x="82" y="48"/>
                </a:cubicBezTo>
                <a:cubicBezTo>
                  <a:pt x="80" y="32"/>
                  <a:pt x="80" y="32"/>
                  <a:pt x="80" y="32"/>
                </a:cubicBezTo>
                <a:cubicBezTo>
                  <a:pt x="104" y="32"/>
                  <a:pt x="104" y="32"/>
                  <a:pt x="104" y="32"/>
                </a:cubicBezTo>
                <a:lnTo>
                  <a:pt x="104" y="48"/>
                </a:lnTo>
                <a:close/>
                <a:moveTo>
                  <a:pt x="128" y="96"/>
                </a:moveTo>
                <a:cubicBezTo>
                  <a:pt x="112" y="96"/>
                  <a:pt x="112" y="96"/>
                  <a:pt x="112" y="96"/>
                </a:cubicBezTo>
                <a:cubicBezTo>
                  <a:pt x="112" y="80"/>
                  <a:pt x="112" y="80"/>
                  <a:pt x="112" y="80"/>
                </a:cubicBezTo>
                <a:cubicBezTo>
                  <a:pt x="130" y="80"/>
                  <a:pt x="130" y="80"/>
                  <a:pt x="130" y="80"/>
                </a:cubicBezTo>
                <a:lnTo>
                  <a:pt x="128" y="96"/>
                </a:lnTo>
                <a:close/>
                <a:moveTo>
                  <a:pt x="131" y="72"/>
                </a:moveTo>
                <a:cubicBezTo>
                  <a:pt x="112" y="72"/>
                  <a:pt x="112" y="72"/>
                  <a:pt x="112" y="72"/>
                </a:cubicBezTo>
                <a:cubicBezTo>
                  <a:pt x="112" y="56"/>
                  <a:pt x="112" y="56"/>
                  <a:pt x="112" y="56"/>
                </a:cubicBezTo>
                <a:cubicBezTo>
                  <a:pt x="133" y="56"/>
                  <a:pt x="133" y="56"/>
                  <a:pt x="133" y="56"/>
                </a:cubicBezTo>
                <a:lnTo>
                  <a:pt x="131" y="72"/>
                </a:lnTo>
                <a:close/>
                <a:moveTo>
                  <a:pt x="134" y="48"/>
                </a:moveTo>
                <a:cubicBezTo>
                  <a:pt x="112" y="48"/>
                  <a:pt x="112" y="48"/>
                  <a:pt x="112" y="48"/>
                </a:cubicBezTo>
                <a:cubicBezTo>
                  <a:pt x="112" y="32"/>
                  <a:pt x="112" y="32"/>
                  <a:pt x="112" y="32"/>
                </a:cubicBezTo>
                <a:cubicBezTo>
                  <a:pt x="136" y="32"/>
                  <a:pt x="136" y="32"/>
                  <a:pt x="136" y="32"/>
                </a:cubicBezTo>
                <a:lnTo>
                  <a:pt x="134" y="48"/>
                </a:lnTo>
                <a:close/>
                <a:moveTo>
                  <a:pt x="144" y="120"/>
                </a:moveTo>
                <a:cubicBezTo>
                  <a:pt x="140" y="120"/>
                  <a:pt x="136" y="116"/>
                  <a:pt x="136" y="112"/>
                </a:cubicBezTo>
                <a:cubicBezTo>
                  <a:pt x="136" y="108"/>
                  <a:pt x="140" y="104"/>
                  <a:pt x="144" y="104"/>
                </a:cubicBezTo>
                <a:cubicBezTo>
                  <a:pt x="148" y="104"/>
                  <a:pt x="152" y="108"/>
                  <a:pt x="152" y="112"/>
                </a:cubicBezTo>
                <a:cubicBezTo>
                  <a:pt x="152" y="116"/>
                  <a:pt x="148" y="120"/>
                  <a:pt x="144" y="120"/>
                </a:cubicBezTo>
                <a:moveTo>
                  <a:pt x="153" y="96"/>
                </a:moveTo>
                <a:cubicBezTo>
                  <a:pt x="136" y="96"/>
                  <a:pt x="136" y="96"/>
                  <a:pt x="136" y="96"/>
                </a:cubicBezTo>
                <a:cubicBezTo>
                  <a:pt x="138" y="80"/>
                  <a:pt x="138" y="80"/>
                  <a:pt x="138" y="80"/>
                </a:cubicBezTo>
                <a:cubicBezTo>
                  <a:pt x="156" y="80"/>
                  <a:pt x="156" y="80"/>
                  <a:pt x="156" y="80"/>
                </a:cubicBezTo>
                <a:lnTo>
                  <a:pt x="153" y="96"/>
                </a:lnTo>
                <a:close/>
                <a:moveTo>
                  <a:pt x="139" y="72"/>
                </a:moveTo>
                <a:cubicBezTo>
                  <a:pt x="141" y="56"/>
                  <a:pt x="141" y="56"/>
                  <a:pt x="141" y="56"/>
                </a:cubicBezTo>
                <a:cubicBezTo>
                  <a:pt x="162" y="56"/>
                  <a:pt x="162" y="56"/>
                  <a:pt x="162" y="56"/>
                </a:cubicBezTo>
                <a:cubicBezTo>
                  <a:pt x="158" y="72"/>
                  <a:pt x="158" y="72"/>
                  <a:pt x="158" y="72"/>
                </a:cubicBezTo>
                <a:lnTo>
                  <a:pt x="139" y="72"/>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61"/>
                                        </p:tgtEl>
                                        <p:attrNameLst>
                                          <p:attrName>style.visibility</p:attrName>
                                        </p:attrNameLst>
                                      </p:cBhvr>
                                      <p:to>
                                        <p:strVal val="visible"/>
                                      </p:to>
                                    </p:set>
                                    <p:anim calcmode="lin" valueType="num">
                                      <p:cBhvr>
                                        <p:cTn id="7" dur="500" fill="hold"/>
                                        <p:tgtEl>
                                          <p:spTgt spid="61"/>
                                        </p:tgtEl>
                                        <p:attrNameLst>
                                          <p:attrName>ppt_w</p:attrName>
                                        </p:attrNameLst>
                                      </p:cBhvr>
                                      <p:tavLst>
                                        <p:tav tm="0">
                                          <p:val>
                                            <p:fltVal val="0"/>
                                          </p:val>
                                        </p:tav>
                                        <p:tav tm="100000">
                                          <p:val>
                                            <p:strVal val="#ppt_w"/>
                                          </p:val>
                                        </p:tav>
                                      </p:tavLst>
                                    </p:anim>
                                    <p:anim calcmode="lin" valueType="num">
                                      <p:cBhvr>
                                        <p:cTn id="8" dur="500" fill="hold"/>
                                        <p:tgtEl>
                                          <p:spTgt spid="61"/>
                                        </p:tgtEl>
                                        <p:attrNameLst>
                                          <p:attrName>ppt_h</p:attrName>
                                        </p:attrNameLst>
                                      </p:cBhvr>
                                      <p:tavLst>
                                        <p:tav tm="0">
                                          <p:val>
                                            <p:fltVal val="0"/>
                                          </p:val>
                                        </p:tav>
                                        <p:tav tm="100000">
                                          <p:val>
                                            <p:strVal val="#ppt_h"/>
                                          </p:val>
                                        </p:tav>
                                      </p:tavLst>
                                    </p:anim>
                                    <p:animEffect transition="in" filter="fade">
                                      <p:cBhvr>
                                        <p:cTn id="9" dur="500"/>
                                        <p:tgtEl>
                                          <p:spTgt spid="6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62"/>
                                        </p:tgtEl>
                                        <p:attrNameLst>
                                          <p:attrName>style.visibility</p:attrName>
                                        </p:attrNameLst>
                                      </p:cBhvr>
                                      <p:to>
                                        <p:strVal val="visible"/>
                                      </p:to>
                                    </p:set>
                                    <p:animEffect transition="in" filter="fade">
                                      <p:cBhvr>
                                        <p:cTn id="13" dur="500"/>
                                        <p:tgtEl>
                                          <p:spTgt spid="62"/>
                                        </p:tgtEl>
                                      </p:cBhvr>
                                    </p:animEffect>
                                  </p:childTnLst>
                                </p:cTn>
                              </p:par>
                            </p:childTnLst>
                          </p:cTn>
                        </p:par>
                        <p:par>
                          <p:cTn id="14" fill="hold">
                            <p:stCondLst>
                              <p:cond delay="1000"/>
                            </p:stCondLst>
                            <p:childTnLst>
                              <p:par>
                                <p:cTn id="15" presetID="21" presetClass="entr" presetSubtype="2" fill="hold" nodeType="afterEffect">
                                  <p:stCondLst>
                                    <p:cond delay="0"/>
                                  </p:stCondLst>
                                  <p:childTnLst>
                                    <p:set>
                                      <p:cBhvr>
                                        <p:cTn id="16" dur="1" fill="hold">
                                          <p:stCondLst>
                                            <p:cond delay="0"/>
                                          </p:stCondLst>
                                        </p:cTn>
                                        <p:tgtEl>
                                          <p:spTgt spid="30"/>
                                        </p:tgtEl>
                                        <p:attrNameLst>
                                          <p:attrName>style.visibility</p:attrName>
                                        </p:attrNameLst>
                                      </p:cBhvr>
                                      <p:to>
                                        <p:strVal val="visible"/>
                                      </p:to>
                                    </p:set>
                                    <p:animEffect transition="in" filter="wheel(2)">
                                      <p:cBhvr>
                                        <p:cTn id="17" dur="1000"/>
                                        <p:tgtEl>
                                          <p:spTgt spid="30"/>
                                        </p:tgtEl>
                                      </p:cBhvr>
                                    </p:animEffect>
                                  </p:childTnLst>
                                </p:cTn>
                              </p:par>
                            </p:childTnLst>
                          </p:cTn>
                        </p:par>
                        <p:par>
                          <p:cTn id="18" fill="hold">
                            <p:stCondLst>
                              <p:cond delay="2000"/>
                            </p:stCondLst>
                            <p:childTnLst>
                              <p:par>
                                <p:cTn id="19" presetID="21" presetClass="entr" presetSubtype="2" fill="hold" nodeType="after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heel(2)">
                                      <p:cBhvr>
                                        <p:cTn id="21" dur="1000"/>
                                        <p:tgtEl>
                                          <p:spTgt spid="31"/>
                                        </p:tgtEl>
                                      </p:cBhvr>
                                    </p:animEffect>
                                  </p:childTnLst>
                                </p:cTn>
                              </p:par>
                            </p:childTnLst>
                          </p:cTn>
                        </p:par>
                        <p:par>
                          <p:cTn id="22" fill="hold">
                            <p:stCondLst>
                              <p:cond delay="3000"/>
                            </p:stCondLst>
                            <p:childTnLst>
                              <p:par>
                                <p:cTn id="23" presetID="53" presetClass="entr" presetSubtype="16" fill="hold" grpId="0" nodeType="afterEffect">
                                  <p:stCondLst>
                                    <p:cond delay="0"/>
                                  </p:stCondLst>
                                  <p:childTnLst>
                                    <p:set>
                                      <p:cBhvr>
                                        <p:cTn id="24" dur="1" fill="hold">
                                          <p:stCondLst>
                                            <p:cond delay="0"/>
                                          </p:stCondLst>
                                        </p:cTn>
                                        <p:tgtEl>
                                          <p:spTgt spid="65"/>
                                        </p:tgtEl>
                                        <p:attrNameLst>
                                          <p:attrName>style.visibility</p:attrName>
                                        </p:attrNameLst>
                                      </p:cBhvr>
                                      <p:to>
                                        <p:strVal val="visible"/>
                                      </p:to>
                                    </p:set>
                                    <p:anim calcmode="lin" valueType="num">
                                      <p:cBhvr>
                                        <p:cTn id="25" dur="500" fill="hold"/>
                                        <p:tgtEl>
                                          <p:spTgt spid="65"/>
                                        </p:tgtEl>
                                        <p:attrNameLst>
                                          <p:attrName>ppt_w</p:attrName>
                                        </p:attrNameLst>
                                      </p:cBhvr>
                                      <p:tavLst>
                                        <p:tav tm="0">
                                          <p:val>
                                            <p:fltVal val="0"/>
                                          </p:val>
                                        </p:tav>
                                        <p:tav tm="100000">
                                          <p:val>
                                            <p:strVal val="#ppt_w"/>
                                          </p:val>
                                        </p:tav>
                                      </p:tavLst>
                                    </p:anim>
                                    <p:anim calcmode="lin" valueType="num">
                                      <p:cBhvr>
                                        <p:cTn id="26" dur="500" fill="hold"/>
                                        <p:tgtEl>
                                          <p:spTgt spid="65"/>
                                        </p:tgtEl>
                                        <p:attrNameLst>
                                          <p:attrName>ppt_h</p:attrName>
                                        </p:attrNameLst>
                                      </p:cBhvr>
                                      <p:tavLst>
                                        <p:tav tm="0">
                                          <p:val>
                                            <p:fltVal val="0"/>
                                          </p:val>
                                        </p:tav>
                                        <p:tav tm="100000">
                                          <p:val>
                                            <p:strVal val="#ppt_h"/>
                                          </p:val>
                                        </p:tav>
                                      </p:tavLst>
                                    </p:anim>
                                    <p:animEffect transition="in" filter="fade">
                                      <p:cBhvr>
                                        <p:cTn id="27" dur="500"/>
                                        <p:tgtEl>
                                          <p:spTgt spid="65"/>
                                        </p:tgtEl>
                                      </p:cBhvr>
                                    </p:animEffect>
                                  </p:childTnLst>
                                </p:cTn>
                              </p:par>
                            </p:childTnLst>
                          </p:cTn>
                        </p:par>
                        <p:par>
                          <p:cTn id="28" fill="hold">
                            <p:stCondLst>
                              <p:cond delay="3500"/>
                            </p:stCondLst>
                            <p:childTnLst>
                              <p:par>
                                <p:cTn id="29" presetID="10" presetClass="entr" presetSubtype="0" fill="hold" grpId="0" nodeType="afterEffect">
                                  <p:stCondLst>
                                    <p:cond delay="0"/>
                                  </p:stCondLst>
                                  <p:childTnLst>
                                    <p:set>
                                      <p:cBhvr>
                                        <p:cTn id="30" dur="1" fill="hold">
                                          <p:stCondLst>
                                            <p:cond delay="0"/>
                                          </p:stCondLst>
                                        </p:cTn>
                                        <p:tgtEl>
                                          <p:spTgt spid="66"/>
                                        </p:tgtEl>
                                        <p:attrNameLst>
                                          <p:attrName>style.visibility</p:attrName>
                                        </p:attrNameLst>
                                      </p:cBhvr>
                                      <p:to>
                                        <p:strVal val="visible"/>
                                      </p:to>
                                    </p:set>
                                    <p:animEffect transition="in" filter="fade">
                                      <p:cBhvr>
                                        <p:cTn id="31" dur="500"/>
                                        <p:tgtEl>
                                          <p:spTgt spid="66"/>
                                        </p:tgtEl>
                                      </p:cBhvr>
                                    </p:animEffect>
                                  </p:childTnLst>
                                </p:cTn>
                              </p:par>
                            </p:childTnLst>
                          </p:cTn>
                        </p:par>
                        <p:par>
                          <p:cTn id="32" fill="hold">
                            <p:stCondLst>
                              <p:cond delay="4000"/>
                            </p:stCondLst>
                            <p:childTnLst>
                              <p:par>
                                <p:cTn id="33" presetID="21" presetClass="entr" presetSubtype="2" fill="hold" nodeType="afterEffect">
                                  <p:stCondLst>
                                    <p:cond delay="0"/>
                                  </p:stCondLst>
                                  <p:childTnLst>
                                    <p:set>
                                      <p:cBhvr>
                                        <p:cTn id="34" dur="1" fill="hold">
                                          <p:stCondLst>
                                            <p:cond delay="0"/>
                                          </p:stCondLst>
                                        </p:cTn>
                                        <p:tgtEl>
                                          <p:spTgt spid="60"/>
                                        </p:tgtEl>
                                        <p:attrNameLst>
                                          <p:attrName>style.visibility</p:attrName>
                                        </p:attrNameLst>
                                      </p:cBhvr>
                                      <p:to>
                                        <p:strVal val="visible"/>
                                      </p:to>
                                    </p:set>
                                    <p:animEffect transition="in" filter="wheel(2)">
                                      <p:cBhvr>
                                        <p:cTn id="35" dur="1000"/>
                                        <p:tgtEl>
                                          <p:spTgt spid="60"/>
                                        </p:tgtEl>
                                      </p:cBhvr>
                                    </p:animEffect>
                                  </p:childTnLst>
                                </p:cTn>
                              </p:par>
                            </p:childTnLst>
                          </p:cTn>
                        </p:par>
                        <p:par>
                          <p:cTn id="36" fill="hold">
                            <p:stCondLst>
                              <p:cond delay="5000"/>
                            </p:stCondLst>
                            <p:childTnLst>
                              <p:par>
                                <p:cTn id="37" presetID="53" presetClass="entr" presetSubtype="16" fill="hold" grpId="0" nodeType="afterEffect">
                                  <p:stCondLst>
                                    <p:cond delay="0"/>
                                  </p:stCondLst>
                                  <p:childTnLst>
                                    <p:set>
                                      <p:cBhvr>
                                        <p:cTn id="38" dur="1" fill="hold">
                                          <p:stCondLst>
                                            <p:cond delay="0"/>
                                          </p:stCondLst>
                                        </p:cTn>
                                        <p:tgtEl>
                                          <p:spTgt spid="63"/>
                                        </p:tgtEl>
                                        <p:attrNameLst>
                                          <p:attrName>style.visibility</p:attrName>
                                        </p:attrNameLst>
                                      </p:cBhvr>
                                      <p:to>
                                        <p:strVal val="visible"/>
                                      </p:to>
                                    </p:set>
                                    <p:anim calcmode="lin" valueType="num">
                                      <p:cBhvr>
                                        <p:cTn id="39" dur="500" fill="hold"/>
                                        <p:tgtEl>
                                          <p:spTgt spid="63"/>
                                        </p:tgtEl>
                                        <p:attrNameLst>
                                          <p:attrName>ppt_w</p:attrName>
                                        </p:attrNameLst>
                                      </p:cBhvr>
                                      <p:tavLst>
                                        <p:tav tm="0">
                                          <p:val>
                                            <p:fltVal val="0"/>
                                          </p:val>
                                        </p:tav>
                                        <p:tav tm="100000">
                                          <p:val>
                                            <p:strVal val="#ppt_w"/>
                                          </p:val>
                                        </p:tav>
                                      </p:tavLst>
                                    </p:anim>
                                    <p:anim calcmode="lin" valueType="num">
                                      <p:cBhvr>
                                        <p:cTn id="40" dur="500" fill="hold"/>
                                        <p:tgtEl>
                                          <p:spTgt spid="63"/>
                                        </p:tgtEl>
                                        <p:attrNameLst>
                                          <p:attrName>ppt_h</p:attrName>
                                        </p:attrNameLst>
                                      </p:cBhvr>
                                      <p:tavLst>
                                        <p:tav tm="0">
                                          <p:val>
                                            <p:fltVal val="0"/>
                                          </p:val>
                                        </p:tav>
                                        <p:tav tm="100000">
                                          <p:val>
                                            <p:strVal val="#ppt_h"/>
                                          </p:val>
                                        </p:tav>
                                      </p:tavLst>
                                    </p:anim>
                                    <p:animEffect transition="in" filter="fade">
                                      <p:cBhvr>
                                        <p:cTn id="41" dur="500"/>
                                        <p:tgtEl>
                                          <p:spTgt spid="63"/>
                                        </p:tgtEl>
                                      </p:cBhvr>
                                    </p:animEffect>
                                  </p:childTnLst>
                                </p:cTn>
                              </p:par>
                            </p:childTnLst>
                          </p:cTn>
                        </p:par>
                        <p:par>
                          <p:cTn id="42" fill="hold">
                            <p:stCondLst>
                              <p:cond delay="5500"/>
                            </p:stCondLst>
                            <p:childTnLst>
                              <p:par>
                                <p:cTn id="43" presetID="10" presetClass="entr" presetSubtype="0" fill="hold" grpId="0" nodeType="afterEffect">
                                  <p:stCondLst>
                                    <p:cond delay="0"/>
                                  </p:stCondLst>
                                  <p:childTnLst>
                                    <p:set>
                                      <p:cBhvr>
                                        <p:cTn id="44" dur="1" fill="hold">
                                          <p:stCondLst>
                                            <p:cond delay="0"/>
                                          </p:stCondLst>
                                        </p:cTn>
                                        <p:tgtEl>
                                          <p:spTgt spid="64"/>
                                        </p:tgtEl>
                                        <p:attrNameLst>
                                          <p:attrName>style.visibility</p:attrName>
                                        </p:attrNameLst>
                                      </p:cBhvr>
                                      <p:to>
                                        <p:strVal val="visible"/>
                                      </p:to>
                                    </p:set>
                                    <p:animEffect transition="in" filter="fade">
                                      <p:cBhvr>
                                        <p:cTn id="45" dur="500"/>
                                        <p:tgtEl>
                                          <p:spTgt spid="64"/>
                                        </p:tgtEl>
                                      </p:cBhvr>
                                    </p:animEffect>
                                  </p:childTnLst>
                                </p:cTn>
                              </p:par>
                            </p:childTnLst>
                          </p:cTn>
                        </p:par>
                        <p:par>
                          <p:cTn id="46" fill="hold">
                            <p:stCondLst>
                              <p:cond delay="6000"/>
                            </p:stCondLst>
                            <p:childTnLst>
                              <p:par>
                                <p:cTn id="47" presetID="53" presetClass="entr" presetSubtype="16" fill="hold" nodeType="afterEffect">
                                  <p:stCondLst>
                                    <p:cond delay="0"/>
                                  </p:stCondLst>
                                  <p:childTnLst>
                                    <p:set>
                                      <p:cBhvr>
                                        <p:cTn id="48" dur="1" fill="hold">
                                          <p:stCondLst>
                                            <p:cond delay="0"/>
                                          </p:stCondLst>
                                        </p:cTn>
                                        <p:tgtEl>
                                          <p:spTgt spid="103"/>
                                        </p:tgtEl>
                                        <p:attrNameLst>
                                          <p:attrName>style.visibility</p:attrName>
                                        </p:attrNameLst>
                                      </p:cBhvr>
                                      <p:to>
                                        <p:strVal val="visible"/>
                                      </p:to>
                                    </p:set>
                                    <p:anim calcmode="lin" valueType="num">
                                      <p:cBhvr>
                                        <p:cTn id="49" dur="500" fill="hold"/>
                                        <p:tgtEl>
                                          <p:spTgt spid="103"/>
                                        </p:tgtEl>
                                        <p:attrNameLst>
                                          <p:attrName>ppt_w</p:attrName>
                                        </p:attrNameLst>
                                      </p:cBhvr>
                                      <p:tavLst>
                                        <p:tav tm="0">
                                          <p:val>
                                            <p:fltVal val="0"/>
                                          </p:val>
                                        </p:tav>
                                        <p:tav tm="100000">
                                          <p:val>
                                            <p:strVal val="#ppt_w"/>
                                          </p:val>
                                        </p:tav>
                                      </p:tavLst>
                                    </p:anim>
                                    <p:anim calcmode="lin" valueType="num">
                                      <p:cBhvr>
                                        <p:cTn id="50" dur="500" fill="hold"/>
                                        <p:tgtEl>
                                          <p:spTgt spid="103"/>
                                        </p:tgtEl>
                                        <p:attrNameLst>
                                          <p:attrName>ppt_h</p:attrName>
                                        </p:attrNameLst>
                                      </p:cBhvr>
                                      <p:tavLst>
                                        <p:tav tm="0">
                                          <p:val>
                                            <p:fltVal val="0"/>
                                          </p:val>
                                        </p:tav>
                                        <p:tav tm="100000">
                                          <p:val>
                                            <p:strVal val="#ppt_h"/>
                                          </p:val>
                                        </p:tav>
                                      </p:tavLst>
                                    </p:anim>
                                    <p:animEffect transition="in" filter="fade">
                                      <p:cBhvr>
                                        <p:cTn id="51" dur="500"/>
                                        <p:tgtEl>
                                          <p:spTgt spid="103"/>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112"/>
                                        </p:tgtEl>
                                        <p:attrNameLst>
                                          <p:attrName>style.visibility</p:attrName>
                                        </p:attrNameLst>
                                      </p:cBhvr>
                                      <p:to>
                                        <p:strVal val="visible"/>
                                      </p:to>
                                    </p:set>
                                    <p:animEffect transition="in" filter="fade">
                                      <p:cBhvr>
                                        <p:cTn id="55" dur="500"/>
                                        <p:tgtEl>
                                          <p:spTgt spid="112"/>
                                        </p:tgtEl>
                                      </p:cBhvr>
                                    </p:animEffect>
                                  </p:childTnLst>
                                </p:cTn>
                              </p:par>
                            </p:childTnLst>
                          </p:cTn>
                        </p:par>
                        <p:par>
                          <p:cTn id="56" fill="hold">
                            <p:stCondLst>
                              <p:cond delay="7000"/>
                            </p:stCondLst>
                            <p:childTnLst>
                              <p:par>
                                <p:cTn id="57" presetID="53" presetClass="entr" presetSubtype="16" fill="hold" nodeType="afterEffect">
                                  <p:stCondLst>
                                    <p:cond delay="0"/>
                                  </p:stCondLst>
                                  <p:childTnLst>
                                    <p:set>
                                      <p:cBhvr>
                                        <p:cTn id="58" dur="1" fill="hold">
                                          <p:stCondLst>
                                            <p:cond delay="0"/>
                                          </p:stCondLst>
                                        </p:cTn>
                                        <p:tgtEl>
                                          <p:spTgt spid="106"/>
                                        </p:tgtEl>
                                        <p:attrNameLst>
                                          <p:attrName>style.visibility</p:attrName>
                                        </p:attrNameLst>
                                      </p:cBhvr>
                                      <p:to>
                                        <p:strVal val="visible"/>
                                      </p:to>
                                    </p:set>
                                    <p:anim calcmode="lin" valueType="num">
                                      <p:cBhvr>
                                        <p:cTn id="59" dur="500" fill="hold"/>
                                        <p:tgtEl>
                                          <p:spTgt spid="106"/>
                                        </p:tgtEl>
                                        <p:attrNameLst>
                                          <p:attrName>ppt_w</p:attrName>
                                        </p:attrNameLst>
                                      </p:cBhvr>
                                      <p:tavLst>
                                        <p:tav tm="0">
                                          <p:val>
                                            <p:fltVal val="0"/>
                                          </p:val>
                                        </p:tav>
                                        <p:tav tm="100000">
                                          <p:val>
                                            <p:strVal val="#ppt_w"/>
                                          </p:val>
                                        </p:tav>
                                      </p:tavLst>
                                    </p:anim>
                                    <p:anim calcmode="lin" valueType="num">
                                      <p:cBhvr>
                                        <p:cTn id="60" dur="500" fill="hold"/>
                                        <p:tgtEl>
                                          <p:spTgt spid="106"/>
                                        </p:tgtEl>
                                        <p:attrNameLst>
                                          <p:attrName>ppt_h</p:attrName>
                                        </p:attrNameLst>
                                      </p:cBhvr>
                                      <p:tavLst>
                                        <p:tav tm="0">
                                          <p:val>
                                            <p:fltVal val="0"/>
                                          </p:val>
                                        </p:tav>
                                        <p:tav tm="100000">
                                          <p:val>
                                            <p:strVal val="#ppt_h"/>
                                          </p:val>
                                        </p:tav>
                                      </p:tavLst>
                                    </p:anim>
                                    <p:animEffect transition="in" filter="fade">
                                      <p:cBhvr>
                                        <p:cTn id="61" dur="500"/>
                                        <p:tgtEl>
                                          <p:spTgt spid="106"/>
                                        </p:tgtEl>
                                      </p:cBhvr>
                                    </p:animEffect>
                                  </p:childTnLst>
                                </p:cTn>
                              </p:par>
                            </p:childTnLst>
                          </p:cTn>
                        </p:par>
                        <p:par>
                          <p:cTn id="62" fill="hold">
                            <p:stCondLst>
                              <p:cond delay="7500"/>
                            </p:stCondLst>
                            <p:childTnLst>
                              <p:par>
                                <p:cTn id="63" presetID="10" presetClass="entr" presetSubtype="0" fill="hold" nodeType="afterEffect">
                                  <p:stCondLst>
                                    <p:cond delay="0"/>
                                  </p:stCondLst>
                                  <p:childTnLst>
                                    <p:set>
                                      <p:cBhvr>
                                        <p:cTn id="64" dur="1" fill="hold">
                                          <p:stCondLst>
                                            <p:cond delay="0"/>
                                          </p:stCondLst>
                                        </p:cTn>
                                        <p:tgtEl>
                                          <p:spTgt spid="115"/>
                                        </p:tgtEl>
                                        <p:attrNameLst>
                                          <p:attrName>style.visibility</p:attrName>
                                        </p:attrNameLst>
                                      </p:cBhvr>
                                      <p:to>
                                        <p:strVal val="visible"/>
                                      </p:to>
                                    </p:set>
                                    <p:animEffect transition="in" filter="fade">
                                      <p:cBhvr>
                                        <p:cTn id="65" dur="500"/>
                                        <p:tgtEl>
                                          <p:spTgt spid="115"/>
                                        </p:tgtEl>
                                      </p:cBhvr>
                                    </p:animEffect>
                                  </p:childTnLst>
                                </p:cTn>
                              </p:par>
                            </p:childTnLst>
                          </p:cTn>
                        </p:par>
                        <p:par>
                          <p:cTn id="66" fill="hold">
                            <p:stCondLst>
                              <p:cond delay="8000"/>
                            </p:stCondLst>
                            <p:childTnLst>
                              <p:par>
                                <p:cTn id="67" presetID="53" presetClass="entr" presetSubtype="16" fill="hold" nodeType="afterEffect">
                                  <p:stCondLst>
                                    <p:cond delay="0"/>
                                  </p:stCondLst>
                                  <p:childTnLst>
                                    <p:set>
                                      <p:cBhvr>
                                        <p:cTn id="68" dur="1" fill="hold">
                                          <p:stCondLst>
                                            <p:cond delay="0"/>
                                          </p:stCondLst>
                                        </p:cTn>
                                        <p:tgtEl>
                                          <p:spTgt spid="109"/>
                                        </p:tgtEl>
                                        <p:attrNameLst>
                                          <p:attrName>style.visibility</p:attrName>
                                        </p:attrNameLst>
                                      </p:cBhvr>
                                      <p:to>
                                        <p:strVal val="visible"/>
                                      </p:to>
                                    </p:set>
                                    <p:anim calcmode="lin" valueType="num">
                                      <p:cBhvr>
                                        <p:cTn id="69" dur="500" fill="hold"/>
                                        <p:tgtEl>
                                          <p:spTgt spid="109"/>
                                        </p:tgtEl>
                                        <p:attrNameLst>
                                          <p:attrName>ppt_w</p:attrName>
                                        </p:attrNameLst>
                                      </p:cBhvr>
                                      <p:tavLst>
                                        <p:tav tm="0">
                                          <p:val>
                                            <p:fltVal val="0"/>
                                          </p:val>
                                        </p:tav>
                                        <p:tav tm="100000">
                                          <p:val>
                                            <p:strVal val="#ppt_w"/>
                                          </p:val>
                                        </p:tav>
                                      </p:tavLst>
                                    </p:anim>
                                    <p:anim calcmode="lin" valueType="num">
                                      <p:cBhvr>
                                        <p:cTn id="70" dur="500" fill="hold"/>
                                        <p:tgtEl>
                                          <p:spTgt spid="109"/>
                                        </p:tgtEl>
                                        <p:attrNameLst>
                                          <p:attrName>ppt_h</p:attrName>
                                        </p:attrNameLst>
                                      </p:cBhvr>
                                      <p:tavLst>
                                        <p:tav tm="0">
                                          <p:val>
                                            <p:fltVal val="0"/>
                                          </p:val>
                                        </p:tav>
                                        <p:tav tm="100000">
                                          <p:val>
                                            <p:strVal val="#ppt_h"/>
                                          </p:val>
                                        </p:tav>
                                      </p:tavLst>
                                    </p:anim>
                                    <p:animEffect transition="in" filter="fade">
                                      <p:cBhvr>
                                        <p:cTn id="71" dur="500"/>
                                        <p:tgtEl>
                                          <p:spTgt spid="109"/>
                                        </p:tgtEl>
                                      </p:cBhvr>
                                    </p:animEffect>
                                  </p:childTnLst>
                                </p:cTn>
                              </p:par>
                            </p:childTnLst>
                          </p:cTn>
                        </p:par>
                        <p:par>
                          <p:cTn id="72" fill="hold">
                            <p:stCondLst>
                              <p:cond delay="8500"/>
                            </p:stCondLst>
                            <p:childTnLst>
                              <p:par>
                                <p:cTn id="73" presetID="10" presetClass="entr" presetSubtype="0" fill="hold" nodeType="afterEffect">
                                  <p:stCondLst>
                                    <p:cond delay="0"/>
                                  </p:stCondLst>
                                  <p:childTnLst>
                                    <p:set>
                                      <p:cBhvr>
                                        <p:cTn id="74" dur="1" fill="hold">
                                          <p:stCondLst>
                                            <p:cond delay="0"/>
                                          </p:stCondLst>
                                        </p:cTn>
                                        <p:tgtEl>
                                          <p:spTgt spid="118"/>
                                        </p:tgtEl>
                                        <p:attrNameLst>
                                          <p:attrName>style.visibility</p:attrName>
                                        </p:attrNameLst>
                                      </p:cBhvr>
                                      <p:to>
                                        <p:strVal val="visible"/>
                                      </p:to>
                                    </p:set>
                                    <p:animEffect transition="in" filter="fade">
                                      <p:cBhvr>
                                        <p:cTn id="75" dur="500"/>
                                        <p:tgtEl>
                                          <p:spTgt spid="118"/>
                                        </p:tgtEl>
                                      </p:cBhvr>
                                    </p:animEffect>
                                  </p:childTnLst>
                                </p:cTn>
                              </p:par>
                            </p:childTnLst>
                          </p:cTn>
                        </p:par>
                        <p:par>
                          <p:cTn id="76" fill="hold">
                            <p:stCondLst>
                              <p:cond delay="9000"/>
                            </p:stCondLst>
                            <p:childTnLst>
                              <p:par>
                                <p:cTn id="77" presetID="10" presetClass="entr" presetSubtype="0" fill="hold" grpId="0" nodeType="afterEffect">
                                  <p:stCondLst>
                                    <p:cond delay="0"/>
                                  </p:stCondLst>
                                  <p:childTnLst>
                                    <p:set>
                                      <p:cBhvr>
                                        <p:cTn id="78" dur="1" fill="hold">
                                          <p:stCondLst>
                                            <p:cond delay="0"/>
                                          </p:stCondLst>
                                        </p:cTn>
                                        <p:tgtEl>
                                          <p:spTgt spid="121"/>
                                        </p:tgtEl>
                                        <p:attrNameLst>
                                          <p:attrName>style.visibility</p:attrName>
                                        </p:attrNameLst>
                                      </p:cBhvr>
                                      <p:to>
                                        <p:strVal val="visible"/>
                                      </p:to>
                                    </p:set>
                                    <p:animEffect transition="in" filter="fade">
                                      <p:cBhvr>
                                        <p:cTn id="79" dur="500"/>
                                        <p:tgtEl>
                                          <p:spTgt spid="1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2" grpId="0"/>
      <p:bldP spid="63" grpId="0" animBg="1"/>
      <p:bldP spid="64" grpId="0"/>
      <p:bldP spid="65" grpId="0" animBg="1"/>
      <p:bldP spid="66" grpId="0"/>
      <p:bldP spid="121"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图片占位符 10"/>
          <p:cNvPicPr>
            <a:picLocks noGrp="1" noChangeAspect="1"/>
          </p:cNvPicPr>
          <p:nvPr>
            <p:ph type="pic" sz="quarter" idx="10"/>
          </p:nvPr>
        </p:nvPicPr>
        <p:blipFill>
          <a:blip r:embed="rId1" cstate="screen"/>
          <a:srcRect/>
          <a:stretch>
            <a:fillRect/>
          </a:stretch>
        </p:blipFill>
        <p:spPr/>
      </p:pic>
      <p:sp>
        <p:nvSpPr>
          <p:cNvPr id="2" name="Rectangle 1"/>
          <p:cNvSpPr/>
          <p:nvPr/>
        </p:nvSpPr>
        <p:spPr>
          <a:xfrm>
            <a:off x="0" y="0"/>
            <a:ext cx="12192000" cy="6858000"/>
          </a:xfrm>
          <a:prstGeom prst="rect">
            <a:avLst/>
          </a:prstGeom>
          <a:solidFill>
            <a:schemeClr val="bg1">
              <a:lumMod val="10000"/>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 name="Title 1"/>
          <p:cNvSpPr txBox="1"/>
          <p:nvPr/>
        </p:nvSpPr>
        <p:spPr>
          <a:xfrm>
            <a:off x="3717925" y="4519613"/>
            <a:ext cx="4756150" cy="558800"/>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lgn="ctr">
              <a:defRPr/>
            </a:pPr>
            <a:r>
              <a:rPr lang="en-US" altLang="zh-CN" sz="4000" b="1" spc="300" dirty="0">
                <a:solidFill>
                  <a:srgbClr val="F6F8F8"/>
                </a:solidFill>
                <a:cs typeface="+mn-ea"/>
                <a:sym typeface="+mn-lt"/>
              </a:rPr>
              <a:t>Your Title Here</a:t>
            </a:r>
            <a:endParaRPr lang="en-US" altLang="zh-CN" sz="4000" b="1" spc="300" dirty="0">
              <a:solidFill>
                <a:srgbClr val="F6F8F8"/>
              </a:solidFill>
              <a:cs typeface="+mn-ea"/>
              <a:sym typeface="+mn-lt"/>
            </a:endParaRPr>
          </a:p>
        </p:txBody>
      </p:sp>
      <p:sp>
        <p:nvSpPr>
          <p:cNvPr id="8" name="Text Placeholder 2"/>
          <p:cNvSpPr txBox="1"/>
          <p:nvPr/>
        </p:nvSpPr>
        <p:spPr>
          <a:xfrm>
            <a:off x="-2692400" y="730250"/>
            <a:ext cx="3246438" cy="2794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rPr>
              <a:t>SUBTITLE</a:t>
            </a:r>
            <a:endParaRPr kumimoji="0" lang="en-US" sz="3200" b="0" i="0" u="none" strike="noStrike" kern="1200" cap="none" spc="0" normalizeH="0" baseline="0" noProof="0" dirty="0">
              <a:ln>
                <a:noFill/>
              </a:ln>
              <a:solidFill>
                <a:srgbClr val="F6F8F8">
                  <a:lumMod val="90000"/>
                </a:srgbClr>
              </a:solidFill>
              <a:effectLst/>
              <a:uLnTx/>
              <a:uFillTx/>
              <a:latin typeface="Arial" panose="020B0604020202020204"/>
              <a:ea typeface="微软雅黑"/>
              <a:cs typeface="+mn-ea"/>
              <a:sym typeface="+mn-lt"/>
            </a:endParaRPr>
          </a:p>
        </p:txBody>
      </p:sp>
      <p:sp>
        <p:nvSpPr>
          <p:cNvPr id="10" name="TextBox 9"/>
          <p:cNvSpPr txBox="1"/>
          <p:nvPr/>
        </p:nvSpPr>
        <p:spPr>
          <a:xfrm>
            <a:off x="1708150" y="5213350"/>
            <a:ext cx="8775700" cy="750888"/>
          </a:xfrm>
          <a:prstGeom prst="rect">
            <a:avLst/>
          </a:prstGeom>
          <a:noFill/>
        </p:spPr>
        <p:txBody>
          <a:bodyPr lIns="0" tIns="34290" rIns="0" bIns="34290">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en-US" sz="1200" b="1"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Lorem ipsum dolor sit amet, </a:t>
            </a:r>
            <a:r>
              <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rPr>
              <a:t>consectetur adipiscing elit. In accusing euismod dolor, ac blandit mi volutpat tincidunt. In lacinia elit in orci venenatis, non consectetur est bibendum. In vehicula mauris metus,Lorem ipsum dolor.</a:t>
            </a:r>
            <a:endParaRPr kumimoji="0" lang="en-US" sz="1200" b="0" i="0" u="none" strike="noStrike" kern="1200" cap="none" spc="0" normalizeH="0" baseline="0" noProof="0" dirty="0">
              <a:ln>
                <a:noFill/>
              </a:ln>
              <a:solidFill>
                <a:srgbClr val="F6F8F8">
                  <a:lumMod val="95000"/>
                </a:srgbClr>
              </a:solidFill>
              <a:effectLst/>
              <a:uLnTx/>
              <a:uFillTx/>
              <a:latin typeface="Arial" panose="020B0604020202020204"/>
              <a:ea typeface="微软雅黑"/>
              <a:cs typeface="+mn-ea"/>
              <a:sym typeface="+mn-lt"/>
            </a:endParaRPr>
          </a:p>
        </p:txBody>
      </p:sp>
      <p:sp>
        <p:nvSpPr>
          <p:cNvPr id="22" name="Oval 21"/>
          <p:cNvSpPr/>
          <p:nvPr/>
        </p:nvSpPr>
        <p:spPr>
          <a:xfrm rot="16200000">
            <a:off x="4394994" y="865981"/>
            <a:ext cx="3441700" cy="3443288"/>
          </a:xfrm>
          <a:prstGeom prst="ellipse">
            <a:avLst/>
          </a:prstGeom>
          <a:noFill/>
          <a:ln>
            <a:solidFill>
              <a:schemeClr val="tx2"/>
            </a:solidFill>
            <a:prstDash val="dash"/>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23" name="Oval 22"/>
          <p:cNvSpPr/>
          <p:nvPr/>
        </p:nvSpPr>
        <p:spPr>
          <a:xfrm rot="16200000">
            <a:off x="4354513" y="730250"/>
            <a:ext cx="3443288" cy="3443287"/>
          </a:xfrm>
          <a:prstGeom prst="ellipse">
            <a:avLst/>
          </a:prstGeom>
          <a:solidFill>
            <a:schemeClr val="accent2">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0184" name="Freeform 17"/>
          <p:cNvSpPr>
            <a:spLocks noEditPoints="1"/>
          </p:cNvSpPr>
          <p:nvPr/>
        </p:nvSpPr>
        <p:spPr bwMode="auto">
          <a:xfrm>
            <a:off x="5395913" y="1771650"/>
            <a:ext cx="1360487" cy="1360488"/>
          </a:xfrm>
          <a:custGeom>
            <a:avLst/>
            <a:gdLst>
              <a:gd name="T0" fmla="*/ 703367 w 176"/>
              <a:gd name="T1" fmla="*/ 255067 h 176"/>
              <a:gd name="T2" fmla="*/ 680180 w 176"/>
              <a:gd name="T3" fmla="*/ 247338 h 176"/>
              <a:gd name="T4" fmla="*/ 656992 w 176"/>
              <a:gd name="T5" fmla="*/ 255067 h 176"/>
              <a:gd name="T6" fmla="*/ 533323 w 176"/>
              <a:gd name="T7" fmla="*/ 378736 h 176"/>
              <a:gd name="T8" fmla="*/ 525593 w 176"/>
              <a:gd name="T9" fmla="*/ 401924 h 176"/>
              <a:gd name="T10" fmla="*/ 556511 w 176"/>
              <a:gd name="T11" fmla="*/ 432842 h 176"/>
              <a:gd name="T12" fmla="*/ 579698 w 176"/>
              <a:gd name="T13" fmla="*/ 425112 h 176"/>
              <a:gd name="T14" fmla="*/ 649262 w 176"/>
              <a:gd name="T15" fmla="*/ 355548 h 176"/>
              <a:gd name="T16" fmla="*/ 649262 w 176"/>
              <a:gd name="T17" fmla="*/ 711097 h 176"/>
              <a:gd name="T18" fmla="*/ 680180 w 176"/>
              <a:gd name="T19" fmla="*/ 742014 h 176"/>
              <a:gd name="T20" fmla="*/ 711097 w 176"/>
              <a:gd name="T21" fmla="*/ 711097 h 176"/>
              <a:gd name="T22" fmla="*/ 711097 w 176"/>
              <a:gd name="T23" fmla="*/ 355548 h 176"/>
              <a:gd name="T24" fmla="*/ 780661 w 176"/>
              <a:gd name="T25" fmla="*/ 425112 h 176"/>
              <a:gd name="T26" fmla="*/ 803849 w 176"/>
              <a:gd name="T27" fmla="*/ 432842 h 176"/>
              <a:gd name="T28" fmla="*/ 834766 w 176"/>
              <a:gd name="T29" fmla="*/ 401924 h 176"/>
              <a:gd name="T30" fmla="*/ 827036 w 176"/>
              <a:gd name="T31" fmla="*/ 378736 h 176"/>
              <a:gd name="T32" fmla="*/ 703367 w 176"/>
              <a:gd name="T33" fmla="*/ 255067 h 176"/>
              <a:gd name="T34" fmla="*/ 1236690 w 176"/>
              <a:gd name="T35" fmla="*/ 0 h 176"/>
              <a:gd name="T36" fmla="*/ 123669 w 176"/>
              <a:gd name="T37" fmla="*/ 0 h 176"/>
              <a:gd name="T38" fmla="*/ 0 w 176"/>
              <a:gd name="T39" fmla="*/ 123669 h 176"/>
              <a:gd name="T40" fmla="*/ 0 w 176"/>
              <a:gd name="T41" fmla="*/ 1051187 h 176"/>
              <a:gd name="T42" fmla="*/ 123669 w 176"/>
              <a:gd name="T43" fmla="*/ 1174856 h 176"/>
              <a:gd name="T44" fmla="*/ 556511 w 176"/>
              <a:gd name="T45" fmla="*/ 1174856 h 176"/>
              <a:gd name="T46" fmla="*/ 556511 w 176"/>
              <a:gd name="T47" fmla="*/ 1298525 h 176"/>
              <a:gd name="T48" fmla="*/ 463759 w 176"/>
              <a:gd name="T49" fmla="*/ 1298525 h 176"/>
              <a:gd name="T50" fmla="*/ 432842 w 176"/>
              <a:gd name="T51" fmla="*/ 1329442 h 176"/>
              <a:gd name="T52" fmla="*/ 463759 w 176"/>
              <a:gd name="T53" fmla="*/ 1360359 h 176"/>
              <a:gd name="T54" fmla="*/ 896600 w 176"/>
              <a:gd name="T55" fmla="*/ 1360359 h 176"/>
              <a:gd name="T56" fmla="*/ 927518 w 176"/>
              <a:gd name="T57" fmla="*/ 1329442 h 176"/>
              <a:gd name="T58" fmla="*/ 896600 w 176"/>
              <a:gd name="T59" fmla="*/ 1298525 h 176"/>
              <a:gd name="T60" fmla="*/ 803849 w 176"/>
              <a:gd name="T61" fmla="*/ 1298525 h 176"/>
              <a:gd name="T62" fmla="*/ 803849 w 176"/>
              <a:gd name="T63" fmla="*/ 1174856 h 176"/>
              <a:gd name="T64" fmla="*/ 1236690 w 176"/>
              <a:gd name="T65" fmla="*/ 1174856 h 176"/>
              <a:gd name="T66" fmla="*/ 1360359 w 176"/>
              <a:gd name="T67" fmla="*/ 1051187 h 176"/>
              <a:gd name="T68" fmla="*/ 1360359 w 176"/>
              <a:gd name="T69" fmla="*/ 123669 h 176"/>
              <a:gd name="T70" fmla="*/ 1236690 w 176"/>
              <a:gd name="T71" fmla="*/ 0 h 176"/>
              <a:gd name="T72" fmla="*/ 742014 w 176"/>
              <a:gd name="T73" fmla="*/ 1298525 h 176"/>
              <a:gd name="T74" fmla="*/ 618345 w 176"/>
              <a:gd name="T75" fmla="*/ 1298525 h 176"/>
              <a:gd name="T76" fmla="*/ 618345 w 176"/>
              <a:gd name="T77" fmla="*/ 1174856 h 176"/>
              <a:gd name="T78" fmla="*/ 742014 w 176"/>
              <a:gd name="T79" fmla="*/ 1174856 h 176"/>
              <a:gd name="T80" fmla="*/ 742014 w 176"/>
              <a:gd name="T81" fmla="*/ 1298525 h 176"/>
              <a:gd name="T82" fmla="*/ 1298525 w 176"/>
              <a:gd name="T83" fmla="*/ 1051187 h 176"/>
              <a:gd name="T84" fmla="*/ 1236690 w 176"/>
              <a:gd name="T85" fmla="*/ 1113021 h 176"/>
              <a:gd name="T86" fmla="*/ 123669 w 176"/>
              <a:gd name="T87" fmla="*/ 1113021 h 176"/>
              <a:gd name="T88" fmla="*/ 61835 w 176"/>
              <a:gd name="T89" fmla="*/ 1051187 h 176"/>
              <a:gd name="T90" fmla="*/ 61835 w 176"/>
              <a:gd name="T91" fmla="*/ 989352 h 176"/>
              <a:gd name="T92" fmla="*/ 1298525 w 176"/>
              <a:gd name="T93" fmla="*/ 989352 h 176"/>
              <a:gd name="T94" fmla="*/ 1298525 w 176"/>
              <a:gd name="T95" fmla="*/ 1051187 h 176"/>
              <a:gd name="T96" fmla="*/ 1298525 w 176"/>
              <a:gd name="T97" fmla="*/ 927518 h 176"/>
              <a:gd name="T98" fmla="*/ 61835 w 176"/>
              <a:gd name="T99" fmla="*/ 927518 h 176"/>
              <a:gd name="T100" fmla="*/ 61835 w 176"/>
              <a:gd name="T101" fmla="*/ 123669 h 176"/>
              <a:gd name="T102" fmla="*/ 123669 w 176"/>
              <a:gd name="T103" fmla="*/ 61835 h 176"/>
              <a:gd name="T104" fmla="*/ 1236690 w 176"/>
              <a:gd name="T105" fmla="*/ 61835 h 176"/>
              <a:gd name="T106" fmla="*/ 1298525 w 176"/>
              <a:gd name="T107" fmla="*/ 123669 h 176"/>
              <a:gd name="T108" fmla="*/ 1298525 w 176"/>
              <a:gd name="T109" fmla="*/ 927518 h 17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0" t="0" r="r" b="b"/>
            <a:pathLst>
              <a:path w="176" h="176">
                <a:moveTo>
                  <a:pt x="91" y="33"/>
                </a:moveTo>
                <a:cubicBezTo>
                  <a:pt x="90" y="32"/>
                  <a:pt x="89" y="32"/>
                  <a:pt x="88" y="32"/>
                </a:cubicBezTo>
                <a:cubicBezTo>
                  <a:pt x="87" y="32"/>
                  <a:pt x="86" y="32"/>
                  <a:pt x="85" y="33"/>
                </a:cubicBezTo>
                <a:cubicBezTo>
                  <a:pt x="69" y="49"/>
                  <a:pt x="69" y="49"/>
                  <a:pt x="69" y="49"/>
                </a:cubicBezTo>
                <a:cubicBezTo>
                  <a:pt x="68" y="50"/>
                  <a:pt x="68" y="51"/>
                  <a:pt x="68" y="52"/>
                </a:cubicBezTo>
                <a:cubicBezTo>
                  <a:pt x="68" y="54"/>
                  <a:pt x="70" y="56"/>
                  <a:pt x="72" y="56"/>
                </a:cubicBezTo>
                <a:cubicBezTo>
                  <a:pt x="73" y="56"/>
                  <a:pt x="74" y="56"/>
                  <a:pt x="75" y="55"/>
                </a:cubicBezTo>
                <a:cubicBezTo>
                  <a:pt x="84" y="46"/>
                  <a:pt x="84" y="46"/>
                  <a:pt x="84" y="46"/>
                </a:cubicBezTo>
                <a:cubicBezTo>
                  <a:pt x="84" y="92"/>
                  <a:pt x="84" y="92"/>
                  <a:pt x="84" y="92"/>
                </a:cubicBezTo>
                <a:cubicBezTo>
                  <a:pt x="84" y="94"/>
                  <a:pt x="86" y="96"/>
                  <a:pt x="88" y="96"/>
                </a:cubicBezTo>
                <a:cubicBezTo>
                  <a:pt x="90" y="96"/>
                  <a:pt x="92" y="94"/>
                  <a:pt x="92" y="92"/>
                </a:cubicBezTo>
                <a:cubicBezTo>
                  <a:pt x="92" y="46"/>
                  <a:pt x="92" y="46"/>
                  <a:pt x="92" y="46"/>
                </a:cubicBezTo>
                <a:cubicBezTo>
                  <a:pt x="101" y="55"/>
                  <a:pt x="101" y="55"/>
                  <a:pt x="101" y="55"/>
                </a:cubicBezTo>
                <a:cubicBezTo>
                  <a:pt x="102" y="56"/>
                  <a:pt x="103" y="56"/>
                  <a:pt x="104" y="56"/>
                </a:cubicBezTo>
                <a:cubicBezTo>
                  <a:pt x="106" y="56"/>
                  <a:pt x="108" y="54"/>
                  <a:pt x="108" y="52"/>
                </a:cubicBezTo>
                <a:cubicBezTo>
                  <a:pt x="108" y="51"/>
                  <a:pt x="108" y="50"/>
                  <a:pt x="107" y="49"/>
                </a:cubicBezTo>
                <a:lnTo>
                  <a:pt x="91" y="33"/>
                </a:lnTo>
                <a:close/>
                <a:moveTo>
                  <a:pt x="160" y="0"/>
                </a:moveTo>
                <a:cubicBezTo>
                  <a:pt x="16" y="0"/>
                  <a:pt x="16" y="0"/>
                  <a:pt x="16" y="0"/>
                </a:cubicBezTo>
                <a:cubicBezTo>
                  <a:pt x="7" y="0"/>
                  <a:pt x="0" y="7"/>
                  <a:pt x="0" y="16"/>
                </a:cubicBezTo>
                <a:cubicBezTo>
                  <a:pt x="0" y="136"/>
                  <a:pt x="0" y="136"/>
                  <a:pt x="0" y="136"/>
                </a:cubicBezTo>
                <a:cubicBezTo>
                  <a:pt x="0" y="145"/>
                  <a:pt x="7" y="152"/>
                  <a:pt x="16" y="152"/>
                </a:cubicBezTo>
                <a:cubicBezTo>
                  <a:pt x="72" y="152"/>
                  <a:pt x="72" y="152"/>
                  <a:pt x="72" y="152"/>
                </a:cubicBezTo>
                <a:cubicBezTo>
                  <a:pt x="72" y="168"/>
                  <a:pt x="72" y="168"/>
                  <a:pt x="72" y="168"/>
                </a:cubicBezTo>
                <a:cubicBezTo>
                  <a:pt x="60" y="168"/>
                  <a:pt x="60" y="168"/>
                  <a:pt x="60" y="168"/>
                </a:cubicBezTo>
                <a:cubicBezTo>
                  <a:pt x="58" y="168"/>
                  <a:pt x="56" y="170"/>
                  <a:pt x="56" y="172"/>
                </a:cubicBezTo>
                <a:cubicBezTo>
                  <a:pt x="56" y="174"/>
                  <a:pt x="58" y="176"/>
                  <a:pt x="60" y="176"/>
                </a:cubicBezTo>
                <a:cubicBezTo>
                  <a:pt x="116" y="176"/>
                  <a:pt x="116" y="176"/>
                  <a:pt x="116" y="176"/>
                </a:cubicBezTo>
                <a:cubicBezTo>
                  <a:pt x="118" y="176"/>
                  <a:pt x="120" y="174"/>
                  <a:pt x="120" y="172"/>
                </a:cubicBezTo>
                <a:cubicBezTo>
                  <a:pt x="120" y="170"/>
                  <a:pt x="118" y="168"/>
                  <a:pt x="116" y="168"/>
                </a:cubicBezTo>
                <a:cubicBezTo>
                  <a:pt x="104" y="168"/>
                  <a:pt x="104" y="168"/>
                  <a:pt x="104" y="168"/>
                </a:cubicBezTo>
                <a:cubicBezTo>
                  <a:pt x="104" y="152"/>
                  <a:pt x="104" y="152"/>
                  <a:pt x="104" y="152"/>
                </a:cubicBezTo>
                <a:cubicBezTo>
                  <a:pt x="160" y="152"/>
                  <a:pt x="160" y="152"/>
                  <a:pt x="160" y="152"/>
                </a:cubicBezTo>
                <a:cubicBezTo>
                  <a:pt x="169" y="152"/>
                  <a:pt x="176" y="145"/>
                  <a:pt x="176" y="136"/>
                </a:cubicBezTo>
                <a:cubicBezTo>
                  <a:pt x="176" y="16"/>
                  <a:pt x="176" y="16"/>
                  <a:pt x="176" y="16"/>
                </a:cubicBezTo>
                <a:cubicBezTo>
                  <a:pt x="176" y="7"/>
                  <a:pt x="169" y="0"/>
                  <a:pt x="160" y="0"/>
                </a:cubicBezTo>
                <a:moveTo>
                  <a:pt x="96" y="168"/>
                </a:moveTo>
                <a:cubicBezTo>
                  <a:pt x="80" y="168"/>
                  <a:pt x="80" y="168"/>
                  <a:pt x="80" y="168"/>
                </a:cubicBezTo>
                <a:cubicBezTo>
                  <a:pt x="80" y="152"/>
                  <a:pt x="80" y="152"/>
                  <a:pt x="80" y="152"/>
                </a:cubicBezTo>
                <a:cubicBezTo>
                  <a:pt x="96" y="152"/>
                  <a:pt x="96" y="152"/>
                  <a:pt x="96" y="152"/>
                </a:cubicBezTo>
                <a:lnTo>
                  <a:pt x="96" y="168"/>
                </a:lnTo>
                <a:close/>
                <a:moveTo>
                  <a:pt x="168" y="136"/>
                </a:moveTo>
                <a:cubicBezTo>
                  <a:pt x="168" y="140"/>
                  <a:pt x="164" y="144"/>
                  <a:pt x="160" y="144"/>
                </a:cubicBezTo>
                <a:cubicBezTo>
                  <a:pt x="16" y="144"/>
                  <a:pt x="16" y="144"/>
                  <a:pt x="16" y="144"/>
                </a:cubicBezTo>
                <a:cubicBezTo>
                  <a:pt x="12" y="144"/>
                  <a:pt x="8" y="140"/>
                  <a:pt x="8" y="136"/>
                </a:cubicBezTo>
                <a:cubicBezTo>
                  <a:pt x="8" y="128"/>
                  <a:pt x="8" y="128"/>
                  <a:pt x="8" y="128"/>
                </a:cubicBezTo>
                <a:cubicBezTo>
                  <a:pt x="168" y="128"/>
                  <a:pt x="168" y="128"/>
                  <a:pt x="168" y="128"/>
                </a:cubicBezTo>
                <a:lnTo>
                  <a:pt x="168" y="136"/>
                </a:lnTo>
                <a:close/>
                <a:moveTo>
                  <a:pt x="168" y="120"/>
                </a:moveTo>
                <a:cubicBezTo>
                  <a:pt x="8" y="120"/>
                  <a:pt x="8" y="120"/>
                  <a:pt x="8" y="120"/>
                </a:cubicBezTo>
                <a:cubicBezTo>
                  <a:pt x="8" y="16"/>
                  <a:pt x="8" y="16"/>
                  <a:pt x="8" y="16"/>
                </a:cubicBezTo>
                <a:cubicBezTo>
                  <a:pt x="8" y="12"/>
                  <a:pt x="12" y="8"/>
                  <a:pt x="16" y="8"/>
                </a:cubicBezTo>
                <a:cubicBezTo>
                  <a:pt x="160" y="8"/>
                  <a:pt x="160" y="8"/>
                  <a:pt x="160" y="8"/>
                </a:cubicBezTo>
                <a:cubicBezTo>
                  <a:pt x="164" y="8"/>
                  <a:pt x="168" y="12"/>
                  <a:pt x="168" y="16"/>
                </a:cubicBezTo>
                <a:lnTo>
                  <a:pt x="168" y="1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7522" name="Group 1"/>
          <p:cNvGrpSpPr/>
          <p:nvPr/>
        </p:nvGrpSpPr>
        <p:grpSpPr bwMode="auto">
          <a:xfrm>
            <a:off x="1763713" y="1801813"/>
            <a:ext cx="8588375" cy="4602162"/>
            <a:chOff x="1307355" y="1192903"/>
            <a:chExt cx="9523052" cy="5102164"/>
          </a:xfrm>
        </p:grpSpPr>
        <p:grpSp>
          <p:nvGrpSpPr>
            <p:cNvPr id="107526" name="Group 121"/>
            <p:cNvGrpSpPr/>
            <p:nvPr/>
          </p:nvGrpSpPr>
          <p:grpSpPr bwMode="auto">
            <a:xfrm>
              <a:off x="5331044" y="1192903"/>
              <a:ext cx="1554396" cy="755029"/>
              <a:chOff x="5331043" y="1192903"/>
              <a:chExt cx="1554396" cy="755029"/>
            </a:xfrm>
          </p:grpSpPr>
          <p:sp>
            <p:nvSpPr>
              <p:cNvPr id="123" name="Rounded Rectangle 122"/>
              <p:cNvSpPr/>
              <p:nvPr/>
            </p:nvSpPr>
            <p:spPr>
              <a:xfrm>
                <a:off x="5331328" y="1192903"/>
                <a:ext cx="1554316" cy="755028"/>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7563" name="TextBox 123"/>
              <p:cNvSpPr txBox="1">
                <a:spLocks noChangeArrowheads="1"/>
              </p:cNvSpPr>
              <p:nvPr/>
            </p:nvSpPr>
            <p:spPr bwMode="auto">
              <a:xfrm>
                <a:off x="5609450" y="1277382"/>
                <a:ext cx="998071" cy="5807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Identify</a:t>
                </a:r>
                <a:endPar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Problem</a:t>
                </a:r>
                <a:endParaRPr kumimoji="0" lang="id-ID" altLang="zh-CN" sz="14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cxnSp>
          <p:nvCxnSpPr>
            <p:cNvPr id="125" name="Straight Arrow Connector 124"/>
            <p:cNvCxnSpPr/>
            <p:nvPr/>
          </p:nvCxnSpPr>
          <p:spPr>
            <a:xfrm>
              <a:off x="6097045" y="2027131"/>
              <a:ext cx="0" cy="395994"/>
            </a:xfrm>
            <a:prstGeom prst="straightConnector1">
              <a:avLst/>
            </a:prstGeom>
            <a:ln w="34925">
              <a:solidFill>
                <a:schemeClr val="tx2"/>
              </a:solidFill>
              <a:tailEnd type="triangle"/>
            </a:ln>
          </p:spPr>
          <p:style>
            <a:lnRef idx="1">
              <a:schemeClr val="accent1"/>
            </a:lnRef>
            <a:fillRef idx="0">
              <a:schemeClr val="accent1"/>
            </a:fillRef>
            <a:effectRef idx="0">
              <a:schemeClr val="accent1"/>
            </a:effectRef>
            <a:fontRef idx="minor">
              <a:schemeClr val="tx1"/>
            </a:fontRef>
          </p:style>
        </p:cxnSp>
        <p:grpSp>
          <p:nvGrpSpPr>
            <p:cNvPr id="126" name="Group 125"/>
            <p:cNvGrpSpPr/>
            <p:nvPr/>
          </p:nvGrpSpPr>
          <p:grpSpPr>
            <a:xfrm>
              <a:off x="5369427" y="2466572"/>
              <a:ext cx="1468803" cy="1103509"/>
              <a:chOff x="4353117" y="2901970"/>
              <a:chExt cx="1468802" cy="1103509"/>
            </a:xfrm>
            <a:solidFill>
              <a:schemeClr val="accent2"/>
            </a:solidFill>
          </p:grpSpPr>
          <p:sp>
            <p:nvSpPr>
              <p:cNvPr id="127" name="Diamond 126"/>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8" name="TextBox 127"/>
              <p:cNvSpPr txBox="1"/>
              <p:nvPr/>
            </p:nvSpPr>
            <p:spPr>
              <a:xfrm>
                <a:off x="4647654" y="3192114"/>
                <a:ext cx="905129"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User</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“Issues”</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cxnSp>
          <p:nvCxnSpPr>
            <p:cNvPr id="129" name="Straight Arrow Connector 128"/>
            <p:cNvCxnSpPr/>
            <p:nvPr/>
          </p:nvCxnSpPr>
          <p:spPr>
            <a:xfrm flipH="1">
              <a:off x="4928227" y="3017995"/>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30" name="Straight Arrow Connector 129"/>
            <p:cNvCxnSpPr/>
            <p:nvPr/>
          </p:nvCxnSpPr>
          <p:spPr>
            <a:xfrm>
              <a:off x="6885645" y="3017995"/>
              <a:ext cx="403102" cy="0"/>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31" name="TextBox 130"/>
            <p:cNvSpPr txBox="1">
              <a:spLocks noChangeArrowheads="1"/>
            </p:cNvSpPr>
            <p:nvPr/>
          </p:nvSpPr>
          <p:spPr bwMode="auto">
            <a:xfrm>
              <a:off x="4959911" y="2667761"/>
              <a:ext cx="445348"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No</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7532" name="TextBox 131"/>
            <p:cNvSpPr txBox="1">
              <a:spLocks noChangeArrowheads="1"/>
            </p:cNvSpPr>
            <p:nvPr/>
          </p:nvSpPr>
          <p:spPr bwMode="auto">
            <a:xfrm>
              <a:off x="6839878" y="2667761"/>
              <a:ext cx="498157"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33" name="Group 132"/>
            <p:cNvGrpSpPr/>
            <p:nvPr/>
          </p:nvGrpSpPr>
          <p:grpSpPr>
            <a:xfrm>
              <a:off x="7334722" y="2756717"/>
              <a:ext cx="1465895" cy="542855"/>
              <a:chOff x="4355402" y="1874076"/>
              <a:chExt cx="1465895" cy="542854"/>
            </a:xfrm>
            <a:solidFill>
              <a:schemeClr val="accent4"/>
            </a:solidFill>
          </p:grpSpPr>
          <p:sp>
            <p:nvSpPr>
              <p:cNvPr id="134" name="Rectangle 133"/>
              <p:cNvSpPr/>
              <p:nvPr/>
            </p:nvSpPr>
            <p:spPr>
              <a:xfrm>
                <a:off x="4355402" y="1874076"/>
                <a:ext cx="1465895" cy="5428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5" name="TextBox 134"/>
              <p:cNvSpPr txBox="1"/>
              <p:nvPr/>
            </p:nvSpPr>
            <p:spPr>
              <a:xfrm>
                <a:off x="4505141" y="1991616"/>
                <a:ext cx="1166429" cy="30709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Login Fixed</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36" name="Group 135"/>
            <p:cNvGrpSpPr/>
            <p:nvPr/>
          </p:nvGrpSpPr>
          <p:grpSpPr>
            <a:xfrm>
              <a:off x="3413013" y="2482608"/>
              <a:ext cx="1468803" cy="1103509"/>
              <a:chOff x="4353117" y="2901970"/>
              <a:chExt cx="1468802" cy="1103509"/>
            </a:xfrm>
            <a:solidFill>
              <a:schemeClr val="accent3"/>
            </a:solidFill>
          </p:grpSpPr>
          <p:sp>
            <p:nvSpPr>
              <p:cNvPr id="137" name="Diamond 136"/>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38" name="TextBox 137"/>
              <p:cNvSpPr txBox="1"/>
              <p:nvPr/>
            </p:nvSpPr>
            <p:spPr>
              <a:xfrm>
                <a:off x="4657431" y="3192114"/>
                <a:ext cx="88557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Browser</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Issue</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cxnSp>
          <p:nvCxnSpPr>
            <p:cNvPr id="139" name="Straight Arrow Connector 138"/>
            <p:cNvCxnSpPr/>
            <p:nvPr/>
          </p:nvCxnSpPr>
          <p:spPr>
            <a:xfrm flipH="1">
              <a:off x="2909199" y="3017995"/>
              <a:ext cx="403101" cy="0"/>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36" name="TextBox 139"/>
            <p:cNvSpPr txBox="1">
              <a:spLocks noChangeArrowheads="1"/>
            </p:cNvSpPr>
            <p:nvPr/>
          </p:nvSpPr>
          <p:spPr bwMode="auto">
            <a:xfrm>
              <a:off x="2914479" y="2667761"/>
              <a:ext cx="496396"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41" name="Group 140"/>
            <p:cNvGrpSpPr/>
            <p:nvPr/>
          </p:nvGrpSpPr>
          <p:grpSpPr>
            <a:xfrm>
              <a:off x="1307355" y="2756717"/>
              <a:ext cx="1633924" cy="542855"/>
              <a:chOff x="4271397" y="1874076"/>
              <a:chExt cx="1633925" cy="542854"/>
            </a:xfrm>
            <a:solidFill>
              <a:schemeClr val="accent5"/>
            </a:solidFill>
          </p:grpSpPr>
          <p:sp>
            <p:nvSpPr>
              <p:cNvPr id="142" name="Rectangle 141"/>
              <p:cNvSpPr/>
              <p:nvPr/>
            </p:nvSpPr>
            <p:spPr>
              <a:xfrm>
                <a:off x="4355402" y="1874076"/>
                <a:ext cx="1465895" cy="54285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3" name="TextBox 142"/>
              <p:cNvSpPr txBox="1"/>
              <p:nvPr/>
            </p:nvSpPr>
            <p:spPr>
              <a:xfrm>
                <a:off x="4271397" y="1991616"/>
                <a:ext cx="1633925" cy="30709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Different Browser</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cxnSp>
          <p:nvCxnSpPr>
            <p:cNvPr id="144" name="Straight Arrow Connector 143"/>
            <p:cNvCxnSpPr/>
            <p:nvPr/>
          </p:nvCxnSpPr>
          <p:spPr>
            <a:xfrm>
              <a:off x="4134346" y="3626946"/>
              <a:ext cx="0" cy="395995"/>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sp>
          <p:nvSpPr>
            <p:cNvPr id="107539" name="TextBox 144"/>
            <p:cNvSpPr txBox="1">
              <a:spLocks noChangeArrowheads="1"/>
            </p:cNvSpPr>
            <p:nvPr/>
          </p:nvSpPr>
          <p:spPr bwMode="auto">
            <a:xfrm>
              <a:off x="4137867" y="3626946"/>
              <a:ext cx="445347" cy="30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No</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46" name="Group 145"/>
            <p:cNvGrpSpPr/>
            <p:nvPr/>
          </p:nvGrpSpPr>
          <p:grpSpPr>
            <a:xfrm>
              <a:off x="3413013" y="4091847"/>
              <a:ext cx="1468803" cy="1103509"/>
              <a:chOff x="4353117" y="2901970"/>
              <a:chExt cx="1468802" cy="1103509"/>
            </a:xfrm>
            <a:solidFill>
              <a:schemeClr val="accent6"/>
            </a:solidFill>
          </p:grpSpPr>
          <p:sp>
            <p:nvSpPr>
              <p:cNvPr id="147" name="Diamond 146"/>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48" name="TextBox 147"/>
              <p:cNvSpPr txBox="1"/>
              <p:nvPr/>
            </p:nvSpPr>
            <p:spPr>
              <a:xfrm>
                <a:off x="4652098" y="3192114"/>
                <a:ext cx="896241"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Platform</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Issue</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49" name="Group 148"/>
            <p:cNvGrpSpPr/>
            <p:nvPr/>
          </p:nvGrpSpPr>
          <p:grpSpPr>
            <a:xfrm>
              <a:off x="5381972" y="4091847"/>
              <a:ext cx="1468803" cy="1103509"/>
              <a:chOff x="4353117" y="2901970"/>
              <a:chExt cx="1468802" cy="1103509"/>
            </a:xfrm>
            <a:solidFill>
              <a:schemeClr val="accent1"/>
            </a:solidFill>
          </p:grpSpPr>
          <p:sp>
            <p:nvSpPr>
              <p:cNvPr id="150" name="Diamond 149"/>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1" name="TextBox 150"/>
              <p:cNvSpPr txBox="1"/>
              <p:nvPr/>
            </p:nvSpPr>
            <p:spPr>
              <a:xfrm>
                <a:off x="4660985" y="3192114"/>
                <a:ext cx="87846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Import</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Settings</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52" name="Group 151"/>
            <p:cNvGrpSpPr/>
            <p:nvPr/>
          </p:nvGrpSpPr>
          <p:grpSpPr>
            <a:xfrm>
              <a:off x="7313140" y="4091847"/>
              <a:ext cx="1468803" cy="1103509"/>
              <a:chOff x="4353117" y="2901970"/>
              <a:chExt cx="1468802" cy="1103509"/>
            </a:xfrm>
            <a:solidFill>
              <a:schemeClr val="accent2"/>
            </a:solidFill>
          </p:grpSpPr>
          <p:sp>
            <p:nvSpPr>
              <p:cNvPr id="153" name="Diamond 152"/>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4" name="TextBox 153"/>
              <p:cNvSpPr txBox="1"/>
              <p:nvPr/>
            </p:nvSpPr>
            <p:spPr>
              <a:xfrm>
                <a:off x="4660986" y="3192114"/>
                <a:ext cx="878466"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GL</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Settings</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55" name="Group 154"/>
            <p:cNvGrpSpPr/>
            <p:nvPr/>
          </p:nvGrpSpPr>
          <p:grpSpPr>
            <a:xfrm>
              <a:off x="9256697" y="4091847"/>
              <a:ext cx="1468803" cy="1103509"/>
              <a:chOff x="4353117" y="2901970"/>
              <a:chExt cx="1468802" cy="1103509"/>
            </a:xfrm>
            <a:solidFill>
              <a:schemeClr val="accent3"/>
            </a:solidFill>
          </p:grpSpPr>
          <p:sp>
            <p:nvSpPr>
              <p:cNvPr id="156" name="Diamond 155"/>
              <p:cNvSpPr/>
              <p:nvPr/>
            </p:nvSpPr>
            <p:spPr>
              <a:xfrm>
                <a:off x="4353117" y="2901970"/>
                <a:ext cx="1468802" cy="1103509"/>
              </a:xfrm>
              <a:prstGeom prst="diamond">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57" name="TextBox 156"/>
              <p:cNvSpPr txBox="1"/>
              <p:nvPr/>
            </p:nvSpPr>
            <p:spPr>
              <a:xfrm>
                <a:off x="4675208" y="3192114"/>
                <a:ext cx="850025" cy="511823"/>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Content</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Issue</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cxnSp>
          <p:nvCxnSpPr>
            <p:cNvPr id="158" name="Straight Arrow Connector 157"/>
            <p:cNvCxnSpPr/>
            <p:nvPr/>
          </p:nvCxnSpPr>
          <p:spPr>
            <a:xfrm>
              <a:off x="6889166"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Straight Arrow Connector 158"/>
            <p:cNvCxnSpPr/>
            <p:nvPr/>
          </p:nvCxnSpPr>
          <p:spPr>
            <a:xfrm>
              <a:off x="4137867"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0" name="Straight Arrow Connector 159"/>
            <p:cNvCxnSpPr/>
            <p:nvPr/>
          </p:nvCxnSpPr>
          <p:spPr>
            <a:xfrm>
              <a:off x="4928227"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1" name="Straight Arrow Connector 160"/>
            <p:cNvCxnSpPr/>
            <p:nvPr/>
          </p:nvCxnSpPr>
          <p:spPr>
            <a:xfrm>
              <a:off x="6097045"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2" name="Straight Arrow Connector 161"/>
            <p:cNvCxnSpPr/>
            <p:nvPr/>
          </p:nvCxnSpPr>
          <p:spPr>
            <a:xfrm>
              <a:off x="8828981" y="4644211"/>
              <a:ext cx="403102" cy="0"/>
            </a:xfrm>
            <a:prstGeom prst="straightConnector1">
              <a:avLst/>
            </a:prstGeom>
            <a:ln w="34925">
              <a:solidFill>
                <a:schemeClr val="accent5"/>
              </a:solidFill>
              <a:tailEnd type="triangle"/>
            </a:ln>
          </p:spPr>
          <p:style>
            <a:lnRef idx="1">
              <a:schemeClr val="accent1"/>
            </a:lnRef>
            <a:fillRef idx="0">
              <a:schemeClr val="accent1"/>
            </a:fillRef>
            <a:effectRef idx="0">
              <a:schemeClr val="accent1"/>
            </a:effectRef>
            <a:fontRef idx="minor">
              <a:schemeClr val="tx1"/>
            </a:fontRef>
          </p:style>
        </p:cxnSp>
        <p:cxnSp>
          <p:nvCxnSpPr>
            <p:cNvPr id="163" name="Straight Arrow Connector 162"/>
            <p:cNvCxnSpPr/>
            <p:nvPr/>
          </p:nvCxnSpPr>
          <p:spPr>
            <a:xfrm>
              <a:off x="8036861"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cxnSp>
          <p:nvCxnSpPr>
            <p:cNvPr id="164" name="Straight Arrow Connector 163"/>
            <p:cNvCxnSpPr/>
            <p:nvPr/>
          </p:nvCxnSpPr>
          <p:spPr>
            <a:xfrm>
              <a:off x="9966115" y="5226763"/>
              <a:ext cx="0" cy="395994"/>
            </a:xfrm>
            <a:prstGeom prst="straightConnector1">
              <a:avLst/>
            </a:prstGeom>
            <a:ln w="34925">
              <a:solidFill>
                <a:schemeClr val="accent6"/>
              </a:solidFill>
              <a:tailEnd type="triangle"/>
            </a:ln>
          </p:spPr>
          <p:style>
            <a:lnRef idx="1">
              <a:schemeClr val="accent1"/>
            </a:lnRef>
            <a:fillRef idx="0">
              <a:schemeClr val="accent1"/>
            </a:fillRef>
            <a:effectRef idx="0">
              <a:schemeClr val="accent1"/>
            </a:effectRef>
            <a:fontRef idx="minor">
              <a:schemeClr val="tx1"/>
            </a:fontRef>
          </p:style>
        </p:cxnSp>
        <p:sp>
          <p:nvSpPr>
            <p:cNvPr id="107551" name="TextBox 164"/>
            <p:cNvSpPr txBox="1">
              <a:spLocks noChangeArrowheads="1"/>
            </p:cNvSpPr>
            <p:nvPr/>
          </p:nvSpPr>
          <p:spPr bwMode="auto">
            <a:xfrm>
              <a:off x="4896542" y="4313336"/>
              <a:ext cx="445348"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No</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7552" name="TextBox 165"/>
            <p:cNvSpPr txBox="1">
              <a:spLocks noChangeArrowheads="1"/>
            </p:cNvSpPr>
            <p:nvPr/>
          </p:nvSpPr>
          <p:spPr bwMode="auto">
            <a:xfrm>
              <a:off x="4129065" y="5270762"/>
              <a:ext cx="498157"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7553" name="TextBox 166"/>
            <p:cNvSpPr txBox="1">
              <a:spLocks noChangeArrowheads="1"/>
            </p:cNvSpPr>
            <p:nvPr/>
          </p:nvSpPr>
          <p:spPr bwMode="auto">
            <a:xfrm>
              <a:off x="6841639" y="4309816"/>
              <a:ext cx="443588" cy="306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No</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7554" name="TextBox 167"/>
            <p:cNvSpPr txBox="1">
              <a:spLocks noChangeArrowheads="1"/>
            </p:cNvSpPr>
            <p:nvPr/>
          </p:nvSpPr>
          <p:spPr bwMode="auto">
            <a:xfrm>
              <a:off x="6074162" y="5270762"/>
              <a:ext cx="496396"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69" name="Group 168"/>
            <p:cNvGrpSpPr/>
            <p:nvPr/>
          </p:nvGrpSpPr>
          <p:grpSpPr>
            <a:xfrm>
              <a:off x="3292869" y="5677850"/>
              <a:ext cx="1710932" cy="617217"/>
              <a:chOff x="4355402" y="1874076"/>
              <a:chExt cx="1465895" cy="460624"/>
            </a:xfrm>
            <a:solidFill>
              <a:schemeClr val="accent4"/>
            </a:solidFill>
          </p:grpSpPr>
          <p:sp>
            <p:nvSpPr>
              <p:cNvPr id="170" name="Rectangle 169"/>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1" name="TextBox 170"/>
              <p:cNvSpPr txBox="1"/>
              <p:nvPr/>
            </p:nvSpPr>
            <p:spPr>
              <a:xfrm>
                <a:off x="4546785" y="1915791"/>
                <a:ext cx="1083139"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Use Different</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Platform</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107556" name="TextBox 171"/>
            <p:cNvSpPr txBox="1">
              <a:spLocks noChangeArrowheads="1"/>
            </p:cNvSpPr>
            <p:nvPr/>
          </p:nvSpPr>
          <p:spPr bwMode="auto">
            <a:xfrm>
              <a:off x="8072066" y="5270762"/>
              <a:ext cx="498157"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7557" name="TextBox 172"/>
            <p:cNvSpPr txBox="1">
              <a:spLocks noChangeArrowheads="1"/>
            </p:cNvSpPr>
            <p:nvPr/>
          </p:nvSpPr>
          <p:spPr bwMode="auto">
            <a:xfrm>
              <a:off x="10017163" y="5270762"/>
              <a:ext cx="496396" cy="3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Yes</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74" name="Group 173"/>
            <p:cNvGrpSpPr/>
            <p:nvPr/>
          </p:nvGrpSpPr>
          <p:grpSpPr>
            <a:xfrm>
              <a:off x="5259159" y="5677850"/>
              <a:ext cx="1710932" cy="617217"/>
              <a:chOff x="4355402" y="1874076"/>
              <a:chExt cx="1465895" cy="460624"/>
            </a:xfrm>
            <a:solidFill>
              <a:schemeClr val="accent5"/>
            </a:solidFill>
          </p:grpSpPr>
          <p:sp>
            <p:nvSpPr>
              <p:cNvPr id="175" name="Rectangle 174"/>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6" name="TextBox 175"/>
              <p:cNvSpPr txBox="1"/>
              <p:nvPr/>
            </p:nvSpPr>
            <p:spPr>
              <a:xfrm>
                <a:off x="4601612" y="1915791"/>
                <a:ext cx="973484"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Repubplish</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Content</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77" name="Group 176"/>
            <p:cNvGrpSpPr/>
            <p:nvPr/>
          </p:nvGrpSpPr>
          <p:grpSpPr>
            <a:xfrm>
              <a:off x="7203985" y="5677850"/>
              <a:ext cx="1710932" cy="617217"/>
              <a:chOff x="4355402" y="1874076"/>
              <a:chExt cx="1465895" cy="460624"/>
            </a:xfrm>
            <a:solidFill>
              <a:schemeClr val="accent6"/>
            </a:solidFill>
          </p:grpSpPr>
          <p:sp>
            <p:nvSpPr>
              <p:cNvPr id="178" name="Rectangle 177"/>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79" name="TextBox 178"/>
              <p:cNvSpPr txBox="1"/>
              <p:nvPr/>
            </p:nvSpPr>
            <p:spPr>
              <a:xfrm>
                <a:off x="4712027" y="1915791"/>
                <a:ext cx="752654" cy="381969"/>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Adjust</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Settings</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grpSp>
          <p:nvGrpSpPr>
            <p:cNvPr id="180" name="Group 179"/>
            <p:cNvGrpSpPr/>
            <p:nvPr/>
          </p:nvGrpSpPr>
          <p:grpSpPr>
            <a:xfrm>
              <a:off x="9119475" y="5677849"/>
              <a:ext cx="1710932" cy="617217"/>
              <a:chOff x="4355402" y="1874076"/>
              <a:chExt cx="1465895" cy="460624"/>
            </a:xfrm>
            <a:solidFill>
              <a:schemeClr val="accent2"/>
            </a:solidFill>
          </p:grpSpPr>
          <p:sp>
            <p:nvSpPr>
              <p:cNvPr id="181" name="Rectangle 180"/>
              <p:cNvSpPr/>
              <p:nvPr/>
            </p:nvSpPr>
            <p:spPr>
              <a:xfrm>
                <a:off x="4355402" y="1874076"/>
                <a:ext cx="1465895" cy="46062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6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82" name="TextBox 181"/>
              <p:cNvSpPr txBox="1"/>
              <p:nvPr/>
            </p:nvSpPr>
            <p:spPr>
              <a:xfrm>
                <a:off x="4745626" y="1991615"/>
                <a:ext cx="685461" cy="229181"/>
              </a:xfrm>
              <a:prstGeom prst="rect">
                <a:avLst/>
              </a:prstGeom>
              <a:grpFill/>
              <a:ln>
                <a:noFill/>
              </a:ln>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Testing</a:t>
                </a:r>
                <a:endParaRPr kumimoji="0" lang="id-ID" sz="12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sp>
          <p:nvSpPr>
            <p:cNvPr id="107561" name="TextBox 182"/>
            <p:cNvSpPr txBox="1">
              <a:spLocks noChangeArrowheads="1"/>
            </p:cNvSpPr>
            <p:nvPr/>
          </p:nvSpPr>
          <p:spPr bwMode="auto">
            <a:xfrm>
              <a:off x="8783214" y="4311577"/>
              <a:ext cx="445348" cy="307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No</a:t>
              </a:r>
              <a:endPar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07523"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Paralell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7524"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6" name="Oval 185"/>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8890000" y="3011488"/>
            <a:ext cx="2238375" cy="30797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Description</a:t>
            </a:r>
            <a:endParaRPr kumimoji="0" lang="id-ID" sz="14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3" name="Rectangle 2"/>
          <p:cNvSpPr>
            <a:spLocks noChangeArrowheads="1"/>
          </p:cNvSpPr>
          <p:nvPr/>
        </p:nvSpPr>
        <p:spPr bwMode="auto">
          <a:xfrm>
            <a:off x="8890000" y="3319463"/>
            <a:ext cx="2238375" cy="922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TextBox 3"/>
          <p:cNvSpPr txBox="1">
            <a:spLocks noChangeArrowheads="1"/>
          </p:cNvSpPr>
          <p:nvPr/>
        </p:nvSpPr>
        <p:spPr bwMode="auto">
          <a:xfrm>
            <a:off x="8890000" y="4941888"/>
            <a:ext cx="22383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4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Description</a:t>
            </a:r>
            <a:endParaRPr kumimoji="0" lang="id-ID" altLang="zh-CN" sz="14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5" name="Rectangle 4"/>
          <p:cNvSpPr>
            <a:spLocks noChangeArrowheads="1"/>
          </p:cNvSpPr>
          <p:nvPr/>
        </p:nvSpPr>
        <p:spPr bwMode="auto">
          <a:xfrm>
            <a:off x="8890000" y="5229225"/>
            <a:ext cx="2238375"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just" defTabSz="9144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TextBox 5"/>
          <p:cNvSpPr txBox="1"/>
          <p:nvPr/>
        </p:nvSpPr>
        <p:spPr>
          <a:xfrm>
            <a:off x="1062038" y="2039938"/>
            <a:ext cx="2236787" cy="307975"/>
          </a:xfrm>
          <a:prstGeom prst="rect">
            <a:avLst/>
          </a:prstGeom>
          <a:noFill/>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4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Description</a:t>
            </a:r>
            <a:endParaRPr kumimoji="0" lang="id-ID" sz="14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7" name="Rectangle 6"/>
          <p:cNvSpPr>
            <a:spLocks noChangeArrowheads="1"/>
          </p:cNvSpPr>
          <p:nvPr/>
        </p:nvSpPr>
        <p:spPr bwMode="auto">
          <a:xfrm>
            <a:off x="1062038" y="2346325"/>
            <a:ext cx="2236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TextBox 7"/>
          <p:cNvSpPr txBox="1">
            <a:spLocks noChangeArrowheads="1"/>
          </p:cNvSpPr>
          <p:nvPr/>
        </p:nvSpPr>
        <p:spPr bwMode="auto">
          <a:xfrm>
            <a:off x="1062038" y="3973513"/>
            <a:ext cx="2236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14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Description</a:t>
            </a:r>
            <a:endParaRPr kumimoji="0" lang="id-ID" altLang="zh-CN" sz="1400" b="1" i="0" u="none" strike="noStrike" kern="1200" cap="none" spc="0" normalizeH="0" baseline="0" noProof="0">
              <a:ln>
                <a:noFill/>
              </a:ln>
              <a:solidFill>
                <a:srgbClr val="3CB2C3"/>
              </a:solidFill>
              <a:effectLst/>
              <a:uLnTx/>
              <a:uFillTx/>
              <a:latin typeface="Arial" panose="020B0604020202020204"/>
              <a:ea typeface="微软雅黑"/>
              <a:cs typeface="+mn-ea"/>
              <a:sym typeface="+mn-lt"/>
            </a:endParaRPr>
          </a:p>
        </p:txBody>
      </p:sp>
      <p:sp>
        <p:nvSpPr>
          <p:cNvPr id="9" name="Rectangle 8"/>
          <p:cNvSpPr>
            <a:spLocks noChangeArrowheads="1"/>
          </p:cNvSpPr>
          <p:nvPr/>
        </p:nvSpPr>
        <p:spPr bwMode="auto">
          <a:xfrm>
            <a:off x="1062038" y="4281488"/>
            <a:ext cx="2236787"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en-US" altLang="zh-CN"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Contrary to It has roots in a piece of classical Latin literature from 45 BC. Contrary to popular belief It has roots in a piece of literature from 45 BC. </a:t>
            </a:r>
            <a:endParaRPr kumimoji="0" lang="en-US" altLang="zh-CN" sz="9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4" name="Rectangle 8"/>
          <p:cNvSpPr>
            <a:spLocks noChangeArrowheads="1"/>
          </p:cNvSpPr>
          <p:nvPr/>
        </p:nvSpPr>
        <p:spPr bwMode="auto">
          <a:xfrm>
            <a:off x="6503988" y="3011488"/>
            <a:ext cx="157162" cy="422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N"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5" name="Rectangle 11"/>
          <p:cNvSpPr>
            <a:spLocks noChangeArrowheads="1"/>
          </p:cNvSpPr>
          <p:nvPr/>
        </p:nvSpPr>
        <p:spPr bwMode="auto">
          <a:xfrm>
            <a:off x="5741988" y="3973513"/>
            <a:ext cx="160337"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N"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6" name="Rectangle 14"/>
          <p:cNvSpPr>
            <a:spLocks noChangeArrowheads="1"/>
          </p:cNvSpPr>
          <p:nvPr/>
        </p:nvSpPr>
        <p:spPr bwMode="auto">
          <a:xfrm>
            <a:off x="6503988" y="4941888"/>
            <a:ext cx="157162" cy="423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IN"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7" name="Freeform 16"/>
          <p:cNvSpPr/>
          <p:nvPr/>
        </p:nvSpPr>
        <p:spPr bwMode="auto">
          <a:xfrm>
            <a:off x="6821488" y="1773238"/>
            <a:ext cx="515937" cy="958850"/>
          </a:xfrm>
          <a:custGeom>
            <a:avLst/>
            <a:gdLst>
              <a:gd name="T0" fmla="*/ 0 w 197"/>
              <a:gd name="T1" fmla="*/ 0 h 366"/>
              <a:gd name="T2" fmla="*/ 0 w 197"/>
              <a:gd name="T3" fmla="*/ 267175 h 366"/>
              <a:gd name="T4" fmla="*/ 154543 w 197"/>
              <a:gd name="T5" fmla="*/ 267175 h 366"/>
              <a:gd name="T6" fmla="*/ 154543 w 197"/>
              <a:gd name="T7" fmla="*/ 691512 h 366"/>
              <a:gd name="T8" fmla="*/ 0 w 197"/>
              <a:gd name="T9" fmla="*/ 691512 h 366"/>
              <a:gd name="T10" fmla="*/ 0 w 197"/>
              <a:gd name="T11" fmla="*/ 958687 h 366"/>
              <a:gd name="T12" fmla="*/ 516015 w 197"/>
              <a:gd name="T13" fmla="*/ 479343 h 366"/>
              <a:gd name="T14" fmla="*/ 0 w 197"/>
              <a:gd name="T15" fmla="*/ 0 h 36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197" h="366">
                <a:moveTo>
                  <a:pt x="0" y="0"/>
                </a:moveTo>
                <a:lnTo>
                  <a:pt x="0" y="102"/>
                </a:lnTo>
                <a:lnTo>
                  <a:pt x="59" y="102"/>
                </a:lnTo>
                <a:lnTo>
                  <a:pt x="59" y="264"/>
                </a:lnTo>
                <a:lnTo>
                  <a:pt x="0" y="264"/>
                </a:lnTo>
                <a:lnTo>
                  <a:pt x="0" y="366"/>
                </a:lnTo>
                <a:lnTo>
                  <a:pt x="197" y="18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8" name="Freeform 18"/>
          <p:cNvSpPr/>
          <p:nvPr/>
        </p:nvSpPr>
        <p:spPr bwMode="auto">
          <a:xfrm>
            <a:off x="6821488" y="2039938"/>
            <a:ext cx="153987" cy="423862"/>
          </a:xfrm>
          <a:custGeom>
            <a:avLst/>
            <a:gdLst>
              <a:gd name="T0" fmla="*/ 154543 w 59"/>
              <a:gd name="T1" fmla="*/ 0 h 162"/>
              <a:gd name="T2" fmla="*/ 0 w 59"/>
              <a:gd name="T3" fmla="*/ 0 h 162"/>
              <a:gd name="T4" fmla="*/ 0 w 59"/>
              <a:gd name="T5" fmla="*/ 212169 h 162"/>
              <a:gd name="T6" fmla="*/ 0 w 59"/>
              <a:gd name="T7" fmla="*/ 424337 h 162"/>
              <a:gd name="T8" fmla="*/ 154543 w 59"/>
              <a:gd name="T9" fmla="*/ 424337 h 162"/>
              <a:gd name="T10" fmla="*/ 154543 w 59"/>
              <a:gd name="T11" fmla="*/ 0 h 16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59" h="162">
                <a:moveTo>
                  <a:pt x="59" y="0"/>
                </a:moveTo>
                <a:lnTo>
                  <a:pt x="0" y="0"/>
                </a:lnTo>
                <a:lnTo>
                  <a:pt x="0" y="81"/>
                </a:lnTo>
                <a:lnTo>
                  <a:pt x="0" y="162"/>
                </a:lnTo>
                <a:lnTo>
                  <a:pt x="59" y="162"/>
                </a:lnTo>
                <a:lnTo>
                  <a:pt x="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59" name="Freeform 19"/>
          <p:cNvSpPr/>
          <p:nvPr/>
        </p:nvSpPr>
        <p:spPr bwMode="auto">
          <a:xfrm>
            <a:off x="6375400" y="4675188"/>
            <a:ext cx="285750" cy="266700"/>
          </a:xfrm>
          <a:custGeom>
            <a:avLst/>
            <a:gdLst>
              <a:gd name="T0" fmla="*/ 285511 w 109"/>
              <a:gd name="T1" fmla="*/ 0 h 102"/>
              <a:gd name="T2" fmla="*/ 0 w 109"/>
              <a:gd name="T3" fmla="*/ 267175 h 102"/>
              <a:gd name="T4" fmla="*/ 285511 w 109"/>
              <a:gd name="T5" fmla="*/ 0 h 102"/>
              <a:gd name="T6" fmla="*/ 0 60000 65536"/>
              <a:gd name="T7" fmla="*/ 0 60000 65536"/>
              <a:gd name="T8" fmla="*/ 0 60000 65536"/>
            </a:gdLst>
            <a:ahLst/>
            <a:cxnLst>
              <a:cxn ang="T6">
                <a:pos x="T0" y="T1"/>
              </a:cxn>
              <a:cxn ang="T7">
                <a:pos x="T2" y="T3"/>
              </a:cxn>
              <a:cxn ang="T8">
                <a:pos x="T4" y="T5"/>
              </a:cxn>
            </a:cxnLst>
            <a:rect l="0" t="0" r="r" b="b"/>
            <a:pathLst>
              <a:path w="109" h="102">
                <a:moveTo>
                  <a:pt x="109" y="0"/>
                </a:moveTo>
                <a:lnTo>
                  <a:pt x="0" y="102"/>
                </a:lnTo>
                <a:lnTo>
                  <a:pt x="109" y="0"/>
                </a:lnTo>
                <a:close/>
              </a:path>
            </a:pathLst>
          </a:custGeom>
          <a:solidFill>
            <a:srgbClr val="D1E7E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0" name="Freeform 20"/>
          <p:cNvSpPr/>
          <p:nvPr/>
        </p:nvSpPr>
        <p:spPr bwMode="auto">
          <a:xfrm>
            <a:off x="6375400" y="4675188"/>
            <a:ext cx="285750" cy="266700"/>
          </a:xfrm>
          <a:custGeom>
            <a:avLst/>
            <a:gdLst>
              <a:gd name="T0" fmla="*/ 285511 w 109"/>
              <a:gd name="T1" fmla="*/ 0 h 102"/>
              <a:gd name="T2" fmla="*/ 0 w 109"/>
              <a:gd name="T3" fmla="*/ 267175 h 102"/>
              <a:gd name="T4" fmla="*/ 285511 w 109"/>
              <a:gd name="T5" fmla="*/ 0 h 102"/>
              <a:gd name="T6" fmla="*/ 0 60000 65536"/>
              <a:gd name="T7" fmla="*/ 0 60000 65536"/>
              <a:gd name="T8" fmla="*/ 0 60000 65536"/>
            </a:gdLst>
            <a:ahLst/>
            <a:cxnLst>
              <a:cxn ang="T6">
                <a:pos x="T0" y="T1"/>
              </a:cxn>
              <a:cxn ang="T7">
                <a:pos x="T2" y="T3"/>
              </a:cxn>
              <a:cxn ang="T8">
                <a:pos x="T4" y="T5"/>
              </a:cxn>
            </a:cxnLst>
            <a:rect l="0" t="0" r="r" b="b"/>
            <a:pathLst>
              <a:path w="109" h="102">
                <a:moveTo>
                  <a:pt x="109" y="0"/>
                </a:moveTo>
                <a:lnTo>
                  <a:pt x="0" y="102"/>
                </a:lnTo>
                <a:lnTo>
                  <a:pt x="10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1" name="Freeform 21"/>
          <p:cNvSpPr/>
          <p:nvPr/>
        </p:nvSpPr>
        <p:spPr bwMode="auto">
          <a:xfrm>
            <a:off x="6145213" y="4941888"/>
            <a:ext cx="230187" cy="212725"/>
          </a:xfrm>
          <a:custGeom>
            <a:avLst/>
            <a:gdLst>
              <a:gd name="T0" fmla="*/ 230505 w 88"/>
              <a:gd name="T1" fmla="*/ 0 h 81"/>
              <a:gd name="T2" fmla="*/ 230505 w 88"/>
              <a:gd name="T3" fmla="*/ 0 h 81"/>
              <a:gd name="T4" fmla="*/ 0 w 88"/>
              <a:gd name="T5" fmla="*/ 212168 h 81"/>
              <a:gd name="T6" fmla="*/ 230505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88" y="0"/>
                </a:moveTo>
                <a:lnTo>
                  <a:pt x="88" y="0"/>
                </a:lnTo>
                <a:lnTo>
                  <a:pt x="0" y="81"/>
                </a:lnTo>
                <a:lnTo>
                  <a:pt x="88" y="0"/>
                </a:lnTo>
                <a:close/>
              </a:path>
            </a:pathLst>
          </a:custGeom>
          <a:solidFill>
            <a:srgbClr val="ACD3D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2" name="Freeform 22"/>
          <p:cNvSpPr/>
          <p:nvPr/>
        </p:nvSpPr>
        <p:spPr bwMode="auto">
          <a:xfrm>
            <a:off x="6145213" y="4941888"/>
            <a:ext cx="230187" cy="212725"/>
          </a:xfrm>
          <a:custGeom>
            <a:avLst/>
            <a:gdLst>
              <a:gd name="T0" fmla="*/ 230505 w 88"/>
              <a:gd name="T1" fmla="*/ 0 h 81"/>
              <a:gd name="T2" fmla="*/ 230505 w 88"/>
              <a:gd name="T3" fmla="*/ 0 h 81"/>
              <a:gd name="T4" fmla="*/ 0 w 88"/>
              <a:gd name="T5" fmla="*/ 212168 h 81"/>
              <a:gd name="T6" fmla="*/ 230505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88" y="0"/>
                </a:moveTo>
                <a:lnTo>
                  <a:pt x="88" y="0"/>
                </a:lnTo>
                <a:lnTo>
                  <a:pt x="0" y="81"/>
                </a:lnTo>
                <a:lnTo>
                  <a:pt x="88"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3" name="Freeform 23"/>
          <p:cNvSpPr/>
          <p:nvPr/>
        </p:nvSpPr>
        <p:spPr bwMode="auto">
          <a:xfrm>
            <a:off x="5741988" y="3705225"/>
            <a:ext cx="290512" cy="268288"/>
          </a:xfrm>
          <a:custGeom>
            <a:avLst/>
            <a:gdLst>
              <a:gd name="T0" fmla="*/ 0 w 111"/>
              <a:gd name="T1" fmla="*/ 0 h 102"/>
              <a:gd name="T2" fmla="*/ 290751 w 111"/>
              <a:gd name="T3" fmla="*/ 267175 h 102"/>
              <a:gd name="T4" fmla="*/ 0 w 111"/>
              <a:gd name="T5" fmla="*/ 0 h 102"/>
              <a:gd name="T6" fmla="*/ 0 60000 65536"/>
              <a:gd name="T7" fmla="*/ 0 60000 65536"/>
              <a:gd name="T8" fmla="*/ 0 60000 65536"/>
            </a:gdLst>
            <a:ahLst/>
            <a:cxnLst>
              <a:cxn ang="T6">
                <a:pos x="T0" y="T1"/>
              </a:cxn>
              <a:cxn ang="T7">
                <a:pos x="T2" y="T3"/>
              </a:cxn>
              <a:cxn ang="T8">
                <a:pos x="T4" y="T5"/>
              </a:cxn>
            </a:cxnLst>
            <a:rect l="0" t="0" r="r" b="b"/>
            <a:pathLst>
              <a:path w="111" h="102">
                <a:moveTo>
                  <a:pt x="0" y="0"/>
                </a:moveTo>
                <a:lnTo>
                  <a:pt x="111" y="102"/>
                </a:lnTo>
                <a:lnTo>
                  <a:pt x="0" y="0"/>
                </a:lnTo>
                <a:close/>
              </a:path>
            </a:pathLst>
          </a:custGeom>
          <a:solidFill>
            <a:srgbClr val="D1E7ED"/>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4" name="Freeform 24"/>
          <p:cNvSpPr/>
          <p:nvPr/>
        </p:nvSpPr>
        <p:spPr bwMode="auto">
          <a:xfrm>
            <a:off x="5741988" y="3705225"/>
            <a:ext cx="290512" cy="268288"/>
          </a:xfrm>
          <a:custGeom>
            <a:avLst/>
            <a:gdLst>
              <a:gd name="T0" fmla="*/ 0 w 111"/>
              <a:gd name="T1" fmla="*/ 0 h 102"/>
              <a:gd name="T2" fmla="*/ 290751 w 111"/>
              <a:gd name="T3" fmla="*/ 267175 h 102"/>
              <a:gd name="T4" fmla="*/ 0 w 111"/>
              <a:gd name="T5" fmla="*/ 0 h 102"/>
              <a:gd name="T6" fmla="*/ 0 60000 65536"/>
              <a:gd name="T7" fmla="*/ 0 60000 65536"/>
              <a:gd name="T8" fmla="*/ 0 60000 65536"/>
            </a:gdLst>
            <a:ahLst/>
            <a:cxnLst>
              <a:cxn ang="T6">
                <a:pos x="T0" y="T1"/>
              </a:cxn>
              <a:cxn ang="T7">
                <a:pos x="T2" y="T3"/>
              </a:cxn>
              <a:cxn ang="T8">
                <a:pos x="T4" y="T5"/>
              </a:cxn>
            </a:cxnLst>
            <a:rect l="0" t="0" r="r" b="b"/>
            <a:pathLst>
              <a:path w="111" h="102">
                <a:moveTo>
                  <a:pt x="0" y="0"/>
                </a:moveTo>
                <a:lnTo>
                  <a:pt x="111" y="10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5" name="Freeform 25"/>
          <p:cNvSpPr/>
          <p:nvPr/>
        </p:nvSpPr>
        <p:spPr bwMode="auto">
          <a:xfrm>
            <a:off x="6032500" y="3973513"/>
            <a:ext cx="231775" cy="211137"/>
          </a:xfrm>
          <a:custGeom>
            <a:avLst/>
            <a:gdLst>
              <a:gd name="T0" fmla="*/ 0 w 88"/>
              <a:gd name="T1" fmla="*/ 0 h 81"/>
              <a:gd name="T2" fmla="*/ 0 w 88"/>
              <a:gd name="T3" fmla="*/ 0 h 81"/>
              <a:gd name="T4" fmla="*/ 230505 w 88"/>
              <a:gd name="T5" fmla="*/ 212168 h 81"/>
              <a:gd name="T6" fmla="*/ 0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0" y="0"/>
                </a:moveTo>
                <a:lnTo>
                  <a:pt x="0" y="0"/>
                </a:lnTo>
                <a:lnTo>
                  <a:pt x="88" y="81"/>
                </a:lnTo>
                <a:lnTo>
                  <a:pt x="0" y="0"/>
                </a:lnTo>
                <a:close/>
              </a:path>
            </a:pathLst>
          </a:custGeom>
          <a:solidFill>
            <a:srgbClr val="ACD3DE"/>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66" name="Freeform 26"/>
          <p:cNvSpPr/>
          <p:nvPr/>
        </p:nvSpPr>
        <p:spPr bwMode="auto">
          <a:xfrm>
            <a:off x="6032500" y="3973513"/>
            <a:ext cx="231775" cy="211137"/>
          </a:xfrm>
          <a:custGeom>
            <a:avLst/>
            <a:gdLst>
              <a:gd name="T0" fmla="*/ 0 w 88"/>
              <a:gd name="T1" fmla="*/ 0 h 81"/>
              <a:gd name="T2" fmla="*/ 0 w 88"/>
              <a:gd name="T3" fmla="*/ 0 h 81"/>
              <a:gd name="T4" fmla="*/ 230505 w 88"/>
              <a:gd name="T5" fmla="*/ 212168 h 81"/>
              <a:gd name="T6" fmla="*/ 0 w 88"/>
              <a:gd name="T7" fmla="*/ 0 h 8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8" h="81">
                <a:moveTo>
                  <a:pt x="0" y="0"/>
                </a:moveTo>
                <a:lnTo>
                  <a:pt x="0" y="0"/>
                </a:lnTo>
                <a:lnTo>
                  <a:pt x="88" y="8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23" name="Group 22"/>
          <p:cNvGrpSpPr/>
          <p:nvPr/>
        </p:nvGrpSpPr>
        <p:grpSpPr bwMode="auto">
          <a:xfrm>
            <a:off x="3532188" y="1766888"/>
            <a:ext cx="3822700" cy="1666875"/>
            <a:chOff x="3531540" y="1533066"/>
            <a:chExt cx="3822670" cy="1665918"/>
          </a:xfrm>
        </p:grpSpPr>
        <p:sp>
          <p:nvSpPr>
            <p:cNvPr id="24" name="Freeform 5"/>
            <p:cNvSpPr/>
            <p:nvPr/>
          </p:nvSpPr>
          <p:spPr bwMode="auto">
            <a:xfrm>
              <a:off x="3531540" y="1805959"/>
              <a:ext cx="3289274" cy="1393025"/>
            </a:xfrm>
            <a:custGeom>
              <a:avLst/>
              <a:gdLst>
                <a:gd name="T0" fmla="*/ 530 w 530"/>
                <a:gd name="T1" fmla="*/ 0 h 224"/>
                <a:gd name="T2" fmla="*/ 112 w 530"/>
                <a:gd name="T3" fmla="*/ 0 h 224"/>
                <a:gd name="T4" fmla="*/ 0 w 530"/>
                <a:gd name="T5" fmla="*/ 112 h 224"/>
                <a:gd name="T6" fmla="*/ 112 w 530"/>
                <a:gd name="T7" fmla="*/ 224 h 224"/>
                <a:gd name="T8" fmla="*/ 479 w 530"/>
                <a:gd name="T9" fmla="*/ 224 h 224"/>
                <a:gd name="T10" fmla="*/ 479 w 530"/>
                <a:gd name="T11" fmla="*/ 156 h 224"/>
                <a:gd name="T12" fmla="*/ 504 w 530"/>
                <a:gd name="T13" fmla="*/ 156 h 224"/>
                <a:gd name="T14" fmla="*/ 504 w 530"/>
                <a:gd name="T15" fmla="*/ 156 h 224"/>
                <a:gd name="T16" fmla="*/ 112 w 530"/>
                <a:gd name="T17" fmla="*/ 156 h 224"/>
                <a:gd name="T18" fmla="*/ 68 w 530"/>
                <a:gd name="T19" fmla="*/ 112 h 224"/>
                <a:gd name="T20" fmla="*/ 112 w 530"/>
                <a:gd name="T21" fmla="*/ 68 h 224"/>
                <a:gd name="T22" fmla="*/ 530 w 530"/>
                <a:gd name="T23" fmla="*/ 68 h 224"/>
                <a:gd name="T24" fmla="*/ 530 w 530"/>
                <a:gd name="T25" fmla="*/ 34 h 224"/>
                <a:gd name="T26" fmla="*/ 530 w 530"/>
                <a:gd name="T27" fmla="*/ 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30" h="224">
                  <a:moveTo>
                    <a:pt x="530" y="0"/>
                  </a:moveTo>
                  <a:cubicBezTo>
                    <a:pt x="112" y="0"/>
                    <a:pt x="112" y="0"/>
                    <a:pt x="112" y="0"/>
                  </a:cubicBezTo>
                  <a:cubicBezTo>
                    <a:pt x="50" y="0"/>
                    <a:pt x="0" y="50"/>
                    <a:pt x="0" y="112"/>
                  </a:cubicBezTo>
                  <a:cubicBezTo>
                    <a:pt x="0" y="174"/>
                    <a:pt x="50" y="224"/>
                    <a:pt x="112" y="224"/>
                  </a:cubicBezTo>
                  <a:cubicBezTo>
                    <a:pt x="479" y="224"/>
                    <a:pt x="479" y="224"/>
                    <a:pt x="479" y="224"/>
                  </a:cubicBezTo>
                  <a:cubicBezTo>
                    <a:pt x="479" y="156"/>
                    <a:pt x="479" y="156"/>
                    <a:pt x="479" y="156"/>
                  </a:cubicBezTo>
                  <a:cubicBezTo>
                    <a:pt x="504" y="156"/>
                    <a:pt x="504" y="156"/>
                    <a:pt x="504" y="156"/>
                  </a:cubicBezTo>
                  <a:cubicBezTo>
                    <a:pt x="504" y="156"/>
                    <a:pt x="504" y="156"/>
                    <a:pt x="504" y="156"/>
                  </a:cubicBezTo>
                  <a:cubicBezTo>
                    <a:pt x="112" y="156"/>
                    <a:pt x="112" y="156"/>
                    <a:pt x="112" y="156"/>
                  </a:cubicBezTo>
                  <a:cubicBezTo>
                    <a:pt x="88" y="156"/>
                    <a:pt x="68" y="136"/>
                    <a:pt x="68" y="112"/>
                  </a:cubicBezTo>
                  <a:cubicBezTo>
                    <a:pt x="68" y="88"/>
                    <a:pt x="88" y="68"/>
                    <a:pt x="112" y="68"/>
                  </a:cubicBezTo>
                  <a:cubicBezTo>
                    <a:pt x="530" y="68"/>
                    <a:pt x="530" y="68"/>
                    <a:pt x="530" y="68"/>
                  </a:cubicBezTo>
                  <a:cubicBezTo>
                    <a:pt x="530" y="34"/>
                    <a:pt x="530" y="34"/>
                    <a:pt x="530" y="34"/>
                  </a:cubicBezTo>
                  <a:cubicBezTo>
                    <a:pt x="530" y="0"/>
                    <a:pt x="530" y="0"/>
                    <a:pt x="530" y="0"/>
                  </a:cubicBezTo>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Isosceles Triangle 24"/>
            <p:cNvSpPr/>
            <p:nvPr/>
          </p:nvSpPr>
          <p:spPr>
            <a:xfrm rot="5400000">
              <a:off x="6626608" y="1727272"/>
              <a:ext cx="921807" cy="533396"/>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26" name="Group 25"/>
          <p:cNvGrpSpPr/>
          <p:nvPr/>
        </p:nvGrpSpPr>
        <p:grpSpPr bwMode="auto">
          <a:xfrm>
            <a:off x="5741988" y="2732088"/>
            <a:ext cx="2928937" cy="1665287"/>
            <a:chOff x="5742284" y="2496994"/>
            <a:chExt cx="2928450" cy="1665916"/>
          </a:xfrm>
        </p:grpSpPr>
        <p:sp>
          <p:nvSpPr>
            <p:cNvPr id="27" name="Freeform 6"/>
            <p:cNvSpPr/>
            <p:nvPr/>
          </p:nvSpPr>
          <p:spPr bwMode="auto">
            <a:xfrm>
              <a:off x="5742284" y="2776500"/>
              <a:ext cx="2928450" cy="1386410"/>
            </a:xfrm>
            <a:custGeom>
              <a:avLst/>
              <a:gdLst>
                <a:gd name="T0" fmla="*/ 360 w 472"/>
                <a:gd name="T1" fmla="*/ 0 h 223"/>
                <a:gd name="T2" fmla="*/ 148 w 472"/>
                <a:gd name="T3" fmla="*/ 0 h 223"/>
                <a:gd name="T4" fmla="*/ 148 w 472"/>
                <a:gd name="T5" fmla="*/ 68 h 223"/>
                <a:gd name="T6" fmla="*/ 123 w 472"/>
                <a:gd name="T7" fmla="*/ 68 h 223"/>
                <a:gd name="T8" fmla="*/ 123 w 472"/>
                <a:gd name="T9" fmla="*/ 68 h 223"/>
                <a:gd name="T10" fmla="*/ 360 w 472"/>
                <a:gd name="T11" fmla="*/ 68 h 223"/>
                <a:gd name="T12" fmla="*/ 403 w 472"/>
                <a:gd name="T13" fmla="*/ 111 h 223"/>
                <a:gd name="T14" fmla="*/ 360 w 472"/>
                <a:gd name="T15" fmla="*/ 155 h 223"/>
                <a:gd name="T16" fmla="*/ 47 w 472"/>
                <a:gd name="T17" fmla="*/ 155 h 223"/>
                <a:gd name="T18" fmla="*/ 84 w 472"/>
                <a:gd name="T19" fmla="*/ 189 h 223"/>
                <a:gd name="T20" fmla="*/ 47 w 472"/>
                <a:gd name="T21" fmla="*/ 155 h 223"/>
                <a:gd name="T22" fmla="*/ 26 w 472"/>
                <a:gd name="T23" fmla="*/ 155 h 223"/>
                <a:gd name="T24" fmla="*/ 26 w 472"/>
                <a:gd name="T25" fmla="*/ 223 h 223"/>
                <a:gd name="T26" fmla="*/ 0 w 472"/>
                <a:gd name="T27" fmla="*/ 223 h 223"/>
                <a:gd name="T28" fmla="*/ 0 w 472"/>
                <a:gd name="T29" fmla="*/ 223 h 223"/>
                <a:gd name="T30" fmla="*/ 360 w 472"/>
                <a:gd name="T31" fmla="*/ 223 h 223"/>
                <a:gd name="T32" fmla="*/ 472 w 472"/>
                <a:gd name="T33" fmla="*/ 111 h 223"/>
                <a:gd name="T34" fmla="*/ 360 w 472"/>
                <a:gd name="T35" fmla="*/ 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2" h="223">
                  <a:moveTo>
                    <a:pt x="360" y="0"/>
                  </a:moveTo>
                  <a:cubicBezTo>
                    <a:pt x="148" y="0"/>
                    <a:pt x="148" y="0"/>
                    <a:pt x="148" y="0"/>
                  </a:cubicBezTo>
                  <a:cubicBezTo>
                    <a:pt x="148" y="68"/>
                    <a:pt x="148" y="68"/>
                    <a:pt x="148" y="68"/>
                  </a:cubicBezTo>
                  <a:cubicBezTo>
                    <a:pt x="123" y="68"/>
                    <a:pt x="123" y="68"/>
                    <a:pt x="123" y="68"/>
                  </a:cubicBezTo>
                  <a:cubicBezTo>
                    <a:pt x="123" y="68"/>
                    <a:pt x="123" y="68"/>
                    <a:pt x="123" y="68"/>
                  </a:cubicBezTo>
                  <a:cubicBezTo>
                    <a:pt x="360" y="68"/>
                    <a:pt x="360" y="68"/>
                    <a:pt x="360" y="68"/>
                  </a:cubicBezTo>
                  <a:cubicBezTo>
                    <a:pt x="384" y="68"/>
                    <a:pt x="403" y="87"/>
                    <a:pt x="403" y="111"/>
                  </a:cubicBezTo>
                  <a:cubicBezTo>
                    <a:pt x="403" y="136"/>
                    <a:pt x="384" y="155"/>
                    <a:pt x="360" y="155"/>
                  </a:cubicBezTo>
                  <a:cubicBezTo>
                    <a:pt x="47" y="155"/>
                    <a:pt x="47" y="155"/>
                    <a:pt x="47" y="155"/>
                  </a:cubicBezTo>
                  <a:cubicBezTo>
                    <a:pt x="84" y="189"/>
                    <a:pt x="84" y="189"/>
                    <a:pt x="84" y="189"/>
                  </a:cubicBezTo>
                  <a:cubicBezTo>
                    <a:pt x="47" y="155"/>
                    <a:pt x="47" y="155"/>
                    <a:pt x="47" y="155"/>
                  </a:cubicBezTo>
                  <a:cubicBezTo>
                    <a:pt x="26" y="155"/>
                    <a:pt x="26" y="155"/>
                    <a:pt x="26" y="155"/>
                  </a:cubicBezTo>
                  <a:cubicBezTo>
                    <a:pt x="26" y="223"/>
                    <a:pt x="26" y="223"/>
                    <a:pt x="26" y="223"/>
                  </a:cubicBezTo>
                  <a:cubicBezTo>
                    <a:pt x="0" y="223"/>
                    <a:pt x="0" y="223"/>
                    <a:pt x="0" y="223"/>
                  </a:cubicBezTo>
                  <a:cubicBezTo>
                    <a:pt x="0" y="223"/>
                    <a:pt x="0" y="223"/>
                    <a:pt x="0" y="223"/>
                  </a:cubicBezTo>
                  <a:cubicBezTo>
                    <a:pt x="360" y="223"/>
                    <a:pt x="360" y="223"/>
                    <a:pt x="360" y="223"/>
                  </a:cubicBezTo>
                  <a:cubicBezTo>
                    <a:pt x="421" y="223"/>
                    <a:pt x="472" y="173"/>
                    <a:pt x="472" y="111"/>
                  </a:cubicBezTo>
                  <a:cubicBezTo>
                    <a:pt x="472" y="50"/>
                    <a:pt x="421" y="0"/>
                    <a:pt x="360" y="0"/>
                  </a:cubicBezTo>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I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Isosceles Triangle 27"/>
            <p:cNvSpPr/>
            <p:nvPr/>
          </p:nvSpPr>
          <p:spPr>
            <a:xfrm rot="16200000">
              <a:off x="5934088" y="2692475"/>
              <a:ext cx="922685" cy="531724"/>
            </a:xfrm>
            <a:prstGeom prst="triangl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29" name="Group 28"/>
          <p:cNvGrpSpPr/>
          <p:nvPr/>
        </p:nvGrpSpPr>
        <p:grpSpPr bwMode="auto">
          <a:xfrm>
            <a:off x="3532188" y="3732213"/>
            <a:ext cx="3128962" cy="1633537"/>
            <a:chOff x="3531540" y="3497606"/>
            <a:chExt cx="3130141" cy="1634469"/>
          </a:xfrm>
        </p:grpSpPr>
        <p:sp>
          <p:nvSpPr>
            <p:cNvPr id="108592" name="Freeform 9"/>
            <p:cNvSpPr/>
            <p:nvPr/>
          </p:nvSpPr>
          <p:spPr bwMode="auto">
            <a:xfrm>
              <a:off x="3531540" y="3739044"/>
              <a:ext cx="3130141" cy="1393031"/>
            </a:xfrm>
            <a:custGeom>
              <a:avLst/>
              <a:gdLst>
                <a:gd name="T0" fmla="*/ 2372448 w 504"/>
                <a:gd name="T1" fmla="*/ 0 h 224"/>
                <a:gd name="T2" fmla="*/ 695587 w 504"/>
                <a:gd name="T3" fmla="*/ 0 h 224"/>
                <a:gd name="T4" fmla="*/ 0 w 504"/>
                <a:gd name="T5" fmla="*/ 696751 h 224"/>
                <a:gd name="T6" fmla="*/ 695587 w 504"/>
                <a:gd name="T7" fmla="*/ 1393502 h 224"/>
                <a:gd name="T8" fmla="*/ 3130141 w 504"/>
                <a:gd name="T9" fmla="*/ 1393502 h 224"/>
                <a:gd name="T10" fmla="*/ 3130141 w 504"/>
                <a:gd name="T11" fmla="*/ 1393502 h 224"/>
                <a:gd name="T12" fmla="*/ 2974876 w 504"/>
                <a:gd name="T13" fmla="*/ 1393502 h 224"/>
                <a:gd name="T14" fmla="*/ 2974876 w 504"/>
                <a:gd name="T15" fmla="*/ 970475 h 224"/>
                <a:gd name="T16" fmla="*/ 2844454 w 504"/>
                <a:gd name="T17" fmla="*/ 970475 h 224"/>
                <a:gd name="T18" fmla="*/ 2614661 w 504"/>
                <a:gd name="T19" fmla="*/ 1181988 h 224"/>
                <a:gd name="T20" fmla="*/ 2844454 w 504"/>
                <a:gd name="T21" fmla="*/ 970475 h 224"/>
                <a:gd name="T22" fmla="*/ 695587 w 504"/>
                <a:gd name="T23" fmla="*/ 970475 h 224"/>
                <a:gd name="T24" fmla="*/ 422321 w 504"/>
                <a:gd name="T25" fmla="*/ 696751 h 224"/>
                <a:gd name="T26" fmla="*/ 695587 w 504"/>
                <a:gd name="T27" fmla="*/ 423027 h 224"/>
                <a:gd name="T28" fmla="*/ 2210973 w 504"/>
                <a:gd name="T29" fmla="*/ 423027 h 224"/>
                <a:gd name="T30" fmla="*/ 2210973 w 504"/>
                <a:gd name="T31" fmla="*/ 0 h 224"/>
                <a:gd name="T32" fmla="*/ 2372448 w 504"/>
                <a:gd name="T33" fmla="*/ 0 h 224"/>
                <a:gd name="T34" fmla="*/ 2372448 w 504"/>
                <a:gd name="T35" fmla="*/ 0 h 224"/>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504" h="224">
                  <a:moveTo>
                    <a:pt x="382" y="0"/>
                  </a:moveTo>
                  <a:cubicBezTo>
                    <a:pt x="112" y="0"/>
                    <a:pt x="112" y="0"/>
                    <a:pt x="112" y="0"/>
                  </a:cubicBezTo>
                  <a:cubicBezTo>
                    <a:pt x="50" y="0"/>
                    <a:pt x="0" y="50"/>
                    <a:pt x="0" y="112"/>
                  </a:cubicBezTo>
                  <a:cubicBezTo>
                    <a:pt x="0" y="174"/>
                    <a:pt x="50" y="224"/>
                    <a:pt x="112" y="224"/>
                  </a:cubicBezTo>
                  <a:cubicBezTo>
                    <a:pt x="504" y="224"/>
                    <a:pt x="504" y="224"/>
                    <a:pt x="504" y="224"/>
                  </a:cubicBezTo>
                  <a:cubicBezTo>
                    <a:pt x="504" y="224"/>
                    <a:pt x="504" y="224"/>
                    <a:pt x="504" y="224"/>
                  </a:cubicBezTo>
                  <a:cubicBezTo>
                    <a:pt x="479" y="224"/>
                    <a:pt x="479" y="224"/>
                    <a:pt x="479" y="224"/>
                  </a:cubicBezTo>
                  <a:cubicBezTo>
                    <a:pt x="479" y="156"/>
                    <a:pt x="479" y="156"/>
                    <a:pt x="479" y="156"/>
                  </a:cubicBezTo>
                  <a:cubicBezTo>
                    <a:pt x="458" y="156"/>
                    <a:pt x="458" y="156"/>
                    <a:pt x="458" y="156"/>
                  </a:cubicBezTo>
                  <a:cubicBezTo>
                    <a:pt x="421" y="190"/>
                    <a:pt x="421" y="190"/>
                    <a:pt x="421" y="190"/>
                  </a:cubicBezTo>
                  <a:cubicBezTo>
                    <a:pt x="458" y="156"/>
                    <a:pt x="458" y="156"/>
                    <a:pt x="458" y="156"/>
                  </a:cubicBezTo>
                  <a:cubicBezTo>
                    <a:pt x="112" y="156"/>
                    <a:pt x="112" y="156"/>
                    <a:pt x="112" y="156"/>
                  </a:cubicBezTo>
                  <a:cubicBezTo>
                    <a:pt x="88" y="156"/>
                    <a:pt x="68" y="136"/>
                    <a:pt x="68" y="112"/>
                  </a:cubicBezTo>
                  <a:cubicBezTo>
                    <a:pt x="68" y="88"/>
                    <a:pt x="88" y="68"/>
                    <a:pt x="112" y="68"/>
                  </a:cubicBezTo>
                  <a:cubicBezTo>
                    <a:pt x="356" y="68"/>
                    <a:pt x="356" y="68"/>
                    <a:pt x="356" y="68"/>
                  </a:cubicBezTo>
                  <a:cubicBezTo>
                    <a:pt x="356" y="0"/>
                    <a:pt x="356" y="0"/>
                    <a:pt x="356" y="0"/>
                  </a:cubicBezTo>
                  <a:cubicBezTo>
                    <a:pt x="382" y="0"/>
                    <a:pt x="382" y="0"/>
                    <a:pt x="382" y="0"/>
                  </a:cubicBezTo>
                  <a:cubicBezTo>
                    <a:pt x="382" y="0"/>
                    <a:pt x="382" y="0"/>
                    <a:pt x="382" y="0"/>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Isosceles Triangle 30"/>
            <p:cNvSpPr/>
            <p:nvPr/>
          </p:nvSpPr>
          <p:spPr>
            <a:xfrm rot="5400000">
              <a:off x="5545954" y="3692236"/>
              <a:ext cx="921275" cy="53201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grpSp>
        <p:nvGrpSpPr>
          <p:cNvPr id="32" name="Group 31"/>
          <p:cNvGrpSpPr/>
          <p:nvPr/>
        </p:nvGrpSpPr>
        <p:grpSpPr bwMode="auto">
          <a:xfrm>
            <a:off x="5741988" y="4675188"/>
            <a:ext cx="2928937" cy="1655762"/>
            <a:chOff x="5742284" y="4440561"/>
            <a:chExt cx="2928450" cy="1655440"/>
          </a:xfrm>
        </p:grpSpPr>
        <p:sp>
          <p:nvSpPr>
            <p:cNvPr id="108590" name="Freeform 12"/>
            <p:cNvSpPr/>
            <p:nvPr/>
          </p:nvSpPr>
          <p:spPr bwMode="auto">
            <a:xfrm>
              <a:off x="5742284" y="4707209"/>
              <a:ext cx="2928450" cy="1388792"/>
            </a:xfrm>
            <a:custGeom>
              <a:avLst/>
              <a:gdLst>
                <a:gd name="T0" fmla="*/ 2233564 w 472"/>
                <a:gd name="T1" fmla="*/ 0 h 223"/>
                <a:gd name="T2" fmla="*/ 763134 w 472"/>
                <a:gd name="T3" fmla="*/ 0 h 223"/>
                <a:gd name="T4" fmla="*/ 763134 w 472"/>
                <a:gd name="T5" fmla="*/ 0 h 223"/>
                <a:gd name="T6" fmla="*/ 918243 w 472"/>
                <a:gd name="T7" fmla="*/ 0 h 223"/>
                <a:gd name="T8" fmla="*/ 918243 w 472"/>
                <a:gd name="T9" fmla="*/ 423327 h 223"/>
                <a:gd name="T10" fmla="*/ 2233564 w 472"/>
                <a:gd name="T11" fmla="*/ 423327 h 223"/>
                <a:gd name="T12" fmla="*/ 2500350 w 472"/>
                <a:gd name="T13" fmla="*/ 691018 h 223"/>
                <a:gd name="T14" fmla="*/ 2233564 w 472"/>
                <a:gd name="T15" fmla="*/ 964935 h 223"/>
                <a:gd name="T16" fmla="*/ 0 w 472"/>
                <a:gd name="T17" fmla="*/ 964935 h 223"/>
                <a:gd name="T18" fmla="*/ 0 w 472"/>
                <a:gd name="T19" fmla="*/ 1388262 h 223"/>
                <a:gd name="T20" fmla="*/ 2233564 w 472"/>
                <a:gd name="T21" fmla="*/ 1388262 h 223"/>
                <a:gd name="T22" fmla="*/ 2928450 w 472"/>
                <a:gd name="T23" fmla="*/ 691018 h 223"/>
                <a:gd name="T24" fmla="*/ 2233564 w 472"/>
                <a:gd name="T25" fmla="*/ 0 h 22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472" h="223">
                  <a:moveTo>
                    <a:pt x="360" y="0"/>
                  </a:moveTo>
                  <a:cubicBezTo>
                    <a:pt x="123" y="0"/>
                    <a:pt x="123" y="0"/>
                    <a:pt x="123" y="0"/>
                  </a:cubicBezTo>
                  <a:cubicBezTo>
                    <a:pt x="123" y="0"/>
                    <a:pt x="123" y="0"/>
                    <a:pt x="123" y="0"/>
                  </a:cubicBezTo>
                  <a:cubicBezTo>
                    <a:pt x="148" y="0"/>
                    <a:pt x="148" y="0"/>
                    <a:pt x="148" y="0"/>
                  </a:cubicBezTo>
                  <a:cubicBezTo>
                    <a:pt x="148" y="68"/>
                    <a:pt x="148" y="68"/>
                    <a:pt x="148" y="68"/>
                  </a:cubicBezTo>
                  <a:cubicBezTo>
                    <a:pt x="360" y="68"/>
                    <a:pt x="360" y="68"/>
                    <a:pt x="360" y="68"/>
                  </a:cubicBezTo>
                  <a:cubicBezTo>
                    <a:pt x="384" y="68"/>
                    <a:pt x="403" y="87"/>
                    <a:pt x="403" y="111"/>
                  </a:cubicBezTo>
                  <a:cubicBezTo>
                    <a:pt x="403" y="135"/>
                    <a:pt x="384" y="155"/>
                    <a:pt x="360" y="155"/>
                  </a:cubicBezTo>
                  <a:cubicBezTo>
                    <a:pt x="0" y="155"/>
                    <a:pt x="0" y="155"/>
                    <a:pt x="0" y="155"/>
                  </a:cubicBezTo>
                  <a:cubicBezTo>
                    <a:pt x="0" y="223"/>
                    <a:pt x="0" y="223"/>
                    <a:pt x="0" y="223"/>
                  </a:cubicBezTo>
                  <a:cubicBezTo>
                    <a:pt x="360" y="223"/>
                    <a:pt x="360" y="223"/>
                    <a:pt x="360" y="223"/>
                  </a:cubicBezTo>
                  <a:cubicBezTo>
                    <a:pt x="421" y="223"/>
                    <a:pt x="472" y="173"/>
                    <a:pt x="472" y="111"/>
                  </a:cubicBezTo>
                  <a:cubicBezTo>
                    <a:pt x="472" y="50"/>
                    <a:pt x="421" y="0"/>
                    <a:pt x="360" y="0"/>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Isosceles Triangle 33"/>
            <p:cNvSpPr/>
            <p:nvPr/>
          </p:nvSpPr>
          <p:spPr>
            <a:xfrm rot="16200000">
              <a:off x="5934352" y="4635779"/>
              <a:ext cx="922158" cy="531724"/>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sp>
        <p:nvSpPr>
          <p:cNvPr id="108571" name="TextBox 34"/>
          <p:cNvSpPr txBox="1">
            <a:spLocks noChangeArrowheads="1"/>
          </p:cNvSpPr>
          <p:nvPr/>
        </p:nvSpPr>
        <p:spPr bwMode="auto">
          <a:xfrm>
            <a:off x="6280150" y="4943475"/>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01</a:t>
            </a:r>
            <a:endPar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8572" name="TextBox 35"/>
          <p:cNvSpPr txBox="1">
            <a:spLocks noChangeArrowheads="1"/>
          </p:cNvSpPr>
          <p:nvPr/>
        </p:nvSpPr>
        <p:spPr bwMode="auto">
          <a:xfrm>
            <a:off x="6280150" y="2986088"/>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03</a:t>
            </a:r>
            <a:endPar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8573" name="TextBox 36"/>
          <p:cNvSpPr txBox="1">
            <a:spLocks noChangeArrowheads="1"/>
          </p:cNvSpPr>
          <p:nvPr/>
        </p:nvSpPr>
        <p:spPr bwMode="auto">
          <a:xfrm>
            <a:off x="6804025" y="2024063"/>
            <a:ext cx="47625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04</a:t>
            </a:r>
            <a:endPar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8574" name="TextBox 37"/>
          <p:cNvSpPr txBox="1">
            <a:spLocks noChangeArrowheads="1"/>
          </p:cNvSpPr>
          <p:nvPr/>
        </p:nvSpPr>
        <p:spPr bwMode="auto">
          <a:xfrm>
            <a:off x="5699125" y="3973513"/>
            <a:ext cx="476250"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02</a:t>
            </a:r>
            <a:endParaRPr kumimoji="0" lang="en-US" altLang="zh-CN"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39" name="Group 38"/>
          <p:cNvGrpSpPr/>
          <p:nvPr/>
        </p:nvGrpSpPr>
        <p:grpSpPr bwMode="auto">
          <a:xfrm>
            <a:off x="7858125" y="5154613"/>
            <a:ext cx="881063" cy="904875"/>
            <a:chOff x="7857498" y="4919908"/>
            <a:chExt cx="881683" cy="905378"/>
          </a:xfrm>
        </p:grpSpPr>
        <p:sp>
          <p:nvSpPr>
            <p:cNvPr id="108588" name="Oval 8"/>
            <p:cNvSpPr>
              <a:spLocks noChangeArrowheads="1"/>
            </p:cNvSpPr>
            <p:nvPr/>
          </p:nvSpPr>
          <p:spPr bwMode="auto">
            <a:xfrm rot="5400000">
              <a:off x="7845651" y="4931756"/>
              <a:ext cx="905378" cy="881683"/>
            </a:xfrm>
            <a:prstGeom prst="ellipse">
              <a:avLst/>
            </a:prstGeom>
            <a:solidFill>
              <a:schemeClr val="bg1"/>
            </a:solidFill>
            <a:ln w="28575">
              <a:solidFill>
                <a:schemeClr val="accent1"/>
              </a:solidFill>
              <a:rou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41" name="Group 40"/>
            <p:cNvGrpSpPr/>
            <p:nvPr/>
          </p:nvGrpSpPr>
          <p:grpSpPr>
            <a:xfrm>
              <a:off x="8108899" y="5182794"/>
              <a:ext cx="378884" cy="379605"/>
              <a:chOff x="5346700" y="-104775"/>
              <a:chExt cx="835025" cy="836613"/>
            </a:xfrm>
            <a:solidFill>
              <a:schemeClr val="accent1"/>
            </a:solidFill>
          </p:grpSpPr>
          <p:sp>
            <p:nvSpPr>
              <p:cNvPr id="42" name="Freeform 5"/>
              <p:cNvSpPr>
                <a:spLocks noEditPoints="1"/>
              </p:cNvSpPr>
              <p:nvPr/>
            </p:nvSpPr>
            <p:spPr bwMode="auto">
              <a:xfrm>
                <a:off x="5346700" y="-104775"/>
                <a:ext cx="835025" cy="836613"/>
              </a:xfrm>
              <a:custGeom>
                <a:avLst/>
                <a:gdLst>
                  <a:gd name="T0" fmla="*/ 138 w 220"/>
                  <a:gd name="T1" fmla="*/ 0 h 220"/>
                  <a:gd name="T2" fmla="*/ 55 w 220"/>
                  <a:gd name="T3" fmla="*/ 83 h 220"/>
                  <a:gd name="T4" fmla="*/ 65 w 220"/>
                  <a:gd name="T5" fmla="*/ 121 h 220"/>
                  <a:gd name="T6" fmla="*/ 7 w 220"/>
                  <a:gd name="T7" fmla="*/ 178 h 220"/>
                  <a:gd name="T8" fmla="*/ 7 w 220"/>
                  <a:gd name="T9" fmla="*/ 178 h 220"/>
                  <a:gd name="T10" fmla="*/ 0 w 220"/>
                  <a:gd name="T11" fmla="*/ 196 h 220"/>
                  <a:gd name="T12" fmla="*/ 24 w 220"/>
                  <a:gd name="T13" fmla="*/ 220 h 220"/>
                  <a:gd name="T14" fmla="*/ 42 w 220"/>
                  <a:gd name="T15" fmla="*/ 213 h 220"/>
                  <a:gd name="T16" fmla="*/ 42 w 220"/>
                  <a:gd name="T17" fmla="*/ 213 h 220"/>
                  <a:gd name="T18" fmla="*/ 99 w 220"/>
                  <a:gd name="T19" fmla="*/ 155 h 220"/>
                  <a:gd name="T20" fmla="*/ 138 w 220"/>
                  <a:gd name="T21" fmla="*/ 165 h 220"/>
                  <a:gd name="T22" fmla="*/ 220 w 220"/>
                  <a:gd name="T23" fmla="*/ 83 h 220"/>
                  <a:gd name="T24" fmla="*/ 138 w 220"/>
                  <a:gd name="T25" fmla="*/ 0 h 220"/>
                  <a:gd name="T26" fmla="*/ 33 w 220"/>
                  <a:gd name="T27" fmla="*/ 204 h 220"/>
                  <a:gd name="T28" fmla="*/ 24 w 220"/>
                  <a:gd name="T29" fmla="*/ 208 h 220"/>
                  <a:gd name="T30" fmla="*/ 12 w 220"/>
                  <a:gd name="T31" fmla="*/ 196 h 220"/>
                  <a:gd name="T32" fmla="*/ 16 w 220"/>
                  <a:gd name="T33" fmla="*/ 187 h 220"/>
                  <a:gd name="T34" fmla="*/ 16 w 220"/>
                  <a:gd name="T35" fmla="*/ 187 h 220"/>
                  <a:gd name="T36" fmla="*/ 71 w 220"/>
                  <a:gd name="T37" fmla="*/ 132 h 220"/>
                  <a:gd name="T38" fmla="*/ 88 w 220"/>
                  <a:gd name="T39" fmla="*/ 149 h 220"/>
                  <a:gd name="T40" fmla="*/ 33 w 220"/>
                  <a:gd name="T41" fmla="*/ 204 h 220"/>
                  <a:gd name="T42" fmla="*/ 138 w 220"/>
                  <a:gd name="T43" fmla="*/ 151 h 220"/>
                  <a:gd name="T44" fmla="*/ 69 w 220"/>
                  <a:gd name="T45" fmla="*/ 83 h 220"/>
                  <a:gd name="T46" fmla="*/ 138 w 220"/>
                  <a:gd name="T47" fmla="*/ 14 h 220"/>
                  <a:gd name="T48" fmla="*/ 206 w 220"/>
                  <a:gd name="T49" fmla="*/ 83 h 220"/>
                  <a:gd name="T50" fmla="*/ 138 w 220"/>
                  <a:gd name="T51" fmla="*/ 151 h 2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220" h="220">
                    <a:moveTo>
                      <a:pt x="138" y="0"/>
                    </a:moveTo>
                    <a:cubicBezTo>
                      <a:pt x="92" y="0"/>
                      <a:pt x="55" y="37"/>
                      <a:pt x="55" y="83"/>
                    </a:cubicBezTo>
                    <a:cubicBezTo>
                      <a:pt x="55" y="96"/>
                      <a:pt x="58" y="110"/>
                      <a:pt x="65" y="121"/>
                    </a:cubicBezTo>
                    <a:cubicBezTo>
                      <a:pt x="7" y="178"/>
                      <a:pt x="7" y="178"/>
                      <a:pt x="7" y="178"/>
                    </a:cubicBezTo>
                    <a:cubicBezTo>
                      <a:pt x="7" y="178"/>
                      <a:pt x="7" y="178"/>
                      <a:pt x="7" y="178"/>
                    </a:cubicBezTo>
                    <a:cubicBezTo>
                      <a:pt x="3" y="183"/>
                      <a:pt x="0" y="189"/>
                      <a:pt x="0" y="196"/>
                    </a:cubicBezTo>
                    <a:cubicBezTo>
                      <a:pt x="0" y="209"/>
                      <a:pt x="11" y="220"/>
                      <a:pt x="24" y="220"/>
                    </a:cubicBezTo>
                    <a:cubicBezTo>
                      <a:pt x="31" y="220"/>
                      <a:pt x="37" y="217"/>
                      <a:pt x="42" y="213"/>
                    </a:cubicBezTo>
                    <a:cubicBezTo>
                      <a:pt x="42" y="213"/>
                      <a:pt x="42" y="213"/>
                      <a:pt x="42" y="213"/>
                    </a:cubicBezTo>
                    <a:cubicBezTo>
                      <a:pt x="99" y="155"/>
                      <a:pt x="99" y="155"/>
                      <a:pt x="99" y="155"/>
                    </a:cubicBezTo>
                    <a:cubicBezTo>
                      <a:pt x="110" y="162"/>
                      <a:pt x="124" y="165"/>
                      <a:pt x="138" y="165"/>
                    </a:cubicBezTo>
                    <a:cubicBezTo>
                      <a:pt x="183" y="165"/>
                      <a:pt x="220" y="128"/>
                      <a:pt x="220" y="83"/>
                    </a:cubicBezTo>
                    <a:cubicBezTo>
                      <a:pt x="220" y="37"/>
                      <a:pt x="183" y="0"/>
                      <a:pt x="138" y="0"/>
                    </a:cubicBezTo>
                    <a:close/>
                    <a:moveTo>
                      <a:pt x="33" y="204"/>
                    </a:moveTo>
                    <a:cubicBezTo>
                      <a:pt x="31" y="206"/>
                      <a:pt x="28" y="208"/>
                      <a:pt x="24" y="208"/>
                    </a:cubicBezTo>
                    <a:cubicBezTo>
                      <a:pt x="18" y="208"/>
                      <a:pt x="12" y="202"/>
                      <a:pt x="12" y="196"/>
                    </a:cubicBezTo>
                    <a:cubicBezTo>
                      <a:pt x="12" y="192"/>
                      <a:pt x="14" y="189"/>
                      <a:pt x="16" y="187"/>
                    </a:cubicBezTo>
                    <a:cubicBezTo>
                      <a:pt x="16" y="187"/>
                      <a:pt x="16" y="187"/>
                      <a:pt x="16" y="187"/>
                    </a:cubicBezTo>
                    <a:cubicBezTo>
                      <a:pt x="71" y="132"/>
                      <a:pt x="71" y="132"/>
                      <a:pt x="71" y="132"/>
                    </a:cubicBezTo>
                    <a:cubicBezTo>
                      <a:pt x="76" y="138"/>
                      <a:pt x="82" y="144"/>
                      <a:pt x="88" y="149"/>
                    </a:cubicBezTo>
                    <a:lnTo>
                      <a:pt x="33" y="204"/>
                    </a:lnTo>
                    <a:close/>
                    <a:moveTo>
                      <a:pt x="138" y="151"/>
                    </a:moveTo>
                    <a:cubicBezTo>
                      <a:pt x="100" y="151"/>
                      <a:pt x="69" y="120"/>
                      <a:pt x="69" y="83"/>
                    </a:cubicBezTo>
                    <a:cubicBezTo>
                      <a:pt x="69" y="45"/>
                      <a:pt x="100" y="14"/>
                      <a:pt x="138" y="14"/>
                    </a:cubicBezTo>
                    <a:cubicBezTo>
                      <a:pt x="175" y="14"/>
                      <a:pt x="206" y="45"/>
                      <a:pt x="206" y="83"/>
                    </a:cubicBezTo>
                    <a:cubicBezTo>
                      <a:pt x="206" y="120"/>
                      <a:pt x="175" y="151"/>
                      <a:pt x="138" y="151"/>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6"/>
              <p:cNvSpPr/>
              <p:nvPr/>
            </p:nvSpPr>
            <p:spPr bwMode="auto">
              <a:xfrm>
                <a:off x="5684838" y="25400"/>
                <a:ext cx="196850" cy="196850"/>
              </a:xfrm>
              <a:custGeom>
                <a:avLst/>
                <a:gdLst>
                  <a:gd name="T0" fmla="*/ 49 w 52"/>
                  <a:gd name="T1" fmla="*/ 0 h 52"/>
                  <a:gd name="T2" fmla="*/ 0 w 52"/>
                  <a:gd name="T3" fmla="*/ 49 h 52"/>
                  <a:gd name="T4" fmla="*/ 4 w 52"/>
                  <a:gd name="T5" fmla="*/ 52 h 52"/>
                  <a:gd name="T6" fmla="*/ 7 w 52"/>
                  <a:gd name="T7" fmla="*/ 49 h 52"/>
                  <a:gd name="T8" fmla="*/ 49 w 52"/>
                  <a:gd name="T9" fmla="*/ 7 h 52"/>
                  <a:gd name="T10" fmla="*/ 52 w 52"/>
                  <a:gd name="T11" fmla="*/ 4 h 52"/>
                  <a:gd name="T12" fmla="*/ 49 w 52"/>
                  <a:gd name="T13" fmla="*/ 0 h 52"/>
                </a:gdLst>
                <a:ahLst/>
                <a:cxnLst>
                  <a:cxn ang="0">
                    <a:pos x="T0" y="T1"/>
                  </a:cxn>
                  <a:cxn ang="0">
                    <a:pos x="T2" y="T3"/>
                  </a:cxn>
                  <a:cxn ang="0">
                    <a:pos x="T4" y="T5"/>
                  </a:cxn>
                  <a:cxn ang="0">
                    <a:pos x="T6" y="T7"/>
                  </a:cxn>
                  <a:cxn ang="0">
                    <a:pos x="T8" y="T9"/>
                  </a:cxn>
                  <a:cxn ang="0">
                    <a:pos x="T10" y="T11"/>
                  </a:cxn>
                  <a:cxn ang="0">
                    <a:pos x="T12" y="T13"/>
                  </a:cxn>
                </a:cxnLst>
                <a:rect l="0" t="0" r="r" b="b"/>
                <a:pathLst>
                  <a:path w="52" h="52">
                    <a:moveTo>
                      <a:pt x="49" y="0"/>
                    </a:moveTo>
                    <a:cubicBezTo>
                      <a:pt x="22" y="0"/>
                      <a:pt x="0" y="22"/>
                      <a:pt x="0" y="49"/>
                    </a:cubicBezTo>
                    <a:cubicBezTo>
                      <a:pt x="0" y="50"/>
                      <a:pt x="2" y="52"/>
                      <a:pt x="4" y="52"/>
                    </a:cubicBezTo>
                    <a:cubicBezTo>
                      <a:pt x="6" y="52"/>
                      <a:pt x="7" y="50"/>
                      <a:pt x="7" y="49"/>
                    </a:cubicBezTo>
                    <a:cubicBezTo>
                      <a:pt x="7" y="26"/>
                      <a:pt x="26" y="7"/>
                      <a:pt x="49" y="7"/>
                    </a:cubicBezTo>
                    <a:cubicBezTo>
                      <a:pt x="50" y="7"/>
                      <a:pt x="52" y="6"/>
                      <a:pt x="52" y="4"/>
                    </a:cubicBezTo>
                    <a:cubicBezTo>
                      <a:pt x="52" y="2"/>
                      <a:pt x="50" y="0"/>
                      <a:pt x="49" y="0"/>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grpSp>
        <p:nvGrpSpPr>
          <p:cNvPr id="44" name="Group 43"/>
          <p:cNvGrpSpPr/>
          <p:nvPr/>
        </p:nvGrpSpPr>
        <p:grpSpPr bwMode="auto">
          <a:xfrm>
            <a:off x="7854950" y="3222625"/>
            <a:ext cx="881063" cy="904875"/>
            <a:chOff x="7854534" y="2988317"/>
            <a:chExt cx="881683" cy="905378"/>
          </a:xfrm>
        </p:grpSpPr>
        <p:sp>
          <p:nvSpPr>
            <p:cNvPr id="45" name="Oval 8"/>
            <p:cNvSpPr>
              <a:spLocks noChangeArrowheads="1"/>
            </p:cNvSpPr>
            <p:nvPr/>
          </p:nvSpPr>
          <p:spPr bwMode="auto">
            <a:xfrm rot="5400000">
              <a:off x="7842687" y="3000165"/>
              <a:ext cx="905378" cy="881683"/>
            </a:xfrm>
            <a:prstGeom prst="ellipse">
              <a:avLst/>
            </a:prstGeom>
            <a:solidFill>
              <a:schemeClr val="bg1"/>
            </a:solidFill>
            <a:ln w="28575">
              <a:solidFill>
                <a:schemeClr val="accent3"/>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46" name="Group 45"/>
            <p:cNvGrpSpPr/>
            <p:nvPr/>
          </p:nvGrpSpPr>
          <p:grpSpPr>
            <a:xfrm>
              <a:off x="8149517" y="3295483"/>
              <a:ext cx="291719" cy="291045"/>
              <a:chOff x="6294438" y="-201613"/>
              <a:chExt cx="687387" cy="685801"/>
            </a:xfrm>
            <a:solidFill>
              <a:schemeClr val="accent3"/>
            </a:solidFill>
          </p:grpSpPr>
          <p:sp>
            <p:nvSpPr>
              <p:cNvPr id="47" name="Freeform 10"/>
              <p:cNvSpPr>
                <a:spLocks noEditPoints="1"/>
              </p:cNvSpPr>
              <p:nvPr/>
            </p:nvSpPr>
            <p:spPr bwMode="auto">
              <a:xfrm>
                <a:off x="6294438" y="-201613"/>
                <a:ext cx="687387" cy="685801"/>
              </a:xfrm>
              <a:custGeom>
                <a:avLst/>
                <a:gdLst>
                  <a:gd name="T0" fmla="*/ 163 w 180"/>
                  <a:gd name="T1" fmla="*/ 0 h 180"/>
                  <a:gd name="T2" fmla="*/ 39 w 180"/>
                  <a:gd name="T3" fmla="*/ 0 h 180"/>
                  <a:gd name="T4" fmla="*/ 23 w 180"/>
                  <a:gd name="T5" fmla="*/ 17 h 180"/>
                  <a:gd name="T6" fmla="*/ 23 w 180"/>
                  <a:gd name="T7" fmla="*/ 28 h 180"/>
                  <a:gd name="T8" fmla="*/ 17 w 180"/>
                  <a:gd name="T9" fmla="*/ 28 h 180"/>
                  <a:gd name="T10" fmla="*/ 0 w 180"/>
                  <a:gd name="T11" fmla="*/ 45 h 180"/>
                  <a:gd name="T12" fmla="*/ 0 w 180"/>
                  <a:gd name="T13" fmla="*/ 158 h 180"/>
                  <a:gd name="T14" fmla="*/ 23 w 180"/>
                  <a:gd name="T15" fmla="*/ 180 h 180"/>
                  <a:gd name="T16" fmla="*/ 158 w 180"/>
                  <a:gd name="T17" fmla="*/ 180 h 180"/>
                  <a:gd name="T18" fmla="*/ 180 w 180"/>
                  <a:gd name="T19" fmla="*/ 158 h 180"/>
                  <a:gd name="T20" fmla="*/ 180 w 180"/>
                  <a:gd name="T21" fmla="*/ 17 h 180"/>
                  <a:gd name="T22" fmla="*/ 163 w 180"/>
                  <a:gd name="T23" fmla="*/ 0 h 180"/>
                  <a:gd name="T24" fmla="*/ 169 w 180"/>
                  <a:gd name="T25" fmla="*/ 158 h 180"/>
                  <a:gd name="T26" fmla="*/ 158 w 180"/>
                  <a:gd name="T27" fmla="*/ 169 h 180"/>
                  <a:gd name="T28" fmla="*/ 23 w 180"/>
                  <a:gd name="T29" fmla="*/ 169 h 180"/>
                  <a:gd name="T30" fmla="*/ 11 w 180"/>
                  <a:gd name="T31" fmla="*/ 158 h 180"/>
                  <a:gd name="T32" fmla="*/ 11 w 180"/>
                  <a:gd name="T33" fmla="*/ 45 h 180"/>
                  <a:gd name="T34" fmla="*/ 17 w 180"/>
                  <a:gd name="T35" fmla="*/ 39 h 180"/>
                  <a:gd name="T36" fmla="*/ 23 w 180"/>
                  <a:gd name="T37" fmla="*/ 39 h 180"/>
                  <a:gd name="T38" fmla="*/ 23 w 180"/>
                  <a:gd name="T39" fmla="*/ 152 h 180"/>
                  <a:gd name="T40" fmla="*/ 28 w 180"/>
                  <a:gd name="T41" fmla="*/ 158 h 180"/>
                  <a:gd name="T42" fmla="*/ 34 w 180"/>
                  <a:gd name="T43" fmla="*/ 152 h 180"/>
                  <a:gd name="T44" fmla="*/ 34 w 180"/>
                  <a:gd name="T45" fmla="*/ 17 h 180"/>
                  <a:gd name="T46" fmla="*/ 39 w 180"/>
                  <a:gd name="T47" fmla="*/ 11 h 180"/>
                  <a:gd name="T48" fmla="*/ 163 w 180"/>
                  <a:gd name="T49" fmla="*/ 11 h 180"/>
                  <a:gd name="T50" fmla="*/ 169 w 180"/>
                  <a:gd name="T51" fmla="*/ 17 h 180"/>
                  <a:gd name="T52" fmla="*/ 169 w 180"/>
                  <a:gd name="T53" fmla="*/ 158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80" h="180">
                    <a:moveTo>
                      <a:pt x="163" y="0"/>
                    </a:moveTo>
                    <a:cubicBezTo>
                      <a:pt x="39" y="0"/>
                      <a:pt x="39" y="0"/>
                      <a:pt x="39" y="0"/>
                    </a:cubicBezTo>
                    <a:cubicBezTo>
                      <a:pt x="30" y="0"/>
                      <a:pt x="23" y="8"/>
                      <a:pt x="23" y="17"/>
                    </a:cubicBezTo>
                    <a:cubicBezTo>
                      <a:pt x="23" y="28"/>
                      <a:pt x="23" y="28"/>
                      <a:pt x="23" y="28"/>
                    </a:cubicBezTo>
                    <a:cubicBezTo>
                      <a:pt x="17" y="28"/>
                      <a:pt x="17" y="28"/>
                      <a:pt x="17" y="28"/>
                    </a:cubicBezTo>
                    <a:cubicBezTo>
                      <a:pt x="8" y="28"/>
                      <a:pt x="0" y="36"/>
                      <a:pt x="0" y="45"/>
                    </a:cubicBezTo>
                    <a:cubicBezTo>
                      <a:pt x="0" y="158"/>
                      <a:pt x="0" y="158"/>
                      <a:pt x="0" y="158"/>
                    </a:cubicBezTo>
                    <a:cubicBezTo>
                      <a:pt x="0" y="170"/>
                      <a:pt x="10" y="180"/>
                      <a:pt x="23" y="180"/>
                    </a:cubicBezTo>
                    <a:cubicBezTo>
                      <a:pt x="158" y="180"/>
                      <a:pt x="158" y="180"/>
                      <a:pt x="158" y="180"/>
                    </a:cubicBezTo>
                    <a:cubicBezTo>
                      <a:pt x="170" y="180"/>
                      <a:pt x="180" y="170"/>
                      <a:pt x="180" y="158"/>
                    </a:cubicBezTo>
                    <a:cubicBezTo>
                      <a:pt x="180" y="17"/>
                      <a:pt x="180" y="17"/>
                      <a:pt x="180" y="17"/>
                    </a:cubicBezTo>
                    <a:cubicBezTo>
                      <a:pt x="180" y="8"/>
                      <a:pt x="172" y="0"/>
                      <a:pt x="163" y="0"/>
                    </a:cubicBezTo>
                    <a:close/>
                    <a:moveTo>
                      <a:pt x="169" y="158"/>
                    </a:moveTo>
                    <a:cubicBezTo>
                      <a:pt x="169" y="164"/>
                      <a:pt x="164" y="169"/>
                      <a:pt x="158" y="169"/>
                    </a:cubicBezTo>
                    <a:cubicBezTo>
                      <a:pt x="23" y="169"/>
                      <a:pt x="23" y="169"/>
                      <a:pt x="23" y="169"/>
                    </a:cubicBezTo>
                    <a:cubicBezTo>
                      <a:pt x="16" y="169"/>
                      <a:pt x="11" y="164"/>
                      <a:pt x="11" y="158"/>
                    </a:cubicBezTo>
                    <a:cubicBezTo>
                      <a:pt x="11" y="45"/>
                      <a:pt x="11" y="45"/>
                      <a:pt x="11" y="45"/>
                    </a:cubicBezTo>
                    <a:cubicBezTo>
                      <a:pt x="11" y="42"/>
                      <a:pt x="14" y="39"/>
                      <a:pt x="17" y="39"/>
                    </a:cubicBezTo>
                    <a:cubicBezTo>
                      <a:pt x="23" y="39"/>
                      <a:pt x="23" y="39"/>
                      <a:pt x="23" y="39"/>
                    </a:cubicBezTo>
                    <a:cubicBezTo>
                      <a:pt x="23" y="152"/>
                      <a:pt x="23" y="152"/>
                      <a:pt x="23" y="152"/>
                    </a:cubicBezTo>
                    <a:cubicBezTo>
                      <a:pt x="23" y="155"/>
                      <a:pt x="25" y="158"/>
                      <a:pt x="28" y="158"/>
                    </a:cubicBezTo>
                    <a:cubicBezTo>
                      <a:pt x="31" y="158"/>
                      <a:pt x="34" y="155"/>
                      <a:pt x="34" y="152"/>
                    </a:cubicBezTo>
                    <a:cubicBezTo>
                      <a:pt x="34" y="17"/>
                      <a:pt x="34" y="17"/>
                      <a:pt x="34" y="17"/>
                    </a:cubicBezTo>
                    <a:cubicBezTo>
                      <a:pt x="34" y="14"/>
                      <a:pt x="36" y="11"/>
                      <a:pt x="39" y="11"/>
                    </a:cubicBezTo>
                    <a:cubicBezTo>
                      <a:pt x="163" y="11"/>
                      <a:pt x="163" y="11"/>
                      <a:pt x="163" y="11"/>
                    </a:cubicBezTo>
                    <a:cubicBezTo>
                      <a:pt x="166" y="11"/>
                      <a:pt x="169" y="14"/>
                      <a:pt x="169" y="17"/>
                    </a:cubicBezTo>
                    <a:lnTo>
                      <a:pt x="169" y="1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8" name="Freeform 11"/>
              <p:cNvSpPr/>
              <p:nvPr/>
            </p:nvSpPr>
            <p:spPr bwMode="auto">
              <a:xfrm>
                <a:off x="6702425" y="58737"/>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Freeform 12"/>
              <p:cNvSpPr/>
              <p:nvPr/>
            </p:nvSpPr>
            <p:spPr bwMode="auto">
              <a:xfrm>
                <a:off x="6702425" y="-6350"/>
                <a:ext cx="192087" cy="19050"/>
              </a:xfrm>
              <a:custGeom>
                <a:avLst/>
                <a:gdLst>
                  <a:gd name="T0" fmla="*/ 3 w 50"/>
                  <a:gd name="T1" fmla="*/ 5 h 5"/>
                  <a:gd name="T2" fmla="*/ 48 w 50"/>
                  <a:gd name="T3" fmla="*/ 5 h 5"/>
                  <a:gd name="T4" fmla="*/ 50 w 50"/>
                  <a:gd name="T5" fmla="*/ 2 h 5"/>
                  <a:gd name="T6" fmla="*/ 48 w 50"/>
                  <a:gd name="T7" fmla="*/ 0 h 5"/>
                  <a:gd name="T8" fmla="*/ 3 w 50"/>
                  <a:gd name="T9" fmla="*/ 0 h 5"/>
                  <a:gd name="T10" fmla="*/ 0 w 50"/>
                  <a:gd name="T11" fmla="*/ 2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2"/>
                    </a:cubicBezTo>
                    <a:cubicBezTo>
                      <a:pt x="50" y="1"/>
                      <a:pt x="49" y="0"/>
                      <a:pt x="48" y="0"/>
                    </a:cubicBezTo>
                    <a:cubicBezTo>
                      <a:pt x="3" y="0"/>
                      <a:pt x="3" y="0"/>
                      <a:pt x="3" y="0"/>
                    </a:cubicBezTo>
                    <a:cubicBezTo>
                      <a:pt x="1" y="0"/>
                      <a:pt x="0" y="1"/>
                      <a:pt x="0" y="2"/>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0" name="Freeform 13"/>
              <p:cNvSpPr/>
              <p:nvPr/>
            </p:nvSpPr>
            <p:spPr bwMode="auto">
              <a:xfrm>
                <a:off x="6702425" y="-71438"/>
                <a:ext cx="192087" cy="19050"/>
              </a:xfrm>
              <a:custGeom>
                <a:avLst/>
                <a:gdLst>
                  <a:gd name="T0" fmla="*/ 3 w 50"/>
                  <a:gd name="T1" fmla="*/ 5 h 5"/>
                  <a:gd name="T2" fmla="*/ 48 w 50"/>
                  <a:gd name="T3" fmla="*/ 5 h 5"/>
                  <a:gd name="T4" fmla="*/ 50 w 50"/>
                  <a:gd name="T5" fmla="*/ 3 h 5"/>
                  <a:gd name="T6" fmla="*/ 48 w 50"/>
                  <a:gd name="T7" fmla="*/ 0 h 5"/>
                  <a:gd name="T8" fmla="*/ 3 w 50"/>
                  <a:gd name="T9" fmla="*/ 0 h 5"/>
                  <a:gd name="T10" fmla="*/ 0 w 50"/>
                  <a:gd name="T11" fmla="*/ 3 h 5"/>
                  <a:gd name="T12" fmla="*/ 3 w 50"/>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50" h="5">
                    <a:moveTo>
                      <a:pt x="3" y="5"/>
                    </a:moveTo>
                    <a:cubicBezTo>
                      <a:pt x="48" y="5"/>
                      <a:pt x="48" y="5"/>
                      <a:pt x="48" y="5"/>
                    </a:cubicBezTo>
                    <a:cubicBezTo>
                      <a:pt x="49" y="5"/>
                      <a:pt x="50" y="4"/>
                      <a:pt x="50" y="3"/>
                    </a:cubicBezTo>
                    <a:cubicBezTo>
                      <a:pt x="50" y="1"/>
                      <a:pt x="49" y="0"/>
                      <a:pt x="48" y="0"/>
                    </a:cubicBezTo>
                    <a:cubicBezTo>
                      <a:pt x="3" y="0"/>
                      <a:pt x="3" y="0"/>
                      <a:pt x="3" y="0"/>
                    </a:cubicBezTo>
                    <a:cubicBezTo>
                      <a:pt x="1" y="0"/>
                      <a:pt x="0" y="1"/>
                      <a:pt x="0" y="3"/>
                    </a:cubicBezTo>
                    <a:cubicBezTo>
                      <a:pt x="0" y="4"/>
                      <a:pt x="1" y="5"/>
                      <a:pt x="3" y="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Freeform 14"/>
              <p:cNvSpPr/>
              <p:nvPr/>
            </p:nvSpPr>
            <p:spPr bwMode="auto">
              <a:xfrm>
                <a:off x="6465888"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Freeform 15"/>
              <p:cNvSpPr/>
              <p:nvPr/>
            </p:nvSpPr>
            <p:spPr bwMode="auto">
              <a:xfrm>
                <a:off x="6465888"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 name="Freeform 16"/>
              <p:cNvSpPr/>
              <p:nvPr/>
            </p:nvSpPr>
            <p:spPr bwMode="auto">
              <a:xfrm>
                <a:off x="6465888"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 name="Freeform 17"/>
              <p:cNvSpPr/>
              <p:nvPr/>
            </p:nvSpPr>
            <p:spPr bwMode="auto">
              <a:xfrm>
                <a:off x="6702425" y="377825"/>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Freeform 18"/>
              <p:cNvSpPr/>
              <p:nvPr/>
            </p:nvSpPr>
            <p:spPr bwMode="auto">
              <a:xfrm>
                <a:off x="6702425" y="312738"/>
                <a:ext cx="195262" cy="23813"/>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4"/>
                      <a:pt x="1" y="6"/>
                      <a:pt x="3" y="6"/>
                    </a:cubicBezTo>
                    <a:cubicBezTo>
                      <a:pt x="48" y="6"/>
                      <a:pt x="48" y="6"/>
                      <a:pt x="48" y="6"/>
                    </a:cubicBezTo>
                    <a:cubicBezTo>
                      <a:pt x="49" y="6"/>
                      <a:pt x="51" y="4"/>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 name="Freeform 19"/>
              <p:cNvSpPr/>
              <p:nvPr/>
            </p:nvSpPr>
            <p:spPr bwMode="auto">
              <a:xfrm>
                <a:off x="6702425" y="249238"/>
                <a:ext cx="195262" cy="22225"/>
              </a:xfrm>
              <a:custGeom>
                <a:avLst/>
                <a:gdLst>
                  <a:gd name="T0" fmla="*/ 48 w 51"/>
                  <a:gd name="T1" fmla="*/ 0 h 6"/>
                  <a:gd name="T2" fmla="*/ 3 w 51"/>
                  <a:gd name="T3" fmla="*/ 0 h 6"/>
                  <a:gd name="T4" fmla="*/ 0 w 51"/>
                  <a:gd name="T5" fmla="*/ 3 h 6"/>
                  <a:gd name="T6" fmla="*/ 3 w 51"/>
                  <a:gd name="T7" fmla="*/ 6 h 6"/>
                  <a:gd name="T8" fmla="*/ 48 w 51"/>
                  <a:gd name="T9" fmla="*/ 6 h 6"/>
                  <a:gd name="T10" fmla="*/ 51 w 51"/>
                  <a:gd name="T11" fmla="*/ 3 h 6"/>
                  <a:gd name="T12" fmla="*/ 48 w 51"/>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51" h="6">
                    <a:moveTo>
                      <a:pt x="48" y="0"/>
                    </a:moveTo>
                    <a:cubicBezTo>
                      <a:pt x="3" y="0"/>
                      <a:pt x="3" y="0"/>
                      <a:pt x="3" y="0"/>
                    </a:cubicBezTo>
                    <a:cubicBezTo>
                      <a:pt x="1" y="0"/>
                      <a:pt x="0" y="1"/>
                      <a:pt x="0" y="3"/>
                    </a:cubicBezTo>
                    <a:cubicBezTo>
                      <a:pt x="0" y="5"/>
                      <a:pt x="1" y="6"/>
                      <a:pt x="3" y="6"/>
                    </a:cubicBezTo>
                    <a:cubicBezTo>
                      <a:pt x="48" y="6"/>
                      <a:pt x="48" y="6"/>
                      <a:pt x="48" y="6"/>
                    </a:cubicBezTo>
                    <a:cubicBezTo>
                      <a:pt x="49" y="6"/>
                      <a:pt x="51" y="5"/>
                      <a:pt x="51" y="3"/>
                    </a:cubicBezTo>
                    <a:cubicBezTo>
                      <a:pt x="51" y="1"/>
                      <a:pt x="49" y="0"/>
                      <a:pt x="48"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 name="Freeform 20"/>
              <p:cNvSpPr/>
              <p:nvPr/>
            </p:nvSpPr>
            <p:spPr bwMode="auto">
              <a:xfrm>
                <a:off x="6465888" y="119062"/>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 name="Freeform 21"/>
              <p:cNvSpPr/>
              <p:nvPr/>
            </p:nvSpPr>
            <p:spPr bwMode="auto">
              <a:xfrm>
                <a:off x="6465888" y="184150"/>
                <a:ext cx="431800" cy="22225"/>
              </a:xfrm>
              <a:custGeom>
                <a:avLst/>
                <a:gdLst>
                  <a:gd name="T0" fmla="*/ 110 w 113"/>
                  <a:gd name="T1" fmla="*/ 0 h 6"/>
                  <a:gd name="T2" fmla="*/ 3 w 113"/>
                  <a:gd name="T3" fmla="*/ 0 h 6"/>
                  <a:gd name="T4" fmla="*/ 0 w 113"/>
                  <a:gd name="T5" fmla="*/ 3 h 6"/>
                  <a:gd name="T6" fmla="*/ 3 w 113"/>
                  <a:gd name="T7" fmla="*/ 6 h 6"/>
                  <a:gd name="T8" fmla="*/ 110 w 113"/>
                  <a:gd name="T9" fmla="*/ 6 h 6"/>
                  <a:gd name="T10" fmla="*/ 113 w 113"/>
                  <a:gd name="T11" fmla="*/ 3 h 6"/>
                  <a:gd name="T12" fmla="*/ 110 w 113"/>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3" h="6">
                    <a:moveTo>
                      <a:pt x="110" y="0"/>
                    </a:moveTo>
                    <a:cubicBezTo>
                      <a:pt x="3" y="0"/>
                      <a:pt x="3" y="0"/>
                      <a:pt x="3" y="0"/>
                    </a:cubicBezTo>
                    <a:cubicBezTo>
                      <a:pt x="1" y="0"/>
                      <a:pt x="0" y="2"/>
                      <a:pt x="0" y="3"/>
                    </a:cubicBezTo>
                    <a:cubicBezTo>
                      <a:pt x="0" y="5"/>
                      <a:pt x="1" y="6"/>
                      <a:pt x="3" y="6"/>
                    </a:cubicBezTo>
                    <a:cubicBezTo>
                      <a:pt x="110" y="6"/>
                      <a:pt x="110" y="6"/>
                      <a:pt x="110" y="6"/>
                    </a:cubicBezTo>
                    <a:cubicBezTo>
                      <a:pt x="111" y="6"/>
                      <a:pt x="113" y="5"/>
                      <a:pt x="113" y="3"/>
                    </a:cubicBezTo>
                    <a:cubicBezTo>
                      <a:pt x="113" y="2"/>
                      <a:pt x="111" y="0"/>
                      <a:pt x="11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 name="Freeform 22"/>
              <p:cNvSpPr>
                <a:spLocks noEditPoints="1"/>
              </p:cNvSpPr>
              <p:nvPr/>
            </p:nvSpPr>
            <p:spPr bwMode="auto">
              <a:xfrm>
                <a:off x="6465888" y="-112713"/>
                <a:ext cx="195262" cy="190500"/>
              </a:xfrm>
              <a:custGeom>
                <a:avLst/>
                <a:gdLst>
                  <a:gd name="T0" fmla="*/ 6 w 51"/>
                  <a:gd name="T1" fmla="*/ 50 h 50"/>
                  <a:gd name="T2" fmla="*/ 45 w 51"/>
                  <a:gd name="T3" fmla="*/ 50 h 50"/>
                  <a:gd name="T4" fmla="*/ 51 w 51"/>
                  <a:gd name="T5" fmla="*/ 44 h 50"/>
                  <a:gd name="T6" fmla="*/ 51 w 51"/>
                  <a:gd name="T7" fmla="*/ 5 h 50"/>
                  <a:gd name="T8" fmla="*/ 45 w 51"/>
                  <a:gd name="T9" fmla="*/ 0 h 50"/>
                  <a:gd name="T10" fmla="*/ 6 w 51"/>
                  <a:gd name="T11" fmla="*/ 0 h 50"/>
                  <a:gd name="T12" fmla="*/ 0 w 51"/>
                  <a:gd name="T13" fmla="*/ 5 h 50"/>
                  <a:gd name="T14" fmla="*/ 0 w 51"/>
                  <a:gd name="T15" fmla="*/ 44 h 50"/>
                  <a:gd name="T16" fmla="*/ 6 w 51"/>
                  <a:gd name="T17" fmla="*/ 50 h 50"/>
                  <a:gd name="T18" fmla="*/ 11 w 51"/>
                  <a:gd name="T19" fmla="*/ 11 h 50"/>
                  <a:gd name="T20" fmla="*/ 39 w 51"/>
                  <a:gd name="T21" fmla="*/ 11 h 50"/>
                  <a:gd name="T22" fmla="*/ 39 w 51"/>
                  <a:gd name="T23" fmla="*/ 39 h 50"/>
                  <a:gd name="T24" fmla="*/ 11 w 51"/>
                  <a:gd name="T25" fmla="*/ 39 h 50"/>
                  <a:gd name="T26" fmla="*/ 11 w 51"/>
                  <a:gd name="T27" fmla="*/ 1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1" h="50">
                    <a:moveTo>
                      <a:pt x="6" y="50"/>
                    </a:moveTo>
                    <a:cubicBezTo>
                      <a:pt x="45" y="50"/>
                      <a:pt x="45" y="50"/>
                      <a:pt x="45" y="50"/>
                    </a:cubicBezTo>
                    <a:cubicBezTo>
                      <a:pt x="48" y="50"/>
                      <a:pt x="51" y="48"/>
                      <a:pt x="51" y="44"/>
                    </a:cubicBezTo>
                    <a:cubicBezTo>
                      <a:pt x="51" y="5"/>
                      <a:pt x="51" y="5"/>
                      <a:pt x="51" y="5"/>
                    </a:cubicBezTo>
                    <a:cubicBezTo>
                      <a:pt x="51" y="2"/>
                      <a:pt x="48" y="0"/>
                      <a:pt x="45" y="0"/>
                    </a:cubicBezTo>
                    <a:cubicBezTo>
                      <a:pt x="6" y="0"/>
                      <a:pt x="6" y="0"/>
                      <a:pt x="6" y="0"/>
                    </a:cubicBezTo>
                    <a:cubicBezTo>
                      <a:pt x="3" y="0"/>
                      <a:pt x="0" y="2"/>
                      <a:pt x="0" y="5"/>
                    </a:cubicBezTo>
                    <a:cubicBezTo>
                      <a:pt x="0" y="44"/>
                      <a:pt x="0" y="44"/>
                      <a:pt x="0" y="44"/>
                    </a:cubicBezTo>
                    <a:cubicBezTo>
                      <a:pt x="0" y="48"/>
                      <a:pt x="3" y="50"/>
                      <a:pt x="6" y="50"/>
                    </a:cubicBezTo>
                    <a:close/>
                    <a:moveTo>
                      <a:pt x="11" y="11"/>
                    </a:moveTo>
                    <a:cubicBezTo>
                      <a:pt x="39" y="11"/>
                      <a:pt x="39" y="11"/>
                      <a:pt x="39" y="11"/>
                    </a:cubicBezTo>
                    <a:cubicBezTo>
                      <a:pt x="39" y="39"/>
                      <a:pt x="39" y="39"/>
                      <a:pt x="39" y="39"/>
                    </a:cubicBezTo>
                    <a:cubicBezTo>
                      <a:pt x="11" y="39"/>
                      <a:pt x="11" y="39"/>
                      <a:pt x="11" y="39"/>
                    </a:cubicBezTo>
                    <a:lnTo>
                      <a:pt x="11" y="1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grpSp>
        <p:nvGrpSpPr>
          <p:cNvPr id="60" name="Group 59"/>
          <p:cNvGrpSpPr/>
          <p:nvPr/>
        </p:nvGrpSpPr>
        <p:grpSpPr bwMode="auto">
          <a:xfrm>
            <a:off x="3452813" y="4200525"/>
            <a:ext cx="881062" cy="904875"/>
            <a:chOff x="3452820" y="3966225"/>
            <a:chExt cx="881683" cy="905378"/>
          </a:xfrm>
        </p:grpSpPr>
        <p:sp>
          <p:nvSpPr>
            <p:cNvPr id="108584" name="Oval 8"/>
            <p:cNvSpPr>
              <a:spLocks noChangeArrowheads="1"/>
            </p:cNvSpPr>
            <p:nvPr/>
          </p:nvSpPr>
          <p:spPr bwMode="auto">
            <a:xfrm rot="5400000">
              <a:off x="3440972" y="3978073"/>
              <a:ext cx="905378" cy="881683"/>
            </a:xfrm>
            <a:prstGeom prst="ellipse">
              <a:avLst/>
            </a:prstGeom>
            <a:solidFill>
              <a:schemeClr val="bg1"/>
            </a:solidFill>
            <a:ln w="28575">
              <a:solidFill>
                <a:schemeClr val="accent2"/>
              </a:solidFill>
              <a:rou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id-ID"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8585" name="Freeform 26"/>
            <p:cNvSpPr>
              <a:spLocks noEditPoints="1"/>
            </p:cNvSpPr>
            <p:nvPr/>
          </p:nvSpPr>
          <p:spPr bwMode="auto">
            <a:xfrm>
              <a:off x="3705410" y="4236250"/>
              <a:ext cx="376503" cy="365328"/>
            </a:xfrm>
            <a:custGeom>
              <a:avLst/>
              <a:gdLst>
                <a:gd name="T0" fmla="*/ 269380 w 263"/>
                <a:gd name="T1" fmla="*/ 0 h 256"/>
                <a:gd name="T2" fmla="*/ 159049 w 263"/>
                <a:gd name="T3" fmla="*/ 77216 h 256"/>
                <a:gd name="T4" fmla="*/ 159049 w 263"/>
                <a:gd name="T5" fmla="*/ 78646 h 256"/>
                <a:gd name="T6" fmla="*/ 40120 w 263"/>
                <a:gd name="T7" fmla="*/ 197330 h 256"/>
                <a:gd name="T8" fmla="*/ 1433 w 263"/>
                <a:gd name="T9" fmla="*/ 314584 h 256"/>
                <a:gd name="T10" fmla="*/ 40120 w 263"/>
                <a:gd name="T11" fmla="*/ 366061 h 256"/>
                <a:gd name="T12" fmla="*/ 150452 w 263"/>
                <a:gd name="T13" fmla="*/ 338892 h 256"/>
                <a:gd name="T14" fmla="*/ 345323 w 263"/>
                <a:gd name="T15" fmla="*/ 150142 h 256"/>
                <a:gd name="T16" fmla="*/ 183408 w 263"/>
                <a:gd name="T17" fmla="*/ 271686 h 256"/>
                <a:gd name="T18" fmla="*/ 283709 w 263"/>
                <a:gd name="T19" fmla="*/ 134413 h 256"/>
                <a:gd name="T20" fmla="*/ 272246 w 263"/>
                <a:gd name="T21" fmla="*/ 191610 h 256"/>
                <a:gd name="T22" fmla="*/ 183408 w 263"/>
                <a:gd name="T23" fmla="*/ 280265 h 256"/>
                <a:gd name="T24" fmla="*/ 169079 w 263"/>
                <a:gd name="T25" fmla="*/ 231648 h 256"/>
                <a:gd name="T26" fmla="*/ 130392 w 263"/>
                <a:gd name="T27" fmla="*/ 194470 h 256"/>
                <a:gd name="T28" fmla="*/ 263649 w 263"/>
                <a:gd name="T29" fmla="*/ 102955 h 256"/>
                <a:gd name="T30" fmla="*/ 169079 w 263"/>
                <a:gd name="T31" fmla="*/ 231648 h 256"/>
                <a:gd name="T32" fmla="*/ 87405 w 263"/>
                <a:gd name="T33" fmla="*/ 183031 h 256"/>
                <a:gd name="T34" fmla="*/ 227827 w 263"/>
                <a:gd name="T35" fmla="*/ 81506 h 256"/>
                <a:gd name="T36" fmla="*/ 47285 w 263"/>
                <a:gd name="T37" fmla="*/ 341752 h 256"/>
                <a:gd name="T38" fmla="*/ 22926 w 263"/>
                <a:gd name="T39" fmla="*/ 326023 h 256"/>
                <a:gd name="T40" fmla="*/ 35822 w 263"/>
                <a:gd name="T41" fmla="*/ 275976 h 256"/>
                <a:gd name="T42" fmla="*/ 90271 w 263"/>
                <a:gd name="T43" fmla="*/ 330313 h 256"/>
                <a:gd name="T44" fmla="*/ 101734 w 263"/>
                <a:gd name="T45" fmla="*/ 327453 h 256"/>
                <a:gd name="T46" fmla="*/ 38688 w 263"/>
                <a:gd name="T47" fmla="*/ 264536 h 256"/>
                <a:gd name="T48" fmla="*/ 55882 w 263"/>
                <a:gd name="T49" fmla="*/ 214489 h 256"/>
                <a:gd name="T50" fmla="*/ 147586 w 263"/>
                <a:gd name="T51" fmla="*/ 314584 h 256"/>
                <a:gd name="T52" fmla="*/ 101734 w 263"/>
                <a:gd name="T53" fmla="*/ 327453 h 256"/>
                <a:gd name="T54" fmla="*/ 309501 w 263"/>
                <a:gd name="T55" fmla="*/ 154432 h 256"/>
                <a:gd name="T56" fmla="*/ 280843 w 263"/>
                <a:gd name="T57" fmla="*/ 85796 h 256"/>
                <a:gd name="T58" fmla="*/ 232126 w 263"/>
                <a:gd name="T59" fmla="*/ 37178 h 256"/>
                <a:gd name="T60" fmla="*/ 320964 w 263"/>
                <a:gd name="T61" fmla="*/ 45758 h 256"/>
                <a:gd name="T62" fmla="*/ 329561 w 263"/>
                <a:gd name="T63" fmla="*/ 134413 h 25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263" h="256">
                  <a:moveTo>
                    <a:pt x="235" y="21"/>
                  </a:moveTo>
                  <a:cubicBezTo>
                    <a:pt x="222" y="8"/>
                    <a:pt x="205" y="0"/>
                    <a:pt x="188" y="0"/>
                  </a:cubicBezTo>
                  <a:cubicBezTo>
                    <a:pt x="173" y="0"/>
                    <a:pt x="160" y="5"/>
                    <a:pt x="150" y="15"/>
                  </a:cubicBezTo>
                  <a:cubicBezTo>
                    <a:pt x="111" y="54"/>
                    <a:pt x="111" y="54"/>
                    <a:pt x="111" y="54"/>
                  </a:cubicBezTo>
                  <a:cubicBezTo>
                    <a:pt x="111" y="54"/>
                    <a:pt x="111" y="54"/>
                    <a:pt x="111" y="55"/>
                  </a:cubicBezTo>
                  <a:cubicBezTo>
                    <a:pt x="111" y="55"/>
                    <a:pt x="111" y="55"/>
                    <a:pt x="111" y="55"/>
                  </a:cubicBezTo>
                  <a:cubicBezTo>
                    <a:pt x="111" y="55"/>
                    <a:pt x="111" y="55"/>
                    <a:pt x="111" y="55"/>
                  </a:cubicBezTo>
                  <a:cubicBezTo>
                    <a:pt x="28" y="138"/>
                    <a:pt x="28" y="138"/>
                    <a:pt x="28" y="138"/>
                  </a:cubicBezTo>
                  <a:cubicBezTo>
                    <a:pt x="24" y="142"/>
                    <a:pt x="22" y="147"/>
                    <a:pt x="20" y="152"/>
                  </a:cubicBezTo>
                  <a:cubicBezTo>
                    <a:pt x="1" y="220"/>
                    <a:pt x="1" y="220"/>
                    <a:pt x="1" y="220"/>
                  </a:cubicBezTo>
                  <a:cubicBezTo>
                    <a:pt x="1" y="220"/>
                    <a:pt x="0" y="225"/>
                    <a:pt x="0" y="228"/>
                  </a:cubicBezTo>
                  <a:cubicBezTo>
                    <a:pt x="0" y="243"/>
                    <a:pt x="13" y="256"/>
                    <a:pt x="28" y="256"/>
                  </a:cubicBezTo>
                  <a:cubicBezTo>
                    <a:pt x="31" y="256"/>
                    <a:pt x="37" y="255"/>
                    <a:pt x="37" y="255"/>
                  </a:cubicBezTo>
                  <a:cubicBezTo>
                    <a:pt x="105" y="237"/>
                    <a:pt x="105" y="237"/>
                    <a:pt x="105" y="237"/>
                  </a:cubicBezTo>
                  <a:cubicBezTo>
                    <a:pt x="110" y="235"/>
                    <a:pt x="115" y="232"/>
                    <a:pt x="119" y="229"/>
                  </a:cubicBezTo>
                  <a:cubicBezTo>
                    <a:pt x="241" y="105"/>
                    <a:pt x="241" y="105"/>
                    <a:pt x="241" y="105"/>
                  </a:cubicBezTo>
                  <a:cubicBezTo>
                    <a:pt x="263" y="83"/>
                    <a:pt x="261" y="46"/>
                    <a:pt x="235" y="21"/>
                  </a:cubicBezTo>
                  <a:close/>
                  <a:moveTo>
                    <a:pt x="128" y="190"/>
                  </a:moveTo>
                  <a:cubicBezTo>
                    <a:pt x="127" y="183"/>
                    <a:pt x="125" y="176"/>
                    <a:pt x="122" y="169"/>
                  </a:cubicBezTo>
                  <a:cubicBezTo>
                    <a:pt x="198" y="94"/>
                    <a:pt x="198" y="94"/>
                    <a:pt x="198" y="94"/>
                  </a:cubicBezTo>
                  <a:cubicBezTo>
                    <a:pt x="203" y="108"/>
                    <a:pt x="200" y="124"/>
                    <a:pt x="190" y="134"/>
                  </a:cubicBezTo>
                  <a:cubicBezTo>
                    <a:pt x="190" y="134"/>
                    <a:pt x="190" y="134"/>
                    <a:pt x="190" y="134"/>
                  </a:cubicBezTo>
                  <a:cubicBezTo>
                    <a:pt x="190" y="134"/>
                    <a:pt x="190" y="134"/>
                    <a:pt x="190" y="134"/>
                  </a:cubicBezTo>
                  <a:cubicBezTo>
                    <a:pt x="128" y="196"/>
                    <a:pt x="128" y="196"/>
                    <a:pt x="128" y="196"/>
                  </a:cubicBezTo>
                  <a:cubicBezTo>
                    <a:pt x="128" y="194"/>
                    <a:pt x="128" y="192"/>
                    <a:pt x="128" y="190"/>
                  </a:cubicBezTo>
                  <a:close/>
                  <a:moveTo>
                    <a:pt x="118" y="162"/>
                  </a:moveTo>
                  <a:cubicBezTo>
                    <a:pt x="115" y="157"/>
                    <a:pt x="112" y="152"/>
                    <a:pt x="108" y="148"/>
                  </a:cubicBezTo>
                  <a:cubicBezTo>
                    <a:pt x="103" y="143"/>
                    <a:pt x="97" y="140"/>
                    <a:pt x="91" y="136"/>
                  </a:cubicBezTo>
                  <a:cubicBezTo>
                    <a:pt x="168" y="60"/>
                    <a:pt x="168" y="60"/>
                    <a:pt x="168" y="60"/>
                  </a:cubicBezTo>
                  <a:cubicBezTo>
                    <a:pt x="174" y="63"/>
                    <a:pt x="179" y="66"/>
                    <a:pt x="184" y="72"/>
                  </a:cubicBezTo>
                  <a:cubicBezTo>
                    <a:pt x="189" y="76"/>
                    <a:pt x="192" y="81"/>
                    <a:pt x="195" y="86"/>
                  </a:cubicBezTo>
                  <a:lnTo>
                    <a:pt x="118" y="162"/>
                  </a:lnTo>
                  <a:close/>
                  <a:moveTo>
                    <a:pt x="84" y="133"/>
                  </a:moveTo>
                  <a:cubicBezTo>
                    <a:pt x="76" y="130"/>
                    <a:pt x="69" y="128"/>
                    <a:pt x="61" y="128"/>
                  </a:cubicBezTo>
                  <a:cubicBezTo>
                    <a:pt x="123" y="66"/>
                    <a:pt x="123" y="66"/>
                    <a:pt x="123" y="66"/>
                  </a:cubicBezTo>
                  <a:cubicBezTo>
                    <a:pt x="132" y="56"/>
                    <a:pt x="146" y="54"/>
                    <a:pt x="159" y="57"/>
                  </a:cubicBezTo>
                  <a:lnTo>
                    <a:pt x="84" y="133"/>
                  </a:lnTo>
                  <a:close/>
                  <a:moveTo>
                    <a:pt x="33" y="239"/>
                  </a:moveTo>
                  <a:cubicBezTo>
                    <a:pt x="32" y="239"/>
                    <a:pt x="30" y="240"/>
                    <a:pt x="28" y="240"/>
                  </a:cubicBezTo>
                  <a:cubicBezTo>
                    <a:pt x="21" y="240"/>
                    <a:pt x="16" y="235"/>
                    <a:pt x="16" y="228"/>
                  </a:cubicBezTo>
                  <a:cubicBezTo>
                    <a:pt x="16" y="227"/>
                    <a:pt x="17" y="224"/>
                    <a:pt x="17" y="224"/>
                  </a:cubicBezTo>
                  <a:cubicBezTo>
                    <a:pt x="25" y="193"/>
                    <a:pt x="25" y="193"/>
                    <a:pt x="25" y="193"/>
                  </a:cubicBezTo>
                  <a:cubicBezTo>
                    <a:pt x="34" y="193"/>
                    <a:pt x="44" y="196"/>
                    <a:pt x="52" y="204"/>
                  </a:cubicBezTo>
                  <a:cubicBezTo>
                    <a:pt x="60" y="212"/>
                    <a:pt x="64" y="222"/>
                    <a:pt x="63" y="231"/>
                  </a:cubicBezTo>
                  <a:lnTo>
                    <a:pt x="33" y="239"/>
                  </a:lnTo>
                  <a:close/>
                  <a:moveTo>
                    <a:pt x="71" y="229"/>
                  </a:moveTo>
                  <a:cubicBezTo>
                    <a:pt x="71" y="218"/>
                    <a:pt x="66" y="207"/>
                    <a:pt x="58" y="198"/>
                  </a:cubicBezTo>
                  <a:cubicBezTo>
                    <a:pt x="49" y="190"/>
                    <a:pt x="38" y="185"/>
                    <a:pt x="27" y="185"/>
                  </a:cubicBezTo>
                  <a:cubicBezTo>
                    <a:pt x="35" y="156"/>
                    <a:pt x="35" y="156"/>
                    <a:pt x="35" y="156"/>
                  </a:cubicBezTo>
                  <a:cubicBezTo>
                    <a:pt x="36" y="154"/>
                    <a:pt x="37" y="152"/>
                    <a:pt x="39" y="150"/>
                  </a:cubicBezTo>
                  <a:cubicBezTo>
                    <a:pt x="55" y="139"/>
                    <a:pt x="79" y="142"/>
                    <a:pt x="96" y="160"/>
                  </a:cubicBezTo>
                  <a:cubicBezTo>
                    <a:pt x="115" y="178"/>
                    <a:pt x="117" y="204"/>
                    <a:pt x="103" y="220"/>
                  </a:cubicBezTo>
                  <a:cubicBezTo>
                    <a:pt x="103" y="221"/>
                    <a:pt x="102" y="221"/>
                    <a:pt x="101" y="221"/>
                  </a:cubicBezTo>
                  <a:lnTo>
                    <a:pt x="71" y="229"/>
                  </a:lnTo>
                  <a:close/>
                  <a:moveTo>
                    <a:pt x="230" y="94"/>
                  </a:moveTo>
                  <a:cubicBezTo>
                    <a:pt x="216" y="108"/>
                    <a:pt x="216" y="108"/>
                    <a:pt x="216" y="108"/>
                  </a:cubicBezTo>
                  <a:cubicBezTo>
                    <a:pt x="216" y="106"/>
                    <a:pt x="216" y="104"/>
                    <a:pt x="216" y="102"/>
                  </a:cubicBezTo>
                  <a:cubicBezTo>
                    <a:pt x="215" y="87"/>
                    <a:pt x="207" y="72"/>
                    <a:pt x="196" y="60"/>
                  </a:cubicBezTo>
                  <a:cubicBezTo>
                    <a:pt x="183" y="47"/>
                    <a:pt x="165" y="40"/>
                    <a:pt x="148" y="40"/>
                  </a:cubicBezTo>
                  <a:cubicBezTo>
                    <a:pt x="162" y="26"/>
                    <a:pt x="162" y="26"/>
                    <a:pt x="162" y="26"/>
                  </a:cubicBezTo>
                  <a:cubicBezTo>
                    <a:pt x="168" y="20"/>
                    <a:pt x="177" y="16"/>
                    <a:pt x="188" y="16"/>
                  </a:cubicBezTo>
                  <a:cubicBezTo>
                    <a:pt x="200" y="16"/>
                    <a:pt x="214" y="22"/>
                    <a:pt x="224" y="32"/>
                  </a:cubicBezTo>
                  <a:cubicBezTo>
                    <a:pt x="233" y="41"/>
                    <a:pt x="239" y="53"/>
                    <a:pt x="240" y="65"/>
                  </a:cubicBezTo>
                  <a:cubicBezTo>
                    <a:pt x="241" y="76"/>
                    <a:pt x="237" y="87"/>
                    <a:pt x="230" y="94"/>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63" name="Group 62"/>
          <p:cNvGrpSpPr/>
          <p:nvPr/>
        </p:nvGrpSpPr>
        <p:grpSpPr bwMode="auto">
          <a:xfrm>
            <a:off x="3452813" y="2300288"/>
            <a:ext cx="881062" cy="906462"/>
            <a:chOff x="3452820" y="2066527"/>
            <a:chExt cx="881683" cy="905378"/>
          </a:xfrm>
        </p:grpSpPr>
        <p:sp>
          <p:nvSpPr>
            <p:cNvPr id="64" name="Oval 8"/>
            <p:cNvSpPr>
              <a:spLocks noChangeArrowheads="1"/>
            </p:cNvSpPr>
            <p:nvPr/>
          </p:nvSpPr>
          <p:spPr bwMode="auto">
            <a:xfrm rot="5400000">
              <a:off x="3440972" y="2078375"/>
              <a:ext cx="905378" cy="881683"/>
            </a:xfrm>
            <a:prstGeom prst="ellipse">
              <a:avLst/>
            </a:prstGeom>
            <a:solidFill>
              <a:schemeClr val="bg1"/>
            </a:solidFill>
            <a:ln w="28575">
              <a:solidFill>
                <a:schemeClr val="accent4"/>
              </a:solid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65" name="Group 64"/>
            <p:cNvGrpSpPr/>
            <p:nvPr/>
          </p:nvGrpSpPr>
          <p:grpSpPr>
            <a:xfrm>
              <a:off x="3718265" y="2319384"/>
              <a:ext cx="350793" cy="399663"/>
              <a:chOff x="6980238" y="-269034"/>
              <a:chExt cx="1150937" cy="1311275"/>
            </a:xfrm>
            <a:solidFill>
              <a:schemeClr val="accent4"/>
            </a:solidFill>
          </p:grpSpPr>
          <p:sp>
            <p:nvSpPr>
              <p:cNvPr id="66" name="Freeform 30"/>
              <p:cNvSpPr>
                <a:spLocks noEditPoints="1"/>
              </p:cNvSpPr>
              <p:nvPr/>
            </p:nvSpPr>
            <p:spPr bwMode="auto">
              <a:xfrm>
                <a:off x="6980238" y="-269034"/>
                <a:ext cx="1150937" cy="1311275"/>
              </a:xfrm>
              <a:custGeom>
                <a:avLst/>
                <a:gdLst>
                  <a:gd name="T0" fmla="*/ 152 w 304"/>
                  <a:gd name="T1" fmla="*/ 0 h 347"/>
                  <a:gd name="T2" fmla="*/ 0 w 304"/>
                  <a:gd name="T3" fmla="*/ 71 h 347"/>
                  <a:gd name="T4" fmla="*/ 0 w 304"/>
                  <a:gd name="T5" fmla="*/ 277 h 347"/>
                  <a:gd name="T6" fmla="*/ 152 w 304"/>
                  <a:gd name="T7" fmla="*/ 347 h 347"/>
                  <a:gd name="T8" fmla="*/ 304 w 304"/>
                  <a:gd name="T9" fmla="*/ 277 h 347"/>
                  <a:gd name="T10" fmla="*/ 304 w 304"/>
                  <a:gd name="T11" fmla="*/ 71 h 347"/>
                  <a:gd name="T12" fmla="*/ 152 w 304"/>
                  <a:gd name="T13" fmla="*/ 0 h 347"/>
                  <a:gd name="T14" fmla="*/ 282 w 304"/>
                  <a:gd name="T15" fmla="*/ 277 h 347"/>
                  <a:gd name="T16" fmla="*/ 152 w 304"/>
                  <a:gd name="T17" fmla="*/ 326 h 347"/>
                  <a:gd name="T18" fmla="*/ 22 w 304"/>
                  <a:gd name="T19" fmla="*/ 277 h 347"/>
                  <a:gd name="T20" fmla="*/ 22 w 304"/>
                  <a:gd name="T21" fmla="*/ 236 h 347"/>
                  <a:gd name="T22" fmla="*/ 152 w 304"/>
                  <a:gd name="T23" fmla="*/ 271 h 347"/>
                  <a:gd name="T24" fmla="*/ 282 w 304"/>
                  <a:gd name="T25" fmla="*/ 236 h 347"/>
                  <a:gd name="T26" fmla="*/ 282 w 304"/>
                  <a:gd name="T27" fmla="*/ 277 h 347"/>
                  <a:gd name="T28" fmla="*/ 282 w 304"/>
                  <a:gd name="T29" fmla="*/ 212 h 347"/>
                  <a:gd name="T30" fmla="*/ 282 w 304"/>
                  <a:gd name="T31" fmla="*/ 212 h 347"/>
                  <a:gd name="T32" fmla="*/ 282 w 304"/>
                  <a:gd name="T33" fmla="*/ 212 h 347"/>
                  <a:gd name="T34" fmla="*/ 152 w 304"/>
                  <a:gd name="T35" fmla="*/ 261 h 347"/>
                  <a:gd name="T36" fmla="*/ 22 w 304"/>
                  <a:gd name="T37" fmla="*/ 212 h 347"/>
                  <a:gd name="T38" fmla="*/ 22 w 304"/>
                  <a:gd name="T39" fmla="*/ 212 h 347"/>
                  <a:gd name="T40" fmla="*/ 22 w 304"/>
                  <a:gd name="T41" fmla="*/ 212 h 347"/>
                  <a:gd name="T42" fmla="*/ 22 w 304"/>
                  <a:gd name="T43" fmla="*/ 171 h 347"/>
                  <a:gd name="T44" fmla="*/ 152 w 304"/>
                  <a:gd name="T45" fmla="*/ 206 h 347"/>
                  <a:gd name="T46" fmla="*/ 282 w 304"/>
                  <a:gd name="T47" fmla="*/ 171 h 347"/>
                  <a:gd name="T48" fmla="*/ 282 w 304"/>
                  <a:gd name="T49" fmla="*/ 212 h 347"/>
                  <a:gd name="T50" fmla="*/ 282 w 304"/>
                  <a:gd name="T51" fmla="*/ 147 h 347"/>
                  <a:gd name="T52" fmla="*/ 282 w 304"/>
                  <a:gd name="T53" fmla="*/ 147 h 347"/>
                  <a:gd name="T54" fmla="*/ 282 w 304"/>
                  <a:gd name="T55" fmla="*/ 147 h 347"/>
                  <a:gd name="T56" fmla="*/ 152 w 304"/>
                  <a:gd name="T57" fmla="*/ 195 h 347"/>
                  <a:gd name="T58" fmla="*/ 22 w 304"/>
                  <a:gd name="T59" fmla="*/ 147 h 347"/>
                  <a:gd name="T60" fmla="*/ 22 w 304"/>
                  <a:gd name="T61" fmla="*/ 147 h 347"/>
                  <a:gd name="T62" fmla="*/ 22 w 304"/>
                  <a:gd name="T63" fmla="*/ 147 h 347"/>
                  <a:gd name="T64" fmla="*/ 22 w 304"/>
                  <a:gd name="T65" fmla="*/ 109 h 347"/>
                  <a:gd name="T66" fmla="*/ 152 w 304"/>
                  <a:gd name="T67" fmla="*/ 141 h 347"/>
                  <a:gd name="T68" fmla="*/ 282 w 304"/>
                  <a:gd name="T69" fmla="*/ 109 h 347"/>
                  <a:gd name="T70" fmla="*/ 282 w 304"/>
                  <a:gd name="T71" fmla="*/ 147 h 347"/>
                  <a:gd name="T72" fmla="*/ 152 w 304"/>
                  <a:gd name="T73" fmla="*/ 119 h 347"/>
                  <a:gd name="T74" fmla="*/ 22 w 304"/>
                  <a:gd name="T75" fmla="*/ 71 h 347"/>
                  <a:gd name="T76" fmla="*/ 152 w 304"/>
                  <a:gd name="T77" fmla="*/ 22 h 347"/>
                  <a:gd name="T78" fmla="*/ 282 w 304"/>
                  <a:gd name="T79" fmla="*/ 71 h 347"/>
                  <a:gd name="T80" fmla="*/ 152 w 304"/>
                  <a:gd name="T81" fmla="*/ 119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304" h="347">
                    <a:moveTo>
                      <a:pt x="152" y="0"/>
                    </a:moveTo>
                    <a:cubicBezTo>
                      <a:pt x="79" y="0"/>
                      <a:pt x="0" y="22"/>
                      <a:pt x="0" y="71"/>
                    </a:cubicBezTo>
                    <a:cubicBezTo>
                      <a:pt x="0" y="277"/>
                      <a:pt x="0" y="277"/>
                      <a:pt x="0" y="277"/>
                    </a:cubicBezTo>
                    <a:cubicBezTo>
                      <a:pt x="0" y="325"/>
                      <a:pt x="79" y="347"/>
                      <a:pt x="152" y="347"/>
                    </a:cubicBezTo>
                    <a:cubicBezTo>
                      <a:pt x="225" y="347"/>
                      <a:pt x="304" y="325"/>
                      <a:pt x="304" y="277"/>
                    </a:cubicBezTo>
                    <a:cubicBezTo>
                      <a:pt x="304" y="71"/>
                      <a:pt x="304" y="71"/>
                      <a:pt x="304" y="71"/>
                    </a:cubicBezTo>
                    <a:cubicBezTo>
                      <a:pt x="304" y="22"/>
                      <a:pt x="225" y="0"/>
                      <a:pt x="152" y="0"/>
                    </a:cubicBezTo>
                    <a:close/>
                    <a:moveTo>
                      <a:pt x="282" y="277"/>
                    </a:moveTo>
                    <a:cubicBezTo>
                      <a:pt x="282" y="304"/>
                      <a:pt x="224" y="326"/>
                      <a:pt x="152" y="326"/>
                    </a:cubicBezTo>
                    <a:cubicBezTo>
                      <a:pt x="80" y="326"/>
                      <a:pt x="22" y="304"/>
                      <a:pt x="22" y="277"/>
                    </a:cubicBezTo>
                    <a:cubicBezTo>
                      <a:pt x="22" y="236"/>
                      <a:pt x="22" y="236"/>
                      <a:pt x="22" y="236"/>
                    </a:cubicBezTo>
                    <a:cubicBezTo>
                      <a:pt x="44" y="259"/>
                      <a:pt x="98" y="271"/>
                      <a:pt x="152" y="271"/>
                    </a:cubicBezTo>
                    <a:cubicBezTo>
                      <a:pt x="206" y="271"/>
                      <a:pt x="260" y="259"/>
                      <a:pt x="282" y="236"/>
                    </a:cubicBezTo>
                    <a:lnTo>
                      <a:pt x="282" y="277"/>
                    </a:lnTo>
                    <a:close/>
                    <a:moveTo>
                      <a:pt x="282" y="212"/>
                    </a:moveTo>
                    <a:cubicBezTo>
                      <a:pt x="282" y="212"/>
                      <a:pt x="282" y="212"/>
                      <a:pt x="282" y="212"/>
                    </a:cubicBezTo>
                    <a:cubicBezTo>
                      <a:pt x="282" y="212"/>
                      <a:pt x="282" y="212"/>
                      <a:pt x="282" y="212"/>
                    </a:cubicBezTo>
                    <a:cubicBezTo>
                      <a:pt x="282" y="239"/>
                      <a:pt x="224" y="261"/>
                      <a:pt x="152" y="261"/>
                    </a:cubicBezTo>
                    <a:cubicBezTo>
                      <a:pt x="80" y="261"/>
                      <a:pt x="22" y="239"/>
                      <a:pt x="22" y="212"/>
                    </a:cubicBezTo>
                    <a:cubicBezTo>
                      <a:pt x="22" y="212"/>
                      <a:pt x="22" y="212"/>
                      <a:pt x="22" y="212"/>
                    </a:cubicBezTo>
                    <a:cubicBezTo>
                      <a:pt x="22" y="212"/>
                      <a:pt x="22" y="212"/>
                      <a:pt x="22" y="212"/>
                    </a:cubicBezTo>
                    <a:cubicBezTo>
                      <a:pt x="22" y="171"/>
                      <a:pt x="22" y="171"/>
                      <a:pt x="22" y="171"/>
                    </a:cubicBezTo>
                    <a:cubicBezTo>
                      <a:pt x="44" y="194"/>
                      <a:pt x="98" y="206"/>
                      <a:pt x="152" y="206"/>
                    </a:cubicBezTo>
                    <a:cubicBezTo>
                      <a:pt x="206" y="206"/>
                      <a:pt x="260" y="194"/>
                      <a:pt x="282" y="171"/>
                    </a:cubicBezTo>
                    <a:lnTo>
                      <a:pt x="282" y="212"/>
                    </a:lnTo>
                    <a:close/>
                    <a:moveTo>
                      <a:pt x="282" y="147"/>
                    </a:moveTo>
                    <a:cubicBezTo>
                      <a:pt x="282" y="147"/>
                      <a:pt x="282" y="147"/>
                      <a:pt x="282" y="147"/>
                    </a:cubicBezTo>
                    <a:cubicBezTo>
                      <a:pt x="282" y="147"/>
                      <a:pt x="282" y="147"/>
                      <a:pt x="282" y="147"/>
                    </a:cubicBezTo>
                    <a:cubicBezTo>
                      <a:pt x="282" y="174"/>
                      <a:pt x="224" y="195"/>
                      <a:pt x="152" y="195"/>
                    </a:cubicBezTo>
                    <a:cubicBezTo>
                      <a:pt x="80" y="195"/>
                      <a:pt x="22" y="174"/>
                      <a:pt x="22" y="147"/>
                    </a:cubicBezTo>
                    <a:cubicBezTo>
                      <a:pt x="22" y="147"/>
                      <a:pt x="22" y="147"/>
                      <a:pt x="22" y="147"/>
                    </a:cubicBezTo>
                    <a:cubicBezTo>
                      <a:pt x="22" y="147"/>
                      <a:pt x="22" y="147"/>
                      <a:pt x="22" y="147"/>
                    </a:cubicBezTo>
                    <a:cubicBezTo>
                      <a:pt x="22" y="109"/>
                      <a:pt x="22" y="109"/>
                      <a:pt x="22" y="109"/>
                    </a:cubicBezTo>
                    <a:cubicBezTo>
                      <a:pt x="50" y="131"/>
                      <a:pt x="102" y="141"/>
                      <a:pt x="152" y="141"/>
                    </a:cubicBezTo>
                    <a:cubicBezTo>
                      <a:pt x="202" y="141"/>
                      <a:pt x="254" y="131"/>
                      <a:pt x="282" y="109"/>
                    </a:cubicBezTo>
                    <a:lnTo>
                      <a:pt x="282" y="147"/>
                    </a:lnTo>
                    <a:close/>
                    <a:moveTo>
                      <a:pt x="152" y="119"/>
                    </a:moveTo>
                    <a:cubicBezTo>
                      <a:pt x="80" y="119"/>
                      <a:pt x="22" y="98"/>
                      <a:pt x="22" y="71"/>
                    </a:cubicBezTo>
                    <a:cubicBezTo>
                      <a:pt x="22" y="44"/>
                      <a:pt x="80" y="22"/>
                      <a:pt x="152" y="22"/>
                    </a:cubicBezTo>
                    <a:cubicBezTo>
                      <a:pt x="224" y="22"/>
                      <a:pt x="282" y="44"/>
                      <a:pt x="282" y="71"/>
                    </a:cubicBezTo>
                    <a:cubicBezTo>
                      <a:pt x="282" y="98"/>
                      <a:pt x="224" y="119"/>
                      <a:pt x="152" y="11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 name="Oval 31"/>
              <p:cNvSpPr>
                <a:spLocks noChangeArrowheads="1"/>
              </p:cNvSpPr>
              <p:nvPr/>
            </p:nvSpPr>
            <p:spPr bwMode="auto">
              <a:xfrm>
                <a:off x="7885113" y="681038"/>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 name="Oval 32"/>
              <p:cNvSpPr>
                <a:spLocks noChangeArrowheads="1"/>
              </p:cNvSpPr>
              <p:nvPr/>
            </p:nvSpPr>
            <p:spPr bwMode="auto">
              <a:xfrm>
                <a:off x="7885113" y="434975"/>
                <a:ext cx="82550" cy="84138"/>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 name="Oval 33"/>
              <p:cNvSpPr>
                <a:spLocks noChangeArrowheads="1"/>
              </p:cNvSpPr>
              <p:nvPr/>
            </p:nvSpPr>
            <p:spPr bwMode="auto">
              <a:xfrm>
                <a:off x="7885113" y="190500"/>
                <a:ext cx="82550" cy="82550"/>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sp>
        <p:nvSpPr>
          <p:cNvPr id="108579"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Link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08580"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 name="Oval 7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inVertical)">
                                      <p:cBhvr>
                                        <p:cTn id="7" dur="500"/>
                                        <p:tgtEl>
                                          <p:spTgt spid="32"/>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9"/>
                                        </p:tgtEl>
                                        <p:attrNameLst>
                                          <p:attrName>style.visibility</p:attrName>
                                        </p:attrNameLst>
                                      </p:cBhvr>
                                      <p:to>
                                        <p:strVal val="visible"/>
                                      </p:to>
                                    </p:set>
                                    <p:anim calcmode="lin" valueType="num">
                                      <p:cBhvr>
                                        <p:cTn id="11" dur="500" fill="hold"/>
                                        <p:tgtEl>
                                          <p:spTgt spid="39"/>
                                        </p:tgtEl>
                                        <p:attrNameLst>
                                          <p:attrName>ppt_w</p:attrName>
                                        </p:attrNameLst>
                                      </p:cBhvr>
                                      <p:tavLst>
                                        <p:tav tm="0">
                                          <p:val>
                                            <p:fltVal val="0"/>
                                          </p:val>
                                        </p:tav>
                                        <p:tav tm="100000">
                                          <p:val>
                                            <p:strVal val="#ppt_w"/>
                                          </p:val>
                                        </p:tav>
                                      </p:tavLst>
                                    </p:anim>
                                    <p:anim calcmode="lin" valueType="num">
                                      <p:cBhvr>
                                        <p:cTn id="12" dur="500" fill="hold"/>
                                        <p:tgtEl>
                                          <p:spTgt spid="39"/>
                                        </p:tgtEl>
                                        <p:attrNameLst>
                                          <p:attrName>ppt_h</p:attrName>
                                        </p:attrNameLst>
                                      </p:cBhvr>
                                      <p:tavLst>
                                        <p:tav tm="0">
                                          <p:val>
                                            <p:fltVal val="0"/>
                                          </p:val>
                                        </p:tav>
                                        <p:tav tm="100000">
                                          <p:val>
                                            <p:strVal val="#ppt_h"/>
                                          </p:val>
                                        </p:tav>
                                      </p:tavLst>
                                    </p:anim>
                                    <p:animEffect transition="in" filter="fade">
                                      <p:cBhvr>
                                        <p:cTn id="13" dur="500"/>
                                        <p:tgtEl>
                                          <p:spTgt spid="39"/>
                                        </p:tgtEl>
                                      </p:cBhvr>
                                    </p:animEffect>
                                  </p:childTnLst>
                                </p:cTn>
                              </p:par>
                            </p:childTnLst>
                          </p:cTn>
                        </p:par>
                        <p:par>
                          <p:cTn id="14" fill="hold">
                            <p:stCondLst>
                              <p:cond delay="1000"/>
                            </p:stCondLst>
                            <p:childTnLst>
                              <p:par>
                                <p:cTn id="15" presetID="22" presetClass="entr" presetSubtype="8" fill="hold" grpId="0"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left)">
                                      <p:cBhvr>
                                        <p:cTn id="17" dur="500"/>
                                        <p:tgtEl>
                                          <p:spTgt spid="4"/>
                                        </p:tgtEl>
                                      </p:cBhvr>
                                    </p:animEffect>
                                  </p:childTnLst>
                                </p:cTn>
                              </p:par>
                              <p:par>
                                <p:cTn id="18" presetID="22" presetClass="entr" presetSubtype="8"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wipe(left)">
                                      <p:cBhvr>
                                        <p:cTn id="20" dur="500"/>
                                        <p:tgtEl>
                                          <p:spTgt spid="5"/>
                                        </p:tgtEl>
                                      </p:cBhvr>
                                    </p:animEffect>
                                  </p:childTnLst>
                                </p:cTn>
                              </p:par>
                            </p:childTnLst>
                          </p:cTn>
                        </p:par>
                        <p:par>
                          <p:cTn id="21" fill="hold">
                            <p:stCondLst>
                              <p:cond delay="1500"/>
                            </p:stCondLst>
                            <p:childTnLst>
                              <p:par>
                                <p:cTn id="22" presetID="16" presetClass="entr" presetSubtype="21"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barn(inVertical)">
                                      <p:cBhvr>
                                        <p:cTn id="24" dur="500"/>
                                        <p:tgtEl>
                                          <p:spTgt spid="2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60"/>
                                        </p:tgtEl>
                                        <p:attrNameLst>
                                          <p:attrName>style.visibility</p:attrName>
                                        </p:attrNameLst>
                                      </p:cBhvr>
                                      <p:to>
                                        <p:strVal val="visible"/>
                                      </p:to>
                                    </p:set>
                                    <p:anim calcmode="lin" valueType="num">
                                      <p:cBhvr>
                                        <p:cTn id="28" dur="500" fill="hold"/>
                                        <p:tgtEl>
                                          <p:spTgt spid="60"/>
                                        </p:tgtEl>
                                        <p:attrNameLst>
                                          <p:attrName>ppt_w</p:attrName>
                                        </p:attrNameLst>
                                      </p:cBhvr>
                                      <p:tavLst>
                                        <p:tav tm="0">
                                          <p:val>
                                            <p:fltVal val="0"/>
                                          </p:val>
                                        </p:tav>
                                        <p:tav tm="100000">
                                          <p:val>
                                            <p:strVal val="#ppt_w"/>
                                          </p:val>
                                        </p:tav>
                                      </p:tavLst>
                                    </p:anim>
                                    <p:anim calcmode="lin" valueType="num">
                                      <p:cBhvr>
                                        <p:cTn id="29" dur="500" fill="hold"/>
                                        <p:tgtEl>
                                          <p:spTgt spid="60"/>
                                        </p:tgtEl>
                                        <p:attrNameLst>
                                          <p:attrName>ppt_h</p:attrName>
                                        </p:attrNameLst>
                                      </p:cBhvr>
                                      <p:tavLst>
                                        <p:tav tm="0">
                                          <p:val>
                                            <p:fltVal val="0"/>
                                          </p:val>
                                        </p:tav>
                                        <p:tav tm="100000">
                                          <p:val>
                                            <p:strVal val="#ppt_h"/>
                                          </p:val>
                                        </p:tav>
                                      </p:tavLst>
                                    </p:anim>
                                    <p:animEffect transition="in" filter="fade">
                                      <p:cBhvr>
                                        <p:cTn id="30" dur="500"/>
                                        <p:tgtEl>
                                          <p:spTgt spid="60"/>
                                        </p:tgtEl>
                                      </p:cBhvr>
                                    </p:animEffect>
                                  </p:childTnLst>
                                </p:cTn>
                              </p:par>
                            </p:childTnLst>
                          </p:cTn>
                        </p:par>
                        <p:par>
                          <p:cTn id="31" fill="hold">
                            <p:stCondLst>
                              <p:cond delay="2500"/>
                            </p:stCondLst>
                            <p:childTnLst>
                              <p:par>
                                <p:cTn id="32" presetID="22" presetClass="entr" presetSubtype="2" fill="hold" grpId="0" nodeType="after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wipe(right)">
                                      <p:cBhvr>
                                        <p:cTn id="34" dur="500"/>
                                        <p:tgtEl>
                                          <p:spTgt spid="8"/>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9"/>
                                        </p:tgtEl>
                                        <p:attrNameLst>
                                          <p:attrName>style.visibility</p:attrName>
                                        </p:attrNameLst>
                                      </p:cBhvr>
                                      <p:to>
                                        <p:strVal val="visible"/>
                                      </p:to>
                                    </p:set>
                                    <p:animEffect transition="in" filter="wipe(right)">
                                      <p:cBhvr>
                                        <p:cTn id="37" dur="500"/>
                                        <p:tgtEl>
                                          <p:spTgt spid="9"/>
                                        </p:tgtEl>
                                      </p:cBhvr>
                                    </p:animEffect>
                                  </p:childTnLst>
                                </p:cTn>
                              </p:par>
                            </p:childTnLst>
                          </p:cTn>
                        </p:par>
                        <p:par>
                          <p:cTn id="38" fill="hold">
                            <p:stCondLst>
                              <p:cond delay="3000"/>
                            </p:stCondLst>
                            <p:childTnLst>
                              <p:par>
                                <p:cTn id="39" presetID="16" presetClass="entr" presetSubtype="21" fill="hold"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barn(inVertical)">
                                      <p:cBhvr>
                                        <p:cTn id="41" dur="500"/>
                                        <p:tgtEl>
                                          <p:spTgt spid="26"/>
                                        </p:tgtEl>
                                      </p:cBhvr>
                                    </p:animEffect>
                                  </p:childTnLst>
                                </p:cTn>
                              </p:par>
                            </p:childTnLst>
                          </p:cTn>
                        </p:par>
                        <p:par>
                          <p:cTn id="42" fill="hold">
                            <p:stCondLst>
                              <p:cond delay="3500"/>
                            </p:stCondLst>
                            <p:childTnLst>
                              <p:par>
                                <p:cTn id="43" presetID="53" presetClass="entr" presetSubtype="16" fill="hold" nodeType="afterEffect">
                                  <p:stCondLst>
                                    <p:cond delay="0"/>
                                  </p:stCondLst>
                                  <p:childTnLst>
                                    <p:set>
                                      <p:cBhvr>
                                        <p:cTn id="44" dur="1" fill="hold">
                                          <p:stCondLst>
                                            <p:cond delay="0"/>
                                          </p:stCondLst>
                                        </p:cTn>
                                        <p:tgtEl>
                                          <p:spTgt spid="44"/>
                                        </p:tgtEl>
                                        <p:attrNameLst>
                                          <p:attrName>style.visibility</p:attrName>
                                        </p:attrNameLst>
                                      </p:cBhvr>
                                      <p:to>
                                        <p:strVal val="visible"/>
                                      </p:to>
                                    </p:set>
                                    <p:anim calcmode="lin" valueType="num">
                                      <p:cBhvr>
                                        <p:cTn id="45" dur="500" fill="hold"/>
                                        <p:tgtEl>
                                          <p:spTgt spid="44"/>
                                        </p:tgtEl>
                                        <p:attrNameLst>
                                          <p:attrName>ppt_w</p:attrName>
                                        </p:attrNameLst>
                                      </p:cBhvr>
                                      <p:tavLst>
                                        <p:tav tm="0">
                                          <p:val>
                                            <p:fltVal val="0"/>
                                          </p:val>
                                        </p:tav>
                                        <p:tav tm="100000">
                                          <p:val>
                                            <p:strVal val="#ppt_w"/>
                                          </p:val>
                                        </p:tav>
                                      </p:tavLst>
                                    </p:anim>
                                    <p:anim calcmode="lin" valueType="num">
                                      <p:cBhvr>
                                        <p:cTn id="46" dur="500" fill="hold"/>
                                        <p:tgtEl>
                                          <p:spTgt spid="44"/>
                                        </p:tgtEl>
                                        <p:attrNameLst>
                                          <p:attrName>ppt_h</p:attrName>
                                        </p:attrNameLst>
                                      </p:cBhvr>
                                      <p:tavLst>
                                        <p:tav tm="0">
                                          <p:val>
                                            <p:fltVal val="0"/>
                                          </p:val>
                                        </p:tav>
                                        <p:tav tm="100000">
                                          <p:val>
                                            <p:strVal val="#ppt_h"/>
                                          </p:val>
                                        </p:tav>
                                      </p:tavLst>
                                    </p:anim>
                                    <p:animEffect transition="in" filter="fade">
                                      <p:cBhvr>
                                        <p:cTn id="47" dur="500"/>
                                        <p:tgtEl>
                                          <p:spTgt spid="44"/>
                                        </p:tgtEl>
                                      </p:cBhvr>
                                    </p:animEffect>
                                  </p:childTnLst>
                                </p:cTn>
                              </p:par>
                            </p:childTnLst>
                          </p:cTn>
                        </p:par>
                        <p:par>
                          <p:cTn id="48" fill="hold">
                            <p:stCondLst>
                              <p:cond delay="4000"/>
                            </p:stCondLst>
                            <p:childTnLst>
                              <p:par>
                                <p:cTn id="49" presetID="22" presetClass="entr" presetSubtype="8" fill="hold" grpId="0" nodeType="afterEffect">
                                  <p:stCondLst>
                                    <p:cond delay="0"/>
                                  </p:stCondLst>
                                  <p:childTnLst>
                                    <p:set>
                                      <p:cBhvr>
                                        <p:cTn id="50" dur="1" fill="hold">
                                          <p:stCondLst>
                                            <p:cond delay="0"/>
                                          </p:stCondLst>
                                        </p:cTn>
                                        <p:tgtEl>
                                          <p:spTgt spid="2"/>
                                        </p:tgtEl>
                                        <p:attrNameLst>
                                          <p:attrName>style.visibility</p:attrName>
                                        </p:attrNameLst>
                                      </p:cBhvr>
                                      <p:to>
                                        <p:strVal val="visible"/>
                                      </p:to>
                                    </p:set>
                                    <p:animEffect transition="in" filter="wipe(left)">
                                      <p:cBhvr>
                                        <p:cTn id="51" dur="500"/>
                                        <p:tgtEl>
                                          <p:spTgt spid="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3"/>
                                        </p:tgtEl>
                                        <p:attrNameLst>
                                          <p:attrName>style.visibility</p:attrName>
                                        </p:attrNameLst>
                                      </p:cBhvr>
                                      <p:to>
                                        <p:strVal val="visible"/>
                                      </p:to>
                                    </p:set>
                                    <p:animEffect transition="in" filter="wipe(left)">
                                      <p:cBhvr>
                                        <p:cTn id="54" dur="500"/>
                                        <p:tgtEl>
                                          <p:spTgt spid="3"/>
                                        </p:tgtEl>
                                      </p:cBhvr>
                                    </p:animEffect>
                                  </p:childTnLst>
                                </p:cTn>
                              </p:par>
                            </p:childTnLst>
                          </p:cTn>
                        </p:par>
                        <p:par>
                          <p:cTn id="55" fill="hold">
                            <p:stCondLst>
                              <p:cond delay="4500"/>
                            </p:stCondLst>
                            <p:childTnLst>
                              <p:par>
                                <p:cTn id="56" presetID="16" presetClass="entr" presetSubtype="21" fill="hold" nodeType="afterEffect">
                                  <p:stCondLst>
                                    <p:cond delay="0"/>
                                  </p:stCondLst>
                                  <p:childTnLst>
                                    <p:set>
                                      <p:cBhvr>
                                        <p:cTn id="57" dur="1" fill="hold">
                                          <p:stCondLst>
                                            <p:cond delay="0"/>
                                          </p:stCondLst>
                                        </p:cTn>
                                        <p:tgtEl>
                                          <p:spTgt spid="23"/>
                                        </p:tgtEl>
                                        <p:attrNameLst>
                                          <p:attrName>style.visibility</p:attrName>
                                        </p:attrNameLst>
                                      </p:cBhvr>
                                      <p:to>
                                        <p:strVal val="visible"/>
                                      </p:to>
                                    </p:set>
                                    <p:animEffect transition="in" filter="barn(inVertical)">
                                      <p:cBhvr>
                                        <p:cTn id="58" dur="500"/>
                                        <p:tgtEl>
                                          <p:spTgt spid="23"/>
                                        </p:tgtEl>
                                      </p:cBhvr>
                                    </p:animEffect>
                                  </p:childTnLst>
                                </p:cTn>
                              </p:par>
                            </p:childTnLst>
                          </p:cTn>
                        </p:par>
                        <p:par>
                          <p:cTn id="59" fill="hold">
                            <p:stCondLst>
                              <p:cond delay="5000"/>
                            </p:stCondLst>
                            <p:childTnLst>
                              <p:par>
                                <p:cTn id="60" presetID="53" presetClass="entr" presetSubtype="16" fill="hold" nodeType="afterEffect">
                                  <p:stCondLst>
                                    <p:cond delay="0"/>
                                  </p:stCondLst>
                                  <p:childTnLst>
                                    <p:set>
                                      <p:cBhvr>
                                        <p:cTn id="61" dur="1" fill="hold">
                                          <p:stCondLst>
                                            <p:cond delay="0"/>
                                          </p:stCondLst>
                                        </p:cTn>
                                        <p:tgtEl>
                                          <p:spTgt spid="63"/>
                                        </p:tgtEl>
                                        <p:attrNameLst>
                                          <p:attrName>style.visibility</p:attrName>
                                        </p:attrNameLst>
                                      </p:cBhvr>
                                      <p:to>
                                        <p:strVal val="visible"/>
                                      </p:to>
                                    </p:set>
                                    <p:anim calcmode="lin" valueType="num">
                                      <p:cBhvr>
                                        <p:cTn id="62" dur="500" fill="hold"/>
                                        <p:tgtEl>
                                          <p:spTgt spid="63"/>
                                        </p:tgtEl>
                                        <p:attrNameLst>
                                          <p:attrName>ppt_w</p:attrName>
                                        </p:attrNameLst>
                                      </p:cBhvr>
                                      <p:tavLst>
                                        <p:tav tm="0">
                                          <p:val>
                                            <p:fltVal val="0"/>
                                          </p:val>
                                        </p:tav>
                                        <p:tav tm="100000">
                                          <p:val>
                                            <p:strVal val="#ppt_w"/>
                                          </p:val>
                                        </p:tav>
                                      </p:tavLst>
                                    </p:anim>
                                    <p:anim calcmode="lin" valueType="num">
                                      <p:cBhvr>
                                        <p:cTn id="63" dur="500" fill="hold"/>
                                        <p:tgtEl>
                                          <p:spTgt spid="63"/>
                                        </p:tgtEl>
                                        <p:attrNameLst>
                                          <p:attrName>ppt_h</p:attrName>
                                        </p:attrNameLst>
                                      </p:cBhvr>
                                      <p:tavLst>
                                        <p:tav tm="0">
                                          <p:val>
                                            <p:fltVal val="0"/>
                                          </p:val>
                                        </p:tav>
                                        <p:tav tm="100000">
                                          <p:val>
                                            <p:strVal val="#ppt_h"/>
                                          </p:val>
                                        </p:tav>
                                      </p:tavLst>
                                    </p:anim>
                                    <p:animEffect transition="in" filter="fade">
                                      <p:cBhvr>
                                        <p:cTn id="64" dur="500"/>
                                        <p:tgtEl>
                                          <p:spTgt spid="63"/>
                                        </p:tgtEl>
                                      </p:cBhvr>
                                    </p:animEffect>
                                  </p:childTnLst>
                                </p:cTn>
                              </p:par>
                            </p:childTnLst>
                          </p:cTn>
                        </p:par>
                        <p:par>
                          <p:cTn id="65" fill="hold">
                            <p:stCondLst>
                              <p:cond delay="5500"/>
                            </p:stCondLst>
                            <p:childTnLst>
                              <p:par>
                                <p:cTn id="66" presetID="22" presetClass="entr" presetSubtype="2" fill="hold" grpId="0" nodeType="afterEffect">
                                  <p:stCondLst>
                                    <p:cond delay="0"/>
                                  </p:stCondLst>
                                  <p:childTnLst>
                                    <p:set>
                                      <p:cBhvr>
                                        <p:cTn id="67" dur="1" fill="hold">
                                          <p:stCondLst>
                                            <p:cond delay="0"/>
                                          </p:stCondLst>
                                        </p:cTn>
                                        <p:tgtEl>
                                          <p:spTgt spid="6"/>
                                        </p:tgtEl>
                                        <p:attrNameLst>
                                          <p:attrName>style.visibility</p:attrName>
                                        </p:attrNameLst>
                                      </p:cBhvr>
                                      <p:to>
                                        <p:strVal val="visible"/>
                                      </p:to>
                                    </p:set>
                                    <p:animEffect transition="in" filter="wipe(right)">
                                      <p:cBhvr>
                                        <p:cTn id="68" dur="500"/>
                                        <p:tgtEl>
                                          <p:spTgt spid="6"/>
                                        </p:tgtEl>
                                      </p:cBhvr>
                                    </p:animEffect>
                                  </p:childTnLst>
                                </p:cTn>
                              </p:par>
                              <p:par>
                                <p:cTn id="69" presetID="22" presetClass="entr" presetSubtype="2" fill="hold" grpId="0" nodeType="withEffect">
                                  <p:stCondLst>
                                    <p:cond delay="0"/>
                                  </p:stCondLst>
                                  <p:childTnLst>
                                    <p:set>
                                      <p:cBhvr>
                                        <p:cTn id="70" dur="1" fill="hold">
                                          <p:stCondLst>
                                            <p:cond delay="0"/>
                                          </p:stCondLst>
                                        </p:cTn>
                                        <p:tgtEl>
                                          <p:spTgt spid="7"/>
                                        </p:tgtEl>
                                        <p:attrNameLst>
                                          <p:attrName>style.visibility</p:attrName>
                                        </p:attrNameLst>
                                      </p:cBhvr>
                                      <p:to>
                                        <p:strVal val="visible"/>
                                      </p:to>
                                    </p:set>
                                    <p:animEffect transition="in" filter="wipe(right)">
                                      <p:cBhvr>
                                        <p:cTn id="7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a:spLocks noChangeArrowheads="1"/>
          </p:cNvSpPr>
          <p:nvPr/>
        </p:nvSpPr>
        <p:spPr bwMode="auto">
          <a:xfrm>
            <a:off x="795338" y="1990725"/>
            <a:ext cx="5168900"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6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a:t>
            </a:r>
            <a:r>
              <a:rPr kumimoji="0" lang="id-ID" altLang="zh-CN" sz="16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ut your great subtitle in here and shake your audience</a:t>
            </a:r>
            <a:endParaRPr kumimoji="0" lang="id-ID" altLang="zh-CN" sz="16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 name="TextBox 2"/>
          <p:cNvSpPr txBox="1"/>
          <p:nvPr/>
        </p:nvSpPr>
        <p:spPr>
          <a:xfrm>
            <a:off x="863600" y="4019550"/>
            <a:ext cx="12811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Analyze</a:t>
            </a:r>
            <a:endParaRPr kumimoji="0" lang="id-ID" sz="2400" b="0"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4" name="TextBox 3"/>
          <p:cNvSpPr txBox="1">
            <a:spLocks noChangeArrowheads="1"/>
          </p:cNvSpPr>
          <p:nvPr/>
        </p:nvSpPr>
        <p:spPr bwMode="auto">
          <a:xfrm>
            <a:off x="863600" y="4433888"/>
            <a:ext cx="22526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TextBox 4"/>
          <p:cNvSpPr txBox="1"/>
          <p:nvPr/>
        </p:nvSpPr>
        <p:spPr>
          <a:xfrm>
            <a:off x="3832225" y="4019550"/>
            <a:ext cx="1330325"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Strategy</a:t>
            </a:r>
            <a:endParaRPr kumimoji="0" lang="id-ID" sz="24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6" name="TextBox 5"/>
          <p:cNvSpPr txBox="1">
            <a:spLocks noChangeArrowheads="1"/>
          </p:cNvSpPr>
          <p:nvPr/>
        </p:nvSpPr>
        <p:spPr bwMode="auto">
          <a:xfrm>
            <a:off x="3832225" y="4465638"/>
            <a:ext cx="2251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 name="TextBox 6"/>
          <p:cNvSpPr txBox="1"/>
          <p:nvPr/>
        </p:nvSpPr>
        <p:spPr>
          <a:xfrm>
            <a:off x="3832225" y="2765425"/>
            <a:ext cx="1039813"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Target</a:t>
            </a:r>
            <a:endParaRPr kumimoji="0" lang="id-ID" sz="24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8" name="TextBox 7"/>
          <p:cNvSpPr txBox="1">
            <a:spLocks noChangeArrowheads="1"/>
          </p:cNvSpPr>
          <p:nvPr/>
        </p:nvSpPr>
        <p:spPr bwMode="auto">
          <a:xfrm>
            <a:off x="3832225" y="3179763"/>
            <a:ext cx="2251075"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TextBox 8"/>
          <p:cNvSpPr txBox="1"/>
          <p:nvPr/>
        </p:nvSpPr>
        <p:spPr>
          <a:xfrm>
            <a:off x="863600" y="2765425"/>
            <a:ext cx="784225" cy="461963"/>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Idea</a:t>
            </a:r>
            <a:endParaRPr kumimoji="0" lang="id-ID" sz="2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10" name="TextBox 9"/>
          <p:cNvSpPr txBox="1">
            <a:spLocks noChangeArrowheads="1"/>
          </p:cNvSpPr>
          <p:nvPr/>
        </p:nvSpPr>
        <p:spPr bwMode="auto">
          <a:xfrm>
            <a:off x="863600" y="3179763"/>
            <a:ext cx="2252663" cy="56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category</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Lorem Ipsum is not simply random text.</a:t>
            </a:r>
            <a:endPar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09579" name="Group 24"/>
          <p:cNvGrpSpPr/>
          <p:nvPr/>
        </p:nvGrpSpPr>
        <p:grpSpPr bwMode="auto">
          <a:xfrm>
            <a:off x="7785100" y="-336550"/>
            <a:ext cx="2935288" cy="6223000"/>
            <a:chOff x="7785346" y="-336252"/>
            <a:chExt cx="2935287" cy="6223000"/>
          </a:xfrm>
        </p:grpSpPr>
        <p:sp>
          <p:nvSpPr>
            <p:cNvPr id="109582" name="Freeform 19"/>
            <p:cNvSpPr/>
            <p:nvPr/>
          </p:nvSpPr>
          <p:spPr bwMode="auto">
            <a:xfrm rot="10800000">
              <a:off x="8223496" y="2781598"/>
              <a:ext cx="1174750" cy="1339850"/>
            </a:xfrm>
            <a:custGeom>
              <a:avLst/>
              <a:gdLst>
                <a:gd name="T0" fmla="*/ 933136 w 423"/>
                <a:gd name="T1" fmla="*/ 0 h 483"/>
                <a:gd name="T2" fmla="*/ 869260 w 423"/>
                <a:gd name="T3" fmla="*/ 116509 h 483"/>
                <a:gd name="T4" fmla="*/ 727624 w 423"/>
                <a:gd name="T5" fmla="*/ 171989 h 483"/>
                <a:gd name="T6" fmla="*/ 583210 w 423"/>
                <a:gd name="T7" fmla="*/ 116509 h 483"/>
                <a:gd name="T8" fmla="*/ 519334 w 423"/>
                <a:gd name="T9" fmla="*/ 0 h 483"/>
                <a:gd name="T10" fmla="*/ 174963 w 423"/>
                <a:gd name="T11" fmla="*/ 0 h 483"/>
                <a:gd name="T12" fmla="*/ 174963 w 423"/>
                <a:gd name="T13" fmla="*/ 527064 h 483"/>
                <a:gd name="T14" fmla="*/ 152745 w 423"/>
                <a:gd name="T15" fmla="*/ 527064 h 483"/>
                <a:gd name="T16" fmla="*/ 0 w 423"/>
                <a:gd name="T17" fmla="*/ 693505 h 483"/>
                <a:gd name="T18" fmla="*/ 152745 w 423"/>
                <a:gd name="T19" fmla="*/ 857172 h 483"/>
                <a:gd name="T20" fmla="*/ 174963 w 423"/>
                <a:gd name="T21" fmla="*/ 859946 h 483"/>
                <a:gd name="T22" fmla="*/ 174963 w 423"/>
                <a:gd name="T23" fmla="*/ 1339851 h 483"/>
                <a:gd name="T24" fmla="*/ 599873 w 423"/>
                <a:gd name="T25" fmla="*/ 1339851 h 483"/>
                <a:gd name="T26" fmla="*/ 885923 w 423"/>
                <a:gd name="T27" fmla="*/ 540934 h 483"/>
                <a:gd name="T28" fmla="*/ 988679 w 423"/>
                <a:gd name="T29" fmla="*/ 352300 h 483"/>
                <a:gd name="T30" fmla="*/ 1174751 w 423"/>
                <a:gd name="T31" fmla="*/ 0 h 483"/>
                <a:gd name="T32" fmla="*/ 933136 w 423"/>
                <a:gd name="T33" fmla="*/ 0 h 483"/>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423" h="483">
                  <a:moveTo>
                    <a:pt x="336" y="0"/>
                  </a:moveTo>
                  <a:cubicBezTo>
                    <a:pt x="334" y="16"/>
                    <a:pt x="326" y="31"/>
                    <a:pt x="313" y="42"/>
                  </a:cubicBezTo>
                  <a:cubicBezTo>
                    <a:pt x="299" y="55"/>
                    <a:pt x="281" y="62"/>
                    <a:pt x="262" y="62"/>
                  </a:cubicBezTo>
                  <a:cubicBezTo>
                    <a:pt x="242" y="62"/>
                    <a:pt x="224" y="55"/>
                    <a:pt x="210" y="42"/>
                  </a:cubicBezTo>
                  <a:cubicBezTo>
                    <a:pt x="198" y="31"/>
                    <a:pt x="190" y="16"/>
                    <a:pt x="187" y="0"/>
                  </a:cubicBezTo>
                  <a:cubicBezTo>
                    <a:pt x="63" y="0"/>
                    <a:pt x="63" y="0"/>
                    <a:pt x="63" y="0"/>
                  </a:cubicBezTo>
                  <a:cubicBezTo>
                    <a:pt x="63" y="190"/>
                    <a:pt x="63" y="190"/>
                    <a:pt x="63" y="190"/>
                  </a:cubicBezTo>
                  <a:cubicBezTo>
                    <a:pt x="55" y="190"/>
                    <a:pt x="55" y="190"/>
                    <a:pt x="55" y="190"/>
                  </a:cubicBezTo>
                  <a:cubicBezTo>
                    <a:pt x="24" y="193"/>
                    <a:pt x="0" y="219"/>
                    <a:pt x="0" y="250"/>
                  </a:cubicBezTo>
                  <a:cubicBezTo>
                    <a:pt x="0" y="281"/>
                    <a:pt x="24" y="307"/>
                    <a:pt x="55" y="309"/>
                  </a:cubicBezTo>
                  <a:cubicBezTo>
                    <a:pt x="63" y="310"/>
                    <a:pt x="63" y="310"/>
                    <a:pt x="63" y="310"/>
                  </a:cubicBezTo>
                  <a:cubicBezTo>
                    <a:pt x="63" y="483"/>
                    <a:pt x="63" y="483"/>
                    <a:pt x="63" y="483"/>
                  </a:cubicBezTo>
                  <a:cubicBezTo>
                    <a:pt x="216" y="483"/>
                    <a:pt x="216" y="483"/>
                    <a:pt x="216" y="483"/>
                  </a:cubicBezTo>
                  <a:cubicBezTo>
                    <a:pt x="231" y="419"/>
                    <a:pt x="260" y="321"/>
                    <a:pt x="319" y="195"/>
                  </a:cubicBezTo>
                  <a:cubicBezTo>
                    <a:pt x="328" y="175"/>
                    <a:pt x="341" y="153"/>
                    <a:pt x="356" y="127"/>
                  </a:cubicBezTo>
                  <a:cubicBezTo>
                    <a:pt x="378" y="90"/>
                    <a:pt x="404" y="45"/>
                    <a:pt x="423" y="0"/>
                  </a:cubicBezTo>
                  <a:lnTo>
                    <a:pt x="336"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TextBox 11"/>
            <p:cNvSpPr txBox="1"/>
            <p:nvPr/>
          </p:nvSpPr>
          <p:spPr>
            <a:xfrm>
              <a:off x="8609259" y="34070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01</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09584" name="Freeform 20"/>
            <p:cNvSpPr/>
            <p:nvPr/>
          </p:nvSpPr>
          <p:spPr bwMode="auto">
            <a:xfrm rot="10800000">
              <a:off x="9269658" y="2781598"/>
              <a:ext cx="1012825" cy="1511300"/>
            </a:xfrm>
            <a:custGeom>
              <a:avLst/>
              <a:gdLst>
                <a:gd name="T0" fmla="*/ 1012825 w 365"/>
                <a:gd name="T1" fmla="*/ 1073162 h 545"/>
                <a:gd name="T2" fmla="*/ 896281 w 365"/>
                <a:gd name="T3" fmla="*/ 1006609 h 545"/>
                <a:gd name="T4" fmla="*/ 840783 w 365"/>
                <a:gd name="T5" fmla="*/ 865185 h 545"/>
                <a:gd name="T6" fmla="*/ 896281 w 365"/>
                <a:gd name="T7" fmla="*/ 720987 h 545"/>
                <a:gd name="T8" fmla="*/ 1012825 w 365"/>
                <a:gd name="T9" fmla="*/ 657208 h 545"/>
                <a:gd name="T10" fmla="*/ 1012825 w 365"/>
                <a:gd name="T11" fmla="*/ 171928 h 545"/>
                <a:gd name="T12" fmla="*/ 640993 w 365"/>
                <a:gd name="T13" fmla="*/ 171928 h 545"/>
                <a:gd name="T14" fmla="*/ 638218 w 365"/>
                <a:gd name="T15" fmla="*/ 152517 h 545"/>
                <a:gd name="T16" fmla="*/ 471727 w 365"/>
                <a:gd name="T17" fmla="*/ 0 h 545"/>
                <a:gd name="T18" fmla="*/ 308010 w 365"/>
                <a:gd name="T19" fmla="*/ 152517 h 545"/>
                <a:gd name="T20" fmla="*/ 305235 w 365"/>
                <a:gd name="T21" fmla="*/ 171928 h 545"/>
                <a:gd name="T22" fmla="*/ 0 w 365"/>
                <a:gd name="T23" fmla="*/ 171928 h 545"/>
                <a:gd name="T24" fmla="*/ 183141 w 365"/>
                <a:gd name="T25" fmla="*/ 524102 h 545"/>
                <a:gd name="T26" fmla="*/ 285811 w 365"/>
                <a:gd name="T27" fmla="*/ 712668 h 545"/>
                <a:gd name="T28" fmla="*/ 571622 w 365"/>
                <a:gd name="T29" fmla="*/ 1511300 h 545"/>
                <a:gd name="T30" fmla="*/ 1012825 w 365"/>
                <a:gd name="T31" fmla="*/ 1511300 h 545"/>
                <a:gd name="T32" fmla="*/ 1012825 w 365"/>
                <a:gd name="T33" fmla="*/ 1073162 h 545"/>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365" h="545">
                  <a:moveTo>
                    <a:pt x="365" y="387"/>
                  </a:moveTo>
                  <a:cubicBezTo>
                    <a:pt x="349" y="384"/>
                    <a:pt x="335" y="376"/>
                    <a:pt x="323" y="363"/>
                  </a:cubicBezTo>
                  <a:cubicBezTo>
                    <a:pt x="310" y="349"/>
                    <a:pt x="303" y="331"/>
                    <a:pt x="303" y="312"/>
                  </a:cubicBezTo>
                  <a:cubicBezTo>
                    <a:pt x="303" y="293"/>
                    <a:pt x="310" y="274"/>
                    <a:pt x="323" y="260"/>
                  </a:cubicBezTo>
                  <a:cubicBezTo>
                    <a:pt x="335" y="248"/>
                    <a:pt x="349" y="240"/>
                    <a:pt x="365" y="237"/>
                  </a:cubicBezTo>
                  <a:cubicBezTo>
                    <a:pt x="365" y="62"/>
                    <a:pt x="365" y="62"/>
                    <a:pt x="365" y="62"/>
                  </a:cubicBezTo>
                  <a:cubicBezTo>
                    <a:pt x="231" y="62"/>
                    <a:pt x="231" y="62"/>
                    <a:pt x="231" y="62"/>
                  </a:cubicBezTo>
                  <a:cubicBezTo>
                    <a:pt x="230" y="55"/>
                    <a:pt x="230" y="55"/>
                    <a:pt x="230" y="55"/>
                  </a:cubicBezTo>
                  <a:cubicBezTo>
                    <a:pt x="228" y="24"/>
                    <a:pt x="201" y="0"/>
                    <a:pt x="170" y="0"/>
                  </a:cubicBezTo>
                  <a:cubicBezTo>
                    <a:pt x="140" y="0"/>
                    <a:pt x="113" y="24"/>
                    <a:pt x="111" y="55"/>
                  </a:cubicBezTo>
                  <a:cubicBezTo>
                    <a:pt x="110" y="62"/>
                    <a:pt x="110" y="62"/>
                    <a:pt x="110" y="62"/>
                  </a:cubicBezTo>
                  <a:cubicBezTo>
                    <a:pt x="0" y="62"/>
                    <a:pt x="0" y="62"/>
                    <a:pt x="0" y="62"/>
                  </a:cubicBezTo>
                  <a:cubicBezTo>
                    <a:pt x="19" y="107"/>
                    <a:pt x="45" y="152"/>
                    <a:pt x="66" y="189"/>
                  </a:cubicBezTo>
                  <a:cubicBezTo>
                    <a:pt x="81" y="215"/>
                    <a:pt x="94" y="237"/>
                    <a:pt x="103" y="257"/>
                  </a:cubicBezTo>
                  <a:cubicBezTo>
                    <a:pt x="162" y="383"/>
                    <a:pt x="192" y="481"/>
                    <a:pt x="206" y="545"/>
                  </a:cubicBezTo>
                  <a:cubicBezTo>
                    <a:pt x="365" y="545"/>
                    <a:pt x="365" y="545"/>
                    <a:pt x="365" y="545"/>
                  </a:cubicBezTo>
                  <a:lnTo>
                    <a:pt x="365" y="387"/>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TextBox 13"/>
            <p:cNvSpPr txBox="1"/>
            <p:nvPr/>
          </p:nvSpPr>
          <p:spPr>
            <a:xfrm>
              <a:off x="9429995" y="34070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02</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5" name="Freeform 18"/>
            <p:cNvSpPr/>
            <p:nvPr/>
          </p:nvSpPr>
          <p:spPr bwMode="auto">
            <a:xfrm rot="10800000">
              <a:off x="8152059" y="3992861"/>
              <a:ext cx="1069975" cy="1527175"/>
            </a:xfrm>
            <a:custGeom>
              <a:avLst/>
              <a:gdLst>
                <a:gd name="T0" fmla="*/ 0 w 386"/>
                <a:gd name="T1" fmla="*/ 164 h 551"/>
                <a:gd name="T2" fmla="*/ 42 w 386"/>
                <a:gd name="T3" fmla="*/ 187 h 551"/>
                <a:gd name="T4" fmla="*/ 62 w 386"/>
                <a:gd name="T5" fmla="*/ 239 h 551"/>
                <a:gd name="T6" fmla="*/ 42 w 386"/>
                <a:gd name="T7" fmla="*/ 291 h 551"/>
                <a:gd name="T8" fmla="*/ 0 w 386"/>
                <a:gd name="T9" fmla="*/ 314 h 551"/>
                <a:gd name="T10" fmla="*/ 0 w 386"/>
                <a:gd name="T11" fmla="*/ 488 h 551"/>
                <a:gd name="T12" fmla="*/ 139 w 386"/>
                <a:gd name="T13" fmla="*/ 488 h 551"/>
                <a:gd name="T14" fmla="*/ 139 w 386"/>
                <a:gd name="T15" fmla="*/ 496 h 551"/>
                <a:gd name="T16" fmla="*/ 199 w 386"/>
                <a:gd name="T17" fmla="*/ 551 h 551"/>
                <a:gd name="T18" fmla="*/ 258 w 386"/>
                <a:gd name="T19" fmla="*/ 496 h 551"/>
                <a:gd name="T20" fmla="*/ 259 w 386"/>
                <a:gd name="T21" fmla="*/ 488 h 551"/>
                <a:gd name="T22" fmla="*/ 366 w 386"/>
                <a:gd name="T23" fmla="*/ 488 h 551"/>
                <a:gd name="T24" fmla="*/ 386 w 386"/>
                <a:gd name="T25" fmla="*/ 397 h 551"/>
                <a:gd name="T26" fmla="*/ 0 w 386"/>
                <a:gd name="T27" fmla="*/ 0 h 551"/>
                <a:gd name="T28" fmla="*/ 0 w 386"/>
                <a:gd name="T29" fmla="*/ 164 h 5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6" h="551">
                  <a:moveTo>
                    <a:pt x="0" y="164"/>
                  </a:moveTo>
                  <a:cubicBezTo>
                    <a:pt x="16" y="167"/>
                    <a:pt x="31" y="175"/>
                    <a:pt x="42" y="187"/>
                  </a:cubicBezTo>
                  <a:cubicBezTo>
                    <a:pt x="55" y="201"/>
                    <a:pt x="62" y="220"/>
                    <a:pt x="62" y="239"/>
                  </a:cubicBezTo>
                  <a:cubicBezTo>
                    <a:pt x="62" y="258"/>
                    <a:pt x="55" y="276"/>
                    <a:pt x="42" y="291"/>
                  </a:cubicBezTo>
                  <a:cubicBezTo>
                    <a:pt x="31" y="303"/>
                    <a:pt x="16" y="311"/>
                    <a:pt x="0" y="314"/>
                  </a:cubicBezTo>
                  <a:cubicBezTo>
                    <a:pt x="0" y="488"/>
                    <a:pt x="0" y="488"/>
                    <a:pt x="0" y="488"/>
                  </a:cubicBezTo>
                  <a:cubicBezTo>
                    <a:pt x="139" y="488"/>
                    <a:pt x="139" y="488"/>
                    <a:pt x="139" y="488"/>
                  </a:cubicBezTo>
                  <a:cubicBezTo>
                    <a:pt x="139" y="496"/>
                    <a:pt x="139" y="496"/>
                    <a:pt x="139" y="496"/>
                  </a:cubicBezTo>
                  <a:cubicBezTo>
                    <a:pt x="142" y="527"/>
                    <a:pt x="168" y="551"/>
                    <a:pt x="199" y="551"/>
                  </a:cubicBezTo>
                  <a:cubicBezTo>
                    <a:pt x="230" y="551"/>
                    <a:pt x="256" y="527"/>
                    <a:pt x="258" y="496"/>
                  </a:cubicBezTo>
                  <a:cubicBezTo>
                    <a:pt x="259" y="488"/>
                    <a:pt x="259" y="488"/>
                    <a:pt x="259" y="488"/>
                  </a:cubicBezTo>
                  <a:cubicBezTo>
                    <a:pt x="366" y="488"/>
                    <a:pt x="366" y="488"/>
                    <a:pt x="366" y="488"/>
                  </a:cubicBezTo>
                  <a:cubicBezTo>
                    <a:pt x="378" y="457"/>
                    <a:pt x="386" y="426"/>
                    <a:pt x="386" y="397"/>
                  </a:cubicBezTo>
                  <a:cubicBezTo>
                    <a:pt x="386" y="182"/>
                    <a:pt x="214" y="6"/>
                    <a:pt x="0" y="0"/>
                  </a:cubicBezTo>
                  <a:lnTo>
                    <a:pt x="0" y="164"/>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TextBox 15"/>
            <p:cNvSpPr txBox="1"/>
            <p:nvPr/>
          </p:nvSpPr>
          <p:spPr>
            <a:xfrm>
              <a:off x="8347321" y="45373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04</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7" name="Freeform 17"/>
            <p:cNvSpPr/>
            <p:nvPr/>
          </p:nvSpPr>
          <p:spPr bwMode="auto">
            <a:xfrm rot="10800000">
              <a:off x="9095034" y="4165898"/>
              <a:ext cx="1260475" cy="1354138"/>
            </a:xfrm>
            <a:custGeom>
              <a:avLst/>
              <a:gdLst>
                <a:gd name="T0" fmla="*/ 122 w 454"/>
                <a:gd name="T1" fmla="*/ 489 h 489"/>
                <a:gd name="T2" fmla="*/ 145 w 454"/>
                <a:gd name="T3" fmla="*/ 447 h 489"/>
                <a:gd name="T4" fmla="*/ 196 w 454"/>
                <a:gd name="T5" fmla="*/ 426 h 489"/>
                <a:gd name="T6" fmla="*/ 248 w 454"/>
                <a:gd name="T7" fmla="*/ 447 h 489"/>
                <a:gd name="T8" fmla="*/ 271 w 454"/>
                <a:gd name="T9" fmla="*/ 489 h 489"/>
                <a:gd name="T10" fmla="*/ 391 w 454"/>
                <a:gd name="T11" fmla="*/ 489 h 489"/>
                <a:gd name="T12" fmla="*/ 391 w 454"/>
                <a:gd name="T13" fmla="*/ 299 h 489"/>
                <a:gd name="T14" fmla="*/ 399 w 454"/>
                <a:gd name="T15" fmla="*/ 298 h 489"/>
                <a:gd name="T16" fmla="*/ 454 w 454"/>
                <a:gd name="T17" fmla="*/ 239 h 489"/>
                <a:gd name="T18" fmla="*/ 399 w 454"/>
                <a:gd name="T19" fmla="*/ 179 h 489"/>
                <a:gd name="T20" fmla="*/ 391 w 454"/>
                <a:gd name="T21" fmla="*/ 179 h 489"/>
                <a:gd name="T22" fmla="*/ 391 w 454"/>
                <a:gd name="T23" fmla="*/ 0 h 489"/>
                <a:gd name="T24" fmla="*/ 0 w 454"/>
                <a:gd name="T25" fmla="*/ 397 h 489"/>
                <a:gd name="T26" fmla="*/ 19 w 454"/>
                <a:gd name="T27" fmla="*/ 489 h 489"/>
                <a:gd name="T28" fmla="*/ 122 w 454"/>
                <a:gd name="T29" fmla="*/ 489 h 4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54" h="489">
                  <a:moveTo>
                    <a:pt x="122" y="489"/>
                  </a:moveTo>
                  <a:cubicBezTo>
                    <a:pt x="125" y="473"/>
                    <a:pt x="133" y="458"/>
                    <a:pt x="145" y="447"/>
                  </a:cubicBezTo>
                  <a:cubicBezTo>
                    <a:pt x="159" y="434"/>
                    <a:pt x="177" y="426"/>
                    <a:pt x="196" y="426"/>
                  </a:cubicBezTo>
                  <a:cubicBezTo>
                    <a:pt x="216" y="426"/>
                    <a:pt x="234" y="434"/>
                    <a:pt x="248" y="447"/>
                  </a:cubicBezTo>
                  <a:cubicBezTo>
                    <a:pt x="260" y="458"/>
                    <a:pt x="268" y="473"/>
                    <a:pt x="271" y="489"/>
                  </a:cubicBezTo>
                  <a:cubicBezTo>
                    <a:pt x="391" y="489"/>
                    <a:pt x="391" y="489"/>
                    <a:pt x="391" y="489"/>
                  </a:cubicBezTo>
                  <a:cubicBezTo>
                    <a:pt x="391" y="299"/>
                    <a:pt x="391" y="299"/>
                    <a:pt x="391" y="299"/>
                  </a:cubicBezTo>
                  <a:cubicBezTo>
                    <a:pt x="399" y="298"/>
                    <a:pt x="399" y="298"/>
                    <a:pt x="399" y="298"/>
                  </a:cubicBezTo>
                  <a:cubicBezTo>
                    <a:pt x="430" y="296"/>
                    <a:pt x="454" y="270"/>
                    <a:pt x="454" y="239"/>
                  </a:cubicBezTo>
                  <a:cubicBezTo>
                    <a:pt x="454" y="208"/>
                    <a:pt x="430" y="182"/>
                    <a:pt x="399" y="179"/>
                  </a:cubicBezTo>
                  <a:cubicBezTo>
                    <a:pt x="391" y="179"/>
                    <a:pt x="391" y="179"/>
                    <a:pt x="391" y="179"/>
                  </a:cubicBezTo>
                  <a:cubicBezTo>
                    <a:pt x="391" y="0"/>
                    <a:pt x="391" y="0"/>
                    <a:pt x="391" y="0"/>
                  </a:cubicBezTo>
                  <a:cubicBezTo>
                    <a:pt x="175" y="3"/>
                    <a:pt x="0" y="180"/>
                    <a:pt x="0" y="397"/>
                  </a:cubicBezTo>
                  <a:cubicBezTo>
                    <a:pt x="0" y="426"/>
                    <a:pt x="7" y="457"/>
                    <a:pt x="19" y="489"/>
                  </a:cubicBezTo>
                  <a:lnTo>
                    <a:pt x="122" y="489"/>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TextBox 17"/>
            <p:cNvSpPr txBox="1"/>
            <p:nvPr/>
          </p:nvSpPr>
          <p:spPr>
            <a:xfrm>
              <a:off x="9582395" y="4537373"/>
              <a:ext cx="542925" cy="368300"/>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03</a:t>
              </a:r>
              <a:endParaRPr kumimoji="0" lang="en-US" sz="18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09590" name="Group 18"/>
            <p:cNvGrpSpPr/>
            <p:nvPr/>
          </p:nvGrpSpPr>
          <p:grpSpPr bwMode="auto">
            <a:xfrm>
              <a:off x="7785346" y="-336252"/>
              <a:ext cx="2935287" cy="6223000"/>
              <a:chOff x="7785345" y="-336252"/>
              <a:chExt cx="2935287" cy="6223000"/>
            </a:xfrm>
          </p:grpSpPr>
          <p:grpSp>
            <p:nvGrpSpPr>
              <p:cNvPr id="20" name="Group 19"/>
              <p:cNvGrpSpPr/>
              <p:nvPr/>
            </p:nvGrpSpPr>
            <p:grpSpPr>
              <a:xfrm>
                <a:off x="7785345" y="1117898"/>
                <a:ext cx="2935287" cy="4768850"/>
                <a:chOff x="4649788" y="967712"/>
                <a:chExt cx="2935287" cy="4768850"/>
              </a:xfrm>
              <a:solidFill>
                <a:schemeClr val="tx2"/>
              </a:solidFill>
            </p:grpSpPr>
            <p:sp>
              <p:nvSpPr>
                <p:cNvPr id="22" name="Freeform 13"/>
                <p:cNvSpPr>
                  <a:spLocks noEditPoints="1"/>
                </p:cNvSpPr>
                <p:nvPr/>
              </p:nvSpPr>
              <p:spPr bwMode="auto">
                <a:xfrm rot="10800000">
                  <a:off x="4649788" y="2266287"/>
                  <a:ext cx="2935287" cy="3470275"/>
                </a:xfrm>
                <a:custGeom>
                  <a:avLst/>
                  <a:gdLst>
                    <a:gd name="T0" fmla="*/ 774 w 1058"/>
                    <a:gd name="T1" fmla="*/ 1252 h 1252"/>
                    <a:gd name="T2" fmla="*/ 283 w 1058"/>
                    <a:gd name="T3" fmla="*/ 1252 h 1252"/>
                    <a:gd name="T4" fmla="*/ 248 w 1058"/>
                    <a:gd name="T5" fmla="*/ 1218 h 1252"/>
                    <a:gd name="T6" fmla="*/ 142 w 1058"/>
                    <a:gd name="T7" fmla="*/ 887 h 1252"/>
                    <a:gd name="T8" fmla="*/ 110 w 1058"/>
                    <a:gd name="T9" fmla="*/ 831 h 1252"/>
                    <a:gd name="T10" fmla="*/ 0 w 1058"/>
                    <a:gd name="T11" fmla="*/ 529 h 1252"/>
                    <a:gd name="T12" fmla="*/ 529 w 1058"/>
                    <a:gd name="T13" fmla="*/ 0 h 1252"/>
                    <a:gd name="T14" fmla="*/ 1058 w 1058"/>
                    <a:gd name="T15" fmla="*/ 529 h 1252"/>
                    <a:gd name="T16" fmla="*/ 947 w 1058"/>
                    <a:gd name="T17" fmla="*/ 831 h 1252"/>
                    <a:gd name="T18" fmla="*/ 916 w 1058"/>
                    <a:gd name="T19" fmla="*/ 887 h 1252"/>
                    <a:gd name="T20" fmla="*/ 810 w 1058"/>
                    <a:gd name="T21" fmla="*/ 1218 h 1252"/>
                    <a:gd name="T22" fmla="*/ 774 w 1058"/>
                    <a:gd name="T23" fmla="*/ 1252 h 1252"/>
                    <a:gd name="T24" fmla="*/ 315 w 1058"/>
                    <a:gd name="T25" fmla="*/ 1180 h 1252"/>
                    <a:gd name="T26" fmla="*/ 742 w 1058"/>
                    <a:gd name="T27" fmla="*/ 1180 h 1252"/>
                    <a:gd name="T28" fmla="*/ 851 w 1058"/>
                    <a:gd name="T29" fmla="*/ 857 h 1252"/>
                    <a:gd name="T30" fmla="*/ 885 w 1058"/>
                    <a:gd name="T31" fmla="*/ 794 h 1252"/>
                    <a:gd name="T32" fmla="*/ 986 w 1058"/>
                    <a:gd name="T33" fmla="*/ 529 h 1252"/>
                    <a:gd name="T34" fmla="*/ 529 w 1058"/>
                    <a:gd name="T35" fmla="*/ 72 h 1252"/>
                    <a:gd name="T36" fmla="*/ 72 w 1058"/>
                    <a:gd name="T37" fmla="*/ 529 h 1252"/>
                    <a:gd name="T38" fmla="*/ 172 w 1058"/>
                    <a:gd name="T39" fmla="*/ 794 h 1252"/>
                    <a:gd name="T40" fmla="*/ 207 w 1058"/>
                    <a:gd name="T41" fmla="*/ 857 h 1252"/>
                    <a:gd name="T42" fmla="*/ 315 w 1058"/>
                    <a:gd name="T43" fmla="*/ 118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58" h="1252">
                      <a:moveTo>
                        <a:pt x="774" y="1252"/>
                      </a:moveTo>
                      <a:cubicBezTo>
                        <a:pt x="283" y="1252"/>
                        <a:pt x="283" y="1252"/>
                        <a:pt x="283" y="1252"/>
                      </a:cubicBezTo>
                      <a:cubicBezTo>
                        <a:pt x="264" y="1252"/>
                        <a:pt x="249" y="1237"/>
                        <a:pt x="248" y="1218"/>
                      </a:cubicBezTo>
                      <a:cubicBezTo>
                        <a:pt x="247" y="1217"/>
                        <a:pt x="239" y="1097"/>
                        <a:pt x="142" y="887"/>
                      </a:cubicBezTo>
                      <a:cubicBezTo>
                        <a:pt x="135" y="873"/>
                        <a:pt x="123" y="853"/>
                        <a:pt x="110" y="831"/>
                      </a:cubicBezTo>
                      <a:cubicBezTo>
                        <a:pt x="66" y="755"/>
                        <a:pt x="0" y="640"/>
                        <a:pt x="0" y="529"/>
                      </a:cubicBezTo>
                      <a:cubicBezTo>
                        <a:pt x="0" y="238"/>
                        <a:pt x="237" y="0"/>
                        <a:pt x="529" y="0"/>
                      </a:cubicBezTo>
                      <a:cubicBezTo>
                        <a:pt x="820" y="0"/>
                        <a:pt x="1058" y="238"/>
                        <a:pt x="1058" y="529"/>
                      </a:cubicBezTo>
                      <a:cubicBezTo>
                        <a:pt x="1058" y="640"/>
                        <a:pt x="991" y="755"/>
                        <a:pt x="947" y="831"/>
                      </a:cubicBezTo>
                      <a:cubicBezTo>
                        <a:pt x="934" y="853"/>
                        <a:pt x="923" y="873"/>
                        <a:pt x="916" y="887"/>
                      </a:cubicBezTo>
                      <a:cubicBezTo>
                        <a:pt x="818" y="1097"/>
                        <a:pt x="810" y="1217"/>
                        <a:pt x="810" y="1218"/>
                      </a:cubicBezTo>
                      <a:cubicBezTo>
                        <a:pt x="809" y="1237"/>
                        <a:pt x="793" y="1252"/>
                        <a:pt x="774" y="1252"/>
                      </a:cubicBezTo>
                      <a:close/>
                      <a:moveTo>
                        <a:pt x="315" y="1180"/>
                      </a:moveTo>
                      <a:cubicBezTo>
                        <a:pt x="742" y="1180"/>
                        <a:pt x="742" y="1180"/>
                        <a:pt x="742" y="1180"/>
                      </a:cubicBezTo>
                      <a:cubicBezTo>
                        <a:pt x="751" y="1127"/>
                        <a:pt x="776" y="1017"/>
                        <a:pt x="851" y="857"/>
                      </a:cubicBezTo>
                      <a:cubicBezTo>
                        <a:pt x="859" y="840"/>
                        <a:pt x="871" y="819"/>
                        <a:pt x="885" y="794"/>
                      </a:cubicBezTo>
                      <a:cubicBezTo>
                        <a:pt x="928" y="721"/>
                        <a:pt x="986" y="621"/>
                        <a:pt x="986" y="529"/>
                      </a:cubicBezTo>
                      <a:cubicBezTo>
                        <a:pt x="986" y="277"/>
                        <a:pt x="781" y="72"/>
                        <a:pt x="529" y="72"/>
                      </a:cubicBezTo>
                      <a:cubicBezTo>
                        <a:pt x="277" y="72"/>
                        <a:pt x="72" y="277"/>
                        <a:pt x="72" y="529"/>
                      </a:cubicBezTo>
                      <a:cubicBezTo>
                        <a:pt x="72" y="621"/>
                        <a:pt x="130" y="721"/>
                        <a:pt x="172" y="794"/>
                      </a:cubicBezTo>
                      <a:cubicBezTo>
                        <a:pt x="187" y="819"/>
                        <a:pt x="199" y="840"/>
                        <a:pt x="207" y="857"/>
                      </a:cubicBezTo>
                      <a:cubicBezTo>
                        <a:pt x="281" y="1017"/>
                        <a:pt x="307" y="1127"/>
                        <a:pt x="315" y="118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Freeform 16"/>
                <p:cNvSpPr>
                  <a:spLocks noEditPoints="1"/>
                </p:cNvSpPr>
                <p:nvPr/>
              </p:nvSpPr>
              <p:spPr bwMode="auto">
                <a:xfrm rot="10800000">
                  <a:off x="5346701" y="967712"/>
                  <a:ext cx="1500187" cy="1203325"/>
                </a:xfrm>
                <a:custGeom>
                  <a:avLst/>
                  <a:gdLst>
                    <a:gd name="T0" fmla="*/ 495 w 541"/>
                    <a:gd name="T1" fmla="*/ 223 h 434"/>
                    <a:gd name="T2" fmla="*/ 540 w 541"/>
                    <a:gd name="T3" fmla="*/ 168 h 434"/>
                    <a:gd name="T4" fmla="*/ 494 w 541"/>
                    <a:gd name="T5" fmla="*/ 112 h 434"/>
                    <a:gd name="T6" fmla="*/ 540 w 541"/>
                    <a:gd name="T7" fmla="*/ 57 h 434"/>
                    <a:gd name="T8" fmla="*/ 483 w 541"/>
                    <a:gd name="T9" fmla="*/ 0 h 434"/>
                    <a:gd name="T10" fmla="*/ 56 w 541"/>
                    <a:gd name="T11" fmla="*/ 0 h 434"/>
                    <a:gd name="T12" fmla="*/ 0 w 541"/>
                    <a:gd name="T13" fmla="*/ 56 h 434"/>
                    <a:gd name="T14" fmla="*/ 46 w 541"/>
                    <a:gd name="T15" fmla="*/ 112 h 434"/>
                    <a:gd name="T16" fmla="*/ 0 w 541"/>
                    <a:gd name="T17" fmla="*/ 167 h 434"/>
                    <a:gd name="T18" fmla="*/ 46 w 541"/>
                    <a:gd name="T19" fmla="*/ 223 h 434"/>
                    <a:gd name="T20" fmla="*/ 1 w 541"/>
                    <a:gd name="T21" fmla="*/ 278 h 434"/>
                    <a:gd name="T22" fmla="*/ 57 w 541"/>
                    <a:gd name="T23" fmla="*/ 334 h 434"/>
                    <a:gd name="T24" fmla="*/ 157 w 541"/>
                    <a:gd name="T25" fmla="*/ 334 h 434"/>
                    <a:gd name="T26" fmla="*/ 161 w 541"/>
                    <a:gd name="T27" fmla="*/ 351 h 434"/>
                    <a:gd name="T28" fmla="*/ 272 w 541"/>
                    <a:gd name="T29" fmla="*/ 433 h 434"/>
                    <a:gd name="T30" fmla="*/ 383 w 541"/>
                    <a:gd name="T31" fmla="*/ 335 h 434"/>
                    <a:gd name="T32" fmla="*/ 484 w 541"/>
                    <a:gd name="T33" fmla="*/ 335 h 434"/>
                    <a:gd name="T34" fmla="*/ 541 w 541"/>
                    <a:gd name="T35" fmla="*/ 278 h 434"/>
                    <a:gd name="T36" fmla="*/ 495 w 541"/>
                    <a:gd name="T37" fmla="*/ 223 h 434"/>
                    <a:gd name="T38" fmla="*/ 423 w 541"/>
                    <a:gd name="T39" fmla="*/ 241 h 434"/>
                    <a:gd name="T40" fmla="*/ 118 w 541"/>
                    <a:gd name="T41" fmla="*/ 241 h 434"/>
                    <a:gd name="T42" fmla="*/ 104 w 541"/>
                    <a:gd name="T43" fmla="*/ 227 h 434"/>
                    <a:gd name="T44" fmla="*/ 118 w 541"/>
                    <a:gd name="T45" fmla="*/ 213 h 434"/>
                    <a:gd name="T46" fmla="*/ 423 w 541"/>
                    <a:gd name="T47" fmla="*/ 213 h 434"/>
                    <a:gd name="T48" fmla="*/ 437 w 541"/>
                    <a:gd name="T49" fmla="*/ 227 h 434"/>
                    <a:gd name="T50" fmla="*/ 423 w 541"/>
                    <a:gd name="T51" fmla="*/ 241 h 434"/>
                    <a:gd name="T52" fmla="*/ 423 w 541"/>
                    <a:gd name="T53" fmla="*/ 116 h 434"/>
                    <a:gd name="T54" fmla="*/ 118 w 541"/>
                    <a:gd name="T55" fmla="*/ 116 h 434"/>
                    <a:gd name="T56" fmla="*/ 104 w 541"/>
                    <a:gd name="T57" fmla="*/ 102 h 434"/>
                    <a:gd name="T58" fmla="*/ 118 w 541"/>
                    <a:gd name="T59" fmla="*/ 88 h 434"/>
                    <a:gd name="T60" fmla="*/ 423 w 541"/>
                    <a:gd name="T61" fmla="*/ 88 h 434"/>
                    <a:gd name="T62" fmla="*/ 437 w 541"/>
                    <a:gd name="T63" fmla="*/ 102 h 434"/>
                    <a:gd name="T64" fmla="*/ 423 w 541"/>
                    <a:gd name="T65" fmla="*/ 116 h 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41" h="434">
                      <a:moveTo>
                        <a:pt x="495" y="223"/>
                      </a:moveTo>
                      <a:cubicBezTo>
                        <a:pt x="521" y="218"/>
                        <a:pt x="540" y="195"/>
                        <a:pt x="540" y="168"/>
                      </a:cubicBezTo>
                      <a:cubicBezTo>
                        <a:pt x="540" y="140"/>
                        <a:pt x="520" y="117"/>
                        <a:pt x="494" y="112"/>
                      </a:cubicBezTo>
                      <a:cubicBezTo>
                        <a:pt x="520" y="107"/>
                        <a:pt x="540" y="84"/>
                        <a:pt x="540" y="57"/>
                      </a:cubicBezTo>
                      <a:cubicBezTo>
                        <a:pt x="540" y="26"/>
                        <a:pt x="514" y="0"/>
                        <a:pt x="483" y="0"/>
                      </a:cubicBezTo>
                      <a:cubicBezTo>
                        <a:pt x="56" y="0"/>
                        <a:pt x="56" y="0"/>
                        <a:pt x="56" y="0"/>
                      </a:cubicBezTo>
                      <a:cubicBezTo>
                        <a:pt x="25" y="0"/>
                        <a:pt x="0" y="25"/>
                        <a:pt x="0" y="56"/>
                      </a:cubicBezTo>
                      <a:cubicBezTo>
                        <a:pt x="0" y="84"/>
                        <a:pt x="20" y="107"/>
                        <a:pt x="46" y="112"/>
                      </a:cubicBezTo>
                      <a:cubicBezTo>
                        <a:pt x="20" y="117"/>
                        <a:pt x="0" y="140"/>
                        <a:pt x="0" y="167"/>
                      </a:cubicBezTo>
                      <a:cubicBezTo>
                        <a:pt x="0" y="195"/>
                        <a:pt x="20" y="218"/>
                        <a:pt x="46" y="223"/>
                      </a:cubicBezTo>
                      <a:cubicBezTo>
                        <a:pt x="20" y="228"/>
                        <a:pt x="1" y="250"/>
                        <a:pt x="1" y="278"/>
                      </a:cubicBezTo>
                      <a:cubicBezTo>
                        <a:pt x="1" y="309"/>
                        <a:pt x="26" y="334"/>
                        <a:pt x="57" y="334"/>
                      </a:cubicBezTo>
                      <a:cubicBezTo>
                        <a:pt x="157" y="334"/>
                        <a:pt x="157" y="334"/>
                        <a:pt x="157" y="334"/>
                      </a:cubicBezTo>
                      <a:cubicBezTo>
                        <a:pt x="158" y="340"/>
                        <a:pt x="159" y="345"/>
                        <a:pt x="161" y="351"/>
                      </a:cubicBezTo>
                      <a:cubicBezTo>
                        <a:pt x="175" y="399"/>
                        <a:pt x="219" y="434"/>
                        <a:pt x="272" y="433"/>
                      </a:cubicBezTo>
                      <a:cubicBezTo>
                        <a:pt x="331" y="433"/>
                        <a:pt x="380" y="392"/>
                        <a:pt x="383" y="335"/>
                      </a:cubicBezTo>
                      <a:cubicBezTo>
                        <a:pt x="484" y="335"/>
                        <a:pt x="484" y="335"/>
                        <a:pt x="484" y="335"/>
                      </a:cubicBezTo>
                      <a:cubicBezTo>
                        <a:pt x="515" y="335"/>
                        <a:pt x="541" y="309"/>
                        <a:pt x="541" y="278"/>
                      </a:cubicBezTo>
                      <a:cubicBezTo>
                        <a:pt x="541" y="251"/>
                        <a:pt x="521" y="228"/>
                        <a:pt x="495" y="223"/>
                      </a:cubicBezTo>
                      <a:close/>
                      <a:moveTo>
                        <a:pt x="423" y="241"/>
                      </a:moveTo>
                      <a:cubicBezTo>
                        <a:pt x="118" y="241"/>
                        <a:pt x="118" y="241"/>
                        <a:pt x="118" y="241"/>
                      </a:cubicBezTo>
                      <a:cubicBezTo>
                        <a:pt x="110" y="241"/>
                        <a:pt x="104" y="234"/>
                        <a:pt x="104" y="227"/>
                      </a:cubicBezTo>
                      <a:cubicBezTo>
                        <a:pt x="104" y="219"/>
                        <a:pt x="110" y="213"/>
                        <a:pt x="118" y="213"/>
                      </a:cubicBezTo>
                      <a:cubicBezTo>
                        <a:pt x="423" y="213"/>
                        <a:pt x="423" y="213"/>
                        <a:pt x="423" y="213"/>
                      </a:cubicBezTo>
                      <a:cubicBezTo>
                        <a:pt x="431" y="213"/>
                        <a:pt x="437" y="219"/>
                        <a:pt x="437" y="227"/>
                      </a:cubicBezTo>
                      <a:cubicBezTo>
                        <a:pt x="437" y="234"/>
                        <a:pt x="431" y="241"/>
                        <a:pt x="423" y="241"/>
                      </a:cubicBezTo>
                      <a:close/>
                      <a:moveTo>
                        <a:pt x="423" y="116"/>
                      </a:moveTo>
                      <a:cubicBezTo>
                        <a:pt x="118" y="116"/>
                        <a:pt x="118" y="116"/>
                        <a:pt x="118" y="116"/>
                      </a:cubicBezTo>
                      <a:cubicBezTo>
                        <a:pt x="110" y="116"/>
                        <a:pt x="104" y="110"/>
                        <a:pt x="104" y="102"/>
                      </a:cubicBezTo>
                      <a:cubicBezTo>
                        <a:pt x="104" y="95"/>
                        <a:pt x="110" y="88"/>
                        <a:pt x="118" y="88"/>
                      </a:cubicBezTo>
                      <a:cubicBezTo>
                        <a:pt x="423" y="88"/>
                        <a:pt x="423" y="88"/>
                        <a:pt x="423" y="88"/>
                      </a:cubicBezTo>
                      <a:cubicBezTo>
                        <a:pt x="431" y="88"/>
                        <a:pt x="437" y="95"/>
                        <a:pt x="437" y="102"/>
                      </a:cubicBezTo>
                      <a:cubicBezTo>
                        <a:pt x="437" y="110"/>
                        <a:pt x="431" y="116"/>
                        <a:pt x="423" y="116"/>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cxnSp>
            <p:nvCxnSpPr>
              <p:cNvPr id="21" name="Straight Connector 20"/>
              <p:cNvCxnSpPr/>
              <p:nvPr/>
            </p:nvCxnSpPr>
            <p:spPr>
              <a:xfrm>
                <a:off x="9215683" y="-336252"/>
                <a:ext cx="0" cy="1666875"/>
              </a:xfrm>
              <a:prstGeom prst="line">
                <a:avLst/>
              </a:prstGeom>
              <a:ln w="165100">
                <a:solidFill>
                  <a:schemeClr val="tx2"/>
                </a:solidFill>
              </a:ln>
            </p:spPr>
            <p:style>
              <a:lnRef idx="1">
                <a:schemeClr val="accent1"/>
              </a:lnRef>
              <a:fillRef idx="0">
                <a:schemeClr val="accent1"/>
              </a:fillRef>
              <a:effectRef idx="0">
                <a:schemeClr val="accent1"/>
              </a:effectRef>
              <a:fontRef idx="minor">
                <a:schemeClr val="tx1"/>
              </a:fontRef>
            </p:style>
          </p:cxnSp>
        </p:grpSp>
      </p:grpSp>
      <p:sp>
        <p:nvSpPr>
          <p:cNvPr id="24" name="TextBox 23"/>
          <p:cNvSpPr txBox="1"/>
          <p:nvPr/>
        </p:nvSpPr>
        <p:spPr>
          <a:xfrm>
            <a:off x="795338" y="1485900"/>
            <a:ext cx="5961062" cy="523875"/>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Key Success on </a:t>
            </a:r>
            <a:r>
              <a:rPr kumimoji="0" lang="id-ID" sz="28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Media Marketing </a:t>
            </a:r>
            <a:endParaRPr kumimoji="0" lang="id-ID" sz="28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7" name="TextBox 34"/>
          <p:cNvSpPr txBox="1">
            <a:spLocks noChangeArrowheads="1"/>
          </p:cNvSpPr>
          <p:nvPr/>
        </p:nvSpPr>
        <p:spPr bwMode="auto">
          <a:xfrm>
            <a:off x="795338" y="5322888"/>
            <a:ext cx="6873875" cy="85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l" defTabSz="912495" rtl="0" eaLnBrk="1" fontAlgn="base" latinLnBrk="0" hangingPunct="1">
              <a:lnSpc>
                <a:spcPct val="15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 veritatis et quasi architecto beatae vitae dicta sunt explicabo. Suitable for all categories business and personal presentation</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down)">
                                      <p:cBhvr>
                                        <p:cTn id="11" dur="500"/>
                                        <p:tgtEl>
                                          <p:spTgt spid="2"/>
                                        </p:tgtEl>
                                      </p:cBhvr>
                                    </p:animEffect>
                                  </p:childTnLst>
                                </p:cTn>
                              </p:par>
                            </p:childTnLst>
                          </p:cTn>
                        </p:par>
                        <p:par>
                          <p:cTn id="12" fill="hold">
                            <p:stCondLst>
                              <p:cond delay="1000"/>
                            </p:stCondLst>
                            <p:childTnLst>
                              <p:par>
                                <p:cTn id="13" presetID="42" presetClass="entr" presetSubtype="0"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fade">
                                      <p:cBhvr>
                                        <p:cTn id="15" dur="1000"/>
                                        <p:tgtEl>
                                          <p:spTgt spid="9"/>
                                        </p:tgtEl>
                                      </p:cBhvr>
                                    </p:animEffect>
                                    <p:anim calcmode="lin" valueType="num">
                                      <p:cBhvr>
                                        <p:cTn id="16" dur="1000" fill="hold"/>
                                        <p:tgtEl>
                                          <p:spTgt spid="9"/>
                                        </p:tgtEl>
                                        <p:attrNameLst>
                                          <p:attrName>ppt_x</p:attrName>
                                        </p:attrNameLst>
                                      </p:cBhvr>
                                      <p:tavLst>
                                        <p:tav tm="0">
                                          <p:val>
                                            <p:strVal val="#ppt_x"/>
                                          </p:val>
                                        </p:tav>
                                        <p:tav tm="100000">
                                          <p:val>
                                            <p:strVal val="#ppt_x"/>
                                          </p:val>
                                        </p:tav>
                                      </p:tavLst>
                                    </p:anim>
                                    <p:anim calcmode="lin" valueType="num">
                                      <p:cBhvr>
                                        <p:cTn id="17" dur="1000" fill="hold"/>
                                        <p:tgtEl>
                                          <p:spTgt spid="9"/>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500"/>
                            </p:stCondLst>
                            <p:childTnLst>
                              <p:par>
                                <p:cTn id="23" presetID="42" presetClass="entr" presetSubtype="0" fill="hold" grpId="0" nodeType="after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fade">
                                      <p:cBhvr>
                                        <p:cTn id="25" dur="1000"/>
                                        <p:tgtEl>
                                          <p:spTgt spid="3"/>
                                        </p:tgtEl>
                                      </p:cBhvr>
                                    </p:animEffect>
                                    <p:anim calcmode="lin" valueType="num">
                                      <p:cBhvr>
                                        <p:cTn id="26" dur="1000" fill="hold"/>
                                        <p:tgtEl>
                                          <p:spTgt spid="3"/>
                                        </p:tgtEl>
                                        <p:attrNameLst>
                                          <p:attrName>ppt_x</p:attrName>
                                        </p:attrNameLst>
                                      </p:cBhvr>
                                      <p:tavLst>
                                        <p:tav tm="0">
                                          <p:val>
                                            <p:strVal val="#ppt_x"/>
                                          </p:val>
                                        </p:tav>
                                        <p:tav tm="100000">
                                          <p:val>
                                            <p:strVal val="#ppt_x"/>
                                          </p:val>
                                        </p:tav>
                                      </p:tavLst>
                                    </p:anim>
                                    <p:anim calcmode="lin" valueType="num">
                                      <p:cBhvr>
                                        <p:cTn id="27" dur="1000" fill="hold"/>
                                        <p:tgtEl>
                                          <p:spTgt spid="3"/>
                                        </p:tgtEl>
                                        <p:attrNameLst>
                                          <p:attrName>ppt_y</p:attrName>
                                        </p:attrNameLst>
                                      </p:cBhvr>
                                      <p:tavLst>
                                        <p:tav tm="0">
                                          <p:val>
                                            <p:strVal val="#ppt_y+.1"/>
                                          </p:val>
                                        </p:tav>
                                        <p:tav tm="100000">
                                          <p:val>
                                            <p:strVal val="#ppt_y"/>
                                          </p:val>
                                        </p:tav>
                                      </p:tavLst>
                                    </p:anim>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4000"/>
                            </p:stCondLst>
                            <p:childTnLst>
                              <p:par>
                                <p:cTn id="33" presetID="42" presetClass="entr" presetSubtype="0" fill="hold" grpId="0"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1000"/>
                                        <p:tgtEl>
                                          <p:spTgt spid="7"/>
                                        </p:tgtEl>
                                      </p:cBhvr>
                                    </p:animEffect>
                                    <p:anim calcmode="lin" valueType="num">
                                      <p:cBhvr>
                                        <p:cTn id="36" dur="1000" fill="hold"/>
                                        <p:tgtEl>
                                          <p:spTgt spid="7"/>
                                        </p:tgtEl>
                                        <p:attrNameLst>
                                          <p:attrName>ppt_x</p:attrName>
                                        </p:attrNameLst>
                                      </p:cBhvr>
                                      <p:tavLst>
                                        <p:tav tm="0">
                                          <p:val>
                                            <p:strVal val="#ppt_x"/>
                                          </p:val>
                                        </p:tav>
                                        <p:tav tm="100000">
                                          <p:val>
                                            <p:strVal val="#ppt_x"/>
                                          </p:val>
                                        </p:tav>
                                      </p:tavLst>
                                    </p:anim>
                                    <p:anim calcmode="lin" valueType="num">
                                      <p:cBhvr>
                                        <p:cTn id="37" dur="1000" fill="hold"/>
                                        <p:tgtEl>
                                          <p:spTgt spid="7"/>
                                        </p:tgtEl>
                                        <p:attrNameLst>
                                          <p:attrName>ppt_y</p:attrName>
                                        </p:attrNameLst>
                                      </p:cBhvr>
                                      <p:tavLst>
                                        <p:tav tm="0">
                                          <p:val>
                                            <p:strVal val="#ppt_y+.1"/>
                                          </p:val>
                                        </p:tav>
                                        <p:tav tm="100000">
                                          <p:val>
                                            <p:strVal val="#ppt_y"/>
                                          </p:val>
                                        </p:tav>
                                      </p:tavLst>
                                    </p:anim>
                                  </p:childTnLst>
                                </p:cTn>
                              </p:par>
                            </p:childTnLst>
                          </p:cTn>
                        </p:par>
                        <p:par>
                          <p:cTn id="38" fill="hold">
                            <p:stCondLst>
                              <p:cond delay="5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childTnLst>
                          </p:cTn>
                        </p:par>
                        <p:par>
                          <p:cTn id="42" fill="hold">
                            <p:stCondLst>
                              <p:cond delay="5500"/>
                            </p:stCondLst>
                            <p:childTnLst>
                              <p:par>
                                <p:cTn id="43" presetID="42" presetClass="entr" presetSubtype="0" fill="hold" grpId="0" nodeType="afterEffect">
                                  <p:stCondLst>
                                    <p:cond delay="0"/>
                                  </p:stCondLst>
                                  <p:childTnLst>
                                    <p:set>
                                      <p:cBhvr>
                                        <p:cTn id="44" dur="1" fill="hold">
                                          <p:stCondLst>
                                            <p:cond delay="0"/>
                                          </p:stCondLst>
                                        </p:cTn>
                                        <p:tgtEl>
                                          <p:spTgt spid="5"/>
                                        </p:tgtEl>
                                        <p:attrNameLst>
                                          <p:attrName>style.visibility</p:attrName>
                                        </p:attrNameLst>
                                      </p:cBhvr>
                                      <p:to>
                                        <p:strVal val="visible"/>
                                      </p:to>
                                    </p:set>
                                    <p:animEffect transition="in" filter="fade">
                                      <p:cBhvr>
                                        <p:cTn id="45" dur="1000"/>
                                        <p:tgtEl>
                                          <p:spTgt spid="5"/>
                                        </p:tgtEl>
                                      </p:cBhvr>
                                    </p:animEffect>
                                    <p:anim calcmode="lin" valueType="num">
                                      <p:cBhvr>
                                        <p:cTn id="46" dur="1000" fill="hold"/>
                                        <p:tgtEl>
                                          <p:spTgt spid="5"/>
                                        </p:tgtEl>
                                        <p:attrNameLst>
                                          <p:attrName>ppt_x</p:attrName>
                                        </p:attrNameLst>
                                      </p:cBhvr>
                                      <p:tavLst>
                                        <p:tav tm="0">
                                          <p:val>
                                            <p:strVal val="#ppt_x"/>
                                          </p:val>
                                        </p:tav>
                                        <p:tav tm="100000">
                                          <p:val>
                                            <p:strVal val="#ppt_x"/>
                                          </p:val>
                                        </p:tav>
                                      </p:tavLst>
                                    </p:anim>
                                    <p:anim calcmode="lin" valueType="num">
                                      <p:cBhvr>
                                        <p:cTn id="47" dur="1000" fill="hold"/>
                                        <p:tgtEl>
                                          <p:spTgt spid="5"/>
                                        </p:tgtEl>
                                        <p:attrNameLst>
                                          <p:attrName>ppt_y</p:attrName>
                                        </p:attrNameLst>
                                      </p:cBhvr>
                                      <p:tavLst>
                                        <p:tav tm="0">
                                          <p:val>
                                            <p:strVal val="#ppt_y+.1"/>
                                          </p:val>
                                        </p:tav>
                                        <p:tav tm="100000">
                                          <p:val>
                                            <p:strVal val="#ppt_y"/>
                                          </p:val>
                                        </p:tav>
                                      </p:tavLst>
                                    </p:anim>
                                  </p:childTnLst>
                                </p:cTn>
                              </p:par>
                            </p:childTnLst>
                          </p:cTn>
                        </p:par>
                        <p:par>
                          <p:cTn id="48" fill="hold">
                            <p:stCondLst>
                              <p:cond delay="6500"/>
                            </p:stCondLst>
                            <p:childTnLst>
                              <p:par>
                                <p:cTn id="49" presetID="22" presetClass="entr" presetSubtype="8" fill="hold" grpId="0" nodeType="afterEffect">
                                  <p:stCondLst>
                                    <p:cond delay="0"/>
                                  </p:stCondLst>
                                  <p:childTnLst>
                                    <p:set>
                                      <p:cBhvr>
                                        <p:cTn id="50" dur="1" fill="hold">
                                          <p:stCondLst>
                                            <p:cond delay="0"/>
                                          </p:stCondLst>
                                        </p:cTn>
                                        <p:tgtEl>
                                          <p:spTgt spid="6"/>
                                        </p:tgtEl>
                                        <p:attrNameLst>
                                          <p:attrName>style.visibility</p:attrName>
                                        </p:attrNameLst>
                                      </p:cBhvr>
                                      <p:to>
                                        <p:strVal val="visible"/>
                                      </p:to>
                                    </p:set>
                                    <p:animEffect transition="in" filter="wipe(left)">
                                      <p:cBhvr>
                                        <p:cTn id="51" dur="500"/>
                                        <p:tgtEl>
                                          <p:spTgt spid="6"/>
                                        </p:tgtEl>
                                      </p:cBhvr>
                                    </p:animEffect>
                                  </p:childTnLst>
                                </p:cTn>
                              </p:par>
                            </p:childTnLst>
                          </p:cTn>
                        </p:par>
                        <p:par>
                          <p:cTn id="52" fill="hold">
                            <p:stCondLst>
                              <p:cond delay="7000"/>
                            </p:stCondLst>
                            <p:childTnLst>
                              <p:par>
                                <p:cTn id="53" presetID="16" presetClass="entr" presetSubtype="37" fill="hold" grpId="0"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barn(outVertical)">
                                      <p:cBhvr>
                                        <p:cTn id="5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P spid="5" grpId="0"/>
      <p:bldP spid="6" grpId="0"/>
      <p:bldP spid="7" grpId="0"/>
      <p:bldP spid="8" grpId="0"/>
      <p:bldP spid="9" grpId="0"/>
      <p:bldP spid="10" grpId="0"/>
      <p:bldP spid="24" grpId="0"/>
      <p:bldP spid="27"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3D Arrow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Ribbon</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059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 name="Oval 6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8" name="上弧形箭头 28"/>
          <p:cNvSpPr/>
          <p:nvPr/>
        </p:nvSpPr>
        <p:spPr>
          <a:xfrm>
            <a:off x="5918200" y="2100263"/>
            <a:ext cx="3600450" cy="1673225"/>
          </a:xfrm>
          <a:prstGeom prst="curvedDownArrow">
            <a:avLst/>
          </a:prstGeom>
          <a:solidFill>
            <a:schemeClr val="accent6"/>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a:ea typeface="微软雅黑"/>
              <a:cs typeface="+mn-ea"/>
              <a:sym typeface="+mn-lt"/>
            </a:endParaRPr>
          </a:p>
        </p:txBody>
      </p:sp>
      <p:sp>
        <p:nvSpPr>
          <p:cNvPr id="69" name="上弧形箭头 29"/>
          <p:cNvSpPr/>
          <p:nvPr/>
        </p:nvSpPr>
        <p:spPr>
          <a:xfrm>
            <a:off x="5846763" y="2100263"/>
            <a:ext cx="2735262" cy="1673225"/>
          </a:xfrm>
          <a:prstGeom prst="curvedDownArrow">
            <a:avLst/>
          </a:prstGeom>
          <a:solidFill>
            <a:schemeClr val="accent5"/>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a:ea typeface="微软雅黑"/>
              <a:cs typeface="+mn-ea"/>
              <a:sym typeface="+mn-lt"/>
            </a:endParaRPr>
          </a:p>
        </p:txBody>
      </p:sp>
      <p:sp>
        <p:nvSpPr>
          <p:cNvPr id="70" name="上弧形箭头 30"/>
          <p:cNvSpPr/>
          <p:nvPr/>
        </p:nvSpPr>
        <p:spPr>
          <a:xfrm>
            <a:off x="5846763" y="2100263"/>
            <a:ext cx="1779587" cy="1673225"/>
          </a:xfrm>
          <a:prstGeom prst="curvedDownArrow">
            <a:avLst/>
          </a:prstGeom>
          <a:solidFill>
            <a:schemeClr val="accent4"/>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a:ea typeface="微软雅黑"/>
              <a:cs typeface="+mn-ea"/>
              <a:sym typeface="+mn-lt"/>
            </a:endParaRPr>
          </a:p>
        </p:txBody>
      </p:sp>
      <p:sp>
        <p:nvSpPr>
          <p:cNvPr id="65" name="上弧形箭头 32"/>
          <p:cNvSpPr/>
          <p:nvPr/>
        </p:nvSpPr>
        <p:spPr>
          <a:xfrm flipH="1">
            <a:off x="2678113" y="2100263"/>
            <a:ext cx="3600450" cy="1673225"/>
          </a:xfrm>
          <a:prstGeom prst="curvedDownArrow">
            <a:avLst/>
          </a:prstGeom>
          <a:solidFill>
            <a:schemeClr val="accent1"/>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ysClr val="windowText" lastClr="000000"/>
              </a:solidFill>
              <a:effectLst/>
              <a:uLnTx/>
              <a:uFillTx/>
              <a:latin typeface="Arial" panose="020B0604020202020204"/>
              <a:ea typeface="微软雅黑"/>
              <a:cs typeface="+mn-ea"/>
              <a:sym typeface="+mn-lt"/>
            </a:endParaRPr>
          </a:p>
        </p:txBody>
      </p:sp>
      <p:sp>
        <p:nvSpPr>
          <p:cNvPr id="66" name="上弧形箭头 33"/>
          <p:cNvSpPr/>
          <p:nvPr/>
        </p:nvSpPr>
        <p:spPr>
          <a:xfrm flipH="1">
            <a:off x="3614738" y="2100263"/>
            <a:ext cx="2735262" cy="1673225"/>
          </a:xfrm>
          <a:prstGeom prst="curvedDownArrow">
            <a:avLst/>
          </a:prstGeom>
          <a:solidFill>
            <a:schemeClr val="accent2"/>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a:ea typeface="微软雅黑"/>
              <a:cs typeface="+mn-ea"/>
              <a:sym typeface="+mn-lt"/>
            </a:endParaRPr>
          </a:p>
        </p:txBody>
      </p:sp>
      <p:sp>
        <p:nvSpPr>
          <p:cNvPr id="67" name="上弧形箭头 34"/>
          <p:cNvSpPr/>
          <p:nvPr/>
        </p:nvSpPr>
        <p:spPr>
          <a:xfrm flipH="1">
            <a:off x="4570413" y="2100263"/>
            <a:ext cx="1779587" cy="1673225"/>
          </a:xfrm>
          <a:prstGeom prst="curvedDownArrow">
            <a:avLst/>
          </a:prstGeom>
          <a:solidFill>
            <a:schemeClr val="accent3"/>
          </a:solidFill>
          <a:ln w="25400"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a:ln>
                <a:noFill/>
              </a:ln>
              <a:solidFill>
                <a:sysClr val="windowText" lastClr="000000"/>
              </a:solidFill>
              <a:effectLst/>
              <a:uLnTx/>
              <a:uFillTx/>
              <a:latin typeface="Arial" panose="020B0604020202020204"/>
              <a:ea typeface="微软雅黑"/>
              <a:cs typeface="+mn-ea"/>
              <a:sym typeface="+mn-lt"/>
            </a:endParaRPr>
          </a:p>
        </p:txBody>
      </p:sp>
      <p:sp>
        <p:nvSpPr>
          <p:cNvPr id="71" name="TextBox 70"/>
          <p:cNvSpPr txBox="1"/>
          <p:nvPr/>
        </p:nvSpPr>
        <p:spPr>
          <a:xfrm>
            <a:off x="285908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01</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2" name="TextBox 71"/>
          <p:cNvSpPr txBox="1"/>
          <p:nvPr/>
        </p:nvSpPr>
        <p:spPr>
          <a:xfrm>
            <a:off x="3794125" y="3300413"/>
            <a:ext cx="515938"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02</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3" name="TextBox 72"/>
          <p:cNvSpPr txBox="1"/>
          <p:nvPr/>
        </p:nvSpPr>
        <p:spPr>
          <a:xfrm>
            <a:off x="4746625"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03</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4" name="TextBox 73"/>
          <p:cNvSpPr txBox="1"/>
          <p:nvPr/>
        </p:nvSpPr>
        <p:spPr>
          <a:xfrm>
            <a:off x="6943725"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04</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5" name="TextBox 74"/>
          <p:cNvSpPr txBox="1"/>
          <p:nvPr/>
        </p:nvSpPr>
        <p:spPr>
          <a:xfrm>
            <a:off x="787558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05</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6" name="TextBox 75"/>
          <p:cNvSpPr txBox="1"/>
          <p:nvPr/>
        </p:nvSpPr>
        <p:spPr>
          <a:xfrm>
            <a:off x="8821738" y="3300413"/>
            <a:ext cx="517525" cy="369887"/>
          </a:xfrm>
          <a:prstGeom prst="rect">
            <a:avLst/>
          </a:prstGeom>
          <a:noFill/>
          <a:ln>
            <a:noFill/>
          </a:ln>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rPr>
              <a:t>06</a:t>
            </a:r>
            <a:endParaRPr kumimoji="0" lang="zh-CN" altLang="en-US" sz="1800" b="0" i="0" u="none" strike="noStrike" kern="0" cap="none" spc="0" normalizeH="0" baseline="0" noProof="0" dirty="0">
              <a:ln>
                <a:noFill/>
              </a:ln>
              <a:solidFill>
                <a:sysClr val="window" lastClr="FFFFFF"/>
              </a:solidFill>
              <a:effectLst/>
              <a:uLnTx/>
              <a:uFillTx/>
              <a:latin typeface="Arial" panose="020B0604020202020204"/>
              <a:ea typeface="微软雅黑"/>
              <a:cs typeface="+mn-ea"/>
              <a:sym typeface="+mn-lt"/>
            </a:endParaRPr>
          </a:p>
        </p:txBody>
      </p:sp>
      <p:sp>
        <p:nvSpPr>
          <p:cNvPr id="78" name="TextBox 77"/>
          <p:cNvSpPr txBox="1"/>
          <p:nvPr/>
        </p:nvSpPr>
        <p:spPr>
          <a:xfrm>
            <a:off x="2678113" y="3835400"/>
            <a:ext cx="812800"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01</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 name="Rectangle 2"/>
          <p:cNvSpPr/>
          <p:nvPr/>
        </p:nvSpPr>
        <p:spPr>
          <a:xfrm>
            <a:off x="5846763" y="3773488"/>
            <a:ext cx="127000" cy="3084512"/>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1" name="Rectangle 30"/>
          <p:cNvSpPr/>
          <p:nvPr/>
        </p:nvSpPr>
        <p:spPr>
          <a:xfrm>
            <a:off x="5973763" y="3773488"/>
            <a:ext cx="128587" cy="3084512"/>
          </a:xfrm>
          <a:prstGeom prst="rect">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2" name="Rectangle 31"/>
          <p:cNvSpPr/>
          <p:nvPr/>
        </p:nvSpPr>
        <p:spPr>
          <a:xfrm>
            <a:off x="6102350" y="3773488"/>
            <a:ext cx="128588" cy="3084512"/>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3" name="Rectangle 32"/>
          <p:cNvSpPr/>
          <p:nvPr/>
        </p:nvSpPr>
        <p:spPr>
          <a:xfrm>
            <a:off x="6219825" y="3773488"/>
            <a:ext cx="128588" cy="3084512"/>
          </a:xfrm>
          <a:prstGeom prst="rect">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 name="Rectangle 4"/>
          <p:cNvSpPr/>
          <p:nvPr/>
        </p:nvSpPr>
        <p:spPr>
          <a:xfrm>
            <a:off x="5786438" y="3713163"/>
            <a:ext cx="619125" cy="1206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4" name="TextBox 33"/>
          <p:cNvSpPr txBox="1"/>
          <p:nvPr/>
        </p:nvSpPr>
        <p:spPr>
          <a:xfrm>
            <a:off x="3643313" y="3835400"/>
            <a:ext cx="812800" cy="461963"/>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02</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5" name="TextBox 34"/>
          <p:cNvSpPr txBox="1"/>
          <p:nvPr/>
        </p:nvSpPr>
        <p:spPr>
          <a:xfrm>
            <a:off x="4589463"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03</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6" name="TextBox 35"/>
          <p:cNvSpPr txBox="1"/>
          <p:nvPr/>
        </p:nvSpPr>
        <p:spPr>
          <a:xfrm>
            <a:off x="6786563"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04</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7" name="TextBox 36"/>
          <p:cNvSpPr txBox="1"/>
          <p:nvPr/>
        </p:nvSpPr>
        <p:spPr>
          <a:xfrm>
            <a:off x="7735888"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05</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8" name="TextBox 37"/>
          <p:cNvSpPr txBox="1"/>
          <p:nvPr/>
        </p:nvSpPr>
        <p:spPr>
          <a:xfrm>
            <a:off x="8683625" y="3835400"/>
            <a:ext cx="835025" cy="276225"/>
          </a:xfrm>
          <a:prstGeom prst="rect">
            <a:avLst/>
          </a:prstGeom>
          <a:noFill/>
        </p:spPr>
        <p:txBody>
          <a:bodyP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06</a:t>
            </a:r>
            <a:endParaRPr kumimoji="0" lang="vi-VN"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9" name="TextBox 38"/>
          <p:cNvSpPr txBox="1">
            <a:spLocks noChangeArrowheads="1"/>
          </p:cNvSpPr>
          <p:nvPr/>
        </p:nvSpPr>
        <p:spPr bwMode="auto">
          <a:xfrm>
            <a:off x="742950" y="4973638"/>
            <a:ext cx="3971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TextBox 39"/>
          <p:cNvSpPr txBox="1"/>
          <p:nvPr/>
        </p:nvSpPr>
        <p:spPr>
          <a:xfrm>
            <a:off x="1735138" y="4511675"/>
            <a:ext cx="1987550"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a:t>
            </a:r>
            <a:r>
              <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Description</a:t>
            </a:r>
            <a:endPar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1" name="TextBox 40"/>
          <p:cNvSpPr txBox="1">
            <a:spLocks noChangeArrowheads="1"/>
          </p:cNvSpPr>
          <p:nvPr/>
        </p:nvSpPr>
        <p:spPr bwMode="auto">
          <a:xfrm>
            <a:off x="7389813" y="4973638"/>
            <a:ext cx="397192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5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altLang="zh-CN" sz="12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TextBox 41"/>
          <p:cNvSpPr txBox="1"/>
          <p:nvPr/>
        </p:nvSpPr>
        <p:spPr>
          <a:xfrm>
            <a:off x="8380413" y="4511675"/>
            <a:ext cx="1989137" cy="36988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Description</a:t>
            </a:r>
            <a:endParaRPr kumimoji="0" lang="id-ID"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randombar(horizontal)">
                                      <p:cBhvr>
                                        <p:cTn id="7" dur="500"/>
                                        <p:tgtEl>
                                          <p:spTgt spid="7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randombar(horizontal)">
                                      <p:cBhvr>
                                        <p:cTn id="11" dur="500"/>
                                        <p:tgtEl>
                                          <p:spTgt spid="7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73"/>
                                        </p:tgtEl>
                                        <p:attrNameLst>
                                          <p:attrName>style.visibility</p:attrName>
                                        </p:attrNameLst>
                                      </p:cBhvr>
                                      <p:to>
                                        <p:strVal val="visible"/>
                                      </p:to>
                                    </p:set>
                                    <p:animEffect transition="in" filter="randombar(horizontal)">
                                      <p:cBhvr>
                                        <p:cTn id="15" dur="500"/>
                                        <p:tgtEl>
                                          <p:spTgt spid="7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74"/>
                                        </p:tgtEl>
                                        <p:attrNameLst>
                                          <p:attrName>style.visibility</p:attrName>
                                        </p:attrNameLst>
                                      </p:cBhvr>
                                      <p:to>
                                        <p:strVal val="visible"/>
                                      </p:to>
                                    </p:set>
                                    <p:animEffect transition="in" filter="randombar(horizontal)">
                                      <p:cBhvr>
                                        <p:cTn id="19" dur="500"/>
                                        <p:tgtEl>
                                          <p:spTgt spid="74"/>
                                        </p:tgtEl>
                                      </p:cBhvr>
                                    </p:animEffect>
                                  </p:childTnLst>
                                </p:cTn>
                              </p:par>
                            </p:childTnLst>
                          </p:cTn>
                        </p:par>
                        <p:par>
                          <p:cTn id="20" fill="hold">
                            <p:stCondLst>
                              <p:cond delay="2000"/>
                            </p:stCondLst>
                            <p:childTnLst>
                              <p:par>
                                <p:cTn id="21" presetID="14" presetClass="entr" presetSubtype="10" fill="hold" grpId="0" nodeType="afterEffect">
                                  <p:stCondLst>
                                    <p:cond delay="0"/>
                                  </p:stCondLst>
                                  <p:childTnLst>
                                    <p:set>
                                      <p:cBhvr>
                                        <p:cTn id="22" dur="1" fill="hold">
                                          <p:stCondLst>
                                            <p:cond delay="0"/>
                                          </p:stCondLst>
                                        </p:cTn>
                                        <p:tgtEl>
                                          <p:spTgt spid="75"/>
                                        </p:tgtEl>
                                        <p:attrNameLst>
                                          <p:attrName>style.visibility</p:attrName>
                                        </p:attrNameLst>
                                      </p:cBhvr>
                                      <p:to>
                                        <p:strVal val="visible"/>
                                      </p:to>
                                    </p:set>
                                    <p:animEffect transition="in" filter="randombar(horizontal)">
                                      <p:cBhvr>
                                        <p:cTn id="23" dur="500"/>
                                        <p:tgtEl>
                                          <p:spTgt spid="75"/>
                                        </p:tgtEl>
                                      </p:cBhvr>
                                    </p:animEffect>
                                  </p:childTnLst>
                                </p:cTn>
                              </p:par>
                            </p:childTnLst>
                          </p:cTn>
                        </p:par>
                        <p:par>
                          <p:cTn id="24" fill="hold">
                            <p:stCondLst>
                              <p:cond delay="2500"/>
                            </p:stCondLst>
                            <p:childTnLst>
                              <p:par>
                                <p:cTn id="25" presetID="14" presetClass="entr" presetSubtype="10" fill="hold" grpId="0" nodeType="afterEffect">
                                  <p:stCondLst>
                                    <p:cond delay="0"/>
                                  </p:stCondLst>
                                  <p:childTnLst>
                                    <p:set>
                                      <p:cBhvr>
                                        <p:cTn id="26" dur="1" fill="hold">
                                          <p:stCondLst>
                                            <p:cond delay="0"/>
                                          </p:stCondLst>
                                        </p:cTn>
                                        <p:tgtEl>
                                          <p:spTgt spid="76"/>
                                        </p:tgtEl>
                                        <p:attrNameLst>
                                          <p:attrName>style.visibility</p:attrName>
                                        </p:attrNameLst>
                                      </p:cBhvr>
                                      <p:to>
                                        <p:strVal val="visible"/>
                                      </p:to>
                                    </p:set>
                                    <p:animEffect transition="in" filter="randombar(horizontal)">
                                      <p:cBhvr>
                                        <p:cTn id="27" dur="500"/>
                                        <p:tgtEl>
                                          <p:spTgt spid="76"/>
                                        </p:tgtEl>
                                      </p:cBhvr>
                                    </p:animEffect>
                                  </p:childTnLst>
                                </p:cTn>
                              </p:par>
                            </p:childTnLst>
                          </p:cTn>
                        </p:par>
                        <p:par>
                          <p:cTn id="28" fill="hold">
                            <p:stCondLst>
                              <p:cond delay="3000"/>
                            </p:stCondLst>
                            <p:childTnLst>
                              <p:par>
                                <p:cTn id="29" presetID="12" presetClass="entr" presetSubtype="1" fill="hold" grpId="0" nodeType="afterEffect">
                                  <p:stCondLst>
                                    <p:cond delay="0"/>
                                  </p:stCondLst>
                                  <p:childTnLst>
                                    <p:set>
                                      <p:cBhvr>
                                        <p:cTn id="30" dur="1" fill="hold">
                                          <p:stCondLst>
                                            <p:cond delay="0"/>
                                          </p:stCondLst>
                                        </p:cTn>
                                        <p:tgtEl>
                                          <p:spTgt spid="78"/>
                                        </p:tgtEl>
                                        <p:attrNameLst>
                                          <p:attrName>style.visibility</p:attrName>
                                        </p:attrNameLst>
                                      </p:cBhvr>
                                      <p:to>
                                        <p:strVal val="visible"/>
                                      </p:to>
                                    </p:set>
                                    <p:anim calcmode="lin" valueType="num">
                                      <p:cBhvr additive="base">
                                        <p:cTn id="31" dur="500"/>
                                        <p:tgtEl>
                                          <p:spTgt spid="78"/>
                                        </p:tgtEl>
                                        <p:attrNameLst>
                                          <p:attrName>ppt_y</p:attrName>
                                        </p:attrNameLst>
                                      </p:cBhvr>
                                      <p:tavLst>
                                        <p:tav tm="0">
                                          <p:val>
                                            <p:strVal val="#ppt_y-#ppt_h*1.125000"/>
                                          </p:val>
                                        </p:tav>
                                        <p:tav tm="100000">
                                          <p:val>
                                            <p:strVal val="#ppt_y"/>
                                          </p:val>
                                        </p:tav>
                                      </p:tavLst>
                                    </p:anim>
                                    <p:animEffect transition="in" filter="wipe(down)">
                                      <p:cBhvr>
                                        <p:cTn id="32" dur="500"/>
                                        <p:tgtEl>
                                          <p:spTgt spid="78"/>
                                        </p:tgtEl>
                                      </p:cBhvr>
                                    </p:animEffect>
                                  </p:childTnLst>
                                </p:cTn>
                              </p:par>
                            </p:childTnLst>
                          </p:cTn>
                        </p:par>
                        <p:par>
                          <p:cTn id="33" fill="hold">
                            <p:stCondLst>
                              <p:cond delay="3500"/>
                            </p:stCondLst>
                            <p:childTnLst>
                              <p:par>
                                <p:cTn id="34" presetID="12" presetClass="entr" presetSubtype="1" fill="hold" grpId="0" nodeType="afterEffect">
                                  <p:stCondLst>
                                    <p:cond delay="0"/>
                                  </p:stCondLst>
                                  <p:childTnLst>
                                    <p:set>
                                      <p:cBhvr>
                                        <p:cTn id="35" dur="1" fill="hold">
                                          <p:stCondLst>
                                            <p:cond delay="0"/>
                                          </p:stCondLst>
                                        </p:cTn>
                                        <p:tgtEl>
                                          <p:spTgt spid="34"/>
                                        </p:tgtEl>
                                        <p:attrNameLst>
                                          <p:attrName>style.visibility</p:attrName>
                                        </p:attrNameLst>
                                      </p:cBhvr>
                                      <p:to>
                                        <p:strVal val="visible"/>
                                      </p:to>
                                    </p:set>
                                    <p:anim calcmode="lin" valueType="num">
                                      <p:cBhvr additive="base">
                                        <p:cTn id="36" dur="500"/>
                                        <p:tgtEl>
                                          <p:spTgt spid="34"/>
                                        </p:tgtEl>
                                        <p:attrNameLst>
                                          <p:attrName>ppt_y</p:attrName>
                                        </p:attrNameLst>
                                      </p:cBhvr>
                                      <p:tavLst>
                                        <p:tav tm="0">
                                          <p:val>
                                            <p:strVal val="#ppt_y-#ppt_h*1.125000"/>
                                          </p:val>
                                        </p:tav>
                                        <p:tav tm="100000">
                                          <p:val>
                                            <p:strVal val="#ppt_y"/>
                                          </p:val>
                                        </p:tav>
                                      </p:tavLst>
                                    </p:anim>
                                    <p:animEffect transition="in" filter="wipe(down)">
                                      <p:cBhvr>
                                        <p:cTn id="37" dur="500"/>
                                        <p:tgtEl>
                                          <p:spTgt spid="34"/>
                                        </p:tgtEl>
                                      </p:cBhvr>
                                    </p:animEffect>
                                  </p:childTnLst>
                                </p:cTn>
                              </p:par>
                            </p:childTnLst>
                          </p:cTn>
                        </p:par>
                        <p:par>
                          <p:cTn id="38" fill="hold">
                            <p:stCondLst>
                              <p:cond delay="4000"/>
                            </p:stCondLst>
                            <p:childTnLst>
                              <p:par>
                                <p:cTn id="39" presetID="12" presetClass="entr" presetSubtype="1" fill="hold" grpId="0" nodeType="afterEffect">
                                  <p:stCondLst>
                                    <p:cond delay="0"/>
                                  </p:stCondLst>
                                  <p:childTnLst>
                                    <p:set>
                                      <p:cBhvr>
                                        <p:cTn id="40" dur="1" fill="hold">
                                          <p:stCondLst>
                                            <p:cond delay="0"/>
                                          </p:stCondLst>
                                        </p:cTn>
                                        <p:tgtEl>
                                          <p:spTgt spid="35"/>
                                        </p:tgtEl>
                                        <p:attrNameLst>
                                          <p:attrName>style.visibility</p:attrName>
                                        </p:attrNameLst>
                                      </p:cBhvr>
                                      <p:to>
                                        <p:strVal val="visible"/>
                                      </p:to>
                                    </p:set>
                                    <p:anim calcmode="lin" valueType="num">
                                      <p:cBhvr additive="base">
                                        <p:cTn id="41" dur="500"/>
                                        <p:tgtEl>
                                          <p:spTgt spid="35"/>
                                        </p:tgtEl>
                                        <p:attrNameLst>
                                          <p:attrName>ppt_y</p:attrName>
                                        </p:attrNameLst>
                                      </p:cBhvr>
                                      <p:tavLst>
                                        <p:tav tm="0">
                                          <p:val>
                                            <p:strVal val="#ppt_y-#ppt_h*1.125000"/>
                                          </p:val>
                                        </p:tav>
                                        <p:tav tm="100000">
                                          <p:val>
                                            <p:strVal val="#ppt_y"/>
                                          </p:val>
                                        </p:tav>
                                      </p:tavLst>
                                    </p:anim>
                                    <p:animEffect transition="in" filter="wipe(down)">
                                      <p:cBhvr>
                                        <p:cTn id="42" dur="500"/>
                                        <p:tgtEl>
                                          <p:spTgt spid="35"/>
                                        </p:tgtEl>
                                      </p:cBhvr>
                                    </p:animEffect>
                                  </p:childTnLst>
                                </p:cTn>
                              </p:par>
                            </p:childTnLst>
                          </p:cTn>
                        </p:par>
                        <p:par>
                          <p:cTn id="43" fill="hold">
                            <p:stCondLst>
                              <p:cond delay="4500"/>
                            </p:stCondLst>
                            <p:childTnLst>
                              <p:par>
                                <p:cTn id="44" presetID="12" presetClass="entr" presetSubtype="1" fill="hold" grpId="0" nodeType="afterEffect">
                                  <p:stCondLst>
                                    <p:cond delay="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p:tgtEl>
                                          <p:spTgt spid="36"/>
                                        </p:tgtEl>
                                        <p:attrNameLst>
                                          <p:attrName>ppt_y</p:attrName>
                                        </p:attrNameLst>
                                      </p:cBhvr>
                                      <p:tavLst>
                                        <p:tav tm="0">
                                          <p:val>
                                            <p:strVal val="#ppt_y-#ppt_h*1.125000"/>
                                          </p:val>
                                        </p:tav>
                                        <p:tav tm="100000">
                                          <p:val>
                                            <p:strVal val="#ppt_y"/>
                                          </p:val>
                                        </p:tav>
                                      </p:tavLst>
                                    </p:anim>
                                    <p:animEffect transition="in" filter="wipe(down)">
                                      <p:cBhvr>
                                        <p:cTn id="47" dur="500"/>
                                        <p:tgtEl>
                                          <p:spTgt spid="36"/>
                                        </p:tgtEl>
                                      </p:cBhvr>
                                    </p:animEffect>
                                  </p:childTnLst>
                                </p:cTn>
                              </p:par>
                            </p:childTnLst>
                          </p:cTn>
                        </p:par>
                        <p:par>
                          <p:cTn id="48" fill="hold">
                            <p:stCondLst>
                              <p:cond delay="5000"/>
                            </p:stCondLst>
                            <p:childTnLst>
                              <p:par>
                                <p:cTn id="49" presetID="12" presetClass="entr" presetSubtype="1" fill="hold" grpId="0" nodeType="after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p:tgtEl>
                                          <p:spTgt spid="37"/>
                                        </p:tgtEl>
                                        <p:attrNameLst>
                                          <p:attrName>ppt_y</p:attrName>
                                        </p:attrNameLst>
                                      </p:cBhvr>
                                      <p:tavLst>
                                        <p:tav tm="0">
                                          <p:val>
                                            <p:strVal val="#ppt_y-#ppt_h*1.125000"/>
                                          </p:val>
                                        </p:tav>
                                        <p:tav tm="100000">
                                          <p:val>
                                            <p:strVal val="#ppt_y"/>
                                          </p:val>
                                        </p:tav>
                                      </p:tavLst>
                                    </p:anim>
                                    <p:animEffect transition="in" filter="wipe(down)">
                                      <p:cBhvr>
                                        <p:cTn id="52" dur="500"/>
                                        <p:tgtEl>
                                          <p:spTgt spid="37"/>
                                        </p:tgtEl>
                                      </p:cBhvr>
                                    </p:animEffect>
                                  </p:childTnLst>
                                </p:cTn>
                              </p:par>
                            </p:childTnLst>
                          </p:cTn>
                        </p:par>
                        <p:par>
                          <p:cTn id="53" fill="hold">
                            <p:stCondLst>
                              <p:cond delay="5500"/>
                            </p:stCondLst>
                            <p:childTnLst>
                              <p:par>
                                <p:cTn id="54" presetID="12" presetClass="entr" presetSubtype="1" fill="hold" grpId="0" nodeType="afterEffect">
                                  <p:stCondLst>
                                    <p:cond delay="0"/>
                                  </p:stCondLst>
                                  <p:childTnLst>
                                    <p:set>
                                      <p:cBhvr>
                                        <p:cTn id="55" dur="1" fill="hold">
                                          <p:stCondLst>
                                            <p:cond delay="0"/>
                                          </p:stCondLst>
                                        </p:cTn>
                                        <p:tgtEl>
                                          <p:spTgt spid="38"/>
                                        </p:tgtEl>
                                        <p:attrNameLst>
                                          <p:attrName>style.visibility</p:attrName>
                                        </p:attrNameLst>
                                      </p:cBhvr>
                                      <p:to>
                                        <p:strVal val="visible"/>
                                      </p:to>
                                    </p:set>
                                    <p:anim calcmode="lin" valueType="num">
                                      <p:cBhvr additive="base">
                                        <p:cTn id="56" dur="500"/>
                                        <p:tgtEl>
                                          <p:spTgt spid="38"/>
                                        </p:tgtEl>
                                        <p:attrNameLst>
                                          <p:attrName>ppt_y</p:attrName>
                                        </p:attrNameLst>
                                      </p:cBhvr>
                                      <p:tavLst>
                                        <p:tav tm="0">
                                          <p:val>
                                            <p:strVal val="#ppt_y-#ppt_h*1.125000"/>
                                          </p:val>
                                        </p:tav>
                                        <p:tav tm="100000">
                                          <p:val>
                                            <p:strVal val="#ppt_y"/>
                                          </p:val>
                                        </p:tav>
                                      </p:tavLst>
                                    </p:anim>
                                    <p:animEffect transition="in" filter="wipe(down)">
                                      <p:cBhvr>
                                        <p:cTn id="57" dur="500"/>
                                        <p:tgtEl>
                                          <p:spTgt spid="38"/>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40"/>
                                        </p:tgtEl>
                                        <p:attrNameLst>
                                          <p:attrName>style.visibility</p:attrName>
                                        </p:attrNameLst>
                                      </p:cBhvr>
                                      <p:to>
                                        <p:strVal val="visible"/>
                                      </p:to>
                                    </p:set>
                                    <p:animEffect transition="in" filter="fade">
                                      <p:cBhvr>
                                        <p:cTn id="61" dur="500"/>
                                        <p:tgtEl>
                                          <p:spTgt spid="40"/>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39"/>
                                        </p:tgtEl>
                                        <p:attrNameLst>
                                          <p:attrName>style.visibility</p:attrName>
                                        </p:attrNameLst>
                                      </p:cBhvr>
                                      <p:to>
                                        <p:strVal val="visible"/>
                                      </p:to>
                                    </p:set>
                                    <p:animEffect transition="in" filter="fade">
                                      <p:cBhvr>
                                        <p:cTn id="65" dur="500"/>
                                        <p:tgtEl>
                                          <p:spTgt spid="39"/>
                                        </p:tgtEl>
                                      </p:cBhvr>
                                    </p:animEffect>
                                  </p:childTnLst>
                                </p:cTn>
                              </p:par>
                            </p:childTnLst>
                          </p:cTn>
                        </p:par>
                        <p:par>
                          <p:cTn id="66" fill="hold">
                            <p:stCondLst>
                              <p:cond delay="7000"/>
                            </p:stCondLst>
                            <p:childTnLst>
                              <p:par>
                                <p:cTn id="67" presetID="10" presetClass="entr" presetSubtype="0" fill="hold" grpId="0" nodeType="afterEffect">
                                  <p:stCondLst>
                                    <p:cond delay="0"/>
                                  </p:stCondLst>
                                  <p:childTnLst>
                                    <p:set>
                                      <p:cBhvr>
                                        <p:cTn id="68" dur="1" fill="hold">
                                          <p:stCondLst>
                                            <p:cond delay="0"/>
                                          </p:stCondLst>
                                        </p:cTn>
                                        <p:tgtEl>
                                          <p:spTgt spid="42"/>
                                        </p:tgtEl>
                                        <p:attrNameLst>
                                          <p:attrName>style.visibility</p:attrName>
                                        </p:attrNameLst>
                                      </p:cBhvr>
                                      <p:to>
                                        <p:strVal val="visible"/>
                                      </p:to>
                                    </p:set>
                                    <p:animEffect transition="in" filter="fade">
                                      <p:cBhvr>
                                        <p:cTn id="69" dur="500"/>
                                        <p:tgtEl>
                                          <p:spTgt spid="42"/>
                                        </p:tgtEl>
                                      </p:cBhvr>
                                    </p:animEffect>
                                  </p:childTnLst>
                                </p:cTn>
                              </p:par>
                            </p:childTnLst>
                          </p:cTn>
                        </p:par>
                        <p:par>
                          <p:cTn id="70" fill="hold">
                            <p:stCondLst>
                              <p:cond delay="7500"/>
                            </p:stCondLst>
                            <p:childTnLst>
                              <p:par>
                                <p:cTn id="71" presetID="10" presetClass="entr" presetSubtype="0" fill="hold" grpId="0" nodeType="afterEffect">
                                  <p:stCondLst>
                                    <p:cond delay="0"/>
                                  </p:stCondLst>
                                  <p:childTnLst>
                                    <p:set>
                                      <p:cBhvr>
                                        <p:cTn id="72" dur="1" fill="hold">
                                          <p:stCondLst>
                                            <p:cond delay="0"/>
                                          </p:stCondLst>
                                        </p:cTn>
                                        <p:tgtEl>
                                          <p:spTgt spid="41"/>
                                        </p:tgtEl>
                                        <p:attrNameLst>
                                          <p:attrName>style.visibility</p:attrName>
                                        </p:attrNameLst>
                                      </p:cBhvr>
                                      <p:to>
                                        <p:strVal val="visible"/>
                                      </p:to>
                                    </p:set>
                                    <p:animEffect transition="in" filter="fade">
                                      <p:cBhvr>
                                        <p:cTn id="73"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2" grpId="0"/>
      <p:bldP spid="73" grpId="0"/>
      <p:bldP spid="74" grpId="0"/>
      <p:bldP spid="75" grpId="0"/>
      <p:bldP spid="76" grpId="0"/>
      <p:bldP spid="78" grpId="0"/>
      <p:bldP spid="34" grpId="0"/>
      <p:bldP spid="35" grpId="0"/>
      <p:bldP spid="36" grpId="0"/>
      <p:bldP spid="37" grpId="0"/>
      <p:bldP spid="38" grpId="0"/>
      <p:bldP spid="39" grpId="0"/>
      <p:bldP spid="40" grpId="0"/>
      <p:bldP spid="41" grpId="0"/>
      <p:bldP spid="42" grpId="0"/>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Brain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Explorer</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1619"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2" name="Oval 3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33" name="Group 32"/>
          <p:cNvGrpSpPr/>
          <p:nvPr/>
        </p:nvGrpSpPr>
        <p:grpSpPr bwMode="auto">
          <a:xfrm>
            <a:off x="2840038" y="2455863"/>
            <a:ext cx="393700" cy="395287"/>
            <a:chOff x="2840215" y="2455947"/>
            <a:chExt cx="393806" cy="394644"/>
          </a:xfrm>
        </p:grpSpPr>
        <p:sp>
          <p:nvSpPr>
            <p:cNvPr id="111673" name="Freeform 5"/>
            <p:cNvSpPr>
              <a:spLocks noEditPoints="1"/>
            </p:cNvSpPr>
            <p:nvPr/>
          </p:nvSpPr>
          <p:spPr bwMode="auto">
            <a:xfrm>
              <a:off x="2840215" y="2455947"/>
              <a:ext cx="393806" cy="394644"/>
            </a:xfrm>
            <a:custGeom>
              <a:avLst/>
              <a:gdLst>
                <a:gd name="T0" fmla="*/ 356206 w 199"/>
                <a:gd name="T1" fmla="*/ 196330 h 199"/>
                <a:gd name="T2" fmla="*/ 393806 w 199"/>
                <a:gd name="T3" fmla="*/ 144769 h 199"/>
                <a:gd name="T4" fmla="*/ 372038 w 199"/>
                <a:gd name="T5" fmla="*/ 95191 h 199"/>
                <a:gd name="T6" fmla="*/ 308712 w 199"/>
                <a:gd name="T7" fmla="*/ 83292 h 199"/>
                <a:gd name="T8" fmla="*/ 298818 w 199"/>
                <a:gd name="T9" fmla="*/ 19831 h 199"/>
                <a:gd name="T10" fmla="*/ 249345 w 199"/>
                <a:gd name="T11" fmla="*/ 0 h 199"/>
                <a:gd name="T12" fmla="*/ 195914 w 199"/>
                <a:gd name="T13" fmla="*/ 37680 h 199"/>
                <a:gd name="T14" fmla="*/ 144461 w 199"/>
                <a:gd name="T15" fmla="*/ 0 h 199"/>
                <a:gd name="T16" fmla="*/ 94988 w 199"/>
                <a:gd name="T17" fmla="*/ 19831 h 199"/>
                <a:gd name="T18" fmla="*/ 83115 w 199"/>
                <a:gd name="T19" fmla="*/ 83292 h 199"/>
                <a:gd name="T20" fmla="*/ 19789 w 199"/>
                <a:gd name="T21" fmla="*/ 95191 h 199"/>
                <a:gd name="T22" fmla="*/ 0 w 199"/>
                <a:gd name="T23" fmla="*/ 144769 h 199"/>
                <a:gd name="T24" fmla="*/ 37600 w 199"/>
                <a:gd name="T25" fmla="*/ 196330 h 199"/>
                <a:gd name="T26" fmla="*/ 0 w 199"/>
                <a:gd name="T27" fmla="*/ 249875 h 199"/>
                <a:gd name="T28" fmla="*/ 19789 w 199"/>
                <a:gd name="T29" fmla="*/ 299453 h 199"/>
                <a:gd name="T30" fmla="*/ 83115 w 199"/>
                <a:gd name="T31" fmla="*/ 309369 h 199"/>
                <a:gd name="T32" fmla="*/ 94988 w 199"/>
                <a:gd name="T33" fmla="*/ 372830 h 199"/>
                <a:gd name="T34" fmla="*/ 144461 w 199"/>
                <a:gd name="T35" fmla="*/ 394644 h 199"/>
                <a:gd name="T36" fmla="*/ 195914 w 199"/>
                <a:gd name="T37" fmla="*/ 356964 h 199"/>
                <a:gd name="T38" fmla="*/ 249345 w 199"/>
                <a:gd name="T39" fmla="*/ 394644 h 199"/>
                <a:gd name="T40" fmla="*/ 298818 w 199"/>
                <a:gd name="T41" fmla="*/ 372830 h 199"/>
                <a:gd name="T42" fmla="*/ 308712 w 199"/>
                <a:gd name="T43" fmla="*/ 309369 h 199"/>
                <a:gd name="T44" fmla="*/ 372038 w 199"/>
                <a:gd name="T45" fmla="*/ 299453 h 199"/>
                <a:gd name="T46" fmla="*/ 393806 w 199"/>
                <a:gd name="T47" fmla="*/ 249875 h 199"/>
                <a:gd name="T48" fmla="*/ 356206 w 199"/>
                <a:gd name="T49" fmla="*/ 196330 h 199"/>
                <a:gd name="T50" fmla="*/ 195914 w 199"/>
                <a:gd name="T51" fmla="*/ 287555 h 199"/>
                <a:gd name="T52" fmla="*/ 106862 w 199"/>
                <a:gd name="T53" fmla="*/ 196330 h 199"/>
                <a:gd name="T54" fmla="*/ 195914 w 199"/>
                <a:gd name="T55" fmla="*/ 107089 h 199"/>
                <a:gd name="T56" fmla="*/ 286944 w 199"/>
                <a:gd name="T57" fmla="*/ 196330 h 199"/>
                <a:gd name="T58" fmla="*/ 195914 w 199"/>
                <a:gd name="T59" fmla="*/ 287555 h 1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199" h="199">
                  <a:moveTo>
                    <a:pt x="180" y="99"/>
                  </a:moveTo>
                  <a:cubicBezTo>
                    <a:pt x="180" y="87"/>
                    <a:pt x="188" y="77"/>
                    <a:pt x="199" y="73"/>
                  </a:cubicBezTo>
                  <a:cubicBezTo>
                    <a:pt x="196" y="64"/>
                    <a:pt x="193" y="56"/>
                    <a:pt x="188" y="48"/>
                  </a:cubicBezTo>
                  <a:cubicBezTo>
                    <a:pt x="178" y="53"/>
                    <a:pt x="165" y="51"/>
                    <a:pt x="156" y="42"/>
                  </a:cubicBezTo>
                  <a:cubicBezTo>
                    <a:pt x="148" y="34"/>
                    <a:pt x="146" y="21"/>
                    <a:pt x="151" y="10"/>
                  </a:cubicBezTo>
                  <a:cubicBezTo>
                    <a:pt x="143" y="6"/>
                    <a:pt x="135" y="2"/>
                    <a:pt x="126" y="0"/>
                  </a:cubicBezTo>
                  <a:cubicBezTo>
                    <a:pt x="122" y="11"/>
                    <a:pt x="112" y="19"/>
                    <a:pt x="99" y="19"/>
                  </a:cubicBezTo>
                  <a:cubicBezTo>
                    <a:pt x="87" y="19"/>
                    <a:pt x="77" y="11"/>
                    <a:pt x="73" y="0"/>
                  </a:cubicBezTo>
                  <a:cubicBezTo>
                    <a:pt x="64" y="2"/>
                    <a:pt x="56" y="6"/>
                    <a:pt x="48" y="10"/>
                  </a:cubicBezTo>
                  <a:cubicBezTo>
                    <a:pt x="53" y="21"/>
                    <a:pt x="51" y="34"/>
                    <a:pt x="42" y="42"/>
                  </a:cubicBezTo>
                  <a:cubicBezTo>
                    <a:pt x="34" y="51"/>
                    <a:pt x="21" y="53"/>
                    <a:pt x="10" y="48"/>
                  </a:cubicBezTo>
                  <a:cubicBezTo>
                    <a:pt x="6" y="56"/>
                    <a:pt x="2" y="64"/>
                    <a:pt x="0" y="73"/>
                  </a:cubicBezTo>
                  <a:cubicBezTo>
                    <a:pt x="11" y="77"/>
                    <a:pt x="19" y="87"/>
                    <a:pt x="19" y="99"/>
                  </a:cubicBezTo>
                  <a:cubicBezTo>
                    <a:pt x="19" y="112"/>
                    <a:pt x="11" y="122"/>
                    <a:pt x="0" y="126"/>
                  </a:cubicBezTo>
                  <a:cubicBezTo>
                    <a:pt x="2" y="135"/>
                    <a:pt x="6" y="143"/>
                    <a:pt x="10" y="151"/>
                  </a:cubicBezTo>
                  <a:cubicBezTo>
                    <a:pt x="21" y="146"/>
                    <a:pt x="34" y="148"/>
                    <a:pt x="42" y="156"/>
                  </a:cubicBezTo>
                  <a:cubicBezTo>
                    <a:pt x="51" y="165"/>
                    <a:pt x="53" y="178"/>
                    <a:pt x="48" y="188"/>
                  </a:cubicBezTo>
                  <a:cubicBezTo>
                    <a:pt x="56" y="193"/>
                    <a:pt x="64" y="196"/>
                    <a:pt x="73" y="199"/>
                  </a:cubicBezTo>
                  <a:cubicBezTo>
                    <a:pt x="77" y="188"/>
                    <a:pt x="87" y="180"/>
                    <a:pt x="99" y="180"/>
                  </a:cubicBezTo>
                  <a:cubicBezTo>
                    <a:pt x="112" y="180"/>
                    <a:pt x="122" y="188"/>
                    <a:pt x="126" y="199"/>
                  </a:cubicBezTo>
                  <a:cubicBezTo>
                    <a:pt x="135" y="196"/>
                    <a:pt x="143" y="193"/>
                    <a:pt x="151" y="188"/>
                  </a:cubicBezTo>
                  <a:cubicBezTo>
                    <a:pt x="146" y="178"/>
                    <a:pt x="148" y="165"/>
                    <a:pt x="156" y="156"/>
                  </a:cubicBezTo>
                  <a:cubicBezTo>
                    <a:pt x="165" y="148"/>
                    <a:pt x="178" y="146"/>
                    <a:pt x="188" y="151"/>
                  </a:cubicBezTo>
                  <a:cubicBezTo>
                    <a:pt x="193" y="143"/>
                    <a:pt x="196" y="135"/>
                    <a:pt x="199" y="126"/>
                  </a:cubicBezTo>
                  <a:cubicBezTo>
                    <a:pt x="188" y="122"/>
                    <a:pt x="180" y="112"/>
                    <a:pt x="180" y="99"/>
                  </a:cubicBezTo>
                  <a:close/>
                  <a:moveTo>
                    <a:pt x="99" y="145"/>
                  </a:moveTo>
                  <a:cubicBezTo>
                    <a:pt x="74" y="145"/>
                    <a:pt x="54" y="125"/>
                    <a:pt x="54" y="99"/>
                  </a:cubicBezTo>
                  <a:cubicBezTo>
                    <a:pt x="54" y="74"/>
                    <a:pt x="74" y="54"/>
                    <a:pt x="99" y="54"/>
                  </a:cubicBezTo>
                  <a:cubicBezTo>
                    <a:pt x="125" y="54"/>
                    <a:pt x="145" y="74"/>
                    <a:pt x="145" y="99"/>
                  </a:cubicBezTo>
                  <a:cubicBezTo>
                    <a:pt x="145" y="125"/>
                    <a:pt x="125" y="145"/>
                    <a:pt x="99" y="14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Freeform 6"/>
            <p:cNvSpPr>
              <a:spLocks noEditPoints="1"/>
            </p:cNvSpPr>
            <p:nvPr/>
          </p:nvSpPr>
          <p:spPr bwMode="auto">
            <a:xfrm>
              <a:off x="2970425" y="2585910"/>
              <a:ext cx="131797" cy="131548"/>
            </a:xfrm>
            <a:custGeom>
              <a:avLst/>
              <a:gdLst>
                <a:gd name="T0" fmla="*/ 33 w 66"/>
                <a:gd name="T1" fmla="*/ 0 h 66"/>
                <a:gd name="T2" fmla="*/ 0 w 66"/>
                <a:gd name="T3" fmla="*/ 33 h 66"/>
                <a:gd name="T4" fmla="*/ 33 w 66"/>
                <a:gd name="T5" fmla="*/ 66 h 66"/>
                <a:gd name="T6" fmla="*/ 66 w 66"/>
                <a:gd name="T7" fmla="*/ 33 h 66"/>
                <a:gd name="T8" fmla="*/ 33 w 66"/>
                <a:gd name="T9" fmla="*/ 0 h 66"/>
                <a:gd name="T10" fmla="*/ 33 w 66"/>
                <a:gd name="T11" fmla="*/ 53 h 66"/>
                <a:gd name="T12" fmla="*/ 13 w 66"/>
                <a:gd name="T13" fmla="*/ 33 h 66"/>
                <a:gd name="T14" fmla="*/ 33 w 66"/>
                <a:gd name="T15" fmla="*/ 13 h 66"/>
                <a:gd name="T16" fmla="*/ 53 w 66"/>
                <a:gd name="T17" fmla="*/ 33 h 66"/>
                <a:gd name="T18" fmla="*/ 33 w 66"/>
                <a:gd name="T19" fmla="*/ 53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6" h="66">
                  <a:moveTo>
                    <a:pt x="33" y="0"/>
                  </a:moveTo>
                  <a:cubicBezTo>
                    <a:pt x="15" y="0"/>
                    <a:pt x="0" y="15"/>
                    <a:pt x="0" y="33"/>
                  </a:cubicBezTo>
                  <a:cubicBezTo>
                    <a:pt x="0" y="52"/>
                    <a:pt x="15" y="66"/>
                    <a:pt x="33" y="66"/>
                  </a:cubicBezTo>
                  <a:cubicBezTo>
                    <a:pt x="52" y="66"/>
                    <a:pt x="66" y="52"/>
                    <a:pt x="66" y="33"/>
                  </a:cubicBezTo>
                  <a:cubicBezTo>
                    <a:pt x="66" y="15"/>
                    <a:pt x="52" y="0"/>
                    <a:pt x="33" y="0"/>
                  </a:cubicBezTo>
                  <a:close/>
                  <a:moveTo>
                    <a:pt x="33" y="53"/>
                  </a:moveTo>
                  <a:cubicBezTo>
                    <a:pt x="22" y="53"/>
                    <a:pt x="13" y="44"/>
                    <a:pt x="13" y="33"/>
                  </a:cubicBezTo>
                  <a:cubicBezTo>
                    <a:pt x="13" y="22"/>
                    <a:pt x="22" y="13"/>
                    <a:pt x="33" y="13"/>
                  </a:cubicBezTo>
                  <a:cubicBezTo>
                    <a:pt x="44" y="13"/>
                    <a:pt x="53" y="22"/>
                    <a:pt x="53" y="33"/>
                  </a:cubicBezTo>
                  <a:cubicBezTo>
                    <a:pt x="53" y="44"/>
                    <a:pt x="44" y="53"/>
                    <a:pt x="33" y="53"/>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36" name="Group 35"/>
          <p:cNvGrpSpPr/>
          <p:nvPr/>
        </p:nvGrpSpPr>
        <p:grpSpPr bwMode="auto">
          <a:xfrm>
            <a:off x="2092325" y="2828925"/>
            <a:ext cx="1011238" cy="1009650"/>
            <a:chOff x="2092822" y="2828806"/>
            <a:chExt cx="1010489" cy="1009651"/>
          </a:xfrm>
        </p:grpSpPr>
        <p:sp>
          <p:nvSpPr>
            <p:cNvPr id="111671" name="Freeform 7"/>
            <p:cNvSpPr>
              <a:spLocks noEditPoints="1"/>
            </p:cNvSpPr>
            <p:nvPr/>
          </p:nvSpPr>
          <p:spPr bwMode="auto">
            <a:xfrm>
              <a:off x="2092822" y="2828806"/>
              <a:ext cx="1010489" cy="1009651"/>
            </a:xfrm>
            <a:custGeom>
              <a:avLst/>
              <a:gdLst>
                <a:gd name="T0" fmla="*/ 915384 w 510"/>
                <a:gd name="T1" fmla="*/ 505817 h 509"/>
                <a:gd name="T2" fmla="*/ 1010489 w 510"/>
                <a:gd name="T3" fmla="*/ 370933 h 509"/>
                <a:gd name="T4" fmla="*/ 956993 w 510"/>
                <a:gd name="T5" fmla="*/ 241999 h 509"/>
                <a:gd name="T6" fmla="*/ 796503 w 510"/>
                <a:gd name="T7" fmla="*/ 214229 h 509"/>
                <a:gd name="T8" fmla="*/ 766783 w 510"/>
                <a:gd name="T9" fmla="*/ 51574 h 509"/>
                <a:gd name="T10" fmla="*/ 639976 w 510"/>
                <a:gd name="T11" fmla="*/ 0 h 509"/>
                <a:gd name="T12" fmla="*/ 505245 w 510"/>
                <a:gd name="T13" fmla="*/ 93229 h 509"/>
                <a:gd name="T14" fmla="*/ 370513 w 510"/>
                <a:gd name="T15" fmla="*/ 0 h 509"/>
                <a:gd name="T16" fmla="*/ 243706 w 510"/>
                <a:gd name="T17" fmla="*/ 51574 h 509"/>
                <a:gd name="T18" fmla="*/ 215967 w 510"/>
                <a:gd name="T19" fmla="*/ 214229 h 509"/>
                <a:gd name="T20" fmla="*/ 53496 w 510"/>
                <a:gd name="T21" fmla="*/ 241999 h 509"/>
                <a:gd name="T22" fmla="*/ 0 w 510"/>
                <a:gd name="T23" fmla="*/ 370933 h 509"/>
                <a:gd name="T24" fmla="*/ 95105 w 510"/>
                <a:gd name="T25" fmla="*/ 505817 h 509"/>
                <a:gd name="T26" fmla="*/ 0 w 510"/>
                <a:gd name="T27" fmla="*/ 640702 h 509"/>
                <a:gd name="T28" fmla="*/ 53496 w 510"/>
                <a:gd name="T29" fmla="*/ 767652 h 509"/>
                <a:gd name="T30" fmla="*/ 215967 w 510"/>
                <a:gd name="T31" fmla="*/ 795422 h 509"/>
                <a:gd name="T32" fmla="*/ 243706 w 510"/>
                <a:gd name="T33" fmla="*/ 958077 h 509"/>
                <a:gd name="T34" fmla="*/ 370513 w 510"/>
                <a:gd name="T35" fmla="*/ 1009651 h 509"/>
                <a:gd name="T36" fmla="*/ 505245 w 510"/>
                <a:gd name="T37" fmla="*/ 916422 h 509"/>
                <a:gd name="T38" fmla="*/ 639976 w 510"/>
                <a:gd name="T39" fmla="*/ 1009651 h 509"/>
                <a:gd name="T40" fmla="*/ 766783 w 510"/>
                <a:gd name="T41" fmla="*/ 958077 h 509"/>
                <a:gd name="T42" fmla="*/ 796503 w 510"/>
                <a:gd name="T43" fmla="*/ 795422 h 509"/>
                <a:gd name="T44" fmla="*/ 956993 w 510"/>
                <a:gd name="T45" fmla="*/ 767652 h 509"/>
                <a:gd name="T46" fmla="*/ 1010489 w 510"/>
                <a:gd name="T47" fmla="*/ 640702 h 509"/>
                <a:gd name="T48" fmla="*/ 915384 w 510"/>
                <a:gd name="T49" fmla="*/ 505817 h 509"/>
                <a:gd name="T50" fmla="*/ 505245 w 510"/>
                <a:gd name="T51" fmla="*/ 737898 h 509"/>
                <a:gd name="T52" fmla="*/ 273426 w 510"/>
                <a:gd name="T53" fmla="*/ 505817 h 509"/>
                <a:gd name="T54" fmla="*/ 505245 w 510"/>
                <a:gd name="T55" fmla="*/ 273736 h 509"/>
                <a:gd name="T56" fmla="*/ 737063 w 510"/>
                <a:gd name="T57" fmla="*/ 505817 h 509"/>
                <a:gd name="T58" fmla="*/ 505245 w 510"/>
                <a:gd name="T59" fmla="*/ 737898 h 50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8" name="Freeform 8"/>
            <p:cNvSpPr>
              <a:spLocks noEditPoints="1"/>
            </p:cNvSpPr>
            <p:nvPr/>
          </p:nvSpPr>
          <p:spPr bwMode="auto">
            <a:xfrm>
              <a:off x="2346634" y="3082806"/>
              <a:ext cx="502865" cy="503238"/>
            </a:xfrm>
            <a:custGeom>
              <a:avLst/>
              <a:gdLst>
                <a:gd name="T0" fmla="*/ 127 w 254"/>
                <a:gd name="T1" fmla="*/ 0 h 254"/>
                <a:gd name="T2" fmla="*/ 0 w 254"/>
                <a:gd name="T3" fmla="*/ 127 h 254"/>
                <a:gd name="T4" fmla="*/ 127 w 254"/>
                <a:gd name="T5" fmla="*/ 254 h 254"/>
                <a:gd name="T6" fmla="*/ 254 w 254"/>
                <a:gd name="T7" fmla="*/ 127 h 254"/>
                <a:gd name="T8" fmla="*/ 127 w 254"/>
                <a:gd name="T9" fmla="*/ 0 h 254"/>
                <a:gd name="T10" fmla="*/ 127 w 254"/>
                <a:gd name="T11" fmla="*/ 204 h 254"/>
                <a:gd name="T12" fmla="*/ 50 w 254"/>
                <a:gd name="T13" fmla="*/ 127 h 254"/>
                <a:gd name="T14" fmla="*/ 127 w 254"/>
                <a:gd name="T15" fmla="*/ 49 h 254"/>
                <a:gd name="T16" fmla="*/ 204 w 254"/>
                <a:gd name="T17" fmla="*/ 127 h 254"/>
                <a:gd name="T18" fmla="*/ 127 w 254"/>
                <a:gd name="T19" fmla="*/ 204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4" h="254">
                  <a:moveTo>
                    <a:pt x="127" y="0"/>
                  </a:moveTo>
                  <a:cubicBezTo>
                    <a:pt x="57" y="0"/>
                    <a:pt x="0" y="56"/>
                    <a:pt x="0" y="127"/>
                  </a:cubicBezTo>
                  <a:cubicBezTo>
                    <a:pt x="0" y="197"/>
                    <a:pt x="57" y="254"/>
                    <a:pt x="127" y="254"/>
                  </a:cubicBezTo>
                  <a:cubicBezTo>
                    <a:pt x="197" y="254"/>
                    <a:pt x="254" y="197"/>
                    <a:pt x="254" y="127"/>
                  </a:cubicBezTo>
                  <a:cubicBezTo>
                    <a:pt x="254" y="56"/>
                    <a:pt x="197" y="0"/>
                    <a:pt x="127" y="0"/>
                  </a:cubicBezTo>
                  <a:close/>
                  <a:moveTo>
                    <a:pt x="127" y="204"/>
                  </a:moveTo>
                  <a:cubicBezTo>
                    <a:pt x="85" y="204"/>
                    <a:pt x="50" y="169"/>
                    <a:pt x="50" y="127"/>
                  </a:cubicBezTo>
                  <a:cubicBezTo>
                    <a:pt x="50" y="84"/>
                    <a:pt x="85" y="49"/>
                    <a:pt x="127" y="49"/>
                  </a:cubicBezTo>
                  <a:cubicBezTo>
                    <a:pt x="170" y="49"/>
                    <a:pt x="204" y="84"/>
                    <a:pt x="204" y="127"/>
                  </a:cubicBezTo>
                  <a:cubicBezTo>
                    <a:pt x="204" y="169"/>
                    <a:pt x="170" y="204"/>
                    <a:pt x="127" y="204"/>
                  </a:cubicBez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39" name="Group 38"/>
          <p:cNvGrpSpPr/>
          <p:nvPr/>
        </p:nvGrpSpPr>
        <p:grpSpPr bwMode="auto">
          <a:xfrm>
            <a:off x="2928938" y="3657600"/>
            <a:ext cx="530225" cy="528638"/>
            <a:chOff x="2929031" y="3657474"/>
            <a:chExt cx="529543" cy="529543"/>
          </a:xfrm>
        </p:grpSpPr>
        <p:sp>
          <p:nvSpPr>
            <p:cNvPr id="111669" name="Freeform 9"/>
            <p:cNvSpPr>
              <a:spLocks noEditPoints="1"/>
            </p:cNvSpPr>
            <p:nvPr/>
          </p:nvSpPr>
          <p:spPr bwMode="auto">
            <a:xfrm>
              <a:off x="2929031" y="3657474"/>
              <a:ext cx="529543" cy="529543"/>
            </a:xfrm>
            <a:custGeom>
              <a:avLst/>
              <a:gdLst>
                <a:gd name="T0" fmla="*/ 479960 w 267"/>
                <a:gd name="T1" fmla="*/ 265763 h 267"/>
                <a:gd name="T2" fmla="*/ 529543 w 267"/>
                <a:gd name="T3" fmla="*/ 194364 h 267"/>
                <a:gd name="T4" fmla="*/ 501777 w 267"/>
                <a:gd name="T5" fmla="*/ 128915 h 267"/>
                <a:gd name="T6" fmla="*/ 416494 w 267"/>
                <a:gd name="T7" fmla="*/ 113049 h 267"/>
                <a:gd name="T8" fmla="*/ 402611 w 267"/>
                <a:gd name="T9" fmla="*/ 27766 h 267"/>
                <a:gd name="T10" fmla="*/ 335179 w 267"/>
                <a:gd name="T11" fmla="*/ 0 h 267"/>
                <a:gd name="T12" fmla="*/ 265763 w 267"/>
                <a:gd name="T13" fmla="*/ 49583 h 267"/>
                <a:gd name="T14" fmla="*/ 194364 w 267"/>
                <a:gd name="T15" fmla="*/ 0 h 267"/>
                <a:gd name="T16" fmla="*/ 126932 w 267"/>
                <a:gd name="T17" fmla="*/ 27766 h 267"/>
                <a:gd name="T18" fmla="*/ 113049 w 267"/>
                <a:gd name="T19" fmla="*/ 113049 h 267"/>
                <a:gd name="T20" fmla="*/ 27766 w 267"/>
                <a:gd name="T21" fmla="*/ 128915 h 267"/>
                <a:gd name="T22" fmla="*/ 0 w 267"/>
                <a:gd name="T23" fmla="*/ 194364 h 267"/>
                <a:gd name="T24" fmla="*/ 49583 w 267"/>
                <a:gd name="T25" fmla="*/ 265763 h 267"/>
                <a:gd name="T26" fmla="*/ 0 w 267"/>
                <a:gd name="T27" fmla="*/ 335179 h 267"/>
                <a:gd name="T28" fmla="*/ 27766 w 267"/>
                <a:gd name="T29" fmla="*/ 402611 h 267"/>
                <a:gd name="T30" fmla="*/ 113049 w 267"/>
                <a:gd name="T31" fmla="*/ 418478 h 267"/>
                <a:gd name="T32" fmla="*/ 126932 w 267"/>
                <a:gd name="T33" fmla="*/ 503760 h 267"/>
                <a:gd name="T34" fmla="*/ 194364 w 267"/>
                <a:gd name="T35" fmla="*/ 529543 h 267"/>
                <a:gd name="T36" fmla="*/ 265763 w 267"/>
                <a:gd name="T37" fmla="*/ 479960 h 267"/>
                <a:gd name="T38" fmla="*/ 335179 w 267"/>
                <a:gd name="T39" fmla="*/ 529543 h 267"/>
                <a:gd name="T40" fmla="*/ 402611 w 267"/>
                <a:gd name="T41" fmla="*/ 503760 h 267"/>
                <a:gd name="T42" fmla="*/ 416494 w 267"/>
                <a:gd name="T43" fmla="*/ 418478 h 267"/>
                <a:gd name="T44" fmla="*/ 501777 w 267"/>
                <a:gd name="T45" fmla="*/ 402611 h 267"/>
                <a:gd name="T46" fmla="*/ 529543 w 267"/>
                <a:gd name="T47" fmla="*/ 335179 h 267"/>
                <a:gd name="T48" fmla="*/ 479960 w 267"/>
                <a:gd name="T49" fmla="*/ 265763 h 267"/>
                <a:gd name="T50" fmla="*/ 265763 w 267"/>
                <a:gd name="T51" fmla="*/ 386745 h 267"/>
                <a:gd name="T52" fmla="*/ 142798 w 267"/>
                <a:gd name="T53" fmla="*/ 265763 h 267"/>
                <a:gd name="T54" fmla="*/ 265763 w 267"/>
                <a:gd name="T55" fmla="*/ 144781 h 267"/>
                <a:gd name="T56" fmla="*/ 386745 w 267"/>
                <a:gd name="T57" fmla="*/ 265763 h 267"/>
                <a:gd name="T58" fmla="*/ 265763 w 267"/>
                <a:gd name="T59" fmla="*/ 386745 h 26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67" h="267">
                  <a:moveTo>
                    <a:pt x="242" y="134"/>
                  </a:moveTo>
                  <a:cubicBezTo>
                    <a:pt x="242" y="117"/>
                    <a:pt x="253" y="103"/>
                    <a:pt x="267" y="98"/>
                  </a:cubicBezTo>
                  <a:cubicBezTo>
                    <a:pt x="264" y="86"/>
                    <a:pt x="259" y="75"/>
                    <a:pt x="253" y="65"/>
                  </a:cubicBezTo>
                  <a:cubicBezTo>
                    <a:pt x="239" y="71"/>
                    <a:pt x="222" y="69"/>
                    <a:pt x="210" y="57"/>
                  </a:cubicBezTo>
                  <a:cubicBezTo>
                    <a:pt x="199" y="45"/>
                    <a:pt x="196" y="28"/>
                    <a:pt x="203" y="14"/>
                  </a:cubicBezTo>
                  <a:cubicBezTo>
                    <a:pt x="192" y="8"/>
                    <a:pt x="181" y="3"/>
                    <a:pt x="169" y="0"/>
                  </a:cubicBezTo>
                  <a:cubicBezTo>
                    <a:pt x="164" y="15"/>
                    <a:pt x="150" y="25"/>
                    <a:pt x="134" y="25"/>
                  </a:cubicBezTo>
                  <a:cubicBezTo>
                    <a:pt x="117" y="25"/>
                    <a:pt x="103" y="15"/>
                    <a:pt x="98" y="0"/>
                  </a:cubicBezTo>
                  <a:cubicBezTo>
                    <a:pt x="86" y="3"/>
                    <a:pt x="75" y="8"/>
                    <a:pt x="64" y="14"/>
                  </a:cubicBezTo>
                  <a:cubicBezTo>
                    <a:pt x="71" y="28"/>
                    <a:pt x="68" y="45"/>
                    <a:pt x="57" y="57"/>
                  </a:cubicBezTo>
                  <a:cubicBezTo>
                    <a:pt x="45" y="69"/>
                    <a:pt x="28" y="71"/>
                    <a:pt x="14" y="65"/>
                  </a:cubicBezTo>
                  <a:cubicBezTo>
                    <a:pt x="8" y="75"/>
                    <a:pt x="3" y="86"/>
                    <a:pt x="0" y="98"/>
                  </a:cubicBezTo>
                  <a:cubicBezTo>
                    <a:pt x="15" y="103"/>
                    <a:pt x="25" y="117"/>
                    <a:pt x="25" y="134"/>
                  </a:cubicBezTo>
                  <a:cubicBezTo>
                    <a:pt x="25" y="150"/>
                    <a:pt x="15" y="164"/>
                    <a:pt x="0" y="169"/>
                  </a:cubicBezTo>
                  <a:cubicBezTo>
                    <a:pt x="3" y="181"/>
                    <a:pt x="8" y="193"/>
                    <a:pt x="14" y="203"/>
                  </a:cubicBezTo>
                  <a:cubicBezTo>
                    <a:pt x="28" y="197"/>
                    <a:pt x="45" y="199"/>
                    <a:pt x="57" y="211"/>
                  </a:cubicBezTo>
                  <a:cubicBezTo>
                    <a:pt x="68" y="222"/>
                    <a:pt x="71" y="239"/>
                    <a:pt x="64" y="254"/>
                  </a:cubicBezTo>
                  <a:cubicBezTo>
                    <a:pt x="75" y="260"/>
                    <a:pt x="86" y="264"/>
                    <a:pt x="98" y="267"/>
                  </a:cubicBezTo>
                  <a:cubicBezTo>
                    <a:pt x="103" y="253"/>
                    <a:pt x="117" y="242"/>
                    <a:pt x="134" y="242"/>
                  </a:cubicBezTo>
                  <a:cubicBezTo>
                    <a:pt x="150" y="242"/>
                    <a:pt x="164" y="253"/>
                    <a:pt x="169" y="267"/>
                  </a:cubicBezTo>
                  <a:cubicBezTo>
                    <a:pt x="181" y="264"/>
                    <a:pt x="192" y="260"/>
                    <a:pt x="203" y="254"/>
                  </a:cubicBezTo>
                  <a:cubicBezTo>
                    <a:pt x="196" y="239"/>
                    <a:pt x="199" y="222"/>
                    <a:pt x="210" y="211"/>
                  </a:cubicBezTo>
                  <a:cubicBezTo>
                    <a:pt x="222" y="199"/>
                    <a:pt x="239" y="197"/>
                    <a:pt x="253" y="203"/>
                  </a:cubicBezTo>
                  <a:cubicBezTo>
                    <a:pt x="259" y="193"/>
                    <a:pt x="264" y="181"/>
                    <a:pt x="267" y="169"/>
                  </a:cubicBezTo>
                  <a:cubicBezTo>
                    <a:pt x="253" y="164"/>
                    <a:pt x="242" y="150"/>
                    <a:pt x="242" y="134"/>
                  </a:cubicBezTo>
                  <a:close/>
                  <a:moveTo>
                    <a:pt x="134" y="195"/>
                  </a:moveTo>
                  <a:cubicBezTo>
                    <a:pt x="100" y="195"/>
                    <a:pt x="72" y="168"/>
                    <a:pt x="72" y="134"/>
                  </a:cubicBezTo>
                  <a:cubicBezTo>
                    <a:pt x="72" y="100"/>
                    <a:pt x="100" y="73"/>
                    <a:pt x="134" y="73"/>
                  </a:cubicBezTo>
                  <a:cubicBezTo>
                    <a:pt x="168" y="73"/>
                    <a:pt x="195" y="100"/>
                    <a:pt x="195" y="134"/>
                  </a:cubicBezTo>
                  <a:cubicBezTo>
                    <a:pt x="195" y="168"/>
                    <a:pt x="168" y="195"/>
                    <a:pt x="134" y="195"/>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1" name="Freeform 10"/>
            <p:cNvSpPr>
              <a:spLocks noEditPoints="1"/>
            </p:cNvSpPr>
            <p:nvPr/>
          </p:nvSpPr>
          <p:spPr bwMode="auto">
            <a:xfrm>
              <a:off x="3062209" y="3791052"/>
              <a:ext cx="263186" cy="263976"/>
            </a:xfrm>
            <a:custGeom>
              <a:avLst/>
              <a:gdLst>
                <a:gd name="T0" fmla="*/ 67 w 133"/>
                <a:gd name="T1" fmla="*/ 0 h 133"/>
                <a:gd name="T2" fmla="*/ 0 w 133"/>
                <a:gd name="T3" fmla="*/ 67 h 133"/>
                <a:gd name="T4" fmla="*/ 67 w 133"/>
                <a:gd name="T5" fmla="*/ 133 h 133"/>
                <a:gd name="T6" fmla="*/ 133 w 133"/>
                <a:gd name="T7" fmla="*/ 67 h 133"/>
                <a:gd name="T8" fmla="*/ 67 w 133"/>
                <a:gd name="T9" fmla="*/ 0 h 133"/>
                <a:gd name="T10" fmla="*/ 67 w 133"/>
                <a:gd name="T11" fmla="*/ 107 h 133"/>
                <a:gd name="T12" fmla="*/ 26 w 133"/>
                <a:gd name="T13" fmla="*/ 67 h 133"/>
                <a:gd name="T14" fmla="*/ 67 w 133"/>
                <a:gd name="T15" fmla="*/ 26 h 133"/>
                <a:gd name="T16" fmla="*/ 107 w 133"/>
                <a:gd name="T17" fmla="*/ 67 h 133"/>
                <a:gd name="T18" fmla="*/ 67 w 133"/>
                <a:gd name="T19" fmla="*/ 107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3" h="133">
                  <a:moveTo>
                    <a:pt x="67" y="0"/>
                  </a:moveTo>
                  <a:cubicBezTo>
                    <a:pt x="30" y="0"/>
                    <a:pt x="0" y="30"/>
                    <a:pt x="0" y="67"/>
                  </a:cubicBezTo>
                  <a:cubicBezTo>
                    <a:pt x="0" y="104"/>
                    <a:pt x="30" y="133"/>
                    <a:pt x="67" y="133"/>
                  </a:cubicBezTo>
                  <a:cubicBezTo>
                    <a:pt x="103" y="133"/>
                    <a:pt x="133" y="104"/>
                    <a:pt x="133" y="67"/>
                  </a:cubicBezTo>
                  <a:cubicBezTo>
                    <a:pt x="133" y="30"/>
                    <a:pt x="103" y="0"/>
                    <a:pt x="67" y="0"/>
                  </a:cubicBezTo>
                  <a:close/>
                  <a:moveTo>
                    <a:pt x="67" y="107"/>
                  </a:moveTo>
                  <a:cubicBezTo>
                    <a:pt x="44" y="107"/>
                    <a:pt x="26" y="89"/>
                    <a:pt x="26" y="67"/>
                  </a:cubicBezTo>
                  <a:cubicBezTo>
                    <a:pt x="26" y="44"/>
                    <a:pt x="44" y="26"/>
                    <a:pt x="67" y="26"/>
                  </a:cubicBezTo>
                  <a:cubicBezTo>
                    <a:pt x="89" y="26"/>
                    <a:pt x="107" y="44"/>
                    <a:pt x="107" y="67"/>
                  </a:cubicBezTo>
                  <a:cubicBezTo>
                    <a:pt x="107" y="89"/>
                    <a:pt x="89" y="107"/>
                    <a:pt x="67" y="107"/>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42" name="Freeform 11"/>
          <p:cNvSpPr>
            <a:spLocks noEditPoints="1"/>
          </p:cNvSpPr>
          <p:nvPr/>
        </p:nvSpPr>
        <p:spPr bwMode="auto">
          <a:xfrm>
            <a:off x="1800225" y="2678113"/>
            <a:ext cx="415925" cy="415925"/>
          </a:xfrm>
          <a:custGeom>
            <a:avLst/>
            <a:gdLst>
              <a:gd name="T0" fmla="*/ 190 w 210"/>
              <a:gd name="T1" fmla="*/ 105 h 210"/>
              <a:gd name="T2" fmla="*/ 210 w 210"/>
              <a:gd name="T3" fmla="*/ 77 h 210"/>
              <a:gd name="T4" fmla="*/ 199 w 210"/>
              <a:gd name="T5" fmla="*/ 50 h 210"/>
              <a:gd name="T6" fmla="*/ 165 w 210"/>
              <a:gd name="T7" fmla="*/ 44 h 210"/>
              <a:gd name="T8" fmla="*/ 159 w 210"/>
              <a:gd name="T9" fmla="*/ 11 h 210"/>
              <a:gd name="T10" fmla="*/ 133 w 210"/>
              <a:gd name="T11" fmla="*/ 0 h 210"/>
              <a:gd name="T12" fmla="*/ 105 w 210"/>
              <a:gd name="T13" fmla="*/ 19 h 210"/>
              <a:gd name="T14" fmla="*/ 77 w 210"/>
              <a:gd name="T15" fmla="*/ 0 h 210"/>
              <a:gd name="T16" fmla="*/ 51 w 210"/>
              <a:gd name="T17" fmla="*/ 11 h 210"/>
              <a:gd name="T18" fmla="*/ 45 w 210"/>
              <a:gd name="T19" fmla="*/ 44 h 210"/>
              <a:gd name="T20" fmla="*/ 11 w 210"/>
              <a:gd name="T21" fmla="*/ 50 h 210"/>
              <a:gd name="T22" fmla="*/ 0 w 210"/>
              <a:gd name="T23" fmla="*/ 77 h 210"/>
              <a:gd name="T24" fmla="*/ 20 w 210"/>
              <a:gd name="T25" fmla="*/ 105 h 210"/>
              <a:gd name="T26" fmla="*/ 0 w 210"/>
              <a:gd name="T27" fmla="*/ 133 h 210"/>
              <a:gd name="T28" fmla="*/ 11 w 210"/>
              <a:gd name="T29" fmla="*/ 159 h 210"/>
              <a:gd name="T30" fmla="*/ 45 w 210"/>
              <a:gd name="T31" fmla="*/ 165 h 210"/>
              <a:gd name="T32" fmla="*/ 51 w 210"/>
              <a:gd name="T33" fmla="*/ 199 h 210"/>
              <a:gd name="T34" fmla="*/ 77 w 210"/>
              <a:gd name="T35" fmla="*/ 210 h 210"/>
              <a:gd name="T36" fmla="*/ 105 w 210"/>
              <a:gd name="T37" fmla="*/ 190 h 210"/>
              <a:gd name="T38" fmla="*/ 133 w 210"/>
              <a:gd name="T39" fmla="*/ 210 h 210"/>
              <a:gd name="T40" fmla="*/ 159 w 210"/>
              <a:gd name="T41" fmla="*/ 199 h 210"/>
              <a:gd name="T42" fmla="*/ 165 w 210"/>
              <a:gd name="T43" fmla="*/ 165 h 210"/>
              <a:gd name="T44" fmla="*/ 199 w 210"/>
              <a:gd name="T45" fmla="*/ 159 h 210"/>
              <a:gd name="T46" fmla="*/ 210 w 210"/>
              <a:gd name="T47" fmla="*/ 133 h 210"/>
              <a:gd name="T48" fmla="*/ 190 w 210"/>
              <a:gd name="T49" fmla="*/ 105 h 210"/>
              <a:gd name="T50" fmla="*/ 105 w 210"/>
              <a:gd name="T51" fmla="*/ 147 h 210"/>
              <a:gd name="T52" fmla="*/ 62 w 210"/>
              <a:gd name="T53" fmla="*/ 105 h 210"/>
              <a:gd name="T54" fmla="*/ 105 w 210"/>
              <a:gd name="T55" fmla="*/ 62 h 210"/>
              <a:gd name="T56" fmla="*/ 148 w 210"/>
              <a:gd name="T57" fmla="*/ 105 h 210"/>
              <a:gd name="T58" fmla="*/ 105 w 210"/>
              <a:gd name="T59" fmla="*/ 147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10" h="210">
                <a:moveTo>
                  <a:pt x="190" y="105"/>
                </a:moveTo>
                <a:cubicBezTo>
                  <a:pt x="190" y="92"/>
                  <a:pt x="198" y="81"/>
                  <a:pt x="210" y="77"/>
                </a:cubicBezTo>
                <a:cubicBezTo>
                  <a:pt x="207" y="67"/>
                  <a:pt x="204" y="59"/>
                  <a:pt x="199" y="50"/>
                </a:cubicBezTo>
                <a:cubicBezTo>
                  <a:pt x="188" y="55"/>
                  <a:pt x="174" y="54"/>
                  <a:pt x="165" y="44"/>
                </a:cubicBezTo>
                <a:cubicBezTo>
                  <a:pt x="156" y="35"/>
                  <a:pt x="154" y="22"/>
                  <a:pt x="159" y="11"/>
                </a:cubicBezTo>
                <a:cubicBezTo>
                  <a:pt x="151" y="6"/>
                  <a:pt x="142" y="2"/>
                  <a:pt x="133" y="0"/>
                </a:cubicBezTo>
                <a:cubicBezTo>
                  <a:pt x="129" y="11"/>
                  <a:pt x="118" y="19"/>
                  <a:pt x="105" y="19"/>
                </a:cubicBezTo>
                <a:cubicBezTo>
                  <a:pt x="92" y="19"/>
                  <a:pt x="81" y="11"/>
                  <a:pt x="77" y="0"/>
                </a:cubicBezTo>
                <a:cubicBezTo>
                  <a:pt x="68" y="2"/>
                  <a:pt x="59" y="6"/>
                  <a:pt x="51" y="11"/>
                </a:cubicBezTo>
                <a:cubicBezTo>
                  <a:pt x="56" y="22"/>
                  <a:pt x="54" y="35"/>
                  <a:pt x="45" y="44"/>
                </a:cubicBezTo>
                <a:cubicBezTo>
                  <a:pt x="35" y="54"/>
                  <a:pt x="22" y="55"/>
                  <a:pt x="11" y="50"/>
                </a:cubicBezTo>
                <a:cubicBezTo>
                  <a:pt x="6" y="59"/>
                  <a:pt x="2" y="67"/>
                  <a:pt x="0" y="77"/>
                </a:cubicBezTo>
                <a:cubicBezTo>
                  <a:pt x="11" y="81"/>
                  <a:pt x="20" y="92"/>
                  <a:pt x="20" y="105"/>
                </a:cubicBezTo>
                <a:cubicBezTo>
                  <a:pt x="20" y="118"/>
                  <a:pt x="11" y="129"/>
                  <a:pt x="0" y="133"/>
                </a:cubicBezTo>
                <a:cubicBezTo>
                  <a:pt x="2" y="142"/>
                  <a:pt x="6" y="151"/>
                  <a:pt x="11" y="159"/>
                </a:cubicBezTo>
                <a:cubicBezTo>
                  <a:pt x="22" y="154"/>
                  <a:pt x="35" y="156"/>
                  <a:pt x="45" y="165"/>
                </a:cubicBezTo>
                <a:cubicBezTo>
                  <a:pt x="54" y="174"/>
                  <a:pt x="56" y="188"/>
                  <a:pt x="51" y="199"/>
                </a:cubicBezTo>
                <a:cubicBezTo>
                  <a:pt x="59" y="204"/>
                  <a:pt x="68" y="207"/>
                  <a:pt x="77" y="210"/>
                </a:cubicBezTo>
                <a:cubicBezTo>
                  <a:pt x="81" y="198"/>
                  <a:pt x="92" y="190"/>
                  <a:pt x="105" y="190"/>
                </a:cubicBezTo>
                <a:cubicBezTo>
                  <a:pt x="118" y="190"/>
                  <a:pt x="129" y="198"/>
                  <a:pt x="133" y="210"/>
                </a:cubicBezTo>
                <a:cubicBezTo>
                  <a:pt x="142" y="207"/>
                  <a:pt x="151" y="204"/>
                  <a:pt x="159" y="199"/>
                </a:cubicBezTo>
                <a:cubicBezTo>
                  <a:pt x="154" y="188"/>
                  <a:pt x="156" y="174"/>
                  <a:pt x="165" y="165"/>
                </a:cubicBezTo>
                <a:cubicBezTo>
                  <a:pt x="174" y="156"/>
                  <a:pt x="188" y="154"/>
                  <a:pt x="199" y="159"/>
                </a:cubicBezTo>
                <a:cubicBezTo>
                  <a:pt x="204" y="151"/>
                  <a:pt x="207" y="142"/>
                  <a:pt x="210" y="133"/>
                </a:cubicBezTo>
                <a:cubicBezTo>
                  <a:pt x="198" y="129"/>
                  <a:pt x="190" y="118"/>
                  <a:pt x="190" y="105"/>
                </a:cubicBezTo>
                <a:close/>
                <a:moveTo>
                  <a:pt x="105" y="147"/>
                </a:moveTo>
                <a:cubicBezTo>
                  <a:pt x="81" y="147"/>
                  <a:pt x="62" y="128"/>
                  <a:pt x="62" y="105"/>
                </a:cubicBezTo>
                <a:cubicBezTo>
                  <a:pt x="62" y="81"/>
                  <a:pt x="81" y="62"/>
                  <a:pt x="105" y="62"/>
                </a:cubicBezTo>
                <a:cubicBezTo>
                  <a:pt x="128" y="62"/>
                  <a:pt x="148" y="81"/>
                  <a:pt x="148" y="105"/>
                </a:cubicBezTo>
                <a:cubicBezTo>
                  <a:pt x="148" y="128"/>
                  <a:pt x="128" y="147"/>
                  <a:pt x="105" y="147"/>
                </a:cubicBez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Freeform 12"/>
          <p:cNvSpPr>
            <a:spLocks noEditPoints="1"/>
          </p:cNvSpPr>
          <p:nvPr/>
        </p:nvSpPr>
        <p:spPr bwMode="auto">
          <a:xfrm>
            <a:off x="4259263" y="4143375"/>
            <a:ext cx="592137" cy="593725"/>
          </a:xfrm>
          <a:custGeom>
            <a:avLst/>
            <a:gdLst>
              <a:gd name="T0" fmla="*/ 536910 w 299"/>
              <a:gd name="T1" fmla="*/ 295619 h 299"/>
              <a:gd name="T2" fmla="*/ 592384 w 299"/>
              <a:gd name="T3" fmla="*/ 216258 h 299"/>
              <a:gd name="T4" fmla="*/ 560685 w 299"/>
              <a:gd name="T5" fmla="*/ 142849 h 299"/>
              <a:gd name="T6" fmla="*/ 465586 w 299"/>
              <a:gd name="T7" fmla="*/ 124993 h 299"/>
              <a:gd name="T8" fmla="*/ 449736 w 299"/>
              <a:gd name="T9" fmla="*/ 29760 h 299"/>
              <a:gd name="T10" fmla="*/ 374450 w 299"/>
              <a:gd name="T11" fmla="*/ 0 h 299"/>
              <a:gd name="T12" fmla="*/ 297183 w 299"/>
              <a:gd name="T13" fmla="*/ 55553 h 299"/>
              <a:gd name="T14" fmla="*/ 217934 w 299"/>
              <a:gd name="T15" fmla="*/ 0 h 299"/>
              <a:gd name="T16" fmla="*/ 142648 w 299"/>
              <a:gd name="T17" fmla="*/ 29760 h 299"/>
              <a:gd name="T18" fmla="*/ 126798 w 299"/>
              <a:gd name="T19" fmla="*/ 124993 h 299"/>
              <a:gd name="T20" fmla="*/ 31699 w 299"/>
              <a:gd name="T21" fmla="*/ 142849 h 299"/>
              <a:gd name="T22" fmla="*/ 0 w 299"/>
              <a:gd name="T23" fmla="*/ 216258 h 299"/>
              <a:gd name="T24" fmla="*/ 55474 w 299"/>
              <a:gd name="T25" fmla="*/ 295619 h 299"/>
              <a:gd name="T26" fmla="*/ 0 w 299"/>
              <a:gd name="T27" fmla="*/ 374980 h 299"/>
              <a:gd name="T28" fmla="*/ 31699 w 299"/>
              <a:gd name="T29" fmla="*/ 450373 h 299"/>
              <a:gd name="T30" fmla="*/ 126798 w 299"/>
              <a:gd name="T31" fmla="*/ 466245 h 299"/>
              <a:gd name="T32" fmla="*/ 142648 w 299"/>
              <a:gd name="T33" fmla="*/ 561478 h 299"/>
              <a:gd name="T34" fmla="*/ 217934 w 299"/>
              <a:gd name="T35" fmla="*/ 593222 h 299"/>
              <a:gd name="T36" fmla="*/ 297183 w 299"/>
              <a:gd name="T37" fmla="*/ 537669 h 299"/>
              <a:gd name="T38" fmla="*/ 374450 w 299"/>
              <a:gd name="T39" fmla="*/ 593222 h 299"/>
              <a:gd name="T40" fmla="*/ 449736 w 299"/>
              <a:gd name="T41" fmla="*/ 561478 h 299"/>
              <a:gd name="T42" fmla="*/ 465586 w 299"/>
              <a:gd name="T43" fmla="*/ 466245 h 299"/>
              <a:gd name="T44" fmla="*/ 560685 w 299"/>
              <a:gd name="T45" fmla="*/ 450373 h 299"/>
              <a:gd name="T46" fmla="*/ 592384 w 299"/>
              <a:gd name="T47" fmla="*/ 374980 h 299"/>
              <a:gd name="T48" fmla="*/ 536910 w 299"/>
              <a:gd name="T49" fmla="*/ 295619 h 299"/>
              <a:gd name="T50" fmla="*/ 297183 w 299"/>
              <a:gd name="T51" fmla="*/ 416644 h 299"/>
              <a:gd name="T52" fmla="*/ 174347 w 299"/>
              <a:gd name="T53" fmla="*/ 295619 h 299"/>
              <a:gd name="T54" fmla="*/ 297183 w 299"/>
              <a:gd name="T55" fmla="*/ 174594 h 299"/>
              <a:gd name="T56" fmla="*/ 418037 w 299"/>
              <a:gd name="T57" fmla="*/ 295619 h 299"/>
              <a:gd name="T58" fmla="*/ 297183 w 299"/>
              <a:gd name="T59" fmla="*/ 416644 h 29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0" t="0" r="r" b="b"/>
            <a:pathLst>
              <a:path w="299" h="299">
                <a:moveTo>
                  <a:pt x="271" y="149"/>
                </a:moveTo>
                <a:cubicBezTo>
                  <a:pt x="271" y="131"/>
                  <a:pt x="283" y="115"/>
                  <a:pt x="299" y="109"/>
                </a:cubicBezTo>
                <a:cubicBezTo>
                  <a:pt x="295" y="96"/>
                  <a:pt x="290" y="83"/>
                  <a:pt x="283" y="72"/>
                </a:cubicBezTo>
                <a:cubicBezTo>
                  <a:pt x="268" y="79"/>
                  <a:pt x="248" y="76"/>
                  <a:pt x="235" y="63"/>
                </a:cubicBezTo>
                <a:cubicBezTo>
                  <a:pt x="222" y="50"/>
                  <a:pt x="220" y="31"/>
                  <a:pt x="227" y="15"/>
                </a:cubicBezTo>
                <a:cubicBezTo>
                  <a:pt x="215" y="9"/>
                  <a:pt x="203" y="3"/>
                  <a:pt x="189" y="0"/>
                </a:cubicBezTo>
                <a:cubicBezTo>
                  <a:pt x="183" y="16"/>
                  <a:pt x="168" y="28"/>
                  <a:pt x="150" y="28"/>
                </a:cubicBezTo>
                <a:cubicBezTo>
                  <a:pt x="131" y="28"/>
                  <a:pt x="116" y="16"/>
                  <a:pt x="110" y="0"/>
                </a:cubicBezTo>
                <a:cubicBezTo>
                  <a:pt x="96" y="3"/>
                  <a:pt x="84" y="9"/>
                  <a:pt x="72" y="15"/>
                </a:cubicBezTo>
                <a:cubicBezTo>
                  <a:pt x="79" y="31"/>
                  <a:pt x="77" y="50"/>
                  <a:pt x="64" y="63"/>
                </a:cubicBezTo>
                <a:cubicBezTo>
                  <a:pt x="51" y="76"/>
                  <a:pt x="31" y="79"/>
                  <a:pt x="16" y="72"/>
                </a:cubicBezTo>
                <a:cubicBezTo>
                  <a:pt x="9" y="83"/>
                  <a:pt x="4" y="96"/>
                  <a:pt x="0" y="109"/>
                </a:cubicBezTo>
                <a:cubicBezTo>
                  <a:pt x="16" y="115"/>
                  <a:pt x="28" y="131"/>
                  <a:pt x="28" y="149"/>
                </a:cubicBezTo>
                <a:cubicBezTo>
                  <a:pt x="28" y="167"/>
                  <a:pt x="16" y="183"/>
                  <a:pt x="0" y="189"/>
                </a:cubicBezTo>
                <a:cubicBezTo>
                  <a:pt x="4" y="202"/>
                  <a:pt x="9" y="215"/>
                  <a:pt x="16" y="227"/>
                </a:cubicBezTo>
                <a:cubicBezTo>
                  <a:pt x="31" y="219"/>
                  <a:pt x="51" y="222"/>
                  <a:pt x="64" y="235"/>
                </a:cubicBezTo>
                <a:cubicBezTo>
                  <a:pt x="77" y="248"/>
                  <a:pt x="79" y="267"/>
                  <a:pt x="72" y="283"/>
                </a:cubicBezTo>
                <a:cubicBezTo>
                  <a:pt x="84" y="290"/>
                  <a:pt x="96" y="295"/>
                  <a:pt x="110" y="299"/>
                </a:cubicBezTo>
                <a:cubicBezTo>
                  <a:pt x="116" y="282"/>
                  <a:pt x="131" y="271"/>
                  <a:pt x="150" y="271"/>
                </a:cubicBezTo>
                <a:cubicBezTo>
                  <a:pt x="168" y="271"/>
                  <a:pt x="183" y="282"/>
                  <a:pt x="189" y="299"/>
                </a:cubicBezTo>
                <a:cubicBezTo>
                  <a:pt x="203" y="295"/>
                  <a:pt x="215" y="290"/>
                  <a:pt x="227" y="283"/>
                </a:cubicBezTo>
                <a:cubicBezTo>
                  <a:pt x="220" y="267"/>
                  <a:pt x="222" y="248"/>
                  <a:pt x="235" y="235"/>
                </a:cubicBezTo>
                <a:cubicBezTo>
                  <a:pt x="248" y="222"/>
                  <a:pt x="268" y="219"/>
                  <a:pt x="283" y="227"/>
                </a:cubicBezTo>
                <a:cubicBezTo>
                  <a:pt x="290" y="215"/>
                  <a:pt x="295" y="202"/>
                  <a:pt x="299" y="189"/>
                </a:cubicBezTo>
                <a:cubicBezTo>
                  <a:pt x="283" y="183"/>
                  <a:pt x="271" y="167"/>
                  <a:pt x="271" y="149"/>
                </a:cubicBezTo>
                <a:close/>
                <a:moveTo>
                  <a:pt x="150" y="210"/>
                </a:moveTo>
                <a:cubicBezTo>
                  <a:pt x="116" y="210"/>
                  <a:pt x="88" y="183"/>
                  <a:pt x="88" y="149"/>
                </a:cubicBezTo>
                <a:cubicBezTo>
                  <a:pt x="88" y="115"/>
                  <a:pt x="116" y="88"/>
                  <a:pt x="150" y="88"/>
                </a:cubicBezTo>
                <a:cubicBezTo>
                  <a:pt x="183" y="88"/>
                  <a:pt x="211" y="115"/>
                  <a:pt x="211" y="149"/>
                </a:cubicBezTo>
                <a:cubicBezTo>
                  <a:pt x="211" y="183"/>
                  <a:pt x="183" y="210"/>
                  <a:pt x="150" y="210"/>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44" name="Group 43"/>
          <p:cNvGrpSpPr/>
          <p:nvPr/>
        </p:nvGrpSpPr>
        <p:grpSpPr bwMode="auto">
          <a:xfrm>
            <a:off x="1347788" y="3305175"/>
            <a:ext cx="592137" cy="590550"/>
            <a:chOff x="1347942" y="3304724"/>
            <a:chExt cx="592384" cy="590709"/>
          </a:xfrm>
        </p:grpSpPr>
        <p:sp>
          <p:nvSpPr>
            <p:cNvPr id="45" name="Freeform 13"/>
            <p:cNvSpPr>
              <a:spLocks noEditPoints="1"/>
            </p:cNvSpPr>
            <p:nvPr/>
          </p:nvSpPr>
          <p:spPr bwMode="auto">
            <a:xfrm>
              <a:off x="1347942" y="3304724"/>
              <a:ext cx="592384" cy="590709"/>
            </a:xfrm>
            <a:custGeom>
              <a:avLst/>
              <a:gdLst>
                <a:gd name="T0" fmla="*/ 271 w 299"/>
                <a:gd name="T1" fmla="*/ 149 h 298"/>
                <a:gd name="T2" fmla="*/ 299 w 299"/>
                <a:gd name="T3" fmla="*/ 109 h 298"/>
                <a:gd name="T4" fmla="*/ 283 w 299"/>
                <a:gd name="T5" fmla="*/ 72 h 298"/>
                <a:gd name="T6" fmla="*/ 235 w 299"/>
                <a:gd name="T7" fmla="*/ 63 h 298"/>
                <a:gd name="T8" fmla="*/ 227 w 299"/>
                <a:gd name="T9" fmla="*/ 15 h 298"/>
                <a:gd name="T10" fmla="*/ 189 w 299"/>
                <a:gd name="T11" fmla="*/ 0 h 298"/>
                <a:gd name="T12" fmla="*/ 149 w 299"/>
                <a:gd name="T13" fmla="*/ 28 h 298"/>
                <a:gd name="T14" fmla="*/ 109 w 299"/>
                <a:gd name="T15" fmla="*/ 0 h 298"/>
                <a:gd name="T16" fmla="*/ 72 w 299"/>
                <a:gd name="T17" fmla="*/ 15 h 298"/>
                <a:gd name="T18" fmla="*/ 63 w 299"/>
                <a:gd name="T19" fmla="*/ 63 h 298"/>
                <a:gd name="T20" fmla="*/ 15 w 299"/>
                <a:gd name="T21" fmla="*/ 72 h 298"/>
                <a:gd name="T22" fmla="*/ 0 w 299"/>
                <a:gd name="T23" fmla="*/ 109 h 298"/>
                <a:gd name="T24" fmla="*/ 28 w 299"/>
                <a:gd name="T25" fmla="*/ 149 h 298"/>
                <a:gd name="T26" fmla="*/ 0 w 299"/>
                <a:gd name="T27" fmla="*/ 189 h 298"/>
                <a:gd name="T28" fmla="*/ 15 w 299"/>
                <a:gd name="T29" fmla="*/ 227 h 298"/>
                <a:gd name="T30" fmla="*/ 63 w 299"/>
                <a:gd name="T31" fmla="*/ 235 h 298"/>
                <a:gd name="T32" fmla="*/ 72 w 299"/>
                <a:gd name="T33" fmla="*/ 283 h 298"/>
                <a:gd name="T34" fmla="*/ 109 w 299"/>
                <a:gd name="T35" fmla="*/ 298 h 298"/>
                <a:gd name="T36" fmla="*/ 149 w 299"/>
                <a:gd name="T37" fmla="*/ 270 h 298"/>
                <a:gd name="T38" fmla="*/ 189 w 299"/>
                <a:gd name="T39" fmla="*/ 298 h 298"/>
                <a:gd name="T40" fmla="*/ 227 w 299"/>
                <a:gd name="T41" fmla="*/ 283 h 298"/>
                <a:gd name="T42" fmla="*/ 235 w 299"/>
                <a:gd name="T43" fmla="*/ 235 h 298"/>
                <a:gd name="T44" fmla="*/ 283 w 299"/>
                <a:gd name="T45" fmla="*/ 227 h 298"/>
                <a:gd name="T46" fmla="*/ 299 w 299"/>
                <a:gd name="T47" fmla="*/ 189 h 298"/>
                <a:gd name="T48" fmla="*/ 271 w 299"/>
                <a:gd name="T49" fmla="*/ 149 h 298"/>
                <a:gd name="T50" fmla="*/ 149 w 299"/>
                <a:gd name="T51" fmla="*/ 218 h 298"/>
                <a:gd name="T52" fmla="*/ 81 w 299"/>
                <a:gd name="T53" fmla="*/ 149 h 298"/>
                <a:gd name="T54" fmla="*/ 149 w 299"/>
                <a:gd name="T55" fmla="*/ 80 h 298"/>
                <a:gd name="T56" fmla="*/ 218 w 299"/>
                <a:gd name="T57" fmla="*/ 149 h 298"/>
                <a:gd name="T58" fmla="*/ 149 w 299"/>
                <a:gd name="T59" fmla="*/ 218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99" h="298">
                  <a:moveTo>
                    <a:pt x="271" y="149"/>
                  </a:moveTo>
                  <a:cubicBezTo>
                    <a:pt x="271" y="131"/>
                    <a:pt x="282" y="115"/>
                    <a:pt x="299" y="109"/>
                  </a:cubicBezTo>
                  <a:cubicBezTo>
                    <a:pt x="295" y="96"/>
                    <a:pt x="290" y="83"/>
                    <a:pt x="283" y="72"/>
                  </a:cubicBezTo>
                  <a:cubicBezTo>
                    <a:pt x="267" y="79"/>
                    <a:pt x="248" y="76"/>
                    <a:pt x="235" y="63"/>
                  </a:cubicBezTo>
                  <a:cubicBezTo>
                    <a:pt x="222" y="50"/>
                    <a:pt x="219" y="31"/>
                    <a:pt x="227" y="15"/>
                  </a:cubicBezTo>
                  <a:cubicBezTo>
                    <a:pt x="215" y="8"/>
                    <a:pt x="202" y="3"/>
                    <a:pt x="189" y="0"/>
                  </a:cubicBezTo>
                  <a:cubicBezTo>
                    <a:pt x="183" y="16"/>
                    <a:pt x="168" y="28"/>
                    <a:pt x="149" y="28"/>
                  </a:cubicBezTo>
                  <a:cubicBezTo>
                    <a:pt x="131" y="28"/>
                    <a:pt x="115" y="16"/>
                    <a:pt x="109" y="0"/>
                  </a:cubicBezTo>
                  <a:cubicBezTo>
                    <a:pt x="96" y="3"/>
                    <a:pt x="83" y="8"/>
                    <a:pt x="72" y="15"/>
                  </a:cubicBezTo>
                  <a:cubicBezTo>
                    <a:pt x="79" y="31"/>
                    <a:pt x="76" y="50"/>
                    <a:pt x="63" y="63"/>
                  </a:cubicBezTo>
                  <a:cubicBezTo>
                    <a:pt x="50" y="76"/>
                    <a:pt x="31" y="79"/>
                    <a:pt x="15" y="72"/>
                  </a:cubicBezTo>
                  <a:cubicBezTo>
                    <a:pt x="9" y="83"/>
                    <a:pt x="3" y="96"/>
                    <a:pt x="0" y="109"/>
                  </a:cubicBezTo>
                  <a:cubicBezTo>
                    <a:pt x="16" y="115"/>
                    <a:pt x="28" y="131"/>
                    <a:pt x="28" y="149"/>
                  </a:cubicBezTo>
                  <a:cubicBezTo>
                    <a:pt x="28" y="167"/>
                    <a:pt x="16" y="183"/>
                    <a:pt x="0" y="189"/>
                  </a:cubicBezTo>
                  <a:cubicBezTo>
                    <a:pt x="3" y="202"/>
                    <a:pt x="9" y="215"/>
                    <a:pt x="15" y="227"/>
                  </a:cubicBezTo>
                  <a:cubicBezTo>
                    <a:pt x="31" y="219"/>
                    <a:pt x="50" y="222"/>
                    <a:pt x="63" y="235"/>
                  </a:cubicBezTo>
                  <a:cubicBezTo>
                    <a:pt x="76" y="248"/>
                    <a:pt x="79" y="267"/>
                    <a:pt x="72" y="283"/>
                  </a:cubicBezTo>
                  <a:cubicBezTo>
                    <a:pt x="83" y="290"/>
                    <a:pt x="96" y="295"/>
                    <a:pt x="109" y="298"/>
                  </a:cubicBezTo>
                  <a:cubicBezTo>
                    <a:pt x="115" y="282"/>
                    <a:pt x="131" y="270"/>
                    <a:pt x="149" y="270"/>
                  </a:cubicBezTo>
                  <a:cubicBezTo>
                    <a:pt x="168" y="270"/>
                    <a:pt x="183" y="282"/>
                    <a:pt x="189" y="298"/>
                  </a:cubicBezTo>
                  <a:cubicBezTo>
                    <a:pt x="202" y="295"/>
                    <a:pt x="215" y="290"/>
                    <a:pt x="227" y="283"/>
                  </a:cubicBezTo>
                  <a:cubicBezTo>
                    <a:pt x="219" y="267"/>
                    <a:pt x="222" y="248"/>
                    <a:pt x="235" y="235"/>
                  </a:cubicBezTo>
                  <a:cubicBezTo>
                    <a:pt x="248" y="222"/>
                    <a:pt x="267" y="219"/>
                    <a:pt x="283" y="227"/>
                  </a:cubicBezTo>
                  <a:cubicBezTo>
                    <a:pt x="290" y="215"/>
                    <a:pt x="295" y="202"/>
                    <a:pt x="299" y="189"/>
                  </a:cubicBezTo>
                  <a:cubicBezTo>
                    <a:pt x="282" y="183"/>
                    <a:pt x="271" y="167"/>
                    <a:pt x="271" y="149"/>
                  </a:cubicBezTo>
                  <a:close/>
                  <a:moveTo>
                    <a:pt x="149" y="218"/>
                  </a:moveTo>
                  <a:cubicBezTo>
                    <a:pt x="111" y="218"/>
                    <a:pt x="81" y="187"/>
                    <a:pt x="81" y="149"/>
                  </a:cubicBezTo>
                  <a:cubicBezTo>
                    <a:pt x="81" y="111"/>
                    <a:pt x="111" y="80"/>
                    <a:pt x="149" y="80"/>
                  </a:cubicBezTo>
                  <a:cubicBezTo>
                    <a:pt x="187" y="80"/>
                    <a:pt x="218" y="111"/>
                    <a:pt x="218" y="149"/>
                  </a:cubicBezTo>
                  <a:cubicBezTo>
                    <a:pt x="218" y="187"/>
                    <a:pt x="187" y="218"/>
                    <a:pt x="149" y="218"/>
                  </a:cubicBez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6" name="Freeform 14"/>
            <p:cNvSpPr>
              <a:spLocks noEditPoints="1"/>
            </p:cNvSpPr>
            <p:nvPr/>
          </p:nvSpPr>
          <p:spPr bwMode="auto">
            <a:xfrm>
              <a:off x="1543285" y="3500040"/>
              <a:ext cx="198521" cy="200079"/>
            </a:xfrm>
            <a:custGeom>
              <a:avLst/>
              <a:gdLst>
                <a:gd name="T0" fmla="*/ 50 w 100"/>
                <a:gd name="T1" fmla="*/ 0 h 100"/>
                <a:gd name="T2" fmla="*/ 0 w 100"/>
                <a:gd name="T3" fmla="*/ 50 h 100"/>
                <a:gd name="T4" fmla="*/ 50 w 100"/>
                <a:gd name="T5" fmla="*/ 100 h 100"/>
                <a:gd name="T6" fmla="*/ 100 w 100"/>
                <a:gd name="T7" fmla="*/ 50 h 100"/>
                <a:gd name="T8" fmla="*/ 50 w 100"/>
                <a:gd name="T9" fmla="*/ 0 h 100"/>
                <a:gd name="T10" fmla="*/ 50 w 100"/>
                <a:gd name="T11" fmla="*/ 81 h 100"/>
                <a:gd name="T12" fmla="*/ 20 w 100"/>
                <a:gd name="T13" fmla="*/ 50 h 100"/>
                <a:gd name="T14" fmla="*/ 50 w 100"/>
                <a:gd name="T15" fmla="*/ 20 h 100"/>
                <a:gd name="T16" fmla="*/ 81 w 100"/>
                <a:gd name="T17" fmla="*/ 50 h 100"/>
                <a:gd name="T18" fmla="*/ 50 w 100"/>
                <a:gd name="T19" fmla="*/ 81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0" h="100">
                  <a:moveTo>
                    <a:pt x="50" y="0"/>
                  </a:moveTo>
                  <a:cubicBezTo>
                    <a:pt x="23" y="0"/>
                    <a:pt x="0" y="22"/>
                    <a:pt x="0" y="50"/>
                  </a:cubicBezTo>
                  <a:cubicBezTo>
                    <a:pt x="0" y="78"/>
                    <a:pt x="23" y="100"/>
                    <a:pt x="50" y="100"/>
                  </a:cubicBezTo>
                  <a:cubicBezTo>
                    <a:pt x="78" y="100"/>
                    <a:pt x="100" y="78"/>
                    <a:pt x="100" y="50"/>
                  </a:cubicBezTo>
                  <a:cubicBezTo>
                    <a:pt x="100" y="22"/>
                    <a:pt x="78" y="0"/>
                    <a:pt x="50" y="0"/>
                  </a:cubicBezTo>
                  <a:close/>
                  <a:moveTo>
                    <a:pt x="50" y="81"/>
                  </a:moveTo>
                  <a:cubicBezTo>
                    <a:pt x="33" y="81"/>
                    <a:pt x="20" y="67"/>
                    <a:pt x="20" y="50"/>
                  </a:cubicBezTo>
                  <a:cubicBezTo>
                    <a:pt x="20" y="33"/>
                    <a:pt x="33" y="20"/>
                    <a:pt x="50" y="20"/>
                  </a:cubicBezTo>
                  <a:cubicBezTo>
                    <a:pt x="67" y="20"/>
                    <a:pt x="81" y="33"/>
                    <a:pt x="81" y="50"/>
                  </a:cubicBezTo>
                  <a:cubicBezTo>
                    <a:pt x="81" y="67"/>
                    <a:pt x="67" y="81"/>
                    <a:pt x="50" y="81"/>
                  </a:cubicBezTo>
                  <a:close/>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47" name="Group 46"/>
          <p:cNvGrpSpPr/>
          <p:nvPr/>
        </p:nvGrpSpPr>
        <p:grpSpPr bwMode="auto">
          <a:xfrm>
            <a:off x="4106863" y="3101975"/>
            <a:ext cx="401637" cy="403225"/>
            <a:chOff x="4106258" y="3101956"/>
            <a:chExt cx="402185" cy="403023"/>
          </a:xfrm>
        </p:grpSpPr>
        <p:sp>
          <p:nvSpPr>
            <p:cNvPr id="48" name="Freeform 15"/>
            <p:cNvSpPr>
              <a:spLocks noEditPoints="1"/>
            </p:cNvSpPr>
            <p:nvPr/>
          </p:nvSpPr>
          <p:spPr bwMode="auto">
            <a:xfrm>
              <a:off x="4106258" y="3101956"/>
              <a:ext cx="402185" cy="403023"/>
            </a:xfrm>
            <a:custGeom>
              <a:avLst/>
              <a:gdLst>
                <a:gd name="T0" fmla="*/ 184 w 203"/>
                <a:gd name="T1" fmla="*/ 102 h 203"/>
                <a:gd name="T2" fmla="*/ 203 w 203"/>
                <a:gd name="T3" fmla="*/ 75 h 203"/>
                <a:gd name="T4" fmla="*/ 192 w 203"/>
                <a:gd name="T5" fmla="*/ 49 h 203"/>
                <a:gd name="T6" fmla="*/ 159 w 203"/>
                <a:gd name="T7" fmla="*/ 43 h 203"/>
                <a:gd name="T8" fmla="*/ 154 w 203"/>
                <a:gd name="T9" fmla="*/ 11 h 203"/>
                <a:gd name="T10" fmla="*/ 128 w 203"/>
                <a:gd name="T11" fmla="*/ 0 h 203"/>
                <a:gd name="T12" fmla="*/ 101 w 203"/>
                <a:gd name="T13" fmla="*/ 19 h 203"/>
                <a:gd name="T14" fmla="*/ 74 w 203"/>
                <a:gd name="T15" fmla="*/ 0 h 203"/>
                <a:gd name="T16" fmla="*/ 49 w 203"/>
                <a:gd name="T17" fmla="*/ 11 h 203"/>
                <a:gd name="T18" fmla="*/ 43 w 203"/>
                <a:gd name="T19" fmla="*/ 43 h 203"/>
                <a:gd name="T20" fmla="*/ 10 w 203"/>
                <a:gd name="T21" fmla="*/ 49 h 203"/>
                <a:gd name="T22" fmla="*/ 0 w 203"/>
                <a:gd name="T23" fmla="*/ 75 h 203"/>
                <a:gd name="T24" fmla="*/ 19 w 203"/>
                <a:gd name="T25" fmla="*/ 102 h 203"/>
                <a:gd name="T26" fmla="*/ 0 w 203"/>
                <a:gd name="T27" fmla="*/ 129 h 203"/>
                <a:gd name="T28" fmla="*/ 10 w 203"/>
                <a:gd name="T29" fmla="*/ 154 h 203"/>
                <a:gd name="T30" fmla="*/ 43 w 203"/>
                <a:gd name="T31" fmla="*/ 160 h 203"/>
                <a:gd name="T32" fmla="*/ 49 w 203"/>
                <a:gd name="T33" fmla="*/ 192 h 203"/>
                <a:gd name="T34" fmla="*/ 74 w 203"/>
                <a:gd name="T35" fmla="*/ 203 h 203"/>
                <a:gd name="T36" fmla="*/ 101 w 203"/>
                <a:gd name="T37" fmla="*/ 184 h 203"/>
                <a:gd name="T38" fmla="*/ 128 w 203"/>
                <a:gd name="T39" fmla="*/ 203 h 203"/>
                <a:gd name="T40" fmla="*/ 154 w 203"/>
                <a:gd name="T41" fmla="*/ 192 h 203"/>
                <a:gd name="T42" fmla="*/ 159 w 203"/>
                <a:gd name="T43" fmla="*/ 160 h 203"/>
                <a:gd name="T44" fmla="*/ 192 w 203"/>
                <a:gd name="T45" fmla="*/ 154 h 203"/>
                <a:gd name="T46" fmla="*/ 203 w 203"/>
                <a:gd name="T47" fmla="*/ 129 h 203"/>
                <a:gd name="T48" fmla="*/ 184 w 203"/>
                <a:gd name="T49" fmla="*/ 102 h 203"/>
                <a:gd name="T50" fmla="*/ 101 w 203"/>
                <a:gd name="T51" fmla="*/ 148 h 203"/>
                <a:gd name="T52" fmla="*/ 55 w 203"/>
                <a:gd name="T53" fmla="*/ 102 h 203"/>
                <a:gd name="T54" fmla="*/ 101 w 203"/>
                <a:gd name="T55" fmla="*/ 55 h 203"/>
                <a:gd name="T56" fmla="*/ 148 w 203"/>
                <a:gd name="T57" fmla="*/ 102 h 203"/>
                <a:gd name="T58" fmla="*/ 101 w 203"/>
                <a:gd name="T59" fmla="*/ 148 h 2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03" h="203">
                  <a:moveTo>
                    <a:pt x="184" y="102"/>
                  </a:moveTo>
                  <a:cubicBezTo>
                    <a:pt x="184" y="89"/>
                    <a:pt x="192" y="79"/>
                    <a:pt x="203" y="75"/>
                  </a:cubicBezTo>
                  <a:cubicBezTo>
                    <a:pt x="200" y="65"/>
                    <a:pt x="197" y="57"/>
                    <a:pt x="192" y="49"/>
                  </a:cubicBezTo>
                  <a:cubicBezTo>
                    <a:pt x="181" y="54"/>
                    <a:pt x="168" y="52"/>
                    <a:pt x="159" y="43"/>
                  </a:cubicBezTo>
                  <a:cubicBezTo>
                    <a:pt x="151" y="34"/>
                    <a:pt x="149" y="21"/>
                    <a:pt x="154" y="11"/>
                  </a:cubicBezTo>
                  <a:cubicBezTo>
                    <a:pt x="146" y="6"/>
                    <a:pt x="137" y="3"/>
                    <a:pt x="128" y="0"/>
                  </a:cubicBezTo>
                  <a:cubicBezTo>
                    <a:pt x="124" y="11"/>
                    <a:pt x="114" y="19"/>
                    <a:pt x="101" y="19"/>
                  </a:cubicBezTo>
                  <a:cubicBezTo>
                    <a:pt x="89" y="19"/>
                    <a:pt x="78" y="11"/>
                    <a:pt x="74" y="0"/>
                  </a:cubicBezTo>
                  <a:cubicBezTo>
                    <a:pt x="65" y="3"/>
                    <a:pt x="56" y="6"/>
                    <a:pt x="49" y="11"/>
                  </a:cubicBezTo>
                  <a:cubicBezTo>
                    <a:pt x="54" y="21"/>
                    <a:pt x="52" y="34"/>
                    <a:pt x="43" y="43"/>
                  </a:cubicBezTo>
                  <a:cubicBezTo>
                    <a:pt x="34" y="52"/>
                    <a:pt x="21" y="54"/>
                    <a:pt x="10" y="49"/>
                  </a:cubicBezTo>
                  <a:cubicBezTo>
                    <a:pt x="6" y="57"/>
                    <a:pt x="2" y="65"/>
                    <a:pt x="0" y="75"/>
                  </a:cubicBezTo>
                  <a:cubicBezTo>
                    <a:pt x="11" y="79"/>
                    <a:pt x="19" y="89"/>
                    <a:pt x="19" y="102"/>
                  </a:cubicBezTo>
                  <a:cubicBezTo>
                    <a:pt x="19" y="114"/>
                    <a:pt x="11" y="125"/>
                    <a:pt x="0" y="129"/>
                  </a:cubicBezTo>
                  <a:cubicBezTo>
                    <a:pt x="2" y="138"/>
                    <a:pt x="6" y="146"/>
                    <a:pt x="10" y="154"/>
                  </a:cubicBezTo>
                  <a:cubicBezTo>
                    <a:pt x="21" y="149"/>
                    <a:pt x="34" y="151"/>
                    <a:pt x="43" y="160"/>
                  </a:cubicBezTo>
                  <a:cubicBezTo>
                    <a:pt x="52" y="169"/>
                    <a:pt x="54" y="182"/>
                    <a:pt x="49" y="192"/>
                  </a:cubicBezTo>
                  <a:cubicBezTo>
                    <a:pt x="56" y="197"/>
                    <a:pt x="65" y="201"/>
                    <a:pt x="74" y="203"/>
                  </a:cubicBezTo>
                  <a:cubicBezTo>
                    <a:pt x="78" y="192"/>
                    <a:pt x="89" y="184"/>
                    <a:pt x="101" y="184"/>
                  </a:cubicBezTo>
                  <a:cubicBezTo>
                    <a:pt x="114" y="184"/>
                    <a:pt x="124" y="192"/>
                    <a:pt x="128" y="203"/>
                  </a:cubicBezTo>
                  <a:cubicBezTo>
                    <a:pt x="137" y="201"/>
                    <a:pt x="146" y="197"/>
                    <a:pt x="154" y="192"/>
                  </a:cubicBezTo>
                  <a:cubicBezTo>
                    <a:pt x="149" y="182"/>
                    <a:pt x="151" y="169"/>
                    <a:pt x="159" y="160"/>
                  </a:cubicBezTo>
                  <a:cubicBezTo>
                    <a:pt x="168" y="151"/>
                    <a:pt x="181" y="149"/>
                    <a:pt x="192" y="154"/>
                  </a:cubicBezTo>
                  <a:cubicBezTo>
                    <a:pt x="197" y="146"/>
                    <a:pt x="200" y="138"/>
                    <a:pt x="203" y="129"/>
                  </a:cubicBezTo>
                  <a:cubicBezTo>
                    <a:pt x="192" y="125"/>
                    <a:pt x="184" y="114"/>
                    <a:pt x="184" y="102"/>
                  </a:cubicBezTo>
                  <a:close/>
                  <a:moveTo>
                    <a:pt x="101" y="148"/>
                  </a:moveTo>
                  <a:cubicBezTo>
                    <a:pt x="75" y="148"/>
                    <a:pt x="55" y="127"/>
                    <a:pt x="55" y="102"/>
                  </a:cubicBezTo>
                  <a:cubicBezTo>
                    <a:pt x="55" y="76"/>
                    <a:pt x="75" y="55"/>
                    <a:pt x="101" y="55"/>
                  </a:cubicBezTo>
                  <a:cubicBezTo>
                    <a:pt x="127" y="55"/>
                    <a:pt x="148" y="76"/>
                    <a:pt x="148" y="102"/>
                  </a:cubicBezTo>
                  <a:cubicBezTo>
                    <a:pt x="148" y="127"/>
                    <a:pt x="127" y="148"/>
                    <a:pt x="101" y="14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Freeform 16"/>
            <p:cNvSpPr>
              <a:spLocks noEditPoints="1"/>
            </p:cNvSpPr>
            <p:nvPr/>
          </p:nvSpPr>
          <p:spPr bwMode="auto">
            <a:xfrm>
              <a:off x="4207997" y="3203505"/>
              <a:ext cx="200298" cy="199925"/>
            </a:xfrm>
            <a:custGeom>
              <a:avLst/>
              <a:gdLst>
                <a:gd name="T0" fmla="*/ 50 w 101"/>
                <a:gd name="T1" fmla="*/ 0 h 101"/>
                <a:gd name="T2" fmla="*/ 0 w 101"/>
                <a:gd name="T3" fmla="*/ 51 h 101"/>
                <a:gd name="T4" fmla="*/ 50 w 101"/>
                <a:gd name="T5" fmla="*/ 101 h 101"/>
                <a:gd name="T6" fmla="*/ 101 w 101"/>
                <a:gd name="T7" fmla="*/ 51 h 101"/>
                <a:gd name="T8" fmla="*/ 50 w 101"/>
                <a:gd name="T9" fmla="*/ 0 h 101"/>
                <a:gd name="T10" fmla="*/ 50 w 101"/>
                <a:gd name="T11" fmla="*/ 81 h 101"/>
                <a:gd name="T12" fmla="*/ 19 w 101"/>
                <a:gd name="T13" fmla="*/ 51 h 101"/>
                <a:gd name="T14" fmla="*/ 50 w 101"/>
                <a:gd name="T15" fmla="*/ 20 h 101"/>
                <a:gd name="T16" fmla="*/ 81 w 101"/>
                <a:gd name="T17" fmla="*/ 51 h 101"/>
                <a:gd name="T18" fmla="*/ 50 w 101"/>
                <a:gd name="T19" fmla="*/ 81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1" h="101">
                  <a:moveTo>
                    <a:pt x="50" y="0"/>
                  </a:moveTo>
                  <a:cubicBezTo>
                    <a:pt x="22" y="0"/>
                    <a:pt x="0" y="23"/>
                    <a:pt x="0" y="51"/>
                  </a:cubicBezTo>
                  <a:cubicBezTo>
                    <a:pt x="0" y="78"/>
                    <a:pt x="22" y="101"/>
                    <a:pt x="50" y="101"/>
                  </a:cubicBezTo>
                  <a:cubicBezTo>
                    <a:pt x="78" y="101"/>
                    <a:pt x="101" y="78"/>
                    <a:pt x="101" y="51"/>
                  </a:cubicBezTo>
                  <a:cubicBezTo>
                    <a:pt x="101" y="23"/>
                    <a:pt x="78" y="0"/>
                    <a:pt x="50" y="0"/>
                  </a:cubicBezTo>
                  <a:close/>
                  <a:moveTo>
                    <a:pt x="50" y="81"/>
                  </a:moveTo>
                  <a:cubicBezTo>
                    <a:pt x="33" y="81"/>
                    <a:pt x="19" y="68"/>
                    <a:pt x="19" y="51"/>
                  </a:cubicBezTo>
                  <a:cubicBezTo>
                    <a:pt x="19" y="34"/>
                    <a:pt x="33" y="20"/>
                    <a:pt x="50" y="20"/>
                  </a:cubicBezTo>
                  <a:cubicBezTo>
                    <a:pt x="67" y="20"/>
                    <a:pt x="81" y="34"/>
                    <a:pt x="81" y="51"/>
                  </a:cubicBezTo>
                  <a:cubicBezTo>
                    <a:pt x="81" y="68"/>
                    <a:pt x="67" y="81"/>
                    <a:pt x="50" y="81"/>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0" name="Group 49"/>
          <p:cNvGrpSpPr/>
          <p:nvPr/>
        </p:nvGrpSpPr>
        <p:grpSpPr bwMode="auto">
          <a:xfrm>
            <a:off x="4508500" y="3714750"/>
            <a:ext cx="333375" cy="334963"/>
            <a:chOff x="4508443" y="3715288"/>
            <a:chExt cx="333478" cy="335154"/>
          </a:xfrm>
        </p:grpSpPr>
        <p:sp>
          <p:nvSpPr>
            <p:cNvPr id="51" name="Freeform 17"/>
            <p:cNvSpPr>
              <a:spLocks noEditPoints="1"/>
            </p:cNvSpPr>
            <p:nvPr/>
          </p:nvSpPr>
          <p:spPr bwMode="auto">
            <a:xfrm>
              <a:off x="4508443" y="3715288"/>
              <a:ext cx="333478" cy="335154"/>
            </a:xfrm>
            <a:custGeom>
              <a:avLst/>
              <a:gdLst>
                <a:gd name="T0" fmla="*/ 153 w 168"/>
                <a:gd name="T1" fmla="*/ 85 h 169"/>
                <a:gd name="T2" fmla="*/ 168 w 168"/>
                <a:gd name="T3" fmla="*/ 62 h 169"/>
                <a:gd name="T4" fmla="*/ 160 w 168"/>
                <a:gd name="T5" fmla="*/ 41 h 169"/>
                <a:gd name="T6" fmla="*/ 132 w 168"/>
                <a:gd name="T7" fmla="*/ 36 h 169"/>
                <a:gd name="T8" fmla="*/ 128 w 168"/>
                <a:gd name="T9" fmla="*/ 9 h 169"/>
                <a:gd name="T10" fmla="*/ 106 w 168"/>
                <a:gd name="T11" fmla="*/ 0 h 169"/>
                <a:gd name="T12" fmla="*/ 84 w 168"/>
                <a:gd name="T13" fmla="*/ 16 h 169"/>
                <a:gd name="T14" fmla="*/ 61 w 168"/>
                <a:gd name="T15" fmla="*/ 0 h 169"/>
                <a:gd name="T16" fmla="*/ 40 w 168"/>
                <a:gd name="T17" fmla="*/ 9 h 169"/>
                <a:gd name="T18" fmla="*/ 35 w 168"/>
                <a:gd name="T19" fmla="*/ 36 h 169"/>
                <a:gd name="T20" fmla="*/ 8 w 168"/>
                <a:gd name="T21" fmla="*/ 41 h 169"/>
                <a:gd name="T22" fmla="*/ 0 w 168"/>
                <a:gd name="T23" fmla="*/ 62 h 169"/>
                <a:gd name="T24" fmla="*/ 15 w 168"/>
                <a:gd name="T25" fmla="*/ 85 h 169"/>
                <a:gd name="T26" fmla="*/ 0 w 168"/>
                <a:gd name="T27" fmla="*/ 107 h 169"/>
                <a:gd name="T28" fmla="*/ 8 w 168"/>
                <a:gd name="T29" fmla="*/ 128 h 169"/>
                <a:gd name="T30" fmla="*/ 35 w 168"/>
                <a:gd name="T31" fmla="*/ 133 h 169"/>
                <a:gd name="T32" fmla="*/ 40 w 168"/>
                <a:gd name="T33" fmla="*/ 160 h 169"/>
                <a:gd name="T34" fmla="*/ 61 w 168"/>
                <a:gd name="T35" fmla="*/ 169 h 169"/>
                <a:gd name="T36" fmla="*/ 84 w 168"/>
                <a:gd name="T37" fmla="*/ 153 h 169"/>
                <a:gd name="T38" fmla="*/ 106 w 168"/>
                <a:gd name="T39" fmla="*/ 169 h 169"/>
                <a:gd name="T40" fmla="*/ 128 w 168"/>
                <a:gd name="T41" fmla="*/ 160 h 169"/>
                <a:gd name="T42" fmla="*/ 132 w 168"/>
                <a:gd name="T43" fmla="*/ 133 h 169"/>
                <a:gd name="T44" fmla="*/ 160 w 168"/>
                <a:gd name="T45" fmla="*/ 128 h 169"/>
                <a:gd name="T46" fmla="*/ 168 w 168"/>
                <a:gd name="T47" fmla="*/ 107 h 169"/>
                <a:gd name="T48" fmla="*/ 153 w 168"/>
                <a:gd name="T49" fmla="*/ 85 h 169"/>
                <a:gd name="T50" fmla="*/ 84 w 168"/>
                <a:gd name="T51" fmla="*/ 123 h 169"/>
                <a:gd name="T52" fmla="*/ 45 w 168"/>
                <a:gd name="T53" fmla="*/ 85 h 169"/>
                <a:gd name="T54" fmla="*/ 84 w 168"/>
                <a:gd name="T55" fmla="*/ 46 h 169"/>
                <a:gd name="T56" fmla="*/ 123 w 168"/>
                <a:gd name="T57" fmla="*/ 85 h 169"/>
                <a:gd name="T58" fmla="*/ 84 w 168"/>
                <a:gd name="T59" fmla="*/ 123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8" h="169">
                  <a:moveTo>
                    <a:pt x="153" y="85"/>
                  </a:moveTo>
                  <a:cubicBezTo>
                    <a:pt x="153" y="74"/>
                    <a:pt x="159" y="65"/>
                    <a:pt x="168" y="62"/>
                  </a:cubicBezTo>
                  <a:cubicBezTo>
                    <a:pt x="166" y="55"/>
                    <a:pt x="163" y="47"/>
                    <a:pt x="160" y="41"/>
                  </a:cubicBezTo>
                  <a:cubicBezTo>
                    <a:pt x="151" y="45"/>
                    <a:pt x="140" y="43"/>
                    <a:pt x="132" y="36"/>
                  </a:cubicBezTo>
                  <a:cubicBezTo>
                    <a:pt x="125" y="29"/>
                    <a:pt x="124" y="18"/>
                    <a:pt x="128" y="9"/>
                  </a:cubicBezTo>
                  <a:cubicBezTo>
                    <a:pt x="121" y="5"/>
                    <a:pt x="114" y="2"/>
                    <a:pt x="106" y="0"/>
                  </a:cubicBezTo>
                  <a:cubicBezTo>
                    <a:pt x="103" y="9"/>
                    <a:pt x="94" y="16"/>
                    <a:pt x="84" y="16"/>
                  </a:cubicBezTo>
                  <a:cubicBezTo>
                    <a:pt x="74" y="16"/>
                    <a:pt x="65" y="9"/>
                    <a:pt x="61" y="0"/>
                  </a:cubicBezTo>
                  <a:cubicBezTo>
                    <a:pt x="54" y="2"/>
                    <a:pt x="47" y="5"/>
                    <a:pt x="40" y="9"/>
                  </a:cubicBezTo>
                  <a:cubicBezTo>
                    <a:pt x="44" y="18"/>
                    <a:pt x="43" y="29"/>
                    <a:pt x="35" y="36"/>
                  </a:cubicBezTo>
                  <a:cubicBezTo>
                    <a:pt x="28" y="43"/>
                    <a:pt x="17" y="45"/>
                    <a:pt x="8" y="41"/>
                  </a:cubicBezTo>
                  <a:cubicBezTo>
                    <a:pt x="5" y="47"/>
                    <a:pt x="2" y="55"/>
                    <a:pt x="0" y="62"/>
                  </a:cubicBezTo>
                  <a:cubicBezTo>
                    <a:pt x="9" y="65"/>
                    <a:pt x="15" y="74"/>
                    <a:pt x="15" y="85"/>
                  </a:cubicBezTo>
                  <a:cubicBezTo>
                    <a:pt x="15" y="95"/>
                    <a:pt x="9" y="104"/>
                    <a:pt x="0" y="107"/>
                  </a:cubicBezTo>
                  <a:cubicBezTo>
                    <a:pt x="2" y="115"/>
                    <a:pt x="5" y="122"/>
                    <a:pt x="8" y="128"/>
                  </a:cubicBezTo>
                  <a:cubicBezTo>
                    <a:pt x="17" y="124"/>
                    <a:pt x="28" y="126"/>
                    <a:pt x="35" y="133"/>
                  </a:cubicBezTo>
                  <a:cubicBezTo>
                    <a:pt x="43" y="140"/>
                    <a:pt x="44" y="151"/>
                    <a:pt x="40" y="160"/>
                  </a:cubicBezTo>
                  <a:cubicBezTo>
                    <a:pt x="47" y="164"/>
                    <a:pt x="54" y="167"/>
                    <a:pt x="61" y="169"/>
                  </a:cubicBezTo>
                  <a:cubicBezTo>
                    <a:pt x="65" y="160"/>
                    <a:pt x="74" y="153"/>
                    <a:pt x="84" y="153"/>
                  </a:cubicBezTo>
                  <a:cubicBezTo>
                    <a:pt x="94" y="153"/>
                    <a:pt x="103" y="160"/>
                    <a:pt x="106" y="169"/>
                  </a:cubicBezTo>
                  <a:cubicBezTo>
                    <a:pt x="114" y="167"/>
                    <a:pt x="121" y="164"/>
                    <a:pt x="128" y="160"/>
                  </a:cubicBezTo>
                  <a:cubicBezTo>
                    <a:pt x="124" y="151"/>
                    <a:pt x="125" y="140"/>
                    <a:pt x="132" y="133"/>
                  </a:cubicBezTo>
                  <a:cubicBezTo>
                    <a:pt x="140" y="126"/>
                    <a:pt x="151" y="124"/>
                    <a:pt x="160" y="128"/>
                  </a:cubicBezTo>
                  <a:cubicBezTo>
                    <a:pt x="163" y="122"/>
                    <a:pt x="166" y="115"/>
                    <a:pt x="168" y="107"/>
                  </a:cubicBezTo>
                  <a:cubicBezTo>
                    <a:pt x="159" y="104"/>
                    <a:pt x="153" y="95"/>
                    <a:pt x="153" y="85"/>
                  </a:cubicBezTo>
                  <a:close/>
                  <a:moveTo>
                    <a:pt x="84" y="123"/>
                  </a:moveTo>
                  <a:cubicBezTo>
                    <a:pt x="63" y="123"/>
                    <a:pt x="45" y="106"/>
                    <a:pt x="45" y="85"/>
                  </a:cubicBezTo>
                  <a:cubicBezTo>
                    <a:pt x="45" y="63"/>
                    <a:pt x="63" y="46"/>
                    <a:pt x="84" y="46"/>
                  </a:cubicBezTo>
                  <a:cubicBezTo>
                    <a:pt x="105" y="46"/>
                    <a:pt x="123" y="63"/>
                    <a:pt x="123" y="85"/>
                  </a:cubicBezTo>
                  <a:cubicBezTo>
                    <a:pt x="123" y="106"/>
                    <a:pt x="105" y="123"/>
                    <a:pt x="84" y="123"/>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 name="Freeform 18"/>
            <p:cNvSpPr>
              <a:spLocks noEditPoints="1"/>
            </p:cNvSpPr>
            <p:nvPr/>
          </p:nvSpPr>
          <p:spPr bwMode="auto">
            <a:xfrm>
              <a:off x="4592607" y="3801062"/>
              <a:ext cx="165151" cy="166783"/>
            </a:xfrm>
            <a:custGeom>
              <a:avLst/>
              <a:gdLst>
                <a:gd name="T0" fmla="*/ 42 w 84"/>
                <a:gd name="T1" fmla="*/ 0 h 84"/>
                <a:gd name="T2" fmla="*/ 0 w 84"/>
                <a:gd name="T3" fmla="*/ 42 h 84"/>
                <a:gd name="T4" fmla="*/ 42 w 84"/>
                <a:gd name="T5" fmla="*/ 84 h 84"/>
                <a:gd name="T6" fmla="*/ 84 w 84"/>
                <a:gd name="T7" fmla="*/ 42 h 84"/>
                <a:gd name="T8" fmla="*/ 42 w 84"/>
                <a:gd name="T9" fmla="*/ 0 h 84"/>
                <a:gd name="T10" fmla="*/ 42 w 84"/>
                <a:gd name="T11" fmla="*/ 67 h 84"/>
                <a:gd name="T12" fmla="*/ 16 w 84"/>
                <a:gd name="T13" fmla="*/ 42 h 84"/>
                <a:gd name="T14" fmla="*/ 42 w 84"/>
                <a:gd name="T15" fmla="*/ 16 h 84"/>
                <a:gd name="T16" fmla="*/ 67 w 84"/>
                <a:gd name="T17" fmla="*/ 42 h 84"/>
                <a:gd name="T18" fmla="*/ 42 w 84"/>
                <a:gd name="T19" fmla="*/ 67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4" h="84">
                  <a:moveTo>
                    <a:pt x="42" y="0"/>
                  </a:moveTo>
                  <a:cubicBezTo>
                    <a:pt x="19" y="0"/>
                    <a:pt x="0" y="18"/>
                    <a:pt x="0" y="42"/>
                  </a:cubicBezTo>
                  <a:cubicBezTo>
                    <a:pt x="0" y="65"/>
                    <a:pt x="19" y="84"/>
                    <a:pt x="42" y="84"/>
                  </a:cubicBezTo>
                  <a:cubicBezTo>
                    <a:pt x="65" y="84"/>
                    <a:pt x="84" y="65"/>
                    <a:pt x="84" y="42"/>
                  </a:cubicBezTo>
                  <a:cubicBezTo>
                    <a:pt x="84" y="18"/>
                    <a:pt x="65" y="0"/>
                    <a:pt x="42" y="0"/>
                  </a:cubicBezTo>
                  <a:close/>
                  <a:moveTo>
                    <a:pt x="42" y="67"/>
                  </a:moveTo>
                  <a:cubicBezTo>
                    <a:pt x="28" y="67"/>
                    <a:pt x="16" y="56"/>
                    <a:pt x="16" y="42"/>
                  </a:cubicBezTo>
                  <a:cubicBezTo>
                    <a:pt x="16" y="27"/>
                    <a:pt x="28" y="16"/>
                    <a:pt x="42" y="16"/>
                  </a:cubicBezTo>
                  <a:cubicBezTo>
                    <a:pt x="56" y="16"/>
                    <a:pt x="67" y="27"/>
                    <a:pt x="67" y="42"/>
                  </a:cubicBezTo>
                  <a:cubicBezTo>
                    <a:pt x="67" y="56"/>
                    <a:pt x="56" y="67"/>
                    <a:pt x="42" y="67"/>
                  </a:cubicBezTo>
                  <a:close/>
                </a:path>
              </a:pathLst>
            </a:custGeom>
            <a:solidFill>
              <a:schemeClr val="accent3">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53" name="Group 52"/>
          <p:cNvGrpSpPr/>
          <p:nvPr/>
        </p:nvGrpSpPr>
        <p:grpSpPr bwMode="auto">
          <a:xfrm>
            <a:off x="3221038" y="2662238"/>
            <a:ext cx="762000" cy="763587"/>
            <a:chOff x="3220614" y="2662067"/>
            <a:chExt cx="762475" cy="763313"/>
          </a:xfrm>
        </p:grpSpPr>
        <p:sp>
          <p:nvSpPr>
            <p:cNvPr id="54" name="Freeform 19"/>
            <p:cNvSpPr>
              <a:spLocks noEditPoints="1"/>
            </p:cNvSpPr>
            <p:nvPr/>
          </p:nvSpPr>
          <p:spPr bwMode="auto">
            <a:xfrm>
              <a:off x="3220614" y="2662067"/>
              <a:ext cx="762475" cy="763313"/>
            </a:xfrm>
            <a:custGeom>
              <a:avLst/>
              <a:gdLst>
                <a:gd name="T0" fmla="*/ 349 w 385"/>
                <a:gd name="T1" fmla="*/ 192 h 385"/>
                <a:gd name="T2" fmla="*/ 385 w 385"/>
                <a:gd name="T3" fmla="*/ 141 h 385"/>
                <a:gd name="T4" fmla="*/ 365 w 385"/>
                <a:gd name="T5" fmla="*/ 92 h 385"/>
                <a:gd name="T6" fmla="*/ 303 w 385"/>
                <a:gd name="T7" fmla="*/ 82 h 385"/>
                <a:gd name="T8" fmla="*/ 292 w 385"/>
                <a:gd name="T9" fmla="*/ 20 h 385"/>
                <a:gd name="T10" fmla="*/ 244 w 385"/>
                <a:gd name="T11" fmla="*/ 0 h 385"/>
                <a:gd name="T12" fmla="*/ 193 w 385"/>
                <a:gd name="T13" fmla="*/ 36 h 385"/>
                <a:gd name="T14" fmla="*/ 141 w 385"/>
                <a:gd name="T15" fmla="*/ 0 h 385"/>
                <a:gd name="T16" fmla="*/ 93 w 385"/>
                <a:gd name="T17" fmla="*/ 20 h 385"/>
                <a:gd name="T18" fmla="*/ 82 w 385"/>
                <a:gd name="T19" fmla="*/ 82 h 385"/>
                <a:gd name="T20" fmla="*/ 20 w 385"/>
                <a:gd name="T21" fmla="*/ 92 h 385"/>
                <a:gd name="T22" fmla="*/ 0 w 385"/>
                <a:gd name="T23" fmla="*/ 141 h 385"/>
                <a:gd name="T24" fmla="*/ 36 w 385"/>
                <a:gd name="T25" fmla="*/ 192 h 385"/>
                <a:gd name="T26" fmla="*/ 0 w 385"/>
                <a:gd name="T27" fmla="*/ 244 h 385"/>
                <a:gd name="T28" fmla="*/ 20 w 385"/>
                <a:gd name="T29" fmla="*/ 292 h 385"/>
                <a:gd name="T30" fmla="*/ 82 w 385"/>
                <a:gd name="T31" fmla="*/ 303 h 385"/>
                <a:gd name="T32" fmla="*/ 93 w 385"/>
                <a:gd name="T33" fmla="*/ 365 h 385"/>
                <a:gd name="T34" fmla="*/ 141 w 385"/>
                <a:gd name="T35" fmla="*/ 385 h 385"/>
                <a:gd name="T36" fmla="*/ 193 w 385"/>
                <a:gd name="T37" fmla="*/ 349 h 385"/>
                <a:gd name="T38" fmla="*/ 244 w 385"/>
                <a:gd name="T39" fmla="*/ 385 h 385"/>
                <a:gd name="T40" fmla="*/ 292 w 385"/>
                <a:gd name="T41" fmla="*/ 365 h 385"/>
                <a:gd name="T42" fmla="*/ 303 w 385"/>
                <a:gd name="T43" fmla="*/ 303 h 385"/>
                <a:gd name="T44" fmla="*/ 365 w 385"/>
                <a:gd name="T45" fmla="*/ 292 h 385"/>
                <a:gd name="T46" fmla="*/ 385 w 385"/>
                <a:gd name="T47" fmla="*/ 244 h 385"/>
                <a:gd name="T48" fmla="*/ 349 w 385"/>
                <a:gd name="T49" fmla="*/ 192 h 385"/>
                <a:gd name="T50" fmla="*/ 193 w 385"/>
                <a:gd name="T51" fmla="*/ 281 h 385"/>
                <a:gd name="T52" fmla="*/ 104 w 385"/>
                <a:gd name="T53" fmla="*/ 192 h 385"/>
                <a:gd name="T54" fmla="*/ 193 w 385"/>
                <a:gd name="T55" fmla="*/ 104 h 385"/>
                <a:gd name="T56" fmla="*/ 281 w 385"/>
                <a:gd name="T57" fmla="*/ 192 h 385"/>
                <a:gd name="T58" fmla="*/ 193 w 385"/>
                <a:gd name="T59" fmla="*/ 281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85" h="385">
                  <a:moveTo>
                    <a:pt x="349" y="192"/>
                  </a:moveTo>
                  <a:cubicBezTo>
                    <a:pt x="349" y="169"/>
                    <a:pt x="364" y="148"/>
                    <a:pt x="385" y="141"/>
                  </a:cubicBezTo>
                  <a:cubicBezTo>
                    <a:pt x="381" y="124"/>
                    <a:pt x="374" y="107"/>
                    <a:pt x="365" y="92"/>
                  </a:cubicBezTo>
                  <a:cubicBezTo>
                    <a:pt x="345" y="102"/>
                    <a:pt x="320" y="98"/>
                    <a:pt x="303" y="82"/>
                  </a:cubicBezTo>
                  <a:cubicBezTo>
                    <a:pt x="287" y="65"/>
                    <a:pt x="283" y="40"/>
                    <a:pt x="292" y="20"/>
                  </a:cubicBezTo>
                  <a:cubicBezTo>
                    <a:pt x="277" y="11"/>
                    <a:pt x="261" y="4"/>
                    <a:pt x="244" y="0"/>
                  </a:cubicBezTo>
                  <a:cubicBezTo>
                    <a:pt x="236" y="21"/>
                    <a:pt x="216" y="36"/>
                    <a:pt x="193" y="36"/>
                  </a:cubicBezTo>
                  <a:cubicBezTo>
                    <a:pt x="169" y="36"/>
                    <a:pt x="149" y="21"/>
                    <a:pt x="141" y="0"/>
                  </a:cubicBezTo>
                  <a:cubicBezTo>
                    <a:pt x="124" y="4"/>
                    <a:pt x="108" y="11"/>
                    <a:pt x="93" y="20"/>
                  </a:cubicBezTo>
                  <a:cubicBezTo>
                    <a:pt x="102" y="40"/>
                    <a:pt x="99" y="65"/>
                    <a:pt x="82" y="82"/>
                  </a:cubicBezTo>
                  <a:cubicBezTo>
                    <a:pt x="65" y="98"/>
                    <a:pt x="40" y="102"/>
                    <a:pt x="20" y="92"/>
                  </a:cubicBezTo>
                  <a:cubicBezTo>
                    <a:pt x="11" y="107"/>
                    <a:pt x="5" y="124"/>
                    <a:pt x="0" y="141"/>
                  </a:cubicBezTo>
                  <a:cubicBezTo>
                    <a:pt x="21" y="148"/>
                    <a:pt x="36" y="169"/>
                    <a:pt x="36" y="192"/>
                  </a:cubicBezTo>
                  <a:cubicBezTo>
                    <a:pt x="36" y="216"/>
                    <a:pt x="21" y="236"/>
                    <a:pt x="0" y="244"/>
                  </a:cubicBezTo>
                  <a:cubicBezTo>
                    <a:pt x="5" y="261"/>
                    <a:pt x="11" y="277"/>
                    <a:pt x="20" y="292"/>
                  </a:cubicBezTo>
                  <a:cubicBezTo>
                    <a:pt x="40" y="283"/>
                    <a:pt x="65" y="286"/>
                    <a:pt x="82" y="303"/>
                  </a:cubicBezTo>
                  <a:cubicBezTo>
                    <a:pt x="99" y="320"/>
                    <a:pt x="102" y="344"/>
                    <a:pt x="93" y="365"/>
                  </a:cubicBezTo>
                  <a:cubicBezTo>
                    <a:pt x="108" y="373"/>
                    <a:pt x="124" y="380"/>
                    <a:pt x="141" y="385"/>
                  </a:cubicBezTo>
                  <a:cubicBezTo>
                    <a:pt x="149" y="364"/>
                    <a:pt x="169" y="349"/>
                    <a:pt x="193" y="349"/>
                  </a:cubicBezTo>
                  <a:cubicBezTo>
                    <a:pt x="216" y="349"/>
                    <a:pt x="236" y="364"/>
                    <a:pt x="244" y="385"/>
                  </a:cubicBezTo>
                  <a:cubicBezTo>
                    <a:pt x="261" y="380"/>
                    <a:pt x="277" y="373"/>
                    <a:pt x="292" y="365"/>
                  </a:cubicBezTo>
                  <a:cubicBezTo>
                    <a:pt x="283" y="344"/>
                    <a:pt x="287" y="320"/>
                    <a:pt x="303" y="303"/>
                  </a:cubicBezTo>
                  <a:cubicBezTo>
                    <a:pt x="320" y="286"/>
                    <a:pt x="345" y="283"/>
                    <a:pt x="365" y="292"/>
                  </a:cubicBezTo>
                  <a:cubicBezTo>
                    <a:pt x="374" y="277"/>
                    <a:pt x="381" y="261"/>
                    <a:pt x="385" y="244"/>
                  </a:cubicBezTo>
                  <a:cubicBezTo>
                    <a:pt x="364" y="236"/>
                    <a:pt x="349" y="216"/>
                    <a:pt x="349" y="192"/>
                  </a:cubicBezTo>
                  <a:close/>
                  <a:moveTo>
                    <a:pt x="193" y="281"/>
                  </a:moveTo>
                  <a:cubicBezTo>
                    <a:pt x="144" y="281"/>
                    <a:pt x="104" y="241"/>
                    <a:pt x="104" y="192"/>
                  </a:cubicBezTo>
                  <a:cubicBezTo>
                    <a:pt x="104" y="143"/>
                    <a:pt x="144" y="104"/>
                    <a:pt x="193" y="104"/>
                  </a:cubicBezTo>
                  <a:cubicBezTo>
                    <a:pt x="241" y="104"/>
                    <a:pt x="281" y="143"/>
                    <a:pt x="281" y="192"/>
                  </a:cubicBezTo>
                  <a:cubicBezTo>
                    <a:pt x="281" y="241"/>
                    <a:pt x="241" y="281"/>
                    <a:pt x="193" y="281"/>
                  </a:cubicBez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 name="Freeform 20"/>
            <p:cNvSpPr>
              <a:spLocks noEditPoints="1"/>
            </p:cNvSpPr>
            <p:nvPr/>
          </p:nvSpPr>
          <p:spPr bwMode="auto">
            <a:xfrm>
              <a:off x="3412821" y="2852499"/>
              <a:ext cx="379650" cy="380863"/>
            </a:xfrm>
            <a:custGeom>
              <a:avLst/>
              <a:gdLst>
                <a:gd name="T0" fmla="*/ 96 w 192"/>
                <a:gd name="T1" fmla="*/ 0 h 192"/>
                <a:gd name="T2" fmla="*/ 0 w 192"/>
                <a:gd name="T3" fmla="*/ 96 h 192"/>
                <a:gd name="T4" fmla="*/ 96 w 192"/>
                <a:gd name="T5" fmla="*/ 192 h 192"/>
                <a:gd name="T6" fmla="*/ 192 w 192"/>
                <a:gd name="T7" fmla="*/ 96 h 192"/>
                <a:gd name="T8" fmla="*/ 96 w 192"/>
                <a:gd name="T9" fmla="*/ 0 h 192"/>
                <a:gd name="T10" fmla="*/ 96 w 192"/>
                <a:gd name="T11" fmla="*/ 143 h 192"/>
                <a:gd name="T12" fmla="*/ 49 w 192"/>
                <a:gd name="T13" fmla="*/ 96 h 192"/>
                <a:gd name="T14" fmla="*/ 96 w 192"/>
                <a:gd name="T15" fmla="*/ 49 h 192"/>
                <a:gd name="T16" fmla="*/ 142 w 192"/>
                <a:gd name="T17" fmla="*/ 96 h 192"/>
                <a:gd name="T18" fmla="*/ 96 w 192"/>
                <a:gd name="T19" fmla="*/ 143 h 1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2" h="192">
                  <a:moveTo>
                    <a:pt x="96" y="0"/>
                  </a:moveTo>
                  <a:cubicBezTo>
                    <a:pt x="43" y="0"/>
                    <a:pt x="0" y="43"/>
                    <a:pt x="0" y="96"/>
                  </a:cubicBezTo>
                  <a:cubicBezTo>
                    <a:pt x="0" y="149"/>
                    <a:pt x="43" y="192"/>
                    <a:pt x="96" y="192"/>
                  </a:cubicBezTo>
                  <a:cubicBezTo>
                    <a:pt x="149" y="192"/>
                    <a:pt x="192" y="149"/>
                    <a:pt x="192" y="96"/>
                  </a:cubicBezTo>
                  <a:cubicBezTo>
                    <a:pt x="192" y="43"/>
                    <a:pt x="149" y="0"/>
                    <a:pt x="96" y="0"/>
                  </a:cubicBezTo>
                  <a:close/>
                  <a:moveTo>
                    <a:pt x="96" y="143"/>
                  </a:moveTo>
                  <a:cubicBezTo>
                    <a:pt x="70" y="143"/>
                    <a:pt x="49" y="122"/>
                    <a:pt x="49" y="96"/>
                  </a:cubicBezTo>
                  <a:cubicBezTo>
                    <a:pt x="49" y="70"/>
                    <a:pt x="70" y="49"/>
                    <a:pt x="96" y="49"/>
                  </a:cubicBezTo>
                  <a:cubicBezTo>
                    <a:pt x="121" y="49"/>
                    <a:pt x="142" y="70"/>
                    <a:pt x="142" y="96"/>
                  </a:cubicBezTo>
                  <a:cubicBezTo>
                    <a:pt x="142" y="122"/>
                    <a:pt x="121" y="143"/>
                    <a:pt x="96" y="143"/>
                  </a:cubicBezTo>
                  <a:close/>
                </a:path>
              </a:pathLst>
            </a:custGeom>
            <a:solidFill>
              <a:schemeClr val="accent3">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56" name="Freeform 21"/>
          <p:cNvSpPr>
            <a:spLocks noEditPoints="1"/>
          </p:cNvSpPr>
          <p:nvPr/>
        </p:nvSpPr>
        <p:spPr bwMode="auto">
          <a:xfrm>
            <a:off x="3602038" y="3541713"/>
            <a:ext cx="763587" cy="762000"/>
          </a:xfrm>
          <a:custGeom>
            <a:avLst/>
            <a:gdLst>
              <a:gd name="T0" fmla="*/ 349 w 385"/>
              <a:gd name="T1" fmla="*/ 193 h 385"/>
              <a:gd name="T2" fmla="*/ 385 w 385"/>
              <a:gd name="T3" fmla="*/ 141 h 385"/>
              <a:gd name="T4" fmla="*/ 365 w 385"/>
              <a:gd name="T5" fmla="*/ 93 h 385"/>
              <a:gd name="T6" fmla="*/ 303 w 385"/>
              <a:gd name="T7" fmla="*/ 82 h 385"/>
              <a:gd name="T8" fmla="*/ 292 w 385"/>
              <a:gd name="T9" fmla="*/ 20 h 385"/>
              <a:gd name="T10" fmla="*/ 244 w 385"/>
              <a:gd name="T11" fmla="*/ 0 h 385"/>
              <a:gd name="T12" fmla="*/ 192 w 385"/>
              <a:gd name="T13" fmla="*/ 36 h 385"/>
              <a:gd name="T14" fmla="*/ 141 w 385"/>
              <a:gd name="T15" fmla="*/ 0 h 385"/>
              <a:gd name="T16" fmla="*/ 92 w 385"/>
              <a:gd name="T17" fmla="*/ 20 h 385"/>
              <a:gd name="T18" fmla="*/ 82 w 385"/>
              <a:gd name="T19" fmla="*/ 82 h 385"/>
              <a:gd name="T20" fmla="*/ 20 w 385"/>
              <a:gd name="T21" fmla="*/ 93 h 385"/>
              <a:gd name="T22" fmla="*/ 0 w 385"/>
              <a:gd name="T23" fmla="*/ 141 h 385"/>
              <a:gd name="T24" fmla="*/ 36 w 385"/>
              <a:gd name="T25" fmla="*/ 193 h 385"/>
              <a:gd name="T26" fmla="*/ 0 w 385"/>
              <a:gd name="T27" fmla="*/ 244 h 385"/>
              <a:gd name="T28" fmla="*/ 20 w 385"/>
              <a:gd name="T29" fmla="*/ 293 h 385"/>
              <a:gd name="T30" fmla="*/ 82 w 385"/>
              <a:gd name="T31" fmla="*/ 304 h 385"/>
              <a:gd name="T32" fmla="*/ 92 w 385"/>
              <a:gd name="T33" fmla="*/ 365 h 385"/>
              <a:gd name="T34" fmla="*/ 141 w 385"/>
              <a:gd name="T35" fmla="*/ 385 h 385"/>
              <a:gd name="T36" fmla="*/ 192 w 385"/>
              <a:gd name="T37" fmla="*/ 349 h 385"/>
              <a:gd name="T38" fmla="*/ 244 w 385"/>
              <a:gd name="T39" fmla="*/ 385 h 385"/>
              <a:gd name="T40" fmla="*/ 292 w 385"/>
              <a:gd name="T41" fmla="*/ 365 h 385"/>
              <a:gd name="T42" fmla="*/ 303 w 385"/>
              <a:gd name="T43" fmla="*/ 304 h 385"/>
              <a:gd name="T44" fmla="*/ 365 w 385"/>
              <a:gd name="T45" fmla="*/ 293 h 385"/>
              <a:gd name="T46" fmla="*/ 385 w 385"/>
              <a:gd name="T47" fmla="*/ 244 h 385"/>
              <a:gd name="T48" fmla="*/ 349 w 385"/>
              <a:gd name="T49" fmla="*/ 193 h 385"/>
              <a:gd name="T50" fmla="*/ 192 w 385"/>
              <a:gd name="T51" fmla="*/ 281 h 385"/>
              <a:gd name="T52" fmla="*/ 104 w 385"/>
              <a:gd name="T53" fmla="*/ 193 h 385"/>
              <a:gd name="T54" fmla="*/ 192 w 385"/>
              <a:gd name="T55" fmla="*/ 104 h 385"/>
              <a:gd name="T56" fmla="*/ 281 w 385"/>
              <a:gd name="T57" fmla="*/ 193 h 385"/>
              <a:gd name="T58" fmla="*/ 192 w 385"/>
              <a:gd name="T59" fmla="*/ 281 h 385"/>
              <a:gd name="T60" fmla="*/ 192 w 385"/>
              <a:gd name="T61" fmla="*/ 243 h 385"/>
              <a:gd name="T62" fmla="*/ 142 w 385"/>
              <a:gd name="T63" fmla="*/ 193 h 385"/>
              <a:gd name="T64" fmla="*/ 192 w 385"/>
              <a:gd name="T65" fmla="*/ 143 h 385"/>
              <a:gd name="T66" fmla="*/ 242 w 385"/>
              <a:gd name="T67" fmla="*/ 193 h 385"/>
              <a:gd name="T68" fmla="*/ 192 w 385"/>
              <a:gd name="T69" fmla="*/ 243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5" h="385">
                <a:moveTo>
                  <a:pt x="349" y="193"/>
                </a:moveTo>
                <a:cubicBezTo>
                  <a:pt x="349" y="169"/>
                  <a:pt x="364" y="149"/>
                  <a:pt x="385" y="141"/>
                </a:cubicBezTo>
                <a:cubicBezTo>
                  <a:pt x="380" y="124"/>
                  <a:pt x="373" y="108"/>
                  <a:pt x="365" y="93"/>
                </a:cubicBezTo>
                <a:cubicBezTo>
                  <a:pt x="344" y="102"/>
                  <a:pt x="320" y="99"/>
                  <a:pt x="303" y="82"/>
                </a:cubicBezTo>
                <a:cubicBezTo>
                  <a:pt x="286" y="65"/>
                  <a:pt x="283" y="41"/>
                  <a:pt x="292" y="20"/>
                </a:cubicBezTo>
                <a:cubicBezTo>
                  <a:pt x="277" y="12"/>
                  <a:pt x="261" y="5"/>
                  <a:pt x="244" y="0"/>
                </a:cubicBezTo>
                <a:cubicBezTo>
                  <a:pt x="236" y="21"/>
                  <a:pt x="216" y="36"/>
                  <a:pt x="192" y="36"/>
                </a:cubicBezTo>
                <a:cubicBezTo>
                  <a:pt x="169" y="36"/>
                  <a:pt x="148" y="21"/>
                  <a:pt x="141" y="0"/>
                </a:cubicBezTo>
                <a:cubicBezTo>
                  <a:pt x="124" y="5"/>
                  <a:pt x="107" y="12"/>
                  <a:pt x="92" y="20"/>
                </a:cubicBezTo>
                <a:cubicBezTo>
                  <a:pt x="102" y="41"/>
                  <a:pt x="98" y="65"/>
                  <a:pt x="82" y="82"/>
                </a:cubicBezTo>
                <a:cubicBezTo>
                  <a:pt x="65" y="99"/>
                  <a:pt x="40" y="102"/>
                  <a:pt x="20" y="93"/>
                </a:cubicBezTo>
                <a:cubicBezTo>
                  <a:pt x="11" y="108"/>
                  <a:pt x="4" y="124"/>
                  <a:pt x="0" y="141"/>
                </a:cubicBezTo>
                <a:cubicBezTo>
                  <a:pt x="21" y="149"/>
                  <a:pt x="36" y="169"/>
                  <a:pt x="36" y="193"/>
                </a:cubicBezTo>
                <a:cubicBezTo>
                  <a:pt x="36" y="216"/>
                  <a:pt x="21" y="237"/>
                  <a:pt x="0" y="244"/>
                </a:cubicBezTo>
                <a:cubicBezTo>
                  <a:pt x="4" y="261"/>
                  <a:pt x="11" y="278"/>
                  <a:pt x="20" y="293"/>
                </a:cubicBezTo>
                <a:cubicBezTo>
                  <a:pt x="40" y="283"/>
                  <a:pt x="65" y="287"/>
                  <a:pt x="82" y="304"/>
                </a:cubicBezTo>
                <a:cubicBezTo>
                  <a:pt x="98" y="320"/>
                  <a:pt x="102" y="345"/>
                  <a:pt x="92" y="365"/>
                </a:cubicBezTo>
                <a:cubicBezTo>
                  <a:pt x="107" y="374"/>
                  <a:pt x="124" y="381"/>
                  <a:pt x="141" y="385"/>
                </a:cubicBezTo>
                <a:cubicBezTo>
                  <a:pt x="148" y="364"/>
                  <a:pt x="169" y="349"/>
                  <a:pt x="192" y="349"/>
                </a:cubicBezTo>
                <a:cubicBezTo>
                  <a:pt x="216" y="349"/>
                  <a:pt x="236" y="364"/>
                  <a:pt x="244" y="385"/>
                </a:cubicBezTo>
                <a:cubicBezTo>
                  <a:pt x="261" y="381"/>
                  <a:pt x="277" y="374"/>
                  <a:pt x="292" y="365"/>
                </a:cubicBezTo>
                <a:cubicBezTo>
                  <a:pt x="283" y="345"/>
                  <a:pt x="286" y="320"/>
                  <a:pt x="303" y="304"/>
                </a:cubicBezTo>
                <a:cubicBezTo>
                  <a:pt x="320" y="287"/>
                  <a:pt x="344" y="283"/>
                  <a:pt x="365" y="293"/>
                </a:cubicBezTo>
                <a:cubicBezTo>
                  <a:pt x="373" y="278"/>
                  <a:pt x="380" y="261"/>
                  <a:pt x="385" y="244"/>
                </a:cubicBezTo>
                <a:cubicBezTo>
                  <a:pt x="364" y="237"/>
                  <a:pt x="349" y="216"/>
                  <a:pt x="349" y="193"/>
                </a:cubicBezTo>
                <a:close/>
                <a:moveTo>
                  <a:pt x="192" y="281"/>
                </a:moveTo>
                <a:cubicBezTo>
                  <a:pt x="143" y="281"/>
                  <a:pt x="104" y="242"/>
                  <a:pt x="104" y="193"/>
                </a:cubicBezTo>
                <a:cubicBezTo>
                  <a:pt x="104" y="144"/>
                  <a:pt x="143" y="104"/>
                  <a:pt x="192" y="104"/>
                </a:cubicBezTo>
                <a:cubicBezTo>
                  <a:pt x="241" y="104"/>
                  <a:pt x="281" y="144"/>
                  <a:pt x="281" y="193"/>
                </a:cubicBezTo>
                <a:cubicBezTo>
                  <a:pt x="281" y="242"/>
                  <a:pt x="241" y="281"/>
                  <a:pt x="192" y="281"/>
                </a:cubicBezTo>
                <a:close/>
                <a:moveTo>
                  <a:pt x="192" y="243"/>
                </a:moveTo>
                <a:cubicBezTo>
                  <a:pt x="165" y="243"/>
                  <a:pt x="142" y="220"/>
                  <a:pt x="142" y="193"/>
                </a:cubicBezTo>
                <a:cubicBezTo>
                  <a:pt x="142" y="165"/>
                  <a:pt x="165" y="143"/>
                  <a:pt x="192" y="143"/>
                </a:cubicBezTo>
                <a:cubicBezTo>
                  <a:pt x="220" y="143"/>
                  <a:pt x="242" y="165"/>
                  <a:pt x="242" y="193"/>
                </a:cubicBezTo>
                <a:cubicBezTo>
                  <a:pt x="242" y="220"/>
                  <a:pt x="220" y="243"/>
                  <a:pt x="192" y="243"/>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57" name="Group 56"/>
          <p:cNvGrpSpPr/>
          <p:nvPr/>
        </p:nvGrpSpPr>
        <p:grpSpPr bwMode="auto">
          <a:xfrm>
            <a:off x="3381375" y="4235450"/>
            <a:ext cx="438150" cy="438150"/>
            <a:chOff x="3380650" y="4234777"/>
            <a:chExt cx="438214" cy="438214"/>
          </a:xfrm>
        </p:grpSpPr>
        <p:sp>
          <p:nvSpPr>
            <p:cNvPr id="58" name="Freeform 22"/>
            <p:cNvSpPr>
              <a:spLocks noEditPoints="1"/>
            </p:cNvSpPr>
            <p:nvPr/>
          </p:nvSpPr>
          <p:spPr bwMode="auto">
            <a:xfrm>
              <a:off x="3380650" y="4234777"/>
              <a:ext cx="438214" cy="438214"/>
            </a:xfrm>
            <a:custGeom>
              <a:avLst/>
              <a:gdLst>
                <a:gd name="T0" fmla="*/ 201 w 221"/>
                <a:gd name="T1" fmla="*/ 111 h 221"/>
                <a:gd name="T2" fmla="*/ 221 w 221"/>
                <a:gd name="T3" fmla="*/ 81 h 221"/>
                <a:gd name="T4" fmla="*/ 210 w 221"/>
                <a:gd name="T5" fmla="*/ 53 h 221"/>
                <a:gd name="T6" fmla="*/ 174 w 221"/>
                <a:gd name="T7" fmla="*/ 47 h 221"/>
                <a:gd name="T8" fmla="*/ 168 w 221"/>
                <a:gd name="T9" fmla="*/ 11 h 221"/>
                <a:gd name="T10" fmla="*/ 140 w 221"/>
                <a:gd name="T11" fmla="*/ 0 h 221"/>
                <a:gd name="T12" fmla="*/ 111 w 221"/>
                <a:gd name="T13" fmla="*/ 21 h 221"/>
                <a:gd name="T14" fmla="*/ 81 w 221"/>
                <a:gd name="T15" fmla="*/ 0 h 221"/>
                <a:gd name="T16" fmla="*/ 53 w 221"/>
                <a:gd name="T17" fmla="*/ 11 h 221"/>
                <a:gd name="T18" fmla="*/ 47 w 221"/>
                <a:gd name="T19" fmla="*/ 47 h 221"/>
                <a:gd name="T20" fmla="*/ 11 w 221"/>
                <a:gd name="T21" fmla="*/ 53 h 221"/>
                <a:gd name="T22" fmla="*/ 0 w 221"/>
                <a:gd name="T23" fmla="*/ 81 h 221"/>
                <a:gd name="T24" fmla="*/ 21 w 221"/>
                <a:gd name="T25" fmla="*/ 111 h 221"/>
                <a:gd name="T26" fmla="*/ 0 w 221"/>
                <a:gd name="T27" fmla="*/ 140 h 221"/>
                <a:gd name="T28" fmla="*/ 11 w 221"/>
                <a:gd name="T29" fmla="*/ 168 h 221"/>
                <a:gd name="T30" fmla="*/ 47 w 221"/>
                <a:gd name="T31" fmla="*/ 174 h 221"/>
                <a:gd name="T32" fmla="*/ 53 w 221"/>
                <a:gd name="T33" fmla="*/ 210 h 221"/>
                <a:gd name="T34" fmla="*/ 81 w 221"/>
                <a:gd name="T35" fmla="*/ 221 h 221"/>
                <a:gd name="T36" fmla="*/ 111 w 221"/>
                <a:gd name="T37" fmla="*/ 201 h 221"/>
                <a:gd name="T38" fmla="*/ 140 w 221"/>
                <a:gd name="T39" fmla="*/ 221 h 221"/>
                <a:gd name="T40" fmla="*/ 168 w 221"/>
                <a:gd name="T41" fmla="*/ 210 h 221"/>
                <a:gd name="T42" fmla="*/ 174 w 221"/>
                <a:gd name="T43" fmla="*/ 174 h 221"/>
                <a:gd name="T44" fmla="*/ 210 w 221"/>
                <a:gd name="T45" fmla="*/ 168 h 221"/>
                <a:gd name="T46" fmla="*/ 221 w 221"/>
                <a:gd name="T47" fmla="*/ 140 h 221"/>
                <a:gd name="T48" fmla="*/ 201 w 221"/>
                <a:gd name="T49" fmla="*/ 111 h 221"/>
                <a:gd name="T50" fmla="*/ 111 w 221"/>
                <a:gd name="T51" fmla="*/ 161 h 221"/>
                <a:gd name="T52" fmla="*/ 60 w 221"/>
                <a:gd name="T53" fmla="*/ 111 h 221"/>
                <a:gd name="T54" fmla="*/ 111 w 221"/>
                <a:gd name="T55" fmla="*/ 60 h 221"/>
                <a:gd name="T56" fmla="*/ 161 w 221"/>
                <a:gd name="T57" fmla="*/ 111 h 221"/>
                <a:gd name="T58" fmla="*/ 111 w 221"/>
                <a:gd name="T59" fmla="*/ 161 h 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21" h="221">
                  <a:moveTo>
                    <a:pt x="201" y="111"/>
                  </a:moveTo>
                  <a:cubicBezTo>
                    <a:pt x="201" y="97"/>
                    <a:pt x="209" y="85"/>
                    <a:pt x="221" y="81"/>
                  </a:cubicBezTo>
                  <a:cubicBezTo>
                    <a:pt x="219" y="71"/>
                    <a:pt x="215" y="62"/>
                    <a:pt x="210" y="53"/>
                  </a:cubicBezTo>
                  <a:cubicBezTo>
                    <a:pt x="198" y="59"/>
                    <a:pt x="184" y="57"/>
                    <a:pt x="174" y="47"/>
                  </a:cubicBezTo>
                  <a:cubicBezTo>
                    <a:pt x="165" y="37"/>
                    <a:pt x="162" y="23"/>
                    <a:pt x="168" y="11"/>
                  </a:cubicBezTo>
                  <a:cubicBezTo>
                    <a:pt x="159" y="6"/>
                    <a:pt x="150" y="3"/>
                    <a:pt x="140" y="0"/>
                  </a:cubicBezTo>
                  <a:cubicBezTo>
                    <a:pt x="136" y="12"/>
                    <a:pt x="124" y="21"/>
                    <a:pt x="111" y="21"/>
                  </a:cubicBezTo>
                  <a:cubicBezTo>
                    <a:pt x="97" y="21"/>
                    <a:pt x="85" y="12"/>
                    <a:pt x="81" y="0"/>
                  </a:cubicBezTo>
                  <a:cubicBezTo>
                    <a:pt x="71" y="3"/>
                    <a:pt x="62" y="6"/>
                    <a:pt x="53" y="11"/>
                  </a:cubicBezTo>
                  <a:cubicBezTo>
                    <a:pt x="59" y="23"/>
                    <a:pt x="57" y="37"/>
                    <a:pt x="47" y="47"/>
                  </a:cubicBezTo>
                  <a:cubicBezTo>
                    <a:pt x="37" y="57"/>
                    <a:pt x="23" y="59"/>
                    <a:pt x="11" y="53"/>
                  </a:cubicBezTo>
                  <a:cubicBezTo>
                    <a:pt x="6" y="62"/>
                    <a:pt x="2" y="71"/>
                    <a:pt x="0" y="81"/>
                  </a:cubicBezTo>
                  <a:cubicBezTo>
                    <a:pt x="12" y="85"/>
                    <a:pt x="21" y="97"/>
                    <a:pt x="21" y="111"/>
                  </a:cubicBezTo>
                  <a:cubicBezTo>
                    <a:pt x="21" y="124"/>
                    <a:pt x="12" y="136"/>
                    <a:pt x="0" y="140"/>
                  </a:cubicBezTo>
                  <a:cubicBezTo>
                    <a:pt x="2" y="150"/>
                    <a:pt x="6" y="159"/>
                    <a:pt x="11" y="168"/>
                  </a:cubicBezTo>
                  <a:cubicBezTo>
                    <a:pt x="23" y="163"/>
                    <a:pt x="37" y="165"/>
                    <a:pt x="47" y="174"/>
                  </a:cubicBezTo>
                  <a:cubicBezTo>
                    <a:pt x="57" y="184"/>
                    <a:pt x="59" y="198"/>
                    <a:pt x="53" y="210"/>
                  </a:cubicBezTo>
                  <a:cubicBezTo>
                    <a:pt x="62" y="215"/>
                    <a:pt x="71" y="219"/>
                    <a:pt x="81" y="221"/>
                  </a:cubicBezTo>
                  <a:cubicBezTo>
                    <a:pt x="85" y="209"/>
                    <a:pt x="97" y="201"/>
                    <a:pt x="111" y="201"/>
                  </a:cubicBezTo>
                  <a:cubicBezTo>
                    <a:pt x="124" y="201"/>
                    <a:pt x="136" y="209"/>
                    <a:pt x="140" y="221"/>
                  </a:cubicBezTo>
                  <a:cubicBezTo>
                    <a:pt x="150" y="219"/>
                    <a:pt x="159" y="215"/>
                    <a:pt x="168" y="210"/>
                  </a:cubicBezTo>
                  <a:cubicBezTo>
                    <a:pt x="162" y="198"/>
                    <a:pt x="165" y="184"/>
                    <a:pt x="174" y="174"/>
                  </a:cubicBezTo>
                  <a:cubicBezTo>
                    <a:pt x="184" y="165"/>
                    <a:pt x="198" y="163"/>
                    <a:pt x="210" y="168"/>
                  </a:cubicBezTo>
                  <a:cubicBezTo>
                    <a:pt x="215" y="159"/>
                    <a:pt x="219" y="150"/>
                    <a:pt x="221" y="140"/>
                  </a:cubicBezTo>
                  <a:cubicBezTo>
                    <a:pt x="209" y="136"/>
                    <a:pt x="201" y="124"/>
                    <a:pt x="201" y="111"/>
                  </a:cubicBezTo>
                  <a:close/>
                  <a:moveTo>
                    <a:pt x="111" y="161"/>
                  </a:moveTo>
                  <a:cubicBezTo>
                    <a:pt x="82" y="161"/>
                    <a:pt x="60" y="139"/>
                    <a:pt x="60" y="111"/>
                  </a:cubicBezTo>
                  <a:cubicBezTo>
                    <a:pt x="60" y="83"/>
                    <a:pt x="82" y="60"/>
                    <a:pt x="111" y="60"/>
                  </a:cubicBezTo>
                  <a:cubicBezTo>
                    <a:pt x="139" y="60"/>
                    <a:pt x="161" y="83"/>
                    <a:pt x="161" y="111"/>
                  </a:cubicBezTo>
                  <a:cubicBezTo>
                    <a:pt x="161" y="139"/>
                    <a:pt x="139" y="161"/>
                    <a:pt x="111" y="161"/>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 name="Freeform 23"/>
            <p:cNvSpPr>
              <a:spLocks noEditPoints="1"/>
            </p:cNvSpPr>
            <p:nvPr/>
          </p:nvSpPr>
          <p:spPr bwMode="auto">
            <a:xfrm>
              <a:off x="3512432" y="4366559"/>
              <a:ext cx="176238" cy="176238"/>
            </a:xfrm>
            <a:custGeom>
              <a:avLst/>
              <a:gdLst>
                <a:gd name="T0" fmla="*/ 45 w 89"/>
                <a:gd name="T1" fmla="*/ 0 h 89"/>
                <a:gd name="T2" fmla="*/ 0 w 89"/>
                <a:gd name="T3" fmla="*/ 45 h 89"/>
                <a:gd name="T4" fmla="*/ 45 w 89"/>
                <a:gd name="T5" fmla="*/ 89 h 89"/>
                <a:gd name="T6" fmla="*/ 89 w 89"/>
                <a:gd name="T7" fmla="*/ 45 h 89"/>
                <a:gd name="T8" fmla="*/ 45 w 89"/>
                <a:gd name="T9" fmla="*/ 0 h 89"/>
                <a:gd name="T10" fmla="*/ 45 w 89"/>
                <a:gd name="T11" fmla="*/ 72 h 89"/>
                <a:gd name="T12" fmla="*/ 18 w 89"/>
                <a:gd name="T13" fmla="*/ 45 h 89"/>
                <a:gd name="T14" fmla="*/ 45 w 89"/>
                <a:gd name="T15" fmla="*/ 18 h 89"/>
                <a:gd name="T16" fmla="*/ 71 w 89"/>
                <a:gd name="T17" fmla="*/ 45 h 89"/>
                <a:gd name="T18" fmla="*/ 45 w 89"/>
                <a:gd name="T19" fmla="*/ 72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9">
                  <a:moveTo>
                    <a:pt x="45" y="0"/>
                  </a:moveTo>
                  <a:cubicBezTo>
                    <a:pt x="20" y="0"/>
                    <a:pt x="0" y="20"/>
                    <a:pt x="0" y="45"/>
                  </a:cubicBezTo>
                  <a:cubicBezTo>
                    <a:pt x="0" y="69"/>
                    <a:pt x="20" y="89"/>
                    <a:pt x="45" y="89"/>
                  </a:cubicBezTo>
                  <a:cubicBezTo>
                    <a:pt x="69" y="89"/>
                    <a:pt x="89" y="69"/>
                    <a:pt x="89" y="45"/>
                  </a:cubicBezTo>
                  <a:cubicBezTo>
                    <a:pt x="89" y="20"/>
                    <a:pt x="69" y="0"/>
                    <a:pt x="45" y="0"/>
                  </a:cubicBezTo>
                  <a:close/>
                  <a:moveTo>
                    <a:pt x="45" y="72"/>
                  </a:moveTo>
                  <a:cubicBezTo>
                    <a:pt x="30" y="72"/>
                    <a:pt x="18" y="59"/>
                    <a:pt x="18" y="45"/>
                  </a:cubicBezTo>
                  <a:cubicBezTo>
                    <a:pt x="18" y="30"/>
                    <a:pt x="30" y="18"/>
                    <a:pt x="45" y="18"/>
                  </a:cubicBezTo>
                  <a:cubicBezTo>
                    <a:pt x="59" y="18"/>
                    <a:pt x="71" y="30"/>
                    <a:pt x="71" y="45"/>
                  </a:cubicBezTo>
                  <a:cubicBezTo>
                    <a:pt x="71" y="59"/>
                    <a:pt x="59" y="72"/>
                    <a:pt x="45" y="72"/>
                  </a:cubicBez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60" name="Freeform 24"/>
          <p:cNvSpPr/>
          <p:nvPr/>
        </p:nvSpPr>
        <p:spPr bwMode="auto">
          <a:xfrm>
            <a:off x="877888" y="2065338"/>
            <a:ext cx="4298950" cy="2827337"/>
          </a:xfrm>
          <a:custGeom>
            <a:avLst/>
            <a:gdLst>
              <a:gd name="T0" fmla="*/ 2827913 w 2169"/>
              <a:gd name="T1" fmla="*/ 2828699 h 1426"/>
              <a:gd name="T2" fmla="*/ 4014962 w 2169"/>
              <a:gd name="T3" fmla="*/ 2828699 h 1426"/>
              <a:gd name="T4" fmla="*/ 4272586 w 2169"/>
              <a:gd name="T5" fmla="*/ 2525199 h 1426"/>
              <a:gd name="T6" fmla="*/ 4133865 w 2169"/>
              <a:gd name="T7" fmla="*/ 2152271 h 1426"/>
              <a:gd name="T8" fmla="*/ 4272586 w 2169"/>
              <a:gd name="T9" fmla="*/ 1777359 h 1426"/>
              <a:gd name="T10" fmla="*/ 4014962 w 2169"/>
              <a:gd name="T11" fmla="*/ 1473859 h 1426"/>
              <a:gd name="T12" fmla="*/ 4016944 w 2169"/>
              <a:gd name="T13" fmla="*/ 1075144 h 1426"/>
              <a:gd name="T14" fmla="*/ 3672125 w 2169"/>
              <a:gd name="T15" fmla="*/ 878761 h 1426"/>
              <a:gd name="T16" fmla="*/ 3537368 w 2169"/>
              <a:gd name="T17" fmla="*/ 503850 h 1426"/>
              <a:gd name="T18" fmla="*/ 3144988 w 2169"/>
              <a:gd name="T19" fmla="*/ 436405 h 1426"/>
              <a:gd name="T20" fmla="*/ 2891328 w 2169"/>
              <a:gd name="T21" fmla="*/ 128938 h 1426"/>
              <a:gd name="T22" fmla="*/ 2498947 w 2169"/>
              <a:gd name="T23" fmla="*/ 200350 h 1426"/>
              <a:gd name="T24" fmla="*/ 2156110 w 2169"/>
              <a:gd name="T25" fmla="*/ 0 h 1426"/>
              <a:gd name="T26" fmla="*/ 1811291 w 2169"/>
              <a:gd name="T27" fmla="*/ 200350 h 1426"/>
              <a:gd name="T28" fmla="*/ 1420892 w 2169"/>
              <a:gd name="T29" fmla="*/ 128938 h 1426"/>
              <a:gd name="T30" fmla="*/ 1165251 w 2169"/>
              <a:gd name="T31" fmla="*/ 436405 h 1426"/>
              <a:gd name="T32" fmla="*/ 772870 w 2169"/>
              <a:gd name="T33" fmla="*/ 503850 h 1426"/>
              <a:gd name="T34" fmla="*/ 640095 w 2169"/>
              <a:gd name="T35" fmla="*/ 878761 h 1426"/>
              <a:gd name="T36" fmla="*/ 293294 w 2169"/>
              <a:gd name="T37" fmla="*/ 1075144 h 1426"/>
              <a:gd name="T38" fmla="*/ 295276 w 2169"/>
              <a:gd name="T39" fmla="*/ 1473859 h 1426"/>
              <a:gd name="T40" fmla="*/ 37653 w 2169"/>
              <a:gd name="T41" fmla="*/ 1777359 h 1426"/>
              <a:gd name="T42" fmla="*/ 358691 w 2169"/>
              <a:gd name="T43" fmla="*/ 2235585 h 1426"/>
              <a:gd name="T44" fmla="*/ 1555649 w 2169"/>
              <a:gd name="T45" fmla="*/ 2235585 h 1426"/>
              <a:gd name="T46" fmla="*/ 1997573 w 2169"/>
              <a:gd name="T47" fmla="*/ 2604545 h 1426"/>
              <a:gd name="T48" fmla="*/ 2411752 w 2169"/>
              <a:gd name="T49" fmla="*/ 2604545 h 1426"/>
              <a:gd name="T50" fmla="*/ 2827913 w 2169"/>
              <a:gd name="T51" fmla="*/ 2828699 h 142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0" t="0" r="r" b="b"/>
            <a:pathLst>
              <a:path w="2169" h="1426">
                <a:moveTo>
                  <a:pt x="1427" y="1426"/>
                </a:moveTo>
                <a:cubicBezTo>
                  <a:pt x="1521" y="1426"/>
                  <a:pt x="2026" y="1426"/>
                  <a:pt x="2026" y="1426"/>
                </a:cubicBezTo>
                <a:cubicBezTo>
                  <a:pt x="2091" y="1403"/>
                  <a:pt x="2143" y="1346"/>
                  <a:pt x="2156" y="1273"/>
                </a:cubicBezTo>
                <a:cubicBezTo>
                  <a:pt x="2169" y="1200"/>
                  <a:pt x="2140" y="1129"/>
                  <a:pt x="2086" y="1085"/>
                </a:cubicBezTo>
                <a:cubicBezTo>
                  <a:pt x="2140" y="1041"/>
                  <a:pt x="2169" y="970"/>
                  <a:pt x="2156" y="896"/>
                </a:cubicBezTo>
                <a:cubicBezTo>
                  <a:pt x="2143" y="823"/>
                  <a:pt x="2091" y="766"/>
                  <a:pt x="2026" y="743"/>
                </a:cubicBezTo>
                <a:cubicBezTo>
                  <a:pt x="2061" y="683"/>
                  <a:pt x="2064" y="607"/>
                  <a:pt x="2027" y="542"/>
                </a:cubicBezTo>
                <a:cubicBezTo>
                  <a:pt x="1990" y="478"/>
                  <a:pt x="1922" y="442"/>
                  <a:pt x="1853" y="443"/>
                </a:cubicBezTo>
                <a:cubicBezTo>
                  <a:pt x="1865" y="375"/>
                  <a:pt x="1842" y="302"/>
                  <a:pt x="1785" y="254"/>
                </a:cubicBezTo>
                <a:cubicBezTo>
                  <a:pt x="1728" y="206"/>
                  <a:pt x="1652" y="196"/>
                  <a:pt x="1587" y="220"/>
                </a:cubicBezTo>
                <a:cubicBezTo>
                  <a:pt x="1575" y="151"/>
                  <a:pt x="1529" y="91"/>
                  <a:pt x="1459" y="65"/>
                </a:cubicBezTo>
                <a:cubicBezTo>
                  <a:pt x="1389" y="40"/>
                  <a:pt x="1314" y="56"/>
                  <a:pt x="1261" y="101"/>
                </a:cubicBezTo>
                <a:cubicBezTo>
                  <a:pt x="1227" y="41"/>
                  <a:pt x="1162" y="0"/>
                  <a:pt x="1088" y="0"/>
                </a:cubicBezTo>
                <a:cubicBezTo>
                  <a:pt x="1013" y="0"/>
                  <a:pt x="948" y="41"/>
                  <a:pt x="914" y="101"/>
                </a:cubicBezTo>
                <a:cubicBezTo>
                  <a:pt x="861" y="56"/>
                  <a:pt x="786" y="40"/>
                  <a:pt x="717" y="65"/>
                </a:cubicBezTo>
                <a:cubicBezTo>
                  <a:pt x="647" y="91"/>
                  <a:pt x="600" y="151"/>
                  <a:pt x="588" y="220"/>
                </a:cubicBezTo>
                <a:cubicBezTo>
                  <a:pt x="523" y="196"/>
                  <a:pt x="447" y="206"/>
                  <a:pt x="390" y="254"/>
                </a:cubicBezTo>
                <a:cubicBezTo>
                  <a:pt x="333" y="302"/>
                  <a:pt x="310" y="375"/>
                  <a:pt x="323" y="443"/>
                </a:cubicBezTo>
                <a:cubicBezTo>
                  <a:pt x="253" y="442"/>
                  <a:pt x="185" y="478"/>
                  <a:pt x="148" y="542"/>
                </a:cubicBezTo>
                <a:cubicBezTo>
                  <a:pt x="111" y="607"/>
                  <a:pt x="114" y="683"/>
                  <a:pt x="149" y="743"/>
                </a:cubicBezTo>
                <a:cubicBezTo>
                  <a:pt x="84" y="766"/>
                  <a:pt x="32" y="823"/>
                  <a:pt x="19" y="896"/>
                </a:cubicBezTo>
                <a:cubicBezTo>
                  <a:pt x="0" y="1005"/>
                  <a:pt x="72" y="1108"/>
                  <a:pt x="181" y="1127"/>
                </a:cubicBezTo>
                <a:cubicBezTo>
                  <a:pt x="785" y="1127"/>
                  <a:pt x="785" y="1127"/>
                  <a:pt x="785" y="1127"/>
                </a:cubicBezTo>
                <a:cubicBezTo>
                  <a:pt x="785" y="1127"/>
                  <a:pt x="799" y="1313"/>
                  <a:pt x="1008" y="1313"/>
                </a:cubicBezTo>
                <a:cubicBezTo>
                  <a:pt x="1148" y="1313"/>
                  <a:pt x="1217" y="1313"/>
                  <a:pt x="1217" y="1313"/>
                </a:cubicBezTo>
                <a:cubicBezTo>
                  <a:pt x="1217" y="1313"/>
                  <a:pt x="1289" y="1426"/>
                  <a:pt x="1427" y="1426"/>
                </a:cubicBezTo>
                <a:close/>
              </a:path>
            </a:pathLst>
          </a:custGeom>
          <a:noFill/>
          <a:ln w="76200" cap="rnd">
            <a:solidFill>
              <a:schemeClr val="tx1"/>
            </a:solidFill>
            <a:prstDash val="solid"/>
            <a:round/>
          </a:ln>
          <a:extLst>
            <a:ext uri="{909E8E84-426E-40DD-AFC4-6F175D3DCCD1}">
              <a14:hiddenFill xmlns:a14="http://schemas.microsoft.com/office/drawing/2010/main">
                <a:solidFill>
                  <a:srgbClr val="FFFFFF"/>
                </a:solidFill>
              </a14:hiddenFill>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 name="Freeform 7"/>
          <p:cNvSpPr>
            <a:spLocks noEditPoints="1"/>
          </p:cNvSpPr>
          <p:nvPr/>
        </p:nvSpPr>
        <p:spPr bwMode="auto">
          <a:xfrm>
            <a:off x="6862763" y="2243138"/>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62" name="Group 61"/>
          <p:cNvGrpSpPr/>
          <p:nvPr/>
        </p:nvGrpSpPr>
        <p:grpSpPr bwMode="auto">
          <a:xfrm>
            <a:off x="6826250" y="2205038"/>
            <a:ext cx="698500" cy="698500"/>
            <a:chOff x="6826112" y="2205038"/>
            <a:chExt cx="698776" cy="698776"/>
          </a:xfrm>
        </p:grpSpPr>
        <p:sp>
          <p:nvSpPr>
            <p:cNvPr id="63" name="Pie 62"/>
            <p:cNvSpPr/>
            <p:nvPr/>
          </p:nvSpPr>
          <p:spPr>
            <a:xfrm flipH="1">
              <a:off x="6826112" y="2205038"/>
              <a:ext cx="698776" cy="698776"/>
            </a:xfrm>
            <a:prstGeom prst="pie">
              <a:avLst>
                <a:gd name="adj1" fmla="val 242130"/>
                <a:gd name="adj2" fmla="val 1620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 name="Oval 63"/>
            <p:cNvSpPr/>
            <p:nvPr/>
          </p:nvSpPr>
          <p:spPr>
            <a:xfrm flipH="1">
              <a:off x="6826112" y="2205038"/>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11635" name="TextBox 65"/>
          <p:cNvSpPr txBox="1">
            <a:spLocks noChangeArrowheads="1"/>
          </p:cNvSpPr>
          <p:nvPr/>
        </p:nvSpPr>
        <p:spPr bwMode="auto">
          <a:xfrm>
            <a:off x="7704138" y="2274888"/>
            <a:ext cx="29162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6000" rIns="72000" bIns="36000" anchor="b">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68% </a:t>
            </a:r>
            <a:r>
              <a:rPr kumimoji="0" lang="en-US" altLang="zh-CN" sz="2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Lorem Ipsum Dolor</a:t>
            </a:r>
            <a:endParaRPr kumimoji="0" lang="id-ID" altLang="zh-CN" sz="2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1636" name="TextBox 66"/>
          <p:cNvSpPr txBox="1">
            <a:spLocks noChangeArrowheads="1"/>
          </p:cNvSpPr>
          <p:nvPr/>
        </p:nvSpPr>
        <p:spPr bwMode="auto">
          <a:xfrm>
            <a:off x="7704138" y="2576513"/>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It would be better to put some details for this stuff.</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 name="Freeform 7"/>
          <p:cNvSpPr>
            <a:spLocks noEditPoints="1"/>
          </p:cNvSpPr>
          <p:nvPr/>
        </p:nvSpPr>
        <p:spPr bwMode="auto">
          <a:xfrm>
            <a:off x="6862763" y="3151188"/>
            <a:ext cx="625475" cy="623887"/>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69" name="Group 68"/>
          <p:cNvGrpSpPr/>
          <p:nvPr/>
        </p:nvGrpSpPr>
        <p:grpSpPr bwMode="auto">
          <a:xfrm>
            <a:off x="6826250" y="3114675"/>
            <a:ext cx="698500" cy="698500"/>
            <a:chOff x="6826112" y="3114136"/>
            <a:chExt cx="698776" cy="698776"/>
          </a:xfrm>
        </p:grpSpPr>
        <p:sp>
          <p:nvSpPr>
            <p:cNvPr id="70" name="Pie 69"/>
            <p:cNvSpPr/>
            <p:nvPr/>
          </p:nvSpPr>
          <p:spPr>
            <a:xfrm flipH="1">
              <a:off x="6826112" y="3114136"/>
              <a:ext cx="698776" cy="698776"/>
            </a:xfrm>
            <a:prstGeom prst="pie">
              <a:avLst>
                <a:gd name="adj1" fmla="val 3572562"/>
                <a:gd name="adj2" fmla="val 1620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 name="Oval 70"/>
            <p:cNvSpPr/>
            <p:nvPr/>
          </p:nvSpPr>
          <p:spPr>
            <a:xfrm flipH="1">
              <a:off x="6826112" y="3114136"/>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111639" name="TextBox 72"/>
          <p:cNvSpPr txBox="1">
            <a:spLocks noChangeArrowheads="1"/>
          </p:cNvSpPr>
          <p:nvPr/>
        </p:nvSpPr>
        <p:spPr bwMode="auto">
          <a:xfrm>
            <a:off x="7704138" y="3182938"/>
            <a:ext cx="2916237" cy="381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72000" tIns="36000" rIns="72000" bIns="36000" anchor="b">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20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68% </a:t>
            </a:r>
            <a:r>
              <a:rPr kumimoji="0" lang="en-US" altLang="zh-CN" sz="2000" b="0" i="0" u="none" strike="noStrike" kern="1200" cap="none" spc="0" normalizeH="0" baseline="0" noProof="0">
                <a:ln>
                  <a:noFill/>
                </a:ln>
                <a:solidFill>
                  <a:srgbClr val="3CB2C3"/>
                </a:solidFill>
                <a:effectLst/>
                <a:uLnTx/>
                <a:uFillTx/>
                <a:latin typeface="Arial" panose="020B0604020202020204"/>
                <a:ea typeface="微软雅黑"/>
                <a:cs typeface="+mn-ea"/>
                <a:sym typeface="+mn-lt"/>
              </a:rPr>
              <a:t>Lorem Ipsum Dolor</a:t>
            </a:r>
            <a:endParaRPr kumimoji="0" lang="id-ID" altLang="zh-CN" sz="2000" b="0" i="0" u="none" strike="noStrike" kern="1200" cap="none" spc="0" normalizeH="0" baseline="0" noProof="0">
              <a:ln>
                <a:noFill/>
              </a:ln>
              <a:solidFill>
                <a:srgbClr val="3CB2C3"/>
              </a:solidFill>
              <a:effectLst/>
              <a:uLnTx/>
              <a:uFillTx/>
              <a:latin typeface="Arial" panose="020B0604020202020204"/>
              <a:ea typeface="微软雅黑"/>
              <a:cs typeface="+mn-ea"/>
              <a:sym typeface="+mn-lt"/>
            </a:endParaRPr>
          </a:p>
        </p:txBody>
      </p:sp>
      <p:sp>
        <p:nvSpPr>
          <p:cNvPr id="111640" name="TextBox 73"/>
          <p:cNvSpPr txBox="1">
            <a:spLocks noChangeArrowheads="1"/>
          </p:cNvSpPr>
          <p:nvPr/>
        </p:nvSpPr>
        <p:spPr bwMode="auto">
          <a:xfrm>
            <a:off x="7704138" y="3486150"/>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It would be better to put some details for this stuff.</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 name="Freeform 7"/>
          <p:cNvSpPr>
            <a:spLocks noEditPoints="1"/>
          </p:cNvSpPr>
          <p:nvPr/>
        </p:nvSpPr>
        <p:spPr bwMode="auto">
          <a:xfrm>
            <a:off x="6862763" y="4060825"/>
            <a:ext cx="625475" cy="623888"/>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76" name="Group 75"/>
          <p:cNvGrpSpPr/>
          <p:nvPr/>
        </p:nvGrpSpPr>
        <p:grpSpPr bwMode="auto">
          <a:xfrm>
            <a:off x="6826250" y="4022725"/>
            <a:ext cx="698500" cy="698500"/>
            <a:chOff x="6826112" y="4023234"/>
            <a:chExt cx="698776" cy="698776"/>
          </a:xfrm>
        </p:grpSpPr>
        <p:sp>
          <p:nvSpPr>
            <p:cNvPr id="77" name="Pie 76"/>
            <p:cNvSpPr/>
            <p:nvPr/>
          </p:nvSpPr>
          <p:spPr>
            <a:xfrm flipH="1">
              <a:off x="6826112" y="4023234"/>
              <a:ext cx="698776" cy="698776"/>
            </a:xfrm>
            <a:prstGeom prst="pie">
              <a:avLst>
                <a:gd name="adj1" fmla="val 9224227"/>
                <a:gd name="adj2" fmla="val 1620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 name="Oval 77"/>
            <p:cNvSpPr/>
            <p:nvPr/>
          </p:nvSpPr>
          <p:spPr>
            <a:xfrm flipH="1">
              <a:off x="6826112" y="4023234"/>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80" name="TextBox 79"/>
          <p:cNvSpPr txBox="1"/>
          <p:nvPr/>
        </p:nvSpPr>
        <p:spPr>
          <a:xfrm>
            <a:off x="7704138" y="4092575"/>
            <a:ext cx="2906712" cy="381000"/>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68% </a:t>
            </a:r>
            <a:r>
              <a:rPr kumimoji="0" lang="en-US" sz="2000" b="0" i="0" u="none" strike="noStrike" kern="1200" cap="none" spc="0" normalizeH="0" baseline="0" noProof="0" dirty="0" err="1">
                <a:ln>
                  <a:noFill/>
                </a:ln>
                <a:solidFill>
                  <a:srgbClr val="1AA5BD"/>
                </a:solidFill>
                <a:effectLst/>
                <a:uLnTx/>
                <a:uFillTx/>
                <a:latin typeface="Arial" panose="020B0604020202020204"/>
                <a:ea typeface="微软雅黑"/>
                <a:cs typeface="+mn-ea"/>
                <a:sym typeface="+mn-lt"/>
              </a:rPr>
              <a:t>Lorem</a:t>
            </a:r>
            <a:r>
              <a:rPr kumimoji="0" lang="en-US" sz="2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 </a:t>
            </a:r>
            <a:r>
              <a:rPr kumimoji="0" lang="en-US" sz="2000" b="0" i="0" u="none" strike="noStrike" kern="1200" cap="none" spc="0" normalizeH="0" baseline="0" noProof="0" dirty="0" err="1">
                <a:ln>
                  <a:noFill/>
                </a:ln>
                <a:solidFill>
                  <a:srgbClr val="1AA5BD"/>
                </a:solidFill>
                <a:effectLst/>
                <a:uLnTx/>
                <a:uFillTx/>
                <a:latin typeface="Arial" panose="020B0604020202020204"/>
                <a:ea typeface="微软雅黑"/>
                <a:cs typeface="+mn-ea"/>
                <a:sym typeface="+mn-lt"/>
              </a:rPr>
              <a:t>Ipsum</a:t>
            </a:r>
            <a:r>
              <a:rPr kumimoji="0" lang="en-US" sz="2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 Dolor</a:t>
            </a:r>
            <a:endParaRPr kumimoji="0" lang="id-ID" sz="2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111644" name="TextBox 80"/>
          <p:cNvSpPr txBox="1">
            <a:spLocks noChangeArrowheads="1"/>
          </p:cNvSpPr>
          <p:nvPr/>
        </p:nvSpPr>
        <p:spPr bwMode="auto">
          <a:xfrm>
            <a:off x="7704138" y="4394200"/>
            <a:ext cx="3432175" cy="442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It would be better to put some details for this stuff.</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 name="Freeform 7"/>
          <p:cNvSpPr>
            <a:spLocks noEditPoints="1"/>
          </p:cNvSpPr>
          <p:nvPr/>
        </p:nvSpPr>
        <p:spPr bwMode="auto">
          <a:xfrm>
            <a:off x="6862763" y="4970463"/>
            <a:ext cx="625475" cy="622300"/>
          </a:xfrm>
          <a:custGeom>
            <a:avLst/>
            <a:gdLst>
              <a:gd name="T0" fmla="*/ 462 w 510"/>
              <a:gd name="T1" fmla="*/ 255 h 509"/>
              <a:gd name="T2" fmla="*/ 510 w 510"/>
              <a:gd name="T3" fmla="*/ 187 h 509"/>
              <a:gd name="T4" fmla="*/ 483 w 510"/>
              <a:gd name="T5" fmla="*/ 122 h 509"/>
              <a:gd name="T6" fmla="*/ 402 w 510"/>
              <a:gd name="T7" fmla="*/ 108 h 509"/>
              <a:gd name="T8" fmla="*/ 387 w 510"/>
              <a:gd name="T9" fmla="*/ 26 h 509"/>
              <a:gd name="T10" fmla="*/ 323 w 510"/>
              <a:gd name="T11" fmla="*/ 0 h 509"/>
              <a:gd name="T12" fmla="*/ 255 w 510"/>
              <a:gd name="T13" fmla="*/ 47 h 509"/>
              <a:gd name="T14" fmla="*/ 187 w 510"/>
              <a:gd name="T15" fmla="*/ 0 h 509"/>
              <a:gd name="T16" fmla="*/ 123 w 510"/>
              <a:gd name="T17" fmla="*/ 26 h 509"/>
              <a:gd name="T18" fmla="*/ 109 w 510"/>
              <a:gd name="T19" fmla="*/ 108 h 509"/>
              <a:gd name="T20" fmla="*/ 27 w 510"/>
              <a:gd name="T21" fmla="*/ 122 h 509"/>
              <a:gd name="T22" fmla="*/ 0 w 510"/>
              <a:gd name="T23" fmla="*/ 187 h 509"/>
              <a:gd name="T24" fmla="*/ 48 w 510"/>
              <a:gd name="T25" fmla="*/ 255 h 509"/>
              <a:gd name="T26" fmla="*/ 0 w 510"/>
              <a:gd name="T27" fmla="*/ 323 h 509"/>
              <a:gd name="T28" fmla="*/ 27 w 510"/>
              <a:gd name="T29" fmla="*/ 387 h 509"/>
              <a:gd name="T30" fmla="*/ 109 w 510"/>
              <a:gd name="T31" fmla="*/ 401 h 509"/>
              <a:gd name="T32" fmla="*/ 123 w 510"/>
              <a:gd name="T33" fmla="*/ 483 h 509"/>
              <a:gd name="T34" fmla="*/ 187 w 510"/>
              <a:gd name="T35" fmla="*/ 509 h 509"/>
              <a:gd name="T36" fmla="*/ 255 w 510"/>
              <a:gd name="T37" fmla="*/ 462 h 509"/>
              <a:gd name="T38" fmla="*/ 323 w 510"/>
              <a:gd name="T39" fmla="*/ 509 h 509"/>
              <a:gd name="T40" fmla="*/ 387 w 510"/>
              <a:gd name="T41" fmla="*/ 483 h 509"/>
              <a:gd name="T42" fmla="*/ 402 w 510"/>
              <a:gd name="T43" fmla="*/ 401 h 509"/>
              <a:gd name="T44" fmla="*/ 483 w 510"/>
              <a:gd name="T45" fmla="*/ 387 h 509"/>
              <a:gd name="T46" fmla="*/ 510 w 510"/>
              <a:gd name="T47" fmla="*/ 323 h 509"/>
              <a:gd name="T48" fmla="*/ 462 w 510"/>
              <a:gd name="T49" fmla="*/ 255 h 509"/>
              <a:gd name="T50" fmla="*/ 255 w 510"/>
              <a:gd name="T51" fmla="*/ 372 h 509"/>
              <a:gd name="T52" fmla="*/ 138 w 510"/>
              <a:gd name="T53" fmla="*/ 255 h 509"/>
              <a:gd name="T54" fmla="*/ 255 w 510"/>
              <a:gd name="T55" fmla="*/ 138 h 509"/>
              <a:gd name="T56" fmla="*/ 372 w 510"/>
              <a:gd name="T57" fmla="*/ 255 h 509"/>
              <a:gd name="T58" fmla="*/ 255 w 510"/>
              <a:gd name="T59" fmla="*/ 372 h 5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10" h="509">
                <a:moveTo>
                  <a:pt x="462" y="255"/>
                </a:moveTo>
                <a:cubicBezTo>
                  <a:pt x="462" y="223"/>
                  <a:pt x="482" y="197"/>
                  <a:pt x="510" y="187"/>
                </a:cubicBezTo>
                <a:cubicBezTo>
                  <a:pt x="504" y="164"/>
                  <a:pt x="495" y="142"/>
                  <a:pt x="483" y="122"/>
                </a:cubicBezTo>
                <a:cubicBezTo>
                  <a:pt x="457" y="135"/>
                  <a:pt x="424" y="130"/>
                  <a:pt x="402" y="108"/>
                </a:cubicBezTo>
                <a:cubicBezTo>
                  <a:pt x="380" y="86"/>
                  <a:pt x="375" y="53"/>
                  <a:pt x="387" y="26"/>
                </a:cubicBezTo>
                <a:cubicBezTo>
                  <a:pt x="367" y="15"/>
                  <a:pt x="346" y="6"/>
                  <a:pt x="323" y="0"/>
                </a:cubicBezTo>
                <a:cubicBezTo>
                  <a:pt x="313" y="27"/>
                  <a:pt x="286" y="47"/>
                  <a:pt x="255" y="47"/>
                </a:cubicBezTo>
                <a:cubicBezTo>
                  <a:pt x="224" y="47"/>
                  <a:pt x="197" y="27"/>
                  <a:pt x="187" y="0"/>
                </a:cubicBezTo>
                <a:cubicBezTo>
                  <a:pt x="164" y="6"/>
                  <a:pt x="143" y="15"/>
                  <a:pt x="123" y="26"/>
                </a:cubicBezTo>
                <a:cubicBezTo>
                  <a:pt x="136" y="53"/>
                  <a:pt x="131" y="86"/>
                  <a:pt x="109" y="108"/>
                </a:cubicBezTo>
                <a:cubicBezTo>
                  <a:pt x="86" y="130"/>
                  <a:pt x="54" y="135"/>
                  <a:pt x="27" y="122"/>
                </a:cubicBezTo>
                <a:cubicBezTo>
                  <a:pt x="15" y="142"/>
                  <a:pt x="6" y="164"/>
                  <a:pt x="0" y="187"/>
                </a:cubicBezTo>
                <a:cubicBezTo>
                  <a:pt x="28" y="197"/>
                  <a:pt x="48" y="223"/>
                  <a:pt x="48" y="255"/>
                </a:cubicBezTo>
                <a:cubicBezTo>
                  <a:pt x="48" y="286"/>
                  <a:pt x="28" y="312"/>
                  <a:pt x="0" y="323"/>
                </a:cubicBezTo>
                <a:cubicBezTo>
                  <a:pt x="6" y="345"/>
                  <a:pt x="15" y="367"/>
                  <a:pt x="27" y="387"/>
                </a:cubicBezTo>
                <a:cubicBezTo>
                  <a:pt x="54" y="374"/>
                  <a:pt x="86" y="379"/>
                  <a:pt x="109" y="401"/>
                </a:cubicBezTo>
                <a:cubicBezTo>
                  <a:pt x="131" y="423"/>
                  <a:pt x="136" y="456"/>
                  <a:pt x="123" y="483"/>
                </a:cubicBezTo>
                <a:cubicBezTo>
                  <a:pt x="143" y="494"/>
                  <a:pt x="164" y="503"/>
                  <a:pt x="187" y="509"/>
                </a:cubicBezTo>
                <a:cubicBezTo>
                  <a:pt x="197" y="482"/>
                  <a:pt x="224" y="462"/>
                  <a:pt x="255" y="462"/>
                </a:cubicBezTo>
                <a:cubicBezTo>
                  <a:pt x="286" y="462"/>
                  <a:pt x="313" y="482"/>
                  <a:pt x="323" y="509"/>
                </a:cubicBezTo>
                <a:cubicBezTo>
                  <a:pt x="346" y="503"/>
                  <a:pt x="367" y="494"/>
                  <a:pt x="387" y="483"/>
                </a:cubicBezTo>
                <a:cubicBezTo>
                  <a:pt x="375" y="456"/>
                  <a:pt x="380" y="423"/>
                  <a:pt x="402" y="401"/>
                </a:cubicBezTo>
                <a:cubicBezTo>
                  <a:pt x="424" y="379"/>
                  <a:pt x="457" y="374"/>
                  <a:pt x="483" y="387"/>
                </a:cubicBezTo>
                <a:cubicBezTo>
                  <a:pt x="495" y="367"/>
                  <a:pt x="504" y="345"/>
                  <a:pt x="510" y="323"/>
                </a:cubicBezTo>
                <a:cubicBezTo>
                  <a:pt x="482" y="312"/>
                  <a:pt x="462" y="286"/>
                  <a:pt x="462" y="255"/>
                </a:cubicBezTo>
                <a:close/>
                <a:moveTo>
                  <a:pt x="255" y="372"/>
                </a:moveTo>
                <a:cubicBezTo>
                  <a:pt x="191" y="372"/>
                  <a:pt x="138" y="319"/>
                  <a:pt x="138" y="255"/>
                </a:cubicBezTo>
                <a:cubicBezTo>
                  <a:pt x="138" y="190"/>
                  <a:pt x="191" y="138"/>
                  <a:pt x="255" y="138"/>
                </a:cubicBezTo>
                <a:cubicBezTo>
                  <a:pt x="320" y="138"/>
                  <a:pt x="372" y="190"/>
                  <a:pt x="372" y="255"/>
                </a:cubicBezTo>
                <a:cubicBezTo>
                  <a:pt x="372" y="319"/>
                  <a:pt x="320" y="372"/>
                  <a:pt x="255" y="372"/>
                </a:cubicBezTo>
                <a:close/>
              </a:path>
            </a:pathLst>
          </a:custGeom>
          <a:solidFill>
            <a:schemeClr val="bg1">
              <a:lumMod val="65000"/>
              <a:alpha val="5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83" name="Group 82"/>
          <p:cNvGrpSpPr/>
          <p:nvPr/>
        </p:nvGrpSpPr>
        <p:grpSpPr bwMode="auto">
          <a:xfrm>
            <a:off x="6826250" y="4932363"/>
            <a:ext cx="698500" cy="698500"/>
            <a:chOff x="6826112" y="4932333"/>
            <a:chExt cx="698776" cy="698776"/>
          </a:xfrm>
        </p:grpSpPr>
        <p:sp>
          <p:nvSpPr>
            <p:cNvPr id="84" name="Pie 83"/>
            <p:cNvSpPr/>
            <p:nvPr/>
          </p:nvSpPr>
          <p:spPr>
            <a:xfrm flipH="1">
              <a:off x="6826112" y="4932333"/>
              <a:ext cx="698776" cy="698776"/>
            </a:xfrm>
            <a:prstGeom prst="pie">
              <a:avLst>
                <a:gd name="adj1" fmla="val 307580"/>
                <a:gd name="adj2" fmla="val 1620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 name="Oval 84"/>
            <p:cNvSpPr/>
            <p:nvPr/>
          </p:nvSpPr>
          <p:spPr>
            <a:xfrm flipH="1">
              <a:off x="6826112" y="4932333"/>
              <a:ext cx="698776" cy="69877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87" name="TextBox 86"/>
          <p:cNvSpPr txBox="1"/>
          <p:nvPr/>
        </p:nvSpPr>
        <p:spPr>
          <a:xfrm>
            <a:off x="7704138" y="5002213"/>
            <a:ext cx="2906712" cy="381000"/>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0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68% </a:t>
            </a:r>
            <a:r>
              <a:rPr kumimoji="0" lang="en-US" sz="2000" b="0" i="0" u="none" strike="noStrike" kern="1200" cap="none" spc="0" normalizeH="0" baseline="0" noProof="0" dirty="0" err="1">
                <a:ln>
                  <a:noFill/>
                </a:ln>
                <a:solidFill>
                  <a:srgbClr val="0097B7"/>
                </a:solidFill>
                <a:effectLst/>
                <a:uLnTx/>
                <a:uFillTx/>
                <a:latin typeface="Arial" panose="020B0604020202020204"/>
                <a:ea typeface="微软雅黑"/>
                <a:cs typeface="+mn-ea"/>
                <a:sym typeface="+mn-lt"/>
              </a:rPr>
              <a:t>Lorem</a:t>
            </a:r>
            <a:r>
              <a:rPr kumimoji="0" lang="en-US" sz="2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 </a:t>
            </a:r>
            <a:r>
              <a:rPr kumimoji="0" lang="en-US" sz="2000" b="0" i="0" u="none" strike="noStrike" kern="1200" cap="none" spc="0" normalizeH="0" baseline="0" noProof="0" dirty="0" err="1">
                <a:ln>
                  <a:noFill/>
                </a:ln>
                <a:solidFill>
                  <a:srgbClr val="0097B7"/>
                </a:solidFill>
                <a:effectLst/>
                <a:uLnTx/>
                <a:uFillTx/>
                <a:latin typeface="Arial" panose="020B0604020202020204"/>
                <a:ea typeface="微软雅黑"/>
                <a:cs typeface="+mn-ea"/>
                <a:sym typeface="+mn-lt"/>
              </a:rPr>
              <a:t>Ipsum</a:t>
            </a:r>
            <a:r>
              <a:rPr kumimoji="0" lang="en-US" sz="2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 Dolor</a:t>
            </a:r>
            <a:endParaRPr kumimoji="0" lang="id-ID" sz="2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111648" name="TextBox 87"/>
          <p:cNvSpPr txBox="1">
            <a:spLocks noChangeArrowheads="1"/>
          </p:cNvSpPr>
          <p:nvPr/>
        </p:nvSpPr>
        <p:spPr bwMode="auto">
          <a:xfrm>
            <a:off x="7704138" y="5303838"/>
            <a:ext cx="3432175" cy="44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It would be better to put some details for this stuff.</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 name="TextBox 88"/>
          <p:cNvSpPr txBox="1"/>
          <p:nvPr/>
        </p:nvSpPr>
        <p:spPr>
          <a:xfrm>
            <a:off x="801688" y="5265738"/>
            <a:ext cx="1530350" cy="903287"/>
          </a:xfrm>
          <a:prstGeom prst="rect">
            <a:avLst/>
          </a:prstGeom>
          <a:noFill/>
        </p:spPr>
        <p:txBody>
          <a:bodyPr wrap="none" lIns="72000" tIns="36000" rIns="72000" bIns="36000" anchor="b">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5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78%</a:t>
            </a:r>
            <a:endParaRPr kumimoji="0" lang="id-ID" sz="54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90" name="TextBox 89"/>
          <p:cNvSpPr txBox="1">
            <a:spLocks noChangeArrowheads="1"/>
          </p:cNvSpPr>
          <p:nvPr/>
        </p:nvSpPr>
        <p:spPr bwMode="auto">
          <a:xfrm>
            <a:off x="2195513" y="5097463"/>
            <a:ext cx="2981325" cy="1179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72000" tIns="36000" rIns="72000" bIns="36000">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dolor sit amet, consectetur adipiscing elit, sed do eiusmod tempor incididunt ut labore et dolore magna aliqua.</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fade">
                                      <p:cBhvr>
                                        <p:cTn id="7" dur="500"/>
                                        <p:tgtEl>
                                          <p:spTgt spid="60"/>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36"/>
                                        </p:tgtEl>
                                        <p:attrNameLst>
                                          <p:attrName>style.visibility</p:attrName>
                                        </p:attrNameLst>
                                      </p:cBhvr>
                                      <p:to>
                                        <p:strVal val="visible"/>
                                      </p:to>
                                    </p:set>
                                    <p:anim calcmode="lin" valueType="num">
                                      <p:cBhvr>
                                        <p:cTn id="11" dur="500" fill="hold"/>
                                        <p:tgtEl>
                                          <p:spTgt spid="36"/>
                                        </p:tgtEl>
                                        <p:attrNameLst>
                                          <p:attrName>ppt_w</p:attrName>
                                        </p:attrNameLst>
                                      </p:cBhvr>
                                      <p:tavLst>
                                        <p:tav tm="0">
                                          <p:val>
                                            <p:fltVal val="0"/>
                                          </p:val>
                                        </p:tav>
                                        <p:tav tm="100000">
                                          <p:val>
                                            <p:strVal val="#ppt_w"/>
                                          </p:val>
                                        </p:tav>
                                      </p:tavLst>
                                    </p:anim>
                                    <p:anim calcmode="lin" valueType="num">
                                      <p:cBhvr>
                                        <p:cTn id="12" dur="500" fill="hold"/>
                                        <p:tgtEl>
                                          <p:spTgt spid="36"/>
                                        </p:tgtEl>
                                        <p:attrNameLst>
                                          <p:attrName>ppt_h</p:attrName>
                                        </p:attrNameLst>
                                      </p:cBhvr>
                                      <p:tavLst>
                                        <p:tav tm="0">
                                          <p:val>
                                            <p:fltVal val="0"/>
                                          </p:val>
                                        </p:tav>
                                        <p:tav tm="100000">
                                          <p:val>
                                            <p:strVal val="#ppt_h"/>
                                          </p:val>
                                        </p:tav>
                                      </p:tavLst>
                                    </p:anim>
                                    <p:animEffect transition="in" filter="fade">
                                      <p:cBhvr>
                                        <p:cTn id="13" dur="500"/>
                                        <p:tgtEl>
                                          <p:spTgt spid="36"/>
                                        </p:tgtEl>
                                      </p:cBhvr>
                                    </p:animEffect>
                                  </p:childTnLst>
                                </p:cTn>
                              </p:par>
                              <p:par>
                                <p:cTn id="14" presetID="53" presetClass="entr" presetSubtype="16" fill="hold" nodeType="withEffect">
                                  <p:stCondLst>
                                    <p:cond delay="0"/>
                                  </p:stCondLst>
                                  <p:childTnLst>
                                    <p:set>
                                      <p:cBhvr>
                                        <p:cTn id="15" dur="1" fill="hold">
                                          <p:stCondLst>
                                            <p:cond delay="0"/>
                                          </p:stCondLst>
                                        </p:cTn>
                                        <p:tgtEl>
                                          <p:spTgt spid="53"/>
                                        </p:tgtEl>
                                        <p:attrNameLst>
                                          <p:attrName>style.visibility</p:attrName>
                                        </p:attrNameLst>
                                      </p:cBhvr>
                                      <p:to>
                                        <p:strVal val="visible"/>
                                      </p:to>
                                    </p:set>
                                    <p:anim calcmode="lin" valueType="num">
                                      <p:cBhvr>
                                        <p:cTn id="16" dur="500" fill="hold"/>
                                        <p:tgtEl>
                                          <p:spTgt spid="53"/>
                                        </p:tgtEl>
                                        <p:attrNameLst>
                                          <p:attrName>ppt_w</p:attrName>
                                        </p:attrNameLst>
                                      </p:cBhvr>
                                      <p:tavLst>
                                        <p:tav tm="0">
                                          <p:val>
                                            <p:fltVal val="0"/>
                                          </p:val>
                                        </p:tav>
                                        <p:tav tm="100000">
                                          <p:val>
                                            <p:strVal val="#ppt_w"/>
                                          </p:val>
                                        </p:tav>
                                      </p:tavLst>
                                    </p:anim>
                                    <p:anim calcmode="lin" valueType="num">
                                      <p:cBhvr>
                                        <p:cTn id="17" dur="500" fill="hold"/>
                                        <p:tgtEl>
                                          <p:spTgt spid="53"/>
                                        </p:tgtEl>
                                        <p:attrNameLst>
                                          <p:attrName>ppt_h</p:attrName>
                                        </p:attrNameLst>
                                      </p:cBhvr>
                                      <p:tavLst>
                                        <p:tav tm="0">
                                          <p:val>
                                            <p:fltVal val="0"/>
                                          </p:val>
                                        </p:tav>
                                        <p:tav tm="100000">
                                          <p:val>
                                            <p:strVal val="#ppt_h"/>
                                          </p:val>
                                        </p:tav>
                                      </p:tavLst>
                                    </p:anim>
                                    <p:animEffect transition="in" filter="fade">
                                      <p:cBhvr>
                                        <p:cTn id="18" dur="500"/>
                                        <p:tgtEl>
                                          <p:spTgt spid="53"/>
                                        </p:tgtEl>
                                      </p:cBhvr>
                                    </p:animEffect>
                                  </p:childTnLst>
                                </p:cTn>
                              </p:par>
                              <p:par>
                                <p:cTn id="19" presetID="53" presetClass="entr" presetSubtype="16" fill="hold" nodeType="withEffect">
                                  <p:stCondLst>
                                    <p:cond delay="0"/>
                                  </p:stCondLst>
                                  <p:childTnLst>
                                    <p:set>
                                      <p:cBhvr>
                                        <p:cTn id="20" dur="1" fill="hold">
                                          <p:stCondLst>
                                            <p:cond delay="0"/>
                                          </p:stCondLst>
                                        </p:cTn>
                                        <p:tgtEl>
                                          <p:spTgt spid="56"/>
                                        </p:tgtEl>
                                        <p:attrNameLst>
                                          <p:attrName>style.visibility</p:attrName>
                                        </p:attrNameLst>
                                      </p:cBhvr>
                                      <p:to>
                                        <p:strVal val="visible"/>
                                      </p:to>
                                    </p:set>
                                    <p:anim calcmode="lin" valueType="num">
                                      <p:cBhvr>
                                        <p:cTn id="21" dur="500" fill="hold"/>
                                        <p:tgtEl>
                                          <p:spTgt spid="56"/>
                                        </p:tgtEl>
                                        <p:attrNameLst>
                                          <p:attrName>ppt_w</p:attrName>
                                        </p:attrNameLst>
                                      </p:cBhvr>
                                      <p:tavLst>
                                        <p:tav tm="0">
                                          <p:val>
                                            <p:fltVal val="0"/>
                                          </p:val>
                                        </p:tav>
                                        <p:tav tm="100000">
                                          <p:val>
                                            <p:strVal val="#ppt_w"/>
                                          </p:val>
                                        </p:tav>
                                      </p:tavLst>
                                    </p:anim>
                                    <p:anim calcmode="lin" valueType="num">
                                      <p:cBhvr>
                                        <p:cTn id="22" dur="500" fill="hold"/>
                                        <p:tgtEl>
                                          <p:spTgt spid="56"/>
                                        </p:tgtEl>
                                        <p:attrNameLst>
                                          <p:attrName>ppt_h</p:attrName>
                                        </p:attrNameLst>
                                      </p:cBhvr>
                                      <p:tavLst>
                                        <p:tav tm="0">
                                          <p:val>
                                            <p:fltVal val="0"/>
                                          </p:val>
                                        </p:tav>
                                        <p:tav tm="100000">
                                          <p:val>
                                            <p:strVal val="#ppt_h"/>
                                          </p:val>
                                        </p:tav>
                                      </p:tavLst>
                                    </p:anim>
                                    <p:animEffect transition="in" filter="fade">
                                      <p:cBhvr>
                                        <p:cTn id="23" dur="500"/>
                                        <p:tgtEl>
                                          <p:spTgt spid="56"/>
                                        </p:tgtEl>
                                      </p:cBhvr>
                                    </p:animEffect>
                                  </p:childTnLst>
                                </p:cTn>
                              </p:par>
                              <p:par>
                                <p:cTn id="24" presetID="53" presetClass="entr" presetSubtype="16" fill="hold" nodeType="withEffect">
                                  <p:stCondLst>
                                    <p:cond delay="0"/>
                                  </p:stCondLst>
                                  <p:childTnLst>
                                    <p:set>
                                      <p:cBhvr>
                                        <p:cTn id="25" dur="1" fill="hold">
                                          <p:stCondLst>
                                            <p:cond delay="0"/>
                                          </p:stCondLst>
                                        </p:cTn>
                                        <p:tgtEl>
                                          <p:spTgt spid="50"/>
                                        </p:tgtEl>
                                        <p:attrNameLst>
                                          <p:attrName>style.visibility</p:attrName>
                                        </p:attrNameLst>
                                      </p:cBhvr>
                                      <p:to>
                                        <p:strVal val="visible"/>
                                      </p:to>
                                    </p:set>
                                    <p:anim calcmode="lin" valueType="num">
                                      <p:cBhvr>
                                        <p:cTn id="26" dur="500" fill="hold"/>
                                        <p:tgtEl>
                                          <p:spTgt spid="50"/>
                                        </p:tgtEl>
                                        <p:attrNameLst>
                                          <p:attrName>ppt_w</p:attrName>
                                        </p:attrNameLst>
                                      </p:cBhvr>
                                      <p:tavLst>
                                        <p:tav tm="0">
                                          <p:val>
                                            <p:fltVal val="0"/>
                                          </p:val>
                                        </p:tav>
                                        <p:tav tm="100000">
                                          <p:val>
                                            <p:strVal val="#ppt_w"/>
                                          </p:val>
                                        </p:tav>
                                      </p:tavLst>
                                    </p:anim>
                                    <p:anim calcmode="lin" valueType="num">
                                      <p:cBhvr>
                                        <p:cTn id="27" dur="500" fill="hold"/>
                                        <p:tgtEl>
                                          <p:spTgt spid="50"/>
                                        </p:tgtEl>
                                        <p:attrNameLst>
                                          <p:attrName>ppt_h</p:attrName>
                                        </p:attrNameLst>
                                      </p:cBhvr>
                                      <p:tavLst>
                                        <p:tav tm="0">
                                          <p:val>
                                            <p:fltVal val="0"/>
                                          </p:val>
                                        </p:tav>
                                        <p:tav tm="100000">
                                          <p:val>
                                            <p:strVal val="#ppt_h"/>
                                          </p:val>
                                        </p:tav>
                                      </p:tavLst>
                                    </p:anim>
                                    <p:animEffect transition="in" filter="fade">
                                      <p:cBhvr>
                                        <p:cTn id="28" dur="500"/>
                                        <p:tgtEl>
                                          <p:spTgt spid="50"/>
                                        </p:tgtEl>
                                      </p:cBhvr>
                                    </p:animEffect>
                                  </p:childTnLst>
                                </p:cTn>
                              </p:par>
                              <p:par>
                                <p:cTn id="29" presetID="53" presetClass="entr" presetSubtype="16" fill="hold" nodeType="withEffect">
                                  <p:stCondLst>
                                    <p:cond delay="0"/>
                                  </p:stCondLst>
                                  <p:childTnLst>
                                    <p:set>
                                      <p:cBhvr>
                                        <p:cTn id="30" dur="1" fill="hold">
                                          <p:stCondLst>
                                            <p:cond delay="0"/>
                                          </p:stCondLst>
                                        </p:cTn>
                                        <p:tgtEl>
                                          <p:spTgt spid="42"/>
                                        </p:tgtEl>
                                        <p:attrNameLst>
                                          <p:attrName>style.visibility</p:attrName>
                                        </p:attrNameLst>
                                      </p:cBhvr>
                                      <p:to>
                                        <p:strVal val="visible"/>
                                      </p:to>
                                    </p:set>
                                    <p:anim calcmode="lin" valueType="num">
                                      <p:cBhvr>
                                        <p:cTn id="31" dur="500" fill="hold"/>
                                        <p:tgtEl>
                                          <p:spTgt spid="42"/>
                                        </p:tgtEl>
                                        <p:attrNameLst>
                                          <p:attrName>ppt_w</p:attrName>
                                        </p:attrNameLst>
                                      </p:cBhvr>
                                      <p:tavLst>
                                        <p:tav tm="0">
                                          <p:val>
                                            <p:fltVal val="0"/>
                                          </p:val>
                                        </p:tav>
                                        <p:tav tm="100000">
                                          <p:val>
                                            <p:strVal val="#ppt_w"/>
                                          </p:val>
                                        </p:tav>
                                      </p:tavLst>
                                    </p:anim>
                                    <p:anim calcmode="lin" valueType="num">
                                      <p:cBhvr>
                                        <p:cTn id="32" dur="500" fill="hold"/>
                                        <p:tgtEl>
                                          <p:spTgt spid="42"/>
                                        </p:tgtEl>
                                        <p:attrNameLst>
                                          <p:attrName>ppt_h</p:attrName>
                                        </p:attrNameLst>
                                      </p:cBhvr>
                                      <p:tavLst>
                                        <p:tav tm="0">
                                          <p:val>
                                            <p:fltVal val="0"/>
                                          </p:val>
                                        </p:tav>
                                        <p:tav tm="100000">
                                          <p:val>
                                            <p:strVal val="#ppt_h"/>
                                          </p:val>
                                        </p:tav>
                                      </p:tavLst>
                                    </p:anim>
                                    <p:animEffect transition="in" filter="fade">
                                      <p:cBhvr>
                                        <p:cTn id="33" dur="500"/>
                                        <p:tgtEl>
                                          <p:spTgt spid="42"/>
                                        </p:tgtEl>
                                      </p:cBhvr>
                                    </p:animEffect>
                                  </p:childTnLst>
                                </p:cTn>
                              </p:par>
                              <p:par>
                                <p:cTn id="34" presetID="53" presetClass="entr" presetSubtype="16" fill="hold" nodeType="withEffect">
                                  <p:stCondLst>
                                    <p:cond delay="0"/>
                                  </p:stCondLst>
                                  <p:childTnLst>
                                    <p:set>
                                      <p:cBhvr>
                                        <p:cTn id="35" dur="1" fill="hold">
                                          <p:stCondLst>
                                            <p:cond delay="0"/>
                                          </p:stCondLst>
                                        </p:cTn>
                                        <p:tgtEl>
                                          <p:spTgt spid="44"/>
                                        </p:tgtEl>
                                        <p:attrNameLst>
                                          <p:attrName>style.visibility</p:attrName>
                                        </p:attrNameLst>
                                      </p:cBhvr>
                                      <p:to>
                                        <p:strVal val="visible"/>
                                      </p:to>
                                    </p:set>
                                    <p:anim calcmode="lin" valueType="num">
                                      <p:cBhvr>
                                        <p:cTn id="36" dur="500" fill="hold"/>
                                        <p:tgtEl>
                                          <p:spTgt spid="44"/>
                                        </p:tgtEl>
                                        <p:attrNameLst>
                                          <p:attrName>ppt_w</p:attrName>
                                        </p:attrNameLst>
                                      </p:cBhvr>
                                      <p:tavLst>
                                        <p:tav tm="0">
                                          <p:val>
                                            <p:fltVal val="0"/>
                                          </p:val>
                                        </p:tav>
                                        <p:tav tm="100000">
                                          <p:val>
                                            <p:strVal val="#ppt_w"/>
                                          </p:val>
                                        </p:tav>
                                      </p:tavLst>
                                    </p:anim>
                                    <p:anim calcmode="lin" valueType="num">
                                      <p:cBhvr>
                                        <p:cTn id="37" dur="500" fill="hold"/>
                                        <p:tgtEl>
                                          <p:spTgt spid="44"/>
                                        </p:tgtEl>
                                        <p:attrNameLst>
                                          <p:attrName>ppt_h</p:attrName>
                                        </p:attrNameLst>
                                      </p:cBhvr>
                                      <p:tavLst>
                                        <p:tav tm="0">
                                          <p:val>
                                            <p:fltVal val="0"/>
                                          </p:val>
                                        </p:tav>
                                        <p:tav tm="100000">
                                          <p:val>
                                            <p:strVal val="#ppt_h"/>
                                          </p:val>
                                        </p:tav>
                                      </p:tavLst>
                                    </p:anim>
                                    <p:animEffect transition="in" filter="fade">
                                      <p:cBhvr>
                                        <p:cTn id="38" dur="500"/>
                                        <p:tgtEl>
                                          <p:spTgt spid="44"/>
                                        </p:tgtEl>
                                      </p:cBhvr>
                                    </p:animEffect>
                                  </p:childTnLst>
                                </p:cTn>
                              </p:par>
                              <p:par>
                                <p:cTn id="39" presetID="53" presetClass="entr" presetSubtype="16"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500" fill="hold"/>
                                        <p:tgtEl>
                                          <p:spTgt spid="33"/>
                                        </p:tgtEl>
                                        <p:attrNameLst>
                                          <p:attrName>ppt_w</p:attrName>
                                        </p:attrNameLst>
                                      </p:cBhvr>
                                      <p:tavLst>
                                        <p:tav tm="0">
                                          <p:val>
                                            <p:fltVal val="0"/>
                                          </p:val>
                                        </p:tav>
                                        <p:tav tm="100000">
                                          <p:val>
                                            <p:strVal val="#ppt_w"/>
                                          </p:val>
                                        </p:tav>
                                      </p:tavLst>
                                    </p:anim>
                                    <p:anim calcmode="lin" valueType="num">
                                      <p:cBhvr>
                                        <p:cTn id="42" dur="500" fill="hold"/>
                                        <p:tgtEl>
                                          <p:spTgt spid="33"/>
                                        </p:tgtEl>
                                        <p:attrNameLst>
                                          <p:attrName>ppt_h</p:attrName>
                                        </p:attrNameLst>
                                      </p:cBhvr>
                                      <p:tavLst>
                                        <p:tav tm="0">
                                          <p:val>
                                            <p:fltVal val="0"/>
                                          </p:val>
                                        </p:tav>
                                        <p:tav tm="100000">
                                          <p:val>
                                            <p:strVal val="#ppt_h"/>
                                          </p:val>
                                        </p:tav>
                                      </p:tavLst>
                                    </p:anim>
                                    <p:animEffect transition="in" filter="fade">
                                      <p:cBhvr>
                                        <p:cTn id="43" dur="500"/>
                                        <p:tgtEl>
                                          <p:spTgt spid="33"/>
                                        </p:tgtEl>
                                      </p:cBhvr>
                                    </p:animEffect>
                                  </p:childTnLst>
                                </p:cTn>
                              </p:par>
                              <p:par>
                                <p:cTn id="44" presetID="53" presetClass="entr" presetSubtype="16" fill="hold" nodeType="withEffect">
                                  <p:stCondLst>
                                    <p:cond delay="0"/>
                                  </p:stCondLst>
                                  <p:childTnLst>
                                    <p:set>
                                      <p:cBhvr>
                                        <p:cTn id="45" dur="1" fill="hold">
                                          <p:stCondLst>
                                            <p:cond delay="0"/>
                                          </p:stCondLst>
                                        </p:cTn>
                                        <p:tgtEl>
                                          <p:spTgt spid="39"/>
                                        </p:tgtEl>
                                        <p:attrNameLst>
                                          <p:attrName>style.visibility</p:attrName>
                                        </p:attrNameLst>
                                      </p:cBhvr>
                                      <p:to>
                                        <p:strVal val="visible"/>
                                      </p:to>
                                    </p:set>
                                    <p:anim calcmode="lin" valueType="num">
                                      <p:cBhvr>
                                        <p:cTn id="46" dur="500" fill="hold"/>
                                        <p:tgtEl>
                                          <p:spTgt spid="39"/>
                                        </p:tgtEl>
                                        <p:attrNameLst>
                                          <p:attrName>ppt_w</p:attrName>
                                        </p:attrNameLst>
                                      </p:cBhvr>
                                      <p:tavLst>
                                        <p:tav tm="0">
                                          <p:val>
                                            <p:fltVal val="0"/>
                                          </p:val>
                                        </p:tav>
                                        <p:tav tm="100000">
                                          <p:val>
                                            <p:strVal val="#ppt_w"/>
                                          </p:val>
                                        </p:tav>
                                      </p:tavLst>
                                    </p:anim>
                                    <p:anim calcmode="lin" valueType="num">
                                      <p:cBhvr>
                                        <p:cTn id="47" dur="500" fill="hold"/>
                                        <p:tgtEl>
                                          <p:spTgt spid="39"/>
                                        </p:tgtEl>
                                        <p:attrNameLst>
                                          <p:attrName>ppt_h</p:attrName>
                                        </p:attrNameLst>
                                      </p:cBhvr>
                                      <p:tavLst>
                                        <p:tav tm="0">
                                          <p:val>
                                            <p:fltVal val="0"/>
                                          </p:val>
                                        </p:tav>
                                        <p:tav tm="100000">
                                          <p:val>
                                            <p:strVal val="#ppt_h"/>
                                          </p:val>
                                        </p:tav>
                                      </p:tavLst>
                                    </p:anim>
                                    <p:animEffect transition="in" filter="fade">
                                      <p:cBhvr>
                                        <p:cTn id="48" dur="500"/>
                                        <p:tgtEl>
                                          <p:spTgt spid="39"/>
                                        </p:tgtEl>
                                      </p:cBhvr>
                                    </p:animEffect>
                                  </p:childTnLst>
                                </p:cTn>
                              </p:par>
                              <p:par>
                                <p:cTn id="49" presetID="53" presetClass="entr" presetSubtype="16" fill="hold" nodeType="withEffect">
                                  <p:stCondLst>
                                    <p:cond delay="0"/>
                                  </p:stCondLst>
                                  <p:childTnLst>
                                    <p:set>
                                      <p:cBhvr>
                                        <p:cTn id="50" dur="1" fill="hold">
                                          <p:stCondLst>
                                            <p:cond delay="0"/>
                                          </p:stCondLst>
                                        </p:cTn>
                                        <p:tgtEl>
                                          <p:spTgt spid="47"/>
                                        </p:tgtEl>
                                        <p:attrNameLst>
                                          <p:attrName>style.visibility</p:attrName>
                                        </p:attrNameLst>
                                      </p:cBhvr>
                                      <p:to>
                                        <p:strVal val="visible"/>
                                      </p:to>
                                    </p:set>
                                    <p:anim calcmode="lin" valueType="num">
                                      <p:cBhvr>
                                        <p:cTn id="51" dur="500" fill="hold"/>
                                        <p:tgtEl>
                                          <p:spTgt spid="47"/>
                                        </p:tgtEl>
                                        <p:attrNameLst>
                                          <p:attrName>ppt_w</p:attrName>
                                        </p:attrNameLst>
                                      </p:cBhvr>
                                      <p:tavLst>
                                        <p:tav tm="0">
                                          <p:val>
                                            <p:fltVal val="0"/>
                                          </p:val>
                                        </p:tav>
                                        <p:tav tm="100000">
                                          <p:val>
                                            <p:strVal val="#ppt_w"/>
                                          </p:val>
                                        </p:tav>
                                      </p:tavLst>
                                    </p:anim>
                                    <p:anim calcmode="lin" valueType="num">
                                      <p:cBhvr>
                                        <p:cTn id="52" dur="500" fill="hold"/>
                                        <p:tgtEl>
                                          <p:spTgt spid="47"/>
                                        </p:tgtEl>
                                        <p:attrNameLst>
                                          <p:attrName>ppt_h</p:attrName>
                                        </p:attrNameLst>
                                      </p:cBhvr>
                                      <p:tavLst>
                                        <p:tav tm="0">
                                          <p:val>
                                            <p:fltVal val="0"/>
                                          </p:val>
                                        </p:tav>
                                        <p:tav tm="100000">
                                          <p:val>
                                            <p:strVal val="#ppt_h"/>
                                          </p:val>
                                        </p:tav>
                                      </p:tavLst>
                                    </p:anim>
                                    <p:animEffect transition="in" filter="fade">
                                      <p:cBhvr>
                                        <p:cTn id="53" dur="500"/>
                                        <p:tgtEl>
                                          <p:spTgt spid="47"/>
                                        </p:tgtEl>
                                      </p:cBhvr>
                                    </p:animEffect>
                                  </p:childTnLst>
                                </p:cTn>
                              </p:par>
                              <p:par>
                                <p:cTn id="54" presetID="53" presetClass="entr" presetSubtype="16" fill="hold" nodeType="withEffect">
                                  <p:stCondLst>
                                    <p:cond delay="0"/>
                                  </p:stCondLst>
                                  <p:childTnLst>
                                    <p:set>
                                      <p:cBhvr>
                                        <p:cTn id="55" dur="1" fill="hold">
                                          <p:stCondLst>
                                            <p:cond delay="0"/>
                                          </p:stCondLst>
                                        </p:cTn>
                                        <p:tgtEl>
                                          <p:spTgt spid="43"/>
                                        </p:tgtEl>
                                        <p:attrNameLst>
                                          <p:attrName>style.visibility</p:attrName>
                                        </p:attrNameLst>
                                      </p:cBhvr>
                                      <p:to>
                                        <p:strVal val="visible"/>
                                      </p:to>
                                    </p:set>
                                    <p:anim calcmode="lin" valueType="num">
                                      <p:cBhvr>
                                        <p:cTn id="56" dur="500" fill="hold"/>
                                        <p:tgtEl>
                                          <p:spTgt spid="43"/>
                                        </p:tgtEl>
                                        <p:attrNameLst>
                                          <p:attrName>ppt_w</p:attrName>
                                        </p:attrNameLst>
                                      </p:cBhvr>
                                      <p:tavLst>
                                        <p:tav tm="0">
                                          <p:val>
                                            <p:fltVal val="0"/>
                                          </p:val>
                                        </p:tav>
                                        <p:tav tm="100000">
                                          <p:val>
                                            <p:strVal val="#ppt_w"/>
                                          </p:val>
                                        </p:tav>
                                      </p:tavLst>
                                    </p:anim>
                                    <p:anim calcmode="lin" valueType="num">
                                      <p:cBhvr>
                                        <p:cTn id="57" dur="500" fill="hold"/>
                                        <p:tgtEl>
                                          <p:spTgt spid="43"/>
                                        </p:tgtEl>
                                        <p:attrNameLst>
                                          <p:attrName>ppt_h</p:attrName>
                                        </p:attrNameLst>
                                      </p:cBhvr>
                                      <p:tavLst>
                                        <p:tav tm="0">
                                          <p:val>
                                            <p:fltVal val="0"/>
                                          </p:val>
                                        </p:tav>
                                        <p:tav tm="100000">
                                          <p:val>
                                            <p:strVal val="#ppt_h"/>
                                          </p:val>
                                        </p:tav>
                                      </p:tavLst>
                                    </p:anim>
                                    <p:animEffect transition="in" filter="fade">
                                      <p:cBhvr>
                                        <p:cTn id="58" dur="500"/>
                                        <p:tgtEl>
                                          <p:spTgt spid="43"/>
                                        </p:tgtEl>
                                      </p:cBhvr>
                                    </p:animEffect>
                                  </p:childTnLst>
                                </p:cTn>
                              </p:par>
                              <p:par>
                                <p:cTn id="59" presetID="53" presetClass="entr" presetSubtype="16" fill="hold" nodeType="withEffect">
                                  <p:stCondLst>
                                    <p:cond delay="0"/>
                                  </p:stCondLst>
                                  <p:childTnLst>
                                    <p:set>
                                      <p:cBhvr>
                                        <p:cTn id="60" dur="1" fill="hold">
                                          <p:stCondLst>
                                            <p:cond delay="0"/>
                                          </p:stCondLst>
                                        </p:cTn>
                                        <p:tgtEl>
                                          <p:spTgt spid="57"/>
                                        </p:tgtEl>
                                        <p:attrNameLst>
                                          <p:attrName>style.visibility</p:attrName>
                                        </p:attrNameLst>
                                      </p:cBhvr>
                                      <p:to>
                                        <p:strVal val="visible"/>
                                      </p:to>
                                    </p:set>
                                    <p:anim calcmode="lin" valueType="num">
                                      <p:cBhvr>
                                        <p:cTn id="61" dur="500" fill="hold"/>
                                        <p:tgtEl>
                                          <p:spTgt spid="57"/>
                                        </p:tgtEl>
                                        <p:attrNameLst>
                                          <p:attrName>ppt_w</p:attrName>
                                        </p:attrNameLst>
                                      </p:cBhvr>
                                      <p:tavLst>
                                        <p:tav tm="0">
                                          <p:val>
                                            <p:fltVal val="0"/>
                                          </p:val>
                                        </p:tav>
                                        <p:tav tm="100000">
                                          <p:val>
                                            <p:strVal val="#ppt_w"/>
                                          </p:val>
                                        </p:tav>
                                      </p:tavLst>
                                    </p:anim>
                                    <p:anim calcmode="lin" valueType="num">
                                      <p:cBhvr>
                                        <p:cTn id="62" dur="500" fill="hold"/>
                                        <p:tgtEl>
                                          <p:spTgt spid="57"/>
                                        </p:tgtEl>
                                        <p:attrNameLst>
                                          <p:attrName>ppt_h</p:attrName>
                                        </p:attrNameLst>
                                      </p:cBhvr>
                                      <p:tavLst>
                                        <p:tav tm="0">
                                          <p:val>
                                            <p:fltVal val="0"/>
                                          </p:val>
                                        </p:tav>
                                        <p:tav tm="100000">
                                          <p:val>
                                            <p:strVal val="#ppt_h"/>
                                          </p:val>
                                        </p:tav>
                                      </p:tavLst>
                                    </p:anim>
                                    <p:animEffect transition="in" filter="fade">
                                      <p:cBhvr>
                                        <p:cTn id="63" dur="500"/>
                                        <p:tgtEl>
                                          <p:spTgt spid="57"/>
                                        </p:tgtEl>
                                      </p:cBhvr>
                                    </p:animEffect>
                                  </p:childTnLst>
                                </p:cTn>
                              </p:par>
                              <p:par>
                                <p:cTn id="64" presetID="8" presetClass="emph" presetSubtype="0" repeatCount="indefinite" fill="hold" nodeType="withEffect">
                                  <p:stCondLst>
                                    <p:cond delay="0"/>
                                  </p:stCondLst>
                                  <p:childTnLst>
                                    <p:animRot by="21600000">
                                      <p:cBhvr>
                                        <p:cTn id="65" dur="2000" fill="hold"/>
                                        <p:tgtEl>
                                          <p:spTgt spid="36"/>
                                        </p:tgtEl>
                                        <p:attrNameLst>
                                          <p:attrName>r</p:attrName>
                                        </p:attrNameLst>
                                      </p:cBhvr>
                                    </p:animRot>
                                  </p:childTnLst>
                                </p:cTn>
                              </p:par>
                              <p:par>
                                <p:cTn id="66" presetID="8" presetClass="emph" presetSubtype="0" repeatCount="indefinite" fill="hold" nodeType="withEffect">
                                  <p:stCondLst>
                                    <p:cond delay="0"/>
                                  </p:stCondLst>
                                  <p:childTnLst>
                                    <p:animRot by="-21600000">
                                      <p:cBhvr>
                                        <p:cTn id="67" dur="2000" fill="hold"/>
                                        <p:tgtEl>
                                          <p:spTgt spid="53"/>
                                        </p:tgtEl>
                                        <p:attrNameLst>
                                          <p:attrName>r</p:attrName>
                                        </p:attrNameLst>
                                      </p:cBhvr>
                                    </p:animRot>
                                  </p:childTnLst>
                                </p:cTn>
                              </p:par>
                              <p:par>
                                <p:cTn id="68" presetID="8" presetClass="emph" presetSubtype="0" repeatCount="indefinite" fill="hold" nodeType="withEffect">
                                  <p:stCondLst>
                                    <p:cond delay="0"/>
                                  </p:stCondLst>
                                  <p:childTnLst>
                                    <p:animRot by="21600000">
                                      <p:cBhvr>
                                        <p:cTn id="69" dur="2000" fill="hold"/>
                                        <p:tgtEl>
                                          <p:spTgt spid="56"/>
                                        </p:tgtEl>
                                        <p:attrNameLst>
                                          <p:attrName>r</p:attrName>
                                        </p:attrNameLst>
                                      </p:cBhvr>
                                    </p:animRot>
                                  </p:childTnLst>
                                </p:cTn>
                              </p:par>
                              <p:par>
                                <p:cTn id="70" presetID="8" presetClass="emph" presetSubtype="0" repeatCount="indefinite" fill="hold" nodeType="withEffect">
                                  <p:stCondLst>
                                    <p:cond delay="0"/>
                                  </p:stCondLst>
                                  <p:childTnLst>
                                    <p:animRot by="21600000">
                                      <p:cBhvr>
                                        <p:cTn id="71" dur="2000" fill="hold"/>
                                        <p:tgtEl>
                                          <p:spTgt spid="50"/>
                                        </p:tgtEl>
                                        <p:attrNameLst>
                                          <p:attrName>r</p:attrName>
                                        </p:attrNameLst>
                                      </p:cBhvr>
                                    </p:animRot>
                                  </p:childTnLst>
                                </p:cTn>
                              </p:par>
                              <p:par>
                                <p:cTn id="72" presetID="8" presetClass="emph" presetSubtype="0" repeatCount="indefinite" fill="hold" nodeType="withEffect">
                                  <p:stCondLst>
                                    <p:cond delay="0"/>
                                  </p:stCondLst>
                                  <p:childTnLst>
                                    <p:animRot by="-21600000">
                                      <p:cBhvr>
                                        <p:cTn id="73" dur="2000" fill="hold"/>
                                        <p:tgtEl>
                                          <p:spTgt spid="42"/>
                                        </p:tgtEl>
                                        <p:attrNameLst>
                                          <p:attrName>r</p:attrName>
                                        </p:attrNameLst>
                                      </p:cBhvr>
                                    </p:animRot>
                                  </p:childTnLst>
                                </p:cTn>
                              </p:par>
                              <p:par>
                                <p:cTn id="74" presetID="8" presetClass="emph" presetSubtype="0" repeatCount="indefinite" fill="hold" nodeType="withEffect">
                                  <p:stCondLst>
                                    <p:cond delay="0"/>
                                  </p:stCondLst>
                                  <p:childTnLst>
                                    <p:animRot by="-21600000">
                                      <p:cBhvr>
                                        <p:cTn id="75" dur="2000" fill="hold"/>
                                        <p:tgtEl>
                                          <p:spTgt spid="44"/>
                                        </p:tgtEl>
                                        <p:attrNameLst>
                                          <p:attrName>r</p:attrName>
                                        </p:attrNameLst>
                                      </p:cBhvr>
                                    </p:animRot>
                                  </p:childTnLst>
                                </p:cTn>
                              </p:par>
                              <p:par>
                                <p:cTn id="76" presetID="8" presetClass="emph" presetSubtype="0" repeatCount="indefinite" fill="hold" nodeType="withEffect">
                                  <p:stCondLst>
                                    <p:cond delay="0"/>
                                  </p:stCondLst>
                                  <p:childTnLst>
                                    <p:animRot by="-21600000">
                                      <p:cBhvr>
                                        <p:cTn id="77" dur="2000" fill="hold"/>
                                        <p:tgtEl>
                                          <p:spTgt spid="33"/>
                                        </p:tgtEl>
                                        <p:attrNameLst>
                                          <p:attrName>r</p:attrName>
                                        </p:attrNameLst>
                                      </p:cBhvr>
                                    </p:animRot>
                                  </p:childTnLst>
                                </p:cTn>
                              </p:par>
                              <p:par>
                                <p:cTn id="78" presetID="8" presetClass="emph" presetSubtype="0" repeatCount="indefinite" fill="hold" nodeType="withEffect">
                                  <p:stCondLst>
                                    <p:cond delay="0"/>
                                  </p:stCondLst>
                                  <p:childTnLst>
                                    <p:animRot by="-21600000">
                                      <p:cBhvr>
                                        <p:cTn id="79" dur="2000" fill="hold"/>
                                        <p:tgtEl>
                                          <p:spTgt spid="39"/>
                                        </p:tgtEl>
                                        <p:attrNameLst>
                                          <p:attrName>r</p:attrName>
                                        </p:attrNameLst>
                                      </p:cBhvr>
                                    </p:animRot>
                                  </p:childTnLst>
                                </p:cTn>
                              </p:par>
                              <p:par>
                                <p:cTn id="80" presetID="8" presetClass="emph" presetSubtype="0" repeatCount="indefinite" fill="hold" nodeType="withEffect">
                                  <p:stCondLst>
                                    <p:cond delay="0"/>
                                  </p:stCondLst>
                                  <p:childTnLst>
                                    <p:animRot by="21600000">
                                      <p:cBhvr>
                                        <p:cTn id="81" dur="2000" fill="hold"/>
                                        <p:tgtEl>
                                          <p:spTgt spid="47"/>
                                        </p:tgtEl>
                                        <p:attrNameLst>
                                          <p:attrName>r</p:attrName>
                                        </p:attrNameLst>
                                      </p:cBhvr>
                                    </p:animRot>
                                  </p:childTnLst>
                                </p:cTn>
                              </p:par>
                              <p:par>
                                <p:cTn id="82" presetID="8" presetClass="emph" presetSubtype="0" repeatCount="indefinite" fill="hold" nodeType="withEffect">
                                  <p:stCondLst>
                                    <p:cond delay="0"/>
                                  </p:stCondLst>
                                  <p:childTnLst>
                                    <p:animRot by="-21600000">
                                      <p:cBhvr>
                                        <p:cTn id="83" dur="2000" fill="hold"/>
                                        <p:tgtEl>
                                          <p:spTgt spid="43"/>
                                        </p:tgtEl>
                                        <p:attrNameLst>
                                          <p:attrName>r</p:attrName>
                                        </p:attrNameLst>
                                      </p:cBhvr>
                                    </p:animRot>
                                  </p:childTnLst>
                                </p:cTn>
                              </p:par>
                              <p:par>
                                <p:cTn id="84" presetID="8" presetClass="emph" presetSubtype="0" repeatCount="indefinite" fill="hold" nodeType="withEffect">
                                  <p:stCondLst>
                                    <p:cond delay="0"/>
                                  </p:stCondLst>
                                  <p:childTnLst>
                                    <p:animRot by="-21600000">
                                      <p:cBhvr>
                                        <p:cTn id="85" dur="2000" fill="hold"/>
                                        <p:tgtEl>
                                          <p:spTgt spid="57"/>
                                        </p:tgtEl>
                                        <p:attrNameLst>
                                          <p:attrName>r</p:attrName>
                                        </p:attrNameLst>
                                      </p:cBhvr>
                                    </p:animRot>
                                  </p:childTnLst>
                                </p:cTn>
                              </p:par>
                              <p:par>
                                <p:cTn id="86" presetID="10" presetClass="entr" presetSubtype="0" fill="hold" nodeType="withEffect">
                                  <p:stCondLst>
                                    <p:cond delay="500"/>
                                  </p:stCondLst>
                                  <p:childTnLst>
                                    <p:set>
                                      <p:cBhvr>
                                        <p:cTn id="87" dur="1" fill="hold">
                                          <p:stCondLst>
                                            <p:cond delay="0"/>
                                          </p:stCondLst>
                                        </p:cTn>
                                        <p:tgtEl>
                                          <p:spTgt spid="61"/>
                                        </p:tgtEl>
                                        <p:attrNameLst>
                                          <p:attrName>style.visibility</p:attrName>
                                        </p:attrNameLst>
                                      </p:cBhvr>
                                      <p:to>
                                        <p:strVal val="visible"/>
                                      </p:to>
                                    </p:set>
                                    <p:animEffect transition="in" filter="fade">
                                      <p:cBhvr>
                                        <p:cTn id="88" dur="500"/>
                                        <p:tgtEl>
                                          <p:spTgt spid="61"/>
                                        </p:tgtEl>
                                      </p:cBhvr>
                                    </p:animEffect>
                                  </p:childTnLst>
                                </p:cTn>
                              </p:par>
                              <p:par>
                                <p:cTn id="89" presetID="21" presetClass="entr" presetSubtype="1" fill="hold" nodeType="withEffect">
                                  <p:stCondLst>
                                    <p:cond delay="1000"/>
                                  </p:stCondLst>
                                  <p:childTnLst>
                                    <p:set>
                                      <p:cBhvr>
                                        <p:cTn id="90" dur="1" fill="hold">
                                          <p:stCondLst>
                                            <p:cond delay="0"/>
                                          </p:stCondLst>
                                        </p:cTn>
                                        <p:tgtEl>
                                          <p:spTgt spid="62"/>
                                        </p:tgtEl>
                                        <p:attrNameLst>
                                          <p:attrName>style.visibility</p:attrName>
                                        </p:attrNameLst>
                                      </p:cBhvr>
                                      <p:to>
                                        <p:strVal val="visible"/>
                                      </p:to>
                                    </p:set>
                                    <p:animEffect transition="in" filter="wheel(1)">
                                      <p:cBhvr>
                                        <p:cTn id="91" dur="750"/>
                                        <p:tgtEl>
                                          <p:spTgt spid="62"/>
                                        </p:tgtEl>
                                      </p:cBhvr>
                                    </p:animEffect>
                                  </p:childTnLst>
                                </p:cTn>
                              </p:par>
                              <p:par>
                                <p:cTn id="92" presetID="10" presetClass="entr" presetSubtype="0" fill="hold" nodeType="withEffect">
                                  <p:stCondLst>
                                    <p:cond delay="1750"/>
                                  </p:stCondLst>
                                  <p:childTnLst>
                                    <p:set>
                                      <p:cBhvr>
                                        <p:cTn id="93" dur="1" fill="hold">
                                          <p:stCondLst>
                                            <p:cond delay="0"/>
                                          </p:stCondLst>
                                        </p:cTn>
                                        <p:tgtEl>
                                          <p:spTgt spid="68"/>
                                        </p:tgtEl>
                                        <p:attrNameLst>
                                          <p:attrName>style.visibility</p:attrName>
                                        </p:attrNameLst>
                                      </p:cBhvr>
                                      <p:to>
                                        <p:strVal val="visible"/>
                                      </p:to>
                                    </p:set>
                                    <p:animEffect transition="in" filter="fade">
                                      <p:cBhvr>
                                        <p:cTn id="94" dur="500"/>
                                        <p:tgtEl>
                                          <p:spTgt spid="68"/>
                                        </p:tgtEl>
                                      </p:cBhvr>
                                    </p:animEffect>
                                  </p:childTnLst>
                                </p:cTn>
                              </p:par>
                            </p:childTnLst>
                          </p:cTn>
                        </p:par>
                        <p:par>
                          <p:cTn id="95" fill="hold">
                            <p:stCondLst>
                              <p:cond delay="1000"/>
                            </p:stCondLst>
                            <p:childTnLst>
                              <p:par>
                                <p:cTn id="96" presetID="21" presetClass="entr" presetSubtype="1" fill="hold" nodeType="afterEffect">
                                  <p:stCondLst>
                                    <p:cond delay="0"/>
                                  </p:stCondLst>
                                  <p:childTnLst>
                                    <p:set>
                                      <p:cBhvr>
                                        <p:cTn id="97" dur="1" fill="hold">
                                          <p:stCondLst>
                                            <p:cond delay="0"/>
                                          </p:stCondLst>
                                        </p:cTn>
                                        <p:tgtEl>
                                          <p:spTgt spid="69"/>
                                        </p:tgtEl>
                                        <p:attrNameLst>
                                          <p:attrName>style.visibility</p:attrName>
                                        </p:attrNameLst>
                                      </p:cBhvr>
                                      <p:to>
                                        <p:strVal val="visible"/>
                                      </p:to>
                                    </p:set>
                                    <p:animEffect transition="in" filter="wheel(1)">
                                      <p:cBhvr>
                                        <p:cTn id="98" dur="750"/>
                                        <p:tgtEl>
                                          <p:spTgt spid="69"/>
                                        </p:tgtEl>
                                      </p:cBhvr>
                                    </p:animEffect>
                                  </p:childTnLst>
                                </p:cTn>
                              </p:par>
                            </p:childTnLst>
                          </p:cTn>
                        </p:par>
                        <p:par>
                          <p:cTn id="99" fill="hold">
                            <p:stCondLst>
                              <p:cond delay="2000"/>
                            </p:stCondLst>
                            <p:childTnLst>
                              <p:par>
                                <p:cTn id="100" presetID="10" presetClass="entr" presetSubtype="0" fill="hold" nodeType="afterEffect">
                                  <p:stCondLst>
                                    <p:cond delay="0"/>
                                  </p:stCondLst>
                                  <p:childTnLst>
                                    <p:set>
                                      <p:cBhvr>
                                        <p:cTn id="101" dur="1" fill="hold">
                                          <p:stCondLst>
                                            <p:cond delay="0"/>
                                          </p:stCondLst>
                                        </p:cTn>
                                        <p:tgtEl>
                                          <p:spTgt spid="75"/>
                                        </p:tgtEl>
                                        <p:attrNameLst>
                                          <p:attrName>style.visibility</p:attrName>
                                        </p:attrNameLst>
                                      </p:cBhvr>
                                      <p:to>
                                        <p:strVal val="visible"/>
                                      </p:to>
                                    </p:set>
                                    <p:animEffect transition="in" filter="fade">
                                      <p:cBhvr>
                                        <p:cTn id="102" dur="500"/>
                                        <p:tgtEl>
                                          <p:spTgt spid="75"/>
                                        </p:tgtEl>
                                      </p:cBhvr>
                                    </p:animEffect>
                                  </p:childTnLst>
                                </p:cTn>
                              </p:par>
                            </p:childTnLst>
                          </p:cTn>
                        </p:par>
                        <p:par>
                          <p:cTn id="103" fill="hold">
                            <p:stCondLst>
                              <p:cond delay="2500"/>
                            </p:stCondLst>
                            <p:childTnLst>
                              <p:par>
                                <p:cTn id="104" presetID="21" presetClass="entr" presetSubtype="1" fill="hold" nodeType="afterEffect">
                                  <p:stCondLst>
                                    <p:cond delay="0"/>
                                  </p:stCondLst>
                                  <p:childTnLst>
                                    <p:set>
                                      <p:cBhvr>
                                        <p:cTn id="105" dur="1" fill="hold">
                                          <p:stCondLst>
                                            <p:cond delay="0"/>
                                          </p:stCondLst>
                                        </p:cTn>
                                        <p:tgtEl>
                                          <p:spTgt spid="76"/>
                                        </p:tgtEl>
                                        <p:attrNameLst>
                                          <p:attrName>style.visibility</p:attrName>
                                        </p:attrNameLst>
                                      </p:cBhvr>
                                      <p:to>
                                        <p:strVal val="visible"/>
                                      </p:to>
                                    </p:set>
                                    <p:animEffect transition="in" filter="wheel(1)">
                                      <p:cBhvr>
                                        <p:cTn id="106" dur="750"/>
                                        <p:tgtEl>
                                          <p:spTgt spid="76"/>
                                        </p:tgtEl>
                                      </p:cBhvr>
                                    </p:animEffect>
                                  </p:childTnLst>
                                </p:cTn>
                              </p:par>
                            </p:childTnLst>
                          </p:cTn>
                        </p:par>
                        <p:par>
                          <p:cTn id="107" fill="hold">
                            <p:stCondLst>
                              <p:cond delay="3500"/>
                            </p:stCondLst>
                            <p:childTnLst>
                              <p:par>
                                <p:cTn id="108" presetID="10" presetClass="entr" presetSubtype="0" fill="hold" nodeType="afterEffect">
                                  <p:stCondLst>
                                    <p:cond delay="0"/>
                                  </p:stCondLst>
                                  <p:childTnLst>
                                    <p:set>
                                      <p:cBhvr>
                                        <p:cTn id="109" dur="1" fill="hold">
                                          <p:stCondLst>
                                            <p:cond delay="0"/>
                                          </p:stCondLst>
                                        </p:cTn>
                                        <p:tgtEl>
                                          <p:spTgt spid="82"/>
                                        </p:tgtEl>
                                        <p:attrNameLst>
                                          <p:attrName>style.visibility</p:attrName>
                                        </p:attrNameLst>
                                      </p:cBhvr>
                                      <p:to>
                                        <p:strVal val="visible"/>
                                      </p:to>
                                    </p:set>
                                    <p:animEffect transition="in" filter="fade">
                                      <p:cBhvr>
                                        <p:cTn id="110" dur="500"/>
                                        <p:tgtEl>
                                          <p:spTgt spid="82"/>
                                        </p:tgtEl>
                                      </p:cBhvr>
                                    </p:animEffect>
                                  </p:childTnLst>
                                </p:cTn>
                              </p:par>
                            </p:childTnLst>
                          </p:cTn>
                        </p:par>
                        <p:par>
                          <p:cTn id="111" fill="hold">
                            <p:stCondLst>
                              <p:cond delay="4000"/>
                            </p:stCondLst>
                            <p:childTnLst>
                              <p:par>
                                <p:cTn id="112" presetID="21" presetClass="entr" presetSubtype="1" fill="hold" nodeType="afterEffect">
                                  <p:stCondLst>
                                    <p:cond delay="0"/>
                                  </p:stCondLst>
                                  <p:childTnLst>
                                    <p:set>
                                      <p:cBhvr>
                                        <p:cTn id="113" dur="1" fill="hold">
                                          <p:stCondLst>
                                            <p:cond delay="0"/>
                                          </p:stCondLst>
                                        </p:cTn>
                                        <p:tgtEl>
                                          <p:spTgt spid="83"/>
                                        </p:tgtEl>
                                        <p:attrNameLst>
                                          <p:attrName>style.visibility</p:attrName>
                                        </p:attrNameLst>
                                      </p:cBhvr>
                                      <p:to>
                                        <p:strVal val="visible"/>
                                      </p:to>
                                    </p:set>
                                    <p:animEffect transition="in" filter="wheel(1)">
                                      <p:cBhvr>
                                        <p:cTn id="114" dur="750"/>
                                        <p:tgtEl>
                                          <p:spTgt spid="83"/>
                                        </p:tgtEl>
                                      </p:cBhvr>
                                    </p:animEffect>
                                  </p:childTnLst>
                                </p:cTn>
                              </p:par>
                            </p:childTnLst>
                          </p:cTn>
                        </p:par>
                        <p:par>
                          <p:cTn id="115" fill="hold">
                            <p:stCondLst>
                              <p:cond delay="5000"/>
                            </p:stCondLst>
                            <p:childTnLst>
                              <p:par>
                                <p:cTn id="116" presetID="42" presetClass="entr" presetSubtype="0" fill="hold" grpId="0" nodeType="afterEffect">
                                  <p:stCondLst>
                                    <p:cond delay="0"/>
                                  </p:stCondLst>
                                  <p:childTnLst>
                                    <p:set>
                                      <p:cBhvr>
                                        <p:cTn id="117" dur="1" fill="hold">
                                          <p:stCondLst>
                                            <p:cond delay="0"/>
                                          </p:stCondLst>
                                        </p:cTn>
                                        <p:tgtEl>
                                          <p:spTgt spid="89"/>
                                        </p:tgtEl>
                                        <p:attrNameLst>
                                          <p:attrName>style.visibility</p:attrName>
                                        </p:attrNameLst>
                                      </p:cBhvr>
                                      <p:to>
                                        <p:strVal val="visible"/>
                                      </p:to>
                                    </p:set>
                                    <p:animEffect transition="in" filter="fade">
                                      <p:cBhvr>
                                        <p:cTn id="118" dur="750"/>
                                        <p:tgtEl>
                                          <p:spTgt spid="89"/>
                                        </p:tgtEl>
                                      </p:cBhvr>
                                    </p:animEffect>
                                    <p:anim calcmode="lin" valueType="num">
                                      <p:cBhvr>
                                        <p:cTn id="119" dur="750" fill="hold"/>
                                        <p:tgtEl>
                                          <p:spTgt spid="89"/>
                                        </p:tgtEl>
                                        <p:attrNameLst>
                                          <p:attrName>ppt_x</p:attrName>
                                        </p:attrNameLst>
                                      </p:cBhvr>
                                      <p:tavLst>
                                        <p:tav tm="0">
                                          <p:val>
                                            <p:strVal val="#ppt_x"/>
                                          </p:val>
                                        </p:tav>
                                        <p:tav tm="100000">
                                          <p:val>
                                            <p:strVal val="#ppt_x"/>
                                          </p:val>
                                        </p:tav>
                                      </p:tavLst>
                                    </p:anim>
                                    <p:anim calcmode="lin" valueType="num">
                                      <p:cBhvr>
                                        <p:cTn id="120" dur="750" fill="hold"/>
                                        <p:tgtEl>
                                          <p:spTgt spid="89"/>
                                        </p:tgtEl>
                                        <p:attrNameLst>
                                          <p:attrName>ppt_y</p:attrName>
                                        </p:attrNameLst>
                                      </p:cBhvr>
                                      <p:tavLst>
                                        <p:tav tm="0">
                                          <p:val>
                                            <p:strVal val="#ppt_y+.1"/>
                                          </p:val>
                                        </p:tav>
                                        <p:tav tm="100000">
                                          <p:val>
                                            <p:strVal val="#ppt_y"/>
                                          </p:val>
                                        </p:tav>
                                      </p:tavLst>
                                    </p:anim>
                                  </p:childTnLst>
                                </p:cTn>
                              </p:par>
                              <p:par>
                                <p:cTn id="121" presetID="42" presetClass="entr" presetSubtype="0" fill="hold" grpId="0" nodeType="withEffect">
                                  <p:stCondLst>
                                    <p:cond delay="250"/>
                                  </p:stCondLst>
                                  <p:childTnLst>
                                    <p:set>
                                      <p:cBhvr>
                                        <p:cTn id="122" dur="1" fill="hold">
                                          <p:stCondLst>
                                            <p:cond delay="0"/>
                                          </p:stCondLst>
                                        </p:cTn>
                                        <p:tgtEl>
                                          <p:spTgt spid="90"/>
                                        </p:tgtEl>
                                        <p:attrNameLst>
                                          <p:attrName>style.visibility</p:attrName>
                                        </p:attrNameLst>
                                      </p:cBhvr>
                                      <p:to>
                                        <p:strVal val="visible"/>
                                      </p:to>
                                    </p:set>
                                    <p:animEffect transition="in" filter="fade">
                                      <p:cBhvr>
                                        <p:cTn id="123" dur="750"/>
                                        <p:tgtEl>
                                          <p:spTgt spid="90"/>
                                        </p:tgtEl>
                                      </p:cBhvr>
                                    </p:animEffect>
                                    <p:anim calcmode="lin" valueType="num">
                                      <p:cBhvr>
                                        <p:cTn id="124" dur="750" fill="hold"/>
                                        <p:tgtEl>
                                          <p:spTgt spid="90"/>
                                        </p:tgtEl>
                                        <p:attrNameLst>
                                          <p:attrName>ppt_x</p:attrName>
                                        </p:attrNameLst>
                                      </p:cBhvr>
                                      <p:tavLst>
                                        <p:tav tm="0">
                                          <p:val>
                                            <p:strVal val="#ppt_x"/>
                                          </p:val>
                                        </p:tav>
                                        <p:tav tm="100000">
                                          <p:val>
                                            <p:strVal val="#ppt_x"/>
                                          </p:val>
                                        </p:tav>
                                      </p:tavLst>
                                    </p:anim>
                                    <p:anim calcmode="lin" valueType="num">
                                      <p:cBhvr>
                                        <p:cTn id="125" dur="750" fill="hold"/>
                                        <p:tgtEl>
                                          <p:spTgt spid="9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 grpId="0"/>
      <p:bldP spid="90"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Oval 5"/>
          <p:cNvSpPr>
            <a:spLocks noChangeArrowheads="1"/>
          </p:cNvSpPr>
          <p:nvPr/>
        </p:nvSpPr>
        <p:spPr bwMode="auto">
          <a:xfrm>
            <a:off x="5375275" y="3279775"/>
            <a:ext cx="1620838" cy="1620838"/>
          </a:xfrm>
          <a:prstGeom prst="ellipse">
            <a:avLst/>
          </a:prstGeom>
          <a:solidFill>
            <a:schemeClr val="accent1"/>
          </a:solidFill>
          <a:ln w="76200">
            <a:solidFill>
              <a:schemeClr val="accent1"/>
            </a:solidFill>
            <a:round/>
          </a:ln>
        </p:spPr>
        <p:txBody>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zh-CN"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 name="Freeform 6"/>
          <p:cNvSpPr/>
          <p:nvPr/>
        </p:nvSpPr>
        <p:spPr bwMode="auto">
          <a:xfrm>
            <a:off x="3951288" y="1781175"/>
            <a:ext cx="3398837" cy="1924050"/>
          </a:xfrm>
          <a:custGeom>
            <a:avLst/>
            <a:gdLst>
              <a:gd name="T0" fmla="*/ 3398839 w 1248"/>
              <a:gd name="T1" fmla="*/ 1924051 h 706"/>
              <a:gd name="T2" fmla="*/ 3357988 w 1248"/>
              <a:gd name="T3" fmla="*/ 1417148 h 706"/>
              <a:gd name="T4" fmla="*/ 3246327 w 1248"/>
              <a:gd name="T5" fmla="*/ 1545236 h 706"/>
              <a:gd name="T6" fmla="*/ 3219093 w 1248"/>
              <a:gd name="T7" fmla="*/ 1477104 h 706"/>
              <a:gd name="T8" fmla="*/ 1696696 w 1248"/>
              <a:gd name="T9" fmla="*/ 768530 h 706"/>
              <a:gd name="T10" fmla="*/ 849710 w 1248"/>
              <a:gd name="T11" fmla="*/ 0 h 706"/>
              <a:gd name="T12" fmla="*/ 0 w 1248"/>
              <a:gd name="T13" fmla="*/ 850289 h 706"/>
              <a:gd name="T14" fmla="*/ 615495 w 1248"/>
              <a:gd name="T15" fmla="*/ 1667874 h 706"/>
              <a:gd name="T16" fmla="*/ 615495 w 1248"/>
              <a:gd name="T17" fmla="*/ 1670600 h 706"/>
              <a:gd name="T18" fmla="*/ 680857 w 1248"/>
              <a:gd name="T19" fmla="*/ 1686951 h 706"/>
              <a:gd name="T20" fmla="*/ 683581 w 1248"/>
              <a:gd name="T21" fmla="*/ 1684226 h 706"/>
              <a:gd name="T22" fmla="*/ 683581 w 1248"/>
              <a:gd name="T23" fmla="*/ 1686951 h 706"/>
              <a:gd name="T24" fmla="*/ 1391672 w 1248"/>
              <a:gd name="T25" fmla="*/ 1005630 h 706"/>
              <a:gd name="T26" fmla="*/ 1707590 w 1248"/>
              <a:gd name="T27" fmla="*/ 896619 h 706"/>
              <a:gd name="T28" fmla="*/ 3216369 w 1248"/>
              <a:gd name="T29" fmla="*/ 1558863 h 706"/>
              <a:gd name="T30" fmla="*/ 3042070 w 1248"/>
              <a:gd name="T31" fmla="*/ 1561588 h 706"/>
              <a:gd name="T32" fmla="*/ 3398839 w 1248"/>
              <a:gd name="T33" fmla="*/ 1924051 h 70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1248" h="706">
                <a:moveTo>
                  <a:pt x="1248" y="706"/>
                </a:moveTo>
                <a:cubicBezTo>
                  <a:pt x="1233" y="520"/>
                  <a:pt x="1233" y="520"/>
                  <a:pt x="1233" y="520"/>
                </a:cubicBezTo>
                <a:cubicBezTo>
                  <a:pt x="1192" y="567"/>
                  <a:pt x="1192" y="567"/>
                  <a:pt x="1192" y="567"/>
                </a:cubicBezTo>
                <a:cubicBezTo>
                  <a:pt x="1188" y="556"/>
                  <a:pt x="1187" y="553"/>
                  <a:pt x="1182" y="542"/>
                </a:cubicBezTo>
                <a:cubicBezTo>
                  <a:pt x="1086" y="336"/>
                  <a:pt x="851" y="233"/>
                  <a:pt x="623" y="282"/>
                </a:cubicBezTo>
                <a:cubicBezTo>
                  <a:pt x="607" y="124"/>
                  <a:pt x="474" y="0"/>
                  <a:pt x="312" y="0"/>
                </a:cubicBezTo>
                <a:cubicBezTo>
                  <a:pt x="140" y="0"/>
                  <a:pt x="0" y="140"/>
                  <a:pt x="0" y="312"/>
                </a:cubicBezTo>
                <a:cubicBezTo>
                  <a:pt x="0" y="455"/>
                  <a:pt x="96" y="575"/>
                  <a:pt x="226" y="612"/>
                </a:cubicBezTo>
                <a:cubicBezTo>
                  <a:pt x="226" y="613"/>
                  <a:pt x="226" y="613"/>
                  <a:pt x="226" y="613"/>
                </a:cubicBezTo>
                <a:cubicBezTo>
                  <a:pt x="234" y="615"/>
                  <a:pt x="242" y="617"/>
                  <a:pt x="250" y="619"/>
                </a:cubicBezTo>
                <a:cubicBezTo>
                  <a:pt x="250" y="619"/>
                  <a:pt x="251" y="619"/>
                  <a:pt x="251" y="618"/>
                </a:cubicBezTo>
                <a:cubicBezTo>
                  <a:pt x="251" y="619"/>
                  <a:pt x="251" y="619"/>
                  <a:pt x="251" y="619"/>
                </a:cubicBezTo>
                <a:cubicBezTo>
                  <a:pt x="303" y="514"/>
                  <a:pt x="393" y="423"/>
                  <a:pt x="511" y="369"/>
                </a:cubicBezTo>
                <a:cubicBezTo>
                  <a:pt x="580" y="337"/>
                  <a:pt x="626" y="329"/>
                  <a:pt x="627" y="329"/>
                </a:cubicBezTo>
                <a:cubicBezTo>
                  <a:pt x="853" y="278"/>
                  <a:pt x="1082" y="370"/>
                  <a:pt x="1181" y="572"/>
                </a:cubicBezTo>
                <a:cubicBezTo>
                  <a:pt x="1117" y="573"/>
                  <a:pt x="1117" y="573"/>
                  <a:pt x="1117" y="573"/>
                </a:cubicBezTo>
                <a:lnTo>
                  <a:pt x="1248" y="706"/>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7"/>
          <p:cNvSpPr/>
          <p:nvPr/>
        </p:nvSpPr>
        <p:spPr bwMode="auto">
          <a:xfrm>
            <a:off x="6600825" y="1814513"/>
            <a:ext cx="1920875" cy="3402012"/>
          </a:xfrm>
          <a:custGeom>
            <a:avLst/>
            <a:gdLst>
              <a:gd name="T0" fmla="*/ 0 w 705"/>
              <a:gd name="T1" fmla="*/ 1249 h 1249"/>
              <a:gd name="T2" fmla="*/ 186 w 705"/>
              <a:gd name="T3" fmla="*/ 1234 h 1249"/>
              <a:gd name="T4" fmla="*/ 138 w 705"/>
              <a:gd name="T5" fmla="*/ 1192 h 1249"/>
              <a:gd name="T6" fmla="*/ 163 w 705"/>
              <a:gd name="T7" fmla="*/ 1182 h 1249"/>
              <a:gd name="T8" fmla="*/ 423 w 705"/>
              <a:gd name="T9" fmla="*/ 623 h 1249"/>
              <a:gd name="T10" fmla="*/ 704 w 705"/>
              <a:gd name="T11" fmla="*/ 312 h 1249"/>
              <a:gd name="T12" fmla="*/ 392 w 705"/>
              <a:gd name="T13" fmla="*/ 0 h 1249"/>
              <a:gd name="T14" fmla="*/ 92 w 705"/>
              <a:gd name="T15" fmla="*/ 227 h 1249"/>
              <a:gd name="T16" fmla="*/ 92 w 705"/>
              <a:gd name="T17" fmla="*/ 227 h 1249"/>
              <a:gd name="T18" fmla="*/ 86 w 705"/>
              <a:gd name="T19" fmla="*/ 251 h 1249"/>
              <a:gd name="T20" fmla="*/ 86 w 705"/>
              <a:gd name="T21" fmla="*/ 251 h 1249"/>
              <a:gd name="T22" fmla="*/ 86 w 705"/>
              <a:gd name="T23" fmla="*/ 252 h 1249"/>
              <a:gd name="T24" fmla="*/ 336 w 705"/>
              <a:gd name="T25" fmla="*/ 512 h 1249"/>
              <a:gd name="T26" fmla="*/ 376 w 705"/>
              <a:gd name="T27" fmla="*/ 627 h 1249"/>
              <a:gd name="T28" fmla="*/ 134 w 705"/>
              <a:gd name="T29" fmla="*/ 1182 h 1249"/>
              <a:gd name="T30" fmla="*/ 133 w 705"/>
              <a:gd name="T31" fmla="*/ 1118 h 1249"/>
              <a:gd name="T32" fmla="*/ 0 w 705"/>
              <a:gd name="T33" fmla="*/ 1249 h 12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705" h="1249">
                <a:moveTo>
                  <a:pt x="0" y="1249"/>
                </a:moveTo>
                <a:cubicBezTo>
                  <a:pt x="186" y="1234"/>
                  <a:pt x="186" y="1234"/>
                  <a:pt x="186" y="1234"/>
                </a:cubicBezTo>
                <a:cubicBezTo>
                  <a:pt x="138" y="1192"/>
                  <a:pt x="138" y="1192"/>
                  <a:pt x="138" y="1192"/>
                </a:cubicBezTo>
                <a:cubicBezTo>
                  <a:pt x="149" y="1188"/>
                  <a:pt x="152" y="1187"/>
                  <a:pt x="163" y="1182"/>
                </a:cubicBezTo>
                <a:cubicBezTo>
                  <a:pt x="370" y="1087"/>
                  <a:pt x="472" y="851"/>
                  <a:pt x="423" y="623"/>
                </a:cubicBezTo>
                <a:cubicBezTo>
                  <a:pt x="581" y="608"/>
                  <a:pt x="705" y="474"/>
                  <a:pt x="704" y="312"/>
                </a:cubicBezTo>
                <a:cubicBezTo>
                  <a:pt x="704" y="140"/>
                  <a:pt x="564" y="0"/>
                  <a:pt x="392" y="0"/>
                </a:cubicBezTo>
                <a:cubicBezTo>
                  <a:pt x="249" y="1"/>
                  <a:pt x="129" y="96"/>
                  <a:pt x="92" y="227"/>
                </a:cubicBezTo>
                <a:cubicBezTo>
                  <a:pt x="92" y="227"/>
                  <a:pt x="92" y="227"/>
                  <a:pt x="92" y="227"/>
                </a:cubicBezTo>
                <a:cubicBezTo>
                  <a:pt x="90" y="235"/>
                  <a:pt x="88" y="243"/>
                  <a:pt x="86" y="251"/>
                </a:cubicBezTo>
                <a:cubicBezTo>
                  <a:pt x="86" y="251"/>
                  <a:pt x="86" y="251"/>
                  <a:pt x="86" y="251"/>
                </a:cubicBezTo>
                <a:cubicBezTo>
                  <a:pt x="86" y="252"/>
                  <a:pt x="86" y="252"/>
                  <a:pt x="86" y="252"/>
                </a:cubicBezTo>
                <a:cubicBezTo>
                  <a:pt x="191" y="304"/>
                  <a:pt x="281" y="394"/>
                  <a:pt x="336" y="512"/>
                </a:cubicBezTo>
                <a:cubicBezTo>
                  <a:pt x="368" y="580"/>
                  <a:pt x="376" y="626"/>
                  <a:pt x="376" y="627"/>
                </a:cubicBezTo>
                <a:cubicBezTo>
                  <a:pt x="427" y="854"/>
                  <a:pt x="335" y="1083"/>
                  <a:pt x="134" y="1182"/>
                </a:cubicBezTo>
                <a:cubicBezTo>
                  <a:pt x="133" y="1118"/>
                  <a:pt x="133" y="1118"/>
                  <a:pt x="133" y="1118"/>
                </a:cubicBezTo>
                <a:lnTo>
                  <a:pt x="0" y="1249"/>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Freeform 8"/>
          <p:cNvSpPr/>
          <p:nvPr/>
        </p:nvSpPr>
        <p:spPr bwMode="auto">
          <a:xfrm>
            <a:off x="5087938" y="4518025"/>
            <a:ext cx="3457575" cy="1833563"/>
          </a:xfrm>
          <a:custGeom>
            <a:avLst/>
            <a:gdLst>
              <a:gd name="T0" fmla="*/ 0 w 1270"/>
              <a:gd name="T1" fmla="*/ 0 h 673"/>
              <a:gd name="T2" fmla="*/ 23 w 1270"/>
              <a:gd name="T3" fmla="*/ 185 h 673"/>
              <a:gd name="T4" fmla="*/ 62 w 1270"/>
              <a:gd name="T5" fmla="*/ 136 h 673"/>
              <a:gd name="T6" fmla="*/ 73 w 1270"/>
              <a:gd name="T7" fmla="*/ 160 h 673"/>
              <a:gd name="T8" fmla="*/ 642 w 1270"/>
              <a:gd name="T9" fmla="*/ 398 h 673"/>
              <a:gd name="T10" fmla="*/ 964 w 1270"/>
              <a:gd name="T11" fmla="*/ 666 h 673"/>
              <a:gd name="T12" fmla="*/ 1263 w 1270"/>
              <a:gd name="T13" fmla="*/ 341 h 673"/>
              <a:gd name="T14" fmla="*/ 1025 w 1270"/>
              <a:gd name="T15" fmla="*/ 51 h 673"/>
              <a:gd name="T16" fmla="*/ 1025 w 1270"/>
              <a:gd name="T17" fmla="*/ 51 h 673"/>
              <a:gd name="T18" fmla="*/ 1000 w 1270"/>
              <a:gd name="T19" fmla="*/ 46 h 673"/>
              <a:gd name="T20" fmla="*/ 1000 w 1270"/>
              <a:gd name="T21" fmla="*/ 46 h 673"/>
              <a:gd name="T22" fmla="*/ 999 w 1270"/>
              <a:gd name="T23" fmla="*/ 46 h 673"/>
              <a:gd name="T24" fmla="*/ 750 w 1270"/>
              <a:gd name="T25" fmla="*/ 306 h 673"/>
              <a:gd name="T26" fmla="*/ 636 w 1270"/>
              <a:gd name="T27" fmla="*/ 351 h 673"/>
              <a:gd name="T28" fmla="*/ 72 w 1270"/>
              <a:gd name="T29" fmla="*/ 131 h 673"/>
              <a:gd name="T30" fmla="*/ 136 w 1270"/>
              <a:gd name="T31" fmla="*/ 127 h 673"/>
              <a:gd name="T32" fmla="*/ 0 w 1270"/>
              <a:gd name="T33" fmla="*/ 0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270" h="673">
                <a:moveTo>
                  <a:pt x="0" y="0"/>
                </a:moveTo>
                <a:cubicBezTo>
                  <a:pt x="23" y="185"/>
                  <a:pt x="23" y="185"/>
                  <a:pt x="23" y="185"/>
                </a:cubicBezTo>
                <a:cubicBezTo>
                  <a:pt x="62" y="136"/>
                  <a:pt x="62" y="136"/>
                  <a:pt x="62" y="136"/>
                </a:cubicBezTo>
                <a:cubicBezTo>
                  <a:pt x="66" y="147"/>
                  <a:pt x="67" y="150"/>
                  <a:pt x="73" y="160"/>
                </a:cubicBezTo>
                <a:cubicBezTo>
                  <a:pt x="177" y="363"/>
                  <a:pt x="416" y="456"/>
                  <a:pt x="642" y="398"/>
                </a:cubicBezTo>
                <a:cubicBezTo>
                  <a:pt x="664" y="555"/>
                  <a:pt x="802" y="673"/>
                  <a:pt x="964" y="666"/>
                </a:cubicBezTo>
                <a:cubicBezTo>
                  <a:pt x="1136" y="659"/>
                  <a:pt x="1270" y="514"/>
                  <a:pt x="1263" y="341"/>
                </a:cubicBezTo>
                <a:cubicBezTo>
                  <a:pt x="1257" y="199"/>
                  <a:pt x="1157" y="83"/>
                  <a:pt x="1025" y="51"/>
                </a:cubicBezTo>
                <a:cubicBezTo>
                  <a:pt x="1025" y="51"/>
                  <a:pt x="1025" y="51"/>
                  <a:pt x="1025" y="51"/>
                </a:cubicBezTo>
                <a:cubicBezTo>
                  <a:pt x="1017" y="49"/>
                  <a:pt x="1009" y="47"/>
                  <a:pt x="1000" y="46"/>
                </a:cubicBezTo>
                <a:cubicBezTo>
                  <a:pt x="1000" y="46"/>
                  <a:pt x="1000" y="46"/>
                  <a:pt x="1000" y="46"/>
                </a:cubicBezTo>
                <a:cubicBezTo>
                  <a:pt x="1000" y="46"/>
                  <a:pt x="1000" y="46"/>
                  <a:pt x="999" y="46"/>
                </a:cubicBezTo>
                <a:cubicBezTo>
                  <a:pt x="952" y="153"/>
                  <a:pt x="866" y="247"/>
                  <a:pt x="750" y="306"/>
                </a:cubicBezTo>
                <a:cubicBezTo>
                  <a:pt x="683" y="341"/>
                  <a:pt x="637" y="351"/>
                  <a:pt x="636" y="351"/>
                </a:cubicBezTo>
                <a:cubicBezTo>
                  <a:pt x="412" y="411"/>
                  <a:pt x="180" y="328"/>
                  <a:pt x="72" y="131"/>
                </a:cubicBezTo>
                <a:cubicBezTo>
                  <a:pt x="136" y="127"/>
                  <a:pt x="136" y="127"/>
                  <a:pt x="136" y="127"/>
                </a:cubicBezTo>
                <a:lnTo>
                  <a:pt x="0" y="0"/>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Freeform 9"/>
          <p:cNvSpPr/>
          <p:nvPr/>
        </p:nvSpPr>
        <p:spPr bwMode="auto">
          <a:xfrm>
            <a:off x="3943350" y="2978150"/>
            <a:ext cx="1830388" cy="3460750"/>
          </a:xfrm>
          <a:custGeom>
            <a:avLst/>
            <a:gdLst>
              <a:gd name="T0" fmla="*/ 672 w 672"/>
              <a:gd name="T1" fmla="*/ 0 h 1271"/>
              <a:gd name="T2" fmla="*/ 487 w 672"/>
              <a:gd name="T3" fmla="*/ 23 h 1271"/>
              <a:gd name="T4" fmla="*/ 536 w 672"/>
              <a:gd name="T5" fmla="*/ 62 h 1271"/>
              <a:gd name="T6" fmla="*/ 511 w 672"/>
              <a:gd name="T7" fmla="*/ 73 h 1271"/>
              <a:gd name="T8" fmla="*/ 275 w 672"/>
              <a:gd name="T9" fmla="*/ 643 h 1271"/>
              <a:gd name="T10" fmla="*/ 7 w 672"/>
              <a:gd name="T11" fmla="*/ 965 h 1271"/>
              <a:gd name="T12" fmla="*/ 332 w 672"/>
              <a:gd name="T13" fmla="*/ 1263 h 1271"/>
              <a:gd name="T14" fmla="*/ 622 w 672"/>
              <a:gd name="T15" fmla="*/ 1025 h 1271"/>
              <a:gd name="T16" fmla="*/ 622 w 672"/>
              <a:gd name="T17" fmla="*/ 1025 h 1271"/>
              <a:gd name="T18" fmla="*/ 627 w 672"/>
              <a:gd name="T19" fmla="*/ 1000 h 1271"/>
              <a:gd name="T20" fmla="*/ 627 w 672"/>
              <a:gd name="T21" fmla="*/ 1000 h 1271"/>
              <a:gd name="T22" fmla="*/ 627 w 672"/>
              <a:gd name="T23" fmla="*/ 999 h 1271"/>
              <a:gd name="T24" fmla="*/ 366 w 672"/>
              <a:gd name="T25" fmla="*/ 750 h 1271"/>
              <a:gd name="T26" fmla="*/ 322 w 672"/>
              <a:gd name="T27" fmla="*/ 636 h 1271"/>
              <a:gd name="T28" fmla="*/ 541 w 672"/>
              <a:gd name="T29" fmla="*/ 72 h 1271"/>
              <a:gd name="T30" fmla="*/ 545 w 672"/>
              <a:gd name="T31" fmla="*/ 136 h 1271"/>
              <a:gd name="T32" fmla="*/ 672 w 672"/>
              <a:gd name="T33" fmla="*/ 0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2" h="1271">
                <a:moveTo>
                  <a:pt x="672" y="0"/>
                </a:moveTo>
                <a:cubicBezTo>
                  <a:pt x="487" y="23"/>
                  <a:pt x="487" y="23"/>
                  <a:pt x="487" y="23"/>
                </a:cubicBezTo>
                <a:cubicBezTo>
                  <a:pt x="536" y="62"/>
                  <a:pt x="536" y="62"/>
                  <a:pt x="536" y="62"/>
                </a:cubicBezTo>
                <a:cubicBezTo>
                  <a:pt x="525" y="67"/>
                  <a:pt x="522" y="68"/>
                  <a:pt x="511" y="73"/>
                </a:cubicBezTo>
                <a:cubicBezTo>
                  <a:pt x="309" y="177"/>
                  <a:pt x="217" y="416"/>
                  <a:pt x="275" y="643"/>
                </a:cubicBezTo>
                <a:cubicBezTo>
                  <a:pt x="117" y="665"/>
                  <a:pt x="0" y="803"/>
                  <a:pt x="7" y="965"/>
                </a:cubicBezTo>
                <a:cubicBezTo>
                  <a:pt x="14" y="1137"/>
                  <a:pt x="159" y="1271"/>
                  <a:pt x="332" y="1263"/>
                </a:cubicBezTo>
                <a:cubicBezTo>
                  <a:pt x="474" y="1257"/>
                  <a:pt x="590" y="1157"/>
                  <a:pt x="622" y="1025"/>
                </a:cubicBezTo>
                <a:cubicBezTo>
                  <a:pt x="622" y="1025"/>
                  <a:pt x="622" y="1025"/>
                  <a:pt x="622" y="1025"/>
                </a:cubicBezTo>
                <a:cubicBezTo>
                  <a:pt x="624" y="1017"/>
                  <a:pt x="626" y="1009"/>
                  <a:pt x="627" y="1000"/>
                </a:cubicBezTo>
                <a:cubicBezTo>
                  <a:pt x="627" y="1000"/>
                  <a:pt x="627" y="1000"/>
                  <a:pt x="627" y="1000"/>
                </a:cubicBezTo>
                <a:cubicBezTo>
                  <a:pt x="627" y="1000"/>
                  <a:pt x="627" y="1000"/>
                  <a:pt x="627" y="999"/>
                </a:cubicBezTo>
                <a:cubicBezTo>
                  <a:pt x="520" y="952"/>
                  <a:pt x="426" y="866"/>
                  <a:pt x="366" y="750"/>
                </a:cubicBezTo>
                <a:cubicBezTo>
                  <a:pt x="331" y="683"/>
                  <a:pt x="322" y="637"/>
                  <a:pt x="322" y="636"/>
                </a:cubicBezTo>
                <a:cubicBezTo>
                  <a:pt x="261" y="412"/>
                  <a:pt x="344" y="180"/>
                  <a:pt x="541" y="72"/>
                </a:cubicBezTo>
                <a:cubicBezTo>
                  <a:pt x="545" y="136"/>
                  <a:pt x="545" y="136"/>
                  <a:pt x="545" y="136"/>
                </a:cubicBezTo>
                <a:lnTo>
                  <a:pt x="672" y="0"/>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2647" name="Freeform 42"/>
          <p:cNvSpPr>
            <a:spLocks noEditPoints="1"/>
          </p:cNvSpPr>
          <p:nvPr/>
        </p:nvSpPr>
        <p:spPr bwMode="auto">
          <a:xfrm>
            <a:off x="7615238" y="2346325"/>
            <a:ext cx="331787" cy="482600"/>
          </a:xfrm>
          <a:custGeom>
            <a:avLst/>
            <a:gdLst>
              <a:gd name="T0" fmla="*/ 286544 w 88"/>
              <a:gd name="T1" fmla="*/ 0 h 128"/>
              <a:gd name="T2" fmla="*/ 45244 w 88"/>
              <a:gd name="T3" fmla="*/ 0 h 128"/>
              <a:gd name="T4" fmla="*/ 0 w 88"/>
              <a:gd name="T5" fmla="*/ 45244 h 128"/>
              <a:gd name="T6" fmla="*/ 0 w 88"/>
              <a:gd name="T7" fmla="*/ 437356 h 128"/>
              <a:gd name="T8" fmla="*/ 45244 w 88"/>
              <a:gd name="T9" fmla="*/ 482600 h 128"/>
              <a:gd name="T10" fmla="*/ 286544 w 88"/>
              <a:gd name="T11" fmla="*/ 482600 h 128"/>
              <a:gd name="T12" fmla="*/ 331788 w 88"/>
              <a:gd name="T13" fmla="*/ 437356 h 128"/>
              <a:gd name="T14" fmla="*/ 331788 w 88"/>
              <a:gd name="T15" fmla="*/ 45244 h 128"/>
              <a:gd name="T16" fmla="*/ 286544 w 88"/>
              <a:gd name="T17" fmla="*/ 0 h 128"/>
              <a:gd name="T18" fmla="*/ 301625 w 88"/>
              <a:gd name="T19" fmla="*/ 437356 h 128"/>
              <a:gd name="T20" fmla="*/ 286544 w 88"/>
              <a:gd name="T21" fmla="*/ 452438 h 128"/>
              <a:gd name="T22" fmla="*/ 45244 w 88"/>
              <a:gd name="T23" fmla="*/ 452438 h 128"/>
              <a:gd name="T24" fmla="*/ 30163 w 88"/>
              <a:gd name="T25" fmla="*/ 437356 h 128"/>
              <a:gd name="T26" fmla="*/ 30163 w 88"/>
              <a:gd name="T27" fmla="*/ 407194 h 128"/>
              <a:gd name="T28" fmla="*/ 301625 w 88"/>
              <a:gd name="T29" fmla="*/ 407194 h 128"/>
              <a:gd name="T30" fmla="*/ 301625 w 88"/>
              <a:gd name="T31" fmla="*/ 437356 h 128"/>
              <a:gd name="T32" fmla="*/ 301625 w 88"/>
              <a:gd name="T33" fmla="*/ 392113 h 128"/>
              <a:gd name="T34" fmla="*/ 30163 w 88"/>
              <a:gd name="T35" fmla="*/ 392113 h 128"/>
              <a:gd name="T36" fmla="*/ 30163 w 88"/>
              <a:gd name="T37" fmla="*/ 90488 h 128"/>
              <a:gd name="T38" fmla="*/ 301625 w 88"/>
              <a:gd name="T39" fmla="*/ 90488 h 128"/>
              <a:gd name="T40" fmla="*/ 301625 w 88"/>
              <a:gd name="T41" fmla="*/ 392113 h 128"/>
              <a:gd name="T42" fmla="*/ 301625 w 88"/>
              <a:gd name="T43" fmla="*/ 75406 h 128"/>
              <a:gd name="T44" fmla="*/ 30163 w 88"/>
              <a:gd name="T45" fmla="*/ 75406 h 128"/>
              <a:gd name="T46" fmla="*/ 30163 w 88"/>
              <a:gd name="T47" fmla="*/ 45244 h 128"/>
              <a:gd name="T48" fmla="*/ 45244 w 88"/>
              <a:gd name="T49" fmla="*/ 30163 h 128"/>
              <a:gd name="T50" fmla="*/ 286544 w 88"/>
              <a:gd name="T51" fmla="*/ 30163 h 128"/>
              <a:gd name="T52" fmla="*/ 301625 w 88"/>
              <a:gd name="T53" fmla="*/ 45244 h 128"/>
              <a:gd name="T54" fmla="*/ 301625 w 88"/>
              <a:gd name="T55" fmla="*/ 75406 h 12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88" h="128">
                <a:moveTo>
                  <a:pt x="76" y="0"/>
                </a:moveTo>
                <a:cubicBezTo>
                  <a:pt x="12" y="0"/>
                  <a:pt x="12" y="0"/>
                  <a:pt x="12" y="0"/>
                </a:cubicBezTo>
                <a:cubicBezTo>
                  <a:pt x="5" y="0"/>
                  <a:pt x="0" y="5"/>
                  <a:pt x="0" y="12"/>
                </a:cubicBezTo>
                <a:cubicBezTo>
                  <a:pt x="0" y="116"/>
                  <a:pt x="0" y="116"/>
                  <a:pt x="0" y="116"/>
                </a:cubicBezTo>
                <a:cubicBezTo>
                  <a:pt x="0" y="123"/>
                  <a:pt x="5" y="128"/>
                  <a:pt x="12" y="128"/>
                </a:cubicBezTo>
                <a:cubicBezTo>
                  <a:pt x="76" y="128"/>
                  <a:pt x="76" y="128"/>
                  <a:pt x="76" y="128"/>
                </a:cubicBezTo>
                <a:cubicBezTo>
                  <a:pt x="83" y="128"/>
                  <a:pt x="88" y="123"/>
                  <a:pt x="88" y="116"/>
                </a:cubicBezTo>
                <a:cubicBezTo>
                  <a:pt x="88" y="12"/>
                  <a:pt x="88" y="12"/>
                  <a:pt x="88" y="12"/>
                </a:cubicBezTo>
                <a:cubicBezTo>
                  <a:pt x="88" y="5"/>
                  <a:pt x="83" y="0"/>
                  <a:pt x="76" y="0"/>
                </a:cubicBezTo>
                <a:close/>
                <a:moveTo>
                  <a:pt x="80" y="116"/>
                </a:moveTo>
                <a:cubicBezTo>
                  <a:pt x="80" y="118"/>
                  <a:pt x="78" y="120"/>
                  <a:pt x="76" y="120"/>
                </a:cubicBezTo>
                <a:cubicBezTo>
                  <a:pt x="12" y="120"/>
                  <a:pt x="12" y="120"/>
                  <a:pt x="12" y="120"/>
                </a:cubicBezTo>
                <a:cubicBezTo>
                  <a:pt x="10" y="120"/>
                  <a:pt x="8" y="118"/>
                  <a:pt x="8" y="116"/>
                </a:cubicBezTo>
                <a:cubicBezTo>
                  <a:pt x="8" y="108"/>
                  <a:pt x="8" y="108"/>
                  <a:pt x="8" y="108"/>
                </a:cubicBezTo>
                <a:cubicBezTo>
                  <a:pt x="80" y="108"/>
                  <a:pt x="80" y="108"/>
                  <a:pt x="80" y="108"/>
                </a:cubicBezTo>
                <a:lnTo>
                  <a:pt x="80" y="116"/>
                </a:lnTo>
                <a:close/>
                <a:moveTo>
                  <a:pt x="80" y="104"/>
                </a:moveTo>
                <a:cubicBezTo>
                  <a:pt x="8" y="104"/>
                  <a:pt x="8" y="104"/>
                  <a:pt x="8" y="104"/>
                </a:cubicBezTo>
                <a:cubicBezTo>
                  <a:pt x="8" y="24"/>
                  <a:pt x="8" y="24"/>
                  <a:pt x="8" y="24"/>
                </a:cubicBezTo>
                <a:cubicBezTo>
                  <a:pt x="80" y="24"/>
                  <a:pt x="80" y="24"/>
                  <a:pt x="80" y="24"/>
                </a:cubicBezTo>
                <a:lnTo>
                  <a:pt x="80" y="104"/>
                </a:lnTo>
                <a:close/>
                <a:moveTo>
                  <a:pt x="80" y="20"/>
                </a:moveTo>
                <a:cubicBezTo>
                  <a:pt x="8" y="20"/>
                  <a:pt x="8" y="20"/>
                  <a:pt x="8" y="20"/>
                </a:cubicBezTo>
                <a:cubicBezTo>
                  <a:pt x="8" y="12"/>
                  <a:pt x="8" y="12"/>
                  <a:pt x="8" y="12"/>
                </a:cubicBezTo>
                <a:cubicBezTo>
                  <a:pt x="8" y="10"/>
                  <a:pt x="10" y="8"/>
                  <a:pt x="12" y="8"/>
                </a:cubicBezTo>
                <a:cubicBezTo>
                  <a:pt x="76" y="8"/>
                  <a:pt x="76" y="8"/>
                  <a:pt x="76" y="8"/>
                </a:cubicBezTo>
                <a:cubicBezTo>
                  <a:pt x="78" y="8"/>
                  <a:pt x="80" y="10"/>
                  <a:pt x="80" y="12"/>
                </a:cubicBezTo>
                <a:lnTo>
                  <a:pt x="80" y="2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8" name="Group 7"/>
          <p:cNvGrpSpPr/>
          <p:nvPr/>
        </p:nvGrpSpPr>
        <p:grpSpPr>
          <a:xfrm>
            <a:off x="4534448" y="5393835"/>
            <a:ext cx="481013" cy="422275"/>
            <a:chOff x="-2497138" y="5178426"/>
            <a:chExt cx="481013" cy="422275"/>
          </a:xfrm>
          <a:solidFill>
            <a:schemeClr val="bg1"/>
          </a:solidFill>
        </p:grpSpPr>
        <p:sp>
          <p:nvSpPr>
            <p:cNvPr id="9" name="Freeform 45"/>
            <p:cNvSpPr>
              <a:spLocks noEditPoints="1"/>
            </p:cNvSpPr>
            <p:nvPr/>
          </p:nvSpPr>
          <p:spPr bwMode="auto">
            <a:xfrm>
              <a:off x="-2497138" y="5178426"/>
              <a:ext cx="481013" cy="422275"/>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Freeform 46"/>
            <p:cNvSpPr>
              <a:spLocks noEditPoints="1"/>
            </p:cNvSpPr>
            <p:nvPr/>
          </p:nvSpPr>
          <p:spPr bwMode="auto">
            <a:xfrm>
              <a:off x="-2439988" y="5238751"/>
              <a:ext cx="368300" cy="271463"/>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1" name="Group 10"/>
          <p:cNvGrpSpPr/>
          <p:nvPr/>
        </p:nvGrpSpPr>
        <p:grpSpPr>
          <a:xfrm>
            <a:off x="4533655" y="2441572"/>
            <a:ext cx="482600" cy="301625"/>
            <a:chOff x="-4422775" y="5238751"/>
            <a:chExt cx="482600" cy="301625"/>
          </a:xfrm>
          <a:solidFill>
            <a:schemeClr val="bg1"/>
          </a:solidFill>
        </p:grpSpPr>
        <p:sp>
          <p:nvSpPr>
            <p:cNvPr id="12" name="Freeform 47"/>
            <p:cNvSpPr>
              <a:spLocks noEditPoints="1"/>
            </p:cNvSpPr>
            <p:nvPr/>
          </p:nvSpPr>
          <p:spPr bwMode="auto">
            <a:xfrm>
              <a:off x="-4422775" y="5238751"/>
              <a:ext cx="482600" cy="301625"/>
            </a:xfrm>
            <a:custGeom>
              <a:avLst/>
              <a:gdLst>
                <a:gd name="T0" fmla="*/ 128 w 128"/>
                <a:gd name="T1" fmla="*/ 39 h 80"/>
                <a:gd name="T2" fmla="*/ 128 w 128"/>
                <a:gd name="T3" fmla="*/ 39 h 80"/>
                <a:gd name="T4" fmla="*/ 127 w 128"/>
                <a:gd name="T5" fmla="*/ 38 h 80"/>
                <a:gd name="T6" fmla="*/ 127 w 128"/>
                <a:gd name="T7" fmla="*/ 38 h 80"/>
                <a:gd name="T8" fmla="*/ 64 w 128"/>
                <a:gd name="T9" fmla="*/ 0 h 80"/>
                <a:gd name="T10" fmla="*/ 0 w 128"/>
                <a:gd name="T11" fmla="*/ 38 h 80"/>
                <a:gd name="T12" fmla="*/ 0 w 128"/>
                <a:gd name="T13" fmla="*/ 38 h 80"/>
                <a:gd name="T14" fmla="*/ 0 w 128"/>
                <a:gd name="T15" fmla="*/ 39 h 80"/>
                <a:gd name="T16" fmla="*/ 0 w 128"/>
                <a:gd name="T17" fmla="*/ 39 h 80"/>
                <a:gd name="T18" fmla="*/ 0 w 128"/>
                <a:gd name="T19" fmla="*/ 40 h 80"/>
                <a:gd name="T20" fmla="*/ 0 w 128"/>
                <a:gd name="T21" fmla="*/ 41 h 80"/>
                <a:gd name="T22" fmla="*/ 0 w 128"/>
                <a:gd name="T23" fmla="*/ 41 h 80"/>
                <a:gd name="T24" fmla="*/ 0 w 128"/>
                <a:gd name="T25" fmla="*/ 42 h 80"/>
                <a:gd name="T26" fmla="*/ 0 w 128"/>
                <a:gd name="T27" fmla="*/ 42 h 80"/>
                <a:gd name="T28" fmla="*/ 64 w 128"/>
                <a:gd name="T29" fmla="*/ 80 h 80"/>
                <a:gd name="T30" fmla="*/ 127 w 128"/>
                <a:gd name="T31" fmla="*/ 42 h 80"/>
                <a:gd name="T32" fmla="*/ 127 w 128"/>
                <a:gd name="T33" fmla="*/ 42 h 80"/>
                <a:gd name="T34" fmla="*/ 128 w 128"/>
                <a:gd name="T35" fmla="*/ 41 h 80"/>
                <a:gd name="T36" fmla="*/ 128 w 128"/>
                <a:gd name="T37" fmla="*/ 41 h 80"/>
                <a:gd name="T38" fmla="*/ 128 w 128"/>
                <a:gd name="T39" fmla="*/ 40 h 80"/>
                <a:gd name="T40" fmla="*/ 128 w 128"/>
                <a:gd name="T41" fmla="*/ 39 h 80"/>
                <a:gd name="T42" fmla="*/ 64 w 128"/>
                <a:gd name="T43" fmla="*/ 72 h 80"/>
                <a:gd name="T44" fmla="*/ 9 w 128"/>
                <a:gd name="T45" fmla="*/ 40 h 80"/>
                <a:gd name="T46" fmla="*/ 64 w 128"/>
                <a:gd name="T47" fmla="*/ 8 h 80"/>
                <a:gd name="T48" fmla="*/ 119 w 128"/>
                <a:gd name="T49" fmla="*/ 40 h 80"/>
                <a:gd name="T50" fmla="*/ 64 w 128"/>
                <a:gd name="T51" fmla="*/ 72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28" h="80">
                  <a:moveTo>
                    <a:pt x="128" y="39"/>
                  </a:moveTo>
                  <a:cubicBezTo>
                    <a:pt x="128" y="39"/>
                    <a:pt x="128" y="39"/>
                    <a:pt x="128" y="39"/>
                  </a:cubicBezTo>
                  <a:cubicBezTo>
                    <a:pt x="128" y="39"/>
                    <a:pt x="128" y="38"/>
                    <a:pt x="127" y="38"/>
                  </a:cubicBezTo>
                  <a:cubicBezTo>
                    <a:pt x="127" y="38"/>
                    <a:pt x="127" y="38"/>
                    <a:pt x="127" y="38"/>
                  </a:cubicBezTo>
                  <a:cubicBezTo>
                    <a:pt x="116" y="16"/>
                    <a:pt x="91" y="0"/>
                    <a:pt x="64" y="0"/>
                  </a:cubicBezTo>
                  <a:cubicBezTo>
                    <a:pt x="37" y="0"/>
                    <a:pt x="12" y="16"/>
                    <a:pt x="0" y="38"/>
                  </a:cubicBezTo>
                  <a:cubicBezTo>
                    <a:pt x="0" y="38"/>
                    <a:pt x="0" y="38"/>
                    <a:pt x="0" y="38"/>
                  </a:cubicBezTo>
                  <a:cubicBezTo>
                    <a:pt x="0" y="38"/>
                    <a:pt x="0" y="38"/>
                    <a:pt x="0" y="39"/>
                  </a:cubicBezTo>
                  <a:cubicBezTo>
                    <a:pt x="0" y="39"/>
                    <a:pt x="0" y="39"/>
                    <a:pt x="0" y="39"/>
                  </a:cubicBezTo>
                  <a:cubicBezTo>
                    <a:pt x="0" y="39"/>
                    <a:pt x="0" y="40"/>
                    <a:pt x="0" y="40"/>
                  </a:cubicBezTo>
                  <a:cubicBezTo>
                    <a:pt x="0" y="40"/>
                    <a:pt x="0" y="41"/>
                    <a:pt x="0" y="41"/>
                  </a:cubicBezTo>
                  <a:cubicBezTo>
                    <a:pt x="0" y="41"/>
                    <a:pt x="0" y="41"/>
                    <a:pt x="0" y="41"/>
                  </a:cubicBezTo>
                  <a:cubicBezTo>
                    <a:pt x="0" y="41"/>
                    <a:pt x="0" y="41"/>
                    <a:pt x="0" y="42"/>
                  </a:cubicBezTo>
                  <a:cubicBezTo>
                    <a:pt x="0" y="42"/>
                    <a:pt x="0" y="42"/>
                    <a:pt x="0" y="42"/>
                  </a:cubicBezTo>
                  <a:cubicBezTo>
                    <a:pt x="12" y="64"/>
                    <a:pt x="37" y="80"/>
                    <a:pt x="64" y="80"/>
                  </a:cubicBezTo>
                  <a:cubicBezTo>
                    <a:pt x="91" y="80"/>
                    <a:pt x="116" y="64"/>
                    <a:pt x="127" y="42"/>
                  </a:cubicBezTo>
                  <a:cubicBezTo>
                    <a:pt x="127" y="42"/>
                    <a:pt x="127" y="42"/>
                    <a:pt x="127" y="42"/>
                  </a:cubicBezTo>
                  <a:cubicBezTo>
                    <a:pt x="128" y="41"/>
                    <a:pt x="128" y="41"/>
                    <a:pt x="128" y="41"/>
                  </a:cubicBezTo>
                  <a:cubicBezTo>
                    <a:pt x="128" y="41"/>
                    <a:pt x="128" y="41"/>
                    <a:pt x="128" y="41"/>
                  </a:cubicBezTo>
                  <a:cubicBezTo>
                    <a:pt x="128" y="41"/>
                    <a:pt x="128" y="40"/>
                    <a:pt x="128" y="40"/>
                  </a:cubicBezTo>
                  <a:cubicBezTo>
                    <a:pt x="128" y="40"/>
                    <a:pt x="128" y="39"/>
                    <a:pt x="128" y="39"/>
                  </a:cubicBezTo>
                  <a:close/>
                  <a:moveTo>
                    <a:pt x="64" y="72"/>
                  </a:moveTo>
                  <a:cubicBezTo>
                    <a:pt x="41" y="72"/>
                    <a:pt x="19" y="59"/>
                    <a:pt x="9" y="40"/>
                  </a:cubicBezTo>
                  <a:cubicBezTo>
                    <a:pt x="20" y="21"/>
                    <a:pt x="41" y="8"/>
                    <a:pt x="64" y="8"/>
                  </a:cubicBezTo>
                  <a:cubicBezTo>
                    <a:pt x="86" y="8"/>
                    <a:pt x="108" y="21"/>
                    <a:pt x="119" y="40"/>
                  </a:cubicBezTo>
                  <a:cubicBezTo>
                    <a:pt x="108" y="59"/>
                    <a:pt x="86" y="72"/>
                    <a:pt x="64" y="72"/>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48"/>
            <p:cNvSpPr/>
            <p:nvPr/>
          </p:nvSpPr>
          <p:spPr bwMode="auto">
            <a:xfrm>
              <a:off x="-4241800" y="5329238"/>
              <a:ext cx="68263" cy="68263"/>
            </a:xfrm>
            <a:custGeom>
              <a:avLst/>
              <a:gdLst>
                <a:gd name="T0" fmla="*/ 16 w 18"/>
                <a:gd name="T1" fmla="*/ 0 h 18"/>
                <a:gd name="T2" fmla="*/ 16 w 18"/>
                <a:gd name="T3" fmla="*/ 0 h 18"/>
                <a:gd name="T4" fmla="*/ 0 w 18"/>
                <a:gd name="T5" fmla="*/ 16 h 18"/>
                <a:gd name="T6" fmla="*/ 2 w 18"/>
                <a:gd name="T7" fmla="*/ 18 h 18"/>
                <a:gd name="T8" fmla="*/ 4 w 18"/>
                <a:gd name="T9" fmla="*/ 16 h 18"/>
                <a:gd name="T10" fmla="*/ 16 w 18"/>
                <a:gd name="T11" fmla="*/ 4 h 18"/>
                <a:gd name="T12" fmla="*/ 16 w 18"/>
                <a:gd name="T13" fmla="*/ 4 h 18"/>
                <a:gd name="T14" fmla="*/ 18 w 18"/>
                <a:gd name="T15" fmla="*/ 2 h 18"/>
                <a:gd name="T16" fmla="*/ 16 w 18"/>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18">
                  <a:moveTo>
                    <a:pt x="16" y="0"/>
                  </a:moveTo>
                  <a:cubicBezTo>
                    <a:pt x="16" y="0"/>
                    <a:pt x="16" y="0"/>
                    <a:pt x="16" y="0"/>
                  </a:cubicBezTo>
                  <a:cubicBezTo>
                    <a:pt x="7" y="0"/>
                    <a:pt x="0" y="7"/>
                    <a:pt x="0" y="16"/>
                  </a:cubicBezTo>
                  <a:cubicBezTo>
                    <a:pt x="0" y="17"/>
                    <a:pt x="1" y="18"/>
                    <a:pt x="2" y="18"/>
                  </a:cubicBezTo>
                  <a:cubicBezTo>
                    <a:pt x="3" y="18"/>
                    <a:pt x="4" y="17"/>
                    <a:pt x="4" y="16"/>
                  </a:cubicBezTo>
                  <a:cubicBezTo>
                    <a:pt x="4" y="9"/>
                    <a:pt x="9" y="4"/>
                    <a:pt x="16" y="4"/>
                  </a:cubicBezTo>
                  <a:cubicBezTo>
                    <a:pt x="16" y="4"/>
                    <a:pt x="16" y="4"/>
                    <a:pt x="16" y="4"/>
                  </a:cubicBezTo>
                  <a:cubicBezTo>
                    <a:pt x="17" y="4"/>
                    <a:pt x="18" y="3"/>
                    <a:pt x="18" y="2"/>
                  </a:cubicBezTo>
                  <a:cubicBezTo>
                    <a:pt x="18" y="1"/>
                    <a:pt x="17" y="0"/>
                    <a:pt x="16" y="0"/>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49"/>
            <p:cNvSpPr>
              <a:spLocks noEditPoints="1"/>
            </p:cNvSpPr>
            <p:nvPr/>
          </p:nvSpPr>
          <p:spPr bwMode="auto">
            <a:xfrm>
              <a:off x="-4286250" y="5284788"/>
              <a:ext cx="209550" cy="209550"/>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2 h 56"/>
                <a:gd name="T12" fmla="*/ 4 w 56"/>
                <a:gd name="T13" fmla="*/ 28 h 56"/>
                <a:gd name="T14" fmla="*/ 28 w 56"/>
                <a:gd name="T15" fmla="*/ 4 h 56"/>
                <a:gd name="T16" fmla="*/ 52 w 56"/>
                <a:gd name="T17" fmla="*/ 28 h 56"/>
                <a:gd name="T18" fmla="*/ 28 w 56"/>
                <a:gd name="T19" fmla="*/ 52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2" y="0"/>
                    <a:pt x="0" y="13"/>
                    <a:pt x="0" y="28"/>
                  </a:cubicBezTo>
                  <a:cubicBezTo>
                    <a:pt x="0" y="43"/>
                    <a:pt x="12" y="56"/>
                    <a:pt x="28" y="56"/>
                  </a:cubicBezTo>
                  <a:cubicBezTo>
                    <a:pt x="43" y="56"/>
                    <a:pt x="56" y="43"/>
                    <a:pt x="56" y="28"/>
                  </a:cubicBezTo>
                  <a:cubicBezTo>
                    <a:pt x="56" y="13"/>
                    <a:pt x="43" y="0"/>
                    <a:pt x="28" y="0"/>
                  </a:cubicBezTo>
                  <a:close/>
                  <a:moveTo>
                    <a:pt x="28" y="52"/>
                  </a:moveTo>
                  <a:cubicBezTo>
                    <a:pt x="15" y="52"/>
                    <a:pt x="4" y="41"/>
                    <a:pt x="4" y="28"/>
                  </a:cubicBezTo>
                  <a:cubicBezTo>
                    <a:pt x="4" y="15"/>
                    <a:pt x="15" y="4"/>
                    <a:pt x="28" y="4"/>
                  </a:cubicBezTo>
                  <a:cubicBezTo>
                    <a:pt x="41" y="4"/>
                    <a:pt x="52" y="15"/>
                    <a:pt x="52" y="28"/>
                  </a:cubicBezTo>
                  <a:cubicBezTo>
                    <a:pt x="52" y="41"/>
                    <a:pt x="41" y="52"/>
                    <a:pt x="28" y="52"/>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5" name="Group 14"/>
          <p:cNvGrpSpPr/>
          <p:nvPr/>
        </p:nvGrpSpPr>
        <p:grpSpPr>
          <a:xfrm>
            <a:off x="7561263" y="5354147"/>
            <a:ext cx="488951" cy="481013"/>
            <a:chOff x="-1538288" y="2259013"/>
            <a:chExt cx="488950" cy="481013"/>
          </a:xfrm>
          <a:solidFill>
            <a:schemeClr val="bg1"/>
          </a:solidFill>
        </p:grpSpPr>
        <p:sp>
          <p:nvSpPr>
            <p:cNvPr id="16" name="Freeform 50"/>
            <p:cNvSpPr/>
            <p:nvPr/>
          </p:nvSpPr>
          <p:spPr bwMode="auto">
            <a:xfrm>
              <a:off x="-1271588" y="2319338"/>
              <a:ext cx="158750"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51"/>
            <p:cNvSpPr>
              <a:spLocks noEditPoints="1"/>
            </p:cNvSpPr>
            <p:nvPr/>
          </p:nvSpPr>
          <p:spPr bwMode="auto">
            <a:xfrm>
              <a:off x="-1538288" y="2259013"/>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52"/>
            <p:cNvSpPr/>
            <p:nvPr/>
          </p:nvSpPr>
          <p:spPr bwMode="auto">
            <a:xfrm>
              <a:off x="-1279525" y="2259013"/>
              <a:ext cx="227013"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nvGrpSpPr>
          <p:cNvPr id="19" name="Group 18"/>
          <p:cNvGrpSpPr/>
          <p:nvPr/>
        </p:nvGrpSpPr>
        <p:grpSpPr bwMode="auto">
          <a:xfrm>
            <a:off x="1755775" y="1849438"/>
            <a:ext cx="2112963" cy="1289050"/>
            <a:chOff x="1755674" y="1540865"/>
            <a:chExt cx="2113387" cy="1289942"/>
          </a:xfrm>
        </p:grpSpPr>
        <p:sp>
          <p:nvSpPr>
            <p:cNvPr id="112665" name="TextBox 19"/>
            <p:cNvSpPr txBox="1">
              <a:spLocks noChangeArrowheads="1"/>
            </p:cNvSpPr>
            <p:nvPr/>
          </p:nvSpPr>
          <p:spPr bwMode="auto">
            <a:xfrm>
              <a:off x="1755674" y="1842699"/>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2666" name="TextBox 20"/>
            <p:cNvSpPr txBox="1">
              <a:spLocks noChangeArrowheads="1"/>
            </p:cNvSpPr>
            <p:nvPr/>
          </p:nvSpPr>
          <p:spPr bwMode="auto">
            <a:xfrm>
              <a:off x="2273303" y="1540865"/>
              <a:ext cx="1595758" cy="40032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defRPr/>
              </a:pPr>
              <a:r>
                <a:rPr kumimoji="0" lang="id-ID" altLang="zh-CN" sz="20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Description</a:t>
              </a:r>
              <a:endParaRPr kumimoji="0" lang="id-ID" altLang="zh-CN" sz="2000" b="1" i="0" u="none" strike="noStrike" kern="1200" cap="none" spc="0" normalizeH="0" baseline="0" noProof="0">
                <a:ln>
                  <a:noFill/>
                </a:ln>
                <a:solidFill>
                  <a:srgbClr val="3CB2C3"/>
                </a:solidFill>
                <a:effectLst/>
                <a:uLnTx/>
                <a:uFillTx/>
                <a:latin typeface="Arial" panose="020B0604020202020204"/>
                <a:ea typeface="微软雅黑"/>
                <a:cs typeface="+mn-ea"/>
                <a:sym typeface="+mn-lt"/>
              </a:endParaRPr>
            </a:p>
          </p:txBody>
        </p:sp>
      </p:grpSp>
      <p:grpSp>
        <p:nvGrpSpPr>
          <p:cNvPr id="22" name="Group 21"/>
          <p:cNvGrpSpPr/>
          <p:nvPr/>
        </p:nvGrpSpPr>
        <p:grpSpPr bwMode="auto">
          <a:xfrm>
            <a:off x="1755775" y="4927600"/>
            <a:ext cx="2112963" cy="1289050"/>
            <a:chOff x="1755674" y="4618999"/>
            <a:chExt cx="2113387" cy="1289941"/>
          </a:xfrm>
        </p:grpSpPr>
        <p:sp>
          <p:nvSpPr>
            <p:cNvPr id="112663" name="TextBox 22"/>
            <p:cNvSpPr txBox="1">
              <a:spLocks noChangeArrowheads="1"/>
            </p:cNvSpPr>
            <p:nvPr/>
          </p:nvSpPr>
          <p:spPr bwMode="auto">
            <a:xfrm>
              <a:off x="1755674" y="4920832"/>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TextBox 23"/>
            <p:cNvSpPr txBox="1"/>
            <p:nvPr/>
          </p:nvSpPr>
          <p:spPr>
            <a:xfrm>
              <a:off x="2273303" y="4618999"/>
              <a:ext cx="1595758" cy="400327"/>
            </a:xfrm>
            <a:prstGeom prst="rect">
              <a:avLst/>
            </a:prstGeom>
            <a:noFill/>
          </p:spPr>
          <p:txBody>
            <a:bodyPr wrap="none">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Description</a:t>
              </a:r>
              <a:endParaRPr kumimoji="0" lang="id-ID" sz="20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grpSp>
      <p:grpSp>
        <p:nvGrpSpPr>
          <p:cNvPr id="25" name="Group 24"/>
          <p:cNvGrpSpPr/>
          <p:nvPr/>
        </p:nvGrpSpPr>
        <p:grpSpPr bwMode="auto">
          <a:xfrm>
            <a:off x="8597900" y="1849438"/>
            <a:ext cx="2112963" cy="1289050"/>
            <a:chOff x="8597526" y="1540865"/>
            <a:chExt cx="2113387" cy="1289942"/>
          </a:xfrm>
        </p:grpSpPr>
        <p:sp>
          <p:nvSpPr>
            <p:cNvPr id="112661" name="TextBox 25"/>
            <p:cNvSpPr txBox="1">
              <a:spLocks noChangeArrowheads="1"/>
            </p:cNvSpPr>
            <p:nvPr/>
          </p:nvSpPr>
          <p:spPr bwMode="auto">
            <a:xfrm>
              <a:off x="8597526" y="1842699"/>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7" name="TextBox 26"/>
            <p:cNvSpPr txBox="1"/>
            <p:nvPr/>
          </p:nvSpPr>
          <p:spPr>
            <a:xfrm>
              <a:off x="8597526" y="1540865"/>
              <a:ext cx="1595758" cy="40032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Description</a:t>
              </a:r>
              <a:endParaRPr kumimoji="0" lang="id-ID" sz="20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grpSp>
      <p:grpSp>
        <p:nvGrpSpPr>
          <p:cNvPr id="28" name="Group 27"/>
          <p:cNvGrpSpPr/>
          <p:nvPr/>
        </p:nvGrpSpPr>
        <p:grpSpPr bwMode="auto">
          <a:xfrm>
            <a:off x="8597900" y="4927600"/>
            <a:ext cx="2112963" cy="1289050"/>
            <a:chOff x="8597526" y="4618999"/>
            <a:chExt cx="2113387" cy="1289941"/>
          </a:xfrm>
        </p:grpSpPr>
        <p:sp>
          <p:nvSpPr>
            <p:cNvPr id="112659" name="TextBox 28"/>
            <p:cNvSpPr txBox="1">
              <a:spLocks noChangeArrowheads="1"/>
            </p:cNvSpPr>
            <p:nvPr/>
          </p:nvSpPr>
          <p:spPr bwMode="auto">
            <a:xfrm>
              <a:off x="8597526" y="4920832"/>
              <a:ext cx="2113387" cy="988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 eaque ipsa quae ab illo inventore</a:t>
              </a:r>
              <a:endParaRPr kumimoji="0" lang="en-US" altLang="zh-CN" sz="10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TextBox 29"/>
            <p:cNvSpPr txBox="1"/>
            <p:nvPr/>
          </p:nvSpPr>
          <p:spPr>
            <a:xfrm>
              <a:off x="8597526" y="4618999"/>
              <a:ext cx="1595758" cy="400327"/>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Description</a:t>
              </a:r>
              <a:endParaRPr kumimoji="0" lang="id-ID" sz="20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grpSp>
      <p:sp>
        <p:nvSpPr>
          <p:cNvPr id="112655" name="TextBox 30"/>
          <p:cNvSpPr txBox="1">
            <a:spLocks noChangeArrowheads="1"/>
          </p:cNvSpPr>
          <p:nvPr/>
        </p:nvSpPr>
        <p:spPr bwMode="auto">
          <a:xfrm>
            <a:off x="5457825" y="3859213"/>
            <a:ext cx="1455738" cy="4619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24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idea</a:t>
            </a:r>
            <a:endParaRPr kumimoji="0" lang="id-ID" altLang="zh-CN" sz="2400" b="1"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12656"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Combining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Idea</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2657"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Oval 33"/>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1000"/>
                                        <p:tgtEl>
                                          <p:spTgt spid="3"/>
                                        </p:tgtEl>
                                      </p:cBhvr>
                                    </p:animEffect>
                                  </p:childTnLst>
                                </p:cTn>
                              </p:par>
                            </p:childTnLst>
                          </p:cTn>
                        </p:par>
                        <p:par>
                          <p:cTn id="8" fill="hold">
                            <p:stCondLst>
                              <p:cond delay="1000"/>
                            </p:stCondLst>
                            <p:childTnLst>
                              <p:par>
                                <p:cTn id="9" presetID="22" presetClass="entr" presetSubtype="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wipe(up)">
                                      <p:cBhvr>
                                        <p:cTn id="11" dur="1000"/>
                                        <p:tgtEl>
                                          <p:spTgt spid="4"/>
                                        </p:tgtEl>
                                      </p:cBhvr>
                                    </p:animEffect>
                                  </p:childTnLst>
                                </p:cTn>
                              </p:par>
                            </p:childTnLst>
                          </p:cTn>
                        </p:par>
                        <p:par>
                          <p:cTn id="12" fill="hold">
                            <p:stCondLst>
                              <p:cond delay="2000"/>
                            </p:stCondLst>
                            <p:childTnLst>
                              <p:par>
                                <p:cTn id="13" presetID="22" presetClass="entr" presetSubtype="2" fill="hold"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right)">
                                      <p:cBhvr>
                                        <p:cTn id="15" dur="1000"/>
                                        <p:tgtEl>
                                          <p:spTgt spid="5"/>
                                        </p:tgtEl>
                                      </p:cBhvr>
                                    </p:animEffect>
                                  </p:childTnLst>
                                </p:cTn>
                              </p:par>
                            </p:childTnLst>
                          </p:cTn>
                        </p:par>
                        <p:par>
                          <p:cTn id="16" fill="hold">
                            <p:stCondLst>
                              <p:cond delay="3000"/>
                            </p:stCondLst>
                            <p:childTnLst>
                              <p:par>
                                <p:cTn id="17" presetID="22" presetClass="entr" presetSubtype="4"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wipe(down)">
                                      <p:cBhvr>
                                        <p:cTn id="19" dur="1000"/>
                                        <p:tgtEl>
                                          <p:spTgt spid="6"/>
                                        </p:tgtEl>
                                      </p:cBhvr>
                                    </p:animEffect>
                                  </p:childTnLst>
                                </p:cTn>
                              </p:par>
                            </p:childTnLst>
                          </p:cTn>
                        </p:par>
                        <p:par>
                          <p:cTn id="20" fill="hold">
                            <p:stCondLst>
                              <p:cond delay="4000"/>
                            </p:stCondLst>
                            <p:childTnLst>
                              <p:par>
                                <p:cTn id="21" presetID="53" presetClass="entr" presetSubtype="16"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 calcmode="lin" valueType="num">
                                      <p:cBhvr>
                                        <p:cTn id="23" dur="500" fill="hold"/>
                                        <p:tgtEl>
                                          <p:spTgt spid="19"/>
                                        </p:tgtEl>
                                        <p:attrNameLst>
                                          <p:attrName>ppt_w</p:attrName>
                                        </p:attrNameLst>
                                      </p:cBhvr>
                                      <p:tavLst>
                                        <p:tav tm="0">
                                          <p:val>
                                            <p:fltVal val="0"/>
                                          </p:val>
                                        </p:tav>
                                        <p:tav tm="100000">
                                          <p:val>
                                            <p:strVal val="#ppt_w"/>
                                          </p:val>
                                        </p:tav>
                                      </p:tavLst>
                                    </p:anim>
                                    <p:anim calcmode="lin" valueType="num">
                                      <p:cBhvr>
                                        <p:cTn id="24" dur="500" fill="hold"/>
                                        <p:tgtEl>
                                          <p:spTgt spid="19"/>
                                        </p:tgtEl>
                                        <p:attrNameLst>
                                          <p:attrName>ppt_h</p:attrName>
                                        </p:attrNameLst>
                                      </p:cBhvr>
                                      <p:tavLst>
                                        <p:tav tm="0">
                                          <p:val>
                                            <p:fltVal val="0"/>
                                          </p:val>
                                        </p:tav>
                                        <p:tav tm="100000">
                                          <p:val>
                                            <p:strVal val="#ppt_h"/>
                                          </p:val>
                                        </p:tav>
                                      </p:tavLst>
                                    </p:anim>
                                    <p:animEffect transition="in" filter="fade">
                                      <p:cBhvr>
                                        <p:cTn id="25" dur="500"/>
                                        <p:tgtEl>
                                          <p:spTgt spid="19"/>
                                        </p:tgtEl>
                                      </p:cBhvr>
                                    </p:animEffect>
                                  </p:childTnLst>
                                </p:cTn>
                              </p:par>
                              <p:par>
                                <p:cTn id="26" presetID="53" presetClass="entr" presetSubtype="16" fill="hold" nodeType="withEffect">
                                  <p:stCondLst>
                                    <p:cond delay="0"/>
                                  </p:stCondLst>
                                  <p:childTnLst>
                                    <p:set>
                                      <p:cBhvr>
                                        <p:cTn id="27" dur="1" fill="hold">
                                          <p:stCondLst>
                                            <p:cond delay="0"/>
                                          </p:stCondLst>
                                        </p:cTn>
                                        <p:tgtEl>
                                          <p:spTgt spid="25"/>
                                        </p:tgtEl>
                                        <p:attrNameLst>
                                          <p:attrName>style.visibility</p:attrName>
                                        </p:attrNameLst>
                                      </p:cBhvr>
                                      <p:to>
                                        <p:strVal val="visible"/>
                                      </p:to>
                                    </p:set>
                                    <p:anim calcmode="lin" valueType="num">
                                      <p:cBhvr>
                                        <p:cTn id="28" dur="500" fill="hold"/>
                                        <p:tgtEl>
                                          <p:spTgt spid="25"/>
                                        </p:tgtEl>
                                        <p:attrNameLst>
                                          <p:attrName>ppt_w</p:attrName>
                                        </p:attrNameLst>
                                      </p:cBhvr>
                                      <p:tavLst>
                                        <p:tav tm="0">
                                          <p:val>
                                            <p:fltVal val="0"/>
                                          </p:val>
                                        </p:tav>
                                        <p:tav tm="100000">
                                          <p:val>
                                            <p:strVal val="#ppt_w"/>
                                          </p:val>
                                        </p:tav>
                                      </p:tavLst>
                                    </p:anim>
                                    <p:anim calcmode="lin" valueType="num">
                                      <p:cBhvr>
                                        <p:cTn id="29" dur="500" fill="hold"/>
                                        <p:tgtEl>
                                          <p:spTgt spid="25"/>
                                        </p:tgtEl>
                                        <p:attrNameLst>
                                          <p:attrName>ppt_h</p:attrName>
                                        </p:attrNameLst>
                                      </p:cBhvr>
                                      <p:tavLst>
                                        <p:tav tm="0">
                                          <p:val>
                                            <p:fltVal val="0"/>
                                          </p:val>
                                        </p:tav>
                                        <p:tav tm="100000">
                                          <p:val>
                                            <p:strVal val="#ppt_h"/>
                                          </p:val>
                                        </p:tav>
                                      </p:tavLst>
                                    </p:anim>
                                    <p:animEffect transition="in" filter="fade">
                                      <p:cBhvr>
                                        <p:cTn id="30" dur="500"/>
                                        <p:tgtEl>
                                          <p:spTgt spid="25"/>
                                        </p:tgtEl>
                                      </p:cBhvr>
                                    </p:animEffect>
                                  </p:childTnLst>
                                </p:cTn>
                              </p:par>
                              <p:par>
                                <p:cTn id="31" presetID="53" presetClass="entr" presetSubtype="16" fill="hold" nodeType="withEffect">
                                  <p:stCondLst>
                                    <p:cond delay="0"/>
                                  </p:stCondLst>
                                  <p:childTnLst>
                                    <p:set>
                                      <p:cBhvr>
                                        <p:cTn id="32" dur="1" fill="hold">
                                          <p:stCondLst>
                                            <p:cond delay="0"/>
                                          </p:stCondLst>
                                        </p:cTn>
                                        <p:tgtEl>
                                          <p:spTgt spid="28"/>
                                        </p:tgtEl>
                                        <p:attrNameLst>
                                          <p:attrName>style.visibility</p:attrName>
                                        </p:attrNameLst>
                                      </p:cBhvr>
                                      <p:to>
                                        <p:strVal val="visible"/>
                                      </p:to>
                                    </p:set>
                                    <p:anim calcmode="lin" valueType="num">
                                      <p:cBhvr>
                                        <p:cTn id="33" dur="500" fill="hold"/>
                                        <p:tgtEl>
                                          <p:spTgt spid="28"/>
                                        </p:tgtEl>
                                        <p:attrNameLst>
                                          <p:attrName>ppt_w</p:attrName>
                                        </p:attrNameLst>
                                      </p:cBhvr>
                                      <p:tavLst>
                                        <p:tav tm="0">
                                          <p:val>
                                            <p:fltVal val="0"/>
                                          </p:val>
                                        </p:tav>
                                        <p:tav tm="100000">
                                          <p:val>
                                            <p:strVal val="#ppt_w"/>
                                          </p:val>
                                        </p:tav>
                                      </p:tavLst>
                                    </p:anim>
                                    <p:anim calcmode="lin" valueType="num">
                                      <p:cBhvr>
                                        <p:cTn id="34" dur="500" fill="hold"/>
                                        <p:tgtEl>
                                          <p:spTgt spid="28"/>
                                        </p:tgtEl>
                                        <p:attrNameLst>
                                          <p:attrName>ppt_h</p:attrName>
                                        </p:attrNameLst>
                                      </p:cBhvr>
                                      <p:tavLst>
                                        <p:tav tm="0">
                                          <p:val>
                                            <p:fltVal val="0"/>
                                          </p:val>
                                        </p:tav>
                                        <p:tav tm="100000">
                                          <p:val>
                                            <p:strVal val="#ppt_h"/>
                                          </p:val>
                                        </p:tav>
                                      </p:tavLst>
                                    </p:anim>
                                    <p:animEffect transition="in" filter="fade">
                                      <p:cBhvr>
                                        <p:cTn id="35" dur="500"/>
                                        <p:tgtEl>
                                          <p:spTgt spid="28"/>
                                        </p:tgtEl>
                                      </p:cBhvr>
                                    </p:animEffect>
                                  </p:childTnLst>
                                </p:cTn>
                              </p:par>
                              <p:par>
                                <p:cTn id="36" presetID="53" presetClass="entr" presetSubtype="16" fill="hold" nodeType="withEffect">
                                  <p:stCondLst>
                                    <p:cond delay="0"/>
                                  </p:stCondLst>
                                  <p:childTnLst>
                                    <p:set>
                                      <p:cBhvr>
                                        <p:cTn id="37" dur="1" fill="hold">
                                          <p:stCondLst>
                                            <p:cond delay="0"/>
                                          </p:stCondLst>
                                        </p:cTn>
                                        <p:tgtEl>
                                          <p:spTgt spid="22"/>
                                        </p:tgtEl>
                                        <p:attrNameLst>
                                          <p:attrName>style.visibility</p:attrName>
                                        </p:attrNameLst>
                                      </p:cBhvr>
                                      <p:to>
                                        <p:strVal val="visible"/>
                                      </p:to>
                                    </p:set>
                                    <p:anim calcmode="lin" valueType="num">
                                      <p:cBhvr>
                                        <p:cTn id="38" dur="500" fill="hold"/>
                                        <p:tgtEl>
                                          <p:spTgt spid="22"/>
                                        </p:tgtEl>
                                        <p:attrNameLst>
                                          <p:attrName>ppt_w</p:attrName>
                                        </p:attrNameLst>
                                      </p:cBhvr>
                                      <p:tavLst>
                                        <p:tav tm="0">
                                          <p:val>
                                            <p:fltVal val="0"/>
                                          </p:val>
                                        </p:tav>
                                        <p:tav tm="100000">
                                          <p:val>
                                            <p:strVal val="#ppt_w"/>
                                          </p:val>
                                        </p:tav>
                                      </p:tavLst>
                                    </p:anim>
                                    <p:anim calcmode="lin" valueType="num">
                                      <p:cBhvr>
                                        <p:cTn id="39" dur="500" fill="hold"/>
                                        <p:tgtEl>
                                          <p:spTgt spid="22"/>
                                        </p:tgtEl>
                                        <p:attrNameLst>
                                          <p:attrName>ppt_h</p:attrName>
                                        </p:attrNameLst>
                                      </p:cBhvr>
                                      <p:tavLst>
                                        <p:tav tm="0">
                                          <p:val>
                                            <p:fltVal val="0"/>
                                          </p:val>
                                        </p:tav>
                                        <p:tav tm="100000">
                                          <p:val>
                                            <p:strVal val="#ppt_h"/>
                                          </p:val>
                                        </p:tav>
                                      </p:tavLst>
                                    </p:anim>
                                    <p:animEffect transition="in" filter="fade">
                                      <p:cBhvr>
                                        <p:cTn id="40"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Cycle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3667"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4" name="Oval 33"/>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0" name="Freeform 5"/>
          <p:cNvSpPr/>
          <p:nvPr/>
        </p:nvSpPr>
        <p:spPr bwMode="auto">
          <a:xfrm>
            <a:off x="6143625" y="2187575"/>
            <a:ext cx="1520825" cy="1446213"/>
          </a:xfrm>
          <a:custGeom>
            <a:avLst/>
            <a:gdLst/>
            <a:ahLst/>
            <a:cxnLst>
              <a:cxn ang="0">
                <a:pos x="451" y="262"/>
              </a:cxn>
              <a:cxn ang="0">
                <a:pos x="395" y="429"/>
              </a:cxn>
              <a:cxn ang="0">
                <a:pos x="243" y="385"/>
              </a:cxn>
              <a:cxn ang="0">
                <a:pos x="243" y="384"/>
              </a:cxn>
              <a:cxn ang="0">
                <a:pos x="194" y="318"/>
              </a:cxn>
              <a:cxn ang="0">
                <a:pos x="5" y="240"/>
              </a:cxn>
              <a:cxn ang="0">
                <a:pos x="0" y="240"/>
              </a:cxn>
              <a:cxn ang="0">
                <a:pos x="125" y="120"/>
              </a:cxn>
              <a:cxn ang="0">
                <a:pos x="13" y="0"/>
              </a:cxn>
              <a:cxn ang="0">
                <a:pos x="363" y="148"/>
              </a:cxn>
              <a:cxn ang="0">
                <a:pos x="451" y="262"/>
              </a:cxn>
            </a:cxnLst>
            <a:rect l="0" t="0" r="r" b="b"/>
            <a:pathLst>
              <a:path w="451" h="429">
                <a:moveTo>
                  <a:pt x="451" y="262"/>
                </a:moveTo>
                <a:cubicBezTo>
                  <a:pt x="395" y="429"/>
                  <a:pt x="395" y="429"/>
                  <a:pt x="395" y="429"/>
                </a:cubicBezTo>
                <a:cubicBezTo>
                  <a:pt x="243" y="385"/>
                  <a:pt x="243" y="385"/>
                  <a:pt x="243" y="385"/>
                </a:cubicBezTo>
                <a:cubicBezTo>
                  <a:pt x="243" y="385"/>
                  <a:pt x="243" y="384"/>
                  <a:pt x="243" y="384"/>
                </a:cubicBezTo>
                <a:cubicBezTo>
                  <a:pt x="230" y="360"/>
                  <a:pt x="214" y="338"/>
                  <a:pt x="194" y="318"/>
                </a:cubicBezTo>
                <a:cubicBezTo>
                  <a:pt x="142" y="266"/>
                  <a:pt x="79" y="240"/>
                  <a:pt x="5" y="240"/>
                </a:cubicBezTo>
                <a:cubicBezTo>
                  <a:pt x="4" y="240"/>
                  <a:pt x="2" y="240"/>
                  <a:pt x="0" y="240"/>
                </a:cubicBezTo>
                <a:cubicBezTo>
                  <a:pt x="125" y="120"/>
                  <a:pt x="125" y="120"/>
                  <a:pt x="125" y="120"/>
                </a:cubicBezTo>
                <a:cubicBezTo>
                  <a:pt x="13" y="0"/>
                  <a:pt x="13" y="0"/>
                  <a:pt x="13" y="0"/>
                </a:cubicBezTo>
                <a:cubicBezTo>
                  <a:pt x="149" y="2"/>
                  <a:pt x="266" y="51"/>
                  <a:pt x="363" y="148"/>
                </a:cubicBezTo>
                <a:cubicBezTo>
                  <a:pt x="399" y="183"/>
                  <a:pt x="428" y="222"/>
                  <a:pt x="451" y="262"/>
                </a:cubicBezTo>
                <a:close/>
              </a:path>
            </a:pathLst>
          </a:custGeom>
          <a:solidFill>
            <a:schemeClr val="accent3"/>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31" name="Freeform 6"/>
          <p:cNvSpPr/>
          <p:nvPr/>
        </p:nvSpPr>
        <p:spPr bwMode="auto">
          <a:xfrm>
            <a:off x="6946900" y="3114675"/>
            <a:ext cx="923925" cy="1784350"/>
          </a:xfrm>
          <a:custGeom>
            <a:avLst/>
            <a:gdLst/>
            <a:ahLst/>
            <a:cxnLst>
              <a:cxn ang="0">
                <a:pos x="220" y="0"/>
              </a:cxn>
              <a:cxn ang="0">
                <a:pos x="274" y="231"/>
              </a:cxn>
              <a:cxn ang="0">
                <a:pos x="202" y="494"/>
              </a:cxn>
              <a:cxn ang="0">
                <a:pos x="32" y="529"/>
              </a:cxn>
              <a:cxn ang="0">
                <a:pos x="0" y="362"/>
              </a:cxn>
              <a:cxn ang="0">
                <a:pos x="34" y="231"/>
              </a:cxn>
              <a:cxn ang="0">
                <a:pos x="12" y="123"/>
              </a:cxn>
              <a:cxn ang="0">
                <a:pos x="166" y="166"/>
              </a:cxn>
              <a:cxn ang="0">
                <a:pos x="220" y="0"/>
              </a:cxn>
            </a:cxnLst>
            <a:rect l="0" t="0" r="r" b="b"/>
            <a:pathLst>
              <a:path w="274" h="529">
                <a:moveTo>
                  <a:pt x="220" y="0"/>
                </a:moveTo>
                <a:cubicBezTo>
                  <a:pt x="256" y="70"/>
                  <a:pt x="274" y="147"/>
                  <a:pt x="274" y="231"/>
                </a:cubicBezTo>
                <a:cubicBezTo>
                  <a:pt x="274" y="329"/>
                  <a:pt x="250" y="416"/>
                  <a:pt x="202" y="494"/>
                </a:cubicBezTo>
                <a:cubicBezTo>
                  <a:pt x="32" y="529"/>
                  <a:pt x="32" y="529"/>
                  <a:pt x="32" y="529"/>
                </a:cubicBezTo>
                <a:cubicBezTo>
                  <a:pt x="0" y="362"/>
                  <a:pt x="0" y="362"/>
                  <a:pt x="0" y="362"/>
                </a:cubicBezTo>
                <a:cubicBezTo>
                  <a:pt x="22" y="323"/>
                  <a:pt x="34" y="279"/>
                  <a:pt x="34" y="231"/>
                </a:cubicBezTo>
                <a:cubicBezTo>
                  <a:pt x="34" y="192"/>
                  <a:pt x="26" y="156"/>
                  <a:pt x="12" y="123"/>
                </a:cubicBezTo>
                <a:cubicBezTo>
                  <a:pt x="166" y="166"/>
                  <a:pt x="166" y="166"/>
                  <a:pt x="166" y="166"/>
                </a:cubicBezTo>
                <a:lnTo>
                  <a:pt x="220" y="0"/>
                </a:lnTo>
                <a:close/>
              </a:path>
            </a:pathLst>
          </a:custGeom>
          <a:solidFill>
            <a:schemeClr val="accent4"/>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60" name="Freeform 7"/>
          <p:cNvSpPr/>
          <p:nvPr/>
        </p:nvSpPr>
        <p:spPr bwMode="auto">
          <a:xfrm>
            <a:off x="5761038" y="4389438"/>
            <a:ext cx="1833562" cy="1214437"/>
          </a:xfrm>
          <a:custGeom>
            <a:avLst/>
            <a:gdLst/>
            <a:ahLst/>
            <a:cxnLst>
              <a:cxn ang="0">
                <a:pos x="476" y="211"/>
              </a:cxn>
              <a:cxn ang="0">
                <a:pos x="118" y="360"/>
              </a:cxn>
              <a:cxn ang="0">
                <a:pos x="104" y="360"/>
              </a:cxn>
              <a:cxn ang="0">
                <a:pos x="0" y="235"/>
              </a:cxn>
              <a:cxn ang="0">
                <a:pos x="138" y="119"/>
              </a:cxn>
              <a:cxn ang="0">
                <a:pos x="307" y="41"/>
              </a:cxn>
              <a:cxn ang="0">
                <a:pos x="341" y="0"/>
              </a:cxn>
              <a:cxn ang="0">
                <a:pos x="375" y="164"/>
              </a:cxn>
              <a:cxn ang="0">
                <a:pos x="543" y="131"/>
              </a:cxn>
              <a:cxn ang="0">
                <a:pos x="476" y="211"/>
              </a:cxn>
            </a:cxnLst>
            <a:rect l="0" t="0" r="r" b="b"/>
            <a:pathLst>
              <a:path w="543" h="360">
                <a:moveTo>
                  <a:pt x="476" y="211"/>
                </a:moveTo>
                <a:cubicBezTo>
                  <a:pt x="378" y="310"/>
                  <a:pt x="258" y="360"/>
                  <a:pt x="118" y="360"/>
                </a:cubicBezTo>
                <a:cubicBezTo>
                  <a:pt x="113" y="360"/>
                  <a:pt x="109" y="360"/>
                  <a:pt x="104" y="360"/>
                </a:cubicBezTo>
                <a:cubicBezTo>
                  <a:pt x="0" y="235"/>
                  <a:pt x="0" y="235"/>
                  <a:pt x="0" y="235"/>
                </a:cubicBezTo>
                <a:cubicBezTo>
                  <a:pt x="138" y="119"/>
                  <a:pt x="138" y="119"/>
                  <a:pt x="138" y="119"/>
                </a:cubicBezTo>
                <a:cubicBezTo>
                  <a:pt x="203" y="115"/>
                  <a:pt x="259" y="89"/>
                  <a:pt x="307" y="41"/>
                </a:cubicBezTo>
                <a:cubicBezTo>
                  <a:pt x="320" y="28"/>
                  <a:pt x="331" y="14"/>
                  <a:pt x="341" y="0"/>
                </a:cubicBezTo>
                <a:cubicBezTo>
                  <a:pt x="375" y="164"/>
                  <a:pt x="375" y="164"/>
                  <a:pt x="375" y="164"/>
                </a:cubicBezTo>
                <a:cubicBezTo>
                  <a:pt x="543" y="131"/>
                  <a:pt x="543" y="131"/>
                  <a:pt x="543" y="131"/>
                </a:cubicBezTo>
                <a:cubicBezTo>
                  <a:pt x="524" y="159"/>
                  <a:pt x="502" y="186"/>
                  <a:pt x="476" y="211"/>
                </a:cubicBezTo>
                <a:close/>
              </a:path>
            </a:pathLst>
          </a:custGeom>
          <a:solidFill>
            <a:schemeClr val="accent5"/>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61" name="Freeform 8"/>
          <p:cNvSpPr/>
          <p:nvPr/>
        </p:nvSpPr>
        <p:spPr bwMode="auto">
          <a:xfrm>
            <a:off x="4656138" y="2187575"/>
            <a:ext cx="1852612" cy="1277938"/>
          </a:xfrm>
          <a:custGeom>
            <a:avLst/>
            <a:gdLst/>
            <a:ahLst/>
            <a:cxnLst>
              <a:cxn ang="0">
                <a:pos x="88" y="148"/>
              </a:cxn>
              <a:cxn ang="0">
                <a:pos x="436" y="0"/>
              </a:cxn>
              <a:cxn ang="0">
                <a:pos x="549" y="119"/>
              </a:cxn>
              <a:cxn ang="0">
                <a:pos x="426" y="241"/>
              </a:cxn>
              <a:cxn ang="0">
                <a:pos x="258" y="318"/>
              </a:cxn>
              <a:cxn ang="0">
                <a:pos x="212" y="379"/>
              </a:cxn>
              <a:cxn ang="0">
                <a:pos x="178" y="221"/>
              </a:cxn>
              <a:cxn ang="0">
                <a:pos x="0" y="264"/>
              </a:cxn>
              <a:cxn ang="0">
                <a:pos x="88" y="148"/>
              </a:cxn>
            </a:cxnLst>
            <a:rect l="0" t="0" r="r" b="b"/>
            <a:pathLst>
              <a:path w="549" h="379">
                <a:moveTo>
                  <a:pt x="88" y="148"/>
                </a:moveTo>
                <a:cubicBezTo>
                  <a:pt x="185" y="52"/>
                  <a:pt x="301" y="2"/>
                  <a:pt x="436" y="0"/>
                </a:cubicBezTo>
                <a:cubicBezTo>
                  <a:pt x="549" y="119"/>
                  <a:pt x="549" y="119"/>
                  <a:pt x="549" y="119"/>
                </a:cubicBezTo>
                <a:cubicBezTo>
                  <a:pt x="426" y="241"/>
                  <a:pt x="426" y="241"/>
                  <a:pt x="426" y="241"/>
                </a:cubicBezTo>
                <a:cubicBezTo>
                  <a:pt x="361" y="245"/>
                  <a:pt x="305" y="271"/>
                  <a:pt x="258" y="318"/>
                </a:cubicBezTo>
                <a:cubicBezTo>
                  <a:pt x="239" y="337"/>
                  <a:pt x="224" y="357"/>
                  <a:pt x="212" y="379"/>
                </a:cubicBezTo>
                <a:cubicBezTo>
                  <a:pt x="178" y="221"/>
                  <a:pt x="178" y="221"/>
                  <a:pt x="178" y="221"/>
                </a:cubicBezTo>
                <a:cubicBezTo>
                  <a:pt x="0" y="264"/>
                  <a:pt x="0" y="264"/>
                  <a:pt x="0" y="264"/>
                </a:cubicBezTo>
                <a:cubicBezTo>
                  <a:pt x="23" y="223"/>
                  <a:pt x="52" y="184"/>
                  <a:pt x="88" y="148"/>
                </a:cubicBezTo>
                <a:close/>
              </a:path>
            </a:pathLst>
          </a:custGeom>
          <a:solidFill>
            <a:schemeClr val="accent2"/>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62" name="Freeform 9"/>
          <p:cNvSpPr/>
          <p:nvPr/>
        </p:nvSpPr>
        <p:spPr bwMode="auto">
          <a:xfrm>
            <a:off x="4705350" y="4284663"/>
            <a:ext cx="1458913" cy="1316037"/>
          </a:xfrm>
          <a:custGeom>
            <a:avLst/>
            <a:gdLst/>
            <a:ahLst/>
            <a:cxnLst>
              <a:cxn ang="0">
                <a:pos x="431" y="150"/>
              </a:cxn>
              <a:cxn ang="0">
                <a:pos x="432" y="150"/>
              </a:cxn>
              <a:cxn ang="0">
                <a:pos x="298" y="266"/>
              </a:cxn>
              <a:cxn ang="0">
                <a:pos x="402" y="390"/>
              </a:cxn>
              <a:cxn ang="0">
                <a:pos x="73" y="242"/>
              </a:cxn>
              <a:cxn ang="0">
                <a:pos x="0" y="152"/>
              </a:cxn>
              <a:cxn ang="0">
                <a:pos x="47" y="0"/>
              </a:cxn>
              <a:cxn ang="0">
                <a:pos x="212" y="36"/>
              </a:cxn>
              <a:cxn ang="0">
                <a:pos x="243" y="72"/>
              </a:cxn>
              <a:cxn ang="0">
                <a:pos x="431" y="150"/>
              </a:cxn>
            </a:cxnLst>
            <a:rect l="0" t="0" r="r" b="b"/>
            <a:pathLst>
              <a:path w="432" h="390">
                <a:moveTo>
                  <a:pt x="431" y="150"/>
                </a:moveTo>
                <a:cubicBezTo>
                  <a:pt x="432" y="150"/>
                  <a:pt x="432" y="150"/>
                  <a:pt x="432" y="150"/>
                </a:cubicBezTo>
                <a:cubicBezTo>
                  <a:pt x="298" y="266"/>
                  <a:pt x="298" y="266"/>
                  <a:pt x="298" y="266"/>
                </a:cubicBezTo>
                <a:cubicBezTo>
                  <a:pt x="402" y="390"/>
                  <a:pt x="402" y="390"/>
                  <a:pt x="402" y="390"/>
                </a:cubicBezTo>
                <a:cubicBezTo>
                  <a:pt x="275" y="384"/>
                  <a:pt x="165" y="334"/>
                  <a:pt x="73" y="242"/>
                </a:cubicBezTo>
                <a:cubicBezTo>
                  <a:pt x="45" y="214"/>
                  <a:pt x="20" y="184"/>
                  <a:pt x="0" y="152"/>
                </a:cubicBezTo>
                <a:cubicBezTo>
                  <a:pt x="47" y="0"/>
                  <a:pt x="47" y="0"/>
                  <a:pt x="47" y="0"/>
                </a:cubicBezTo>
                <a:cubicBezTo>
                  <a:pt x="212" y="36"/>
                  <a:pt x="212" y="36"/>
                  <a:pt x="212" y="36"/>
                </a:cubicBezTo>
                <a:cubicBezTo>
                  <a:pt x="221" y="48"/>
                  <a:pt x="232" y="61"/>
                  <a:pt x="243" y="72"/>
                </a:cubicBezTo>
                <a:cubicBezTo>
                  <a:pt x="295" y="124"/>
                  <a:pt x="358" y="150"/>
                  <a:pt x="431" y="150"/>
                </a:cubicBezTo>
                <a:close/>
              </a:path>
            </a:pathLst>
          </a:custGeom>
          <a:solidFill>
            <a:schemeClr val="accent6"/>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63" name="Freeform 10"/>
          <p:cNvSpPr/>
          <p:nvPr/>
        </p:nvSpPr>
        <p:spPr bwMode="auto">
          <a:xfrm>
            <a:off x="4452938" y="2973388"/>
            <a:ext cx="941387" cy="1782762"/>
          </a:xfrm>
          <a:custGeom>
            <a:avLst/>
            <a:gdLst/>
            <a:ahLst/>
            <a:cxnLst>
              <a:cxn ang="0">
                <a:pos x="53" y="43"/>
              </a:cxn>
              <a:cxn ang="0">
                <a:pos x="229" y="0"/>
              </a:cxn>
              <a:cxn ang="0">
                <a:pos x="264" y="162"/>
              </a:cxn>
              <a:cxn ang="0">
                <a:pos x="240" y="273"/>
              </a:cxn>
              <a:cxn ang="0">
                <a:pos x="279" y="413"/>
              </a:cxn>
              <a:cxn ang="0">
                <a:pos x="115" y="374"/>
              </a:cxn>
              <a:cxn ang="0">
                <a:pos x="115" y="374"/>
              </a:cxn>
              <a:cxn ang="0">
                <a:pos x="68" y="529"/>
              </a:cxn>
              <a:cxn ang="0">
                <a:pos x="0" y="273"/>
              </a:cxn>
              <a:cxn ang="0">
                <a:pos x="53" y="43"/>
              </a:cxn>
            </a:cxnLst>
            <a:rect l="0" t="0" r="r" b="b"/>
            <a:pathLst>
              <a:path w="279" h="529">
                <a:moveTo>
                  <a:pt x="53" y="43"/>
                </a:moveTo>
                <a:cubicBezTo>
                  <a:pt x="229" y="0"/>
                  <a:pt x="229" y="0"/>
                  <a:pt x="229" y="0"/>
                </a:cubicBezTo>
                <a:cubicBezTo>
                  <a:pt x="264" y="162"/>
                  <a:pt x="264" y="162"/>
                  <a:pt x="264" y="162"/>
                </a:cubicBezTo>
                <a:cubicBezTo>
                  <a:pt x="248" y="196"/>
                  <a:pt x="240" y="233"/>
                  <a:pt x="240" y="273"/>
                </a:cubicBezTo>
                <a:cubicBezTo>
                  <a:pt x="240" y="325"/>
                  <a:pt x="253" y="372"/>
                  <a:pt x="279" y="413"/>
                </a:cubicBezTo>
                <a:cubicBezTo>
                  <a:pt x="115" y="374"/>
                  <a:pt x="115" y="374"/>
                  <a:pt x="115" y="374"/>
                </a:cubicBezTo>
                <a:cubicBezTo>
                  <a:pt x="115" y="374"/>
                  <a:pt x="115" y="374"/>
                  <a:pt x="115" y="374"/>
                </a:cubicBezTo>
                <a:cubicBezTo>
                  <a:pt x="68" y="529"/>
                  <a:pt x="68" y="529"/>
                  <a:pt x="68" y="529"/>
                </a:cubicBezTo>
                <a:cubicBezTo>
                  <a:pt x="22" y="453"/>
                  <a:pt x="0" y="368"/>
                  <a:pt x="0" y="273"/>
                </a:cubicBezTo>
                <a:cubicBezTo>
                  <a:pt x="0" y="189"/>
                  <a:pt x="18" y="112"/>
                  <a:pt x="53" y="43"/>
                </a:cubicBezTo>
                <a:close/>
              </a:path>
            </a:pathLst>
          </a:custGeom>
          <a:solidFill>
            <a:schemeClr val="accent1"/>
          </a:solidFill>
          <a:ln w="9525">
            <a:noFill/>
            <a:round/>
          </a:ln>
          <a:effectLst>
            <a:outerShdw dist="38100" dir="5400000" algn="ctr" rotWithShape="0">
              <a:srgbClr val="000000">
                <a:alpha val="10000"/>
              </a:srgbClr>
            </a:outerShdw>
          </a:effectLst>
        </p:spPr>
        <p:txBody>
          <a:bodyPr lIns="68580" tIns="34290" rIns="68580" bIns="3429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lumMod val="50000"/>
                  <a:lumOff val="50000"/>
                </a:srgbClr>
              </a:solidFill>
              <a:effectLst/>
              <a:uLnTx/>
              <a:uFillTx/>
              <a:latin typeface="Arial" panose="020B0604020202020204"/>
              <a:ea typeface="微软雅黑"/>
              <a:cs typeface="+mn-ea"/>
              <a:sym typeface="+mn-lt"/>
            </a:endParaRPr>
          </a:p>
        </p:txBody>
      </p:sp>
      <p:cxnSp>
        <p:nvCxnSpPr>
          <p:cNvPr id="64" name="Straight Connector 12"/>
          <p:cNvCxnSpPr/>
          <p:nvPr/>
        </p:nvCxnSpPr>
        <p:spPr>
          <a:xfrm flipH="1">
            <a:off x="3617913" y="3865563"/>
            <a:ext cx="835025" cy="0"/>
          </a:xfrm>
          <a:prstGeom prst="line">
            <a:avLst/>
          </a:prstGeom>
          <a:ln w="12700" cmpd="sng">
            <a:solidFill>
              <a:schemeClr val="accent1"/>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5" name="Straight Connector 22"/>
          <p:cNvCxnSpPr/>
          <p:nvPr/>
        </p:nvCxnSpPr>
        <p:spPr>
          <a:xfrm>
            <a:off x="7862888" y="3865563"/>
            <a:ext cx="835025" cy="0"/>
          </a:xfrm>
          <a:prstGeom prst="line">
            <a:avLst/>
          </a:prstGeom>
          <a:ln w="12700" cmpd="sng">
            <a:solidFill>
              <a:schemeClr val="accent4"/>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6" name="Straight Connector 24"/>
          <p:cNvCxnSpPr/>
          <p:nvPr/>
        </p:nvCxnSpPr>
        <p:spPr>
          <a:xfrm flipH="1">
            <a:off x="4452938" y="2446338"/>
            <a:ext cx="836612" cy="0"/>
          </a:xfrm>
          <a:prstGeom prst="line">
            <a:avLst/>
          </a:prstGeom>
          <a:ln w="12700" cmpd="sng">
            <a:solidFill>
              <a:schemeClr val="accent2"/>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7" name="Straight Connector 26"/>
          <p:cNvCxnSpPr/>
          <p:nvPr/>
        </p:nvCxnSpPr>
        <p:spPr>
          <a:xfrm flipH="1">
            <a:off x="4238625" y="5227638"/>
            <a:ext cx="836613" cy="0"/>
          </a:xfrm>
          <a:prstGeom prst="line">
            <a:avLst/>
          </a:prstGeom>
          <a:ln w="12700" cmpd="sng">
            <a:solidFill>
              <a:schemeClr val="accent6"/>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8" name="Straight Connector 27"/>
          <p:cNvCxnSpPr/>
          <p:nvPr/>
        </p:nvCxnSpPr>
        <p:spPr>
          <a:xfrm>
            <a:off x="7065963" y="2446338"/>
            <a:ext cx="835025" cy="0"/>
          </a:xfrm>
          <a:prstGeom prst="line">
            <a:avLst/>
          </a:prstGeom>
          <a:ln w="12700" cmpd="sng">
            <a:solidFill>
              <a:schemeClr val="accent3"/>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cxnSp>
        <p:nvCxnSpPr>
          <p:cNvPr id="69" name="Straight Connector 28"/>
          <p:cNvCxnSpPr/>
          <p:nvPr/>
        </p:nvCxnSpPr>
        <p:spPr>
          <a:xfrm>
            <a:off x="7208838" y="5227638"/>
            <a:ext cx="836612" cy="0"/>
          </a:xfrm>
          <a:prstGeom prst="line">
            <a:avLst/>
          </a:prstGeom>
          <a:ln w="12700" cmpd="sng">
            <a:solidFill>
              <a:schemeClr val="accent5"/>
            </a:solidFill>
            <a:prstDash val="sysDash"/>
            <a:headEnd type="none"/>
            <a:tailEnd type="oval" w="lg" len="lg"/>
          </a:ln>
          <a:effectLst/>
        </p:spPr>
        <p:style>
          <a:lnRef idx="2">
            <a:schemeClr val="accent1"/>
          </a:lnRef>
          <a:fillRef idx="0">
            <a:schemeClr val="accent1"/>
          </a:fillRef>
          <a:effectRef idx="1">
            <a:schemeClr val="accent1"/>
          </a:effectRef>
          <a:fontRef idx="minor">
            <a:schemeClr val="tx1"/>
          </a:fontRef>
        </p:style>
      </p:cxnSp>
      <p:sp>
        <p:nvSpPr>
          <p:cNvPr id="70" name="TextBox 49"/>
          <p:cNvSpPr txBox="1"/>
          <p:nvPr/>
        </p:nvSpPr>
        <p:spPr>
          <a:xfrm>
            <a:off x="5070475" y="3717925"/>
            <a:ext cx="2144713" cy="392113"/>
          </a:xfrm>
          <a:prstGeom prst="rect">
            <a:avLst/>
          </a:prstGeom>
          <a:noFill/>
        </p:spPr>
        <p:txBody>
          <a:bodyPr lIns="68580" tIns="34290" rIns="68580" bIns="3429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1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Product</a:t>
            </a:r>
            <a:endParaRPr kumimoji="0" lang="en-US" sz="21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7" name="Text Placeholder 5"/>
          <p:cNvSpPr txBox="1"/>
          <p:nvPr/>
        </p:nvSpPr>
        <p:spPr>
          <a:xfrm>
            <a:off x="2495550" y="2314575"/>
            <a:ext cx="1701800" cy="212725"/>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3CB2C3"/>
                </a:solidFill>
                <a:effectLst/>
                <a:uLnTx/>
                <a:uFillTx/>
                <a:latin typeface="Arial" panose="020B0604020202020204"/>
                <a:ea typeface="微软雅黑"/>
                <a:cs typeface="+mn-ea"/>
                <a:sym typeface="+mn-lt"/>
              </a:rPr>
              <a:t>Step 1</a:t>
            </a:r>
            <a:endParaRPr kumimoji="0" lang="en-US" sz="1400" b="1" i="0" u="none" strike="noStrike" kern="1200" cap="all"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78" name="Text Placeholder 5"/>
          <p:cNvSpPr txBox="1"/>
          <p:nvPr/>
        </p:nvSpPr>
        <p:spPr>
          <a:xfrm>
            <a:off x="2220913" y="2593975"/>
            <a:ext cx="1976437" cy="488950"/>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9" name="Text Placeholder 5"/>
          <p:cNvSpPr txBox="1"/>
          <p:nvPr/>
        </p:nvSpPr>
        <p:spPr>
          <a:xfrm>
            <a:off x="8175625" y="2312988"/>
            <a:ext cx="1701800" cy="214312"/>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1AA5BD"/>
                </a:solidFill>
                <a:effectLst/>
                <a:uLnTx/>
                <a:uFillTx/>
                <a:latin typeface="Arial" panose="020B0604020202020204"/>
                <a:ea typeface="微软雅黑"/>
                <a:cs typeface="+mn-ea"/>
                <a:sym typeface="+mn-lt"/>
              </a:rPr>
              <a:t>Step 2</a:t>
            </a:r>
            <a:endParaRPr kumimoji="0" lang="en-US" sz="1400" b="1" i="0" u="none" strike="noStrike" kern="1200" cap="all"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80" name="Text Placeholder 5"/>
          <p:cNvSpPr txBox="1"/>
          <p:nvPr/>
        </p:nvSpPr>
        <p:spPr>
          <a:xfrm>
            <a:off x="8191500" y="2579688"/>
            <a:ext cx="1993900" cy="488950"/>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1" name="Text Placeholder 5"/>
          <p:cNvSpPr txBox="1"/>
          <p:nvPr/>
        </p:nvSpPr>
        <p:spPr>
          <a:xfrm>
            <a:off x="2359025" y="5078413"/>
            <a:ext cx="1701800" cy="212725"/>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00759E"/>
                </a:solidFill>
                <a:effectLst/>
                <a:uLnTx/>
                <a:uFillTx/>
                <a:latin typeface="Arial" panose="020B0604020202020204"/>
                <a:ea typeface="微软雅黑"/>
                <a:cs typeface="+mn-ea"/>
                <a:sym typeface="+mn-lt"/>
              </a:rPr>
              <a:t>Step 5</a:t>
            </a:r>
            <a:endParaRPr kumimoji="0" lang="en-US" sz="1400" b="1" i="0" u="none" strike="noStrike" kern="1200" cap="all" spc="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82" name="Text Placeholder 5"/>
          <p:cNvSpPr txBox="1"/>
          <p:nvPr/>
        </p:nvSpPr>
        <p:spPr>
          <a:xfrm>
            <a:off x="2082800" y="5357813"/>
            <a:ext cx="1978025" cy="488950"/>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3" name="Text Placeholder 5"/>
          <p:cNvSpPr txBox="1"/>
          <p:nvPr/>
        </p:nvSpPr>
        <p:spPr>
          <a:xfrm>
            <a:off x="1657350" y="3681413"/>
            <a:ext cx="1701800" cy="214312"/>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51C3CA"/>
                </a:solidFill>
                <a:effectLst/>
                <a:uLnTx/>
                <a:uFillTx/>
                <a:latin typeface="Arial" panose="020B0604020202020204"/>
                <a:ea typeface="微软雅黑"/>
                <a:cs typeface="+mn-ea"/>
                <a:sym typeface="+mn-lt"/>
              </a:rPr>
              <a:t>Step 6</a:t>
            </a:r>
            <a:endParaRPr kumimoji="0" lang="en-US" sz="1400" b="1" i="0" u="none" strike="noStrike" kern="1200" cap="all"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84" name="Text Placeholder 5"/>
          <p:cNvSpPr txBox="1"/>
          <p:nvPr/>
        </p:nvSpPr>
        <p:spPr>
          <a:xfrm>
            <a:off x="1381125" y="3962400"/>
            <a:ext cx="1978025" cy="487363"/>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r"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5" name="Text Placeholder 5"/>
          <p:cNvSpPr txBox="1"/>
          <p:nvPr/>
        </p:nvSpPr>
        <p:spPr>
          <a:xfrm>
            <a:off x="8861425" y="3725863"/>
            <a:ext cx="1701800" cy="212725"/>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0097B7"/>
                </a:solidFill>
                <a:effectLst/>
                <a:uLnTx/>
                <a:uFillTx/>
                <a:latin typeface="Arial" panose="020B0604020202020204"/>
                <a:ea typeface="微软雅黑"/>
                <a:cs typeface="+mn-ea"/>
                <a:sym typeface="+mn-lt"/>
              </a:rPr>
              <a:t>Step 3</a:t>
            </a:r>
            <a:endParaRPr kumimoji="0" lang="en-US" sz="1400" b="1" i="0" u="none" strike="noStrike" kern="1200" cap="all"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86" name="Text Placeholder 5"/>
          <p:cNvSpPr txBox="1"/>
          <p:nvPr/>
        </p:nvSpPr>
        <p:spPr>
          <a:xfrm>
            <a:off x="8875713" y="3992563"/>
            <a:ext cx="1993900" cy="488950"/>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87" name="Text Placeholder 5"/>
          <p:cNvSpPr txBox="1"/>
          <p:nvPr/>
        </p:nvSpPr>
        <p:spPr>
          <a:xfrm>
            <a:off x="8308975" y="5100638"/>
            <a:ext cx="1701800" cy="212725"/>
          </a:xfrm>
          <a:prstGeom prst="rect">
            <a:avLst/>
          </a:prstGeom>
        </p:spPr>
        <p:txBody>
          <a:bodyPr lIns="68580" tIns="34290" rIns="68580" bIns="34290"/>
          <a:lstStyle>
            <a:lvl1pPr marL="0" indent="0" algn="l" defTabSz="685165" rtl="0" eaLnBrk="1" latinLnBrk="0" hangingPunct="1">
              <a:lnSpc>
                <a:spcPct val="90000"/>
              </a:lnSpc>
              <a:spcBef>
                <a:spcPts val="750"/>
              </a:spcBef>
              <a:buFont typeface="Arial" panose="020B0604020202020204" pitchFamily="34" charset="0"/>
              <a:buNone/>
              <a:defRPr sz="900" kern="1200" cap="all">
                <a:solidFill>
                  <a:schemeClr val="tx1">
                    <a:lumMod val="75000"/>
                    <a:lumOff val="25000"/>
                  </a:schemeClr>
                </a:solidFill>
                <a:latin typeface="Lato Black"/>
                <a:ea typeface="Open Sans Light" pitchFamily="34" charset="0"/>
                <a:cs typeface="Lato Black"/>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90000"/>
              </a:lnSpc>
              <a:spcBef>
                <a:spcPts val="750"/>
              </a:spcBef>
              <a:spcAft>
                <a:spcPts val="0"/>
              </a:spcAft>
              <a:buClrTx/>
              <a:buSzTx/>
              <a:buFont typeface="Arial" panose="020B0604020202020204" pitchFamily="34" charset="0"/>
              <a:buNone/>
              <a:defRPr/>
            </a:pPr>
            <a:r>
              <a:rPr kumimoji="0" lang="en-US" sz="1400" b="1" i="0" u="none" strike="noStrike" kern="1200" cap="all" spc="0" normalizeH="0" baseline="0" noProof="0" dirty="0">
                <a:ln>
                  <a:noFill/>
                </a:ln>
                <a:solidFill>
                  <a:srgbClr val="0086AC"/>
                </a:solidFill>
                <a:effectLst/>
                <a:uLnTx/>
                <a:uFillTx/>
                <a:latin typeface="Arial" panose="020B0604020202020204"/>
                <a:ea typeface="微软雅黑"/>
                <a:cs typeface="+mn-ea"/>
                <a:sym typeface="+mn-lt"/>
              </a:rPr>
              <a:t>Step 4</a:t>
            </a:r>
            <a:endParaRPr kumimoji="0" lang="en-US" sz="1400" b="1" i="0" u="none" strike="noStrike" kern="1200" cap="all"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88" name="Text Placeholder 5"/>
          <p:cNvSpPr txBox="1"/>
          <p:nvPr/>
        </p:nvSpPr>
        <p:spPr>
          <a:xfrm>
            <a:off x="8323263" y="5367338"/>
            <a:ext cx="1995487" cy="488950"/>
          </a:xfrm>
          <a:prstGeom prst="rect">
            <a:avLst/>
          </a:prstGeom>
        </p:spPr>
        <p:txBody>
          <a:bodyPr lIns="68580" tIns="34290" rIns="68580" bIns="34290"/>
          <a:lstStyle>
            <a:lvl1pPr marL="0" indent="0" algn="l" defTabSz="685165" rtl="0" eaLnBrk="1" latinLnBrk="0" hangingPunct="1">
              <a:lnSpc>
                <a:spcPct val="120000"/>
              </a:lnSpc>
              <a:spcBef>
                <a:spcPts val="750"/>
              </a:spcBef>
              <a:buFont typeface="Arial" panose="020B0604020202020204" pitchFamily="34" charset="0"/>
              <a:buNone/>
              <a:defRPr lang="en-US" sz="900" kern="1200" smtClean="0">
                <a:solidFill>
                  <a:schemeClr val="tx1">
                    <a:lumMod val="50000"/>
                    <a:lumOff val="50000"/>
                  </a:schemeClr>
                </a:solidFill>
                <a:latin typeface="Lato Regular"/>
                <a:ea typeface="Open Sans Light" pitchFamily="34" charset="0"/>
                <a:cs typeface="Lato Regular"/>
              </a:defRPr>
            </a:lvl1pPr>
            <a:lvl2pPr marL="514350" indent="-171450" algn="l" defTabSz="685165"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Open Sans Light" pitchFamily="34" charset="0"/>
                <a:cs typeface="Open Sans Light" pitchFamily="34" charset="0"/>
              </a:defRPr>
            </a:lvl2pPr>
            <a:lvl3pPr marL="8572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Open Sans Light" pitchFamily="34" charset="0"/>
                <a:cs typeface="Open Sans Light" pitchFamily="34" charset="0"/>
              </a:defRPr>
            </a:lvl3pPr>
            <a:lvl4pPr marL="12001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4pPr>
            <a:lvl5pPr marL="1543050" indent="-171450" algn="l" defTabSz="685165" rtl="0" eaLnBrk="1" latinLnBrk="0" hangingPunct="1">
              <a:lnSpc>
                <a:spcPct val="90000"/>
              </a:lnSpc>
              <a:spcBef>
                <a:spcPts val="375"/>
              </a:spcBef>
              <a:buFont typeface="Arial" panose="020B0604020202020204" pitchFamily="34" charset="0"/>
              <a:buChar char="•"/>
              <a:defRPr sz="1200" kern="1200">
                <a:solidFill>
                  <a:schemeClr val="tx1"/>
                </a:solidFill>
                <a:latin typeface="+mn-lt"/>
                <a:ea typeface="Open Sans Light" pitchFamily="34" charset="0"/>
                <a:cs typeface="Open Sans Light" pitchFamily="34" charset="0"/>
              </a:defRPr>
            </a:lvl5pPr>
            <a:lvl6pPr marL="18859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6pPr>
            <a:lvl7pPr marL="22288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7pPr>
            <a:lvl8pPr marL="25717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8pPr>
            <a:lvl9pPr marL="2914650" indent="-171450" algn="l" defTabSz="685165" rtl="0" eaLnBrk="1" latinLnBrk="0" hangingPunct="1">
              <a:lnSpc>
                <a:spcPct val="90000"/>
              </a:lnSpc>
              <a:spcBef>
                <a:spcPts val="375"/>
              </a:spcBef>
              <a:buFont typeface="Arial" panose="020B0604020202020204" pitchFamily="34" charset="0"/>
              <a:buChar char="•"/>
              <a:defRPr sz="1400" kern="1200">
                <a:solidFill>
                  <a:schemeClr val="tx1"/>
                </a:solidFill>
                <a:latin typeface="+mn-lt"/>
                <a:ea typeface="+mn-ea"/>
                <a:cs typeface="+mn-cs"/>
              </a:defRPr>
            </a:lvl9pPr>
          </a:lstStyle>
          <a:p>
            <a:pPr marL="0" marR="0" lvl="0" indent="0" algn="l" defTabSz="685165" rtl="0" eaLnBrk="1" fontAlgn="auto" latinLnBrk="0" hangingPunct="1">
              <a:lnSpc>
                <a:spcPct val="150000"/>
              </a:lnSpc>
              <a:spcBef>
                <a:spcPts val="750"/>
              </a:spcBef>
              <a:spcAft>
                <a:spcPts val="0"/>
              </a:spcAft>
              <a:buClrTx/>
              <a:buSzTx/>
              <a:buFont typeface="Arial" panose="020B0604020202020204" pitchFamily="34" charset="0"/>
              <a:buNone/>
              <a:defRPr/>
            </a:pP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Lorem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ipsum</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dolor sit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amet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13694" name="Freeform 5"/>
          <p:cNvSpPr>
            <a:spLocks noEditPoints="1"/>
          </p:cNvSpPr>
          <p:nvPr/>
        </p:nvSpPr>
        <p:spPr bwMode="auto">
          <a:xfrm>
            <a:off x="5522913" y="2492375"/>
            <a:ext cx="320675" cy="320675"/>
          </a:xfrm>
          <a:custGeom>
            <a:avLst/>
            <a:gdLst>
              <a:gd name="T0" fmla="*/ 318853 w 176"/>
              <a:gd name="T1" fmla="*/ 154871 h 176"/>
              <a:gd name="T2" fmla="*/ 262370 w 176"/>
              <a:gd name="T3" fmla="*/ 98389 h 176"/>
              <a:gd name="T4" fmla="*/ 262370 w 176"/>
              <a:gd name="T5" fmla="*/ 21864 h 176"/>
              <a:gd name="T6" fmla="*/ 255082 w 176"/>
              <a:gd name="T7" fmla="*/ 14576 h 176"/>
              <a:gd name="T8" fmla="*/ 211354 w 176"/>
              <a:gd name="T9" fmla="*/ 14576 h 176"/>
              <a:gd name="T10" fmla="*/ 204066 w 176"/>
              <a:gd name="T11" fmla="*/ 21864 h 176"/>
              <a:gd name="T12" fmla="*/ 204066 w 176"/>
              <a:gd name="T13" fmla="*/ 40084 h 176"/>
              <a:gd name="T14" fmla="*/ 165804 w 176"/>
              <a:gd name="T15" fmla="*/ 1822 h 176"/>
              <a:gd name="T16" fmla="*/ 160338 w 176"/>
              <a:gd name="T17" fmla="*/ 0 h 176"/>
              <a:gd name="T18" fmla="*/ 154871 w 176"/>
              <a:gd name="T19" fmla="*/ 1822 h 176"/>
              <a:gd name="T20" fmla="*/ 1822 w 176"/>
              <a:gd name="T21" fmla="*/ 154871 h 176"/>
              <a:gd name="T22" fmla="*/ 0 w 176"/>
              <a:gd name="T23" fmla="*/ 160338 h 176"/>
              <a:gd name="T24" fmla="*/ 7288 w 176"/>
              <a:gd name="T25" fmla="*/ 167626 h 176"/>
              <a:gd name="T26" fmla="*/ 12754 w 176"/>
              <a:gd name="T27" fmla="*/ 165804 h 176"/>
              <a:gd name="T28" fmla="*/ 43728 w 176"/>
              <a:gd name="T29" fmla="*/ 134829 h 176"/>
              <a:gd name="T30" fmla="*/ 43728 w 176"/>
              <a:gd name="T31" fmla="*/ 313387 h 176"/>
              <a:gd name="T32" fmla="*/ 51016 w 176"/>
              <a:gd name="T33" fmla="*/ 320675 h 176"/>
              <a:gd name="T34" fmla="*/ 269659 w 176"/>
              <a:gd name="T35" fmla="*/ 320675 h 176"/>
              <a:gd name="T36" fmla="*/ 276947 w 176"/>
              <a:gd name="T37" fmla="*/ 313387 h 176"/>
              <a:gd name="T38" fmla="*/ 276947 w 176"/>
              <a:gd name="T39" fmla="*/ 134829 h 176"/>
              <a:gd name="T40" fmla="*/ 307921 w 176"/>
              <a:gd name="T41" fmla="*/ 165804 h 176"/>
              <a:gd name="T42" fmla="*/ 313387 w 176"/>
              <a:gd name="T43" fmla="*/ 167626 h 176"/>
              <a:gd name="T44" fmla="*/ 320675 w 176"/>
              <a:gd name="T45" fmla="*/ 160338 h 176"/>
              <a:gd name="T46" fmla="*/ 318853 w 176"/>
              <a:gd name="T47" fmla="*/ 154871 h 176"/>
              <a:gd name="T48" fmla="*/ 218642 w 176"/>
              <a:gd name="T49" fmla="*/ 29152 h 176"/>
              <a:gd name="T50" fmla="*/ 247794 w 176"/>
              <a:gd name="T51" fmla="*/ 29152 h 176"/>
              <a:gd name="T52" fmla="*/ 247794 w 176"/>
              <a:gd name="T53" fmla="*/ 83813 h 176"/>
              <a:gd name="T54" fmla="*/ 218642 w 176"/>
              <a:gd name="T55" fmla="*/ 54661 h 176"/>
              <a:gd name="T56" fmla="*/ 218642 w 176"/>
              <a:gd name="T57" fmla="*/ 29152 h 176"/>
              <a:gd name="T58" fmla="*/ 116609 w 176"/>
              <a:gd name="T59" fmla="*/ 306099 h 176"/>
              <a:gd name="T60" fmla="*/ 58305 w 176"/>
              <a:gd name="T61" fmla="*/ 306099 h 176"/>
              <a:gd name="T62" fmla="*/ 58305 w 176"/>
              <a:gd name="T63" fmla="*/ 291523 h 176"/>
              <a:gd name="T64" fmla="*/ 116609 w 176"/>
              <a:gd name="T65" fmla="*/ 291523 h 176"/>
              <a:gd name="T66" fmla="*/ 116609 w 176"/>
              <a:gd name="T67" fmla="*/ 306099 h 176"/>
              <a:gd name="T68" fmla="*/ 189490 w 176"/>
              <a:gd name="T69" fmla="*/ 306099 h 176"/>
              <a:gd name="T70" fmla="*/ 131185 w 176"/>
              <a:gd name="T71" fmla="*/ 306099 h 176"/>
              <a:gd name="T72" fmla="*/ 131185 w 176"/>
              <a:gd name="T73" fmla="*/ 189490 h 176"/>
              <a:gd name="T74" fmla="*/ 189490 w 176"/>
              <a:gd name="T75" fmla="*/ 189490 h 176"/>
              <a:gd name="T76" fmla="*/ 189490 w 176"/>
              <a:gd name="T77" fmla="*/ 306099 h 176"/>
              <a:gd name="T78" fmla="*/ 262370 w 176"/>
              <a:gd name="T79" fmla="*/ 306099 h 176"/>
              <a:gd name="T80" fmla="*/ 204066 w 176"/>
              <a:gd name="T81" fmla="*/ 306099 h 176"/>
              <a:gd name="T82" fmla="*/ 204066 w 176"/>
              <a:gd name="T83" fmla="*/ 291523 h 176"/>
              <a:gd name="T84" fmla="*/ 262370 w 176"/>
              <a:gd name="T85" fmla="*/ 291523 h 176"/>
              <a:gd name="T86" fmla="*/ 262370 w 176"/>
              <a:gd name="T87" fmla="*/ 306099 h 176"/>
              <a:gd name="T88" fmla="*/ 262370 w 176"/>
              <a:gd name="T89" fmla="*/ 276947 h 176"/>
              <a:gd name="T90" fmla="*/ 204066 w 176"/>
              <a:gd name="T91" fmla="*/ 276947 h 176"/>
              <a:gd name="T92" fmla="*/ 204066 w 176"/>
              <a:gd name="T93" fmla="*/ 182202 h 176"/>
              <a:gd name="T94" fmla="*/ 196778 w 176"/>
              <a:gd name="T95" fmla="*/ 174914 h 176"/>
              <a:gd name="T96" fmla="*/ 123897 w 176"/>
              <a:gd name="T97" fmla="*/ 174914 h 176"/>
              <a:gd name="T98" fmla="*/ 116609 w 176"/>
              <a:gd name="T99" fmla="*/ 182202 h 176"/>
              <a:gd name="T100" fmla="*/ 116609 w 176"/>
              <a:gd name="T101" fmla="*/ 276947 h 176"/>
              <a:gd name="T102" fmla="*/ 58305 w 176"/>
              <a:gd name="T103" fmla="*/ 276947 h 176"/>
              <a:gd name="T104" fmla="*/ 58305 w 176"/>
              <a:gd name="T105" fmla="*/ 120253 h 176"/>
              <a:gd name="T106" fmla="*/ 160338 w 176"/>
              <a:gd name="T107" fmla="*/ 18220 h 176"/>
              <a:gd name="T108" fmla="*/ 262370 w 176"/>
              <a:gd name="T109" fmla="*/ 120253 h 176"/>
              <a:gd name="T110" fmla="*/ 262370 w 176"/>
              <a:gd name="T111" fmla="*/ 276947 h 176"/>
              <a:gd name="T112" fmla="*/ 167626 w 176"/>
              <a:gd name="T113" fmla="*/ 262370 h 176"/>
              <a:gd name="T114" fmla="*/ 174914 w 176"/>
              <a:gd name="T115" fmla="*/ 255082 h 176"/>
              <a:gd name="T116" fmla="*/ 167626 w 176"/>
              <a:gd name="T117" fmla="*/ 247794 h 176"/>
              <a:gd name="T118" fmla="*/ 160338 w 176"/>
              <a:gd name="T119" fmla="*/ 255082 h 176"/>
              <a:gd name="T120" fmla="*/ 167626 w 176"/>
              <a:gd name="T121" fmla="*/ 262370 h 1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 h="176">
                <a:moveTo>
                  <a:pt x="175" y="85"/>
                </a:moveTo>
                <a:cubicBezTo>
                  <a:pt x="144" y="54"/>
                  <a:pt x="144" y="54"/>
                  <a:pt x="144" y="54"/>
                </a:cubicBezTo>
                <a:cubicBezTo>
                  <a:pt x="144" y="12"/>
                  <a:pt x="144" y="12"/>
                  <a:pt x="144" y="12"/>
                </a:cubicBezTo>
                <a:cubicBezTo>
                  <a:pt x="144" y="10"/>
                  <a:pt x="142" y="8"/>
                  <a:pt x="140" y="8"/>
                </a:cubicBezTo>
                <a:cubicBezTo>
                  <a:pt x="116" y="8"/>
                  <a:pt x="116" y="8"/>
                  <a:pt x="116" y="8"/>
                </a:cubicBezTo>
                <a:cubicBezTo>
                  <a:pt x="114" y="8"/>
                  <a:pt x="112" y="10"/>
                  <a:pt x="112" y="12"/>
                </a:cubicBezTo>
                <a:cubicBezTo>
                  <a:pt x="112" y="22"/>
                  <a:pt x="112" y="22"/>
                  <a:pt x="112" y="22"/>
                </a:cubicBezTo>
                <a:cubicBezTo>
                  <a:pt x="91" y="1"/>
                  <a:pt x="91" y="1"/>
                  <a:pt x="91" y="1"/>
                </a:cubicBezTo>
                <a:cubicBezTo>
                  <a:pt x="90" y="0"/>
                  <a:pt x="89" y="0"/>
                  <a:pt x="88" y="0"/>
                </a:cubicBezTo>
                <a:cubicBezTo>
                  <a:pt x="87" y="0"/>
                  <a:pt x="86" y="0"/>
                  <a:pt x="85" y="1"/>
                </a:cubicBezTo>
                <a:cubicBezTo>
                  <a:pt x="1" y="85"/>
                  <a:pt x="1" y="85"/>
                  <a:pt x="1" y="85"/>
                </a:cubicBezTo>
                <a:cubicBezTo>
                  <a:pt x="0" y="86"/>
                  <a:pt x="0" y="87"/>
                  <a:pt x="0" y="88"/>
                </a:cubicBezTo>
                <a:cubicBezTo>
                  <a:pt x="0" y="90"/>
                  <a:pt x="2" y="92"/>
                  <a:pt x="4" y="92"/>
                </a:cubicBezTo>
                <a:cubicBezTo>
                  <a:pt x="5" y="92"/>
                  <a:pt x="6" y="92"/>
                  <a:pt x="7" y="91"/>
                </a:cubicBezTo>
                <a:cubicBezTo>
                  <a:pt x="24" y="74"/>
                  <a:pt x="24" y="74"/>
                  <a:pt x="24" y="74"/>
                </a:cubicBezTo>
                <a:cubicBezTo>
                  <a:pt x="24" y="172"/>
                  <a:pt x="24" y="172"/>
                  <a:pt x="24" y="172"/>
                </a:cubicBezTo>
                <a:cubicBezTo>
                  <a:pt x="24" y="174"/>
                  <a:pt x="26" y="176"/>
                  <a:pt x="28" y="176"/>
                </a:cubicBezTo>
                <a:cubicBezTo>
                  <a:pt x="148" y="176"/>
                  <a:pt x="148" y="176"/>
                  <a:pt x="148" y="176"/>
                </a:cubicBezTo>
                <a:cubicBezTo>
                  <a:pt x="150" y="176"/>
                  <a:pt x="152" y="174"/>
                  <a:pt x="152" y="172"/>
                </a:cubicBezTo>
                <a:cubicBezTo>
                  <a:pt x="152" y="74"/>
                  <a:pt x="152" y="74"/>
                  <a:pt x="152" y="74"/>
                </a:cubicBezTo>
                <a:cubicBezTo>
                  <a:pt x="169" y="91"/>
                  <a:pt x="169" y="91"/>
                  <a:pt x="169" y="91"/>
                </a:cubicBezTo>
                <a:cubicBezTo>
                  <a:pt x="170" y="92"/>
                  <a:pt x="171" y="92"/>
                  <a:pt x="172" y="92"/>
                </a:cubicBezTo>
                <a:cubicBezTo>
                  <a:pt x="174" y="92"/>
                  <a:pt x="176" y="90"/>
                  <a:pt x="176" y="88"/>
                </a:cubicBezTo>
                <a:cubicBezTo>
                  <a:pt x="176" y="87"/>
                  <a:pt x="176" y="86"/>
                  <a:pt x="175" y="85"/>
                </a:cubicBezTo>
                <a:moveTo>
                  <a:pt x="120" y="16"/>
                </a:moveTo>
                <a:cubicBezTo>
                  <a:pt x="136" y="16"/>
                  <a:pt x="136" y="16"/>
                  <a:pt x="136" y="16"/>
                </a:cubicBezTo>
                <a:cubicBezTo>
                  <a:pt x="136" y="46"/>
                  <a:pt x="136" y="46"/>
                  <a:pt x="136" y="46"/>
                </a:cubicBezTo>
                <a:cubicBezTo>
                  <a:pt x="120" y="30"/>
                  <a:pt x="120" y="30"/>
                  <a:pt x="120" y="30"/>
                </a:cubicBezTo>
                <a:lnTo>
                  <a:pt x="120" y="16"/>
                </a:lnTo>
                <a:close/>
                <a:moveTo>
                  <a:pt x="64" y="168"/>
                </a:moveTo>
                <a:cubicBezTo>
                  <a:pt x="32" y="168"/>
                  <a:pt x="32" y="168"/>
                  <a:pt x="32" y="168"/>
                </a:cubicBezTo>
                <a:cubicBezTo>
                  <a:pt x="32" y="160"/>
                  <a:pt x="32" y="160"/>
                  <a:pt x="32" y="160"/>
                </a:cubicBezTo>
                <a:cubicBezTo>
                  <a:pt x="64" y="160"/>
                  <a:pt x="64" y="160"/>
                  <a:pt x="64" y="160"/>
                </a:cubicBezTo>
                <a:lnTo>
                  <a:pt x="64" y="168"/>
                </a:lnTo>
                <a:close/>
                <a:moveTo>
                  <a:pt x="104" y="168"/>
                </a:moveTo>
                <a:cubicBezTo>
                  <a:pt x="72" y="168"/>
                  <a:pt x="72" y="168"/>
                  <a:pt x="72" y="168"/>
                </a:cubicBezTo>
                <a:cubicBezTo>
                  <a:pt x="72" y="104"/>
                  <a:pt x="72" y="104"/>
                  <a:pt x="72" y="104"/>
                </a:cubicBezTo>
                <a:cubicBezTo>
                  <a:pt x="104" y="104"/>
                  <a:pt x="104" y="104"/>
                  <a:pt x="104" y="104"/>
                </a:cubicBezTo>
                <a:lnTo>
                  <a:pt x="104" y="168"/>
                </a:lnTo>
                <a:close/>
                <a:moveTo>
                  <a:pt x="144" y="168"/>
                </a:moveTo>
                <a:cubicBezTo>
                  <a:pt x="112" y="168"/>
                  <a:pt x="112" y="168"/>
                  <a:pt x="112" y="168"/>
                </a:cubicBezTo>
                <a:cubicBezTo>
                  <a:pt x="112" y="160"/>
                  <a:pt x="112" y="160"/>
                  <a:pt x="112" y="160"/>
                </a:cubicBezTo>
                <a:cubicBezTo>
                  <a:pt x="144" y="160"/>
                  <a:pt x="144" y="160"/>
                  <a:pt x="144" y="160"/>
                </a:cubicBezTo>
                <a:lnTo>
                  <a:pt x="144" y="168"/>
                </a:lnTo>
                <a:close/>
                <a:moveTo>
                  <a:pt x="144" y="152"/>
                </a:moveTo>
                <a:cubicBezTo>
                  <a:pt x="112" y="152"/>
                  <a:pt x="112" y="152"/>
                  <a:pt x="112" y="152"/>
                </a:cubicBezTo>
                <a:cubicBezTo>
                  <a:pt x="112" y="100"/>
                  <a:pt x="112" y="100"/>
                  <a:pt x="112" y="100"/>
                </a:cubicBezTo>
                <a:cubicBezTo>
                  <a:pt x="112" y="98"/>
                  <a:pt x="110" y="96"/>
                  <a:pt x="108" y="96"/>
                </a:cubicBezTo>
                <a:cubicBezTo>
                  <a:pt x="68" y="96"/>
                  <a:pt x="68" y="96"/>
                  <a:pt x="68" y="96"/>
                </a:cubicBezTo>
                <a:cubicBezTo>
                  <a:pt x="66" y="96"/>
                  <a:pt x="64" y="98"/>
                  <a:pt x="64" y="100"/>
                </a:cubicBezTo>
                <a:cubicBezTo>
                  <a:pt x="64" y="152"/>
                  <a:pt x="64" y="152"/>
                  <a:pt x="64" y="152"/>
                </a:cubicBezTo>
                <a:cubicBezTo>
                  <a:pt x="32" y="152"/>
                  <a:pt x="32" y="152"/>
                  <a:pt x="32" y="152"/>
                </a:cubicBezTo>
                <a:cubicBezTo>
                  <a:pt x="32" y="66"/>
                  <a:pt x="32" y="66"/>
                  <a:pt x="32" y="66"/>
                </a:cubicBezTo>
                <a:cubicBezTo>
                  <a:pt x="88" y="10"/>
                  <a:pt x="88" y="10"/>
                  <a:pt x="88" y="10"/>
                </a:cubicBezTo>
                <a:cubicBezTo>
                  <a:pt x="144" y="66"/>
                  <a:pt x="144" y="66"/>
                  <a:pt x="144" y="66"/>
                </a:cubicBezTo>
                <a:lnTo>
                  <a:pt x="144" y="152"/>
                </a:lnTo>
                <a:close/>
                <a:moveTo>
                  <a:pt x="92" y="144"/>
                </a:moveTo>
                <a:cubicBezTo>
                  <a:pt x="94" y="144"/>
                  <a:pt x="96" y="142"/>
                  <a:pt x="96" y="140"/>
                </a:cubicBezTo>
                <a:cubicBezTo>
                  <a:pt x="96" y="138"/>
                  <a:pt x="94" y="136"/>
                  <a:pt x="92" y="136"/>
                </a:cubicBezTo>
                <a:cubicBezTo>
                  <a:pt x="90" y="136"/>
                  <a:pt x="88" y="138"/>
                  <a:pt x="88" y="140"/>
                </a:cubicBezTo>
                <a:cubicBezTo>
                  <a:pt x="88" y="142"/>
                  <a:pt x="90" y="144"/>
                  <a:pt x="92" y="144"/>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695" name="Freeform 9"/>
          <p:cNvSpPr>
            <a:spLocks noEditPoints="1"/>
          </p:cNvSpPr>
          <p:nvPr/>
        </p:nvSpPr>
        <p:spPr bwMode="auto">
          <a:xfrm>
            <a:off x="6902450" y="2747963"/>
            <a:ext cx="231775" cy="320675"/>
          </a:xfrm>
          <a:custGeom>
            <a:avLst/>
            <a:gdLst>
              <a:gd name="T0" fmla="*/ 202803 w 128"/>
              <a:gd name="T1" fmla="*/ 131185 h 176"/>
              <a:gd name="T2" fmla="*/ 202803 w 128"/>
              <a:gd name="T3" fmla="*/ 87457 h 176"/>
              <a:gd name="T4" fmla="*/ 115888 w 128"/>
              <a:gd name="T5" fmla="*/ 0 h 176"/>
              <a:gd name="T6" fmla="*/ 28972 w 128"/>
              <a:gd name="T7" fmla="*/ 87457 h 176"/>
              <a:gd name="T8" fmla="*/ 36215 w 128"/>
              <a:gd name="T9" fmla="*/ 94745 h 176"/>
              <a:gd name="T10" fmla="*/ 43458 w 128"/>
              <a:gd name="T11" fmla="*/ 87457 h 176"/>
              <a:gd name="T12" fmla="*/ 115888 w 128"/>
              <a:gd name="T13" fmla="*/ 14576 h 176"/>
              <a:gd name="T14" fmla="*/ 188317 w 128"/>
              <a:gd name="T15" fmla="*/ 87457 h 176"/>
              <a:gd name="T16" fmla="*/ 188317 w 128"/>
              <a:gd name="T17" fmla="*/ 131185 h 176"/>
              <a:gd name="T18" fmla="*/ 28972 w 128"/>
              <a:gd name="T19" fmla="*/ 131185 h 176"/>
              <a:gd name="T20" fmla="*/ 0 w 128"/>
              <a:gd name="T21" fmla="*/ 160338 h 176"/>
              <a:gd name="T22" fmla="*/ 0 w 128"/>
              <a:gd name="T23" fmla="*/ 291523 h 176"/>
              <a:gd name="T24" fmla="*/ 28972 w 128"/>
              <a:gd name="T25" fmla="*/ 320675 h 176"/>
              <a:gd name="T26" fmla="*/ 202803 w 128"/>
              <a:gd name="T27" fmla="*/ 320675 h 176"/>
              <a:gd name="T28" fmla="*/ 231775 w 128"/>
              <a:gd name="T29" fmla="*/ 291523 h 176"/>
              <a:gd name="T30" fmla="*/ 231775 w 128"/>
              <a:gd name="T31" fmla="*/ 160338 h 176"/>
              <a:gd name="T32" fmla="*/ 202803 w 128"/>
              <a:gd name="T33" fmla="*/ 131185 h 176"/>
              <a:gd name="T34" fmla="*/ 217289 w 128"/>
              <a:gd name="T35" fmla="*/ 291523 h 176"/>
              <a:gd name="T36" fmla="*/ 202803 w 128"/>
              <a:gd name="T37" fmla="*/ 306099 h 176"/>
              <a:gd name="T38" fmla="*/ 28972 w 128"/>
              <a:gd name="T39" fmla="*/ 306099 h 176"/>
              <a:gd name="T40" fmla="*/ 14486 w 128"/>
              <a:gd name="T41" fmla="*/ 291523 h 176"/>
              <a:gd name="T42" fmla="*/ 14486 w 128"/>
              <a:gd name="T43" fmla="*/ 160338 h 176"/>
              <a:gd name="T44" fmla="*/ 28972 w 128"/>
              <a:gd name="T45" fmla="*/ 145761 h 176"/>
              <a:gd name="T46" fmla="*/ 202803 w 128"/>
              <a:gd name="T47" fmla="*/ 145761 h 176"/>
              <a:gd name="T48" fmla="*/ 217289 w 128"/>
              <a:gd name="T49" fmla="*/ 160338 h 176"/>
              <a:gd name="T50" fmla="*/ 217289 w 128"/>
              <a:gd name="T51" fmla="*/ 291523 h 176"/>
              <a:gd name="T52" fmla="*/ 115888 w 128"/>
              <a:gd name="T53" fmla="*/ 189490 h 176"/>
              <a:gd name="T54" fmla="*/ 86916 w 128"/>
              <a:gd name="T55" fmla="*/ 218642 h 176"/>
              <a:gd name="T56" fmla="*/ 94159 w 128"/>
              <a:gd name="T57" fmla="*/ 238684 h 176"/>
              <a:gd name="T58" fmla="*/ 94159 w 128"/>
              <a:gd name="T59" fmla="*/ 240506 h 176"/>
              <a:gd name="T60" fmla="*/ 115888 w 128"/>
              <a:gd name="T61" fmla="*/ 262370 h 176"/>
              <a:gd name="T62" fmla="*/ 137616 w 128"/>
              <a:gd name="T63" fmla="*/ 240506 h 176"/>
              <a:gd name="T64" fmla="*/ 137616 w 128"/>
              <a:gd name="T65" fmla="*/ 238684 h 176"/>
              <a:gd name="T66" fmla="*/ 144859 w 128"/>
              <a:gd name="T67" fmla="*/ 218642 h 176"/>
              <a:gd name="T68" fmla="*/ 115888 w 128"/>
              <a:gd name="T69" fmla="*/ 189490 h 176"/>
              <a:gd name="T70" fmla="*/ 123130 w 128"/>
              <a:gd name="T71" fmla="*/ 231396 h 176"/>
              <a:gd name="T72" fmla="*/ 123130 w 128"/>
              <a:gd name="T73" fmla="*/ 240506 h 176"/>
              <a:gd name="T74" fmla="*/ 115888 w 128"/>
              <a:gd name="T75" fmla="*/ 247794 h 176"/>
              <a:gd name="T76" fmla="*/ 108645 w 128"/>
              <a:gd name="T77" fmla="*/ 240506 h 176"/>
              <a:gd name="T78" fmla="*/ 108645 w 128"/>
              <a:gd name="T79" fmla="*/ 231396 h 176"/>
              <a:gd name="T80" fmla="*/ 101402 w 128"/>
              <a:gd name="T81" fmla="*/ 218642 h 176"/>
              <a:gd name="T82" fmla="*/ 115888 w 128"/>
              <a:gd name="T83" fmla="*/ 204066 h 176"/>
              <a:gd name="T84" fmla="*/ 130373 w 128"/>
              <a:gd name="T85" fmla="*/ 218642 h 176"/>
              <a:gd name="T86" fmla="*/ 123130 w 128"/>
              <a:gd name="T87" fmla="*/ 231396 h 17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28" h="176">
                <a:moveTo>
                  <a:pt x="112" y="72"/>
                </a:moveTo>
                <a:cubicBezTo>
                  <a:pt x="112" y="48"/>
                  <a:pt x="112" y="48"/>
                  <a:pt x="112" y="48"/>
                </a:cubicBezTo>
                <a:cubicBezTo>
                  <a:pt x="112" y="21"/>
                  <a:pt x="91" y="0"/>
                  <a:pt x="64" y="0"/>
                </a:cubicBezTo>
                <a:cubicBezTo>
                  <a:pt x="37" y="0"/>
                  <a:pt x="16" y="21"/>
                  <a:pt x="16" y="48"/>
                </a:cubicBezTo>
                <a:cubicBezTo>
                  <a:pt x="16" y="50"/>
                  <a:pt x="18" y="52"/>
                  <a:pt x="20" y="52"/>
                </a:cubicBezTo>
                <a:cubicBezTo>
                  <a:pt x="22" y="52"/>
                  <a:pt x="24" y="50"/>
                  <a:pt x="24" y="48"/>
                </a:cubicBezTo>
                <a:cubicBezTo>
                  <a:pt x="24" y="26"/>
                  <a:pt x="42" y="8"/>
                  <a:pt x="64" y="8"/>
                </a:cubicBezTo>
                <a:cubicBezTo>
                  <a:pt x="86" y="8"/>
                  <a:pt x="104" y="26"/>
                  <a:pt x="104" y="48"/>
                </a:cubicBezTo>
                <a:cubicBezTo>
                  <a:pt x="104" y="72"/>
                  <a:pt x="104" y="72"/>
                  <a:pt x="104" y="72"/>
                </a:cubicBezTo>
                <a:cubicBezTo>
                  <a:pt x="16" y="72"/>
                  <a:pt x="16" y="72"/>
                  <a:pt x="16" y="72"/>
                </a:cubicBezTo>
                <a:cubicBezTo>
                  <a:pt x="7" y="72"/>
                  <a:pt x="0" y="79"/>
                  <a:pt x="0" y="88"/>
                </a:cubicBezTo>
                <a:cubicBezTo>
                  <a:pt x="0" y="160"/>
                  <a:pt x="0" y="160"/>
                  <a:pt x="0" y="160"/>
                </a:cubicBezTo>
                <a:cubicBezTo>
                  <a:pt x="0" y="169"/>
                  <a:pt x="7" y="176"/>
                  <a:pt x="16" y="176"/>
                </a:cubicBezTo>
                <a:cubicBezTo>
                  <a:pt x="112" y="176"/>
                  <a:pt x="112" y="176"/>
                  <a:pt x="112" y="176"/>
                </a:cubicBezTo>
                <a:cubicBezTo>
                  <a:pt x="121" y="176"/>
                  <a:pt x="128" y="169"/>
                  <a:pt x="128" y="160"/>
                </a:cubicBezTo>
                <a:cubicBezTo>
                  <a:pt x="128" y="88"/>
                  <a:pt x="128" y="88"/>
                  <a:pt x="128" y="88"/>
                </a:cubicBezTo>
                <a:cubicBezTo>
                  <a:pt x="128" y="79"/>
                  <a:pt x="121" y="72"/>
                  <a:pt x="112" y="72"/>
                </a:cubicBezTo>
                <a:moveTo>
                  <a:pt x="120" y="160"/>
                </a:moveTo>
                <a:cubicBezTo>
                  <a:pt x="120" y="164"/>
                  <a:pt x="116" y="168"/>
                  <a:pt x="112" y="168"/>
                </a:cubicBezTo>
                <a:cubicBezTo>
                  <a:pt x="16" y="168"/>
                  <a:pt x="16" y="168"/>
                  <a:pt x="16" y="168"/>
                </a:cubicBezTo>
                <a:cubicBezTo>
                  <a:pt x="12" y="168"/>
                  <a:pt x="8" y="164"/>
                  <a:pt x="8" y="160"/>
                </a:cubicBezTo>
                <a:cubicBezTo>
                  <a:pt x="8" y="88"/>
                  <a:pt x="8" y="88"/>
                  <a:pt x="8" y="88"/>
                </a:cubicBezTo>
                <a:cubicBezTo>
                  <a:pt x="8" y="84"/>
                  <a:pt x="12" y="80"/>
                  <a:pt x="16" y="80"/>
                </a:cubicBezTo>
                <a:cubicBezTo>
                  <a:pt x="112" y="80"/>
                  <a:pt x="112" y="80"/>
                  <a:pt x="112" y="80"/>
                </a:cubicBezTo>
                <a:cubicBezTo>
                  <a:pt x="116" y="80"/>
                  <a:pt x="120" y="84"/>
                  <a:pt x="120" y="88"/>
                </a:cubicBezTo>
                <a:lnTo>
                  <a:pt x="120" y="160"/>
                </a:lnTo>
                <a:close/>
                <a:moveTo>
                  <a:pt x="64" y="104"/>
                </a:moveTo>
                <a:cubicBezTo>
                  <a:pt x="55" y="104"/>
                  <a:pt x="48" y="111"/>
                  <a:pt x="48" y="120"/>
                </a:cubicBezTo>
                <a:cubicBezTo>
                  <a:pt x="48" y="124"/>
                  <a:pt x="50" y="128"/>
                  <a:pt x="52" y="131"/>
                </a:cubicBezTo>
                <a:cubicBezTo>
                  <a:pt x="52" y="131"/>
                  <a:pt x="52" y="132"/>
                  <a:pt x="52" y="132"/>
                </a:cubicBezTo>
                <a:cubicBezTo>
                  <a:pt x="52" y="139"/>
                  <a:pt x="57" y="144"/>
                  <a:pt x="64" y="144"/>
                </a:cubicBezTo>
                <a:cubicBezTo>
                  <a:pt x="71" y="144"/>
                  <a:pt x="76" y="139"/>
                  <a:pt x="76" y="132"/>
                </a:cubicBezTo>
                <a:cubicBezTo>
                  <a:pt x="76" y="132"/>
                  <a:pt x="76" y="131"/>
                  <a:pt x="76" y="131"/>
                </a:cubicBezTo>
                <a:cubicBezTo>
                  <a:pt x="78" y="128"/>
                  <a:pt x="80" y="124"/>
                  <a:pt x="80" y="120"/>
                </a:cubicBezTo>
                <a:cubicBezTo>
                  <a:pt x="80" y="111"/>
                  <a:pt x="73" y="104"/>
                  <a:pt x="64" y="104"/>
                </a:cubicBezTo>
                <a:moveTo>
                  <a:pt x="68" y="127"/>
                </a:moveTo>
                <a:cubicBezTo>
                  <a:pt x="68" y="132"/>
                  <a:pt x="68" y="132"/>
                  <a:pt x="68" y="132"/>
                </a:cubicBezTo>
                <a:cubicBezTo>
                  <a:pt x="68" y="134"/>
                  <a:pt x="66" y="136"/>
                  <a:pt x="64" y="136"/>
                </a:cubicBezTo>
                <a:cubicBezTo>
                  <a:pt x="62" y="136"/>
                  <a:pt x="60" y="134"/>
                  <a:pt x="60" y="132"/>
                </a:cubicBezTo>
                <a:cubicBezTo>
                  <a:pt x="60" y="127"/>
                  <a:pt x="60" y="127"/>
                  <a:pt x="60" y="127"/>
                </a:cubicBezTo>
                <a:cubicBezTo>
                  <a:pt x="58" y="126"/>
                  <a:pt x="56" y="123"/>
                  <a:pt x="56" y="120"/>
                </a:cubicBezTo>
                <a:cubicBezTo>
                  <a:pt x="56" y="116"/>
                  <a:pt x="60" y="112"/>
                  <a:pt x="64" y="112"/>
                </a:cubicBezTo>
                <a:cubicBezTo>
                  <a:pt x="68" y="112"/>
                  <a:pt x="72" y="116"/>
                  <a:pt x="72" y="120"/>
                </a:cubicBezTo>
                <a:cubicBezTo>
                  <a:pt x="72" y="123"/>
                  <a:pt x="70" y="126"/>
                  <a:pt x="68" y="127"/>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696" name="Freeform 70"/>
          <p:cNvSpPr>
            <a:spLocks noEditPoints="1"/>
          </p:cNvSpPr>
          <p:nvPr/>
        </p:nvSpPr>
        <p:spPr bwMode="auto">
          <a:xfrm>
            <a:off x="7273925" y="3987800"/>
            <a:ext cx="320675" cy="320675"/>
          </a:xfrm>
          <a:custGeom>
            <a:avLst/>
            <a:gdLst>
              <a:gd name="T0" fmla="*/ 295167 w 176"/>
              <a:gd name="T1" fmla="*/ 123897 h 176"/>
              <a:gd name="T2" fmla="*/ 289701 w 176"/>
              <a:gd name="T3" fmla="*/ 76525 h 176"/>
              <a:gd name="T4" fmla="*/ 258726 w 176"/>
              <a:gd name="T5" fmla="*/ 30974 h 176"/>
              <a:gd name="T6" fmla="*/ 244150 w 176"/>
              <a:gd name="T7" fmla="*/ 30974 h 176"/>
              <a:gd name="T8" fmla="*/ 196778 w 176"/>
              <a:gd name="T9" fmla="*/ 25508 h 176"/>
              <a:gd name="T10" fmla="*/ 182202 w 176"/>
              <a:gd name="T11" fmla="*/ 0 h 176"/>
              <a:gd name="T12" fmla="*/ 127541 w 176"/>
              <a:gd name="T13" fmla="*/ 10932 h 176"/>
              <a:gd name="T14" fmla="*/ 91101 w 176"/>
              <a:gd name="T15" fmla="*/ 40084 h 176"/>
              <a:gd name="T16" fmla="*/ 69237 w 176"/>
              <a:gd name="T17" fmla="*/ 29152 h 176"/>
              <a:gd name="T18" fmla="*/ 30974 w 176"/>
              <a:gd name="T19" fmla="*/ 61949 h 176"/>
              <a:gd name="T20" fmla="*/ 40084 w 176"/>
              <a:gd name="T21" fmla="*/ 91101 h 176"/>
              <a:gd name="T22" fmla="*/ 10932 w 176"/>
              <a:gd name="T23" fmla="*/ 127541 h 176"/>
              <a:gd name="T24" fmla="*/ 0 w 176"/>
              <a:gd name="T25" fmla="*/ 182202 h 176"/>
              <a:gd name="T26" fmla="*/ 25508 w 176"/>
              <a:gd name="T27" fmla="*/ 196778 h 176"/>
              <a:gd name="T28" fmla="*/ 30974 w 176"/>
              <a:gd name="T29" fmla="*/ 244150 h 176"/>
              <a:gd name="T30" fmla="*/ 61949 w 176"/>
              <a:gd name="T31" fmla="*/ 289701 h 176"/>
              <a:gd name="T32" fmla="*/ 76525 w 176"/>
              <a:gd name="T33" fmla="*/ 289701 h 176"/>
              <a:gd name="T34" fmla="*/ 123897 w 176"/>
              <a:gd name="T35" fmla="*/ 295167 h 176"/>
              <a:gd name="T36" fmla="*/ 138473 w 176"/>
              <a:gd name="T37" fmla="*/ 320675 h 176"/>
              <a:gd name="T38" fmla="*/ 193134 w 176"/>
              <a:gd name="T39" fmla="*/ 309743 h 176"/>
              <a:gd name="T40" fmla="*/ 229574 w 176"/>
              <a:gd name="T41" fmla="*/ 280591 h 176"/>
              <a:gd name="T42" fmla="*/ 251438 w 176"/>
              <a:gd name="T43" fmla="*/ 291523 h 176"/>
              <a:gd name="T44" fmla="*/ 289701 w 176"/>
              <a:gd name="T45" fmla="*/ 258726 h 176"/>
              <a:gd name="T46" fmla="*/ 280591 w 176"/>
              <a:gd name="T47" fmla="*/ 229574 h 176"/>
              <a:gd name="T48" fmla="*/ 309743 w 176"/>
              <a:gd name="T49" fmla="*/ 193134 h 176"/>
              <a:gd name="T50" fmla="*/ 320675 w 176"/>
              <a:gd name="T51" fmla="*/ 138473 h 176"/>
              <a:gd name="T52" fmla="*/ 306099 w 176"/>
              <a:gd name="T53" fmla="*/ 178558 h 176"/>
              <a:gd name="T54" fmla="*/ 291523 w 176"/>
              <a:gd name="T55" fmla="*/ 182202 h 176"/>
              <a:gd name="T56" fmla="*/ 267837 w 176"/>
              <a:gd name="T57" fmla="*/ 222286 h 176"/>
              <a:gd name="T58" fmla="*/ 276947 w 176"/>
              <a:gd name="T59" fmla="*/ 251438 h 176"/>
              <a:gd name="T60" fmla="*/ 251438 w 176"/>
              <a:gd name="T61" fmla="*/ 276947 h 176"/>
              <a:gd name="T62" fmla="*/ 229574 w 176"/>
              <a:gd name="T63" fmla="*/ 266014 h 176"/>
              <a:gd name="T64" fmla="*/ 193134 w 176"/>
              <a:gd name="T65" fmla="*/ 280591 h 176"/>
              <a:gd name="T66" fmla="*/ 178558 w 176"/>
              <a:gd name="T67" fmla="*/ 306099 h 176"/>
              <a:gd name="T68" fmla="*/ 142117 w 176"/>
              <a:gd name="T69" fmla="*/ 306099 h 176"/>
              <a:gd name="T70" fmla="*/ 127541 w 176"/>
              <a:gd name="T71" fmla="*/ 280591 h 176"/>
              <a:gd name="T72" fmla="*/ 91101 w 176"/>
              <a:gd name="T73" fmla="*/ 266014 h 176"/>
              <a:gd name="T74" fmla="*/ 71059 w 176"/>
              <a:gd name="T75" fmla="*/ 276947 h 176"/>
              <a:gd name="T76" fmla="*/ 43728 w 176"/>
              <a:gd name="T77" fmla="*/ 251438 h 176"/>
              <a:gd name="T78" fmla="*/ 52838 w 176"/>
              <a:gd name="T79" fmla="*/ 222286 h 176"/>
              <a:gd name="T80" fmla="*/ 29152 w 176"/>
              <a:gd name="T81" fmla="*/ 182202 h 176"/>
              <a:gd name="T82" fmla="*/ 14576 w 176"/>
              <a:gd name="T83" fmla="*/ 178558 h 176"/>
              <a:gd name="T84" fmla="*/ 29152 w 176"/>
              <a:gd name="T85" fmla="*/ 138473 h 176"/>
              <a:gd name="T86" fmla="*/ 52838 w 176"/>
              <a:gd name="T87" fmla="*/ 98389 h 176"/>
              <a:gd name="T88" fmla="*/ 43728 w 176"/>
              <a:gd name="T89" fmla="*/ 69237 h 176"/>
              <a:gd name="T90" fmla="*/ 69237 w 176"/>
              <a:gd name="T91" fmla="*/ 43728 h 176"/>
              <a:gd name="T92" fmla="*/ 91101 w 176"/>
              <a:gd name="T93" fmla="*/ 54661 h 176"/>
              <a:gd name="T94" fmla="*/ 127541 w 176"/>
              <a:gd name="T95" fmla="*/ 40084 h 176"/>
              <a:gd name="T96" fmla="*/ 142117 w 176"/>
              <a:gd name="T97" fmla="*/ 14576 h 176"/>
              <a:gd name="T98" fmla="*/ 178558 w 176"/>
              <a:gd name="T99" fmla="*/ 14576 h 176"/>
              <a:gd name="T100" fmla="*/ 193134 w 176"/>
              <a:gd name="T101" fmla="*/ 40084 h 176"/>
              <a:gd name="T102" fmla="*/ 229574 w 176"/>
              <a:gd name="T103" fmla="*/ 54661 h 176"/>
              <a:gd name="T104" fmla="*/ 251438 w 176"/>
              <a:gd name="T105" fmla="*/ 43728 h 176"/>
              <a:gd name="T106" fmla="*/ 276947 w 176"/>
              <a:gd name="T107" fmla="*/ 71059 h 176"/>
              <a:gd name="T108" fmla="*/ 267837 w 176"/>
              <a:gd name="T109" fmla="*/ 98389 h 176"/>
              <a:gd name="T110" fmla="*/ 291523 w 176"/>
              <a:gd name="T111" fmla="*/ 138473 h 176"/>
              <a:gd name="T112" fmla="*/ 306099 w 176"/>
              <a:gd name="T113" fmla="*/ 178558 h 176"/>
              <a:gd name="T114" fmla="*/ 87457 w 176"/>
              <a:gd name="T115" fmla="*/ 160338 h 176"/>
              <a:gd name="T116" fmla="*/ 233218 w 176"/>
              <a:gd name="T117" fmla="*/ 160338 h 176"/>
              <a:gd name="T118" fmla="*/ 160338 w 176"/>
              <a:gd name="T119" fmla="*/ 218642 h 176"/>
              <a:gd name="T120" fmla="*/ 160338 w 176"/>
              <a:gd name="T121" fmla="*/ 102033 h 176"/>
              <a:gd name="T122" fmla="*/ 160338 w 176"/>
              <a:gd name="T123" fmla="*/ 218642 h 17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697" name="Freeform 83"/>
          <p:cNvSpPr>
            <a:spLocks noEditPoints="1"/>
          </p:cNvSpPr>
          <p:nvPr/>
        </p:nvSpPr>
        <p:spPr bwMode="auto">
          <a:xfrm>
            <a:off x="6399213" y="5000625"/>
            <a:ext cx="320675" cy="261938"/>
          </a:xfrm>
          <a:custGeom>
            <a:avLst/>
            <a:gdLst>
              <a:gd name="T0" fmla="*/ 218642 w 176"/>
              <a:gd name="T1" fmla="*/ 29104 h 144"/>
              <a:gd name="T2" fmla="*/ 131185 w 176"/>
              <a:gd name="T3" fmla="*/ 0 h 144"/>
              <a:gd name="T4" fmla="*/ 14576 w 176"/>
              <a:gd name="T5" fmla="*/ 29104 h 144"/>
              <a:gd name="T6" fmla="*/ 0 w 176"/>
              <a:gd name="T7" fmla="*/ 116417 h 144"/>
              <a:gd name="T8" fmla="*/ 14576 w 176"/>
              <a:gd name="T9" fmla="*/ 247386 h 144"/>
              <a:gd name="T10" fmla="*/ 291523 w 176"/>
              <a:gd name="T11" fmla="*/ 261938 h 144"/>
              <a:gd name="T12" fmla="*/ 306099 w 176"/>
              <a:gd name="T13" fmla="*/ 130969 h 144"/>
              <a:gd name="T14" fmla="*/ 320675 w 176"/>
              <a:gd name="T15" fmla="*/ 43656 h 144"/>
              <a:gd name="T16" fmla="*/ 131185 w 176"/>
              <a:gd name="T17" fmla="*/ 14552 h 144"/>
              <a:gd name="T18" fmla="*/ 204066 w 176"/>
              <a:gd name="T19" fmla="*/ 29104 h 144"/>
              <a:gd name="T20" fmla="*/ 131185 w 176"/>
              <a:gd name="T21" fmla="*/ 14552 h 144"/>
              <a:gd name="T22" fmla="*/ 29152 w 176"/>
              <a:gd name="T23" fmla="*/ 247386 h 144"/>
              <a:gd name="T24" fmla="*/ 58305 w 176"/>
              <a:gd name="T25" fmla="*/ 130969 h 144"/>
              <a:gd name="T26" fmla="*/ 72881 w 176"/>
              <a:gd name="T27" fmla="*/ 160073 h 144"/>
              <a:gd name="T28" fmla="*/ 116609 w 176"/>
              <a:gd name="T29" fmla="*/ 145521 h 144"/>
              <a:gd name="T30" fmla="*/ 204066 w 176"/>
              <a:gd name="T31" fmla="*/ 130969 h 144"/>
              <a:gd name="T32" fmla="*/ 218642 w 176"/>
              <a:gd name="T33" fmla="*/ 160073 h 144"/>
              <a:gd name="T34" fmla="*/ 262370 w 176"/>
              <a:gd name="T35" fmla="*/ 145521 h 144"/>
              <a:gd name="T36" fmla="*/ 291523 w 176"/>
              <a:gd name="T37" fmla="*/ 130969 h 144"/>
              <a:gd name="T38" fmla="*/ 72881 w 176"/>
              <a:gd name="T39" fmla="*/ 101865 h 144"/>
              <a:gd name="T40" fmla="*/ 102033 w 176"/>
              <a:gd name="T41" fmla="*/ 145521 h 144"/>
              <a:gd name="T42" fmla="*/ 72881 w 176"/>
              <a:gd name="T43" fmla="*/ 101865 h 144"/>
              <a:gd name="T44" fmla="*/ 247794 w 176"/>
              <a:gd name="T45" fmla="*/ 101865 h 144"/>
              <a:gd name="T46" fmla="*/ 218642 w 176"/>
              <a:gd name="T47" fmla="*/ 145521 h 144"/>
              <a:gd name="T48" fmla="*/ 306099 w 176"/>
              <a:gd name="T49" fmla="*/ 116417 h 144"/>
              <a:gd name="T50" fmla="*/ 262370 w 176"/>
              <a:gd name="T51" fmla="*/ 101865 h 144"/>
              <a:gd name="T52" fmla="*/ 218642 w 176"/>
              <a:gd name="T53" fmla="*/ 87313 h 144"/>
              <a:gd name="T54" fmla="*/ 204066 w 176"/>
              <a:gd name="T55" fmla="*/ 116417 h 144"/>
              <a:gd name="T56" fmla="*/ 116609 w 176"/>
              <a:gd name="T57" fmla="*/ 101865 h 144"/>
              <a:gd name="T58" fmla="*/ 72881 w 176"/>
              <a:gd name="T59" fmla="*/ 87313 h 144"/>
              <a:gd name="T60" fmla="*/ 58305 w 176"/>
              <a:gd name="T61" fmla="*/ 116417 h 144"/>
              <a:gd name="T62" fmla="*/ 14576 w 176"/>
              <a:gd name="T63" fmla="*/ 43656 h 144"/>
              <a:gd name="T64" fmla="*/ 306099 w 176"/>
              <a:gd name="T65" fmla="*/ 116417 h 144"/>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176" h="144">
                <a:moveTo>
                  <a:pt x="168" y="16"/>
                </a:moveTo>
                <a:cubicBezTo>
                  <a:pt x="120" y="16"/>
                  <a:pt x="120" y="16"/>
                  <a:pt x="120" y="16"/>
                </a:cubicBezTo>
                <a:cubicBezTo>
                  <a:pt x="120" y="7"/>
                  <a:pt x="113" y="0"/>
                  <a:pt x="104" y="0"/>
                </a:cubicBezTo>
                <a:cubicBezTo>
                  <a:pt x="72" y="0"/>
                  <a:pt x="72" y="0"/>
                  <a:pt x="72" y="0"/>
                </a:cubicBezTo>
                <a:cubicBezTo>
                  <a:pt x="63" y="0"/>
                  <a:pt x="56" y="7"/>
                  <a:pt x="56" y="16"/>
                </a:cubicBezTo>
                <a:cubicBezTo>
                  <a:pt x="8" y="16"/>
                  <a:pt x="8" y="16"/>
                  <a:pt x="8" y="16"/>
                </a:cubicBezTo>
                <a:cubicBezTo>
                  <a:pt x="4" y="16"/>
                  <a:pt x="0" y="20"/>
                  <a:pt x="0" y="24"/>
                </a:cubicBezTo>
                <a:cubicBezTo>
                  <a:pt x="0" y="64"/>
                  <a:pt x="0" y="64"/>
                  <a:pt x="0" y="64"/>
                </a:cubicBezTo>
                <a:cubicBezTo>
                  <a:pt x="0" y="68"/>
                  <a:pt x="4" y="72"/>
                  <a:pt x="8" y="72"/>
                </a:cubicBezTo>
                <a:cubicBezTo>
                  <a:pt x="8" y="136"/>
                  <a:pt x="8" y="136"/>
                  <a:pt x="8" y="136"/>
                </a:cubicBezTo>
                <a:cubicBezTo>
                  <a:pt x="8" y="140"/>
                  <a:pt x="12" y="144"/>
                  <a:pt x="16" y="144"/>
                </a:cubicBezTo>
                <a:cubicBezTo>
                  <a:pt x="160" y="144"/>
                  <a:pt x="160" y="144"/>
                  <a:pt x="160" y="144"/>
                </a:cubicBezTo>
                <a:cubicBezTo>
                  <a:pt x="164" y="144"/>
                  <a:pt x="168" y="140"/>
                  <a:pt x="168" y="136"/>
                </a:cubicBezTo>
                <a:cubicBezTo>
                  <a:pt x="168" y="72"/>
                  <a:pt x="168" y="72"/>
                  <a:pt x="168" y="72"/>
                </a:cubicBezTo>
                <a:cubicBezTo>
                  <a:pt x="172" y="72"/>
                  <a:pt x="176" y="68"/>
                  <a:pt x="176" y="64"/>
                </a:cubicBezTo>
                <a:cubicBezTo>
                  <a:pt x="176" y="24"/>
                  <a:pt x="176" y="24"/>
                  <a:pt x="176" y="24"/>
                </a:cubicBezTo>
                <a:cubicBezTo>
                  <a:pt x="176" y="20"/>
                  <a:pt x="172" y="16"/>
                  <a:pt x="168" y="16"/>
                </a:cubicBezTo>
                <a:moveTo>
                  <a:pt x="72" y="8"/>
                </a:moveTo>
                <a:cubicBezTo>
                  <a:pt x="104" y="8"/>
                  <a:pt x="104" y="8"/>
                  <a:pt x="104" y="8"/>
                </a:cubicBezTo>
                <a:cubicBezTo>
                  <a:pt x="108" y="8"/>
                  <a:pt x="112" y="12"/>
                  <a:pt x="112" y="16"/>
                </a:cubicBezTo>
                <a:cubicBezTo>
                  <a:pt x="64" y="16"/>
                  <a:pt x="64" y="16"/>
                  <a:pt x="64" y="16"/>
                </a:cubicBezTo>
                <a:cubicBezTo>
                  <a:pt x="64" y="12"/>
                  <a:pt x="68" y="8"/>
                  <a:pt x="72" y="8"/>
                </a:cubicBezTo>
                <a:moveTo>
                  <a:pt x="160" y="136"/>
                </a:moveTo>
                <a:cubicBezTo>
                  <a:pt x="16" y="136"/>
                  <a:pt x="16" y="136"/>
                  <a:pt x="16" y="136"/>
                </a:cubicBezTo>
                <a:cubicBezTo>
                  <a:pt x="16" y="72"/>
                  <a:pt x="16" y="72"/>
                  <a:pt x="16" y="72"/>
                </a:cubicBezTo>
                <a:cubicBezTo>
                  <a:pt x="32" y="72"/>
                  <a:pt x="32" y="72"/>
                  <a:pt x="32" y="72"/>
                </a:cubicBezTo>
                <a:cubicBezTo>
                  <a:pt x="32" y="80"/>
                  <a:pt x="32" y="80"/>
                  <a:pt x="32" y="80"/>
                </a:cubicBezTo>
                <a:cubicBezTo>
                  <a:pt x="32" y="84"/>
                  <a:pt x="36" y="88"/>
                  <a:pt x="40" y="88"/>
                </a:cubicBezTo>
                <a:cubicBezTo>
                  <a:pt x="56" y="88"/>
                  <a:pt x="56" y="88"/>
                  <a:pt x="56" y="88"/>
                </a:cubicBezTo>
                <a:cubicBezTo>
                  <a:pt x="60" y="88"/>
                  <a:pt x="64" y="84"/>
                  <a:pt x="64" y="80"/>
                </a:cubicBezTo>
                <a:cubicBezTo>
                  <a:pt x="64" y="72"/>
                  <a:pt x="64" y="72"/>
                  <a:pt x="64" y="72"/>
                </a:cubicBezTo>
                <a:cubicBezTo>
                  <a:pt x="112" y="72"/>
                  <a:pt x="112" y="72"/>
                  <a:pt x="112" y="72"/>
                </a:cubicBezTo>
                <a:cubicBezTo>
                  <a:pt x="112" y="80"/>
                  <a:pt x="112" y="80"/>
                  <a:pt x="112" y="80"/>
                </a:cubicBezTo>
                <a:cubicBezTo>
                  <a:pt x="112" y="84"/>
                  <a:pt x="116" y="88"/>
                  <a:pt x="120" y="88"/>
                </a:cubicBezTo>
                <a:cubicBezTo>
                  <a:pt x="136" y="88"/>
                  <a:pt x="136" y="88"/>
                  <a:pt x="136" y="88"/>
                </a:cubicBezTo>
                <a:cubicBezTo>
                  <a:pt x="140" y="88"/>
                  <a:pt x="144" y="84"/>
                  <a:pt x="144" y="80"/>
                </a:cubicBezTo>
                <a:cubicBezTo>
                  <a:pt x="144" y="72"/>
                  <a:pt x="144" y="72"/>
                  <a:pt x="144" y="72"/>
                </a:cubicBezTo>
                <a:cubicBezTo>
                  <a:pt x="160" y="72"/>
                  <a:pt x="160" y="72"/>
                  <a:pt x="160" y="72"/>
                </a:cubicBezTo>
                <a:lnTo>
                  <a:pt x="160" y="136"/>
                </a:lnTo>
                <a:close/>
                <a:moveTo>
                  <a:pt x="40" y="56"/>
                </a:moveTo>
                <a:cubicBezTo>
                  <a:pt x="56" y="56"/>
                  <a:pt x="56" y="56"/>
                  <a:pt x="56" y="56"/>
                </a:cubicBezTo>
                <a:cubicBezTo>
                  <a:pt x="56" y="80"/>
                  <a:pt x="56" y="80"/>
                  <a:pt x="56" y="80"/>
                </a:cubicBezTo>
                <a:cubicBezTo>
                  <a:pt x="40" y="80"/>
                  <a:pt x="40" y="80"/>
                  <a:pt x="40" y="80"/>
                </a:cubicBezTo>
                <a:lnTo>
                  <a:pt x="40" y="56"/>
                </a:lnTo>
                <a:close/>
                <a:moveTo>
                  <a:pt x="120" y="56"/>
                </a:moveTo>
                <a:cubicBezTo>
                  <a:pt x="136" y="56"/>
                  <a:pt x="136" y="56"/>
                  <a:pt x="136" y="56"/>
                </a:cubicBezTo>
                <a:cubicBezTo>
                  <a:pt x="136" y="80"/>
                  <a:pt x="136" y="80"/>
                  <a:pt x="136" y="80"/>
                </a:cubicBezTo>
                <a:cubicBezTo>
                  <a:pt x="120" y="80"/>
                  <a:pt x="120" y="80"/>
                  <a:pt x="120" y="80"/>
                </a:cubicBezTo>
                <a:lnTo>
                  <a:pt x="120" y="56"/>
                </a:lnTo>
                <a:close/>
                <a:moveTo>
                  <a:pt x="168" y="64"/>
                </a:moveTo>
                <a:cubicBezTo>
                  <a:pt x="144" y="64"/>
                  <a:pt x="144" y="64"/>
                  <a:pt x="144" y="64"/>
                </a:cubicBezTo>
                <a:cubicBezTo>
                  <a:pt x="144" y="56"/>
                  <a:pt x="144" y="56"/>
                  <a:pt x="144" y="56"/>
                </a:cubicBezTo>
                <a:cubicBezTo>
                  <a:pt x="144" y="52"/>
                  <a:pt x="140" y="48"/>
                  <a:pt x="136" y="48"/>
                </a:cubicBezTo>
                <a:cubicBezTo>
                  <a:pt x="120" y="48"/>
                  <a:pt x="120" y="48"/>
                  <a:pt x="120" y="48"/>
                </a:cubicBezTo>
                <a:cubicBezTo>
                  <a:pt x="116" y="48"/>
                  <a:pt x="112" y="52"/>
                  <a:pt x="112" y="56"/>
                </a:cubicBezTo>
                <a:cubicBezTo>
                  <a:pt x="112" y="64"/>
                  <a:pt x="112" y="64"/>
                  <a:pt x="112" y="64"/>
                </a:cubicBezTo>
                <a:cubicBezTo>
                  <a:pt x="64" y="64"/>
                  <a:pt x="64" y="64"/>
                  <a:pt x="64" y="64"/>
                </a:cubicBezTo>
                <a:cubicBezTo>
                  <a:pt x="64" y="56"/>
                  <a:pt x="64" y="56"/>
                  <a:pt x="64" y="56"/>
                </a:cubicBezTo>
                <a:cubicBezTo>
                  <a:pt x="64" y="52"/>
                  <a:pt x="60" y="48"/>
                  <a:pt x="56" y="48"/>
                </a:cubicBezTo>
                <a:cubicBezTo>
                  <a:pt x="40" y="48"/>
                  <a:pt x="40" y="48"/>
                  <a:pt x="40" y="48"/>
                </a:cubicBezTo>
                <a:cubicBezTo>
                  <a:pt x="36" y="48"/>
                  <a:pt x="32" y="52"/>
                  <a:pt x="32" y="56"/>
                </a:cubicBezTo>
                <a:cubicBezTo>
                  <a:pt x="32" y="64"/>
                  <a:pt x="32" y="64"/>
                  <a:pt x="32" y="64"/>
                </a:cubicBezTo>
                <a:cubicBezTo>
                  <a:pt x="8" y="64"/>
                  <a:pt x="8" y="64"/>
                  <a:pt x="8" y="64"/>
                </a:cubicBezTo>
                <a:cubicBezTo>
                  <a:pt x="8" y="24"/>
                  <a:pt x="8" y="24"/>
                  <a:pt x="8" y="24"/>
                </a:cubicBezTo>
                <a:cubicBezTo>
                  <a:pt x="168" y="24"/>
                  <a:pt x="168" y="24"/>
                  <a:pt x="168" y="24"/>
                </a:cubicBezTo>
                <a:lnTo>
                  <a:pt x="168" y="64"/>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698" name="Freeform 89"/>
          <p:cNvSpPr>
            <a:spLocks noEditPoints="1"/>
          </p:cNvSpPr>
          <p:nvPr/>
        </p:nvSpPr>
        <p:spPr bwMode="auto">
          <a:xfrm>
            <a:off x="5175250" y="4776788"/>
            <a:ext cx="320675" cy="261937"/>
          </a:xfrm>
          <a:custGeom>
            <a:avLst/>
            <a:gdLst>
              <a:gd name="T0" fmla="*/ 291523 w 176"/>
              <a:gd name="T1" fmla="*/ 29104 h 144"/>
              <a:gd name="T2" fmla="*/ 160338 w 176"/>
              <a:gd name="T3" fmla="*/ 29104 h 144"/>
              <a:gd name="T4" fmla="*/ 102033 w 176"/>
              <a:gd name="T5" fmla="*/ 0 h 144"/>
              <a:gd name="T6" fmla="*/ 29152 w 176"/>
              <a:gd name="T7" fmla="*/ 0 h 144"/>
              <a:gd name="T8" fmla="*/ 0 w 176"/>
              <a:gd name="T9" fmla="*/ 29104 h 144"/>
              <a:gd name="T10" fmla="*/ 0 w 176"/>
              <a:gd name="T11" fmla="*/ 232834 h 144"/>
              <a:gd name="T12" fmla="*/ 29152 w 176"/>
              <a:gd name="T13" fmla="*/ 261938 h 144"/>
              <a:gd name="T14" fmla="*/ 291523 w 176"/>
              <a:gd name="T15" fmla="*/ 261938 h 144"/>
              <a:gd name="T16" fmla="*/ 320675 w 176"/>
              <a:gd name="T17" fmla="*/ 232834 h 144"/>
              <a:gd name="T18" fmla="*/ 320675 w 176"/>
              <a:gd name="T19" fmla="*/ 58208 h 144"/>
              <a:gd name="T20" fmla="*/ 291523 w 176"/>
              <a:gd name="T21" fmla="*/ 29104 h 144"/>
              <a:gd name="T22" fmla="*/ 306099 w 176"/>
              <a:gd name="T23" fmla="*/ 232834 h 144"/>
              <a:gd name="T24" fmla="*/ 291523 w 176"/>
              <a:gd name="T25" fmla="*/ 247386 h 144"/>
              <a:gd name="T26" fmla="*/ 29152 w 176"/>
              <a:gd name="T27" fmla="*/ 247386 h 144"/>
              <a:gd name="T28" fmla="*/ 14576 w 176"/>
              <a:gd name="T29" fmla="*/ 232834 h 144"/>
              <a:gd name="T30" fmla="*/ 14576 w 176"/>
              <a:gd name="T31" fmla="*/ 87313 h 144"/>
              <a:gd name="T32" fmla="*/ 306099 w 176"/>
              <a:gd name="T33" fmla="*/ 87313 h 144"/>
              <a:gd name="T34" fmla="*/ 306099 w 176"/>
              <a:gd name="T35" fmla="*/ 232834 h 144"/>
              <a:gd name="T36" fmla="*/ 306099 w 176"/>
              <a:gd name="T37" fmla="*/ 72761 h 144"/>
              <a:gd name="T38" fmla="*/ 14576 w 176"/>
              <a:gd name="T39" fmla="*/ 72761 h 144"/>
              <a:gd name="T40" fmla="*/ 14576 w 176"/>
              <a:gd name="T41" fmla="*/ 29104 h 144"/>
              <a:gd name="T42" fmla="*/ 29152 w 176"/>
              <a:gd name="T43" fmla="*/ 14552 h 144"/>
              <a:gd name="T44" fmla="*/ 102033 w 176"/>
              <a:gd name="T45" fmla="*/ 14552 h 144"/>
              <a:gd name="T46" fmla="*/ 160338 w 176"/>
              <a:gd name="T47" fmla="*/ 43656 h 144"/>
              <a:gd name="T48" fmla="*/ 291523 w 176"/>
              <a:gd name="T49" fmla="*/ 43656 h 144"/>
              <a:gd name="T50" fmla="*/ 306099 w 176"/>
              <a:gd name="T51" fmla="*/ 58208 h 144"/>
              <a:gd name="T52" fmla="*/ 306099 w 176"/>
              <a:gd name="T53" fmla="*/ 72761 h 14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76" h="144">
                <a:moveTo>
                  <a:pt x="160" y="16"/>
                </a:moveTo>
                <a:cubicBezTo>
                  <a:pt x="88" y="16"/>
                  <a:pt x="88" y="16"/>
                  <a:pt x="88" y="16"/>
                </a:cubicBezTo>
                <a:cubicBezTo>
                  <a:pt x="72" y="16"/>
                  <a:pt x="72" y="0"/>
                  <a:pt x="56" y="0"/>
                </a:cubicBezTo>
                <a:cubicBezTo>
                  <a:pt x="16" y="0"/>
                  <a:pt x="16" y="0"/>
                  <a:pt x="16" y="0"/>
                </a:cubicBezTo>
                <a:cubicBezTo>
                  <a:pt x="7" y="0"/>
                  <a:pt x="0" y="7"/>
                  <a:pt x="0" y="16"/>
                </a:cubicBezTo>
                <a:cubicBezTo>
                  <a:pt x="0" y="128"/>
                  <a:pt x="0" y="128"/>
                  <a:pt x="0" y="128"/>
                </a:cubicBezTo>
                <a:cubicBezTo>
                  <a:pt x="0" y="137"/>
                  <a:pt x="7" y="144"/>
                  <a:pt x="16" y="144"/>
                </a:cubicBezTo>
                <a:cubicBezTo>
                  <a:pt x="160" y="144"/>
                  <a:pt x="160" y="144"/>
                  <a:pt x="160" y="144"/>
                </a:cubicBezTo>
                <a:cubicBezTo>
                  <a:pt x="169" y="144"/>
                  <a:pt x="176" y="137"/>
                  <a:pt x="176" y="128"/>
                </a:cubicBezTo>
                <a:cubicBezTo>
                  <a:pt x="176" y="32"/>
                  <a:pt x="176" y="32"/>
                  <a:pt x="176" y="32"/>
                </a:cubicBezTo>
                <a:cubicBezTo>
                  <a:pt x="176" y="23"/>
                  <a:pt x="169" y="16"/>
                  <a:pt x="160" y="16"/>
                </a:cubicBezTo>
                <a:moveTo>
                  <a:pt x="168" y="128"/>
                </a:moveTo>
                <a:cubicBezTo>
                  <a:pt x="168" y="132"/>
                  <a:pt x="164" y="136"/>
                  <a:pt x="160" y="136"/>
                </a:cubicBezTo>
                <a:cubicBezTo>
                  <a:pt x="16" y="136"/>
                  <a:pt x="16" y="136"/>
                  <a:pt x="16" y="136"/>
                </a:cubicBezTo>
                <a:cubicBezTo>
                  <a:pt x="12" y="136"/>
                  <a:pt x="8" y="132"/>
                  <a:pt x="8" y="128"/>
                </a:cubicBezTo>
                <a:cubicBezTo>
                  <a:pt x="8" y="48"/>
                  <a:pt x="8" y="48"/>
                  <a:pt x="8" y="48"/>
                </a:cubicBezTo>
                <a:cubicBezTo>
                  <a:pt x="168" y="48"/>
                  <a:pt x="168" y="48"/>
                  <a:pt x="168" y="48"/>
                </a:cubicBezTo>
                <a:lnTo>
                  <a:pt x="168" y="128"/>
                </a:lnTo>
                <a:close/>
                <a:moveTo>
                  <a:pt x="168" y="40"/>
                </a:moveTo>
                <a:cubicBezTo>
                  <a:pt x="8" y="40"/>
                  <a:pt x="8" y="40"/>
                  <a:pt x="8" y="40"/>
                </a:cubicBezTo>
                <a:cubicBezTo>
                  <a:pt x="8" y="16"/>
                  <a:pt x="8" y="16"/>
                  <a:pt x="8" y="16"/>
                </a:cubicBezTo>
                <a:cubicBezTo>
                  <a:pt x="8" y="12"/>
                  <a:pt x="12" y="8"/>
                  <a:pt x="16" y="8"/>
                </a:cubicBezTo>
                <a:cubicBezTo>
                  <a:pt x="56" y="8"/>
                  <a:pt x="56" y="8"/>
                  <a:pt x="56" y="8"/>
                </a:cubicBezTo>
                <a:cubicBezTo>
                  <a:pt x="68" y="8"/>
                  <a:pt x="68" y="24"/>
                  <a:pt x="88" y="24"/>
                </a:cubicBezTo>
                <a:cubicBezTo>
                  <a:pt x="160" y="24"/>
                  <a:pt x="160" y="24"/>
                  <a:pt x="160" y="24"/>
                </a:cubicBezTo>
                <a:cubicBezTo>
                  <a:pt x="164" y="24"/>
                  <a:pt x="168" y="28"/>
                  <a:pt x="168" y="32"/>
                </a:cubicBezTo>
                <a:lnTo>
                  <a:pt x="168" y="40"/>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3699" name="Freeform 102"/>
          <p:cNvSpPr>
            <a:spLocks noEditPoints="1"/>
          </p:cNvSpPr>
          <p:nvPr/>
        </p:nvSpPr>
        <p:spPr bwMode="auto">
          <a:xfrm>
            <a:off x="4706938" y="3576638"/>
            <a:ext cx="320675" cy="320675"/>
          </a:xfrm>
          <a:custGeom>
            <a:avLst/>
            <a:gdLst>
              <a:gd name="T0" fmla="*/ 167626 w 176"/>
              <a:gd name="T1" fmla="*/ 196778 h 176"/>
              <a:gd name="T2" fmla="*/ 196778 w 176"/>
              <a:gd name="T3" fmla="*/ 225930 h 176"/>
              <a:gd name="T4" fmla="*/ 196778 w 176"/>
              <a:gd name="T5" fmla="*/ 145761 h 176"/>
              <a:gd name="T6" fmla="*/ 167626 w 176"/>
              <a:gd name="T7" fmla="*/ 174914 h 176"/>
              <a:gd name="T8" fmla="*/ 196778 w 176"/>
              <a:gd name="T9" fmla="*/ 145761 h 176"/>
              <a:gd name="T10" fmla="*/ 167626 w 176"/>
              <a:gd name="T11" fmla="*/ 247794 h 176"/>
              <a:gd name="T12" fmla="*/ 196778 w 176"/>
              <a:gd name="T13" fmla="*/ 276947 h 176"/>
              <a:gd name="T14" fmla="*/ 240506 w 176"/>
              <a:gd name="T15" fmla="*/ 145761 h 176"/>
              <a:gd name="T16" fmla="*/ 211354 w 176"/>
              <a:gd name="T17" fmla="*/ 174914 h 176"/>
              <a:gd name="T18" fmla="*/ 240506 w 176"/>
              <a:gd name="T19" fmla="*/ 145761 h 176"/>
              <a:gd name="T20" fmla="*/ 255082 w 176"/>
              <a:gd name="T21" fmla="*/ 145761 h 176"/>
              <a:gd name="T22" fmla="*/ 284235 w 176"/>
              <a:gd name="T23" fmla="*/ 174914 h 176"/>
              <a:gd name="T24" fmla="*/ 240506 w 176"/>
              <a:gd name="T25" fmla="*/ 196778 h 176"/>
              <a:gd name="T26" fmla="*/ 211354 w 176"/>
              <a:gd name="T27" fmla="*/ 225930 h 176"/>
              <a:gd name="T28" fmla="*/ 240506 w 176"/>
              <a:gd name="T29" fmla="*/ 196778 h 176"/>
              <a:gd name="T30" fmla="*/ 255082 w 176"/>
              <a:gd name="T31" fmla="*/ 196778 h 176"/>
              <a:gd name="T32" fmla="*/ 284235 w 176"/>
              <a:gd name="T33" fmla="*/ 225930 h 176"/>
              <a:gd name="T34" fmla="*/ 153049 w 176"/>
              <a:gd name="T35" fmla="*/ 196778 h 176"/>
              <a:gd name="T36" fmla="*/ 123897 w 176"/>
              <a:gd name="T37" fmla="*/ 225930 h 176"/>
              <a:gd name="T38" fmla="*/ 153049 w 176"/>
              <a:gd name="T39" fmla="*/ 196778 h 176"/>
              <a:gd name="T40" fmla="*/ 123897 w 176"/>
              <a:gd name="T41" fmla="*/ 145761 h 176"/>
              <a:gd name="T42" fmla="*/ 153049 w 176"/>
              <a:gd name="T43" fmla="*/ 174914 h 176"/>
              <a:gd name="T44" fmla="*/ 153049 w 176"/>
              <a:gd name="T45" fmla="*/ 247794 h 176"/>
              <a:gd name="T46" fmla="*/ 123897 w 176"/>
              <a:gd name="T47" fmla="*/ 276947 h 176"/>
              <a:gd name="T48" fmla="*/ 153049 w 176"/>
              <a:gd name="T49" fmla="*/ 247794 h 176"/>
              <a:gd name="T50" fmla="*/ 36440 w 176"/>
              <a:gd name="T51" fmla="*/ 196778 h 176"/>
              <a:gd name="T52" fmla="*/ 65593 w 176"/>
              <a:gd name="T53" fmla="*/ 225930 h 176"/>
              <a:gd name="T54" fmla="*/ 65593 w 176"/>
              <a:gd name="T55" fmla="*/ 145761 h 176"/>
              <a:gd name="T56" fmla="*/ 36440 w 176"/>
              <a:gd name="T57" fmla="*/ 174914 h 176"/>
              <a:gd name="T58" fmla="*/ 65593 w 176"/>
              <a:gd name="T59" fmla="*/ 145761 h 176"/>
              <a:gd name="T60" fmla="*/ 262370 w 176"/>
              <a:gd name="T61" fmla="*/ 29152 h 176"/>
              <a:gd name="T62" fmla="*/ 255082 w 176"/>
              <a:gd name="T63" fmla="*/ 0 h 176"/>
              <a:gd name="T64" fmla="*/ 247794 w 176"/>
              <a:gd name="T65" fmla="*/ 29152 h 176"/>
              <a:gd name="T66" fmla="*/ 72881 w 176"/>
              <a:gd name="T67" fmla="*/ 7288 h 176"/>
              <a:gd name="T68" fmla="*/ 58305 w 176"/>
              <a:gd name="T69" fmla="*/ 7288 h 176"/>
              <a:gd name="T70" fmla="*/ 29152 w 176"/>
              <a:gd name="T71" fmla="*/ 29152 h 176"/>
              <a:gd name="T72" fmla="*/ 0 w 176"/>
              <a:gd name="T73" fmla="*/ 291523 h 176"/>
              <a:gd name="T74" fmla="*/ 291523 w 176"/>
              <a:gd name="T75" fmla="*/ 320675 h 176"/>
              <a:gd name="T76" fmla="*/ 320675 w 176"/>
              <a:gd name="T77" fmla="*/ 58305 h 176"/>
              <a:gd name="T78" fmla="*/ 306099 w 176"/>
              <a:gd name="T79" fmla="*/ 291523 h 176"/>
              <a:gd name="T80" fmla="*/ 29152 w 176"/>
              <a:gd name="T81" fmla="*/ 306099 h 176"/>
              <a:gd name="T82" fmla="*/ 14576 w 176"/>
              <a:gd name="T83" fmla="*/ 116609 h 176"/>
              <a:gd name="T84" fmla="*/ 306099 w 176"/>
              <a:gd name="T85" fmla="*/ 291523 h 176"/>
              <a:gd name="T86" fmla="*/ 14576 w 176"/>
              <a:gd name="T87" fmla="*/ 102033 h 176"/>
              <a:gd name="T88" fmla="*/ 29152 w 176"/>
              <a:gd name="T89" fmla="*/ 43728 h 176"/>
              <a:gd name="T90" fmla="*/ 58305 w 176"/>
              <a:gd name="T91" fmla="*/ 65593 h 176"/>
              <a:gd name="T92" fmla="*/ 72881 w 176"/>
              <a:gd name="T93" fmla="*/ 65593 h 176"/>
              <a:gd name="T94" fmla="*/ 247794 w 176"/>
              <a:gd name="T95" fmla="*/ 43728 h 176"/>
              <a:gd name="T96" fmla="*/ 255082 w 176"/>
              <a:gd name="T97" fmla="*/ 72881 h 176"/>
              <a:gd name="T98" fmla="*/ 262370 w 176"/>
              <a:gd name="T99" fmla="*/ 43728 h 176"/>
              <a:gd name="T100" fmla="*/ 306099 w 176"/>
              <a:gd name="T101" fmla="*/ 58305 h 176"/>
              <a:gd name="T102" fmla="*/ 65593 w 176"/>
              <a:gd name="T103" fmla="*/ 247794 h 176"/>
              <a:gd name="T104" fmla="*/ 36440 w 176"/>
              <a:gd name="T105" fmla="*/ 276947 h 176"/>
              <a:gd name="T106" fmla="*/ 65593 w 176"/>
              <a:gd name="T107" fmla="*/ 247794 h 176"/>
              <a:gd name="T108" fmla="*/ 80169 w 176"/>
              <a:gd name="T109" fmla="*/ 145761 h 176"/>
              <a:gd name="T110" fmla="*/ 109321 w 176"/>
              <a:gd name="T111" fmla="*/ 174914 h 176"/>
              <a:gd name="T112" fmla="*/ 109321 w 176"/>
              <a:gd name="T113" fmla="*/ 247794 h 176"/>
              <a:gd name="T114" fmla="*/ 80169 w 176"/>
              <a:gd name="T115" fmla="*/ 276947 h 176"/>
              <a:gd name="T116" fmla="*/ 109321 w 176"/>
              <a:gd name="T117" fmla="*/ 247794 h 176"/>
              <a:gd name="T118" fmla="*/ 80169 w 176"/>
              <a:gd name="T119" fmla="*/ 196778 h 176"/>
              <a:gd name="T120" fmla="*/ 109321 w 176"/>
              <a:gd name="T121" fmla="*/ 225930 h 17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Lst>
            <a:ahLst/>
            <a:cxnLst>
              <a:cxn ang="T122">
                <a:pos x="T0" y="T1"/>
              </a:cxn>
              <a:cxn ang="T123">
                <a:pos x="T2" y="T3"/>
              </a:cxn>
              <a:cxn ang="T124">
                <a:pos x="T4" y="T5"/>
              </a:cxn>
              <a:cxn ang="T125">
                <a:pos x="T6" y="T7"/>
              </a:cxn>
              <a:cxn ang="T126">
                <a:pos x="T8" y="T9"/>
              </a:cxn>
              <a:cxn ang="T127">
                <a:pos x="T10" y="T11"/>
              </a:cxn>
              <a:cxn ang="T128">
                <a:pos x="T12" y="T13"/>
              </a:cxn>
              <a:cxn ang="T129">
                <a:pos x="T14" y="T15"/>
              </a:cxn>
              <a:cxn ang="T130">
                <a:pos x="T16" y="T17"/>
              </a:cxn>
              <a:cxn ang="T131">
                <a:pos x="T18" y="T19"/>
              </a:cxn>
              <a:cxn ang="T132">
                <a:pos x="T20" y="T21"/>
              </a:cxn>
              <a:cxn ang="T133">
                <a:pos x="T22" y="T23"/>
              </a:cxn>
              <a:cxn ang="T134">
                <a:pos x="T24" y="T25"/>
              </a:cxn>
              <a:cxn ang="T135">
                <a:pos x="T26" y="T27"/>
              </a:cxn>
              <a:cxn ang="T136">
                <a:pos x="T28" y="T29"/>
              </a:cxn>
              <a:cxn ang="T137">
                <a:pos x="T30" y="T31"/>
              </a:cxn>
              <a:cxn ang="T138">
                <a:pos x="T32" y="T33"/>
              </a:cxn>
              <a:cxn ang="T139">
                <a:pos x="T34" y="T35"/>
              </a:cxn>
              <a:cxn ang="T140">
                <a:pos x="T36" y="T37"/>
              </a:cxn>
              <a:cxn ang="T141">
                <a:pos x="T38" y="T39"/>
              </a:cxn>
              <a:cxn ang="T142">
                <a:pos x="T40" y="T41"/>
              </a:cxn>
              <a:cxn ang="T143">
                <a:pos x="T42" y="T43"/>
              </a:cxn>
              <a:cxn ang="T144">
                <a:pos x="T44" y="T45"/>
              </a:cxn>
              <a:cxn ang="T145">
                <a:pos x="T46" y="T47"/>
              </a:cxn>
              <a:cxn ang="T146">
                <a:pos x="T48" y="T49"/>
              </a:cxn>
              <a:cxn ang="T147">
                <a:pos x="T50" y="T51"/>
              </a:cxn>
              <a:cxn ang="T148">
                <a:pos x="T52" y="T53"/>
              </a:cxn>
              <a:cxn ang="T149">
                <a:pos x="T54" y="T55"/>
              </a:cxn>
              <a:cxn ang="T150">
                <a:pos x="T56" y="T57"/>
              </a:cxn>
              <a:cxn ang="T151">
                <a:pos x="T58" y="T59"/>
              </a:cxn>
              <a:cxn ang="T152">
                <a:pos x="T60" y="T61"/>
              </a:cxn>
              <a:cxn ang="T153">
                <a:pos x="T62" y="T63"/>
              </a:cxn>
              <a:cxn ang="T154">
                <a:pos x="T64" y="T65"/>
              </a:cxn>
              <a:cxn ang="T155">
                <a:pos x="T66" y="T67"/>
              </a:cxn>
              <a:cxn ang="T156">
                <a:pos x="T68" y="T69"/>
              </a:cxn>
              <a:cxn ang="T157">
                <a:pos x="T70" y="T71"/>
              </a:cxn>
              <a:cxn ang="T158">
                <a:pos x="T72" y="T73"/>
              </a:cxn>
              <a:cxn ang="T159">
                <a:pos x="T74" y="T75"/>
              </a:cxn>
              <a:cxn ang="T160">
                <a:pos x="T76" y="T77"/>
              </a:cxn>
              <a:cxn ang="T161">
                <a:pos x="T78" y="T79"/>
              </a:cxn>
              <a:cxn ang="T162">
                <a:pos x="T80" y="T81"/>
              </a:cxn>
              <a:cxn ang="T163">
                <a:pos x="T82" y="T83"/>
              </a:cxn>
              <a:cxn ang="T164">
                <a:pos x="T84" y="T85"/>
              </a:cxn>
              <a:cxn ang="T165">
                <a:pos x="T86" y="T87"/>
              </a:cxn>
              <a:cxn ang="T166">
                <a:pos x="T88" y="T89"/>
              </a:cxn>
              <a:cxn ang="T167">
                <a:pos x="T90" y="T91"/>
              </a:cxn>
              <a:cxn ang="T168">
                <a:pos x="T92" y="T93"/>
              </a:cxn>
              <a:cxn ang="T169">
                <a:pos x="T94" y="T95"/>
              </a:cxn>
              <a:cxn ang="T170">
                <a:pos x="T96" y="T97"/>
              </a:cxn>
              <a:cxn ang="T171">
                <a:pos x="T98" y="T99"/>
              </a:cxn>
              <a:cxn ang="T172">
                <a:pos x="T100" y="T101"/>
              </a:cxn>
              <a:cxn ang="T173">
                <a:pos x="T102" y="T103"/>
              </a:cxn>
              <a:cxn ang="T174">
                <a:pos x="T104" y="T105"/>
              </a:cxn>
              <a:cxn ang="T175">
                <a:pos x="T106" y="T107"/>
              </a:cxn>
              <a:cxn ang="T176">
                <a:pos x="T108" y="T109"/>
              </a:cxn>
              <a:cxn ang="T177">
                <a:pos x="T110" y="T111"/>
              </a:cxn>
              <a:cxn ang="T178">
                <a:pos x="T112" y="T113"/>
              </a:cxn>
              <a:cxn ang="T179">
                <a:pos x="T114" y="T115"/>
              </a:cxn>
              <a:cxn ang="T180">
                <a:pos x="T116" y="T117"/>
              </a:cxn>
              <a:cxn ang="T181">
                <a:pos x="T118" y="T119"/>
              </a:cxn>
              <a:cxn ang="T182">
                <a:pos x="T120" y="T121"/>
              </a:cxn>
            </a:cxnLst>
            <a:rect l="0" t="0" r="r" b="b"/>
            <a:pathLst>
              <a:path w="176" h="176">
                <a:moveTo>
                  <a:pt x="108" y="108"/>
                </a:moveTo>
                <a:cubicBezTo>
                  <a:pt x="92" y="108"/>
                  <a:pt x="92" y="108"/>
                  <a:pt x="92" y="108"/>
                </a:cubicBezTo>
                <a:cubicBezTo>
                  <a:pt x="92" y="124"/>
                  <a:pt x="92" y="124"/>
                  <a:pt x="92" y="124"/>
                </a:cubicBezTo>
                <a:cubicBezTo>
                  <a:pt x="108" y="124"/>
                  <a:pt x="108" y="124"/>
                  <a:pt x="108" y="124"/>
                </a:cubicBezTo>
                <a:lnTo>
                  <a:pt x="108" y="108"/>
                </a:lnTo>
                <a:close/>
                <a:moveTo>
                  <a:pt x="108" y="80"/>
                </a:moveTo>
                <a:cubicBezTo>
                  <a:pt x="92" y="80"/>
                  <a:pt x="92" y="80"/>
                  <a:pt x="92" y="80"/>
                </a:cubicBezTo>
                <a:cubicBezTo>
                  <a:pt x="92" y="96"/>
                  <a:pt x="92" y="96"/>
                  <a:pt x="92" y="96"/>
                </a:cubicBezTo>
                <a:cubicBezTo>
                  <a:pt x="108" y="96"/>
                  <a:pt x="108" y="96"/>
                  <a:pt x="108" y="96"/>
                </a:cubicBezTo>
                <a:lnTo>
                  <a:pt x="108" y="80"/>
                </a:lnTo>
                <a:close/>
                <a:moveTo>
                  <a:pt x="108" y="136"/>
                </a:moveTo>
                <a:cubicBezTo>
                  <a:pt x="92" y="136"/>
                  <a:pt x="92" y="136"/>
                  <a:pt x="92" y="136"/>
                </a:cubicBezTo>
                <a:cubicBezTo>
                  <a:pt x="92" y="152"/>
                  <a:pt x="92" y="152"/>
                  <a:pt x="92" y="152"/>
                </a:cubicBezTo>
                <a:cubicBezTo>
                  <a:pt x="108" y="152"/>
                  <a:pt x="108" y="152"/>
                  <a:pt x="108" y="152"/>
                </a:cubicBezTo>
                <a:lnTo>
                  <a:pt x="108" y="136"/>
                </a:lnTo>
                <a:close/>
                <a:moveTo>
                  <a:pt x="132" y="80"/>
                </a:moveTo>
                <a:cubicBezTo>
                  <a:pt x="116" y="80"/>
                  <a:pt x="116" y="80"/>
                  <a:pt x="116" y="80"/>
                </a:cubicBezTo>
                <a:cubicBezTo>
                  <a:pt x="116" y="96"/>
                  <a:pt x="116" y="96"/>
                  <a:pt x="116" y="96"/>
                </a:cubicBezTo>
                <a:cubicBezTo>
                  <a:pt x="132" y="96"/>
                  <a:pt x="132" y="96"/>
                  <a:pt x="132" y="96"/>
                </a:cubicBezTo>
                <a:lnTo>
                  <a:pt x="132" y="80"/>
                </a:lnTo>
                <a:close/>
                <a:moveTo>
                  <a:pt x="156" y="80"/>
                </a:moveTo>
                <a:cubicBezTo>
                  <a:pt x="140" y="80"/>
                  <a:pt x="140" y="80"/>
                  <a:pt x="140" y="80"/>
                </a:cubicBezTo>
                <a:cubicBezTo>
                  <a:pt x="140" y="96"/>
                  <a:pt x="140" y="96"/>
                  <a:pt x="140" y="96"/>
                </a:cubicBezTo>
                <a:cubicBezTo>
                  <a:pt x="156" y="96"/>
                  <a:pt x="156" y="96"/>
                  <a:pt x="156" y="96"/>
                </a:cubicBezTo>
                <a:lnTo>
                  <a:pt x="156" y="80"/>
                </a:lnTo>
                <a:close/>
                <a:moveTo>
                  <a:pt x="132" y="108"/>
                </a:moveTo>
                <a:cubicBezTo>
                  <a:pt x="116" y="108"/>
                  <a:pt x="116" y="108"/>
                  <a:pt x="116" y="108"/>
                </a:cubicBezTo>
                <a:cubicBezTo>
                  <a:pt x="116" y="124"/>
                  <a:pt x="116" y="124"/>
                  <a:pt x="116" y="124"/>
                </a:cubicBezTo>
                <a:cubicBezTo>
                  <a:pt x="132" y="124"/>
                  <a:pt x="132" y="124"/>
                  <a:pt x="132" y="124"/>
                </a:cubicBezTo>
                <a:lnTo>
                  <a:pt x="132" y="108"/>
                </a:lnTo>
                <a:close/>
                <a:moveTo>
                  <a:pt x="156" y="108"/>
                </a:moveTo>
                <a:cubicBezTo>
                  <a:pt x="140" y="108"/>
                  <a:pt x="140" y="108"/>
                  <a:pt x="140" y="108"/>
                </a:cubicBezTo>
                <a:cubicBezTo>
                  <a:pt x="140" y="124"/>
                  <a:pt x="140" y="124"/>
                  <a:pt x="140" y="124"/>
                </a:cubicBezTo>
                <a:cubicBezTo>
                  <a:pt x="156" y="124"/>
                  <a:pt x="156" y="124"/>
                  <a:pt x="156" y="124"/>
                </a:cubicBezTo>
                <a:lnTo>
                  <a:pt x="156" y="108"/>
                </a:lnTo>
                <a:close/>
                <a:moveTo>
                  <a:pt x="84" y="108"/>
                </a:moveTo>
                <a:cubicBezTo>
                  <a:pt x="68" y="108"/>
                  <a:pt x="68" y="108"/>
                  <a:pt x="68" y="108"/>
                </a:cubicBezTo>
                <a:cubicBezTo>
                  <a:pt x="68" y="124"/>
                  <a:pt x="68" y="124"/>
                  <a:pt x="68" y="124"/>
                </a:cubicBezTo>
                <a:cubicBezTo>
                  <a:pt x="84" y="124"/>
                  <a:pt x="84" y="124"/>
                  <a:pt x="84" y="124"/>
                </a:cubicBezTo>
                <a:lnTo>
                  <a:pt x="84" y="108"/>
                </a:lnTo>
                <a:close/>
                <a:moveTo>
                  <a:pt x="84" y="80"/>
                </a:moveTo>
                <a:cubicBezTo>
                  <a:pt x="68" y="80"/>
                  <a:pt x="68" y="80"/>
                  <a:pt x="68" y="80"/>
                </a:cubicBezTo>
                <a:cubicBezTo>
                  <a:pt x="68" y="96"/>
                  <a:pt x="68" y="96"/>
                  <a:pt x="68" y="96"/>
                </a:cubicBezTo>
                <a:cubicBezTo>
                  <a:pt x="84" y="96"/>
                  <a:pt x="84" y="96"/>
                  <a:pt x="84" y="96"/>
                </a:cubicBezTo>
                <a:lnTo>
                  <a:pt x="84" y="80"/>
                </a:lnTo>
                <a:close/>
                <a:moveTo>
                  <a:pt x="84" y="136"/>
                </a:moveTo>
                <a:cubicBezTo>
                  <a:pt x="68" y="136"/>
                  <a:pt x="68" y="136"/>
                  <a:pt x="68" y="136"/>
                </a:cubicBezTo>
                <a:cubicBezTo>
                  <a:pt x="68" y="152"/>
                  <a:pt x="68" y="152"/>
                  <a:pt x="68" y="152"/>
                </a:cubicBezTo>
                <a:cubicBezTo>
                  <a:pt x="84" y="152"/>
                  <a:pt x="84" y="152"/>
                  <a:pt x="84" y="152"/>
                </a:cubicBezTo>
                <a:lnTo>
                  <a:pt x="84" y="136"/>
                </a:lnTo>
                <a:close/>
                <a:moveTo>
                  <a:pt x="36" y="108"/>
                </a:moveTo>
                <a:cubicBezTo>
                  <a:pt x="20" y="108"/>
                  <a:pt x="20" y="108"/>
                  <a:pt x="20" y="108"/>
                </a:cubicBezTo>
                <a:cubicBezTo>
                  <a:pt x="20" y="124"/>
                  <a:pt x="20" y="124"/>
                  <a:pt x="20" y="124"/>
                </a:cubicBezTo>
                <a:cubicBezTo>
                  <a:pt x="36" y="124"/>
                  <a:pt x="36" y="124"/>
                  <a:pt x="36" y="124"/>
                </a:cubicBezTo>
                <a:lnTo>
                  <a:pt x="36" y="108"/>
                </a:lnTo>
                <a:close/>
                <a:moveTo>
                  <a:pt x="36" y="80"/>
                </a:moveTo>
                <a:cubicBezTo>
                  <a:pt x="20" y="80"/>
                  <a:pt x="20" y="80"/>
                  <a:pt x="20" y="80"/>
                </a:cubicBezTo>
                <a:cubicBezTo>
                  <a:pt x="20" y="96"/>
                  <a:pt x="20" y="96"/>
                  <a:pt x="20" y="96"/>
                </a:cubicBezTo>
                <a:cubicBezTo>
                  <a:pt x="36" y="96"/>
                  <a:pt x="36" y="96"/>
                  <a:pt x="36" y="96"/>
                </a:cubicBezTo>
                <a:lnTo>
                  <a:pt x="36" y="80"/>
                </a:lnTo>
                <a:close/>
                <a:moveTo>
                  <a:pt x="160" y="16"/>
                </a:moveTo>
                <a:cubicBezTo>
                  <a:pt x="144" y="16"/>
                  <a:pt x="144" y="16"/>
                  <a:pt x="144" y="16"/>
                </a:cubicBezTo>
                <a:cubicBezTo>
                  <a:pt x="144" y="4"/>
                  <a:pt x="144" y="4"/>
                  <a:pt x="144" y="4"/>
                </a:cubicBezTo>
                <a:cubicBezTo>
                  <a:pt x="144" y="2"/>
                  <a:pt x="142" y="0"/>
                  <a:pt x="140" y="0"/>
                </a:cubicBezTo>
                <a:cubicBezTo>
                  <a:pt x="138" y="0"/>
                  <a:pt x="136" y="2"/>
                  <a:pt x="136" y="4"/>
                </a:cubicBezTo>
                <a:cubicBezTo>
                  <a:pt x="136" y="16"/>
                  <a:pt x="136" y="16"/>
                  <a:pt x="136" y="16"/>
                </a:cubicBezTo>
                <a:cubicBezTo>
                  <a:pt x="40" y="16"/>
                  <a:pt x="40" y="16"/>
                  <a:pt x="40" y="16"/>
                </a:cubicBezTo>
                <a:cubicBezTo>
                  <a:pt x="40" y="4"/>
                  <a:pt x="40" y="4"/>
                  <a:pt x="40" y="4"/>
                </a:cubicBezTo>
                <a:cubicBezTo>
                  <a:pt x="40" y="2"/>
                  <a:pt x="38" y="0"/>
                  <a:pt x="36" y="0"/>
                </a:cubicBezTo>
                <a:cubicBezTo>
                  <a:pt x="34" y="0"/>
                  <a:pt x="32" y="2"/>
                  <a:pt x="32" y="4"/>
                </a:cubicBezTo>
                <a:cubicBezTo>
                  <a:pt x="32" y="16"/>
                  <a:pt x="32" y="16"/>
                  <a:pt x="32" y="16"/>
                </a:cubicBezTo>
                <a:cubicBezTo>
                  <a:pt x="16" y="16"/>
                  <a:pt x="16" y="16"/>
                  <a:pt x="16" y="16"/>
                </a:cubicBezTo>
                <a:cubicBezTo>
                  <a:pt x="7" y="16"/>
                  <a:pt x="0" y="23"/>
                  <a:pt x="0" y="32"/>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32"/>
                  <a:pt x="176" y="32"/>
                  <a:pt x="176" y="32"/>
                </a:cubicBezTo>
                <a:cubicBezTo>
                  <a:pt x="176" y="23"/>
                  <a:pt x="169" y="16"/>
                  <a:pt x="160" y="16"/>
                </a:cubicBezTo>
                <a:moveTo>
                  <a:pt x="168" y="160"/>
                </a:moveTo>
                <a:cubicBezTo>
                  <a:pt x="168" y="164"/>
                  <a:pt x="164" y="168"/>
                  <a:pt x="160" y="168"/>
                </a:cubicBezTo>
                <a:cubicBezTo>
                  <a:pt x="16" y="168"/>
                  <a:pt x="16" y="168"/>
                  <a:pt x="16" y="168"/>
                </a:cubicBezTo>
                <a:cubicBezTo>
                  <a:pt x="12" y="168"/>
                  <a:pt x="8" y="164"/>
                  <a:pt x="8" y="160"/>
                </a:cubicBezTo>
                <a:cubicBezTo>
                  <a:pt x="8" y="64"/>
                  <a:pt x="8" y="64"/>
                  <a:pt x="8" y="64"/>
                </a:cubicBezTo>
                <a:cubicBezTo>
                  <a:pt x="168" y="64"/>
                  <a:pt x="168" y="64"/>
                  <a:pt x="168" y="64"/>
                </a:cubicBezTo>
                <a:lnTo>
                  <a:pt x="168" y="160"/>
                </a:lnTo>
                <a:close/>
                <a:moveTo>
                  <a:pt x="168" y="56"/>
                </a:moveTo>
                <a:cubicBezTo>
                  <a:pt x="8" y="56"/>
                  <a:pt x="8" y="56"/>
                  <a:pt x="8" y="56"/>
                </a:cubicBezTo>
                <a:cubicBezTo>
                  <a:pt x="8" y="32"/>
                  <a:pt x="8" y="32"/>
                  <a:pt x="8" y="32"/>
                </a:cubicBezTo>
                <a:cubicBezTo>
                  <a:pt x="8" y="28"/>
                  <a:pt x="12" y="24"/>
                  <a:pt x="16" y="24"/>
                </a:cubicBezTo>
                <a:cubicBezTo>
                  <a:pt x="32" y="24"/>
                  <a:pt x="32" y="24"/>
                  <a:pt x="32" y="24"/>
                </a:cubicBezTo>
                <a:cubicBezTo>
                  <a:pt x="32" y="36"/>
                  <a:pt x="32" y="36"/>
                  <a:pt x="32" y="36"/>
                </a:cubicBezTo>
                <a:cubicBezTo>
                  <a:pt x="32" y="38"/>
                  <a:pt x="34" y="40"/>
                  <a:pt x="36" y="40"/>
                </a:cubicBezTo>
                <a:cubicBezTo>
                  <a:pt x="38" y="40"/>
                  <a:pt x="40" y="38"/>
                  <a:pt x="40" y="36"/>
                </a:cubicBezTo>
                <a:cubicBezTo>
                  <a:pt x="40" y="24"/>
                  <a:pt x="40" y="24"/>
                  <a:pt x="40" y="24"/>
                </a:cubicBezTo>
                <a:cubicBezTo>
                  <a:pt x="136" y="24"/>
                  <a:pt x="136" y="24"/>
                  <a:pt x="136" y="24"/>
                </a:cubicBezTo>
                <a:cubicBezTo>
                  <a:pt x="136" y="36"/>
                  <a:pt x="136" y="36"/>
                  <a:pt x="136" y="36"/>
                </a:cubicBezTo>
                <a:cubicBezTo>
                  <a:pt x="136" y="38"/>
                  <a:pt x="138" y="40"/>
                  <a:pt x="140" y="40"/>
                </a:cubicBezTo>
                <a:cubicBezTo>
                  <a:pt x="142" y="40"/>
                  <a:pt x="144" y="38"/>
                  <a:pt x="144" y="36"/>
                </a:cubicBezTo>
                <a:cubicBezTo>
                  <a:pt x="144" y="24"/>
                  <a:pt x="144" y="24"/>
                  <a:pt x="144" y="24"/>
                </a:cubicBezTo>
                <a:cubicBezTo>
                  <a:pt x="160" y="24"/>
                  <a:pt x="160" y="24"/>
                  <a:pt x="160" y="24"/>
                </a:cubicBezTo>
                <a:cubicBezTo>
                  <a:pt x="164" y="24"/>
                  <a:pt x="168" y="28"/>
                  <a:pt x="168" y="32"/>
                </a:cubicBezTo>
                <a:lnTo>
                  <a:pt x="168" y="56"/>
                </a:lnTo>
                <a:close/>
                <a:moveTo>
                  <a:pt x="36" y="136"/>
                </a:moveTo>
                <a:cubicBezTo>
                  <a:pt x="20" y="136"/>
                  <a:pt x="20" y="136"/>
                  <a:pt x="20" y="136"/>
                </a:cubicBezTo>
                <a:cubicBezTo>
                  <a:pt x="20" y="152"/>
                  <a:pt x="20" y="152"/>
                  <a:pt x="20" y="152"/>
                </a:cubicBezTo>
                <a:cubicBezTo>
                  <a:pt x="36" y="152"/>
                  <a:pt x="36" y="152"/>
                  <a:pt x="36" y="152"/>
                </a:cubicBezTo>
                <a:lnTo>
                  <a:pt x="36" y="136"/>
                </a:lnTo>
                <a:close/>
                <a:moveTo>
                  <a:pt x="60" y="80"/>
                </a:moveTo>
                <a:cubicBezTo>
                  <a:pt x="44" y="80"/>
                  <a:pt x="44" y="80"/>
                  <a:pt x="44" y="80"/>
                </a:cubicBezTo>
                <a:cubicBezTo>
                  <a:pt x="44" y="96"/>
                  <a:pt x="44" y="96"/>
                  <a:pt x="44" y="96"/>
                </a:cubicBezTo>
                <a:cubicBezTo>
                  <a:pt x="60" y="96"/>
                  <a:pt x="60" y="96"/>
                  <a:pt x="60" y="96"/>
                </a:cubicBezTo>
                <a:lnTo>
                  <a:pt x="60" y="80"/>
                </a:lnTo>
                <a:close/>
                <a:moveTo>
                  <a:pt x="60" y="136"/>
                </a:moveTo>
                <a:cubicBezTo>
                  <a:pt x="44" y="136"/>
                  <a:pt x="44" y="136"/>
                  <a:pt x="44" y="136"/>
                </a:cubicBezTo>
                <a:cubicBezTo>
                  <a:pt x="44" y="152"/>
                  <a:pt x="44" y="152"/>
                  <a:pt x="44" y="152"/>
                </a:cubicBezTo>
                <a:cubicBezTo>
                  <a:pt x="60" y="152"/>
                  <a:pt x="60" y="152"/>
                  <a:pt x="60" y="152"/>
                </a:cubicBezTo>
                <a:lnTo>
                  <a:pt x="60" y="136"/>
                </a:lnTo>
                <a:close/>
                <a:moveTo>
                  <a:pt x="60" y="108"/>
                </a:moveTo>
                <a:cubicBezTo>
                  <a:pt x="44" y="108"/>
                  <a:pt x="44" y="108"/>
                  <a:pt x="44" y="108"/>
                </a:cubicBezTo>
                <a:cubicBezTo>
                  <a:pt x="44" y="124"/>
                  <a:pt x="44" y="124"/>
                  <a:pt x="44" y="124"/>
                </a:cubicBezTo>
                <a:cubicBezTo>
                  <a:pt x="60" y="124"/>
                  <a:pt x="60" y="124"/>
                  <a:pt x="60" y="124"/>
                </a:cubicBezTo>
                <a:lnTo>
                  <a:pt x="60" y="108"/>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1000" fill="hold"/>
                                        <p:tgtEl>
                                          <p:spTgt spid="70"/>
                                        </p:tgtEl>
                                        <p:attrNameLst>
                                          <p:attrName>ppt_w</p:attrName>
                                        </p:attrNameLst>
                                      </p:cBhvr>
                                      <p:tavLst>
                                        <p:tav tm="0">
                                          <p:val>
                                            <p:fltVal val="0"/>
                                          </p:val>
                                        </p:tav>
                                        <p:tav tm="100000">
                                          <p:val>
                                            <p:strVal val="#ppt_w"/>
                                          </p:val>
                                        </p:tav>
                                      </p:tavLst>
                                    </p:anim>
                                    <p:anim calcmode="lin" valueType="num">
                                      <p:cBhvr>
                                        <p:cTn id="8" dur="1000" fill="hold"/>
                                        <p:tgtEl>
                                          <p:spTgt spid="70"/>
                                        </p:tgtEl>
                                        <p:attrNameLst>
                                          <p:attrName>ppt_h</p:attrName>
                                        </p:attrNameLst>
                                      </p:cBhvr>
                                      <p:tavLst>
                                        <p:tav tm="0">
                                          <p:val>
                                            <p:fltVal val="0"/>
                                          </p:val>
                                        </p:tav>
                                        <p:tav tm="100000">
                                          <p:val>
                                            <p:strVal val="#ppt_h"/>
                                          </p:val>
                                        </p:tav>
                                      </p:tavLst>
                                    </p:anim>
                                    <p:animEffect transition="in" filter="fade">
                                      <p:cBhvr>
                                        <p:cTn id="9" dur="1000"/>
                                        <p:tgtEl>
                                          <p:spTgt spid="70"/>
                                        </p:tgtEl>
                                      </p:cBhvr>
                                    </p:animEffect>
                                  </p:childTnLst>
                                </p:cTn>
                              </p:par>
                            </p:childTnLst>
                          </p:cTn>
                        </p:par>
                        <p:par>
                          <p:cTn id="10" fill="hold">
                            <p:stCondLst>
                              <p:cond delay="1000"/>
                            </p:stCondLst>
                            <p:childTnLst>
                              <p:par>
                                <p:cTn id="11" presetID="22" presetClass="entr" presetSubtype="1" fill="hold" nodeType="afterEffect">
                                  <p:stCondLst>
                                    <p:cond delay="0"/>
                                  </p:stCondLst>
                                  <p:childTnLst>
                                    <p:set>
                                      <p:cBhvr>
                                        <p:cTn id="12" dur="1" fill="hold">
                                          <p:stCondLst>
                                            <p:cond delay="0"/>
                                          </p:stCondLst>
                                        </p:cTn>
                                        <p:tgtEl>
                                          <p:spTgt spid="30"/>
                                        </p:tgtEl>
                                        <p:attrNameLst>
                                          <p:attrName>style.visibility</p:attrName>
                                        </p:attrNameLst>
                                      </p:cBhvr>
                                      <p:to>
                                        <p:strVal val="visible"/>
                                      </p:to>
                                    </p:set>
                                    <p:animEffect transition="in" filter="wipe(up)">
                                      <p:cBhvr>
                                        <p:cTn id="13" dur="500"/>
                                        <p:tgtEl>
                                          <p:spTgt spid="30"/>
                                        </p:tgtEl>
                                      </p:cBhvr>
                                    </p:animEffect>
                                  </p:childTnLst>
                                </p:cTn>
                              </p:par>
                              <p:par>
                                <p:cTn id="14" presetID="22" presetClass="entr" presetSubtype="8" fill="hold" nodeType="withEffect">
                                  <p:stCondLst>
                                    <p:cond delay="0"/>
                                  </p:stCondLst>
                                  <p:childTnLst>
                                    <p:set>
                                      <p:cBhvr>
                                        <p:cTn id="15" dur="1" fill="hold">
                                          <p:stCondLst>
                                            <p:cond delay="0"/>
                                          </p:stCondLst>
                                        </p:cTn>
                                        <p:tgtEl>
                                          <p:spTgt spid="68"/>
                                        </p:tgtEl>
                                        <p:attrNameLst>
                                          <p:attrName>style.visibility</p:attrName>
                                        </p:attrNameLst>
                                      </p:cBhvr>
                                      <p:to>
                                        <p:strVal val="visible"/>
                                      </p:to>
                                    </p:set>
                                    <p:animEffect transition="in" filter="wipe(left)">
                                      <p:cBhvr>
                                        <p:cTn id="16" dur="500"/>
                                        <p:tgtEl>
                                          <p:spTgt spid="68"/>
                                        </p:tgtEl>
                                      </p:cBhvr>
                                    </p:animEffect>
                                  </p:childTnLst>
                                </p:cTn>
                              </p:par>
                              <p:par>
                                <p:cTn id="17" presetID="42" presetClass="entr" presetSubtype="0" fill="hold" grpId="0" nodeType="withEffect">
                                  <p:stCondLst>
                                    <p:cond delay="100"/>
                                  </p:stCondLst>
                                  <p:childTnLst>
                                    <p:set>
                                      <p:cBhvr>
                                        <p:cTn id="18" dur="1" fill="hold">
                                          <p:stCondLst>
                                            <p:cond delay="0"/>
                                          </p:stCondLst>
                                        </p:cTn>
                                        <p:tgtEl>
                                          <p:spTgt spid="79"/>
                                        </p:tgtEl>
                                        <p:attrNameLst>
                                          <p:attrName>style.visibility</p:attrName>
                                        </p:attrNameLst>
                                      </p:cBhvr>
                                      <p:to>
                                        <p:strVal val="visible"/>
                                      </p:to>
                                    </p:set>
                                    <p:animEffect transition="in" filter="fade">
                                      <p:cBhvr>
                                        <p:cTn id="19" dur="500"/>
                                        <p:tgtEl>
                                          <p:spTgt spid="79"/>
                                        </p:tgtEl>
                                      </p:cBhvr>
                                    </p:animEffect>
                                    <p:anim calcmode="lin" valueType="num">
                                      <p:cBhvr>
                                        <p:cTn id="20" dur="500" fill="hold"/>
                                        <p:tgtEl>
                                          <p:spTgt spid="79"/>
                                        </p:tgtEl>
                                        <p:attrNameLst>
                                          <p:attrName>ppt_x</p:attrName>
                                        </p:attrNameLst>
                                      </p:cBhvr>
                                      <p:tavLst>
                                        <p:tav tm="0">
                                          <p:val>
                                            <p:strVal val="#ppt_x"/>
                                          </p:val>
                                        </p:tav>
                                        <p:tav tm="100000">
                                          <p:val>
                                            <p:strVal val="#ppt_x"/>
                                          </p:val>
                                        </p:tav>
                                      </p:tavLst>
                                    </p:anim>
                                    <p:anim calcmode="lin" valueType="num">
                                      <p:cBhvr>
                                        <p:cTn id="21" dur="500" fill="hold"/>
                                        <p:tgtEl>
                                          <p:spTgt spid="7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500"/>
                                  </p:stCondLst>
                                  <p:childTnLst>
                                    <p:set>
                                      <p:cBhvr>
                                        <p:cTn id="23" dur="1" fill="hold">
                                          <p:stCondLst>
                                            <p:cond delay="0"/>
                                          </p:stCondLst>
                                        </p:cTn>
                                        <p:tgtEl>
                                          <p:spTgt spid="80"/>
                                        </p:tgtEl>
                                        <p:attrNameLst>
                                          <p:attrName>style.visibility</p:attrName>
                                        </p:attrNameLst>
                                      </p:cBhvr>
                                      <p:to>
                                        <p:strVal val="visible"/>
                                      </p:to>
                                    </p:set>
                                    <p:animEffect transition="in" filter="fade">
                                      <p:cBhvr>
                                        <p:cTn id="24" dur="500"/>
                                        <p:tgtEl>
                                          <p:spTgt spid="80"/>
                                        </p:tgtEl>
                                      </p:cBhvr>
                                    </p:animEffect>
                                    <p:anim calcmode="lin" valueType="num">
                                      <p:cBhvr>
                                        <p:cTn id="25" dur="500" fill="hold"/>
                                        <p:tgtEl>
                                          <p:spTgt spid="80"/>
                                        </p:tgtEl>
                                        <p:attrNameLst>
                                          <p:attrName>ppt_x</p:attrName>
                                        </p:attrNameLst>
                                      </p:cBhvr>
                                      <p:tavLst>
                                        <p:tav tm="0">
                                          <p:val>
                                            <p:strVal val="#ppt_x"/>
                                          </p:val>
                                        </p:tav>
                                        <p:tav tm="100000">
                                          <p:val>
                                            <p:strVal val="#ppt_x"/>
                                          </p:val>
                                        </p:tav>
                                      </p:tavLst>
                                    </p:anim>
                                    <p:anim calcmode="lin" valueType="num">
                                      <p:cBhvr>
                                        <p:cTn id="26" dur="500" fill="hold"/>
                                        <p:tgtEl>
                                          <p:spTgt spid="80"/>
                                        </p:tgtEl>
                                        <p:attrNameLst>
                                          <p:attrName>ppt_y</p:attrName>
                                        </p:attrNameLst>
                                      </p:cBhvr>
                                      <p:tavLst>
                                        <p:tav tm="0">
                                          <p:val>
                                            <p:strVal val="#ppt_y+.1"/>
                                          </p:val>
                                        </p:tav>
                                        <p:tav tm="100000">
                                          <p:val>
                                            <p:strVal val="#ppt_y"/>
                                          </p:val>
                                        </p:tav>
                                      </p:tavLst>
                                    </p:anim>
                                  </p:childTnLst>
                                </p:cTn>
                              </p:par>
                            </p:childTnLst>
                          </p:cTn>
                        </p:par>
                        <p:par>
                          <p:cTn id="27" fill="hold">
                            <p:stCondLst>
                              <p:cond delay="1500"/>
                            </p:stCondLst>
                            <p:childTnLst>
                              <p:par>
                                <p:cTn id="28" presetID="22" presetClass="entr" presetSubtype="1" fill="hold" nodeType="afterEffect">
                                  <p:stCondLst>
                                    <p:cond delay="0"/>
                                  </p:stCondLst>
                                  <p:childTnLst>
                                    <p:set>
                                      <p:cBhvr>
                                        <p:cTn id="29" dur="1" fill="hold">
                                          <p:stCondLst>
                                            <p:cond delay="0"/>
                                          </p:stCondLst>
                                        </p:cTn>
                                        <p:tgtEl>
                                          <p:spTgt spid="31"/>
                                        </p:tgtEl>
                                        <p:attrNameLst>
                                          <p:attrName>style.visibility</p:attrName>
                                        </p:attrNameLst>
                                      </p:cBhvr>
                                      <p:to>
                                        <p:strVal val="visible"/>
                                      </p:to>
                                    </p:set>
                                    <p:animEffect transition="in" filter="wipe(up)">
                                      <p:cBhvr>
                                        <p:cTn id="30" dur="500"/>
                                        <p:tgtEl>
                                          <p:spTgt spid="31"/>
                                        </p:tgtEl>
                                      </p:cBhvr>
                                    </p:animEffect>
                                  </p:childTnLst>
                                </p:cTn>
                              </p:par>
                              <p:par>
                                <p:cTn id="31" presetID="22" presetClass="entr" presetSubtype="8" fill="hold" nodeType="withEffect">
                                  <p:stCondLst>
                                    <p:cond delay="0"/>
                                  </p:stCondLst>
                                  <p:childTnLst>
                                    <p:set>
                                      <p:cBhvr>
                                        <p:cTn id="32" dur="1" fill="hold">
                                          <p:stCondLst>
                                            <p:cond delay="0"/>
                                          </p:stCondLst>
                                        </p:cTn>
                                        <p:tgtEl>
                                          <p:spTgt spid="65"/>
                                        </p:tgtEl>
                                        <p:attrNameLst>
                                          <p:attrName>style.visibility</p:attrName>
                                        </p:attrNameLst>
                                      </p:cBhvr>
                                      <p:to>
                                        <p:strVal val="visible"/>
                                      </p:to>
                                    </p:set>
                                    <p:animEffect transition="in" filter="wipe(left)">
                                      <p:cBhvr>
                                        <p:cTn id="33" dur="500"/>
                                        <p:tgtEl>
                                          <p:spTgt spid="65"/>
                                        </p:tgtEl>
                                      </p:cBhvr>
                                    </p:animEffect>
                                  </p:childTnLst>
                                </p:cTn>
                              </p:par>
                              <p:par>
                                <p:cTn id="34" presetID="42" presetClass="entr" presetSubtype="0" fill="hold" grpId="0" nodeType="withEffect">
                                  <p:stCondLst>
                                    <p:cond delay="100"/>
                                  </p:stCondLst>
                                  <p:childTnLst>
                                    <p:set>
                                      <p:cBhvr>
                                        <p:cTn id="35" dur="1" fill="hold">
                                          <p:stCondLst>
                                            <p:cond delay="0"/>
                                          </p:stCondLst>
                                        </p:cTn>
                                        <p:tgtEl>
                                          <p:spTgt spid="85"/>
                                        </p:tgtEl>
                                        <p:attrNameLst>
                                          <p:attrName>style.visibility</p:attrName>
                                        </p:attrNameLst>
                                      </p:cBhvr>
                                      <p:to>
                                        <p:strVal val="visible"/>
                                      </p:to>
                                    </p:set>
                                    <p:animEffect transition="in" filter="fade">
                                      <p:cBhvr>
                                        <p:cTn id="36" dur="500"/>
                                        <p:tgtEl>
                                          <p:spTgt spid="85"/>
                                        </p:tgtEl>
                                      </p:cBhvr>
                                    </p:animEffect>
                                    <p:anim calcmode="lin" valueType="num">
                                      <p:cBhvr>
                                        <p:cTn id="37" dur="500" fill="hold"/>
                                        <p:tgtEl>
                                          <p:spTgt spid="85"/>
                                        </p:tgtEl>
                                        <p:attrNameLst>
                                          <p:attrName>ppt_x</p:attrName>
                                        </p:attrNameLst>
                                      </p:cBhvr>
                                      <p:tavLst>
                                        <p:tav tm="0">
                                          <p:val>
                                            <p:strVal val="#ppt_x"/>
                                          </p:val>
                                        </p:tav>
                                        <p:tav tm="100000">
                                          <p:val>
                                            <p:strVal val="#ppt_x"/>
                                          </p:val>
                                        </p:tav>
                                      </p:tavLst>
                                    </p:anim>
                                    <p:anim calcmode="lin" valueType="num">
                                      <p:cBhvr>
                                        <p:cTn id="38" dur="500" fill="hold"/>
                                        <p:tgtEl>
                                          <p:spTgt spid="8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500"/>
                                  </p:stCondLst>
                                  <p:childTnLst>
                                    <p:set>
                                      <p:cBhvr>
                                        <p:cTn id="40" dur="1" fill="hold">
                                          <p:stCondLst>
                                            <p:cond delay="0"/>
                                          </p:stCondLst>
                                        </p:cTn>
                                        <p:tgtEl>
                                          <p:spTgt spid="86"/>
                                        </p:tgtEl>
                                        <p:attrNameLst>
                                          <p:attrName>style.visibility</p:attrName>
                                        </p:attrNameLst>
                                      </p:cBhvr>
                                      <p:to>
                                        <p:strVal val="visible"/>
                                      </p:to>
                                    </p:set>
                                    <p:animEffect transition="in" filter="fade">
                                      <p:cBhvr>
                                        <p:cTn id="41" dur="500"/>
                                        <p:tgtEl>
                                          <p:spTgt spid="86"/>
                                        </p:tgtEl>
                                      </p:cBhvr>
                                    </p:animEffect>
                                    <p:anim calcmode="lin" valueType="num">
                                      <p:cBhvr>
                                        <p:cTn id="42" dur="500" fill="hold"/>
                                        <p:tgtEl>
                                          <p:spTgt spid="86"/>
                                        </p:tgtEl>
                                        <p:attrNameLst>
                                          <p:attrName>ppt_x</p:attrName>
                                        </p:attrNameLst>
                                      </p:cBhvr>
                                      <p:tavLst>
                                        <p:tav tm="0">
                                          <p:val>
                                            <p:strVal val="#ppt_x"/>
                                          </p:val>
                                        </p:tav>
                                        <p:tav tm="100000">
                                          <p:val>
                                            <p:strVal val="#ppt_x"/>
                                          </p:val>
                                        </p:tav>
                                      </p:tavLst>
                                    </p:anim>
                                    <p:anim calcmode="lin" valueType="num">
                                      <p:cBhvr>
                                        <p:cTn id="43" dur="500" fill="hold"/>
                                        <p:tgtEl>
                                          <p:spTgt spid="86"/>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22" presetClass="entr" presetSubtype="1" fill="hold" nodeType="afterEffect">
                                  <p:stCondLst>
                                    <p:cond delay="0"/>
                                  </p:stCondLst>
                                  <p:childTnLst>
                                    <p:set>
                                      <p:cBhvr>
                                        <p:cTn id="46" dur="1" fill="hold">
                                          <p:stCondLst>
                                            <p:cond delay="0"/>
                                          </p:stCondLst>
                                        </p:cTn>
                                        <p:tgtEl>
                                          <p:spTgt spid="60"/>
                                        </p:tgtEl>
                                        <p:attrNameLst>
                                          <p:attrName>style.visibility</p:attrName>
                                        </p:attrNameLst>
                                      </p:cBhvr>
                                      <p:to>
                                        <p:strVal val="visible"/>
                                      </p:to>
                                    </p:set>
                                    <p:animEffect transition="in" filter="wipe(up)">
                                      <p:cBhvr>
                                        <p:cTn id="47" dur="500"/>
                                        <p:tgtEl>
                                          <p:spTgt spid="60"/>
                                        </p:tgtEl>
                                      </p:cBhvr>
                                    </p:animEffect>
                                  </p:childTnLst>
                                </p:cTn>
                              </p:par>
                              <p:par>
                                <p:cTn id="48" presetID="22" presetClass="entr" presetSubtype="8" fill="hold" nodeType="withEffect">
                                  <p:stCondLst>
                                    <p:cond delay="0"/>
                                  </p:stCondLst>
                                  <p:childTnLst>
                                    <p:set>
                                      <p:cBhvr>
                                        <p:cTn id="49" dur="1" fill="hold">
                                          <p:stCondLst>
                                            <p:cond delay="0"/>
                                          </p:stCondLst>
                                        </p:cTn>
                                        <p:tgtEl>
                                          <p:spTgt spid="69"/>
                                        </p:tgtEl>
                                        <p:attrNameLst>
                                          <p:attrName>style.visibility</p:attrName>
                                        </p:attrNameLst>
                                      </p:cBhvr>
                                      <p:to>
                                        <p:strVal val="visible"/>
                                      </p:to>
                                    </p:set>
                                    <p:animEffect transition="in" filter="wipe(left)">
                                      <p:cBhvr>
                                        <p:cTn id="50" dur="500"/>
                                        <p:tgtEl>
                                          <p:spTgt spid="69"/>
                                        </p:tgtEl>
                                      </p:cBhvr>
                                    </p:animEffect>
                                  </p:childTnLst>
                                </p:cTn>
                              </p:par>
                              <p:par>
                                <p:cTn id="51" presetID="42" presetClass="entr" presetSubtype="0" fill="hold" grpId="0" nodeType="withEffect">
                                  <p:stCondLst>
                                    <p:cond delay="100"/>
                                  </p:stCondLst>
                                  <p:childTnLst>
                                    <p:set>
                                      <p:cBhvr>
                                        <p:cTn id="52" dur="1" fill="hold">
                                          <p:stCondLst>
                                            <p:cond delay="0"/>
                                          </p:stCondLst>
                                        </p:cTn>
                                        <p:tgtEl>
                                          <p:spTgt spid="87"/>
                                        </p:tgtEl>
                                        <p:attrNameLst>
                                          <p:attrName>style.visibility</p:attrName>
                                        </p:attrNameLst>
                                      </p:cBhvr>
                                      <p:to>
                                        <p:strVal val="visible"/>
                                      </p:to>
                                    </p:set>
                                    <p:animEffect transition="in" filter="fade">
                                      <p:cBhvr>
                                        <p:cTn id="53" dur="500"/>
                                        <p:tgtEl>
                                          <p:spTgt spid="87"/>
                                        </p:tgtEl>
                                      </p:cBhvr>
                                    </p:animEffect>
                                    <p:anim calcmode="lin" valueType="num">
                                      <p:cBhvr>
                                        <p:cTn id="54" dur="500" fill="hold"/>
                                        <p:tgtEl>
                                          <p:spTgt spid="87"/>
                                        </p:tgtEl>
                                        <p:attrNameLst>
                                          <p:attrName>ppt_x</p:attrName>
                                        </p:attrNameLst>
                                      </p:cBhvr>
                                      <p:tavLst>
                                        <p:tav tm="0">
                                          <p:val>
                                            <p:strVal val="#ppt_x"/>
                                          </p:val>
                                        </p:tav>
                                        <p:tav tm="100000">
                                          <p:val>
                                            <p:strVal val="#ppt_x"/>
                                          </p:val>
                                        </p:tav>
                                      </p:tavLst>
                                    </p:anim>
                                    <p:anim calcmode="lin" valueType="num">
                                      <p:cBhvr>
                                        <p:cTn id="55" dur="500" fill="hold"/>
                                        <p:tgtEl>
                                          <p:spTgt spid="8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100"/>
                                  </p:stCondLst>
                                  <p:childTnLst>
                                    <p:set>
                                      <p:cBhvr>
                                        <p:cTn id="57" dur="1" fill="hold">
                                          <p:stCondLst>
                                            <p:cond delay="0"/>
                                          </p:stCondLst>
                                        </p:cTn>
                                        <p:tgtEl>
                                          <p:spTgt spid="88"/>
                                        </p:tgtEl>
                                        <p:attrNameLst>
                                          <p:attrName>style.visibility</p:attrName>
                                        </p:attrNameLst>
                                      </p:cBhvr>
                                      <p:to>
                                        <p:strVal val="visible"/>
                                      </p:to>
                                    </p:set>
                                    <p:animEffect transition="in" filter="fade">
                                      <p:cBhvr>
                                        <p:cTn id="58" dur="500"/>
                                        <p:tgtEl>
                                          <p:spTgt spid="88"/>
                                        </p:tgtEl>
                                      </p:cBhvr>
                                    </p:animEffect>
                                    <p:anim calcmode="lin" valueType="num">
                                      <p:cBhvr>
                                        <p:cTn id="59" dur="500" fill="hold"/>
                                        <p:tgtEl>
                                          <p:spTgt spid="88"/>
                                        </p:tgtEl>
                                        <p:attrNameLst>
                                          <p:attrName>ppt_x</p:attrName>
                                        </p:attrNameLst>
                                      </p:cBhvr>
                                      <p:tavLst>
                                        <p:tav tm="0">
                                          <p:val>
                                            <p:strVal val="#ppt_x"/>
                                          </p:val>
                                        </p:tav>
                                        <p:tav tm="100000">
                                          <p:val>
                                            <p:strVal val="#ppt_x"/>
                                          </p:val>
                                        </p:tav>
                                      </p:tavLst>
                                    </p:anim>
                                    <p:anim calcmode="lin" valueType="num">
                                      <p:cBhvr>
                                        <p:cTn id="60" dur="500" fill="hold"/>
                                        <p:tgtEl>
                                          <p:spTgt spid="88"/>
                                        </p:tgtEl>
                                        <p:attrNameLst>
                                          <p:attrName>ppt_y</p:attrName>
                                        </p:attrNameLst>
                                      </p:cBhvr>
                                      <p:tavLst>
                                        <p:tav tm="0">
                                          <p:val>
                                            <p:strVal val="#ppt_y+.1"/>
                                          </p:val>
                                        </p:tav>
                                        <p:tav tm="100000">
                                          <p:val>
                                            <p:strVal val="#ppt_y"/>
                                          </p:val>
                                        </p:tav>
                                      </p:tavLst>
                                    </p:anim>
                                  </p:childTnLst>
                                </p:cTn>
                              </p:par>
                            </p:childTnLst>
                          </p:cTn>
                        </p:par>
                        <p:par>
                          <p:cTn id="61" fill="hold">
                            <p:stCondLst>
                              <p:cond delay="2500"/>
                            </p:stCondLst>
                            <p:childTnLst>
                              <p:par>
                                <p:cTn id="62" presetID="22" presetClass="entr" presetSubtype="1"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up)">
                                      <p:cBhvr>
                                        <p:cTn id="64" dur="500"/>
                                        <p:tgtEl>
                                          <p:spTgt spid="62"/>
                                        </p:tgtEl>
                                      </p:cBhvr>
                                    </p:animEffect>
                                  </p:childTnLst>
                                </p:cTn>
                              </p:par>
                              <p:par>
                                <p:cTn id="65" presetID="22" presetClass="entr" presetSubtype="2" fill="hold" nodeType="withEffect">
                                  <p:stCondLst>
                                    <p:cond delay="0"/>
                                  </p:stCondLst>
                                  <p:childTnLst>
                                    <p:set>
                                      <p:cBhvr>
                                        <p:cTn id="66" dur="1" fill="hold">
                                          <p:stCondLst>
                                            <p:cond delay="0"/>
                                          </p:stCondLst>
                                        </p:cTn>
                                        <p:tgtEl>
                                          <p:spTgt spid="67"/>
                                        </p:tgtEl>
                                        <p:attrNameLst>
                                          <p:attrName>style.visibility</p:attrName>
                                        </p:attrNameLst>
                                      </p:cBhvr>
                                      <p:to>
                                        <p:strVal val="visible"/>
                                      </p:to>
                                    </p:set>
                                    <p:animEffect transition="in" filter="wipe(right)">
                                      <p:cBhvr>
                                        <p:cTn id="67" dur="500"/>
                                        <p:tgtEl>
                                          <p:spTgt spid="67"/>
                                        </p:tgtEl>
                                      </p:cBhvr>
                                    </p:animEffect>
                                  </p:childTnLst>
                                </p:cTn>
                              </p:par>
                              <p:par>
                                <p:cTn id="68" presetID="42" presetClass="entr" presetSubtype="0" fill="hold" grpId="0" nodeType="withEffect">
                                  <p:stCondLst>
                                    <p:cond delay="10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500"/>
                                        <p:tgtEl>
                                          <p:spTgt spid="81"/>
                                        </p:tgtEl>
                                      </p:cBhvr>
                                    </p:animEffect>
                                    <p:anim calcmode="lin" valueType="num">
                                      <p:cBhvr>
                                        <p:cTn id="71" dur="500" fill="hold"/>
                                        <p:tgtEl>
                                          <p:spTgt spid="81"/>
                                        </p:tgtEl>
                                        <p:attrNameLst>
                                          <p:attrName>ppt_x</p:attrName>
                                        </p:attrNameLst>
                                      </p:cBhvr>
                                      <p:tavLst>
                                        <p:tav tm="0">
                                          <p:val>
                                            <p:strVal val="#ppt_x"/>
                                          </p:val>
                                        </p:tav>
                                        <p:tav tm="100000">
                                          <p:val>
                                            <p:strVal val="#ppt_x"/>
                                          </p:val>
                                        </p:tav>
                                      </p:tavLst>
                                    </p:anim>
                                    <p:anim calcmode="lin" valueType="num">
                                      <p:cBhvr>
                                        <p:cTn id="72" dur="500" fill="hold"/>
                                        <p:tgtEl>
                                          <p:spTgt spid="81"/>
                                        </p:tgtEl>
                                        <p:attrNameLst>
                                          <p:attrName>ppt_y</p:attrName>
                                        </p:attrNameLst>
                                      </p:cBhvr>
                                      <p:tavLst>
                                        <p:tav tm="0">
                                          <p:val>
                                            <p:strVal val="#ppt_y+.1"/>
                                          </p:val>
                                        </p:tav>
                                        <p:tav tm="100000">
                                          <p:val>
                                            <p:strVal val="#ppt_y"/>
                                          </p:val>
                                        </p:tav>
                                      </p:tavLst>
                                    </p:anim>
                                  </p:childTnLst>
                                </p:cTn>
                              </p:par>
                              <p:par>
                                <p:cTn id="73" presetID="42" presetClass="entr" presetSubtype="0" fill="hold" grpId="0" nodeType="withEffect">
                                  <p:stCondLst>
                                    <p:cond delay="100"/>
                                  </p:stCondLst>
                                  <p:childTnLst>
                                    <p:set>
                                      <p:cBhvr>
                                        <p:cTn id="74" dur="1" fill="hold">
                                          <p:stCondLst>
                                            <p:cond delay="0"/>
                                          </p:stCondLst>
                                        </p:cTn>
                                        <p:tgtEl>
                                          <p:spTgt spid="82"/>
                                        </p:tgtEl>
                                        <p:attrNameLst>
                                          <p:attrName>style.visibility</p:attrName>
                                        </p:attrNameLst>
                                      </p:cBhvr>
                                      <p:to>
                                        <p:strVal val="visible"/>
                                      </p:to>
                                    </p:set>
                                    <p:animEffect transition="in" filter="fade">
                                      <p:cBhvr>
                                        <p:cTn id="75" dur="500"/>
                                        <p:tgtEl>
                                          <p:spTgt spid="82"/>
                                        </p:tgtEl>
                                      </p:cBhvr>
                                    </p:animEffect>
                                    <p:anim calcmode="lin" valueType="num">
                                      <p:cBhvr>
                                        <p:cTn id="76" dur="500" fill="hold"/>
                                        <p:tgtEl>
                                          <p:spTgt spid="82"/>
                                        </p:tgtEl>
                                        <p:attrNameLst>
                                          <p:attrName>ppt_x</p:attrName>
                                        </p:attrNameLst>
                                      </p:cBhvr>
                                      <p:tavLst>
                                        <p:tav tm="0">
                                          <p:val>
                                            <p:strVal val="#ppt_x"/>
                                          </p:val>
                                        </p:tav>
                                        <p:tav tm="100000">
                                          <p:val>
                                            <p:strVal val="#ppt_x"/>
                                          </p:val>
                                        </p:tav>
                                      </p:tavLst>
                                    </p:anim>
                                    <p:anim calcmode="lin" valueType="num">
                                      <p:cBhvr>
                                        <p:cTn id="77" dur="500" fill="hold"/>
                                        <p:tgtEl>
                                          <p:spTgt spid="82"/>
                                        </p:tgtEl>
                                        <p:attrNameLst>
                                          <p:attrName>ppt_y</p:attrName>
                                        </p:attrNameLst>
                                      </p:cBhvr>
                                      <p:tavLst>
                                        <p:tav tm="0">
                                          <p:val>
                                            <p:strVal val="#ppt_y+.1"/>
                                          </p:val>
                                        </p:tav>
                                        <p:tav tm="100000">
                                          <p:val>
                                            <p:strVal val="#ppt_y"/>
                                          </p:val>
                                        </p:tav>
                                      </p:tavLst>
                                    </p:anim>
                                  </p:childTnLst>
                                </p:cTn>
                              </p:par>
                            </p:childTnLst>
                          </p:cTn>
                        </p:par>
                        <p:par>
                          <p:cTn id="78" fill="hold">
                            <p:stCondLst>
                              <p:cond delay="3000"/>
                            </p:stCondLst>
                            <p:childTnLst>
                              <p:par>
                                <p:cTn id="79" presetID="22" presetClass="entr" presetSubtype="1" fill="hold" nodeType="afterEffect">
                                  <p:stCondLst>
                                    <p:cond delay="0"/>
                                  </p:stCondLst>
                                  <p:childTnLst>
                                    <p:set>
                                      <p:cBhvr>
                                        <p:cTn id="80" dur="1" fill="hold">
                                          <p:stCondLst>
                                            <p:cond delay="0"/>
                                          </p:stCondLst>
                                        </p:cTn>
                                        <p:tgtEl>
                                          <p:spTgt spid="63"/>
                                        </p:tgtEl>
                                        <p:attrNameLst>
                                          <p:attrName>style.visibility</p:attrName>
                                        </p:attrNameLst>
                                      </p:cBhvr>
                                      <p:to>
                                        <p:strVal val="visible"/>
                                      </p:to>
                                    </p:set>
                                    <p:animEffect transition="in" filter="wipe(up)">
                                      <p:cBhvr>
                                        <p:cTn id="81" dur="500"/>
                                        <p:tgtEl>
                                          <p:spTgt spid="63"/>
                                        </p:tgtEl>
                                      </p:cBhvr>
                                    </p:animEffect>
                                  </p:childTnLst>
                                </p:cTn>
                              </p:par>
                              <p:par>
                                <p:cTn id="82" presetID="22" presetClass="entr" presetSubtype="2" fill="hold" nodeType="withEffect">
                                  <p:stCondLst>
                                    <p:cond delay="0"/>
                                  </p:stCondLst>
                                  <p:childTnLst>
                                    <p:set>
                                      <p:cBhvr>
                                        <p:cTn id="83" dur="1" fill="hold">
                                          <p:stCondLst>
                                            <p:cond delay="0"/>
                                          </p:stCondLst>
                                        </p:cTn>
                                        <p:tgtEl>
                                          <p:spTgt spid="64"/>
                                        </p:tgtEl>
                                        <p:attrNameLst>
                                          <p:attrName>style.visibility</p:attrName>
                                        </p:attrNameLst>
                                      </p:cBhvr>
                                      <p:to>
                                        <p:strVal val="visible"/>
                                      </p:to>
                                    </p:set>
                                    <p:animEffect transition="in" filter="wipe(right)">
                                      <p:cBhvr>
                                        <p:cTn id="84" dur="500"/>
                                        <p:tgtEl>
                                          <p:spTgt spid="64"/>
                                        </p:tgtEl>
                                      </p:cBhvr>
                                    </p:animEffect>
                                  </p:childTnLst>
                                </p:cTn>
                              </p:par>
                              <p:par>
                                <p:cTn id="85" presetID="42" presetClass="entr" presetSubtype="0" fill="hold" grpId="0" nodeType="withEffect">
                                  <p:stCondLst>
                                    <p:cond delay="100"/>
                                  </p:stCondLst>
                                  <p:childTnLst>
                                    <p:set>
                                      <p:cBhvr>
                                        <p:cTn id="86" dur="1" fill="hold">
                                          <p:stCondLst>
                                            <p:cond delay="0"/>
                                          </p:stCondLst>
                                        </p:cTn>
                                        <p:tgtEl>
                                          <p:spTgt spid="83"/>
                                        </p:tgtEl>
                                        <p:attrNameLst>
                                          <p:attrName>style.visibility</p:attrName>
                                        </p:attrNameLst>
                                      </p:cBhvr>
                                      <p:to>
                                        <p:strVal val="visible"/>
                                      </p:to>
                                    </p:set>
                                    <p:animEffect transition="in" filter="fade">
                                      <p:cBhvr>
                                        <p:cTn id="87" dur="500"/>
                                        <p:tgtEl>
                                          <p:spTgt spid="83"/>
                                        </p:tgtEl>
                                      </p:cBhvr>
                                    </p:animEffect>
                                    <p:anim calcmode="lin" valueType="num">
                                      <p:cBhvr>
                                        <p:cTn id="88" dur="500" fill="hold"/>
                                        <p:tgtEl>
                                          <p:spTgt spid="83"/>
                                        </p:tgtEl>
                                        <p:attrNameLst>
                                          <p:attrName>ppt_x</p:attrName>
                                        </p:attrNameLst>
                                      </p:cBhvr>
                                      <p:tavLst>
                                        <p:tav tm="0">
                                          <p:val>
                                            <p:strVal val="#ppt_x"/>
                                          </p:val>
                                        </p:tav>
                                        <p:tav tm="100000">
                                          <p:val>
                                            <p:strVal val="#ppt_x"/>
                                          </p:val>
                                        </p:tav>
                                      </p:tavLst>
                                    </p:anim>
                                    <p:anim calcmode="lin" valueType="num">
                                      <p:cBhvr>
                                        <p:cTn id="89" dur="500" fill="hold"/>
                                        <p:tgtEl>
                                          <p:spTgt spid="83"/>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100"/>
                                  </p:stCondLst>
                                  <p:childTnLst>
                                    <p:set>
                                      <p:cBhvr>
                                        <p:cTn id="91" dur="1" fill="hold">
                                          <p:stCondLst>
                                            <p:cond delay="0"/>
                                          </p:stCondLst>
                                        </p:cTn>
                                        <p:tgtEl>
                                          <p:spTgt spid="84"/>
                                        </p:tgtEl>
                                        <p:attrNameLst>
                                          <p:attrName>style.visibility</p:attrName>
                                        </p:attrNameLst>
                                      </p:cBhvr>
                                      <p:to>
                                        <p:strVal val="visible"/>
                                      </p:to>
                                    </p:set>
                                    <p:animEffect transition="in" filter="fade">
                                      <p:cBhvr>
                                        <p:cTn id="92" dur="500"/>
                                        <p:tgtEl>
                                          <p:spTgt spid="84"/>
                                        </p:tgtEl>
                                      </p:cBhvr>
                                    </p:animEffect>
                                    <p:anim calcmode="lin" valueType="num">
                                      <p:cBhvr>
                                        <p:cTn id="93" dur="500" fill="hold"/>
                                        <p:tgtEl>
                                          <p:spTgt spid="84"/>
                                        </p:tgtEl>
                                        <p:attrNameLst>
                                          <p:attrName>ppt_x</p:attrName>
                                        </p:attrNameLst>
                                      </p:cBhvr>
                                      <p:tavLst>
                                        <p:tav tm="0">
                                          <p:val>
                                            <p:strVal val="#ppt_x"/>
                                          </p:val>
                                        </p:tav>
                                        <p:tav tm="100000">
                                          <p:val>
                                            <p:strVal val="#ppt_x"/>
                                          </p:val>
                                        </p:tav>
                                      </p:tavLst>
                                    </p:anim>
                                    <p:anim calcmode="lin" valueType="num">
                                      <p:cBhvr>
                                        <p:cTn id="94" dur="500" fill="hold"/>
                                        <p:tgtEl>
                                          <p:spTgt spid="84"/>
                                        </p:tgtEl>
                                        <p:attrNameLst>
                                          <p:attrName>ppt_y</p:attrName>
                                        </p:attrNameLst>
                                      </p:cBhvr>
                                      <p:tavLst>
                                        <p:tav tm="0">
                                          <p:val>
                                            <p:strVal val="#ppt_y+.1"/>
                                          </p:val>
                                        </p:tav>
                                        <p:tav tm="100000">
                                          <p:val>
                                            <p:strVal val="#ppt_y"/>
                                          </p:val>
                                        </p:tav>
                                      </p:tavLst>
                                    </p:anim>
                                  </p:childTnLst>
                                </p:cTn>
                              </p:par>
                            </p:childTnLst>
                          </p:cTn>
                        </p:par>
                        <p:par>
                          <p:cTn id="95" fill="hold">
                            <p:stCondLst>
                              <p:cond delay="3500"/>
                            </p:stCondLst>
                            <p:childTnLst>
                              <p:par>
                                <p:cTn id="96" presetID="22" presetClass="entr" presetSubtype="1" fill="hold" nodeType="afterEffect">
                                  <p:stCondLst>
                                    <p:cond delay="0"/>
                                  </p:stCondLst>
                                  <p:childTnLst>
                                    <p:set>
                                      <p:cBhvr>
                                        <p:cTn id="97" dur="1" fill="hold">
                                          <p:stCondLst>
                                            <p:cond delay="0"/>
                                          </p:stCondLst>
                                        </p:cTn>
                                        <p:tgtEl>
                                          <p:spTgt spid="61"/>
                                        </p:tgtEl>
                                        <p:attrNameLst>
                                          <p:attrName>style.visibility</p:attrName>
                                        </p:attrNameLst>
                                      </p:cBhvr>
                                      <p:to>
                                        <p:strVal val="visible"/>
                                      </p:to>
                                    </p:set>
                                    <p:animEffect transition="in" filter="wipe(up)">
                                      <p:cBhvr>
                                        <p:cTn id="98" dur="500"/>
                                        <p:tgtEl>
                                          <p:spTgt spid="61"/>
                                        </p:tgtEl>
                                      </p:cBhvr>
                                    </p:animEffect>
                                  </p:childTnLst>
                                </p:cTn>
                              </p:par>
                              <p:par>
                                <p:cTn id="99" presetID="22" presetClass="entr" presetSubtype="2" fill="hold" nodeType="withEffect">
                                  <p:stCondLst>
                                    <p:cond delay="0"/>
                                  </p:stCondLst>
                                  <p:childTnLst>
                                    <p:set>
                                      <p:cBhvr>
                                        <p:cTn id="100" dur="1" fill="hold">
                                          <p:stCondLst>
                                            <p:cond delay="0"/>
                                          </p:stCondLst>
                                        </p:cTn>
                                        <p:tgtEl>
                                          <p:spTgt spid="66"/>
                                        </p:tgtEl>
                                        <p:attrNameLst>
                                          <p:attrName>style.visibility</p:attrName>
                                        </p:attrNameLst>
                                      </p:cBhvr>
                                      <p:to>
                                        <p:strVal val="visible"/>
                                      </p:to>
                                    </p:set>
                                    <p:animEffect transition="in" filter="wipe(right)">
                                      <p:cBhvr>
                                        <p:cTn id="101" dur="500"/>
                                        <p:tgtEl>
                                          <p:spTgt spid="66"/>
                                        </p:tgtEl>
                                      </p:cBhvr>
                                    </p:animEffect>
                                  </p:childTnLst>
                                </p:cTn>
                              </p:par>
                              <p:par>
                                <p:cTn id="102" presetID="42" presetClass="entr" presetSubtype="0" fill="hold" grpId="0" nodeType="withEffect">
                                  <p:stCondLst>
                                    <p:cond delay="100"/>
                                  </p:stCondLst>
                                  <p:childTnLst>
                                    <p:set>
                                      <p:cBhvr>
                                        <p:cTn id="103" dur="1" fill="hold">
                                          <p:stCondLst>
                                            <p:cond delay="0"/>
                                          </p:stCondLst>
                                        </p:cTn>
                                        <p:tgtEl>
                                          <p:spTgt spid="77"/>
                                        </p:tgtEl>
                                        <p:attrNameLst>
                                          <p:attrName>style.visibility</p:attrName>
                                        </p:attrNameLst>
                                      </p:cBhvr>
                                      <p:to>
                                        <p:strVal val="visible"/>
                                      </p:to>
                                    </p:set>
                                    <p:animEffect transition="in" filter="fade">
                                      <p:cBhvr>
                                        <p:cTn id="104" dur="500"/>
                                        <p:tgtEl>
                                          <p:spTgt spid="77"/>
                                        </p:tgtEl>
                                      </p:cBhvr>
                                    </p:animEffect>
                                    <p:anim calcmode="lin" valueType="num">
                                      <p:cBhvr>
                                        <p:cTn id="105" dur="500" fill="hold"/>
                                        <p:tgtEl>
                                          <p:spTgt spid="77"/>
                                        </p:tgtEl>
                                        <p:attrNameLst>
                                          <p:attrName>ppt_x</p:attrName>
                                        </p:attrNameLst>
                                      </p:cBhvr>
                                      <p:tavLst>
                                        <p:tav tm="0">
                                          <p:val>
                                            <p:strVal val="#ppt_x"/>
                                          </p:val>
                                        </p:tav>
                                        <p:tav tm="100000">
                                          <p:val>
                                            <p:strVal val="#ppt_x"/>
                                          </p:val>
                                        </p:tav>
                                      </p:tavLst>
                                    </p:anim>
                                    <p:anim calcmode="lin" valueType="num">
                                      <p:cBhvr>
                                        <p:cTn id="106" dur="500" fill="hold"/>
                                        <p:tgtEl>
                                          <p:spTgt spid="77"/>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100"/>
                                  </p:stCondLst>
                                  <p:childTnLst>
                                    <p:set>
                                      <p:cBhvr>
                                        <p:cTn id="108" dur="1" fill="hold">
                                          <p:stCondLst>
                                            <p:cond delay="0"/>
                                          </p:stCondLst>
                                        </p:cTn>
                                        <p:tgtEl>
                                          <p:spTgt spid="78"/>
                                        </p:tgtEl>
                                        <p:attrNameLst>
                                          <p:attrName>style.visibility</p:attrName>
                                        </p:attrNameLst>
                                      </p:cBhvr>
                                      <p:to>
                                        <p:strVal val="visible"/>
                                      </p:to>
                                    </p:set>
                                    <p:animEffect transition="in" filter="fade">
                                      <p:cBhvr>
                                        <p:cTn id="109" dur="500"/>
                                        <p:tgtEl>
                                          <p:spTgt spid="78"/>
                                        </p:tgtEl>
                                      </p:cBhvr>
                                    </p:animEffect>
                                    <p:anim calcmode="lin" valueType="num">
                                      <p:cBhvr>
                                        <p:cTn id="110" dur="500" fill="hold"/>
                                        <p:tgtEl>
                                          <p:spTgt spid="78"/>
                                        </p:tgtEl>
                                        <p:attrNameLst>
                                          <p:attrName>ppt_x</p:attrName>
                                        </p:attrNameLst>
                                      </p:cBhvr>
                                      <p:tavLst>
                                        <p:tav tm="0">
                                          <p:val>
                                            <p:strVal val="#ppt_x"/>
                                          </p:val>
                                        </p:tav>
                                        <p:tav tm="100000">
                                          <p:val>
                                            <p:strVal val="#ppt_x"/>
                                          </p:val>
                                        </p:tav>
                                      </p:tavLst>
                                    </p:anim>
                                    <p:anim calcmode="lin" valueType="num">
                                      <p:cBhvr>
                                        <p:cTn id="111" dur="500" fill="hold"/>
                                        <p:tgtEl>
                                          <p:spTgt spid="7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0" grpId="0"/>
      <p:bldP spid="77" grpId="0"/>
      <p:bldP spid="78" grpId="0"/>
      <p:bldP spid="79" grpId="0"/>
      <p:bldP spid="80" grpId="0"/>
      <p:bldP spid="81" grpId="0"/>
      <p:bldP spid="82" grpId="0"/>
      <p:bldP spid="83" grpId="0"/>
      <p:bldP spid="84" grpId="0"/>
      <p:bldP spid="85" grpId="0"/>
      <p:bldP spid="86" grpId="0"/>
      <p:bldP spid="87" grpId="0"/>
      <p:bldP spid="88" grpId="0"/>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reeform 5"/>
          <p:cNvSpPr/>
          <p:nvPr/>
        </p:nvSpPr>
        <p:spPr bwMode="auto">
          <a:xfrm>
            <a:off x="1311275" y="2597150"/>
            <a:ext cx="4413250" cy="1511300"/>
          </a:xfrm>
          <a:custGeom>
            <a:avLst/>
            <a:gdLst>
              <a:gd name="T0" fmla="*/ 1136 w 1174"/>
              <a:gd name="T1" fmla="*/ 391 h 401"/>
              <a:gd name="T2" fmla="*/ 1094 w 1174"/>
              <a:gd name="T3" fmla="*/ 370 h 401"/>
              <a:gd name="T4" fmla="*/ 1055 w 1174"/>
              <a:gd name="T5" fmla="*/ 346 h 401"/>
              <a:gd name="T6" fmla="*/ 1016 w 1174"/>
              <a:gd name="T7" fmla="*/ 321 h 401"/>
              <a:gd name="T8" fmla="*/ 980 w 1174"/>
              <a:gd name="T9" fmla="*/ 294 h 401"/>
              <a:gd name="T10" fmla="*/ 944 w 1174"/>
              <a:gd name="T11" fmla="*/ 265 h 401"/>
              <a:gd name="T12" fmla="*/ 910 w 1174"/>
              <a:gd name="T13" fmla="*/ 235 h 401"/>
              <a:gd name="T14" fmla="*/ 876 w 1174"/>
              <a:gd name="T15" fmla="*/ 204 h 401"/>
              <a:gd name="T16" fmla="*/ 858 w 1174"/>
              <a:gd name="T17" fmla="*/ 186 h 401"/>
              <a:gd name="T18" fmla="*/ 858 w 1174"/>
              <a:gd name="T19" fmla="*/ 185 h 401"/>
              <a:gd name="T20" fmla="*/ 853 w 1174"/>
              <a:gd name="T21" fmla="*/ 181 h 401"/>
              <a:gd name="T22" fmla="*/ 837 w 1174"/>
              <a:gd name="T23" fmla="*/ 168 h 401"/>
              <a:gd name="T24" fmla="*/ 819 w 1174"/>
              <a:gd name="T25" fmla="*/ 157 h 401"/>
              <a:gd name="T26" fmla="*/ 810 w 1174"/>
              <a:gd name="T27" fmla="*/ 152 h 401"/>
              <a:gd name="T28" fmla="*/ 771 w 1174"/>
              <a:gd name="T29" fmla="*/ 134 h 401"/>
              <a:gd name="T30" fmla="*/ 756 w 1174"/>
              <a:gd name="T31" fmla="*/ 129 h 401"/>
              <a:gd name="T32" fmla="*/ 730 w 1174"/>
              <a:gd name="T33" fmla="*/ 121 h 401"/>
              <a:gd name="T34" fmla="*/ 698 w 1174"/>
              <a:gd name="T35" fmla="*/ 112 h 401"/>
              <a:gd name="T36" fmla="*/ 666 w 1174"/>
              <a:gd name="T37" fmla="*/ 106 h 401"/>
              <a:gd name="T38" fmla="*/ 622 w 1174"/>
              <a:gd name="T39" fmla="*/ 99 h 401"/>
              <a:gd name="T40" fmla="*/ 578 w 1174"/>
              <a:gd name="T41" fmla="*/ 94 h 401"/>
              <a:gd name="T42" fmla="*/ 535 w 1174"/>
              <a:gd name="T43" fmla="*/ 90 h 401"/>
              <a:gd name="T44" fmla="*/ 466 w 1174"/>
              <a:gd name="T45" fmla="*/ 89 h 401"/>
              <a:gd name="T46" fmla="*/ 432 w 1174"/>
              <a:gd name="T47" fmla="*/ 86 h 401"/>
              <a:gd name="T48" fmla="*/ 364 w 1174"/>
              <a:gd name="T49" fmla="*/ 79 h 401"/>
              <a:gd name="T50" fmla="*/ 297 w 1174"/>
              <a:gd name="T51" fmla="*/ 70 h 401"/>
              <a:gd name="T52" fmla="*/ 230 w 1174"/>
              <a:gd name="T53" fmla="*/ 58 h 401"/>
              <a:gd name="T54" fmla="*/ 164 w 1174"/>
              <a:gd name="T55" fmla="*/ 44 h 401"/>
              <a:gd name="T56" fmla="*/ 114 w 1174"/>
              <a:gd name="T57" fmla="*/ 32 h 401"/>
              <a:gd name="T58" fmla="*/ 65 w 1174"/>
              <a:gd name="T59" fmla="*/ 19 h 401"/>
              <a:gd name="T60" fmla="*/ 0 w 1174"/>
              <a:gd name="T61" fmla="*/ 0 h 401"/>
              <a:gd name="T62" fmla="*/ 66 w 1174"/>
              <a:gd name="T63" fmla="*/ 16 h 401"/>
              <a:gd name="T64" fmla="*/ 115 w 1174"/>
              <a:gd name="T65" fmla="*/ 28 h 401"/>
              <a:gd name="T66" fmla="*/ 165 w 1174"/>
              <a:gd name="T67" fmla="*/ 38 h 401"/>
              <a:gd name="T68" fmla="*/ 232 w 1174"/>
              <a:gd name="T69" fmla="*/ 49 h 401"/>
              <a:gd name="T70" fmla="*/ 299 w 1174"/>
              <a:gd name="T71" fmla="*/ 58 h 401"/>
              <a:gd name="T72" fmla="*/ 366 w 1174"/>
              <a:gd name="T73" fmla="*/ 65 h 401"/>
              <a:gd name="T74" fmla="*/ 433 w 1174"/>
              <a:gd name="T75" fmla="*/ 70 h 401"/>
              <a:gd name="T76" fmla="*/ 467 w 1174"/>
              <a:gd name="T77" fmla="*/ 71 h 401"/>
              <a:gd name="T78" fmla="*/ 533 w 1174"/>
              <a:gd name="T79" fmla="*/ 70 h 401"/>
              <a:gd name="T80" fmla="*/ 534 w 1174"/>
              <a:gd name="T81" fmla="*/ 70 h 401"/>
              <a:gd name="T82" fmla="*/ 602 w 1174"/>
              <a:gd name="T83" fmla="*/ 73 h 401"/>
              <a:gd name="T84" fmla="*/ 647 w 1174"/>
              <a:gd name="T85" fmla="*/ 77 h 401"/>
              <a:gd name="T86" fmla="*/ 692 w 1174"/>
              <a:gd name="T87" fmla="*/ 84 h 401"/>
              <a:gd name="T88" fmla="*/ 715 w 1174"/>
              <a:gd name="T89" fmla="*/ 88 h 401"/>
              <a:gd name="T90" fmla="*/ 759 w 1174"/>
              <a:gd name="T91" fmla="*/ 99 h 401"/>
              <a:gd name="T92" fmla="*/ 770 w 1174"/>
              <a:gd name="T93" fmla="*/ 102 h 401"/>
              <a:gd name="T94" fmla="*/ 803 w 1174"/>
              <a:gd name="T95" fmla="*/ 114 h 401"/>
              <a:gd name="T96" fmla="*/ 830 w 1174"/>
              <a:gd name="T97" fmla="*/ 126 h 401"/>
              <a:gd name="T98" fmla="*/ 845 w 1174"/>
              <a:gd name="T99" fmla="*/ 134 h 401"/>
              <a:gd name="T100" fmla="*/ 866 w 1174"/>
              <a:gd name="T101" fmla="*/ 148 h 401"/>
              <a:gd name="T102" fmla="*/ 880 w 1174"/>
              <a:gd name="T103" fmla="*/ 160 h 401"/>
              <a:gd name="T104" fmla="*/ 884 w 1174"/>
              <a:gd name="T105" fmla="*/ 164 h 401"/>
              <a:gd name="T106" fmla="*/ 884 w 1174"/>
              <a:gd name="T107" fmla="*/ 164 h 401"/>
              <a:gd name="T108" fmla="*/ 917 w 1174"/>
              <a:gd name="T109" fmla="*/ 193 h 401"/>
              <a:gd name="T110" fmla="*/ 951 w 1174"/>
              <a:gd name="T111" fmla="*/ 221 h 401"/>
              <a:gd name="T112" fmla="*/ 986 w 1174"/>
              <a:gd name="T113" fmla="*/ 248 h 401"/>
              <a:gd name="T114" fmla="*/ 1022 w 1174"/>
              <a:gd name="T115" fmla="*/ 274 h 401"/>
              <a:gd name="T116" fmla="*/ 1059 w 1174"/>
              <a:gd name="T117" fmla="*/ 298 h 401"/>
              <a:gd name="T118" fmla="*/ 1096 w 1174"/>
              <a:gd name="T119" fmla="*/ 320 h 401"/>
              <a:gd name="T120" fmla="*/ 1135 w 1174"/>
              <a:gd name="T121" fmla="*/ 339 h 401"/>
              <a:gd name="T122" fmla="*/ 1174 w 1174"/>
              <a:gd name="T123" fmla="*/ 355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4" h="401">
                <a:moveTo>
                  <a:pt x="1158" y="401"/>
                </a:moveTo>
                <a:cubicBezTo>
                  <a:pt x="1150" y="398"/>
                  <a:pt x="1143" y="394"/>
                  <a:pt x="1136" y="391"/>
                </a:cubicBezTo>
                <a:cubicBezTo>
                  <a:pt x="1129" y="388"/>
                  <a:pt x="1122" y="385"/>
                  <a:pt x="1115" y="381"/>
                </a:cubicBezTo>
                <a:cubicBezTo>
                  <a:pt x="1108" y="377"/>
                  <a:pt x="1101" y="374"/>
                  <a:pt x="1094" y="370"/>
                </a:cubicBezTo>
                <a:cubicBezTo>
                  <a:pt x="1087" y="366"/>
                  <a:pt x="1081" y="362"/>
                  <a:pt x="1074" y="358"/>
                </a:cubicBezTo>
                <a:cubicBezTo>
                  <a:pt x="1068" y="355"/>
                  <a:pt x="1061" y="350"/>
                  <a:pt x="1055" y="346"/>
                </a:cubicBezTo>
                <a:cubicBezTo>
                  <a:pt x="1048" y="342"/>
                  <a:pt x="1042" y="338"/>
                  <a:pt x="1035" y="334"/>
                </a:cubicBezTo>
                <a:cubicBezTo>
                  <a:pt x="1029" y="330"/>
                  <a:pt x="1023" y="325"/>
                  <a:pt x="1016" y="321"/>
                </a:cubicBezTo>
                <a:cubicBezTo>
                  <a:pt x="1010" y="316"/>
                  <a:pt x="1004" y="312"/>
                  <a:pt x="998" y="307"/>
                </a:cubicBezTo>
                <a:cubicBezTo>
                  <a:pt x="980" y="294"/>
                  <a:pt x="980" y="294"/>
                  <a:pt x="980" y="294"/>
                </a:cubicBezTo>
                <a:cubicBezTo>
                  <a:pt x="974" y="289"/>
                  <a:pt x="968" y="284"/>
                  <a:pt x="962" y="279"/>
                </a:cubicBezTo>
                <a:cubicBezTo>
                  <a:pt x="956" y="275"/>
                  <a:pt x="950" y="270"/>
                  <a:pt x="944" y="265"/>
                </a:cubicBezTo>
                <a:cubicBezTo>
                  <a:pt x="927" y="250"/>
                  <a:pt x="927" y="250"/>
                  <a:pt x="927" y="250"/>
                </a:cubicBezTo>
                <a:cubicBezTo>
                  <a:pt x="921" y="245"/>
                  <a:pt x="915" y="240"/>
                  <a:pt x="910" y="235"/>
                </a:cubicBezTo>
                <a:cubicBezTo>
                  <a:pt x="893" y="220"/>
                  <a:pt x="893" y="220"/>
                  <a:pt x="893" y="220"/>
                </a:cubicBezTo>
                <a:cubicBezTo>
                  <a:pt x="887" y="215"/>
                  <a:pt x="882" y="209"/>
                  <a:pt x="876" y="204"/>
                </a:cubicBezTo>
                <a:cubicBezTo>
                  <a:pt x="860" y="188"/>
                  <a:pt x="860" y="188"/>
                  <a:pt x="860" y="188"/>
                </a:cubicBezTo>
                <a:cubicBezTo>
                  <a:pt x="858" y="186"/>
                  <a:pt x="858" y="186"/>
                  <a:pt x="858" y="186"/>
                </a:cubicBezTo>
                <a:cubicBezTo>
                  <a:pt x="858" y="186"/>
                  <a:pt x="858" y="186"/>
                  <a:pt x="858" y="186"/>
                </a:cubicBezTo>
                <a:cubicBezTo>
                  <a:pt x="858" y="185"/>
                  <a:pt x="858" y="185"/>
                  <a:pt x="858" y="185"/>
                </a:cubicBezTo>
                <a:cubicBezTo>
                  <a:pt x="857" y="185"/>
                  <a:pt x="857" y="184"/>
                  <a:pt x="856" y="184"/>
                </a:cubicBezTo>
                <a:cubicBezTo>
                  <a:pt x="853" y="181"/>
                  <a:pt x="853" y="181"/>
                  <a:pt x="853" y="181"/>
                </a:cubicBezTo>
                <a:cubicBezTo>
                  <a:pt x="850" y="179"/>
                  <a:pt x="848" y="176"/>
                  <a:pt x="845" y="174"/>
                </a:cubicBezTo>
                <a:cubicBezTo>
                  <a:pt x="843" y="172"/>
                  <a:pt x="840" y="170"/>
                  <a:pt x="837" y="168"/>
                </a:cubicBezTo>
                <a:cubicBezTo>
                  <a:pt x="829" y="162"/>
                  <a:pt x="829" y="162"/>
                  <a:pt x="829" y="162"/>
                </a:cubicBezTo>
                <a:cubicBezTo>
                  <a:pt x="819" y="157"/>
                  <a:pt x="819" y="157"/>
                  <a:pt x="819" y="157"/>
                </a:cubicBezTo>
                <a:cubicBezTo>
                  <a:pt x="815" y="154"/>
                  <a:pt x="815" y="154"/>
                  <a:pt x="815" y="154"/>
                </a:cubicBezTo>
                <a:cubicBezTo>
                  <a:pt x="810" y="152"/>
                  <a:pt x="810" y="152"/>
                  <a:pt x="810" y="152"/>
                </a:cubicBezTo>
                <a:cubicBezTo>
                  <a:pt x="804" y="149"/>
                  <a:pt x="798" y="145"/>
                  <a:pt x="791" y="143"/>
                </a:cubicBezTo>
                <a:cubicBezTo>
                  <a:pt x="784" y="140"/>
                  <a:pt x="778" y="137"/>
                  <a:pt x="771" y="134"/>
                </a:cubicBezTo>
                <a:cubicBezTo>
                  <a:pt x="761" y="131"/>
                  <a:pt x="761" y="131"/>
                  <a:pt x="761" y="131"/>
                </a:cubicBezTo>
                <a:cubicBezTo>
                  <a:pt x="756" y="129"/>
                  <a:pt x="756" y="129"/>
                  <a:pt x="756" y="129"/>
                </a:cubicBezTo>
                <a:cubicBezTo>
                  <a:pt x="751" y="127"/>
                  <a:pt x="751" y="127"/>
                  <a:pt x="751" y="127"/>
                </a:cubicBezTo>
                <a:cubicBezTo>
                  <a:pt x="730" y="121"/>
                  <a:pt x="730" y="121"/>
                  <a:pt x="730" y="121"/>
                </a:cubicBezTo>
                <a:cubicBezTo>
                  <a:pt x="709" y="115"/>
                  <a:pt x="709" y="115"/>
                  <a:pt x="709" y="115"/>
                </a:cubicBezTo>
                <a:cubicBezTo>
                  <a:pt x="705" y="114"/>
                  <a:pt x="701" y="113"/>
                  <a:pt x="698" y="112"/>
                </a:cubicBezTo>
                <a:cubicBezTo>
                  <a:pt x="687" y="110"/>
                  <a:pt x="687" y="110"/>
                  <a:pt x="687" y="110"/>
                </a:cubicBezTo>
                <a:cubicBezTo>
                  <a:pt x="666" y="106"/>
                  <a:pt x="666" y="106"/>
                  <a:pt x="666" y="106"/>
                </a:cubicBezTo>
                <a:cubicBezTo>
                  <a:pt x="658" y="104"/>
                  <a:pt x="651" y="103"/>
                  <a:pt x="644" y="102"/>
                </a:cubicBezTo>
                <a:cubicBezTo>
                  <a:pt x="636" y="101"/>
                  <a:pt x="629" y="100"/>
                  <a:pt x="622" y="99"/>
                </a:cubicBezTo>
                <a:cubicBezTo>
                  <a:pt x="600" y="96"/>
                  <a:pt x="600" y="96"/>
                  <a:pt x="600" y="96"/>
                </a:cubicBezTo>
                <a:cubicBezTo>
                  <a:pt x="593" y="95"/>
                  <a:pt x="585" y="94"/>
                  <a:pt x="578" y="94"/>
                </a:cubicBezTo>
                <a:cubicBezTo>
                  <a:pt x="534" y="90"/>
                  <a:pt x="534" y="90"/>
                  <a:pt x="534" y="90"/>
                </a:cubicBezTo>
                <a:cubicBezTo>
                  <a:pt x="535" y="90"/>
                  <a:pt x="535" y="90"/>
                  <a:pt x="535" y="90"/>
                </a:cubicBezTo>
                <a:cubicBezTo>
                  <a:pt x="523" y="91"/>
                  <a:pt x="512" y="90"/>
                  <a:pt x="500" y="90"/>
                </a:cubicBezTo>
                <a:cubicBezTo>
                  <a:pt x="489" y="90"/>
                  <a:pt x="477" y="89"/>
                  <a:pt x="466" y="89"/>
                </a:cubicBezTo>
                <a:cubicBezTo>
                  <a:pt x="449" y="88"/>
                  <a:pt x="449" y="88"/>
                  <a:pt x="449" y="88"/>
                </a:cubicBezTo>
                <a:cubicBezTo>
                  <a:pt x="432" y="86"/>
                  <a:pt x="432" y="86"/>
                  <a:pt x="432" y="86"/>
                </a:cubicBezTo>
                <a:cubicBezTo>
                  <a:pt x="421" y="85"/>
                  <a:pt x="409" y="84"/>
                  <a:pt x="398" y="83"/>
                </a:cubicBezTo>
                <a:cubicBezTo>
                  <a:pt x="387" y="82"/>
                  <a:pt x="375" y="81"/>
                  <a:pt x="364" y="79"/>
                </a:cubicBezTo>
                <a:cubicBezTo>
                  <a:pt x="353" y="78"/>
                  <a:pt x="342" y="76"/>
                  <a:pt x="331" y="75"/>
                </a:cubicBezTo>
                <a:cubicBezTo>
                  <a:pt x="319" y="73"/>
                  <a:pt x="308" y="72"/>
                  <a:pt x="297" y="70"/>
                </a:cubicBezTo>
                <a:cubicBezTo>
                  <a:pt x="263" y="64"/>
                  <a:pt x="263" y="64"/>
                  <a:pt x="263" y="64"/>
                </a:cubicBezTo>
                <a:cubicBezTo>
                  <a:pt x="230" y="58"/>
                  <a:pt x="230" y="58"/>
                  <a:pt x="230" y="58"/>
                </a:cubicBezTo>
                <a:cubicBezTo>
                  <a:pt x="219" y="56"/>
                  <a:pt x="208" y="53"/>
                  <a:pt x="197" y="51"/>
                </a:cubicBezTo>
                <a:cubicBezTo>
                  <a:pt x="186" y="49"/>
                  <a:pt x="175" y="46"/>
                  <a:pt x="164" y="44"/>
                </a:cubicBezTo>
                <a:cubicBezTo>
                  <a:pt x="131" y="36"/>
                  <a:pt x="131" y="36"/>
                  <a:pt x="131" y="36"/>
                </a:cubicBezTo>
                <a:cubicBezTo>
                  <a:pt x="114" y="32"/>
                  <a:pt x="114" y="32"/>
                  <a:pt x="114" y="32"/>
                </a:cubicBezTo>
                <a:cubicBezTo>
                  <a:pt x="98" y="28"/>
                  <a:pt x="98" y="28"/>
                  <a:pt x="98" y="28"/>
                </a:cubicBezTo>
                <a:cubicBezTo>
                  <a:pt x="65" y="19"/>
                  <a:pt x="65" y="19"/>
                  <a:pt x="65" y="19"/>
                </a:cubicBezTo>
                <a:cubicBezTo>
                  <a:pt x="54" y="16"/>
                  <a:pt x="43" y="13"/>
                  <a:pt x="32" y="10"/>
                </a:cubicBezTo>
                <a:cubicBezTo>
                  <a:pt x="0" y="0"/>
                  <a:pt x="0" y="0"/>
                  <a:pt x="0" y="0"/>
                </a:cubicBezTo>
                <a:cubicBezTo>
                  <a:pt x="33" y="8"/>
                  <a:pt x="33" y="8"/>
                  <a:pt x="33" y="8"/>
                </a:cubicBezTo>
                <a:cubicBezTo>
                  <a:pt x="44" y="11"/>
                  <a:pt x="55" y="14"/>
                  <a:pt x="66" y="16"/>
                </a:cubicBezTo>
                <a:cubicBezTo>
                  <a:pt x="99" y="24"/>
                  <a:pt x="99" y="24"/>
                  <a:pt x="99" y="24"/>
                </a:cubicBezTo>
                <a:cubicBezTo>
                  <a:pt x="115" y="28"/>
                  <a:pt x="115" y="28"/>
                  <a:pt x="115" y="28"/>
                </a:cubicBezTo>
                <a:cubicBezTo>
                  <a:pt x="132" y="31"/>
                  <a:pt x="132" y="31"/>
                  <a:pt x="132" y="31"/>
                </a:cubicBezTo>
                <a:cubicBezTo>
                  <a:pt x="165" y="38"/>
                  <a:pt x="165" y="38"/>
                  <a:pt x="165" y="38"/>
                </a:cubicBezTo>
                <a:cubicBezTo>
                  <a:pt x="176" y="40"/>
                  <a:pt x="187" y="41"/>
                  <a:pt x="198" y="43"/>
                </a:cubicBezTo>
                <a:cubicBezTo>
                  <a:pt x="209" y="45"/>
                  <a:pt x="220" y="47"/>
                  <a:pt x="232" y="49"/>
                </a:cubicBezTo>
                <a:cubicBezTo>
                  <a:pt x="265" y="54"/>
                  <a:pt x="265" y="54"/>
                  <a:pt x="265" y="54"/>
                </a:cubicBezTo>
                <a:cubicBezTo>
                  <a:pt x="299" y="58"/>
                  <a:pt x="299" y="58"/>
                  <a:pt x="299" y="58"/>
                </a:cubicBezTo>
                <a:cubicBezTo>
                  <a:pt x="310" y="60"/>
                  <a:pt x="321" y="61"/>
                  <a:pt x="332" y="62"/>
                </a:cubicBezTo>
                <a:cubicBezTo>
                  <a:pt x="343" y="63"/>
                  <a:pt x="354" y="64"/>
                  <a:pt x="366" y="65"/>
                </a:cubicBezTo>
                <a:cubicBezTo>
                  <a:pt x="377" y="66"/>
                  <a:pt x="388" y="67"/>
                  <a:pt x="399" y="68"/>
                </a:cubicBezTo>
                <a:cubicBezTo>
                  <a:pt x="411" y="68"/>
                  <a:pt x="422" y="69"/>
                  <a:pt x="433" y="70"/>
                </a:cubicBezTo>
                <a:cubicBezTo>
                  <a:pt x="450" y="70"/>
                  <a:pt x="450" y="70"/>
                  <a:pt x="450" y="70"/>
                </a:cubicBezTo>
                <a:cubicBezTo>
                  <a:pt x="467" y="71"/>
                  <a:pt x="467" y="71"/>
                  <a:pt x="467" y="71"/>
                </a:cubicBezTo>
                <a:cubicBezTo>
                  <a:pt x="478" y="71"/>
                  <a:pt x="489" y="71"/>
                  <a:pt x="500" y="71"/>
                </a:cubicBezTo>
                <a:cubicBezTo>
                  <a:pt x="511" y="71"/>
                  <a:pt x="523" y="70"/>
                  <a:pt x="533" y="70"/>
                </a:cubicBezTo>
                <a:cubicBezTo>
                  <a:pt x="534" y="70"/>
                  <a:pt x="534" y="70"/>
                  <a:pt x="534" y="70"/>
                </a:cubicBezTo>
                <a:cubicBezTo>
                  <a:pt x="534" y="70"/>
                  <a:pt x="534" y="70"/>
                  <a:pt x="534" y="70"/>
                </a:cubicBezTo>
                <a:cubicBezTo>
                  <a:pt x="580" y="71"/>
                  <a:pt x="580" y="71"/>
                  <a:pt x="580" y="71"/>
                </a:cubicBezTo>
                <a:cubicBezTo>
                  <a:pt x="587" y="72"/>
                  <a:pt x="595" y="72"/>
                  <a:pt x="602" y="73"/>
                </a:cubicBezTo>
                <a:cubicBezTo>
                  <a:pt x="625" y="75"/>
                  <a:pt x="625" y="75"/>
                  <a:pt x="625" y="75"/>
                </a:cubicBezTo>
                <a:cubicBezTo>
                  <a:pt x="632" y="75"/>
                  <a:pt x="640" y="76"/>
                  <a:pt x="647" y="77"/>
                </a:cubicBezTo>
                <a:cubicBezTo>
                  <a:pt x="655" y="78"/>
                  <a:pt x="662" y="79"/>
                  <a:pt x="670" y="80"/>
                </a:cubicBezTo>
                <a:cubicBezTo>
                  <a:pt x="692" y="84"/>
                  <a:pt x="692" y="84"/>
                  <a:pt x="692" y="84"/>
                </a:cubicBezTo>
                <a:cubicBezTo>
                  <a:pt x="703" y="86"/>
                  <a:pt x="703" y="86"/>
                  <a:pt x="703" y="86"/>
                </a:cubicBezTo>
                <a:cubicBezTo>
                  <a:pt x="707" y="87"/>
                  <a:pt x="711" y="87"/>
                  <a:pt x="715" y="88"/>
                </a:cubicBezTo>
                <a:cubicBezTo>
                  <a:pt x="737" y="93"/>
                  <a:pt x="737" y="93"/>
                  <a:pt x="737" y="93"/>
                </a:cubicBezTo>
                <a:cubicBezTo>
                  <a:pt x="759" y="99"/>
                  <a:pt x="759" y="99"/>
                  <a:pt x="759" y="99"/>
                </a:cubicBezTo>
                <a:cubicBezTo>
                  <a:pt x="765" y="101"/>
                  <a:pt x="765" y="101"/>
                  <a:pt x="765" y="101"/>
                </a:cubicBezTo>
                <a:cubicBezTo>
                  <a:pt x="770" y="102"/>
                  <a:pt x="770" y="102"/>
                  <a:pt x="770" y="102"/>
                </a:cubicBezTo>
                <a:cubicBezTo>
                  <a:pt x="781" y="106"/>
                  <a:pt x="781" y="106"/>
                  <a:pt x="781" y="106"/>
                </a:cubicBezTo>
                <a:cubicBezTo>
                  <a:pt x="789" y="108"/>
                  <a:pt x="796" y="111"/>
                  <a:pt x="803" y="114"/>
                </a:cubicBezTo>
                <a:cubicBezTo>
                  <a:pt x="810" y="117"/>
                  <a:pt x="817" y="120"/>
                  <a:pt x="824" y="124"/>
                </a:cubicBezTo>
                <a:cubicBezTo>
                  <a:pt x="830" y="126"/>
                  <a:pt x="830" y="126"/>
                  <a:pt x="830" y="126"/>
                </a:cubicBezTo>
                <a:cubicBezTo>
                  <a:pt x="835" y="129"/>
                  <a:pt x="835" y="129"/>
                  <a:pt x="835" y="129"/>
                </a:cubicBezTo>
                <a:cubicBezTo>
                  <a:pt x="845" y="134"/>
                  <a:pt x="845" y="134"/>
                  <a:pt x="845" y="134"/>
                </a:cubicBezTo>
                <a:cubicBezTo>
                  <a:pt x="856" y="141"/>
                  <a:pt x="856" y="141"/>
                  <a:pt x="856" y="141"/>
                </a:cubicBezTo>
                <a:cubicBezTo>
                  <a:pt x="859" y="143"/>
                  <a:pt x="862" y="145"/>
                  <a:pt x="866" y="148"/>
                </a:cubicBezTo>
                <a:cubicBezTo>
                  <a:pt x="869" y="150"/>
                  <a:pt x="872" y="153"/>
                  <a:pt x="875" y="155"/>
                </a:cubicBezTo>
                <a:cubicBezTo>
                  <a:pt x="880" y="160"/>
                  <a:pt x="880" y="160"/>
                  <a:pt x="880" y="160"/>
                </a:cubicBezTo>
                <a:cubicBezTo>
                  <a:pt x="881" y="161"/>
                  <a:pt x="882" y="162"/>
                  <a:pt x="883" y="162"/>
                </a:cubicBezTo>
                <a:cubicBezTo>
                  <a:pt x="884" y="164"/>
                  <a:pt x="884" y="164"/>
                  <a:pt x="884" y="164"/>
                </a:cubicBezTo>
                <a:cubicBezTo>
                  <a:pt x="886" y="166"/>
                  <a:pt x="886" y="166"/>
                  <a:pt x="886" y="166"/>
                </a:cubicBezTo>
                <a:cubicBezTo>
                  <a:pt x="884" y="164"/>
                  <a:pt x="884" y="164"/>
                  <a:pt x="884" y="164"/>
                </a:cubicBezTo>
                <a:cubicBezTo>
                  <a:pt x="900" y="178"/>
                  <a:pt x="900" y="178"/>
                  <a:pt x="900" y="178"/>
                </a:cubicBezTo>
                <a:cubicBezTo>
                  <a:pt x="906" y="183"/>
                  <a:pt x="911" y="188"/>
                  <a:pt x="917" y="193"/>
                </a:cubicBezTo>
                <a:cubicBezTo>
                  <a:pt x="934" y="207"/>
                  <a:pt x="934" y="207"/>
                  <a:pt x="934" y="207"/>
                </a:cubicBezTo>
                <a:cubicBezTo>
                  <a:pt x="940" y="212"/>
                  <a:pt x="945" y="217"/>
                  <a:pt x="951" y="221"/>
                </a:cubicBezTo>
                <a:cubicBezTo>
                  <a:pt x="968" y="235"/>
                  <a:pt x="968" y="235"/>
                  <a:pt x="968" y="235"/>
                </a:cubicBezTo>
                <a:cubicBezTo>
                  <a:pt x="974" y="240"/>
                  <a:pt x="980" y="244"/>
                  <a:pt x="986" y="248"/>
                </a:cubicBezTo>
                <a:cubicBezTo>
                  <a:pt x="992" y="253"/>
                  <a:pt x="998" y="257"/>
                  <a:pt x="1004" y="261"/>
                </a:cubicBezTo>
                <a:cubicBezTo>
                  <a:pt x="1022" y="274"/>
                  <a:pt x="1022" y="274"/>
                  <a:pt x="1022" y="274"/>
                </a:cubicBezTo>
                <a:cubicBezTo>
                  <a:pt x="1028" y="278"/>
                  <a:pt x="1034" y="282"/>
                  <a:pt x="1040" y="286"/>
                </a:cubicBezTo>
                <a:cubicBezTo>
                  <a:pt x="1046" y="290"/>
                  <a:pt x="1052" y="294"/>
                  <a:pt x="1059" y="298"/>
                </a:cubicBezTo>
                <a:cubicBezTo>
                  <a:pt x="1065" y="302"/>
                  <a:pt x="1071" y="305"/>
                  <a:pt x="1077" y="309"/>
                </a:cubicBezTo>
                <a:cubicBezTo>
                  <a:pt x="1084" y="313"/>
                  <a:pt x="1090" y="316"/>
                  <a:pt x="1096" y="320"/>
                </a:cubicBezTo>
                <a:cubicBezTo>
                  <a:pt x="1103" y="323"/>
                  <a:pt x="1109" y="327"/>
                  <a:pt x="1115" y="330"/>
                </a:cubicBezTo>
                <a:cubicBezTo>
                  <a:pt x="1122" y="333"/>
                  <a:pt x="1128" y="336"/>
                  <a:pt x="1135" y="339"/>
                </a:cubicBezTo>
                <a:cubicBezTo>
                  <a:pt x="1141" y="342"/>
                  <a:pt x="1148" y="345"/>
                  <a:pt x="1155" y="348"/>
                </a:cubicBezTo>
                <a:cubicBezTo>
                  <a:pt x="1161" y="351"/>
                  <a:pt x="1168" y="353"/>
                  <a:pt x="1174" y="355"/>
                </a:cubicBezTo>
                <a:lnTo>
                  <a:pt x="1158" y="401"/>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11"/>
          <p:cNvSpPr/>
          <p:nvPr/>
        </p:nvSpPr>
        <p:spPr bwMode="auto">
          <a:xfrm>
            <a:off x="1709738" y="4068763"/>
            <a:ext cx="4068762" cy="1298575"/>
          </a:xfrm>
          <a:custGeom>
            <a:avLst/>
            <a:gdLst>
              <a:gd name="T0" fmla="*/ 1060 w 1083"/>
              <a:gd name="T1" fmla="*/ 51 h 345"/>
              <a:gd name="T2" fmla="*/ 1016 w 1083"/>
              <a:gd name="T3" fmla="*/ 46 h 345"/>
              <a:gd name="T4" fmla="*/ 927 w 1083"/>
              <a:gd name="T5" fmla="*/ 46 h 345"/>
              <a:gd name="T6" fmla="*/ 868 w 1083"/>
              <a:gd name="T7" fmla="*/ 53 h 345"/>
              <a:gd name="T8" fmla="*/ 839 w 1083"/>
              <a:gd name="T9" fmla="*/ 58 h 345"/>
              <a:gd name="T10" fmla="*/ 810 w 1083"/>
              <a:gd name="T11" fmla="*/ 65 h 345"/>
              <a:gd name="T12" fmla="*/ 781 w 1083"/>
              <a:gd name="T13" fmla="*/ 73 h 345"/>
              <a:gd name="T14" fmla="*/ 753 w 1083"/>
              <a:gd name="T15" fmla="*/ 82 h 345"/>
              <a:gd name="T16" fmla="*/ 711 w 1083"/>
              <a:gd name="T17" fmla="*/ 99 h 345"/>
              <a:gd name="T18" fmla="*/ 684 w 1083"/>
              <a:gd name="T19" fmla="*/ 111 h 345"/>
              <a:gd name="T20" fmla="*/ 645 w 1083"/>
              <a:gd name="T21" fmla="*/ 133 h 345"/>
              <a:gd name="T22" fmla="*/ 621 w 1083"/>
              <a:gd name="T23" fmla="*/ 148 h 345"/>
              <a:gd name="T24" fmla="*/ 586 w 1083"/>
              <a:gd name="T25" fmla="*/ 172 h 345"/>
              <a:gd name="T26" fmla="*/ 531 w 1083"/>
              <a:gd name="T27" fmla="*/ 202 h 345"/>
              <a:gd name="T28" fmla="*/ 504 w 1083"/>
              <a:gd name="T29" fmla="*/ 216 h 345"/>
              <a:gd name="T30" fmla="*/ 475 w 1083"/>
              <a:gd name="T31" fmla="*/ 229 h 345"/>
              <a:gd name="T32" fmla="*/ 437 w 1083"/>
              <a:gd name="T33" fmla="*/ 245 h 345"/>
              <a:gd name="T34" fmla="*/ 418 w 1083"/>
              <a:gd name="T35" fmla="*/ 252 h 345"/>
              <a:gd name="T36" fmla="*/ 380 w 1083"/>
              <a:gd name="T37" fmla="*/ 266 h 345"/>
              <a:gd name="T38" fmla="*/ 341 w 1083"/>
              <a:gd name="T39" fmla="*/ 278 h 345"/>
              <a:gd name="T40" fmla="*/ 321 w 1083"/>
              <a:gd name="T41" fmla="*/ 284 h 345"/>
              <a:gd name="T42" fmla="*/ 262 w 1083"/>
              <a:gd name="T43" fmla="*/ 300 h 345"/>
              <a:gd name="T44" fmla="*/ 202 w 1083"/>
              <a:gd name="T45" fmla="*/ 314 h 345"/>
              <a:gd name="T46" fmla="*/ 121 w 1083"/>
              <a:gd name="T47" fmla="*/ 329 h 345"/>
              <a:gd name="T48" fmla="*/ 41 w 1083"/>
              <a:gd name="T49" fmla="*/ 340 h 345"/>
              <a:gd name="T50" fmla="*/ 40 w 1083"/>
              <a:gd name="T51" fmla="*/ 339 h 345"/>
              <a:gd name="T52" fmla="*/ 120 w 1083"/>
              <a:gd name="T53" fmla="*/ 324 h 345"/>
              <a:gd name="T54" fmla="*/ 200 w 1083"/>
              <a:gd name="T55" fmla="*/ 306 h 345"/>
              <a:gd name="T56" fmla="*/ 259 w 1083"/>
              <a:gd name="T57" fmla="*/ 290 h 345"/>
              <a:gd name="T58" fmla="*/ 317 w 1083"/>
              <a:gd name="T59" fmla="*/ 271 h 345"/>
              <a:gd name="T60" fmla="*/ 336 w 1083"/>
              <a:gd name="T61" fmla="*/ 265 h 345"/>
              <a:gd name="T62" fmla="*/ 374 w 1083"/>
              <a:gd name="T63" fmla="*/ 251 h 345"/>
              <a:gd name="T64" fmla="*/ 412 w 1083"/>
              <a:gd name="T65" fmla="*/ 235 h 345"/>
              <a:gd name="T66" fmla="*/ 430 w 1083"/>
              <a:gd name="T67" fmla="*/ 227 h 345"/>
              <a:gd name="T68" fmla="*/ 467 w 1083"/>
              <a:gd name="T69" fmla="*/ 210 h 345"/>
              <a:gd name="T70" fmla="*/ 494 w 1083"/>
              <a:gd name="T71" fmla="*/ 196 h 345"/>
              <a:gd name="T72" fmla="*/ 520 w 1083"/>
              <a:gd name="T73" fmla="*/ 182 h 345"/>
              <a:gd name="T74" fmla="*/ 572 w 1083"/>
              <a:gd name="T75" fmla="*/ 150 h 345"/>
              <a:gd name="T76" fmla="*/ 603 w 1083"/>
              <a:gd name="T77" fmla="*/ 127 h 345"/>
              <a:gd name="T78" fmla="*/ 604 w 1083"/>
              <a:gd name="T79" fmla="*/ 127 h 345"/>
              <a:gd name="T80" fmla="*/ 656 w 1083"/>
              <a:gd name="T81" fmla="*/ 92 h 345"/>
              <a:gd name="T82" fmla="*/ 684 w 1083"/>
              <a:gd name="T83" fmla="*/ 77 h 345"/>
              <a:gd name="T84" fmla="*/ 712 w 1083"/>
              <a:gd name="T85" fmla="*/ 63 h 345"/>
              <a:gd name="T86" fmla="*/ 755 w 1083"/>
              <a:gd name="T87" fmla="*/ 45 h 345"/>
              <a:gd name="T88" fmla="*/ 785 w 1083"/>
              <a:gd name="T89" fmla="*/ 34 h 345"/>
              <a:gd name="T90" fmla="*/ 815 w 1083"/>
              <a:gd name="T91" fmla="*/ 25 h 345"/>
              <a:gd name="T92" fmla="*/ 846 w 1083"/>
              <a:gd name="T93" fmla="*/ 17 h 345"/>
              <a:gd name="T94" fmla="*/ 892 w 1083"/>
              <a:gd name="T95" fmla="*/ 9 h 345"/>
              <a:gd name="T96" fmla="*/ 955 w 1083"/>
              <a:gd name="T97" fmla="*/ 2 h 345"/>
              <a:gd name="T98" fmla="*/ 1050 w 1083"/>
              <a:gd name="T99" fmla="*/ 3 h 345"/>
              <a:gd name="T100" fmla="*/ 1083 w 1083"/>
              <a:gd name="T101" fmla="*/ 6 h 3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083" h="345">
                <a:moveTo>
                  <a:pt x="1073" y="54"/>
                </a:moveTo>
                <a:cubicBezTo>
                  <a:pt x="1069" y="53"/>
                  <a:pt x="1064" y="52"/>
                  <a:pt x="1060" y="51"/>
                </a:cubicBezTo>
                <a:cubicBezTo>
                  <a:pt x="1055" y="50"/>
                  <a:pt x="1050" y="50"/>
                  <a:pt x="1045" y="49"/>
                </a:cubicBezTo>
                <a:cubicBezTo>
                  <a:pt x="1036" y="48"/>
                  <a:pt x="1026" y="47"/>
                  <a:pt x="1016" y="46"/>
                </a:cubicBezTo>
                <a:cubicBezTo>
                  <a:pt x="996" y="45"/>
                  <a:pt x="977" y="44"/>
                  <a:pt x="957" y="45"/>
                </a:cubicBezTo>
                <a:cubicBezTo>
                  <a:pt x="947" y="45"/>
                  <a:pt x="937" y="45"/>
                  <a:pt x="927" y="46"/>
                </a:cubicBezTo>
                <a:cubicBezTo>
                  <a:pt x="917" y="47"/>
                  <a:pt x="907" y="48"/>
                  <a:pt x="898" y="49"/>
                </a:cubicBezTo>
                <a:cubicBezTo>
                  <a:pt x="888" y="50"/>
                  <a:pt x="878" y="51"/>
                  <a:pt x="868" y="53"/>
                </a:cubicBezTo>
                <a:cubicBezTo>
                  <a:pt x="863" y="53"/>
                  <a:pt x="858" y="54"/>
                  <a:pt x="853" y="55"/>
                </a:cubicBezTo>
                <a:cubicBezTo>
                  <a:pt x="849" y="56"/>
                  <a:pt x="844" y="57"/>
                  <a:pt x="839" y="58"/>
                </a:cubicBezTo>
                <a:cubicBezTo>
                  <a:pt x="824" y="61"/>
                  <a:pt x="824" y="61"/>
                  <a:pt x="824" y="61"/>
                </a:cubicBezTo>
                <a:cubicBezTo>
                  <a:pt x="810" y="65"/>
                  <a:pt x="810" y="65"/>
                  <a:pt x="810" y="65"/>
                </a:cubicBezTo>
                <a:cubicBezTo>
                  <a:pt x="805" y="66"/>
                  <a:pt x="800" y="67"/>
                  <a:pt x="796" y="68"/>
                </a:cubicBezTo>
                <a:cubicBezTo>
                  <a:pt x="791" y="70"/>
                  <a:pt x="786" y="71"/>
                  <a:pt x="781" y="73"/>
                </a:cubicBezTo>
                <a:cubicBezTo>
                  <a:pt x="767" y="77"/>
                  <a:pt x="767" y="77"/>
                  <a:pt x="767" y="77"/>
                </a:cubicBezTo>
                <a:cubicBezTo>
                  <a:pt x="762" y="79"/>
                  <a:pt x="758" y="80"/>
                  <a:pt x="753" y="82"/>
                </a:cubicBezTo>
                <a:cubicBezTo>
                  <a:pt x="744" y="85"/>
                  <a:pt x="734" y="89"/>
                  <a:pt x="725" y="93"/>
                </a:cubicBezTo>
                <a:cubicBezTo>
                  <a:pt x="721" y="95"/>
                  <a:pt x="716" y="97"/>
                  <a:pt x="711" y="99"/>
                </a:cubicBezTo>
                <a:cubicBezTo>
                  <a:pt x="707" y="101"/>
                  <a:pt x="702" y="103"/>
                  <a:pt x="698" y="105"/>
                </a:cubicBezTo>
                <a:cubicBezTo>
                  <a:pt x="684" y="111"/>
                  <a:pt x="684" y="111"/>
                  <a:pt x="684" y="111"/>
                </a:cubicBezTo>
                <a:cubicBezTo>
                  <a:pt x="680" y="114"/>
                  <a:pt x="676" y="116"/>
                  <a:pt x="671" y="118"/>
                </a:cubicBezTo>
                <a:cubicBezTo>
                  <a:pt x="662" y="123"/>
                  <a:pt x="654" y="128"/>
                  <a:pt x="645" y="133"/>
                </a:cubicBezTo>
                <a:cubicBezTo>
                  <a:pt x="637" y="138"/>
                  <a:pt x="628" y="144"/>
                  <a:pt x="620" y="149"/>
                </a:cubicBezTo>
                <a:cubicBezTo>
                  <a:pt x="621" y="148"/>
                  <a:pt x="621" y="148"/>
                  <a:pt x="621" y="148"/>
                </a:cubicBezTo>
                <a:cubicBezTo>
                  <a:pt x="615" y="153"/>
                  <a:pt x="609" y="157"/>
                  <a:pt x="603" y="161"/>
                </a:cubicBezTo>
                <a:cubicBezTo>
                  <a:pt x="597" y="165"/>
                  <a:pt x="591" y="168"/>
                  <a:pt x="586" y="172"/>
                </a:cubicBezTo>
                <a:cubicBezTo>
                  <a:pt x="574" y="179"/>
                  <a:pt x="562" y="186"/>
                  <a:pt x="550" y="193"/>
                </a:cubicBezTo>
                <a:cubicBezTo>
                  <a:pt x="544" y="196"/>
                  <a:pt x="538" y="199"/>
                  <a:pt x="531" y="202"/>
                </a:cubicBezTo>
                <a:cubicBezTo>
                  <a:pt x="513" y="211"/>
                  <a:pt x="513" y="211"/>
                  <a:pt x="513" y="211"/>
                </a:cubicBezTo>
                <a:cubicBezTo>
                  <a:pt x="504" y="216"/>
                  <a:pt x="504" y="216"/>
                  <a:pt x="504" y="216"/>
                </a:cubicBezTo>
                <a:cubicBezTo>
                  <a:pt x="494" y="220"/>
                  <a:pt x="494" y="220"/>
                  <a:pt x="494" y="220"/>
                </a:cubicBezTo>
                <a:cubicBezTo>
                  <a:pt x="475" y="229"/>
                  <a:pt x="475" y="229"/>
                  <a:pt x="475" y="229"/>
                </a:cubicBezTo>
                <a:cubicBezTo>
                  <a:pt x="469" y="232"/>
                  <a:pt x="463" y="234"/>
                  <a:pt x="456" y="237"/>
                </a:cubicBezTo>
                <a:cubicBezTo>
                  <a:pt x="437" y="245"/>
                  <a:pt x="437" y="245"/>
                  <a:pt x="437" y="245"/>
                </a:cubicBezTo>
                <a:cubicBezTo>
                  <a:pt x="428" y="248"/>
                  <a:pt x="428" y="248"/>
                  <a:pt x="428" y="248"/>
                </a:cubicBezTo>
                <a:cubicBezTo>
                  <a:pt x="418" y="252"/>
                  <a:pt x="418" y="252"/>
                  <a:pt x="418" y="252"/>
                </a:cubicBezTo>
                <a:cubicBezTo>
                  <a:pt x="399" y="259"/>
                  <a:pt x="399" y="259"/>
                  <a:pt x="399" y="259"/>
                </a:cubicBezTo>
                <a:cubicBezTo>
                  <a:pt x="392" y="261"/>
                  <a:pt x="386" y="264"/>
                  <a:pt x="380" y="266"/>
                </a:cubicBezTo>
                <a:cubicBezTo>
                  <a:pt x="360" y="272"/>
                  <a:pt x="360" y="272"/>
                  <a:pt x="360" y="272"/>
                </a:cubicBezTo>
                <a:cubicBezTo>
                  <a:pt x="341" y="278"/>
                  <a:pt x="341" y="278"/>
                  <a:pt x="341" y="278"/>
                </a:cubicBezTo>
                <a:cubicBezTo>
                  <a:pt x="331" y="282"/>
                  <a:pt x="331" y="282"/>
                  <a:pt x="331" y="282"/>
                </a:cubicBezTo>
                <a:cubicBezTo>
                  <a:pt x="321" y="284"/>
                  <a:pt x="321" y="284"/>
                  <a:pt x="321" y="284"/>
                </a:cubicBezTo>
                <a:cubicBezTo>
                  <a:pt x="281" y="295"/>
                  <a:pt x="281" y="295"/>
                  <a:pt x="281" y="295"/>
                </a:cubicBezTo>
                <a:cubicBezTo>
                  <a:pt x="275" y="297"/>
                  <a:pt x="268" y="299"/>
                  <a:pt x="262" y="300"/>
                </a:cubicBezTo>
                <a:cubicBezTo>
                  <a:pt x="242" y="305"/>
                  <a:pt x="242" y="305"/>
                  <a:pt x="242" y="305"/>
                </a:cubicBezTo>
                <a:cubicBezTo>
                  <a:pt x="228" y="308"/>
                  <a:pt x="215" y="312"/>
                  <a:pt x="202" y="314"/>
                </a:cubicBezTo>
                <a:cubicBezTo>
                  <a:pt x="162" y="322"/>
                  <a:pt x="162" y="322"/>
                  <a:pt x="162" y="322"/>
                </a:cubicBezTo>
                <a:cubicBezTo>
                  <a:pt x="148" y="325"/>
                  <a:pt x="135" y="327"/>
                  <a:pt x="121" y="329"/>
                </a:cubicBezTo>
                <a:cubicBezTo>
                  <a:pt x="81" y="335"/>
                  <a:pt x="81" y="335"/>
                  <a:pt x="81" y="335"/>
                </a:cubicBezTo>
                <a:cubicBezTo>
                  <a:pt x="68" y="337"/>
                  <a:pt x="54" y="339"/>
                  <a:pt x="41" y="340"/>
                </a:cubicBezTo>
                <a:cubicBezTo>
                  <a:pt x="0" y="345"/>
                  <a:pt x="0" y="345"/>
                  <a:pt x="0" y="345"/>
                </a:cubicBezTo>
                <a:cubicBezTo>
                  <a:pt x="40" y="339"/>
                  <a:pt x="40" y="339"/>
                  <a:pt x="40" y="339"/>
                </a:cubicBezTo>
                <a:cubicBezTo>
                  <a:pt x="54" y="336"/>
                  <a:pt x="67" y="334"/>
                  <a:pt x="81" y="332"/>
                </a:cubicBezTo>
                <a:cubicBezTo>
                  <a:pt x="120" y="324"/>
                  <a:pt x="120" y="324"/>
                  <a:pt x="120" y="324"/>
                </a:cubicBezTo>
                <a:cubicBezTo>
                  <a:pt x="134" y="321"/>
                  <a:pt x="147" y="319"/>
                  <a:pt x="160" y="315"/>
                </a:cubicBezTo>
                <a:cubicBezTo>
                  <a:pt x="200" y="306"/>
                  <a:pt x="200" y="306"/>
                  <a:pt x="200" y="306"/>
                </a:cubicBezTo>
                <a:cubicBezTo>
                  <a:pt x="213" y="303"/>
                  <a:pt x="226" y="299"/>
                  <a:pt x="239" y="295"/>
                </a:cubicBezTo>
                <a:cubicBezTo>
                  <a:pt x="259" y="290"/>
                  <a:pt x="259" y="290"/>
                  <a:pt x="259" y="290"/>
                </a:cubicBezTo>
                <a:cubicBezTo>
                  <a:pt x="265" y="288"/>
                  <a:pt x="272" y="286"/>
                  <a:pt x="278" y="284"/>
                </a:cubicBezTo>
                <a:cubicBezTo>
                  <a:pt x="317" y="271"/>
                  <a:pt x="317" y="271"/>
                  <a:pt x="317" y="271"/>
                </a:cubicBezTo>
                <a:cubicBezTo>
                  <a:pt x="326" y="268"/>
                  <a:pt x="326" y="268"/>
                  <a:pt x="326" y="268"/>
                </a:cubicBezTo>
                <a:cubicBezTo>
                  <a:pt x="336" y="265"/>
                  <a:pt x="336" y="265"/>
                  <a:pt x="336" y="265"/>
                </a:cubicBezTo>
                <a:cubicBezTo>
                  <a:pt x="355" y="258"/>
                  <a:pt x="355" y="258"/>
                  <a:pt x="355" y="258"/>
                </a:cubicBezTo>
                <a:cubicBezTo>
                  <a:pt x="374" y="251"/>
                  <a:pt x="374" y="251"/>
                  <a:pt x="374" y="251"/>
                </a:cubicBezTo>
                <a:cubicBezTo>
                  <a:pt x="380" y="248"/>
                  <a:pt x="387" y="245"/>
                  <a:pt x="393" y="243"/>
                </a:cubicBezTo>
                <a:cubicBezTo>
                  <a:pt x="412" y="235"/>
                  <a:pt x="412" y="235"/>
                  <a:pt x="412" y="235"/>
                </a:cubicBezTo>
                <a:cubicBezTo>
                  <a:pt x="421" y="231"/>
                  <a:pt x="421" y="231"/>
                  <a:pt x="421" y="231"/>
                </a:cubicBezTo>
                <a:cubicBezTo>
                  <a:pt x="430" y="227"/>
                  <a:pt x="430" y="227"/>
                  <a:pt x="430" y="227"/>
                </a:cubicBezTo>
                <a:cubicBezTo>
                  <a:pt x="448" y="219"/>
                  <a:pt x="448" y="219"/>
                  <a:pt x="448" y="219"/>
                </a:cubicBezTo>
                <a:cubicBezTo>
                  <a:pt x="455" y="216"/>
                  <a:pt x="461" y="213"/>
                  <a:pt x="467" y="210"/>
                </a:cubicBezTo>
                <a:cubicBezTo>
                  <a:pt x="485" y="201"/>
                  <a:pt x="485" y="201"/>
                  <a:pt x="485" y="201"/>
                </a:cubicBezTo>
                <a:cubicBezTo>
                  <a:pt x="494" y="196"/>
                  <a:pt x="494" y="196"/>
                  <a:pt x="494" y="196"/>
                </a:cubicBezTo>
                <a:cubicBezTo>
                  <a:pt x="503" y="192"/>
                  <a:pt x="503" y="192"/>
                  <a:pt x="503" y="192"/>
                </a:cubicBezTo>
                <a:cubicBezTo>
                  <a:pt x="520" y="182"/>
                  <a:pt x="520" y="182"/>
                  <a:pt x="520" y="182"/>
                </a:cubicBezTo>
                <a:cubicBezTo>
                  <a:pt x="526" y="179"/>
                  <a:pt x="532" y="175"/>
                  <a:pt x="538" y="172"/>
                </a:cubicBezTo>
                <a:cubicBezTo>
                  <a:pt x="549" y="165"/>
                  <a:pt x="561" y="158"/>
                  <a:pt x="572" y="150"/>
                </a:cubicBezTo>
                <a:cubicBezTo>
                  <a:pt x="577" y="147"/>
                  <a:pt x="583" y="143"/>
                  <a:pt x="588" y="139"/>
                </a:cubicBezTo>
                <a:cubicBezTo>
                  <a:pt x="593" y="135"/>
                  <a:pt x="599" y="131"/>
                  <a:pt x="603" y="127"/>
                </a:cubicBezTo>
                <a:cubicBezTo>
                  <a:pt x="604" y="127"/>
                  <a:pt x="604" y="127"/>
                  <a:pt x="604" y="127"/>
                </a:cubicBezTo>
                <a:cubicBezTo>
                  <a:pt x="604" y="127"/>
                  <a:pt x="604" y="127"/>
                  <a:pt x="604" y="127"/>
                </a:cubicBezTo>
                <a:cubicBezTo>
                  <a:pt x="613" y="121"/>
                  <a:pt x="621" y="114"/>
                  <a:pt x="630" y="109"/>
                </a:cubicBezTo>
                <a:cubicBezTo>
                  <a:pt x="639" y="103"/>
                  <a:pt x="647" y="97"/>
                  <a:pt x="656" y="92"/>
                </a:cubicBezTo>
                <a:cubicBezTo>
                  <a:pt x="661" y="90"/>
                  <a:pt x="665" y="87"/>
                  <a:pt x="670" y="84"/>
                </a:cubicBezTo>
                <a:cubicBezTo>
                  <a:pt x="684" y="77"/>
                  <a:pt x="684" y="77"/>
                  <a:pt x="684" y="77"/>
                </a:cubicBezTo>
                <a:cubicBezTo>
                  <a:pt x="688" y="74"/>
                  <a:pt x="693" y="72"/>
                  <a:pt x="698" y="70"/>
                </a:cubicBezTo>
                <a:cubicBezTo>
                  <a:pt x="703" y="67"/>
                  <a:pt x="707" y="65"/>
                  <a:pt x="712" y="63"/>
                </a:cubicBezTo>
                <a:cubicBezTo>
                  <a:pt x="722" y="59"/>
                  <a:pt x="731" y="54"/>
                  <a:pt x="741" y="50"/>
                </a:cubicBezTo>
                <a:cubicBezTo>
                  <a:pt x="746" y="48"/>
                  <a:pt x="751" y="46"/>
                  <a:pt x="755" y="45"/>
                </a:cubicBezTo>
                <a:cubicBezTo>
                  <a:pt x="770" y="39"/>
                  <a:pt x="770" y="39"/>
                  <a:pt x="770" y="39"/>
                </a:cubicBezTo>
                <a:cubicBezTo>
                  <a:pt x="775" y="37"/>
                  <a:pt x="780" y="36"/>
                  <a:pt x="785" y="34"/>
                </a:cubicBezTo>
                <a:cubicBezTo>
                  <a:pt x="790" y="33"/>
                  <a:pt x="795" y="31"/>
                  <a:pt x="800" y="29"/>
                </a:cubicBezTo>
                <a:cubicBezTo>
                  <a:pt x="815" y="25"/>
                  <a:pt x="815" y="25"/>
                  <a:pt x="815" y="25"/>
                </a:cubicBezTo>
                <a:cubicBezTo>
                  <a:pt x="831" y="21"/>
                  <a:pt x="831" y="21"/>
                  <a:pt x="831" y="21"/>
                </a:cubicBezTo>
                <a:cubicBezTo>
                  <a:pt x="836" y="20"/>
                  <a:pt x="841" y="19"/>
                  <a:pt x="846" y="17"/>
                </a:cubicBezTo>
                <a:cubicBezTo>
                  <a:pt x="851" y="16"/>
                  <a:pt x="856" y="15"/>
                  <a:pt x="861" y="14"/>
                </a:cubicBezTo>
                <a:cubicBezTo>
                  <a:pt x="872" y="12"/>
                  <a:pt x="882" y="10"/>
                  <a:pt x="892" y="9"/>
                </a:cubicBezTo>
                <a:cubicBezTo>
                  <a:pt x="903" y="7"/>
                  <a:pt x="913" y="6"/>
                  <a:pt x="924" y="5"/>
                </a:cubicBezTo>
                <a:cubicBezTo>
                  <a:pt x="934" y="3"/>
                  <a:pt x="945" y="3"/>
                  <a:pt x="955" y="2"/>
                </a:cubicBezTo>
                <a:cubicBezTo>
                  <a:pt x="976" y="1"/>
                  <a:pt x="997" y="0"/>
                  <a:pt x="1018" y="1"/>
                </a:cubicBezTo>
                <a:cubicBezTo>
                  <a:pt x="1029" y="1"/>
                  <a:pt x="1039" y="2"/>
                  <a:pt x="1050" y="3"/>
                </a:cubicBezTo>
                <a:cubicBezTo>
                  <a:pt x="1055" y="3"/>
                  <a:pt x="1061" y="4"/>
                  <a:pt x="1066" y="4"/>
                </a:cubicBezTo>
                <a:cubicBezTo>
                  <a:pt x="1072" y="5"/>
                  <a:pt x="1077" y="5"/>
                  <a:pt x="1083" y="6"/>
                </a:cubicBezTo>
                <a:lnTo>
                  <a:pt x="1073" y="54"/>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Freeform 12"/>
          <p:cNvSpPr/>
          <p:nvPr/>
        </p:nvSpPr>
        <p:spPr bwMode="auto">
          <a:xfrm>
            <a:off x="2636838" y="4840288"/>
            <a:ext cx="989012" cy="1430337"/>
          </a:xfrm>
          <a:custGeom>
            <a:avLst/>
            <a:gdLst>
              <a:gd name="T0" fmla="*/ 242 w 263"/>
              <a:gd name="T1" fmla="*/ 0 h 380"/>
              <a:gd name="T2" fmla="*/ 211 w 263"/>
              <a:gd name="T3" fmla="*/ 22 h 380"/>
              <a:gd name="T4" fmla="*/ 181 w 263"/>
              <a:gd name="T5" fmla="*/ 47 h 380"/>
              <a:gd name="T6" fmla="*/ 150 w 263"/>
              <a:gd name="T7" fmla="*/ 76 h 380"/>
              <a:gd name="T8" fmla="*/ 119 w 263"/>
              <a:gd name="T9" fmla="*/ 111 h 380"/>
              <a:gd name="T10" fmla="*/ 105 w 263"/>
              <a:gd name="T11" fmla="*/ 129 h 380"/>
              <a:gd name="T12" fmla="*/ 98 w 263"/>
              <a:gd name="T13" fmla="*/ 139 h 380"/>
              <a:gd name="T14" fmla="*/ 91 w 263"/>
              <a:gd name="T15" fmla="*/ 149 h 380"/>
              <a:gd name="T16" fmla="*/ 78 w 263"/>
              <a:gd name="T17" fmla="*/ 169 h 380"/>
              <a:gd name="T18" fmla="*/ 66 w 263"/>
              <a:gd name="T19" fmla="*/ 189 h 380"/>
              <a:gd name="T20" fmla="*/ 46 w 263"/>
              <a:gd name="T21" fmla="*/ 229 h 380"/>
              <a:gd name="T22" fmla="*/ 30 w 263"/>
              <a:gd name="T23" fmla="*/ 268 h 380"/>
              <a:gd name="T24" fmla="*/ 26 w 263"/>
              <a:gd name="T25" fmla="*/ 278 h 380"/>
              <a:gd name="T26" fmla="*/ 23 w 263"/>
              <a:gd name="T27" fmla="*/ 287 h 380"/>
              <a:gd name="T28" fmla="*/ 18 w 263"/>
              <a:gd name="T29" fmla="*/ 304 h 380"/>
              <a:gd name="T30" fmla="*/ 9 w 263"/>
              <a:gd name="T31" fmla="*/ 335 h 380"/>
              <a:gd name="T32" fmla="*/ 4 w 263"/>
              <a:gd name="T33" fmla="*/ 359 h 380"/>
              <a:gd name="T34" fmla="*/ 0 w 263"/>
              <a:gd name="T35" fmla="*/ 380 h 380"/>
              <a:gd name="T36" fmla="*/ 6 w 263"/>
              <a:gd name="T37" fmla="*/ 359 h 380"/>
              <a:gd name="T38" fmla="*/ 13 w 263"/>
              <a:gd name="T39" fmla="*/ 336 h 380"/>
              <a:gd name="T40" fmla="*/ 23 w 263"/>
              <a:gd name="T41" fmla="*/ 306 h 380"/>
              <a:gd name="T42" fmla="*/ 30 w 263"/>
              <a:gd name="T43" fmla="*/ 289 h 380"/>
              <a:gd name="T44" fmla="*/ 33 w 263"/>
              <a:gd name="T45" fmla="*/ 280 h 380"/>
              <a:gd name="T46" fmla="*/ 37 w 263"/>
              <a:gd name="T47" fmla="*/ 272 h 380"/>
              <a:gd name="T48" fmla="*/ 56 w 263"/>
              <a:gd name="T49" fmla="*/ 234 h 380"/>
              <a:gd name="T50" fmla="*/ 79 w 263"/>
              <a:gd name="T51" fmla="*/ 196 h 380"/>
              <a:gd name="T52" fmla="*/ 92 w 263"/>
              <a:gd name="T53" fmla="*/ 178 h 380"/>
              <a:gd name="T54" fmla="*/ 106 w 263"/>
              <a:gd name="T55" fmla="*/ 159 h 380"/>
              <a:gd name="T56" fmla="*/ 113 w 263"/>
              <a:gd name="T57" fmla="*/ 150 h 380"/>
              <a:gd name="T58" fmla="*/ 120 w 263"/>
              <a:gd name="T59" fmla="*/ 142 h 380"/>
              <a:gd name="T60" fmla="*/ 135 w 263"/>
              <a:gd name="T61" fmla="*/ 125 h 380"/>
              <a:gd name="T62" fmla="*/ 167 w 263"/>
              <a:gd name="T63" fmla="*/ 94 h 380"/>
              <a:gd name="T64" fmla="*/ 198 w 263"/>
              <a:gd name="T65" fmla="*/ 68 h 380"/>
              <a:gd name="T66" fmla="*/ 228 w 263"/>
              <a:gd name="T67" fmla="*/ 47 h 380"/>
              <a:gd name="T68" fmla="*/ 263 w 263"/>
              <a:gd name="T69" fmla="*/ 26 h 380"/>
              <a:gd name="T70" fmla="*/ 242 w 263"/>
              <a:gd name="T71"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63" h="380">
                <a:moveTo>
                  <a:pt x="242" y="0"/>
                </a:moveTo>
                <a:cubicBezTo>
                  <a:pt x="232" y="6"/>
                  <a:pt x="222" y="13"/>
                  <a:pt x="211" y="22"/>
                </a:cubicBezTo>
                <a:cubicBezTo>
                  <a:pt x="201" y="29"/>
                  <a:pt x="191" y="37"/>
                  <a:pt x="181" y="47"/>
                </a:cubicBezTo>
                <a:cubicBezTo>
                  <a:pt x="171" y="56"/>
                  <a:pt x="160" y="66"/>
                  <a:pt x="150" y="76"/>
                </a:cubicBezTo>
                <a:cubicBezTo>
                  <a:pt x="139" y="87"/>
                  <a:pt x="129" y="99"/>
                  <a:pt x="119" y="111"/>
                </a:cubicBezTo>
                <a:cubicBezTo>
                  <a:pt x="115" y="117"/>
                  <a:pt x="109" y="123"/>
                  <a:pt x="105" y="129"/>
                </a:cubicBezTo>
                <a:cubicBezTo>
                  <a:pt x="98" y="139"/>
                  <a:pt x="98" y="139"/>
                  <a:pt x="98" y="139"/>
                </a:cubicBezTo>
                <a:cubicBezTo>
                  <a:pt x="91" y="149"/>
                  <a:pt x="91" y="149"/>
                  <a:pt x="91" y="149"/>
                </a:cubicBezTo>
                <a:cubicBezTo>
                  <a:pt x="87" y="155"/>
                  <a:pt x="82" y="162"/>
                  <a:pt x="78" y="169"/>
                </a:cubicBezTo>
                <a:cubicBezTo>
                  <a:pt x="74" y="175"/>
                  <a:pt x="70" y="182"/>
                  <a:pt x="66" y="189"/>
                </a:cubicBezTo>
                <a:cubicBezTo>
                  <a:pt x="59" y="202"/>
                  <a:pt x="52" y="216"/>
                  <a:pt x="46" y="229"/>
                </a:cubicBezTo>
                <a:cubicBezTo>
                  <a:pt x="40" y="243"/>
                  <a:pt x="34" y="256"/>
                  <a:pt x="30" y="268"/>
                </a:cubicBezTo>
                <a:cubicBezTo>
                  <a:pt x="29" y="272"/>
                  <a:pt x="27" y="275"/>
                  <a:pt x="26" y="278"/>
                </a:cubicBezTo>
                <a:cubicBezTo>
                  <a:pt x="25" y="281"/>
                  <a:pt x="24" y="284"/>
                  <a:pt x="23" y="287"/>
                </a:cubicBezTo>
                <a:cubicBezTo>
                  <a:pt x="21" y="293"/>
                  <a:pt x="19" y="299"/>
                  <a:pt x="18" y="304"/>
                </a:cubicBezTo>
                <a:cubicBezTo>
                  <a:pt x="15" y="316"/>
                  <a:pt x="11" y="326"/>
                  <a:pt x="9" y="335"/>
                </a:cubicBezTo>
                <a:cubicBezTo>
                  <a:pt x="7" y="344"/>
                  <a:pt x="5" y="352"/>
                  <a:pt x="4" y="359"/>
                </a:cubicBezTo>
                <a:cubicBezTo>
                  <a:pt x="2" y="372"/>
                  <a:pt x="0" y="380"/>
                  <a:pt x="0" y="380"/>
                </a:cubicBezTo>
                <a:cubicBezTo>
                  <a:pt x="0" y="380"/>
                  <a:pt x="2" y="373"/>
                  <a:pt x="6" y="359"/>
                </a:cubicBezTo>
                <a:cubicBezTo>
                  <a:pt x="7" y="353"/>
                  <a:pt x="10" y="345"/>
                  <a:pt x="13" y="336"/>
                </a:cubicBezTo>
                <a:cubicBezTo>
                  <a:pt x="15" y="327"/>
                  <a:pt x="19" y="317"/>
                  <a:pt x="23" y="306"/>
                </a:cubicBezTo>
                <a:cubicBezTo>
                  <a:pt x="25" y="301"/>
                  <a:pt x="27" y="295"/>
                  <a:pt x="30" y="289"/>
                </a:cubicBezTo>
                <a:cubicBezTo>
                  <a:pt x="31" y="286"/>
                  <a:pt x="32" y="283"/>
                  <a:pt x="33" y="280"/>
                </a:cubicBezTo>
                <a:cubicBezTo>
                  <a:pt x="35" y="278"/>
                  <a:pt x="36" y="275"/>
                  <a:pt x="37" y="272"/>
                </a:cubicBezTo>
                <a:cubicBezTo>
                  <a:pt x="43" y="259"/>
                  <a:pt x="49" y="247"/>
                  <a:pt x="56" y="234"/>
                </a:cubicBezTo>
                <a:cubicBezTo>
                  <a:pt x="63" y="222"/>
                  <a:pt x="71" y="209"/>
                  <a:pt x="79" y="196"/>
                </a:cubicBezTo>
                <a:cubicBezTo>
                  <a:pt x="83" y="190"/>
                  <a:pt x="87" y="184"/>
                  <a:pt x="92" y="178"/>
                </a:cubicBezTo>
                <a:cubicBezTo>
                  <a:pt x="96" y="171"/>
                  <a:pt x="101" y="165"/>
                  <a:pt x="106" y="159"/>
                </a:cubicBezTo>
                <a:cubicBezTo>
                  <a:pt x="113" y="150"/>
                  <a:pt x="113" y="150"/>
                  <a:pt x="113" y="150"/>
                </a:cubicBezTo>
                <a:cubicBezTo>
                  <a:pt x="120" y="142"/>
                  <a:pt x="120" y="142"/>
                  <a:pt x="120" y="142"/>
                </a:cubicBezTo>
                <a:cubicBezTo>
                  <a:pt x="125" y="136"/>
                  <a:pt x="130" y="130"/>
                  <a:pt x="135" y="125"/>
                </a:cubicBezTo>
                <a:cubicBezTo>
                  <a:pt x="146" y="114"/>
                  <a:pt x="156" y="104"/>
                  <a:pt x="167" y="94"/>
                </a:cubicBezTo>
                <a:cubicBezTo>
                  <a:pt x="177" y="84"/>
                  <a:pt x="188" y="76"/>
                  <a:pt x="198" y="68"/>
                </a:cubicBezTo>
                <a:cubicBezTo>
                  <a:pt x="209" y="60"/>
                  <a:pt x="219" y="53"/>
                  <a:pt x="228" y="47"/>
                </a:cubicBezTo>
                <a:cubicBezTo>
                  <a:pt x="241" y="38"/>
                  <a:pt x="253" y="31"/>
                  <a:pt x="263" y="26"/>
                </a:cubicBezTo>
                <a:cubicBezTo>
                  <a:pt x="252" y="20"/>
                  <a:pt x="245" y="11"/>
                  <a:pt x="242" y="0"/>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Freeform 13"/>
          <p:cNvSpPr/>
          <p:nvPr/>
        </p:nvSpPr>
        <p:spPr bwMode="auto">
          <a:xfrm>
            <a:off x="3373438" y="4705350"/>
            <a:ext cx="500062" cy="1701800"/>
          </a:xfrm>
          <a:custGeom>
            <a:avLst/>
            <a:gdLst>
              <a:gd name="T0" fmla="*/ 122 w 133"/>
              <a:gd name="T1" fmla="*/ 1 h 452"/>
              <a:gd name="T2" fmla="*/ 119 w 133"/>
              <a:gd name="T3" fmla="*/ 1 h 452"/>
              <a:gd name="T4" fmla="*/ 108 w 133"/>
              <a:gd name="T5" fmla="*/ 0 h 452"/>
              <a:gd name="T6" fmla="*/ 92 w 133"/>
              <a:gd name="T7" fmla="*/ 13 h 452"/>
              <a:gd name="T8" fmla="*/ 66 w 133"/>
              <a:gd name="T9" fmla="*/ 21 h 452"/>
              <a:gd name="T10" fmla="*/ 65 w 133"/>
              <a:gd name="T11" fmla="*/ 21 h 452"/>
              <a:gd name="T12" fmla="*/ 51 w 133"/>
              <a:gd name="T13" fmla="*/ 38 h 452"/>
              <a:gd name="T14" fmla="*/ 28 w 133"/>
              <a:gd name="T15" fmla="*/ 74 h 452"/>
              <a:gd name="T16" fmla="*/ 10 w 133"/>
              <a:gd name="T17" fmla="*/ 117 h 452"/>
              <a:gd name="T18" fmla="*/ 1 w 133"/>
              <a:gd name="T19" fmla="*/ 166 h 452"/>
              <a:gd name="T20" fmla="*/ 2 w 133"/>
              <a:gd name="T21" fmla="*/ 217 h 452"/>
              <a:gd name="T22" fmla="*/ 4 w 133"/>
              <a:gd name="T23" fmla="*/ 230 h 452"/>
              <a:gd name="T24" fmla="*/ 6 w 133"/>
              <a:gd name="T25" fmla="*/ 242 h 452"/>
              <a:gd name="T26" fmla="*/ 12 w 133"/>
              <a:gd name="T27" fmla="*/ 267 h 452"/>
              <a:gd name="T28" fmla="*/ 29 w 133"/>
              <a:gd name="T29" fmla="*/ 312 h 452"/>
              <a:gd name="T30" fmla="*/ 39 w 133"/>
              <a:gd name="T31" fmla="*/ 333 h 452"/>
              <a:gd name="T32" fmla="*/ 44 w 133"/>
              <a:gd name="T33" fmla="*/ 343 h 452"/>
              <a:gd name="T34" fmla="*/ 50 w 133"/>
              <a:gd name="T35" fmla="*/ 353 h 452"/>
              <a:gd name="T36" fmla="*/ 60 w 133"/>
              <a:gd name="T37" fmla="*/ 371 h 452"/>
              <a:gd name="T38" fmla="*/ 71 w 133"/>
              <a:gd name="T39" fmla="*/ 387 h 452"/>
              <a:gd name="T40" fmla="*/ 91 w 133"/>
              <a:gd name="T41" fmla="*/ 414 h 452"/>
              <a:gd name="T42" fmla="*/ 99 w 133"/>
              <a:gd name="T43" fmla="*/ 426 h 452"/>
              <a:gd name="T44" fmla="*/ 107 w 133"/>
              <a:gd name="T45" fmla="*/ 435 h 452"/>
              <a:gd name="T46" fmla="*/ 121 w 133"/>
              <a:gd name="T47" fmla="*/ 452 h 452"/>
              <a:gd name="T48" fmla="*/ 108 w 133"/>
              <a:gd name="T49" fmla="*/ 434 h 452"/>
              <a:gd name="T50" fmla="*/ 101 w 133"/>
              <a:gd name="T51" fmla="*/ 424 h 452"/>
              <a:gd name="T52" fmla="*/ 93 w 133"/>
              <a:gd name="T53" fmla="*/ 412 h 452"/>
              <a:gd name="T54" fmla="*/ 76 w 133"/>
              <a:gd name="T55" fmla="*/ 384 h 452"/>
              <a:gd name="T56" fmla="*/ 66 w 133"/>
              <a:gd name="T57" fmla="*/ 367 h 452"/>
              <a:gd name="T58" fmla="*/ 57 w 133"/>
              <a:gd name="T59" fmla="*/ 349 h 452"/>
              <a:gd name="T60" fmla="*/ 52 w 133"/>
              <a:gd name="T61" fmla="*/ 339 h 452"/>
              <a:gd name="T62" fmla="*/ 48 w 133"/>
              <a:gd name="T63" fmla="*/ 329 h 452"/>
              <a:gd name="T64" fmla="*/ 40 w 133"/>
              <a:gd name="T65" fmla="*/ 308 h 452"/>
              <a:gd name="T66" fmla="*/ 27 w 133"/>
              <a:gd name="T67" fmla="*/ 263 h 452"/>
              <a:gd name="T68" fmla="*/ 22 w 133"/>
              <a:gd name="T69" fmla="*/ 240 h 452"/>
              <a:gd name="T70" fmla="*/ 21 w 133"/>
              <a:gd name="T71" fmla="*/ 228 h 452"/>
              <a:gd name="T72" fmla="*/ 20 w 133"/>
              <a:gd name="T73" fmla="*/ 216 h 452"/>
              <a:gd name="T74" fmla="*/ 22 w 133"/>
              <a:gd name="T75" fmla="*/ 169 h 452"/>
              <a:gd name="T76" fmla="*/ 34 w 133"/>
              <a:gd name="T77" fmla="*/ 125 h 452"/>
              <a:gd name="T78" fmla="*/ 52 w 133"/>
              <a:gd name="T79" fmla="*/ 87 h 452"/>
              <a:gd name="T80" fmla="*/ 75 w 133"/>
              <a:gd name="T81" fmla="*/ 57 h 452"/>
              <a:gd name="T82" fmla="*/ 97 w 133"/>
              <a:gd name="T83" fmla="*/ 34 h 452"/>
              <a:gd name="T84" fmla="*/ 116 w 133"/>
              <a:gd name="T85" fmla="*/ 19 h 452"/>
              <a:gd name="T86" fmla="*/ 129 w 133"/>
              <a:gd name="T87" fmla="*/ 10 h 452"/>
              <a:gd name="T88" fmla="*/ 131 w 133"/>
              <a:gd name="T89" fmla="*/ 9 h 452"/>
              <a:gd name="T90" fmla="*/ 132 w 133"/>
              <a:gd name="T91" fmla="*/ 9 h 452"/>
              <a:gd name="T92" fmla="*/ 133 w 133"/>
              <a:gd name="T93" fmla="*/ 8 h 452"/>
              <a:gd name="T94" fmla="*/ 129 w 133"/>
              <a:gd name="T95" fmla="*/ 0 h 452"/>
              <a:gd name="T96" fmla="*/ 122 w 133"/>
              <a:gd name="T97" fmla="*/ 1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33" h="452">
                <a:moveTo>
                  <a:pt x="122" y="1"/>
                </a:moveTo>
                <a:cubicBezTo>
                  <a:pt x="119" y="1"/>
                  <a:pt x="119" y="1"/>
                  <a:pt x="119" y="1"/>
                </a:cubicBezTo>
                <a:cubicBezTo>
                  <a:pt x="115" y="1"/>
                  <a:pt x="111" y="1"/>
                  <a:pt x="108" y="0"/>
                </a:cubicBezTo>
                <a:cubicBezTo>
                  <a:pt x="103" y="5"/>
                  <a:pt x="98" y="10"/>
                  <a:pt x="92" y="13"/>
                </a:cubicBezTo>
                <a:cubicBezTo>
                  <a:pt x="84" y="18"/>
                  <a:pt x="76" y="20"/>
                  <a:pt x="66" y="21"/>
                </a:cubicBezTo>
                <a:cubicBezTo>
                  <a:pt x="66" y="21"/>
                  <a:pt x="66" y="21"/>
                  <a:pt x="65" y="21"/>
                </a:cubicBezTo>
                <a:cubicBezTo>
                  <a:pt x="61" y="26"/>
                  <a:pt x="56" y="32"/>
                  <a:pt x="51" y="38"/>
                </a:cubicBezTo>
                <a:cubicBezTo>
                  <a:pt x="43" y="48"/>
                  <a:pt x="35" y="60"/>
                  <a:pt x="28" y="74"/>
                </a:cubicBezTo>
                <a:cubicBezTo>
                  <a:pt x="21" y="87"/>
                  <a:pt x="15" y="102"/>
                  <a:pt x="10" y="117"/>
                </a:cubicBezTo>
                <a:cubicBezTo>
                  <a:pt x="6" y="133"/>
                  <a:pt x="3" y="149"/>
                  <a:pt x="1" y="166"/>
                </a:cubicBezTo>
                <a:cubicBezTo>
                  <a:pt x="0" y="183"/>
                  <a:pt x="0" y="200"/>
                  <a:pt x="2" y="217"/>
                </a:cubicBezTo>
                <a:cubicBezTo>
                  <a:pt x="3" y="222"/>
                  <a:pt x="3" y="226"/>
                  <a:pt x="4" y="230"/>
                </a:cubicBezTo>
                <a:cubicBezTo>
                  <a:pt x="5" y="234"/>
                  <a:pt x="5" y="238"/>
                  <a:pt x="6" y="242"/>
                </a:cubicBezTo>
                <a:cubicBezTo>
                  <a:pt x="8" y="251"/>
                  <a:pt x="10" y="259"/>
                  <a:pt x="12" y="267"/>
                </a:cubicBezTo>
                <a:cubicBezTo>
                  <a:pt x="17" y="283"/>
                  <a:pt x="23" y="298"/>
                  <a:pt x="29" y="312"/>
                </a:cubicBezTo>
                <a:cubicBezTo>
                  <a:pt x="32" y="320"/>
                  <a:pt x="36" y="326"/>
                  <a:pt x="39" y="333"/>
                </a:cubicBezTo>
                <a:cubicBezTo>
                  <a:pt x="41" y="337"/>
                  <a:pt x="43" y="340"/>
                  <a:pt x="44" y="343"/>
                </a:cubicBezTo>
                <a:cubicBezTo>
                  <a:pt x="46" y="346"/>
                  <a:pt x="48" y="349"/>
                  <a:pt x="50" y="353"/>
                </a:cubicBezTo>
                <a:cubicBezTo>
                  <a:pt x="53" y="359"/>
                  <a:pt x="57" y="365"/>
                  <a:pt x="60" y="371"/>
                </a:cubicBezTo>
                <a:cubicBezTo>
                  <a:pt x="64" y="376"/>
                  <a:pt x="67" y="382"/>
                  <a:pt x="71" y="387"/>
                </a:cubicBezTo>
                <a:cubicBezTo>
                  <a:pt x="78" y="397"/>
                  <a:pt x="85" y="406"/>
                  <a:pt x="91" y="414"/>
                </a:cubicBezTo>
                <a:cubicBezTo>
                  <a:pt x="94" y="418"/>
                  <a:pt x="96" y="422"/>
                  <a:pt x="99" y="426"/>
                </a:cubicBezTo>
                <a:cubicBezTo>
                  <a:pt x="102" y="429"/>
                  <a:pt x="104" y="432"/>
                  <a:pt x="107" y="435"/>
                </a:cubicBezTo>
                <a:cubicBezTo>
                  <a:pt x="116" y="446"/>
                  <a:pt x="121" y="452"/>
                  <a:pt x="121" y="452"/>
                </a:cubicBezTo>
                <a:cubicBezTo>
                  <a:pt x="121" y="452"/>
                  <a:pt x="116" y="446"/>
                  <a:pt x="108" y="434"/>
                </a:cubicBezTo>
                <a:cubicBezTo>
                  <a:pt x="106" y="431"/>
                  <a:pt x="104" y="428"/>
                  <a:pt x="101" y="424"/>
                </a:cubicBezTo>
                <a:cubicBezTo>
                  <a:pt x="99" y="421"/>
                  <a:pt x="96" y="417"/>
                  <a:pt x="93" y="412"/>
                </a:cubicBezTo>
                <a:cubicBezTo>
                  <a:pt x="88" y="404"/>
                  <a:pt x="82" y="395"/>
                  <a:pt x="76" y="384"/>
                </a:cubicBezTo>
                <a:cubicBezTo>
                  <a:pt x="73" y="378"/>
                  <a:pt x="69" y="373"/>
                  <a:pt x="66" y="367"/>
                </a:cubicBezTo>
                <a:cubicBezTo>
                  <a:pt x="63" y="361"/>
                  <a:pt x="60" y="355"/>
                  <a:pt x="57" y="349"/>
                </a:cubicBezTo>
                <a:cubicBezTo>
                  <a:pt x="56" y="346"/>
                  <a:pt x="54" y="342"/>
                  <a:pt x="52" y="339"/>
                </a:cubicBezTo>
                <a:cubicBezTo>
                  <a:pt x="51" y="336"/>
                  <a:pt x="50" y="332"/>
                  <a:pt x="48" y="329"/>
                </a:cubicBezTo>
                <a:cubicBezTo>
                  <a:pt x="45" y="322"/>
                  <a:pt x="42" y="315"/>
                  <a:pt x="40" y="308"/>
                </a:cubicBezTo>
                <a:cubicBezTo>
                  <a:pt x="34" y="294"/>
                  <a:pt x="30" y="279"/>
                  <a:pt x="27" y="263"/>
                </a:cubicBezTo>
                <a:cubicBezTo>
                  <a:pt x="25" y="255"/>
                  <a:pt x="23" y="248"/>
                  <a:pt x="22" y="240"/>
                </a:cubicBezTo>
                <a:cubicBezTo>
                  <a:pt x="21" y="228"/>
                  <a:pt x="21" y="228"/>
                  <a:pt x="21" y="228"/>
                </a:cubicBezTo>
                <a:cubicBezTo>
                  <a:pt x="20" y="224"/>
                  <a:pt x="20" y="220"/>
                  <a:pt x="20" y="216"/>
                </a:cubicBezTo>
                <a:cubicBezTo>
                  <a:pt x="19" y="200"/>
                  <a:pt x="20" y="184"/>
                  <a:pt x="22" y="169"/>
                </a:cubicBezTo>
                <a:cubicBezTo>
                  <a:pt x="25" y="153"/>
                  <a:pt x="29" y="139"/>
                  <a:pt x="34" y="125"/>
                </a:cubicBezTo>
                <a:cubicBezTo>
                  <a:pt x="39" y="111"/>
                  <a:pt x="45" y="99"/>
                  <a:pt x="52" y="87"/>
                </a:cubicBezTo>
                <a:cubicBezTo>
                  <a:pt x="60" y="76"/>
                  <a:pt x="67" y="66"/>
                  <a:pt x="75" y="57"/>
                </a:cubicBezTo>
                <a:cubicBezTo>
                  <a:pt x="82" y="48"/>
                  <a:pt x="90" y="41"/>
                  <a:pt x="97" y="34"/>
                </a:cubicBezTo>
                <a:cubicBezTo>
                  <a:pt x="104" y="28"/>
                  <a:pt x="110" y="23"/>
                  <a:pt x="116" y="19"/>
                </a:cubicBezTo>
                <a:cubicBezTo>
                  <a:pt x="121" y="15"/>
                  <a:pt x="126" y="12"/>
                  <a:pt x="129" y="10"/>
                </a:cubicBezTo>
                <a:cubicBezTo>
                  <a:pt x="129" y="10"/>
                  <a:pt x="130" y="10"/>
                  <a:pt x="131" y="9"/>
                </a:cubicBezTo>
                <a:cubicBezTo>
                  <a:pt x="131" y="9"/>
                  <a:pt x="131" y="9"/>
                  <a:pt x="132" y="9"/>
                </a:cubicBezTo>
                <a:cubicBezTo>
                  <a:pt x="133" y="8"/>
                  <a:pt x="133" y="8"/>
                  <a:pt x="133" y="8"/>
                </a:cubicBezTo>
                <a:cubicBezTo>
                  <a:pt x="129" y="0"/>
                  <a:pt x="129" y="0"/>
                  <a:pt x="129" y="0"/>
                </a:cubicBezTo>
                <a:cubicBezTo>
                  <a:pt x="126" y="1"/>
                  <a:pt x="124" y="1"/>
                  <a:pt x="122" y="1"/>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 name="Freeform 14"/>
          <p:cNvSpPr/>
          <p:nvPr/>
        </p:nvSpPr>
        <p:spPr bwMode="auto">
          <a:xfrm>
            <a:off x="409575" y="4252913"/>
            <a:ext cx="3579813" cy="460375"/>
          </a:xfrm>
          <a:custGeom>
            <a:avLst/>
            <a:gdLst>
              <a:gd name="T0" fmla="*/ 927 w 953"/>
              <a:gd name="T1" fmla="*/ 122 h 122"/>
              <a:gd name="T2" fmla="*/ 924 w 953"/>
              <a:gd name="T3" fmla="*/ 119 h 122"/>
              <a:gd name="T4" fmla="*/ 895 w 953"/>
              <a:gd name="T5" fmla="*/ 106 h 122"/>
              <a:gd name="T6" fmla="*/ 881 w 953"/>
              <a:gd name="T7" fmla="*/ 100 h 122"/>
              <a:gd name="T8" fmla="*/ 865 w 953"/>
              <a:gd name="T9" fmla="*/ 95 h 122"/>
              <a:gd name="T10" fmla="*/ 795 w 953"/>
              <a:gd name="T11" fmla="*/ 80 h 122"/>
              <a:gd name="T12" fmla="*/ 725 w 953"/>
              <a:gd name="T13" fmla="*/ 74 h 122"/>
              <a:gd name="T14" fmla="*/ 646 w 953"/>
              <a:gd name="T15" fmla="*/ 76 h 122"/>
              <a:gd name="T16" fmla="*/ 561 w 953"/>
              <a:gd name="T17" fmla="*/ 85 h 122"/>
              <a:gd name="T18" fmla="*/ 380 w 953"/>
              <a:gd name="T19" fmla="*/ 91 h 122"/>
              <a:gd name="T20" fmla="*/ 336 w 953"/>
              <a:gd name="T21" fmla="*/ 87 h 122"/>
              <a:gd name="T22" fmla="*/ 293 w 953"/>
              <a:gd name="T23" fmla="*/ 81 h 122"/>
              <a:gd name="T24" fmla="*/ 252 w 953"/>
              <a:gd name="T25" fmla="*/ 75 h 122"/>
              <a:gd name="T26" fmla="*/ 213 w 953"/>
              <a:gd name="T27" fmla="*/ 67 h 122"/>
              <a:gd name="T28" fmla="*/ 167 w 953"/>
              <a:gd name="T29" fmla="*/ 56 h 122"/>
              <a:gd name="T30" fmla="*/ 142 w 953"/>
              <a:gd name="T31" fmla="*/ 49 h 122"/>
              <a:gd name="T32" fmla="*/ 83 w 953"/>
              <a:gd name="T33" fmla="*/ 31 h 122"/>
              <a:gd name="T34" fmla="*/ 38 w 953"/>
              <a:gd name="T35" fmla="*/ 15 h 122"/>
              <a:gd name="T36" fmla="*/ 39 w 953"/>
              <a:gd name="T37" fmla="*/ 13 h 122"/>
              <a:gd name="T38" fmla="*/ 84 w 953"/>
              <a:gd name="T39" fmla="*/ 27 h 122"/>
              <a:gd name="T40" fmla="*/ 144 w 953"/>
              <a:gd name="T41" fmla="*/ 42 h 122"/>
              <a:gd name="T42" fmla="*/ 169 w 953"/>
              <a:gd name="T43" fmla="*/ 48 h 122"/>
              <a:gd name="T44" fmla="*/ 215 w 953"/>
              <a:gd name="T45" fmla="*/ 56 h 122"/>
              <a:gd name="T46" fmla="*/ 254 w 953"/>
              <a:gd name="T47" fmla="*/ 62 h 122"/>
              <a:gd name="T48" fmla="*/ 295 w 953"/>
              <a:gd name="T49" fmla="*/ 66 h 122"/>
              <a:gd name="T50" fmla="*/ 337 w 953"/>
              <a:gd name="T51" fmla="*/ 70 h 122"/>
              <a:gd name="T52" fmla="*/ 380 w 953"/>
              <a:gd name="T53" fmla="*/ 71 h 122"/>
              <a:gd name="T54" fmla="*/ 556 w 953"/>
              <a:gd name="T55" fmla="*/ 57 h 122"/>
              <a:gd name="T56" fmla="*/ 643 w 953"/>
              <a:gd name="T57" fmla="*/ 43 h 122"/>
              <a:gd name="T58" fmla="*/ 725 w 953"/>
              <a:gd name="T59" fmla="*/ 37 h 122"/>
              <a:gd name="T60" fmla="*/ 800 w 953"/>
              <a:gd name="T61" fmla="*/ 40 h 122"/>
              <a:gd name="T62" fmla="*/ 877 w 953"/>
              <a:gd name="T63" fmla="*/ 53 h 122"/>
              <a:gd name="T64" fmla="*/ 895 w 953"/>
              <a:gd name="T65" fmla="*/ 58 h 122"/>
              <a:gd name="T66" fmla="*/ 911 w 953"/>
              <a:gd name="T67" fmla="*/ 63 h 122"/>
              <a:gd name="T68" fmla="*/ 947 w 953"/>
              <a:gd name="T69" fmla="*/ 78 h 122"/>
              <a:gd name="T70" fmla="*/ 953 w 953"/>
              <a:gd name="T71" fmla="*/ 81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953" h="122">
                <a:moveTo>
                  <a:pt x="928" y="122"/>
                </a:moveTo>
                <a:cubicBezTo>
                  <a:pt x="928" y="122"/>
                  <a:pt x="928" y="122"/>
                  <a:pt x="927" y="122"/>
                </a:cubicBezTo>
                <a:cubicBezTo>
                  <a:pt x="927" y="121"/>
                  <a:pt x="926" y="121"/>
                  <a:pt x="926" y="121"/>
                </a:cubicBezTo>
                <a:cubicBezTo>
                  <a:pt x="925" y="120"/>
                  <a:pt x="925" y="120"/>
                  <a:pt x="924" y="119"/>
                </a:cubicBezTo>
                <a:cubicBezTo>
                  <a:pt x="923" y="119"/>
                  <a:pt x="922" y="118"/>
                  <a:pt x="920" y="117"/>
                </a:cubicBezTo>
                <a:cubicBezTo>
                  <a:pt x="915" y="114"/>
                  <a:pt x="906" y="110"/>
                  <a:pt x="895" y="106"/>
                </a:cubicBezTo>
                <a:cubicBezTo>
                  <a:pt x="892" y="105"/>
                  <a:pt x="889" y="104"/>
                  <a:pt x="886" y="102"/>
                </a:cubicBezTo>
                <a:cubicBezTo>
                  <a:pt x="885" y="102"/>
                  <a:pt x="883" y="101"/>
                  <a:pt x="881" y="100"/>
                </a:cubicBezTo>
                <a:cubicBezTo>
                  <a:pt x="880" y="100"/>
                  <a:pt x="878" y="99"/>
                  <a:pt x="876" y="99"/>
                </a:cubicBezTo>
                <a:cubicBezTo>
                  <a:pt x="873" y="98"/>
                  <a:pt x="869" y="96"/>
                  <a:pt x="865" y="95"/>
                </a:cubicBezTo>
                <a:cubicBezTo>
                  <a:pt x="861" y="94"/>
                  <a:pt x="857" y="93"/>
                  <a:pt x="853" y="92"/>
                </a:cubicBezTo>
                <a:cubicBezTo>
                  <a:pt x="836" y="87"/>
                  <a:pt x="817" y="83"/>
                  <a:pt x="795" y="80"/>
                </a:cubicBezTo>
                <a:cubicBezTo>
                  <a:pt x="784" y="78"/>
                  <a:pt x="773" y="78"/>
                  <a:pt x="761" y="76"/>
                </a:cubicBezTo>
                <a:cubicBezTo>
                  <a:pt x="750" y="75"/>
                  <a:pt x="738" y="75"/>
                  <a:pt x="725" y="74"/>
                </a:cubicBezTo>
                <a:cubicBezTo>
                  <a:pt x="712" y="74"/>
                  <a:pt x="699" y="74"/>
                  <a:pt x="686" y="74"/>
                </a:cubicBezTo>
                <a:cubicBezTo>
                  <a:pt x="673" y="74"/>
                  <a:pt x="659" y="75"/>
                  <a:pt x="646" y="76"/>
                </a:cubicBezTo>
                <a:cubicBezTo>
                  <a:pt x="632" y="77"/>
                  <a:pt x="618" y="78"/>
                  <a:pt x="604" y="79"/>
                </a:cubicBezTo>
                <a:cubicBezTo>
                  <a:pt x="590" y="81"/>
                  <a:pt x="575" y="83"/>
                  <a:pt x="561" y="85"/>
                </a:cubicBezTo>
                <a:cubicBezTo>
                  <a:pt x="531" y="90"/>
                  <a:pt x="500" y="92"/>
                  <a:pt x="470" y="93"/>
                </a:cubicBezTo>
                <a:cubicBezTo>
                  <a:pt x="440" y="94"/>
                  <a:pt x="409" y="93"/>
                  <a:pt x="380" y="91"/>
                </a:cubicBezTo>
                <a:cubicBezTo>
                  <a:pt x="372" y="90"/>
                  <a:pt x="365" y="90"/>
                  <a:pt x="357" y="89"/>
                </a:cubicBezTo>
                <a:cubicBezTo>
                  <a:pt x="350" y="89"/>
                  <a:pt x="343" y="88"/>
                  <a:pt x="336" y="87"/>
                </a:cubicBezTo>
                <a:cubicBezTo>
                  <a:pt x="328" y="86"/>
                  <a:pt x="321" y="85"/>
                  <a:pt x="314" y="85"/>
                </a:cubicBezTo>
                <a:cubicBezTo>
                  <a:pt x="307" y="83"/>
                  <a:pt x="300" y="82"/>
                  <a:pt x="293" y="81"/>
                </a:cubicBezTo>
                <a:cubicBezTo>
                  <a:pt x="286" y="80"/>
                  <a:pt x="279" y="79"/>
                  <a:pt x="272" y="78"/>
                </a:cubicBezTo>
                <a:cubicBezTo>
                  <a:pt x="265" y="77"/>
                  <a:pt x="258" y="76"/>
                  <a:pt x="252" y="75"/>
                </a:cubicBezTo>
                <a:cubicBezTo>
                  <a:pt x="245" y="73"/>
                  <a:pt x="238" y="72"/>
                  <a:pt x="232" y="71"/>
                </a:cubicBezTo>
                <a:cubicBezTo>
                  <a:pt x="225" y="70"/>
                  <a:pt x="219" y="68"/>
                  <a:pt x="213" y="67"/>
                </a:cubicBezTo>
                <a:cubicBezTo>
                  <a:pt x="200" y="64"/>
                  <a:pt x="188" y="61"/>
                  <a:pt x="176" y="58"/>
                </a:cubicBezTo>
                <a:cubicBezTo>
                  <a:pt x="173" y="58"/>
                  <a:pt x="170" y="57"/>
                  <a:pt x="167" y="56"/>
                </a:cubicBezTo>
                <a:cubicBezTo>
                  <a:pt x="164" y="55"/>
                  <a:pt x="161" y="55"/>
                  <a:pt x="158" y="54"/>
                </a:cubicBezTo>
                <a:cubicBezTo>
                  <a:pt x="153" y="52"/>
                  <a:pt x="147" y="51"/>
                  <a:pt x="142" y="49"/>
                </a:cubicBezTo>
                <a:cubicBezTo>
                  <a:pt x="131" y="46"/>
                  <a:pt x="121" y="43"/>
                  <a:pt x="111" y="40"/>
                </a:cubicBezTo>
                <a:cubicBezTo>
                  <a:pt x="101" y="37"/>
                  <a:pt x="92" y="34"/>
                  <a:pt x="83" y="31"/>
                </a:cubicBezTo>
                <a:cubicBezTo>
                  <a:pt x="74" y="28"/>
                  <a:pt x="66" y="25"/>
                  <a:pt x="59" y="23"/>
                </a:cubicBezTo>
                <a:cubicBezTo>
                  <a:pt x="51" y="20"/>
                  <a:pt x="45" y="17"/>
                  <a:pt x="38" y="15"/>
                </a:cubicBezTo>
                <a:cubicBezTo>
                  <a:pt x="14" y="5"/>
                  <a:pt x="0" y="0"/>
                  <a:pt x="0" y="0"/>
                </a:cubicBezTo>
                <a:cubicBezTo>
                  <a:pt x="0" y="0"/>
                  <a:pt x="14" y="5"/>
                  <a:pt x="39" y="13"/>
                </a:cubicBezTo>
                <a:cubicBezTo>
                  <a:pt x="45" y="15"/>
                  <a:pt x="52" y="17"/>
                  <a:pt x="60" y="20"/>
                </a:cubicBezTo>
                <a:cubicBezTo>
                  <a:pt x="67" y="22"/>
                  <a:pt x="76" y="24"/>
                  <a:pt x="84" y="27"/>
                </a:cubicBezTo>
                <a:cubicBezTo>
                  <a:pt x="93" y="29"/>
                  <a:pt x="103" y="32"/>
                  <a:pt x="112" y="34"/>
                </a:cubicBezTo>
                <a:cubicBezTo>
                  <a:pt x="122" y="37"/>
                  <a:pt x="133" y="39"/>
                  <a:pt x="144" y="42"/>
                </a:cubicBezTo>
                <a:cubicBezTo>
                  <a:pt x="149" y="43"/>
                  <a:pt x="155" y="44"/>
                  <a:pt x="160" y="46"/>
                </a:cubicBezTo>
                <a:cubicBezTo>
                  <a:pt x="163" y="46"/>
                  <a:pt x="166" y="47"/>
                  <a:pt x="169" y="48"/>
                </a:cubicBezTo>
                <a:cubicBezTo>
                  <a:pt x="172" y="48"/>
                  <a:pt x="175" y="49"/>
                  <a:pt x="178" y="49"/>
                </a:cubicBezTo>
                <a:cubicBezTo>
                  <a:pt x="190" y="51"/>
                  <a:pt x="202" y="54"/>
                  <a:pt x="215" y="56"/>
                </a:cubicBezTo>
                <a:cubicBezTo>
                  <a:pt x="221" y="57"/>
                  <a:pt x="227" y="58"/>
                  <a:pt x="234" y="59"/>
                </a:cubicBezTo>
                <a:cubicBezTo>
                  <a:pt x="240" y="60"/>
                  <a:pt x="247" y="61"/>
                  <a:pt x="254" y="62"/>
                </a:cubicBezTo>
                <a:cubicBezTo>
                  <a:pt x="260" y="63"/>
                  <a:pt x="267" y="64"/>
                  <a:pt x="274" y="64"/>
                </a:cubicBezTo>
                <a:cubicBezTo>
                  <a:pt x="281" y="65"/>
                  <a:pt x="288" y="66"/>
                  <a:pt x="295" y="66"/>
                </a:cubicBezTo>
                <a:cubicBezTo>
                  <a:pt x="302" y="67"/>
                  <a:pt x="309" y="68"/>
                  <a:pt x="316" y="68"/>
                </a:cubicBezTo>
                <a:cubicBezTo>
                  <a:pt x="323" y="69"/>
                  <a:pt x="330" y="69"/>
                  <a:pt x="337" y="70"/>
                </a:cubicBezTo>
                <a:cubicBezTo>
                  <a:pt x="344" y="70"/>
                  <a:pt x="351" y="71"/>
                  <a:pt x="359" y="71"/>
                </a:cubicBezTo>
                <a:cubicBezTo>
                  <a:pt x="366" y="71"/>
                  <a:pt x="373" y="71"/>
                  <a:pt x="380" y="71"/>
                </a:cubicBezTo>
                <a:cubicBezTo>
                  <a:pt x="410" y="72"/>
                  <a:pt x="439" y="71"/>
                  <a:pt x="469" y="69"/>
                </a:cubicBezTo>
                <a:cubicBezTo>
                  <a:pt x="498" y="67"/>
                  <a:pt x="528" y="63"/>
                  <a:pt x="556" y="57"/>
                </a:cubicBezTo>
                <a:cubicBezTo>
                  <a:pt x="571" y="54"/>
                  <a:pt x="585" y="52"/>
                  <a:pt x="600" y="49"/>
                </a:cubicBezTo>
                <a:cubicBezTo>
                  <a:pt x="614" y="47"/>
                  <a:pt x="628" y="45"/>
                  <a:pt x="643" y="43"/>
                </a:cubicBezTo>
                <a:cubicBezTo>
                  <a:pt x="657" y="41"/>
                  <a:pt x="671" y="40"/>
                  <a:pt x="685" y="39"/>
                </a:cubicBezTo>
                <a:cubicBezTo>
                  <a:pt x="699" y="38"/>
                  <a:pt x="712" y="38"/>
                  <a:pt x="725" y="37"/>
                </a:cubicBezTo>
                <a:cubicBezTo>
                  <a:pt x="738" y="37"/>
                  <a:pt x="751" y="37"/>
                  <a:pt x="764" y="37"/>
                </a:cubicBezTo>
                <a:cubicBezTo>
                  <a:pt x="776" y="38"/>
                  <a:pt x="788" y="39"/>
                  <a:pt x="800" y="40"/>
                </a:cubicBezTo>
                <a:cubicBezTo>
                  <a:pt x="823" y="42"/>
                  <a:pt x="844" y="45"/>
                  <a:pt x="863" y="50"/>
                </a:cubicBezTo>
                <a:cubicBezTo>
                  <a:pt x="868" y="51"/>
                  <a:pt x="872" y="51"/>
                  <a:pt x="877" y="53"/>
                </a:cubicBezTo>
                <a:cubicBezTo>
                  <a:pt x="881" y="54"/>
                  <a:pt x="885" y="55"/>
                  <a:pt x="889" y="56"/>
                </a:cubicBezTo>
                <a:cubicBezTo>
                  <a:pt x="891" y="56"/>
                  <a:pt x="893" y="57"/>
                  <a:pt x="895" y="58"/>
                </a:cubicBezTo>
                <a:cubicBezTo>
                  <a:pt x="897" y="58"/>
                  <a:pt x="899" y="59"/>
                  <a:pt x="901" y="59"/>
                </a:cubicBezTo>
                <a:cubicBezTo>
                  <a:pt x="904" y="61"/>
                  <a:pt x="908" y="62"/>
                  <a:pt x="911" y="63"/>
                </a:cubicBezTo>
                <a:cubicBezTo>
                  <a:pt x="925" y="67"/>
                  <a:pt x="935" y="72"/>
                  <a:pt x="942" y="75"/>
                </a:cubicBezTo>
                <a:cubicBezTo>
                  <a:pt x="944" y="76"/>
                  <a:pt x="945" y="77"/>
                  <a:pt x="947" y="78"/>
                </a:cubicBezTo>
                <a:cubicBezTo>
                  <a:pt x="948" y="79"/>
                  <a:pt x="950" y="79"/>
                  <a:pt x="951" y="80"/>
                </a:cubicBezTo>
                <a:cubicBezTo>
                  <a:pt x="952" y="81"/>
                  <a:pt x="953" y="81"/>
                  <a:pt x="953" y="81"/>
                </a:cubicBezTo>
                <a:lnTo>
                  <a:pt x="928" y="122"/>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Freeform 15"/>
          <p:cNvSpPr/>
          <p:nvPr/>
        </p:nvSpPr>
        <p:spPr bwMode="auto">
          <a:xfrm>
            <a:off x="615950" y="3617913"/>
            <a:ext cx="2144713" cy="933450"/>
          </a:xfrm>
          <a:custGeom>
            <a:avLst/>
            <a:gdLst>
              <a:gd name="T0" fmla="*/ 522 w 571"/>
              <a:gd name="T1" fmla="*/ 248 h 248"/>
              <a:gd name="T2" fmla="*/ 571 w 571"/>
              <a:gd name="T3" fmla="*/ 240 h 248"/>
              <a:gd name="T4" fmla="*/ 569 w 571"/>
              <a:gd name="T5" fmla="*/ 219 h 248"/>
              <a:gd name="T6" fmla="*/ 566 w 571"/>
              <a:gd name="T7" fmla="*/ 219 h 248"/>
              <a:gd name="T8" fmla="*/ 546 w 571"/>
              <a:gd name="T9" fmla="*/ 218 h 248"/>
              <a:gd name="T10" fmla="*/ 526 w 571"/>
              <a:gd name="T11" fmla="*/ 214 h 248"/>
              <a:gd name="T12" fmla="*/ 501 w 571"/>
              <a:gd name="T13" fmla="*/ 207 h 248"/>
              <a:gd name="T14" fmla="*/ 482 w 571"/>
              <a:gd name="T15" fmla="*/ 199 h 248"/>
              <a:gd name="T16" fmla="*/ 452 w 571"/>
              <a:gd name="T17" fmla="*/ 184 h 248"/>
              <a:gd name="T18" fmla="*/ 431 w 571"/>
              <a:gd name="T19" fmla="*/ 171 h 248"/>
              <a:gd name="T20" fmla="*/ 400 w 571"/>
              <a:gd name="T21" fmla="*/ 147 h 248"/>
              <a:gd name="T22" fmla="*/ 375 w 571"/>
              <a:gd name="T23" fmla="*/ 125 h 248"/>
              <a:gd name="T24" fmla="*/ 373 w 571"/>
              <a:gd name="T25" fmla="*/ 123 h 248"/>
              <a:gd name="T26" fmla="*/ 373 w 571"/>
              <a:gd name="T27" fmla="*/ 123 h 248"/>
              <a:gd name="T28" fmla="*/ 369 w 571"/>
              <a:gd name="T29" fmla="*/ 119 h 248"/>
              <a:gd name="T30" fmla="*/ 306 w 571"/>
              <a:gd name="T31" fmla="*/ 77 h 248"/>
              <a:gd name="T32" fmla="*/ 279 w 571"/>
              <a:gd name="T33" fmla="*/ 64 h 248"/>
              <a:gd name="T34" fmla="*/ 251 w 571"/>
              <a:gd name="T35" fmla="*/ 53 h 248"/>
              <a:gd name="T36" fmla="*/ 224 w 571"/>
              <a:gd name="T37" fmla="*/ 43 h 248"/>
              <a:gd name="T38" fmla="*/ 197 w 571"/>
              <a:gd name="T39" fmla="*/ 35 h 248"/>
              <a:gd name="T40" fmla="*/ 145 w 571"/>
              <a:gd name="T41" fmla="*/ 22 h 248"/>
              <a:gd name="T42" fmla="*/ 98 w 571"/>
              <a:gd name="T43" fmla="*/ 12 h 248"/>
              <a:gd name="T44" fmla="*/ 49 w 571"/>
              <a:gd name="T45" fmla="*/ 5 h 248"/>
              <a:gd name="T46" fmla="*/ 27 w 571"/>
              <a:gd name="T47" fmla="*/ 3 h 248"/>
              <a:gd name="T48" fmla="*/ 27 w 571"/>
              <a:gd name="T49" fmla="*/ 5 h 248"/>
              <a:gd name="T50" fmla="*/ 49 w 571"/>
              <a:gd name="T51" fmla="*/ 8 h 248"/>
              <a:gd name="T52" fmla="*/ 97 w 571"/>
              <a:gd name="T53" fmla="*/ 18 h 248"/>
              <a:gd name="T54" fmla="*/ 143 w 571"/>
              <a:gd name="T55" fmla="*/ 30 h 248"/>
              <a:gd name="T56" fmla="*/ 193 w 571"/>
              <a:gd name="T57" fmla="*/ 46 h 248"/>
              <a:gd name="T58" fmla="*/ 219 w 571"/>
              <a:gd name="T59" fmla="*/ 55 h 248"/>
              <a:gd name="T60" fmla="*/ 246 w 571"/>
              <a:gd name="T61" fmla="*/ 67 h 248"/>
              <a:gd name="T62" fmla="*/ 272 w 571"/>
              <a:gd name="T63" fmla="*/ 79 h 248"/>
              <a:gd name="T64" fmla="*/ 297 w 571"/>
              <a:gd name="T65" fmla="*/ 93 h 248"/>
              <a:gd name="T66" fmla="*/ 354 w 571"/>
              <a:gd name="T67" fmla="*/ 135 h 248"/>
              <a:gd name="T68" fmla="*/ 356 w 571"/>
              <a:gd name="T69" fmla="*/ 138 h 248"/>
              <a:gd name="T70" fmla="*/ 357 w 571"/>
              <a:gd name="T71" fmla="*/ 139 h 248"/>
              <a:gd name="T72" fmla="*/ 363 w 571"/>
              <a:gd name="T73" fmla="*/ 146 h 248"/>
              <a:gd name="T74" fmla="*/ 405 w 571"/>
              <a:gd name="T75" fmla="*/ 184 h 248"/>
              <a:gd name="T76" fmla="*/ 427 w 571"/>
              <a:gd name="T77" fmla="*/ 201 h 248"/>
              <a:gd name="T78" fmla="*/ 448 w 571"/>
              <a:gd name="T79" fmla="*/ 215 h 248"/>
              <a:gd name="T80" fmla="*/ 479 w 571"/>
              <a:gd name="T81" fmla="*/ 232 h 248"/>
              <a:gd name="T82" fmla="*/ 508 w 571"/>
              <a:gd name="T83" fmla="*/ 243 h 2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71" h="248">
                <a:moveTo>
                  <a:pt x="517" y="246"/>
                </a:moveTo>
                <a:cubicBezTo>
                  <a:pt x="519" y="247"/>
                  <a:pt x="520" y="247"/>
                  <a:pt x="522" y="248"/>
                </a:cubicBezTo>
                <a:cubicBezTo>
                  <a:pt x="530" y="241"/>
                  <a:pt x="541" y="237"/>
                  <a:pt x="554" y="238"/>
                </a:cubicBezTo>
                <a:cubicBezTo>
                  <a:pt x="560" y="238"/>
                  <a:pt x="566" y="239"/>
                  <a:pt x="571" y="240"/>
                </a:cubicBezTo>
                <a:cubicBezTo>
                  <a:pt x="569" y="219"/>
                  <a:pt x="569" y="219"/>
                  <a:pt x="569" y="219"/>
                </a:cubicBezTo>
                <a:cubicBezTo>
                  <a:pt x="569" y="219"/>
                  <a:pt x="569" y="219"/>
                  <a:pt x="569" y="219"/>
                </a:cubicBezTo>
                <a:cubicBezTo>
                  <a:pt x="568" y="219"/>
                  <a:pt x="568" y="219"/>
                  <a:pt x="567" y="219"/>
                </a:cubicBezTo>
                <a:cubicBezTo>
                  <a:pt x="567" y="219"/>
                  <a:pt x="567" y="219"/>
                  <a:pt x="566" y="219"/>
                </a:cubicBezTo>
                <a:cubicBezTo>
                  <a:pt x="565" y="219"/>
                  <a:pt x="565" y="219"/>
                  <a:pt x="564" y="219"/>
                </a:cubicBezTo>
                <a:cubicBezTo>
                  <a:pt x="560" y="219"/>
                  <a:pt x="554" y="219"/>
                  <a:pt x="546" y="218"/>
                </a:cubicBezTo>
                <a:cubicBezTo>
                  <a:pt x="542" y="217"/>
                  <a:pt x="538" y="217"/>
                  <a:pt x="533" y="216"/>
                </a:cubicBezTo>
                <a:cubicBezTo>
                  <a:pt x="531" y="215"/>
                  <a:pt x="528" y="215"/>
                  <a:pt x="526" y="214"/>
                </a:cubicBezTo>
                <a:cubicBezTo>
                  <a:pt x="523" y="214"/>
                  <a:pt x="521" y="213"/>
                  <a:pt x="518" y="212"/>
                </a:cubicBezTo>
                <a:cubicBezTo>
                  <a:pt x="512" y="211"/>
                  <a:pt x="507" y="209"/>
                  <a:pt x="501" y="207"/>
                </a:cubicBezTo>
                <a:cubicBezTo>
                  <a:pt x="498" y="206"/>
                  <a:pt x="495" y="205"/>
                  <a:pt x="492" y="203"/>
                </a:cubicBezTo>
                <a:cubicBezTo>
                  <a:pt x="488" y="202"/>
                  <a:pt x="485" y="201"/>
                  <a:pt x="482" y="199"/>
                </a:cubicBezTo>
                <a:cubicBezTo>
                  <a:pt x="476" y="196"/>
                  <a:pt x="469" y="194"/>
                  <a:pt x="462" y="190"/>
                </a:cubicBezTo>
                <a:cubicBezTo>
                  <a:pt x="459" y="188"/>
                  <a:pt x="456" y="186"/>
                  <a:pt x="452" y="184"/>
                </a:cubicBezTo>
                <a:cubicBezTo>
                  <a:pt x="449" y="182"/>
                  <a:pt x="445" y="180"/>
                  <a:pt x="442" y="178"/>
                </a:cubicBezTo>
                <a:cubicBezTo>
                  <a:pt x="438" y="176"/>
                  <a:pt x="435" y="174"/>
                  <a:pt x="431" y="171"/>
                </a:cubicBezTo>
                <a:cubicBezTo>
                  <a:pt x="428" y="169"/>
                  <a:pt x="425" y="166"/>
                  <a:pt x="421" y="164"/>
                </a:cubicBezTo>
                <a:cubicBezTo>
                  <a:pt x="414" y="159"/>
                  <a:pt x="407" y="153"/>
                  <a:pt x="400" y="147"/>
                </a:cubicBezTo>
                <a:cubicBezTo>
                  <a:pt x="393" y="142"/>
                  <a:pt x="387" y="135"/>
                  <a:pt x="380" y="129"/>
                </a:cubicBezTo>
                <a:cubicBezTo>
                  <a:pt x="375" y="125"/>
                  <a:pt x="375" y="125"/>
                  <a:pt x="375" y="125"/>
                </a:cubicBezTo>
                <a:cubicBezTo>
                  <a:pt x="373" y="123"/>
                  <a:pt x="373" y="123"/>
                  <a:pt x="373" y="123"/>
                </a:cubicBezTo>
                <a:cubicBezTo>
                  <a:pt x="373" y="123"/>
                  <a:pt x="373" y="123"/>
                  <a:pt x="373" y="123"/>
                </a:cubicBezTo>
                <a:cubicBezTo>
                  <a:pt x="373" y="123"/>
                  <a:pt x="373" y="123"/>
                  <a:pt x="373" y="123"/>
                </a:cubicBezTo>
                <a:cubicBezTo>
                  <a:pt x="373" y="123"/>
                  <a:pt x="373" y="123"/>
                  <a:pt x="373" y="123"/>
                </a:cubicBezTo>
                <a:cubicBezTo>
                  <a:pt x="372" y="122"/>
                  <a:pt x="372" y="122"/>
                  <a:pt x="372" y="122"/>
                </a:cubicBezTo>
                <a:cubicBezTo>
                  <a:pt x="369" y="119"/>
                  <a:pt x="369" y="119"/>
                  <a:pt x="369" y="119"/>
                </a:cubicBezTo>
                <a:cubicBezTo>
                  <a:pt x="365" y="116"/>
                  <a:pt x="361" y="113"/>
                  <a:pt x="357" y="110"/>
                </a:cubicBezTo>
                <a:cubicBezTo>
                  <a:pt x="341" y="97"/>
                  <a:pt x="324" y="87"/>
                  <a:pt x="306" y="77"/>
                </a:cubicBezTo>
                <a:cubicBezTo>
                  <a:pt x="293" y="71"/>
                  <a:pt x="293" y="71"/>
                  <a:pt x="293" y="71"/>
                </a:cubicBezTo>
                <a:cubicBezTo>
                  <a:pt x="288" y="68"/>
                  <a:pt x="283" y="66"/>
                  <a:pt x="279" y="64"/>
                </a:cubicBezTo>
                <a:cubicBezTo>
                  <a:pt x="274" y="62"/>
                  <a:pt x="270" y="60"/>
                  <a:pt x="265" y="58"/>
                </a:cubicBezTo>
                <a:cubicBezTo>
                  <a:pt x="261" y="57"/>
                  <a:pt x="256" y="55"/>
                  <a:pt x="251" y="53"/>
                </a:cubicBezTo>
                <a:cubicBezTo>
                  <a:pt x="247" y="51"/>
                  <a:pt x="242" y="49"/>
                  <a:pt x="238" y="48"/>
                </a:cubicBezTo>
                <a:cubicBezTo>
                  <a:pt x="233" y="46"/>
                  <a:pt x="228" y="45"/>
                  <a:pt x="224" y="43"/>
                </a:cubicBezTo>
                <a:cubicBezTo>
                  <a:pt x="219" y="42"/>
                  <a:pt x="215" y="40"/>
                  <a:pt x="210" y="39"/>
                </a:cubicBezTo>
                <a:cubicBezTo>
                  <a:pt x="206" y="37"/>
                  <a:pt x="201" y="36"/>
                  <a:pt x="197" y="35"/>
                </a:cubicBezTo>
                <a:cubicBezTo>
                  <a:pt x="188" y="32"/>
                  <a:pt x="179" y="30"/>
                  <a:pt x="170" y="28"/>
                </a:cubicBezTo>
                <a:cubicBezTo>
                  <a:pt x="162" y="25"/>
                  <a:pt x="153" y="23"/>
                  <a:pt x="145" y="22"/>
                </a:cubicBezTo>
                <a:cubicBezTo>
                  <a:pt x="137" y="19"/>
                  <a:pt x="128" y="18"/>
                  <a:pt x="121" y="17"/>
                </a:cubicBezTo>
                <a:cubicBezTo>
                  <a:pt x="113" y="15"/>
                  <a:pt x="105" y="14"/>
                  <a:pt x="98" y="12"/>
                </a:cubicBezTo>
                <a:cubicBezTo>
                  <a:pt x="83" y="10"/>
                  <a:pt x="70" y="8"/>
                  <a:pt x="58" y="6"/>
                </a:cubicBezTo>
                <a:cubicBezTo>
                  <a:pt x="55" y="6"/>
                  <a:pt x="52" y="6"/>
                  <a:pt x="49" y="5"/>
                </a:cubicBezTo>
                <a:cubicBezTo>
                  <a:pt x="46" y="5"/>
                  <a:pt x="44" y="5"/>
                  <a:pt x="41" y="4"/>
                </a:cubicBezTo>
                <a:cubicBezTo>
                  <a:pt x="36" y="4"/>
                  <a:pt x="31" y="3"/>
                  <a:pt x="27" y="3"/>
                </a:cubicBezTo>
                <a:cubicBezTo>
                  <a:pt x="10" y="1"/>
                  <a:pt x="0" y="0"/>
                  <a:pt x="0" y="0"/>
                </a:cubicBezTo>
                <a:cubicBezTo>
                  <a:pt x="0" y="0"/>
                  <a:pt x="10" y="2"/>
                  <a:pt x="27" y="5"/>
                </a:cubicBezTo>
                <a:cubicBezTo>
                  <a:pt x="31" y="5"/>
                  <a:pt x="36" y="6"/>
                  <a:pt x="41" y="7"/>
                </a:cubicBezTo>
                <a:cubicBezTo>
                  <a:pt x="43" y="7"/>
                  <a:pt x="46" y="8"/>
                  <a:pt x="49" y="8"/>
                </a:cubicBezTo>
                <a:cubicBezTo>
                  <a:pt x="51" y="9"/>
                  <a:pt x="54" y="9"/>
                  <a:pt x="57" y="10"/>
                </a:cubicBezTo>
                <a:cubicBezTo>
                  <a:pt x="69" y="12"/>
                  <a:pt x="82" y="15"/>
                  <a:pt x="97" y="18"/>
                </a:cubicBezTo>
                <a:cubicBezTo>
                  <a:pt x="104" y="20"/>
                  <a:pt x="111" y="21"/>
                  <a:pt x="119" y="23"/>
                </a:cubicBezTo>
                <a:cubicBezTo>
                  <a:pt x="127" y="25"/>
                  <a:pt x="135" y="27"/>
                  <a:pt x="143" y="30"/>
                </a:cubicBezTo>
                <a:cubicBezTo>
                  <a:pt x="151" y="32"/>
                  <a:pt x="159" y="34"/>
                  <a:pt x="168" y="37"/>
                </a:cubicBezTo>
                <a:cubicBezTo>
                  <a:pt x="176" y="39"/>
                  <a:pt x="185" y="43"/>
                  <a:pt x="193" y="46"/>
                </a:cubicBezTo>
                <a:cubicBezTo>
                  <a:pt x="198" y="47"/>
                  <a:pt x="202" y="49"/>
                  <a:pt x="206" y="50"/>
                </a:cubicBezTo>
                <a:cubicBezTo>
                  <a:pt x="211" y="52"/>
                  <a:pt x="215" y="54"/>
                  <a:pt x="219" y="55"/>
                </a:cubicBezTo>
                <a:cubicBezTo>
                  <a:pt x="224" y="57"/>
                  <a:pt x="228" y="59"/>
                  <a:pt x="233" y="61"/>
                </a:cubicBezTo>
                <a:cubicBezTo>
                  <a:pt x="237" y="62"/>
                  <a:pt x="241" y="65"/>
                  <a:pt x="246" y="67"/>
                </a:cubicBezTo>
                <a:cubicBezTo>
                  <a:pt x="250" y="69"/>
                  <a:pt x="254" y="71"/>
                  <a:pt x="259" y="73"/>
                </a:cubicBezTo>
                <a:cubicBezTo>
                  <a:pt x="263" y="75"/>
                  <a:pt x="267" y="77"/>
                  <a:pt x="272" y="79"/>
                </a:cubicBezTo>
                <a:cubicBezTo>
                  <a:pt x="276" y="81"/>
                  <a:pt x="280" y="83"/>
                  <a:pt x="285" y="86"/>
                </a:cubicBezTo>
                <a:cubicBezTo>
                  <a:pt x="297" y="93"/>
                  <a:pt x="297" y="93"/>
                  <a:pt x="297" y="93"/>
                </a:cubicBezTo>
                <a:cubicBezTo>
                  <a:pt x="314" y="103"/>
                  <a:pt x="330" y="114"/>
                  <a:pt x="344" y="126"/>
                </a:cubicBezTo>
                <a:cubicBezTo>
                  <a:pt x="347" y="129"/>
                  <a:pt x="351" y="132"/>
                  <a:pt x="354" y="135"/>
                </a:cubicBezTo>
                <a:cubicBezTo>
                  <a:pt x="356" y="137"/>
                  <a:pt x="356" y="137"/>
                  <a:pt x="356" y="137"/>
                </a:cubicBezTo>
                <a:cubicBezTo>
                  <a:pt x="356" y="138"/>
                  <a:pt x="356" y="138"/>
                  <a:pt x="356" y="138"/>
                </a:cubicBezTo>
                <a:cubicBezTo>
                  <a:pt x="357" y="138"/>
                  <a:pt x="357" y="138"/>
                  <a:pt x="357" y="138"/>
                </a:cubicBezTo>
                <a:cubicBezTo>
                  <a:pt x="357" y="139"/>
                  <a:pt x="357" y="139"/>
                  <a:pt x="357" y="139"/>
                </a:cubicBezTo>
                <a:cubicBezTo>
                  <a:pt x="358" y="140"/>
                  <a:pt x="358" y="140"/>
                  <a:pt x="358" y="140"/>
                </a:cubicBezTo>
                <a:cubicBezTo>
                  <a:pt x="363" y="146"/>
                  <a:pt x="363" y="146"/>
                  <a:pt x="363" y="146"/>
                </a:cubicBezTo>
                <a:cubicBezTo>
                  <a:pt x="370" y="153"/>
                  <a:pt x="377" y="160"/>
                  <a:pt x="384" y="166"/>
                </a:cubicBezTo>
                <a:cubicBezTo>
                  <a:pt x="391" y="172"/>
                  <a:pt x="398" y="179"/>
                  <a:pt x="405" y="184"/>
                </a:cubicBezTo>
                <a:cubicBezTo>
                  <a:pt x="409" y="187"/>
                  <a:pt x="412" y="190"/>
                  <a:pt x="416" y="193"/>
                </a:cubicBezTo>
                <a:cubicBezTo>
                  <a:pt x="419" y="196"/>
                  <a:pt x="423" y="198"/>
                  <a:pt x="427" y="201"/>
                </a:cubicBezTo>
                <a:cubicBezTo>
                  <a:pt x="430" y="203"/>
                  <a:pt x="434" y="206"/>
                  <a:pt x="437" y="208"/>
                </a:cubicBezTo>
                <a:cubicBezTo>
                  <a:pt x="441" y="211"/>
                  <a:pt x="444" y="213"/>
                  <a:pt x="448" y="215"/>
                </a:cubicBezTo>
                <a:cubicBezTo>
                  <a:pt x="455" y="219"/>
                  <a:pt x="462" y="223"/>
                  <a:pt x="469" y="227"/>
                </a:cubicBezTo>
                <a:cubicBezTo>
                  <a:pt x="472" y="229"/>
                  <a:pt x="476" y="230"/>
                  <a:pt x="479" y="232"/>
                </a:cubicBezTo>
                <a:cubicBezTo>
                  <a:pt x="483" y="233"/>
                  <a:pt x="486" y="235"/>
                  <a:pt x="489" y="236"/>
                </a:cubicBezTo>
                <a:cubicBezTo>
                  <a:pt x="496" y="239"/>
                  <a:pt x="502" y="242"/>
                  <a:pt x="508" y="243"/>
                </a:cubicBezTo>
                <a:cubicBezTo>
                  <a:pt x="511" y="244"/>
                  <a:pt x="514" y="245"/>
                  <a:pt x="517" y="246"/>
                </a:cubicBez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Freeform 16"/>
          <p:cNvSpPr/>
          <p:nvPr/>
        </p:nvSpPr>
        <p:spPr bwMode="auto">
          <a:xfrm>
            <a:off x="468313" y="4486275"/>
            <a:ext cx="2078037" cy="512763"/>
          </a:xfrm>
          <a:custGeom>
            <a:avLst/>
            <a:gdLst>
              <a:gd name="T0" fmla="*/ 553 w 553"/>
              <a:gd name="T1" fmla="*/ 20 h 136"/>
              <a:gd name="T2" fmla="*/ 548 w 553"/>
              <a:gd name="T3" fmla="*/ 26 h 136"/>
              <a:gd name="T4" fmla="*/ 534 w 553"/>
              <a:gd name="T5" fmla="*/ 41 h 136"/>
              <a:gd name="T6" fmla="*/ 511 w 553"/>
              <a:gd name="T7" fmla="*/ 60 h 136"/>
              <a:gd name="T8" fmla="*/ 478 w 553"/>
              <a:gd name="T9" fmla="*/ 81 h 136"/>
              <a:gd name="T10" fmla="*/ 438 w 553"/>
              <a:gd name="T11" fmla="*/ 100 h 136"/>
              <a:gd name="T12" fmla="*/ 426 w 553"/>
              <a:gd name="T13" fmla="*/ 104 h 136"/>
              <a:gd name="T14" fmla="*/ 415 w 553"/>
              <a:gd name="T15" fmla="*/ 108 h 136"/>
              <a:gd name="T16" fmla="*/ 390 w 553"/>
              <a:gd name="T17" fmla="*/ 116 h 136"/>
              <a:gd name="T18" fmla="*/ 378 w 553"/>
              <a:gd name="T19" fmla="*/ 119 h 136"/>
              <a:gd name="T20" fmla="*/ 365 w 553"/>
              <a:gd name="T21" fmla="*/ 122 h 136"/>
              <a:gd name="T22" fmla="*/ 339 w 553"/>
              <a:gd name="T23" fmla="*/ 127 h 136"/>
              <a:gd name="T24" fmla="*/ 312 w 553"/>
              <a:gd name="T25" fmla="*/ 131 h 136"/>
              <a:gd name="T26" fmla="*/ 285 w 553"/>
              <a:gd name="T27" fmla="*/ 134 h 136"/>
              <a:gd name="T28" fmla="*/ 258 w 553"/>
              <a:gd name="T29" fmla="*/ 136 h 136"/>
              <a:gd name="T30" fmla="*/ 231 w 553"/>
              <a:gd name="T31" fmla="*/ 136 h 136"/>
              <a:gd name="T32" fmla="*/ 205 w 553"/>
              <a:gd name="T33" fmla="*/ 136 h 136"/>
              <a:gd name="T34" fmla="*/ 179 w 553"/>
              <a:gd name="T35" fmla="*/ 135 h 136"/>
              <a:gd name="T36" fmla="*/ 155 w 553"/>
              <a:gd name="T37" fmla="*/ 133 h 136"/>
              <a:gd name="T38" fmla="*/ 143 w 553"/>
              <a:gd name="T39" fmla="*/ 133 h 136"/>
              <a:gd name="T40" fmla="*/ 131 w 553"/>
              <a:gd name="T41" fmla="*/ 131 h 136"/>
              <a:gd name="T42" fmla="*/ 109 w 553"/>
              <a:gd name="T43" fmla="*/ 129 h 136"/>
              <a:gd name="T44" fmla="*/ 88 w 553"/>
              <a:gd name="T45" fmla="*/ 126 h 136"/>
              <a:gd name="T46" fmla="*/ 52 w 553"/>
              <a:gd name="T47" fmla="*/ 120 h 136"/>
              <a:gd name="T48" fmla="*/ 37 w 553"/>
              <a:gd name="T49" fmla="*/ 117 h 136"/>
              <a:gd name="T50" fmla="*/ 24 w 553"/>
              <a:gd name="T51" fmla="*/ 115 h 136"/>
              <a:gd name="T52" fmla="*/ 0 w 553"/>
              <a:gd name="T53" fmla="*/ 110 h 136"/>
              <a:gd name="T54" fmla="*/ 24 w 553"/>
              <a:gd name="T55" fmla="*/ 113 h 136"/>
              <a:gd name="T56" fmla="*/ 37 w 553"/>
              <a:gd name="T57" fmla="*/ 115 h 136"/>
              <a:gd name="T58" fmla="*/ 52 w 553"/>
              <a:gd name="T59" fmla="*/ 117 h 136"/>
              <a:gd name="T60" fmla="*/ 89 w 553"/>
              <a:gd name="T61" fmla="*/ 120 h 136"/>
              <a:gd name="T62" fmla="*/ 109 w 553"/>
              <a:gd name="T63" fmla="*/ 122 h 136"/>
              <a:gd name="T64" fmla="*/ 132 w 553"/>
              <a:gd name="T65" fmla="*/ 123 h 136"/>
              <a:gd name="T66" fmla="*/ 143 w 553"/>
              <a:gd name="T67" fmla="*/ 123 h 136"/>
              <a:gd name="T68" fmla="*/ 155 w 553"/>
              <a:gd name="T69" fmla="*/ 124 h 136"/>
              <a:gd name="T70" fmla="*/ 180 w 553"/>
              <a:gd name="T71" fmla="*/ 124 h 136"/>
              <a:gd name="T72" fmla="*/ 205 w 553"/>
              <a:gd name="T73" fmla="*/ 123 h 136"/>
              <a:gd name="T74" fmla="*/ 231 w 553"/>
              <a:gd name="T75" fmla="*/ 122 h 136"/>
              <a:gd name="T76" fmla="*/ 257 w 553"/>
              <a:gd name="T77" fmla="*/ 119 h 136"/>
              <a:gd name="T78" fmla="*/ 283 w 553"/>
              <a:gd name="T79" fmla="*/ 116 h 136"/>
              <a:gd name="T80" fmla="*/ 309 w 553"/>
              <a:gd name="T81" fmla="*/ 112 h 136"/>
              <a:gd name="T82" fmla="*/ 335 w 553"/>
              <a:gd name="T83" fmla="*/ 106 h 136"/>
              <a:gd name="T84" fmla="*/ 359 w 553"/>
              <a:gd name="T85" fmla="*/ 100 h 136"/>
              <a:gd name="T86" fmla="*/ 371 w 553"/>
              <a:gd name="T87" fmla="*/ 96 h 136"/>
              <a:gd name="T88" fmla="*/ 383 w 553"/>
              <a:gd name="T89" fmla="*/ 92 h 136"/>
              <a:gd name="T90" fmla="*/ 406 w 553"/>
              <a:gd name="T91" fmla="*/ 84 h 136"/>
              <a:gd name="T92" fmla="*/ 416 w 553"/>
              <a:gd name="T93" fmla="*/ 79 h 136"/>
              <a:gd name="T94" fmla="*/ 426 w 553"/>
              <a:gd name="T95" fmla="*/ 74 h 136"/>
              <a:gd name="T96" fmla="*/ 463 w 553"/>
              <a:gd name="T97" fmla="*/ 54 h 136"/>
              <a:gd name="T98" fmla="*/ 491 w 553"/>
              <a:gd name="T99" fmla="*/ 34 h 136"/>
              <a:gd name="T100" fmla="*/ 510 w 553"/>
              <a:gd name="T101" fmla="*/ 16 h 136"/>
              <a:gd name="T102" fmla="*/ 520 w 553"/>
              <a:gd name="T103" fmla="*/ 4 h 136"/>
              <a:gd name="T104" fmla="*/ 523 w 553"/>
              <a:gd name="T105" fmla="*/ 0 h 136"/>
              <a:gd name="T106" fmla="*/ 553 w 553"/>
              <a:gd name="T107" fmla="*/ 20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3" h="136">
                <a:moveTo>
                  <a:pt x="553" y="20"/>
                </a:moveTo>
                <a:cubicBezTo>
                  <a:pt x="553" y="20"/>
                  <a:pt x="551" y="23"/>
                  <a:pt x="548" y="26"/>
                </a:cubicBezTo>
                <a:cubicBezTo>
                  <a:pt x="545" y="30"/>
                  <a:pt x="540" y="35"/>
                  <a:pt x="534" y="41"/>
                </a:cubicBezTo>
                <a:cubicBezTo>
                  <a:pt x="528" y="47"/>
                  <a:pt x="520" y="53"/>
                  <a:pt x="511" y="60"/>
                </a:cubicBezTo>
                <a:cubicBezTo>
                  <a:pt x="501" y="67"/>
                  <a:pt x="491" y="74"/>
                  <a:pt x="478" y="81"/>
                </a:cubicBezTo>
                <a:cubicBezTo>
                  <a:pt x="466" y="87"/>
                  <a:pt x="452" y="94"/>
                  <a:pt x="438" y="100"/>
                </a:cubicBezTo>
                <a:cubicBezTo>
                  <a:pt x="434" y="101"/>
                  <a:pt x="430" y="103"/>
                  <a:pt x="426" y="104"/>
                </a:cubicBezTo>
                <a:cubicBezTo>
                  <a:pt x="422" y="106"/>
                  <a:pt x="419" y="107"/>
                  <a:pt x="415" y="108"/>
                </a:cubicBezTo>
                <a:cubicBezTo>
                  <a:pt x="407" y="111"/>
                  <a:pt x="399" y="114"/>
                  <a:pt x="390" y="116"/>
                </a:cubicBezTo>
                <a:cubicBezTo>
                  <a:pt x="386" y="117"/>
                  <a:pt x="382" y="118"/>
                  <a:pt x="378" y="119"/>
                </a:cubicBezTo>
                <a:cubicBezTo>
                  <a:pt x="374" y="120"/>
                  <a:pt x="369" y="121"/>
                  <a:pt x="365" y="122"/>
                </a:cubicBezTo>
                <a:cubicBezTo>
                  <a:pt x="357" y="124"/>
                  <a:pt x="348" y="125"/>
                  <a:pt x="339" y="127"/>
                </a:cubicBezTo>
                <a:cubicBezTo>
                  <a:pt x="330" y="129"/>
                  <a:pt x="321" y="130"/>
                  <a:pt x="312" y="131"/>
                </a:cubicBezTo>
                <a:cubicBezTo>
                  <a:pt x="303" y="132"/>
                  <a:pt x="294" y="133"/>
                  <a:pt x="285" y="134"/>
                </a:cubicBezTo>
                <a:cubicBezTo>
                  <a:pt x="276" y="135"/>
                  <a:pt x="267" y="135"/>
                  <a:pt x="258" y="136"/>
                </a:cubicBezTo>
                <a:cubicBezTo>
                  <a:pt x="249" y="136"/>
                  <a:pt x="240" y="136"/>
                  <a:pt x="231" y="136"/>
                </a:cubicBezTo>
                <a:cubicBezTo>
                  <a:pt x="223" y="136"/>
                  <a:pt x="214" y="136"/>
                  <a:pt x="205" y="136"/>
                </a:cubicBezTo>
                <a:cubicBezTo>
                  <a:pt x="196" y="136"/>
                  <a:pt x="188" y="136"/>
                  <a:pt x="179" y="135"/>
                </a:cubicBezTo>
                <a:cubicBezTo>
                  <a:pt x="171" y="135"/>
                  <a:pt x="163" y="134"/>
                  <a:pt x="155" y="133"/>
                </a:cubicBezTo>
                <a:cubicBezTo>
                  <a:pt x="151" y="133"/>
                  <a:pt x="147" y="133"/>
                  <a:pt x="143" y="133"/>
                </a:cubicBezTo>
                <a:cubicBezTo>
                  <a:pt x="139" y="132"/>
                  <a:pt x="135" y="132"/>
                  <a:pt x="131" y="131"/>
                </a:cubicBezTo>
                <a:cubicBezTo>
                  <a:pt x="123" y="130"/>
                  <a:pt x="116" y="130"/>
                  <a:pt x="109" y="129"/>
                </a:cubicBezTo>
                <a:cubicBezTo>
                  <a:pt x="102" y="128"/>
                  <a:pt x="95" y="127"/>
                  <a:pt x="88" y="126"/>
                </a:cubicBezTo>
                <a:cubicBezTo>
                  <a:pt x="75" y="124"/>
                  <a:pt x="63" y="122"/>
                  <a:pt x="52" y="120"/>
                </a:cubicBezTo>
                <a:cubicBezTo>
                  <a:pt x="46" y="119"/>
                  <a:pt x="41" y="118"/>
                  <a:pt x="37" y="117"/>
                </a:cubicBezTo>
                <a:cubicBezTo>
                  <a:pt x="32" y="117"/>
                  <a:pt x="28" y="116"/>
                  <a:pt x="24" y="115"/>
                </a:cubicBezTo>
                <a:cubicBezTo>
                  <a:pt x="9" y="112"/>
                  <a:pt x="0" y="110"/>
                  <a:pt x="0" y="110"/>
                </a:cubicBezTo>
                <a:cubicBezTo>
                  <a:pt x="0" y="110"/>
                  <a:pt x="9" y="111"/>
                  <a:pt x="24" y="113"/>
                </a:cubicBezTo>
                <a:cubicBezTo>
                  <a:pt x="28" y="114"/>
                  <a:pt x="32" y="114"/>
                  <a:pt x="37" y="115"/>
                </a:cubicBezTo>
                <a:cubicBezTo>
                  <a:pt x="42" y="116"/>
                  <a:pt x="47" y="116"/>
                  <a:pt x="52" y="117"/>
                </a:cubicBezTo>
                <a:cubicBezTo>
                  <a:pt x="63" y="118"/>
                  <a:pt x="75" y="119"/>
                  <a:pt x="89" y="120"/>
                </a:cubicBezTo>
                <a:cubicBezTo>
                  <a:pt x="95" y="121"/>
                  <a:pt x="102" y="121"/>
                  <a:pt x="109" y="122"/>
                </a:cubicBezTo>
                <a:cubicBezTo>
                  <a:pt x="117" y="122"/>
                  <a:pt x="124" y="123"/>
                  <a:pt x="132" y="123"/>
                </a:cubicBezTo>
                <a:cubicBezTo>
                  <a:pt x="135" y="123"/>
                  <a:pt x="139" y="123"/>
                  <a:pt x="143" y="123"/>
                </a:cubicBezTo>
                <a:cubicBezTo>
                  <a:pt x="147" y="124"/>
                  <a:pt x="151" y="124"/>
                  <a:pt x="155" y="124"/>
                </a:cubicBezTo>
                <a:cubicBezTo>
                  <a:pt x="163" y="124"/>
                  <a:pt x="171" y="124"/>
                  <a:pt x="180" y="124"/>
                </a:cubicBezTo>
                <a:cubicBezTo>
                  <a:pt x="188" y="124"/>
                  <a:pt x="196" y="123"/>
                  <a:pt x="205" y="123"/>
                </a:cubicBezTo>
                <a:cubicBezTo>
                  <a:pt x="213" y="123"/>
                  <a:pt x="222" y="122"/>
                  <a:pt x="231" y="122"/>
                </a:cubicBezTo>
                <a:cubicBezTo>
                  <a:pt x="240" y="121"/>
                  <a:pt x="248" y="120"/>
                  <a:pt x="257" y="119"/>
                </a:cubicBezTo>
                <a:cubicBezTo>
                  <a:pt x="266" y="119"/>
                  <a:pt x="274" y="117"/>
                  <a:pt x="283" y="116"/>
                </a:cubicBezTo>
                <a:cubicBezTo>
                  <a:pt x="292" y="115"/>
                  <a:pt x="301" y="113"/>
                  <a:pt x="309" y="112"/>
                </a:cubicBezTo>
                <a:cubicBezTo>
                  <a:pt x="318" y="110"/>
                  <a:pt x="326" y="108"/>
                  <a:pt x="335" y="106"/>
                </a:cubicBezTo>
                <a:cubicBezTo>
                  <a:pt x="343" y="104"/>
                  <a:pt x="351" y="102"/>
                  <a:pt x="359" y="100"/>
                </a:cubicBezTo>
                <a:cubicBezTo>
                  <a:pt x="363" y="99"/>
                  <a:pt x="367" y="97"/>
                  <a:pt x="371" y="96"/>
                </a:cubicBezTo>
                <a:cubicBezTo>
                  <a:pt x="375" y="95"/>
                  <a:pt x="379" y="94"/>
                  <a:pt x="383" y="92"/>
                </a:cubicBezTo>
                <a:cubicBezTo>
                  <a:pt x="391" y="90"/>
                  <a:pt x="398" y="87"/>
                  <a:pt x="406" y="84"/>
                </a:cubicBezTo>
                <a:cubicBezTo>
                  <a:pt x="409" y="82"/>
                  <a:pt x="413" y="81"/>
                  <a:pt x="416" y="79"/>
                </a:cubicBezTo>
                <a:cubicBezTo>
                  <a:pt x="420" y="78"/>
                  <a:pt x="423" y="76"/>
                  <a:pt x="426" y="74"/>
                </a:cubicBezTo>
                <a:cubicBezTo>
                  <a:pt x="440" y="68"/>
                  <a:pt x="452" y="61"/>
                  <a:pt x="463" y="54"/>
                </a:cubicBezTo>
                <a:cubicBezTo>
                  <a:pt x="474" y="48"/>
                  <a:pt x="483" y="41"/>
                  <a:pt x="491" y="34"/>
                </a:cubicBezTo>
                <a:cubicBezTo>
                  <a:pt x="499" y="28"/>
                  <a:pt x="505" y="21"/>
                  <a:pt x="510" y="16"/>
                </a:cubicBezTo>
                <a:cubicBezTo>
                  <a:pt x="515" y="11"/>
                  <a:pt x="518" y="7"/>
                  <a:pt x="520" y="4"/>
                </a:cubicBezTo>
                <a:cubicBezTo>
                  <a:pt x="523" y="1"/>
                  <a:pt x="523" y="0"/>
                  <a:pt x="523" y="0"/>
                </a:cubicBezTo>
                <a:lnTo>
                  <a:pt x="553" y="20"/>
                </a:lnTo>
                <a:close/>
              </a:path>
            </a:pathLst>
          </a:custGeom>
          <a:solidFill>
            <a:schemeClr val="accent5"/>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Freeform 28"/>
          <p:cNvSpPr/>
          <p:nvPr/>
        </p:nvSpPr>
        <p:spPr bwMode="auto">
          <a:xfrm>
            <a:off x="6297613" y="4203700"/>
            <a:ext cx="5076825" cy="1654175"/>
          </a:xfrm>
          <a:custGeom>
            <a:avLst/>
            <a:gdLst>
              <a:gd name="T0" fmla="*/ 52 w 1351"/>
              <a:gd name="T1" fmla="*/ 17 h 439"/>
              <a:gd name="T2" fmla="*/ 90 w 1351"/>
              <a:gd name="T3" fmla="*/ 69 h 439"/>
              <a:gd name="T4" fmla="*/ 119 w 1351"/>
              <a:gd name="T5" fmla="*/ 100 h 439"/>
              <a:gd name="T6" fmla="*/ 151 w 1351"/>
              <a:gd name="T7" fmla="*/ 130 h 439"/>
              <a:gd name="T8" fmla="*/ 185 w 1351"/>
              <a:gd name="T9" fmla="*/ 157 h 439"/>
              <a:gd name="T10" fmla="*/ 220 w 1351"/>
              <a:gd name="T11" fmla="*/ 182 h 439"/>
              <a:gd name="T12" fmla="*/ 248 w 1351"/>
              <a:gd name="T13" fmla="*/ 199 h 439"/>
              <a:gd name="T14" fmla="*/ 277 w 1351"/>
              <a:gd name="T15" fmla="*/ 214 h 439"/>
              <a:gd name="T16" fmla="*/ 337 w 1351"/>
              <a:gd name="T17" fmla="*/ 240 h 439"/>
              <a:gd name="T18" fmla="*/ 399 w 1351"/>
              <a:gd name="T19" fmla="*/ 261 h 439"/>
              <a:gd name="T20" fmla="*/ 442 w 1351"/>
              <a:gd name="T21" fmla="*/ 272 h 439"/>
              <a:gd name="T22" fmla="*/ 485 w 1351"/>
              <a:gd name="T23" fmla="*/ 280 h 439"/>
              <a:gd name="T24" fmla="*/ 518 w 1351"/>
              <a:gd name="T25" fmla="*/ 285 h 439"/>
              <a:gd name="T26" fmla="*/ 550 w 1351"/>
              <a:gd name="T27" fmla="*/ 289 h 439"/>
              <a:gd name="T28" fmla="*/ 595 w 1351"/>
              <a:gd name="T29" fmla="*/ 292 h 439"/>
              <a:gd name="T30" fmla="*/ 640 w 1351"/>
              <a:gd name="T31" fmla="*/ 293 h 439"/>
              <a:gd name="T32" fmla="*/ 687 w 1351"/>
              <a:gd name="T33" fmla="*/ 298 h 439"/>
              <a:gd name="T34" fmla="*/ 779 w 1351"/>
              <a:gd name="T35" fmla="*/ 313 h 439"/>
              <a:gd name="T36" fmla="*/ 871 w 1351"/>
              <a:gd name="T37" fmla="*/ 334 h 439"/>
              <a:gd name="T38" fmla="*/ 927 w 1351"/>
              <a:gd name="T39" fmla="*/ 351 h 439"/>
              <a:gd name="T40" fmla="*/ 950 w 1351"/>
              <a:gd name="T41" fmla="*/ 359 h 439"/>
              <a:gd name="T42" fmla="*/ 982 w 1351"/>
              <a:gd name="T43" fmla="*/ 374 h 439"/>
              <a:gd name="T44" fmla="*/ 1044 w 1351"/>
              <a:gd name="T45" fmla="*/ 406 h 439"/>
              <a:gd name="T46" fmla="*/ 1179 w 1351"/>
              <a:gd name="T47" fmla="*/ 430 h 439"/>
              <a:gd name="T48" fmla="*/ 1269 w 1351"/>
              <a:gd name="T49" fmla="*/ 413 h 439"/>
              <a:gd name="T50" fmla="*/ 1301 w 1351"/>
              <a:gd name="T51" fmla="*/ 399 h 439"/>
              <a:gd name="T52" fmla="*/ 1332 w 1351"/>
              <a:gd name="T53" fmla="*/ 382 h 439"/>
              <a:gd name="T54" fmla="*/ 1332 w 1351"/>
              <a:gd name="T55" fmla="*/ 383 h 439"/>
              <a:gd name="T56" fmla="*/ 1302 w 1351"/>
              <a:gd name="T57" fmla="*/ 401 h 439"/>
              <a:gd name="T58" fmla="*/ 1270 w 1351"/>
              <a:gd name="T59" fmla="*/ 416 h 439"/>
              <a:gd name="T60" fmla="*/ 1179 w 1351"/>
              <a:gd name="T61" fmla="*/ 437 h 439"/>
              <a:gd name="T62" fmla="*/ 1040 w 1351"/>
              <a:gd name="T63" fmla="*/ 416 h 439"/>
              <a:gd name="T64" fmla="*/ 976 w 1351"/>
              <a:gd name="T65" fmla="*/ 385 h 439"/>
              <a:gd name="T66" fmla="*/ 945 w 1351"/>
              <a:gd name="T67" fmla="*/ 373 h 439"/>
              <a:gd name="T68" fmla="*/ 923 w 1351"/>
              <a:gd name="T69" fmla="*/ 365 h 439"/>
              <a:gd name="T70" fmla="*/ 867 w 1351"/>
              <a:gd name="T71" fmla="*/ 350 h 439"/>
              <a:gd name="T72" fmla="*/ 776 w 1351"/>
              <a:gd name="T73" fmla="*/ 333 h 439"/>
              <a:gd name="T74" fmla="*/ 684 w 1351"/>
              <a:gd name="T75" fmla="*/ 321 h 439"/>
              <a:gd name="T76" fmla="*/ 639 w 1351"/>
              <a:gd name="T77" fmla="*/ 317 h 439"/>
              <a:gd name="T78" fmla="*/ 571 w 1351"/>
              <a:gd name="T79" fmla="*/ 317 h 439"/>
              <a:gd name="T80" fmla="*/ 526 w 1351"/>
              <a:gd name="T81" fmla="*/ 315 h 439"/>
              <a:gd name="T82" fmla="*/ 503 w 1351"/>
              <a:gd name="T83" fmla="*/ 312 h 439"/>
              <a:gd name="T84" fmla="*/ 458 w 1351"/>
              <a:gd name="T85" fmla="*/ 306 h 439"/>
              <a:gd name="T86" fmla="*/ 413 w 1351"/>
              <a:gd name="T87" fmla="*/ 298 h 439"/>
              <a:gd name="T88" fmla="*/ 369 w 1351"/>
              <a:gd name="T89" fmla="*/ 287 h 439"/>
              <a:gd name="T90" fmla="*/ 282 w 1351"/>
              <a:gd name="T91" fmla="*/ 257 h 439"/>
              <a:gd name="T92" fmla="*/ 240 w 1351"/>
              <a:gd name="T93" fmla="*/ 237 h 439"/>
              <a:gd name="T94" fmla="*/ 220 w 1351"/>
              <a:gd name="T95" fmla="*/ 226 h 439"/>
              <a:gd name="T96" fmla="*/ 180 w 1351"/>
              <a:gd name="T97" fmla="*/ 203 h 439"/>
              <a:gd name="T98" fmla="*/ 142 w 1351"/>
              <a:gd name="T99" fmla="*/ 176 h 439"/>
              <a:gd name="T100" fmla="*/ 106 w 1351"/>
              <a:gd name="T101" fmla="*/ 147 h 439"/>
              <a:gd name="T102" fmla="*/ 72 w 1351"/>
              <a:gd name="T103" fmla="*/ 115 h 439"/>
              <a:gd name="T104" fmla="*/ 26 w 1351"/>
              <a:gd name="T105" fmla="*/ 62 h 439"/>
              <a:gd name="T106" fmla="*/ 0 w 1351"/>
              <a:gd name="T107" fmla="*/ 22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351" h="439">
                <a:moveTo>
                  <a:pt x="42" y="0"/>
                </a:moveTo>
                <a:cubicBezTo>
                  <a:pt x="45" y="5"/>
                  <a:pt x="49" y="11"/>
                  <a:pt x="52" y="17"/>
                </a:cubicBezTo>
                <a:cubicBezTo>
                  <a:pt x="56" y="23"/>
                  <a:pt x="60" y="29"/>
                  <a:pt x="64" y="35"/>
                </a:cubicBezTo>
                <a:cubicBezTo>
                  <a:pt x="72" y="47"/>
                  <a:pt x="81" y="58"/>
                  <a:pt x="90" y="69"/>
                </a:cubicBezTo>
                <a:cubicBezTo>
                  <a:pt x="95" y="74"/>
                  <a:pt x="100" y="80"/>
                  <a:pt x="105" y="85"/>
                </a:cubicBezTo>
                <a:cubicBezTo>
                  <a:pt x="109" y="90"/>
                  <a:pt x="114" y="95"/>
                  <a:pt x="119" y="100"/>
                </a:cubicBezTo>
                <a:cubicBezTo>
                  <a:pt x="124" y="106"/>
                  <a:pt x="130" y="110"/>
                  <a:pt x="135" y="115"/>
                </a:cubicBezTo>
                <a:cubicBezTo>
                  <a:pt x="140" y="120"/>
                  <a:pt x="146" y="125"/>
                  <a:pt x="151" y="130"/>
                </a:cubicBezTo>
                <a:cubicBezTo>
                  <a:pt x="168" y="144"/>
                  <a:pt x="168" y="144"/>
                  <a:pt x="168" y="144"/>
                </a:cubicBezTo>
                <a:cubicBezTo>
                  <a:pt x="185" y="157"/>
                  <a:pt x="185" y="157"/>
                  <a:pt x="185" y="157"/>
                </a:cubicBezTo>
                <a:cubicBezTo>
                  <a:pt x="190" y="161"/>
                  <a:pt x="196" y="165"/>
                  <a:pt x="202" y="170"/>
                </a:cubicBezTo>
                <a:cubicBezTo>
                  <a:pt x="208" y="174"/>
                  <a:pt x="214" y="178"/>
                  <a:pt x="220" y="182"/>
                </a:cubicBezTo>
                <a:cubicBezTo>
                  <a:pt x="226" y="186"/>
                  <a:pt x="233" y="189"/>
                  <a:pt x="239" y="193"/>
                </a:cubicBezTo>
                <a:cubicBezTo>
                  <a:pt x="248" y="199"/>
                  <a:pt x="248" y="199"/>
                  <a:pt x="248" y="199"/>
                </a:cubicBezTo>
                <a:cubicBezTo>
                  <a:pt x="258" y="204"/>
                  <a:pt x="258" y="204"/>
                  <a:pt x="258" y="204"/>
                </a:cubicBezTo>
                <a:cubicBezTo>
                  <a:pt x="264" y="207"/>
                  <a:pt x="270" y="211"/>
                  <a:pt x="277" y="214"/>
                </a:cubicBezTo>
                <a:cubicBezTo>
                  <a:pt x="297" y="223"/>
                  <a:pt x="297" y="223"/>
                  <a:pt x="297" y="223"/>
                </a:cubicBezTo>
                <a:cubicBezTo>
                  <a:pt x="310" y="229"/>
                  <a:pt x="323" y="235"/>
                  <a:pt x="337" y="240"/>
                </a:cubicBezTo>
                <a:cubicBezTo>
                  <a:pt x="350" y="246"/>
                  <a:pt x="364" y="250"/>
                  <a:pt x="378" y="255"/>
                </a:cubicBezTo>
                <a:cubicBezTo>
                  <a:pt x="385" y="257"/>
                  <a:pt x="392" y="259"/>
                  <a:pt x="399" y="261"/>
                </a:cubicBezTo>
                <a:cubicBezTo>
                  <a:pt x="406" y="263"/>
                  <a:pt x="413" y="265"/>
                  <a:pt x="420" y="267"/>
                </a:cubicBezTo>
                <a:cubicBezTo>
                  <a:pt x="442" y="272"/>
                  <a:pt x="442" y="272"/>
                  <a:pt x="442" y="272"/>
                </a:cubicBezTo>
                <a:cubicBezTo>
                  <a:pt x="449" y="274"/>
                  <a:pt x="456" y="275"/>
                  <a:pt x="463" y="276"/>
                </a:cubicBezTo>
                <a:cubicBezTo>
                  <a:pt x="470" y="278"/>
                  <a:pt x="478" y="279"/>
                  <a:pt x="485" y="280"/>
                </a:cubicBezTo>
                <a:cubicBezTo>
                  <a:pt x="507" y="284"/>
                  <a:pt x="507" y="284"/>
                  <a:pt x="507" y="284"/>
                </a:cubicBezTo>
                <a:cubicBezTo>
                  <a:pt x="518" y="285"/>
                  <a:pt x="518" y="285"/>
                  <a:pt x="518" y="285"/>
                </a:cubicBezTo>
                <a:cubicBezTo>
                  <a:pt x="529" y="287"/>
                  <a:pt x="529" y="287"/>
                  <a:pt x="529" y="287"/>
                </a:cubicBezTo>
                <a:cubicBezTo>
                  <a:pt x="550" y="289"/>
                  <a:pt x="550" y="289"/>
                  <a:pt x="550" y="289"/>
                </a:cubicBezTo>
                <a:cubicBezTo>
                  <a:pt x="558" y="290"/>
                  <a:pt x="565" y="290"/>
                  <a:pt x="572" y="290"/>
                </a:cubicBezTo>
                <a:cubicBezTo>
                  <a:pt x="595" y="292"/>
                  <a:pt x="595" y="292"/>
                  <a:pt x="595" y="292"/>
                </a:cubicBezTo>
                <a:cubicBezTo>
                  <a:pt x="609" y="292"/>
                  <a:pt x="624" y="292"/>
                  <a:pt x="639" y="293"/>
                </a:cubicBezTo>
                <a:cubicBezTo>
                  <a:pt x="640" y="293"/>
                  <a:pt x="640" y="293"/>
                  <a:pt x="640" y="293"/>
                </a:cubicBezTo>
                <a:cubicBezTo>
                  <a:pt x="640" y="293"/>
                  <a:pt x="640" y="293"/>
                  <a:pt x="640" y="293"/>
                </a:cubicBezTo>
                <a:cubicBezTo>
                  <a:pt x="656" y="294"/>
                  <a:pt x="671" y="296"/>
                  <a:pt x="687" y="298"/>
                </a:cubicBezTo>
                <a:cubicBezTo>
                  <a:pt x="702" y="301"/>
                  <a:pt x="718" y="303"/>
                  <a:pt x="733" y="305"/>
                </a:cubicBezTo>
                <a:cubicBezTo>
                  <a:pt x="749" y="308"/>
                  <a:pt x="764" y="311"/>
                  <a:pt x="779" y="313"/>
                </a:cubicBezTo>
                <a:cubicBezTo>
                  <a:pt x="795" y="316"/>
                  <a:pt x="810" y="319"/>
                  <a:pt x="825" y="323"/>
                </a:cubicBezTo>
                <a:cubicBezTo>
                  <a:pt x="841" y="326"/>
                  <a:pt x="856" y="330"/>
                  <a:pt x="871" y="334"/>
                </a:cubicBezTo>
                <a:cubicBezTo>
                  <a:pt x="886" y="338"/>
                  <a:pt x="901" y="342"/>
                  <a:pt x="916" y="348"/>
                </a:cubicBezTo>
                <a:cubicBezTo>
                  <a:pt x="927" y="351"/>
                  <a:pt x="927" y="351"/>
                  <a:pt x="927" y="351"/>
                </a:cubicBezTo>
                <a:cubicBezTo>
                  <a:pt x="931" y="352"/>
                  <a:pt x="935" y="354"/>
                  <a:pt x="938" y="355"/>
                </a:cubicBezTo>
                <a:cubicBezTo>
                  <a:pt x="950" y="359"/>
                  <a:pt x="950" y="359"/>
                  <a:pt x="950" y="359"/>
                </a:cubicBezTo>
                <a:cubicBezTo>
                  <a:pt x="953" y="361"/>
                  <a:pt x="957" y="362"/>
                  <a:pt x="960" y="364"/>
                </a:cubicBezTo>
                <a:cubicBezTo>
                  <a:pt x="968" y="367"/>
                  <a:pt x="975" y="370"/>
                  <a:pt x="982" y="374"/>
                </a:cubicBezTo>
                <a:cubicBezTo>
                  <a:pt x="1003" y="385"/>
                  <a:pt x="1003" y="385"/>
                  <a:pt x="1003" y="385"/>
                </a:cubicBezTo>
                <a:cubicBezTo>
                  <a:pt x="1016" y="393"/>
                  <a:pt x="1030" y="400"/>
                  <a:pt x="1044" y="406"/>
                </a:cubicBezTo>
                <a:cubicBezTo>
                  <a:pt x="1058" y="411"/>
                  <a:pt x="1073" y="416"/>
                  <a:pt x="1087" y="420"/>
                </a:cubicBezTo>
                <a:cubicBezTo>
                  <a:pt x="1117" y="428"/>
                  <a:pt x="1148" y="431"/>
                  <a:pt x="1179" y="430"/>
                </a:cubicBezTo>
                <a:cubicBezTo>
                  <a:pt x="1194" y="430"/>
                  <a:pt x="1209" y="428"/>
                  <a:pt x="1225" y="425"/>
                </a:cubicBezTo>
                <a:cubicBezTo>
                  <a:pt x="1240" y="422"/>
                  <a:pt x="1255" y="418"/>
                  <a:pt x="1269" y="413"/>
                </a:cubicBezTo>
                <a:cubicBezTo>
                  <a:pt x="1276" y="410"/>
                  <a:pt x="1284" y="407"/>
                  <a:pt x="1291" y="404"/>
                </a:cubicBezTo>
                <a:cubicBezTo>
                  <a:pt x="1301" y="399"/>
                  <a:pt x="1301" y="399"/>
                  <a:pt x="1301" y="399"/>
                </a:cubicBezTo>
                <a:cubicBezTo>
                  <a:pt x="1312" y="394"/>
                  <a:pt x="1312" y="394"/>
                  <a:pt x="1312" y="394"/>
                </a:cubicBezTo>
                <a:cubicBezTo>
                  <a:pt x="1319" y="390"/>
                  <a:pt x="1325" y="386"/>
                  <a:pt x="1332" y="382"/>
                </a:cubicBezTo>
                <a:cubicBezTo>
                  <a:pt x="1338" y="378"/>
                  <a:pt x="1345" y="373"/>
                  <a:pt x="1351" y="369"/>
                </a:cubicBezTo>
                <a:cubicBezTo>
                  <a:pt x="1345" y="374"/>
                  <a:pt x="1339" y="378"/>
                  <a:pt x="1332" y="383"/>
                </a:cubicBezTo>
                <a:cubicBezTo>
                  <a:pt x="1326" y="387"/>
                  <a:pt x="1319" y="391"/>
                  <a:pt x="1312" y="395"/>
                </a:cubicBezTo>
                <a:cubicBezTo>
                  <a:pt x="1302" y="401"/>
                  <a:pt x="1302" y="401"/>
                  <a:pt x="1302" y="401"/>
                </a:cubicBezTo>
                <a:cubicBezTo>
                  <a:pt x="1292" y="406"/>
                  <a:pt x="1292" y="406"/>
                  <a:pt x="1292" y="406"/>
                </a:cubicBezTo>
                <a:cubicBezTo>
                  <a:pt x="1285" y="410"/>
                  <a:pt x="1277" y="413"/>
                  <a:pt x="1270" y="416"/>
                </a:cubicBezTo>
                <a:cubicBezTo>
                  <a:pt x="1256" y="421"/>
                  <a:pt x="1241" y="426"/>
                  <a:pt x="1226" y="430"/>
                </a:cubicBezTo>
                <a:cubicBezTo>
                  <a:pt x="1210" y="433"/>
                  <a:pt x="1195" y="436"/>
                  <a:pt x="1179" y="437"/>
                </a:cubicBezTo>
                <a:cubicBezTo>
                  <a:pt x="1148" y="439"/>
                  <a:pt x="1116" y="436"/>
                  <a:pt x="1085" y="429"/>
                </a:cubicBezTo>
                <a:cubicBezTo>
                  <a:pt x="1070" y="426"/>
                  <a:pt x="1055" y="421"/>
                  <a:pt x="1040" y="416"/>
                </a:cubicBezTo>
                <a:cubicBezTo>
                  <a:pt x="1025" y="410"/>
                  <a:pt x="1011" y="404"/>
                  <a:pt x="997" y="396"/>
                </a:cubicBezTo>
                <a:cubicBezTo>
                  <a:pt x="976" y="385"/>
                  <a:pt x="976" y="385"/>
                  <a:pt x="976" y="385"/>
                </a:cubicBezTo>
                <a:cubicBezTo>
                  <a:pt x="969" y="382"/>
                  <a:pt x="962" y="380"/>
                  <a:pt x="955" y="377"/>
                </a:cubicBezTo>
                <a:cubicBezTo>
                  <a:pt x="952" y="375"/>
                  <a:pt x="948" y="374"/>
                  <a:pt x="945" y="373"/>
                </a:cubicBezTo>
                <a:cubicBezTo>
                  <a:pt x="934" y="369"/>
                  <a:pt x="934" y="369"/>
                  <a:pt x="934" y="369"/>
                </a:cubicBezTo>
                <a:cubicBezTo>
                  <a:pt x="930" y="368"/>
                  <a:pt x="926" y="366"/>
                  <a:pt x="923" y="365"/>
                </a:cubicBezTo>
                <a:cubicBezTo>
                  <a:pt x="912" y="362"/>
                  <a:pt x="912" y="362"/>
                  <a:pt x="912" y="362"/>
                </a:cubicBezTo>
                <a:cubicBezTo>
                  <a:pt x="897" y="358"/>
                  <a:pt x="882" y="354"/>
                  <a:pt x="867" y="350"/>
                </a:cubicBezTo>
                <a:cubicBezTo>
                  <a:pt x="852" y="347"/>
                  <a:pt x="837" y="344"/>
                  <a:pt x="822" y="341"/>
                </a:cubicBezTo>
                <a:cubicBezTo>
                  <a:pt x="807" y="338"/>
                  <a:pt x="791" y="336"/>
                  <a:pt x="776" y="333"/>
                </a:cubicBezTo>
                <a:cubicBezTo>
                  <a:pt x="761" y="331"/>
                  <a:pt x="745" y="328"/>
                  <a:pt x="730" y="327"/>
                </a:cubicBezTo>
                <a:cubicBezTo>
                  <a:pt x="715" y="325"/>
                  <a:pt x="699" y="323"/>
                  <a:pt x="684" y="321"/>
                </a:cubicBezTo>
                <a:cubicBezTo>
                  <a:pt x="669" y="320"/>
                  <a:pt x="653" y="318"/>
                  <a:pt x="638" y="317"/>
                </a:cubicBezTo>
                <a:cubicBezTo>
                  <a:pt x="639" y="317"/>
                  <a:pt x="639" y="317"/>
                  <a:pt x="639" y="317"/>
                </a:cubicBezTo>
                <a:cubicBezTo>
                  <a:pt x="624" y="317"/>
                  <a:pt x="609" y="318"/>
                  <a:pt x="594" y="318"/>
                </a:cubicBezTo>
                <a:cubicBezTo>
                  <a:pt x="571" y="317"/>
                  <a:pt x="571" y="317"/>
                  <a:pt x="571" y="317"/>
                </a:cubicBezTo>
                <a:cubicBezTo>
                  <a:pt x="564" y="317"/>
                  <a:pt x="556" y="317"/>
                  <a:pt x="548" y="316"/>
                </a:cubicBezTo>
                <a:cubicBezTo>
                  <a:pt x="526" y="315"/>
                  <a:pt x="526" y="315"/>
                  <a:pt x="526" y="315"/>
                </a:cubicBezTo>
                <a:cubicBezTo>
                  <a:pt x="514" y="314"/>
                  <a:pt x="514" y="314"/>
                  <a:pt x="514" y="314"/>
                </a:cubicBezTo>
                <a:cubicBezTo>
                  <a:pt x="503" y="312"/>
                  <a:pt x="503" y="312"/>
                  <a:pt x="503" y="312"/>
                </a:cubicBezTo>
                <a:cubicBezTo>
                  <a:pt x="480" y="310"/>
                  <a:pt x="480" y="310"/>
                  <a:pt x="480" y="310"/>
                </a:cubicBezTo>
                <a:cubicBezTo>
                  <a:pt x="473" y="309"/>
                  <a:pt x="465" y="307"/>
                  <a:pt x="458" y="306"/>
                </a:cubicBezTo>
                <a:cubicBezTo>
                  <a:pt x="450" y="305"/>
                  <a:pt x="443" y="304"/>
                  <a:pt x="435" y="302"/>
                </a:cubicBezTo>
                <a:cubicBezTo>
                  <a:pt x="413" y="298"/>
                  <a:pt x="413" y="298"/>
                  <a:pt x="413" y="298"/>
                </a:cubicBezTo>
                <a:cubicBezTo>
                  <a:pt x="406" y="297"/>
                  <a:pt x="398" y="294"/>
                  <a:pt x="391" y="293"/>
                </a:cubicBezTo>
                <a:cubicBezTo>
                  <a:pt x="383" y="291"/>
                  <a:pt x="376" y="289"/>
                  <a:pt x="369" y="287"/>
                </a:cubicBezTo>
                <a:cubicBezTo>
                  <a:pt x="354" y="282"/>
                  <a:pt x="339" y="278"/>
                  <a:pt x="325" y="273"/>
                </a:cubicBezTo>
                <a:cubicBezTo>
                  <a:pt x="310" y="268"/>
                  <a:pt x="296" y="262"/>
                  <a:pt x="282" y="257"/>
                </a:cubicBezTo>
                <a:cubicBezTo>
                  <a:pt x="261" y="247"/>
                  <a:pt x="261" y="247"/>
                  <a:pt x="261" y="247"/>
                </a:cubicBezTo>
                <a:cubicBezTo>
                  <a:pt x="254" y="244"/>
                  <a:pt x="247" y="240"/>
                  <a:pt x="240" y="237"/>
                </a:cubicBezTo>
                <a:cubicBezTo>
                  <a:pt x="230" y="232"/>
                  <a:pt x="230" y="232"/>
                  <a:pt x="230" y="232"/>
                </a:cubicBezTo>
                <a:cubicBezTo>
                  <a:pt x="220" y="226"/>
                  <a:pt x="220" y="226"/>
                  <a:pt x="220" y="226"/>
                </a:cubicBezTo>
                <a:cubicBezTo>
                  <a:pt x="213" y="223"/>
                  <a:pt x="206" y="219"/>
                  <a:pt x="200" y="215"/>
                </a:cubicBezTo>
                <a:cubicBezTo>
                  <a:pt x="193" y="211"/>
                  <a:pt x="187" y="207"/>
                  <a:pt x="180" y="203"/>
                </a:cubicBezTo>
                <a:cubicBezTo>
                  <a:pt x="174" y="199"/>
                  <a:pt x="167" y="194"/>
                  <a:pt x="161" y="190"/>
                </a:cubicBezTo>
                <a:cubicBezTo>
                  <a:pt x="155" y="185"/>
                  <a:pt x="148" y="181"/>
                  <a:pt x="142" y="176"/>
                </a:cubicBezTo>
                <a:cubicBezTo>
                  <a:pt x="136" y="172"/>
                  <a:pt x="130" y="167"/>
                  <a:pt x="124" y="162"/>
                </a:cubicBezTo>
                <a:cubicBezTo>
                  <a:pt x="118" y="157"/>
                  <a:pt x="112" y="152"/>
                  <a:pt x="106" y="147"/>
                </a:cubicBezTo>
                <a:cubicBezTo>
                  <a:pt x="100" y="142"/>
                  <a:pt x="95" y="137"/>
                  <a:pt x="89" y="132"/>
                </a:cubicBezTo>
                <a:cubicBezTo>
                  <a:pt x="83" y="126"/>
                  <a:pt x="78" y="121"/>
                  <a:pt x="72" y="115"/>
                </a:cubicBezTo>
                <a:cubicBezTo>
                  <a:pt x="67" y="110"/>
                  <a:pt x="62" y="104"/>
                  <a:pt x="56" y="98"/>
                </a:cubicBezTo>
                <a:cubicBezTo>
                  <a:pt x="46" y="87"/>
                  <a:pt x="36" y="75"/>
                  <a:pt x="26" y="62"/>
                </a:cubicBezTo>
                <a:cubicBezTo>
                  <a:pt x="22" y="56"/>
                  <a:pt x="17" y="50"/>
                  <a:pt x="13" y="43"/>
                </a:cubicBezTo>
                <a:cubicBezTo>
                  <a:pt x="8" y="36"/>
                  <a:pt x="4" y="30"/>
                  <a:pt x="0" y="22"/>
                </a:cubicBezTo>
                <a:lnTo>
                  <a:pt x="42"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Freeform 29"/>
          <p:cNvSpPr/>
          <p:nvPr/>
        </p:nvSpPr>
        <p:spPr bwMode="auto">
          <a:xfrm>
            <a:off x="8634413" y="5329238"/>
            <a:ext cx="1619250" cy="904875"/>
          </a:xfrm>
          <a:custGeom>
            <a:avLst/>
            <a:gdLst>
              <a:gd name="T0" fmla="*/ 34 w 431"/>
              <a:gd name="T1" fmla="*/ 0 h 240"/>
              <a:gd name="T2" fmla="*/ 35 w 431"/>
              <a:gd name="T3" fmla="*/ 4 h 240"/>
              <a:gd name="T4" fmla="*/ 41 w 431"/>
              <a:gd name="T5" fmla="*/ 17 h 240"/>
              <a:gd name="T6" fmla="*/ 53 w 431"/>
              <a:gd name="T7" fmla="*/ 37 h 240"/>
              <a:gd name="T8" fmla="*/ 70 w 431"/>
              <a:gd name="T9" fmla="*/ 62 h 240"/>
              <a:gd name="T10" fmla="*/ 93 w 431"/>
              <a:gd name="T11" fmla="*/ 90 h 240"/>
              <a:gd name="T12" fmla="*/ 122 w 431"/>
              <a:gd name="T13" fmla="*/ 118 h 240"/>
              <a:gd name="T14" fmla="*/ 157 w 431"/>
              <a:gd name="T15" fmla="*/ 145 h 240"/>
              <a:gd name="T16" fmla="*/ 196 w 431"/>
              <a:gd name="T17" fmla="*/ 169 h 240"/>
              <a:gd name="T18" fmla="*/ 216 w 431"/>
              <a:gd name="T19" fmla="*/ 180 h 240"/>
              <a:gd name="T20" fmla="*/ 226 w 431"/>
              <a:gd name="T21" fmla="*/ 185 h 240"/>
              <a:gd name="T22" fmla="*/ 237 w 431"/>
              <a:gd name="T23" fmla="*/ 190 h 240"/>
              <a:gd name="T24" fmla="*/ 247 w 431"/>
              <a:gd name="T25" fmla="*/ 194 h 240"/>
              <a:gd name="T26" fmla="*/ 257 w 431"/>
              <a:gd name="T27" fmla="*/ 198 h 240"/>
              <a:gd name="T28" fmla="*/ 268 w 431"/>
              <a:gd name="T29" fmla="*/ 202 h 240"/>
              <a:gd name="T30" fmla="*/ 278 w 431"/>
              <a:gd name="T31" fmla="*/ 206 h 240"/>
              <a:gd name="T32" fmla="*/ 318 w 431"/>
              <a:gd name="T33" fmla="*/ 219 h 240"/>
              <a:gd name="T34" fmla="*/ 354 w 431"/>
              <a:gd name="T35" fmla="*/ 227 h 240"/>
              <a:gd name="T36" fmla="*/ 371 w 431"/>
              <a:gd name="T37" fmla="*/ 231 h 240"/>
              <a:gd name="T38" fmla="*/ 385 w 431"/>
              <a:gd name="T39" fmla="*/ 233 h 240"/>
              <a:gd name="T40" fmla="*/ 399 w 431"/>
              <a:gd name="T41" fmla="*/ 236 h 240"/>
              <a:gd name="T42" fmla="*/ 410 w 431"/>
              <a:gd name="T43" fmla="*/ 237 h 240"/>
              <a:gd name="T44" fmla="*/ 431 w 431"/>
              <a:gd name="T45" fmla="*/ 240 h 240"/>
              <a:gd name="T46" fmla="*/ 410 w 431"/>
              <a:gd name="T47" fmla="*/ 239 h 240"/>
              <a:gd name="T48" fmla="*/ 398 w 431"/>
              <a:gd name="T49" fmla="*/ 238 h 240"/>
              <a:gd name="T50" fmla="*/ 385 w 431"/>
              <a:gd name="T51" fmla="*/ 237 h 240"/>
              <a:gd name="T52" fmla="*/ 370 w 431"/>
              <a:gd name="T53" fmla="*/ 235 h 240"/>
              <a:gd name="T54" fmla="*/ 353 w 431"/>
              <a:gd name="T55" fmla="*/ 233 h 240"/>
              <a:gd name="T56" fmla="*/ 316 w 431"/>
              <a:gd name="T57" fmla="*/ 227 h 240"/>
              <a:gd name="T58" fmla="*/ 275 w 431"/>
              <a:gd name="T59" fmla="*/ 217 h 240"/>
              <a:gd name="T60" fmla="*/ 264 w 431"/>
              <a:gd name="T61" fmla="*/ 214 h 240"/>
              <a:gd name="T62" fmla="*/ 253 w 431"/>
              <a:gd name="T63" fmla="*/ 211 h 240"/>
              <a:gd name="T64" fmla="*/ 242 w 431"/>
              <a:gd name="T65" fmla="*/ 207 h 240"/>
              <a:gd name="T66" fmla="*/ 231 w 431"/>
              <a:gd name="T67" fmla="*/ 203 h 240"/>
              <a:gd name="T68" fmla="*/ 220 w 431"/>
              <a:gd name="T69" fmla="*/ 199 h 240"/>
              <a:gd name="T70" fmla="*/ 209 w 431"/>
              <a:gd name="T71" fmla="*/ 195 h 240"/>
              <a:gd name="T72" fmla="*/ 187 w 431"/>
              <a:gd name="T73" fmla="*/ 185 h 240"/>
              <a:gd name="T74" fmla="*/ 145 w 431"/>
              <a:gd name="T75" fmla="*/ 163 h 240"/>
              <a:gd name="T76" fmla="*/ 107 w 431"/>
              <a:gd name="T77" fmla="*/ 138 h 240"/>
              <a:gd name="T78" fmla="*/ 73 w 431"/>
              <a:gd name="T79" fmla="*/ 110 h 240"/>
              <a:gd name="T80" fmla="*/ 46 w 431"/>
              <a:gd name="T81" fmla="*/ 82 h 240"/>
              <a:gd name="T82" fmla="*/ 25 w 431"/>
              <a:gd name="T83" fmla="*/ 55 h 240"/>
              <a:gd name="T84" fmla="*/ 11 w 431"/>
              <a:gd name="T85" fmla="*/ 34 h 240"/>
              <a:gd name="T86" fmla="*/ 3 w 431"/>
              <a:gd name="T87" fmla="*/ 18 h 240"/>
              <a:gd name="T88" fmla="*/ 0 w 431"/>
              <a:gd name="T89" fmla="*/ 12 h 240"/>
              <a:gd name="T90" fmla="*/ 34 w 431"/>
              <a:gd name="T91" fmla="*/ 0 h 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431" h="240">
                <a:moveTo>
                  <a:pt x="34" y="0"/>
                </a:moveTo>
                <a:cubicBezTo>
                  <a:pt x="34" y="0"/>
                  <a:pt x="34" y="1"/>
                  <a:pt x="35" y="4"/>
                </a:cubicBezTo>
                <a:cubicBezTo>
                  <a:pt x="37" y="7"/>
                  <a:pt x="39" y="11"/>
                  <a:pt x="41" y="17"/>
                </a:cubicBezTo>
                <a:cubicBezTo>
                  <a:pt x="44" y="23"/>
                  <a:pt x="48" y="30"/>
                  <a:pt x="53" y="37"/>
                </a:cubicBezTo>
                <a:cubicBezTo>
                  <a:pt x="57" y="45"/>
                  <a:pt x="63" y="53"/>
                  <a:pt x="70" y="62"/>
                </a:cubicBezTo>
                <a:cubicBezTo>
                  <a:pt x="77" y="71"/>
                  <a:pt x="84" y="81"/>
                  <a:pt x="93" y="90"/>
                </a:cubicBezTo>
                <a:cubicBezTo>
                  <a:pt x="102" y="100"/>
                  <a:pt x="112" y="109"/>
                  <a:pt x="122" y="118"/>
                </a:cubicBezTo>
                <a:cubicBezTo>
                  <a:pt x="133" y="128"/>
                  <a:pt x="145" y="137"/>
                  <a:pt x="157" y="145"/>
                </a:cubicBezTo>
                <a:cubicBezTo>
                  <a:pt x="169" y="154"/>
                  <a:pt x="182" y="162"/>
                  <a:pt x="196" y="169"/>
                </a:cubicBezTo>
                <a:cubicBezTo>
                  <a:pt x="202" y="173"/>
                  <a:pt x="209" y="177"/>
                  <a:pt x="216" y="180"/>
                </a:cubicBezTo>
                <a:cubicBezTo>
                  <a:pt x="219" y="182"/>
                  <a:pt x="223" y="183"/>
                  <a:pt x="226" y="185"/>
                </a:cubicBezTo>
                <a:cubicBezTo>
                  <a:pt x="230" y="187"/>
                  <a:pt x="233" y="188"/>
                  <a:pt x="237" y="190"/>
                </a:cubicBezTo>
                <a:cubicBezTo>
                  <a:pt x="240" y="191"/>
                  <a:pt x="243" y="193"/>
                  <a:pt x="247" y="194"/>
                </a:cubicBezTo>
                <a:cubicBezTo>
                  <a:pt x="250" y="196"/>
                  <a:pt x="254" y="197"/>
                  <a:pt x="257" y="198"/>
                </a:cubicBezTo>
                <a:cubicBezTo>
                  <a:pt x="261" y="200"/>
                  <a:pt x="264" y="201"/>
                  <a:pt x="268" y="202"/>
                </a:cubicBezTo>
                <a:cubicBezTo>
                  <a:pt x="271" y="204"/>
                  <a:pt x="274" y="205"/>
                  <a:pt x="278" y="206"/>
                </a:cubicBezTo>
                <a:cubicBezTo>
                  <a:pt x="292" y="211"/>
                  <a:pt x="305" y="215"/>
                  <a:pt x="318" y="219"/>
                </a:cubicBezTo>
                <a:cubicBezTo>
                  <a:pt x="331" y="222"/>
                  <a:pt x="343" y="225"/>
                  <a:pt x="354" y="227"/>
                </a:cubicBezTo>
                <a:cubicBezTo>
                  <a:pt x="360" y="229"/>
                  <a:pt x="365" y="230"/>
                  <a:pt x="371" y="231"/>
                </a:cubicBezTo>
                <a:cubicBezTo>
                  <a:pt x="376" y="232"/>
                  <a:pt x="381" y="233"/>
                  <a:pt x="385" y="233"/>
                </a:cubicBezTo>
                <a:cubicBezTo>
                  <a:pt x="390" y="234"/>
                  <a:pt x="395" y="235"/>
                  <a:pt x="399" y="236"/>
                </a:cubicBezTo>
                <a:cubicBezTo>
                  <a:pt x="403" y="236"/>
                  <a:pt x="406" y="237"/>
                  <a:pt x="410" y="237"/>
                </a:cubicBezTo>
                <a:cubicBezTo>
                  <a:pt x="423" y="239"/>
                  <a:pt x="431" y="240"/>
                  <a:pt x="431" y="240"/>
                </a:cubicBezTo>
                <a:cubicBezTo>
                  <a:pt x="431" y="240"/>
                  <a:pt x="423" y="240"/>
                  <a:pt x="410" y="239"/>
                </a:cubicBezTo>
                <a:cubicBezTo>
                  <a:pt x="406" y="239"/>
                  <a:pt x="402" y="238"/>
                  <a:pt x="398" y="238"/>
                </a:cubicBezTo>
                <a:cubicBezTo>
                  <a:pt x="394" y="238"/>
                  <a:pt x="390" y="237"/>
                  <a:pt x="385" y="237"/>
                </a:cubicBezTo>
                <a:cubicBezTo>
                  <a:pt x="380" y="236"/>
                  <a:pt x="375" y="236"/>
                  <a:pt x="370" y="235"/>
                </a:cubicBezTo>
                <a:cubicBezTo>
                  <a:pt x="365" y="234"/>
                  <a:pt x="359" y="234"/>
                  <a:pt x="353" y="233"/>
                </a:cubicBezTo>
                <a:cubicBezTo>
                  <a:pt x="342" y="232"/>
                  <a:pt x="329" y="229"/>
                  <a:pt x="316" y="227"/>
                </a:cubicBezTo>
                <a:cubicBezTo>
                  <a:pt x="303" y="224"/>
                  <a:pt x="289" y="221"/>
                  <a:pt x="275" y="217"/>
                </a:cubicBezTo>
                <a:cubicBezTo>
                  <a:pt x="271" y="216"/>
                  <a:pt x="267" y="215"/>
                  <a:pt x="264" y="214"/>
                </a:cubicBezTo>
                <a:cubicBezTo>
                  <a:pt x="260" y="213"/>
                  <a:pt x="257" y="212"/>
                  <a:pt x="253" y="211"/>
                </a:cubicBezTo>
                <a:cubicBezTo>
                  <a:pt x="249" y="209"/>
                  <a:pt x="246" y="208"/>
                  <a:pt x="242" y="207"/>
                </a:cubicBezTo>
                <a:cubicBezTo>
                  <a:pt x="238" y="206"/>
                  <a:pt x="235" y="205"/>
                  <a:pt x="231" y="203"/>
                </a:cubicBezTo>
                <a:cubicBezTo>
                  <a:pt x="227" y="202"/>
                  <a:pt x="224" y="201"/>
                  <a:pt x="220" y="199"/>
                </a:cubicBezTo>
                <a:cubicBezTo>
                  <a:pt x="216" y="198"/>
                  <a:pt x="213" y="196"/>
                  <a:pt x="209" y="195"/>
                </a:cubicBezTo>
                <a:cubicBezTo>
                  <a:pt x="202" y="192"/>
                  <a:pt x="195" y="189"/>
                  <a:pt x="187" y="185"/>
                </a:cubicBezTo>
                <a:cubicBezTo>
                  <a:pt x="173" y="179"/>
                  <a:pt x="159" y="171"/>
                  <a:pt x="145" y="163"/>
                </a:cubicBezTo>
                <a:cubicBezTo>
                  <a:pt x="132" y="155"/>
                  <a:pt x="119" y="147"/>
                  <a:pt x="107" y="138"/>
                </a:cubicBezTo>
                <a:cubicBezTo>
                  <a:pt x="95" y="129"/>
                  <a:pt x="84" y="119"/>
                  <a:pt x="73" y="110"/>
                </a:cubicBezTo>
                <a:cubicBezTo>
                  <a:pt x="63" y="100"/>
                  <a:pt x="54" y="91"/>
                  <a:pt x="46" y="82"/>
                </a:cubicBezTo>
                <a:cubicBezTo>
                  <a:pt x="38" y="72"/>
                  <a:pt x="31" y="63"/>
                  <a:pt x="25" y="55"/>
                </a:cubicBezTo>
                <a:cubicBezTo>
                  <a:pt x="20" y="47"/>
                  <a:pt x="15" y="40"/>
                  <a:pt x="11" y="34"/>
                </a:cubicBezTo>
                <a:cubicBezTo>
                  <a:pt x="7" y="27"/>
                  <a:pt x="5" y="22"/>
                  <a:pt x="3" y="18"/>
                </a:cubicBezTo>
                <a:cubicBezTo>
                  <a:pt x="1" y="15"/>
                  <a:pt x="0" y="12"/>
                  <a:pt x="0" y="12"/>
                </a:cubicBezTo>
                <a:lnTo>
                  <a:pt x="34" y="0"/>
                </a:ln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30"/>
          <p:cNvSpPr/>
          <p:nvPr/>
        </p:nvSpPr>
        <p:spPr bwMode="auto">
          <a:xfrm>
            <a:off x="8537575" y="5021263"/>
            <a:ext cx="2479675" cy="346075"/>
          </a:xfrm>
          <a:custGeom>
            <a:avLst/>
            <a:gdLst>
              <a:gd name="T0" fmla="*/ 632 w 660"/>
              <a:gd name="T1" fmla="*/ 22 h 92"/>
              <a:gd name="T2" fmla="*/ 600 w 660"/>
              <a:gd name="T3" fmla="*/ 16 h 92"/>
              <a:gd name="T4" fmla="*/ 557 w 660"/>
              <a:gd name="T5" fmla="*/ 10 h 92"/>
              <a:gd name="T6" fmla="*/ 533 w 660"/>
              <a:gd name="T7" fmla="*/ 7 h 92"/>
              <a:gd name="T8" fmla="*/ 520 w 660"/>
              <a:gd name="T9" fmla="*/ 5 h 92"/>
              <a:gd name="T10" fmla="*/ 507 w 660"/>
              <a:gd name="T11" fmla="*/ 4 h 92"/>
              <a:gd name="T12" fmla="*/ 451 w 660"/>
              <a:gd name="T13" fmla="*/ 1 h 92"/>
              <a:gd name="T14" fmla="*/ 421 w 660"/>
              <a:gd name="T15" fmla="*/ 0 h 92"/>
              <a:gd name="T16" fmla="*/ 390 w 660"/>
              <a:gd name="T17" fmla="*/ 0 h 92"/>
              <a:gd name="T18" fmla="*/ 359 w 660"/>
              <a:gd name="T19" fmla="*/ 1 h 92"/>
              <a:gd name="T20" fmla="*/ 328 w 660"/>
              <a:gd name="T21" fmla="*/ 3 h 92"/>
              <a:gd name="T22" fmla="*/ 296 w 660"/>
              <a:gd name="T23" fmla="*/ 6 h 92"/>
              <a:gd name="T24" fmla="*/ 281 w 660"/>
              <a:gd name="T25" fmla="*/ 8 h 92"/>
              <a:gd name="T26" fmla="*/ 265 w 660"/>
              <a:gd name="T27" fmla="*/ 10 h 92"/>
              <a:gd name="T28" fmla="*/ 205 w 660"/>
              <a:gd name="T29" fmla="*/ 20 h 92"/>
              <a:gd name="T30" fmla="*/ 149 w 660"/>
              <a:gd name="T31" fmla="*/ 33 h 92"/>
              <a:gd name="T32" fmla="*/ 100 w 660"/>
              <a:gd name="T33" fmla="*/ 47 h 92"/>
              <a:gd name="T34" fmla="*/ 28 w 660"/>
              <a:gd name="T35" fmla="*/ 74 h 92"/>
              <a:gd name="T36" fmla="*/ 8 w 660"/>
              <a:gd name="T37" fmla="*/ 83 h 92"/>
              <a:gd name="T38" fmla="*/ 1 w 660"/>
              <a:gd name="T39" fmla="*/ 87 h 92"/>
              <a:gd name="T40" fmla="*/ 4 w 660"/>
              <a:gd name="T41" fmla="*/ 92 h 92"/>
              <a:gd name="T42" fmla="*/ 10 w 660"/>
              <a:gd name="T43" fmla="*/ 91 h 92"/>
              <a:gd name="T44" fmla="*/ 52 w 660"/>
              <a:gd name="T45" fmla="*/ 88 h 92"/>
              <a:gd name="T46" fmla="*/ 71 w 660"/>
              <a:gd name="T47" fmla="*/ 91 h 92"/>
              <a:gd name="T48" fmla="*/ 110 w 660"/>
              <a:gd name="T49" fmla="*/ 75 h 92"/>
              <a:gd name="T50" fmla="*/ 157 w 660"/>
              <a:gd name="T51" fmla="*/ 59 h 92"/>
              <a:gd name="T52" fmla="*/ 210 w 660"/>
              <a:gd name="T53" fmla="*/ 44 h 92"/>
              <a:gd name="T54" fmla="*/ 269 w 660"/>
              <a:gd name="T55" fmla="*/ 31 h 92"/>
              <a:gd name="T56" fmla="*/ 284 w 660"/>
              <a:gd name="T57" fmla="*/ 28 h 92"/>
              <a:gd name="T58" fmla="*/ 299 w 660"/>
              <a:gd name="T59" fmla="*/ 26 h 92"/>
              <a:gd name="T60" fmla="*/ 329 w 660"/>
              <a:gd name="T61" fmla="*/ 21 h 92"/>
              <a:gd name="T62" fmla="*/ 360 w 660"/>
              <a:gd name="T63" fmla="*/ 18 h 92"/>
              <a:gd name="T64" fmla="*/ 391 w 660"/>
              <a:gd name="T65" fmla="*/ 15 h 92"/>
              <a:gd name="T66" fmla="*/ 421 w 660"/>
              <a:gd name="T67" fmla="*/ 13 h 92"/>
              <a:gd name="T68" fmla="*/ 451 w 660"/>
              <a:gd name="T69" fmla="*/ 12 h 92"/>
              <a:gd name="T70" fmla="*/ 507 w 660"/>
              <a:gd name="T71" fmla="*/ 13 h 92"/>
              <a:gd name="T72" fmla="*/ 520 w 660"/>
              <a:gd name="T73" fmla="*/ 13 h 92"/>
              <a:gd name="T74" fmla="*/ 533 w 660"/>
              <a:gd name="T75" fmla="*/ 14 h 92"/>
              <a:gd name="T76" fmla="*/ 557 w 660"/>
              <a:gd name="T77" fmla="*/ 15 h 92"/>
              <a:gd name="T78" fmla="*/ 599 w 660"/>
              <a:gd name="T79" fmla="*/ 19 h 92"/>
              <a:gd name="T80" fmla="*/ 632 w 660"/>
              <a:gd name="T81" fmla="*/ 23 h 92"/>
              <a:gd name="T82" fmla="*/ 660 w 660"/>
              <a:gd name="T83" fmla="*/ 27 h 92"/>
              <a:gd name="T84" fmla="*/ 632 w 660"/>
              <a:gd name="T85" fmla="*/ 22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60" h="92">
                <a:moveTo>
                  <a:pt x="632" y="22"/>
                </a:moveTo>
                <a:cubicBezTo>
                  <a:pt x="623" y="20"/>
                  <a:pt x="612" y="18"/>
                  <a:pt x="600" y="16"/>
                </a:cubicBezTo>
                <a:cubicBezTo>
                  <a:pt x="587" y="14"/>
                  <a:pt x="573" y="12"/>
                  <a:pt x="557" y="10"/>
                </a:cubicBezTo>
                <a:cubicBezTo>
                  <a:pt x="550" y="9"/>
                  <a:pt x="542" y="8"/>
                  <a:pt x="533" y="7"/>
                </a:cubicBezTo>
                <a:cubicBezTo>
                  <a:pt x="529" y="6"/>
                  <a:pt x="525" y="6"/>
                  <a:pt x="520" y="5"/>
                </a:cubicBezTo>
                <a:cubicBezTo>
                  <a:pt x="516" y="5"/>
                  <a:pt x="512" y="5"/>
                  <a:pt x="507" y="4"/>
                </a:cubicBezTo>
                <a:cubicBezTo>
                  <a:pt x="489" y="3"/>
                  <a:pt x="470" y="2"/>
                  <a:pt x="451" y="1"/>
                </a:cubicBezTo>
                <a:cubicBezTo>
                  <a:pt x="441" y="1"/>
                  <a:pt x="431" y="0"/>
                  <a:pt x="421" y="0"/>
                </a:cubicBezTo>
                <a:cubicBezTo>
                  <a:pt x="411" y="0"/>
                  <a:pt x="400" y="0"/>
                  <a:pt x="390" y="0"/>
                </a:cubicBezTo>
                <a:cubicBezTo>
                  <a:pt x="380" y="1"/>
                  <a:pt x="369" y="1"/>
                  <a:pt x="359" y="1"/>
                </a:cubicBezTo>
                <a:cubicBezTo>
                  <a:pt x="349" y="2"/>
                  <a:pt x="338" y="2"/>
                  <a:pt x="328" y="3"/>
                </a:cubicBezTo>
                <a:cubicBezTo>
                  <a:pt x="317" y="4"/>
                  <a:pt x="307" y="5"/>
                  <a:pt x="296" y="6"/>
                </a:cubicBezTo>
                <a:cubicBezTo>
                  <a:pt x="291" y="7"/>
                  <a:pt x="286" y="7"/>
                  <a:pt x="281" y="8"/>
                </a:cubicBezTo>
                <a:cubicBezTo>
                  <a:pt x="275" y="9"/>
                  <a:pt x="270" y="9"/>
                  <a:pt x="265" y="10"/>
                </a:cubicBezTo>
                <a:cubicBezTo>
                  <a:pt x="245" y="13"/>
                  <a:pt x="224" y="16"/>
                  <a:pt x="205" y="20"/>
                </a:cubicBezTo>
                <a:cubicBezTo>
                  <a:pt x="186" y="24"/>
                  <a:pt x="167" y="28"/>
                  <a:pt x="149" y="33"/>
                </a:cubicBezTo>
                <a:cubicBezTo>
                  <a:pt x="132" y="37"/>
                  <a:pt x="115" y="42"/>
                  <a:pt x="100" y="47"/>
                </a:cubicBezTo>
                <a:cubicBezTo>
                  <a:pt x="70" y="56"/>
                  <a:pt x="45" y="66"/>
                  <a:pt x="28" y="74"/>
                </a:cubicBezTo>
                <a:cubicBezTo>
                  <a:pt x="19" y="77"/>
                  <a:pt x="12" y="81"/>
                  <a:pt x="8" y="83"/>
                </a:cubicBezTo>
                <a:cubicBezTo>
                  <a:pt x="3" y="85"/>
                  <a:pt x="0" y="87"/>
                  <a:pt x="1" y="87"/>
                </a:cubicBezTo>
                <a:cubicBezTo>
                  <a:pt x="4" y="92"/>
                  <a:pt x="4" y="92"/>
                  <a:pt x="4" y="92"/>
                </a:cubicBezTo>
                <a:cubicBezTo>
                  <a:pt x="6" y="91"/>
                  <a:pt x="8" y="91"/>
                  <a:pt x="10" y="91"/>
                </a:cubicBezTo>
                <a:cubicBezTo>
                  <a:pt x="24" y="90"/>
                  <a:pt x="38" y="89"/>
                  <a:pt x="52" y="88"/>
                </a:cubicBezTo>
                <a:cubicBezTo>
                  <a:pt x="59" y="87"/>
                  <a:pt x="65" y="89"/>
                  <a:pt x="71" y="91"/>
                </a:cubicBezTo>
                <a:cubicBezTo>
                  <a:pt x="83" y="86"/>
                  <a:pt x="96" y="81"/>
                  <a:pt x="110" y="75"/>
                </a:cubicBezTo>
                <a:cubicBezTo>
                  <a:pt x="124" y="70"/>
                  <a:pt x="140" y="65"/>
                  <a:pt x="157" y="59"/>
                </a:cubicBezTo>
                <a:cubicBezTo>
                  <a:pt x="174" y="54"/>
                  <a:pt x="192" y="49"/>
                  <a:pt x="210" y="44"/>
                </a:cubicBezTo>
                <a:cubicBezTo>
                  <a:pt x="229" y="39"/>
                  <a:pt x="249" y="35"/>
                  <a:pt x="269" y="31"/>
                </a:cubicBezTo>
                <a:cubicBezTo>
                  <a:pt x="274" y="30"/>
                  <a:pt x="279" y="29"/>
                  <a:pt x="284" y="28"/>
                </a:cubicBezTo>
                <a:cubicBezTo>
                  <a:pt x="289" y="27"/>
                  <a:pt x="294" y="27"/>
                  <a:pt x="299" y="26"/>
                </a:cubicBezTo>
                <a:cubicBezTo>
                  <a:pt x="309" y="24"/>
                  <a:pt x="319" y="23"/>
                  <a:pt x="329" y="21"/>
                </a:cubicBezTo>
                <a:cubicBezTo>
                  <a:pt x="340" y="20"/>
                  <a:pt x="350" y="19"/>
                  <a:pt x="360" y="18"/>
                </a:cubicBezTo>
                <a:cubicBezTo>
                  <a:pt x="370" y="17"/>
                  <a:pt x="381" y="16"/>
                  <a:pt x="391" y="15"/>
                </a:cubicBezTo>
                <a:cubicBezTo>
                  <a:pt x="401" y="14"/>
                  <a:pt x="411" y="14"/>
                  <a:pt x="421" y="13"/>
                </a:cubicBezTo>
                <a:cubicBezTo>
                  <a:pt x="431" y="13"/>
                  <a:pt x="441" y="13"/>
                  <a:pt x="451" y="12"/>
                </a:cubicBezTo>
                <a:cubicBezTo>
                  <a:pt x="470" y="12"/>
                  <a:pt x="489" y="12"/>
                  <a:pt x="507" y="13"/>
                </a:cubicBezTo>
                <a:cubicBezTo>
                  <a:pt x="511" y="13"/>
                  <a:pt x="515" y="13"/>
                  <a:pt x="520" y="13"/>
                </a:cubicBezTo>
                <a:cubicBezTo>
                  <a:pt x="524" y="13"/>
                  <a:pt x="528" y="14"/>
                  <a:pt x="533" y="14"/>
                </a:cubicBezTo>
                <a:cubicBezTo>
                  <a:pt x="541" y="14"/>
                  <a:pt x="549" y="15"/>
                  <a:pt x="557" y="15"/>
                </a:cubicBezTo>
                <a:cubicBezTo>
                  <a:pt x="572" y="17"/>
                  <a:pt x="587" y="18"/>
                  <a:pt x="599" y="19"/>
                </a:cubicBezTo>
                <a:cubicBezTo>
                  <a:pt x="612" y="21"/>
                  <a:pt x="623" y="22"/>
                  <a:pt x="632" y="23"/>
                </a:cubicBezTo>
                <a:cubicBezTo>
                  <a:pt x="650" y="26"/>
                  <a:pt x="660" y="27"/>
                  <a:pt x="660" y="27"/>
                </a:cubicBezTo>
                <a:cubicBezTo>
                  <a:pt x="660" y="27"/>
                  <a:pt x="650" y="25"/>
                  <a:pt x="632" y="22"/>
                </a:cubicBezTo>
                <a:close/>
              </a:path>
            </a:pathLst>
          </a:custGeom>
          <a:solidFill>
            <a:schemeClr val="accent4"/>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20"/>
          <p:cNvSpPr/>
          <p:nvPr/>
        </p:nvSpPr>
        <p:spPr bwMode="auto">
          <a:xfrm>
            <a:off x="6851650" y="2211388"/>
            <a:ext cx="3860800" cy="1450975"/>
          </a:xfrm>
          <a:custGeom>
            <a:avLst/>
            <a:gdLst>
              <a:gd name="T0" fmla="*/ 11278 w 1027"/>
              <a:gd name="T1" fmla="*/ 1288918 h 385"/>
              <a:gd name="T2" fmla="*/ 86464 w 1027"/>
              <a:gd name="T3" fmla="*/ 1243693 h 385"/>
              <a:gd name="T4" fmla="*/ 229317 w 1027"/>
              <a:gd name="T5" fmla="*/ 1153242 h 385"/>
              <a:gd name="T6" fmla="*/ 323300 w 1027"/>
              <a:gd name="T7" fmla="*/ 1089173 h 385"/>
              <a:gd name="T8" fmla="*/ 537580 w 1027"/>
              <a:gd name="T9" fmla="*/ 923348 h 385"/>
              <a:gd name="T10" fmla="*/ 578932 w 1027"/>
              <a:gd name="T11" fmla="*/ 889429 h 385"/>
              <a:gd name="T12" fmla="*/ 654118 w 1027"/>
              <a:gd name="T13" fmla="*/ 821591 h 385"/>
              <a:gd name="T14" fmla="*/ 774416 w 1027"/>
              <a:gd name="T15" fmla="*/ 712297 h 385"/>
              <a:gd name="T16" fmla="*/ 932306 w 1027"/>
              <a:gd name="T17" fmla="*/ 554009 h 385"/>
              <a:gd name="T18" fmla="*/ 1030048 w 1027"/>
              <a:gd name="T19" fmla="*/ 452252 h 385"/>
              <a:gd name="T20" fmla="*/ 1368385 w 1027"/>
              <a:gd name="T21" fmla="*/ 222357 h 385"/>
              <a:gd name="T22" fmla="*/ 1879649 w 1027"/>
              <a:gd name="T23" fmla="*/ 158288 h 385"/>
              <a:gd name="T24" fmla="*/ 2082652 w 1027"/>
              <a:gd name="T25" fmla="*/ 169594 h 385"/>
              <a:gd name="T26" fmla="*/ 2379636 w 1027"/>
              <a:gd name="T27" fmla="*/ 207282 h 385"/>
              <a:gd name="T28" fmla="*/ 2924735 w 1027"/>
              <a:gd name="T29" fmla="*/ 275120 h 385"/>
              <a:gd name="T30" fmla="*/ 3507426 w 1027"/>
              <a:gd name="T31" fmla="*/ 180901 h 385"/>
              <a:gd name="T32" fmla="*/ 3661557 w 1027"/>
              <a:gd name="T33" fmla="*/ 113063 h 385"/>
              <a:gd name="T34" fmla="*/ 3740502 w 1027"/>
              <a:gd name="T35" fmla="*/ 75375 h 385"/>
              <a:gd name="T36" fmla="*/ 3819448 w 1027"/>
              <a:gd name="T37" fmla="*/ 26381 h 385"/>
              <a:gd name="T38" fmla="*/ 3819448 w 1027"/>
              <a:gd name="T39" fmla="*/ 26381 h 385"/>
              <a:gd name="T40" fmla="*/ 3740502 w 1027"/>
              <a:gd name="T41" fmla="*/ 79144 h 385"/>
              <a:gd name="T42" fmla="*/ 3665316 w 1027"/>
              <a:gd name="T43" fmla="*/ 124369 h 385"/>
              <a:gd name="T44" fmla="*/ 3514944 w 1027"/>
              <a:gd name="T45" fmla="*/ 195976 h 385"/>
              <a:gd name="T46" fmla="*/ 2924735 w 1027"/>
              <a:gd name="T47" fmla="*/ 316576 h 385"/>
              <a:gd name="T48" fmla="*/ 2372118 w 1027"/>
              <a:gd name="T49" fmla="*/ 271351 h 385"/>
              <a:gd name="T50" fmla="*/ 2078892 w 1027"/>
              <a:gd name="T51" fmla="*/ 248739 h 385"/>
              <a:gd name="T52" fmla="*/ 1879649 w 1027"/>
              <a:gd name="T53" fmla="*/ 244970 h 385"/>
              <a:gd name="T54" fmla="*/ 1405978 w 1027"/>
              <a:gd name="T55" fmla="*/ 324114 h 385"/>
              <a:gd name="T56" fmla="*/ 1120271 w 1027"/>
              <a:gd name="T57" fmla="*/ 538934 h 385"/>
              <a:gd name="T58" fmla="*/ 1026289 w 1027"/>
              <a:gd name="T59" fmla="*/ 644459 h 385"/>
              <a:gd name="T60" fmla="*/ 872157 w 1027"/>
              <a:gd name="T61" fmla="*/ 810285 h 385"/>
              <a:gd name="T62" fmla="*/ 751860 w 1027"/>
              <a:gd name="T63" fmla="*/ 930885 h 385"/>
              <a:gd name="T64" fmla="*/ 680433 w 1027"/>
              <a:gd name="T65" fmla="*/ 1002492 h 385"/>
              <a:gd name="T66" fmla="*/ 635322 w 1027"/>
              <a:gd name="T67" fmla="*/ 1040179 h 385"/>
              <a:gd name="T68" fmla="*/ 421041 w 1027"/>
              <a:gd name="T69" fmla="*/ 1221080 h 385"/>
              <a:gd name="T70" fmla="*/ 327059 w 1027"/>
              <a:gd name="T71" fmla="*/ 1292687 h 385"/>
              <a:gd name="T72" fmla="*/ 180446 w 1027"/>
              <a:gd name="T73" fmla="*/ 1394444 h 385"/>
              <a:gd name="T74" fmla="*/ 97742 w 1027"/>
              <a:gd name="T75" fmla="*/ 1447206 h 385"/>
              <a:gd name="T76" fmla="*/ 0 w 1027"/>
              <a:gd name="T77" fmla="*/ 1292687 h 385"/>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0" t="0" r="r" b="b"/>
            <a:pathLst>
              <a:path w="1027" h="385">
                <a:moveTo>
                  <a:pt x="0" y="343"/>
                </a:moveTo>
                <a:cubicBezTo>
                  <a:pt x="0" y="343"/>
                  <a:pt x="1" y="343"/>
                  <a:pt x="3" y="342"/>
                </a:cubicBezTo>
                <a:cubicBezTo>
                  <a:pt x="5" y="341"/>
                  <a:pt x="7" y="339"/>
                  <a:pt x="11" y="337"/>
                </a:cubicBezTo>
                <a:cubicBezTo>
                  <a:pt x="14" y="335"/>
                  <a:pt x="18" y="333"/>
                  <a:pt x="23" y="330"/>
                </a:cubicBezTo>
                <a:cubicBezTo>
                  <a:pt x="28" y="327"/>
                  <a:pt x="34" y="324"/>
                  <a:pt x="40" y="320"/>
                </a:cubicBezTo>
                <a:cubicBezTo>
                  <a:pt x="47" y="316"/>
                  <a:pt x="54" y="311"/>
                  <a:pt x="61" y="306"/>
                </a:cubicBezTo>
                <a:cubicBezTo>
                  <a:pt x="65" y="303"/>
                  <a:pt x="69" y="301"/>
                  <a:pt x="73" y="298"/>
                </a:cubicBezTo>
                <a:cubicBezTo>
                  <a:pt x="78" y="295"/>
                  <a:pt x="82" y="292"/>
                  <a:pt x="86" y="289"/>
                </a:cubicBezTo>
                <a:cubicBezTo>
                  <a:pt x="95" y="282"/>
                  <a:pt x="104" y="276"/>
                  <a:pt x="113" y="269"/>
                </a:cubicBezTo>
                <a:cubicBezTo>
                  <a:pt x="123" y="261"/>
                  <a:pt x="133" y="253"/>
                  <a:pt x="143" y="245"/>
                </a:cubicBezTo>
                <a:cubicBezTo>
                  <a:pt x="145" y="243"/>
                  <a:pt x="148" y="241"/>
                  <a:pt x="151" y="239"/>
                </a:cubicBezTo>
                <a:cubicBezTo>
                  <a:pt x="154" y="236"/>
                  <a:pt x="154" y="236"/>
                  <a:pt x="154" y="236"/>
                </a:cubicBezTo>
                <a:cubicBezTo>
                  <a:pt x="158" y="232"/>
                  <a:pt x="158" y="232"/>
                  <a:pt x="158" y="232"/>
                </a:cubicBezTo>
                <a:cubicBezTo>
                  <a:pt x="163" y="228"/>
                  <a:pt x="169" y="223"/>
                  <a:pt x="174" y="218"/>
                </a:cubicBezTo>
                <a:cubicBezTo>
                  <a:pt x="179" y="214"/>
                  <a:pt x="185" y="209"/>
                  <a:pt x="190" y="204"/>
                </a:cubicBezTo>
                <a:cubicBezTo>
                  <a:pt x="196" y="199"/>
                  <a:pt x="201" y="194"/>
                  <a:pt x="206" y="189"/>
                </a:cubicBezTo>
                <a:cubicBezTo>
                  <a:pt x="217" y="178"/>
                  <a:pt x="228" y="167"/>
                  <a:pt x="239" y="156"/>
                </a:cubicBezTo>
                <a:cubicBezTo>
                  <a:pt x="242" y="153"/>
                  <a:pt x="245" y="150"/>
                  <a:pt x="248" y="147"/>
                </a:cubicBezTo>
                <a:cubicBezTo>
                  <a:pt x="251" y="145"/>
                  <a:pt x="253" y="142"/>
                  <a:pt x="256" y="139"/>
                </a:cubicBezTo>
                <a:cubicBezTo>
                  <a:pt x="262" y="133"/>
                  <a:pt x="268" y="126"/>
                  <a:pt x="274" y="120"/>
                </a:cubicBezTo>
                <a:cubicBezTo>
                  <a:pt x="286" y="108"/>
                  <a:pt x="299" y="96"/>
                  <a:pt x="314" y="85"/>
                </a:cubicBezTo>
                <a:cubicBezTo>
                  <a:pt x="329" y="74"/>
                  <a:pt x="346" y="66"/>
                  <a:pt x="364" y="59"/>
                </a:cubicBezTo>
                <a:cubicBezTo>
                  <a:pt x="399" y="47"/>
                  <a:pt x="437" y="43"/>
                  <a:pt x="473" y="42"/>
                </a:cubicBezTo>
                <a:cubicBezTo>
                  <a:pt x="500" y="42"/>
                  <a:pt x="500" y="42"/>
                  <a:pt x="500" y="42"/>
                </a:cubicBezTo>
                <a:cubicBezTo>
                  <a:pt x="509" y="42"/>
                  <a:pt x="518" y="43"/>
                  <a:pt x="527" y="43"/>
                </a:cubicBezTo>
                <a:cubicBezTo>
                  <a:pt x="536" y="43"/>
                  <a:pt x="545" y="44"/>
                  <a:pt x="554" y="45"/>
                </a:cubicBezTo>
                <a:cubicBezTo>
                  <a:pt x="563" y="46"/>
                  <a:pt x="572" y="47"/>
                  <a:pt x="581" y="48"/>
                </a:cubicBezTo>
                <a:cubicBezTo>
                  <a:pt x="598" y="50"/>
                  <a:pt x="616" y="52"/>
                  <a:pt x="633" y="55"/>
                </a:cubicBezTo>
                <a:cubicBezTo>
                  <a:pt x="650" y="58"/>
                  <a:pt x="667" y="61"/>
                  <a:pt x="683" y="63"/>
                </a:cubicBezTo>
                <a:cubicBezTo>
                  <a:pt x="716" y="69"/>
                  <a:pt x="748" y="72"/>
                  <a:pt x="778" y="73"/>
                </a:cubicBezTo>
                <a:cubicBezTo>
                  <a:pt x="809" y="74"/>
                  <a:pt x="837" y="71"/>
                  <a:pt x="863" y="67"/>
                </a:cubicBezTo>
                <a:cubicBezTo>
                  <a:pt x="890" y="62"/>
                  <a:pt x="913" y="55"/>
                  <a:pt x="933" y="48"/>
                </a:cubicBezTo>
                <a:cubicBezTo>
                  <a:pt x="944" y="44"/>
                  <a:pt x="953" y="40"/>
                  <a:pt x="961" y="36"/>
                </a:cubicBezTo>
                <a:cubicBezTo>
                  <a:pt x="966" y="35"/>
                  <a:pt x="970" y="32"/>
                  <a:pt x="974" y="30"/>
                </a:cubicBezTo>
                <a:cubicBezTo>
                  <a:pt x="978" y="28"/>
                  <a:pt x="981" y="27"/>
                  <a:pt x="985" y="25"/>
                </a:cubicBezTo>
                <a:cubicBezTo>
                  <a:pt x="988" y="23"/>
                  <a:pt x="991" y="21"/>
                  <a:pt x="995" y="20"/>
                </a:cubicBezTo>
                <a:cubicBezTo>
                  <a:pt x="998" y="18"/>
                  <a:pt x="1000" y="16"/>
                  <a:pt x="1003" y="15"/>
                </a:cubicBezTo>
                <a:cubicBezTo>
                  <a:pt x="1008" y="12"/>
                  <a:pt x="1013" y="9"/>
                  <a:pt x="1016" y="7"/>
                </a:cubicBezTo>
                <a:cubicBezTo>
                  <a:pt x="1023" y="3"/>
                  <a:pt x="1027" y="0"/>
                  <a:pt x="1027" y="0"/>
                </a:cubicBezTo>
                <a:cubicBezTo>
                  <a:pt x="1027" y="0"/>
                  <a:pt x="1023" y="3"/>
                  <a:pt x="1016" y="7"/>
                </a:cubicBezTo>
                <a:cubicBezTo>
                  <a:pt x="1013" y="10"/>
                  <a:pt x="1009" y="13"/>
                  <a:pt x="1004" y="16"/>
                </a:cubicBezTo>
                <a:cubicBezTo>
                  <a:pt x="1001" y="18"/>
                  <a:pt x="998" y="19"/>
                  <a:pt x="995" y="21"/>
                </a:cubicBezTo>
                <a:cubicBezTo>
                  <a:pt x="992" y="23"/>
                  <a:pt x="989" y="25"/>
                  <a:pt x="986" y="27"/>
                </a:cubicBezTo>
                <a:cubicBezTo>
                  <a:pt x="982" y="29"/>
                  <a:pt x="979" y="31"/>
                  <a:pt x="975" y="33"/>
                </a:cubicBezTo>
                <a:cubicBezTo>
                  <a:pt x="971" y="35"/>
                  <a:pt x="967" y="37"/>
                  <a:pt x="963" y="39"/>
                </a:cubicBezTo>
                <a:cubicBezTo>
                  <a:pt x="954" y="43"/>
                  <a:pt x="945" y="48"/>
                  <a:pt x="935" y="52"/>
                </a:cubicBezTo>
                <a:cubicBezTo>
                  <a:pt x="915" y="60"/>
                  <a:pt x="891" y="69"/>
                  <a:pt x="865" y="74"/>
                </a:cubicBezTo>
                <a:cubicBezTo>
                  <a:pt x="839" y="80"/>
                  <a:pt x="809" y="84"/>
                  <a:pt x="778" y="84"/>
                </a:cubicBezTo>
                <a:cubicBezTo>
                  <a:pt x="747" y="85"/>
                  <a:pt x="715" y="82"/>
                  <a:pt x="681" y="78"/>
                </a:cubicBezTo>
                <a:cubicBezTo>
                  <a:pt x="664" y="76"/>
                  <a:pt x="648" y="74"/>
                  <a:pt x="631" y="72"/>
                </a:cubicBezTo>
                <a:cubicBezTo>
                  <a:pt x="614" y="70"/>
                  <a:pt x="596" y="69"/>
                  <a:pt x="579" y="67"/>
                </a:cubicBezTo>
                <a:cubicBezTo>
                  <a:pt x="570" y="67"/>
                  <a:pt x="562" y="66"/>
                  <a:pt x="553" y="66"/>
                </a:cubicBezTo>
                <a:cubicBezTo>
                  <a:pt x="544" y="65"/>
                  <a:pt x="535" y="65"/>
                  <a:pt x="527" y="65"/>
                </a:cubicBezTo>
                <a:cubicBezTo>
                  <a:pt x="518" y="65"/>
                  <a:pt x="509" y="65"/>
                  <a:pt x="500" y="65"/>
                </a:cubicBezTo>
                <a:cubicBezTo>
                  <a:pt x="474" y="66"/>
                  <a:pt x="474" y="66"/>
                  <a:pt x="474" y="66"/>
                </a:cubicBezTo>
                <a:cubicBezTo>
                  <a:pt x="439" y="68"/>
                  <a:pt x="405" y="73"/>
                  <a:pt x="374" y="86"/>
                </a:cubicBezTo>
                <a:cubicBezTo>
                  <a:pt x="359" y="92"/>
                  <a:pt x="345" y="100"/>
                  <a:pt x="332" y="110"/>
                </a:cubicBezTo>
                <a:cubicBezTo>
                  <a:pt x="320" y="120"/>
                  <a:pt x="308" y="131"/>
                  <a:pt x="298" y="143"/>
                </a:cubicBezTo>
                <a:cubicBezTo>
                  <a:pt x="292" y="149"/>
                  <a:pt x="287" y="155"/>
                  <a:pt x="281" y="161"/>
                </a:cubicBezTo>
                <a:cubicBezTo>
                  <a:pt x="279" y="164"/>
                  <a:pt x="276" y="168"/>
                  <a:pt x="273" y="171"/>
                </a:cubicBezTo>
                <a:cubicBezTo>
                  <a:pt x="271" y="174"/>
                  <a:pt x="268" y="177"/>
                  <a:pt x="265" y="180"/>
                </a:cubicBezTo>
                <a:cubicBezTo>
                  <a:pt x="254" y="192"/>
                  <a:pt x="243" y="203"/>
                  <a:pt x="232" y="215"/>
                </a:cubicBezTo>
                <a:cubicBezTo>
                  <a:pt x="227" y="221"/>
                  <a:pt x="222" y="226"/>
                  <a:pt x="216" y="231"/>
                </a:cubicBezTo>
                <a:cubicBezTo>
                  <a:pt x="211" y="237"/>
                  <a:pt x="205" y="242"/>
                  <a:pt x="200" y="247"/>
                </a:cubicBezTo>
                <a:cubicBezTo>
                  <a:pt x="195" y="252"/>
                  <a:pt x="190" y="257"/>
                  <a:pt x="185" y="262"/>
                </a:cubicBezTo>
                <a:cubicBezTo>
                  <a:pt x="181" y="266"/>
                  <a:pt x="181" y="266"/>
                  <a:pt x="181" y="266"/>
                </a:cubicBezTo>
                <a:cubicBezTo>
                  <a:pt x="177" y="269"/>
                  <a:pt x="177" y="269"/>
                  <a:pt x="177" y="269"/>
                </a:cubicBezTo>
                <a:cubicBezTo>
                  <a:pt x="174" y="271"/>
                  <a:pt x="172" y="274"/>
                  <a:pt x="169" y="276"/>
                </a:cubicBezTo>
                <a:cubicBezTo>
                  <a:pt x="159" y="285"/>
                  <a:pt x="149" y="293"/>
                  <a:pt x="140" y="302"/>
                </a:cubicBezTo>
                <a:cubicBezTo>
                  <a:pt x="130" y="309"/>
                  <a:pt x="121" y="317"/>
                  <a:pt x="112" y="324"/>
                </a:cubicBezTo>
                <a:cubicBezTo>
                  <a:pt x="108" y="327"/>
                  <a:pt x="104" y="331"/>
                  <a:pt x="99" y="334"/>
                </a:cubicBezTo>
                <a:cubicBezTo>
                  <a:pt x="95" y="337"/>
                  <a:pt x="91" y="340"/>
                  <a:pt x="87" y="343"/>
                </a:cubicBezTo>
                <a:cubicBezTo>
                  <a:pt x="79" y="348"/>
                  <a:pt x="72" y="354"/>
                  <a:pt x="66" y="358"/>
                </a:cubicBezTo>
                <a:cubicBezTo>
                  <a:pt x="59" y="362"/>
                  <a:pt x="53" y="366"/>
                  <a:pt x="48" y="370"/>
                </a:cubicBezTo>
                <a:cubicBezTo>
                  <a:pt x="43" y="373"/>
                  <a:pt x="38" y="376"/>
                  <a:pt x="34" y="379"/>
                </a:cubicBezTo>
                <a:cubicBezTo>
                  <a:pt x="30" y="381"/>
                  <a:pt x="27" y="383"/>
                  <a:pt x="26" y="384"/>
                </a:cubicBezTo>
                <a:cubicBezTo>
                  <a:pt x="24" y="385"/>
                  <a:pt x="23" y="385"/>
                  <a:pt x="23" y="385"/>
                </a:cubicBezTo>
                <a:lnTo>
                  <a:pt x="0" y="343"/>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21"/>
          <p:cNvSpPr/>
          <p:nvPr/>
        </p:nvSpPr>
        <p:spPr bwMode="auto">
          <a:xfrm>
            <a:off x="7970838" y="2395538"/>
            <a:ext cx="3192462" cy="603250"/>
          </a:xfrm>
          <a:custGeom>
            <a:avLst/>
            <a:gdLst>
              <a:gd name="T0" fmla="*/ 3083415 w 849"/>
              <a:gd name="T1" fmla="*/ 320477 h 160"/>
              <a:gd name="T2" fmla="*/ 2865320 w 849"/>
              <a:gd name="T3" fmla="*/ 437357 h 160"/>
              <a:gd name="T4" fmla="*/ 2771314 w 849"/>
              <a:gd name="T5" fmla="*/ 478830 h 160"/>
              <a:gd name="T6" fmla="*/ 2290000 w 849"/>
              <a:gd name="T7" fmla="*/ 561777 h 160"/>
              <a:gd name="T8" fmla="*/ 1887652 w 849"/>
              <a:gd name="T9" fmla="*/ 467520 h 160"/>
              <a:gd name="T10" fmla="*/ 1793645 w 849"/>
              <a:gd name="T11" fmla="*/ 418505 h 160"/>
              <a:gd name="T12" fmla="*/ 1763563 w 849"/>
              <a:gd name="T13" fmla="*/ 399654 h 160"/>
              <a:gd name="T14" fmla="*/ 1575550 w 849"/>
              <a:gd name="T15" fmla="*/ 286544 h 160"/>
              <a:gd name="T16" fmla="*/ 1380016 w 849"/>
              <a:gd name="T17" fmla="*/ 192286 h 160"/>
              <a:gd name="T18" fmla="*/ 1248407 w 849"/>
              <a:gd name="T19" fmla="*/ 139502 h 160"/>
              <a:gd name="T20" fmla="*/ 1120558 w 849"/>
              <a:gd name="T21" fmla="*/ 94258 h 160"/>
              <a:gd name="T22" fmla="*/ 992709 w 849"/>
              <a:gd name="T23" fmla="*/ 60325 h 160"/>
              <a:gd name="T24" fmla="*/ 872381 w 849"/>
              <a:gd name="T25" fmla="*/ 33933 h 160"/>
              <a:gd name="T26" fmla="*/ 755813 w 849"/>
              <a:gd name="T27" fmla="*/ 15081 h 160"/>
              <a:gd name="T28" fmla="*/ 650525 w 849"/>
              <a:gd name="T29" fmla="*/ 3770 h 160"/>
              <a:gd name="T30" fmla="*/ 552759 w 849"/>
              <a:gd name="T31" fmla="*/ 0 h 160"/>
              <a:gd name="T32" fmla="*/ 451232 w 849"/>
              <a:gd name="T33" fmla="*/ 0 h 160"/>
              <a:gd name="T34" fmla="*/ 0 w 849"/>
              <a:gd name="T35" fmla="*/ 354410 h 160"/>
              <a:gd name="T36" fmla="*/ 571560 w 849"/>
              <a:gd name="T37" fmla="*/ 120650 h 160"/>
              <a:gd name="T38" fmla="*/ 643005 w 849"/>
              <a:gd name="T39" fmla="*/ 124421 h 160"/>
              <a:gd name="T40" fmla="*/ 744532 w 849"/>
              <a:gd name="T41" fmla="*/ 128191 h 160"/>
              <a:gd name="T42" fmla="*/ 853580 w 849"/>
              <a:gd name="T43" fmla="*/ 139502 h 160"/>
              <a:gd name="T44" fmla="*/ 970148 w 849"/>
              <a:gd name="T45" fmla="*/ 162124 h 160"/>
              <a:gd name="T46" fmla="*/ 1094236 w 849"/>
              <a:gd name="T47" fmla="*/ 188516 h 160"/>
              <a:gd name="T48" fmla="*/ 1218325 w 849"/>
              <a:gd name="T49" fmla="*/ 226219 h 160"/>
              <a:gd name="T50" fmla="*/ 1346174 w 849"/>
              <a:gd name="T51" fmla="*/ 271463 h 160"/>
              <a:gd name="T52" fmla="*/ 1537947 w 849"/>
              <a:gd name="T53" fmla="*/ 354410 h 160"/>
              <a:gd name="T54" fmla="*/ 1729721 w 849"/>
              <a:gd name="T55" fmla="*/ 456209 h 160"/>
              <a:gd name="T56" fmla="*/ 1759803 w 849"/>
              <a:gd name="T57" fmla="*/ 475060 h 160"/>
              <a:gd name="T58" fmla="*/ 1865090 w 849"/>
              <a:gd name="T59" fmla="*/ 524074 h 160"/>
              <a:gd name="T60" fmla="*/ 2290000 w 849"/>
              <a:gd name="T61" fmla="*/ 603251 h 160"/>
              <a:gd name="T62" fmla="*/ 2778834 w 849"/>
              <a:gd name="T63" fmla="*/ 497682 h 160"/>
              <a:gd name="T64" fmla="*/ 2872841 w 849"/>
              <a:gd name="T65" fmla="*/ 452438 h 160"/>
              <a:gd name="T66" fmla="*/ 3087176 w 849"/>
              <a:gd name="T67" fmla="*/ 324247 h 160"/>
              <a:gd name="T68" fmla="*/ 3192463 w 849"/>
              <a:gd name="T69" fmla="*/ 245071 h 160"/>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0" t="0" r="r" b="b"/>
            <a:pathLst>
              <a:path w="849" h="160">
                <a:moveTo>
                  <a:pt x="841" y="70"/>
                </a:moveTo>
                <a:cubicBezTo>
                  <a:pt x="836" y="74"/>
                  <a:pt x="829" y="79"/>
                  <a:pt x="820" y="85"/>
                </a:cubicBezTo>
                <a:cubicBezTo>
                  <a:pt x="810" y="91"/>
                  <a:pt x="798" y="98"/>
                  <a:pt x="785" y="105"/>
                </a:cubicBezTo>
                <a:cubicBezTo>
                  <a:pt x="778" y="109"/>
                  <a:pt x="770" y="113"/>
                  <a:pt x="762" y="116"/>
                </a:cubicBezTo>
                <a:cubicBezTo>
                  <a:pt x="758" y="118"/>
                  <a:pt x="754" y="120"/>
                  <a:pt x="750" y="122"/>
                </a:cubicBezTo>
                <a:cubicBezTo>
                  <a:pt x="746" y="123"/>
                  <a:pt x="741" y="125"/>
                  <a:pt x="737" y="127"/>
                </a:cubicBezTo>
                <a:cubicBezTo>
                  <a:pt x="719" y="134"/>
                  <a:pt x="699" y="140"/>
                  <a:pt x="677" y="144"/>
                </a:cubicBezTo>
                <a:cubicBezTo>
                  <a:pt x="656" y="148"/>
                  <a:pt x="633" y="150"/>
                  <a:pt x="609" y="149"/>
                </a:cubicBezTo>
                <a:cubicBezTo>
                  <a:pt x="585" y="148"/>
                  <a:pt x="561" y="144"/>
                  <a:pt x="537" y="137"/>
                </a:cubicBezTo>
                <a:cubicBezTo>
                  <a:pt x="525" y="134"/>
                  <a:pt x="513" y="129"/>
                  <a:pt x="502" y="124"/>
                </a:cubicBezTo>
                <a:cubicBezTo>
                  <a:pt x="496" y="122"/>
                  <a:pt x="491" y="119"/>
                  <a:pt x="485" y="116"/>
                </a:cubicBezTo>
                <a:cubicBezTo>
                  <a:pt x="483" y="114"/>
                  <a:pt x="480" y="113"/>
                  <a:pt x="477" y="111"/>
                </a:cubicBezTo>
                <a:cubicBezTo>
                  <a:pt x="473" y="109"/>
                  <a:pt x="473" y="109"/>
                  <a:pt x="473" y="109"/>
                </a:cubicBezTo>
                <a:cubicBezTo>
                  <a:pt x="469" y="106"/>
                  <a:pt x="469" y="106"/>
                  <a:pt x="469" y="106"/>
                </a:cubicBezTo>
                <a:cubicBezTo>
                  <a:pt x="458" y="99"/>
                  <a:pt x="447" y="93"/>
                  <a:pt x="436" y="86"/>
                </a:cubicBezTo>
                <a:cubicBezTo>
                  <a:pt x="430" y="82"/>
                  <a:pt x="425" y="79"/>
                  <a:pt x="419" y="76"/>
                </a:cubicBezTo>
                <a:cubicBezTo>
                  <a:pt x="413" y="73"/>
                  <a:pt x="407" y="70"/>
                  <a:pt x="402" y="67"/>
                </a:cubicBezTo>
                <a:cubicBezTo>
                  <a:pt x="390" y="61"/>
                  <a:pt x="379" y="56"/>
                  <a:pt x="367" y="51"/>
                </a:cubicBezTo>
                <a:cubicBezTo>
                  <a:pt x="361" y="48"/>
                  <a:pt x="356" y="46"/>
                  <a:pt x="350" y="43"/>
                </a:cubicBezTo>
                <a:cubicBezTo>
                  <a:pt x="344" y="41"/>
                  <a:pt x="338" y="39"/>
                  <a:pt x="332" y="37"/>
                </a:cubicBezTo>
                <a:cubicBezTo>
                  <a:pt x="326" y="35"/>
                  <a:pt x="321" y="32"/>
                  <a:pt x="315" y="30"/>
                </a:cubicBezTo>
                <a:cubicBezTo>
                  <a:pt x="309" y="29"/>
                  <a:pt x="304" y="27"/>
                  <a:pt x="298" y="25"/>
                </a:cubicBezTo>
                <a:cubicBezTo>
                  <a:pt x="292" y="23"/>
                  <a:pt x="287" y="22"/>
                  <a:pt x="281" y="20"/>
                </a:cubicBezTo>
                <a:cubicBezTo>
                  <a:pt x="275" y="18"/>
                  <a:pt x="270" y="17"/>
                  <a:pt x="264" y="16"/>
                </a:cubicBezTo>
                <a:cubicBezTo>
                  <a:pt x="259" y="14"/>
                  <a:pt x="253" y="13"/>
                  <a:pt x="248" y="12"/>
                </a:cubicBezTo>
                <a:cubicBezTo>
                  <a:pt x="242" y="11"/>
                  <a:pt x="237" y="10"/>
                  <a:pt x="232" y="9"/>
                </a:cubicBezTo>
                <a:cubicBezTo>
                  <a:pt x="227" y="8"/>
                  <a:pt x="221" y="7"/>
                  <a:pt x="216" y="6"/>
                </a:cubicBezTo>
                <a:cubicBezTo>
                  <a:pt x="211" y="5"/>
                  <a:pt x="206" y="5"/>
                  <a:pt x="201" y="4"/>
                </a:cubicBezTo>
                <a:cubicBezTo>
                  <a:pt x="196" y="3"/>
                  <a:pt x="191" y="3"/>
                  <a:pt x="187" y="2"/>
                </a:cubicBezTo>
                <a:cubicBezTo>
                  <a:pt x="182" y="2"/>
                  <a:pt x="177" y="1"/>
                  <a:pt x="173" y="1"/>
                </a:cubicBezTo>
                <a:cubicBezTo>
                  <a:pt x="168" y="1"/>
                  <a:pt x="164" y="0"/>
                  <a:pt x="159" y="0"/>
                </a:cubicBezTo>
                <a:cubicBezTo>
                  <a:pt x="155" y="0"/>
                  <a:pt x="151" y="0"/>
                  <a:pt x="147" y="0"/>
                </a:cubicBezTo>
                <a:cubicBezTo>
                  <a:pt x="139" y="0"/>
                  <a:pt x="131" y="0"/>
                  <a:pt x="124" y="0"/>
                </a:cubicBezTo>
                <a:cubicBezTo>
                  <a:pt x="123" y="0"/>
                  <a:pt x="121" y="0"/>
                  <a:pt x="120" y="0"/>
                </a:cubicBezTo>
                <a:cubicBezTo>
                  <a:pt x="117" y="4"/>
                  <a:pt x="114" y="7"/>
                  <a:pt x="111" y="10"/>
                </a:cubicBezTo>
                <a:cubicBezTo>
                  <a:pt x="9" y="27"/>
                  <a:pt x="0" y="94"/>
                  <a:pt x="0" y="94"/>
                </a:cubicBezTo>
                <a:cubicBezTo>
                  <a:pt x="71" y="36"/>
                  <a:pt x="152" y="32"/>
                  <a:pt x="152" y="32"/>
                </a:cubicBezTo>
                <a:cubicBezTo>
                  <a:pt x="152" y="32"/>
                  <a:pt x="152" y="32"/>
                  <a:pt x="152" y="32"/>
                </a:cubicBezTo>
                <a:cubicBezTo>
                  <a:pt x="154" y="32"/>
                  <a:pt x="156" y="32"/>
                  <a:pt x="159" y="32"/>
                </a:cubicBezTo>
                <a:cubicBezTo>
                  <a:pt x="163" y="32"/>
                  <a:pt x="167" y="33"/>
                  <a:pt x="171" y="33"/>
                </a:cubicBezTo>
                <a:cubicBezTo>
                  <a:pt x="175" y="33"/>
                  <a:pt x="180" y="33"/>
                  <a:pt x="184" y="33"/>
                </a:cubicBezTo>
                <a:cubicBezTo>
                  <a:pt x="189" y="33"/>
                  <a:pt x="193" y="34"/>
                  <a:pt x="198" y="34"/>
                </a:cubicBezTo>
                <a:cubicBezTo>
                  <a:pt x="203" y="35"/>
                  <a:pt x="207" y="35"/>
                  <a:pt x="212" y="35"/>
                </a:cubicBezTo>
                <a:cubicBezTo>
                  <a:pt x="217" y="36"/>
                  <a:pt x="222" y="37"/>
                  <a:pt x="227" y="37"/>
                </a:cubicBezTo>
                <a:cubicBezTo>
                  <a:pt x="232" y="38"/>
                  <a:pt x="237" y="39"/>
                  <a:pt x="243" y="40"/>
                </a:cubicBezTo>
                <a:cubicBezTo>
                  <a:pt x="248" y="41"/>
                  <a:pt x="253" y="42"/>
                  <a:pt x="258" y="43"/>
                </a:cubicBezTo>
                <a:cubicBezTo>
                  <a:pt x="264" y="44"/>
                  <a:pt x="269" y="45"/>
                  <a:pt x="274" y="46"/>
                </a:cubicBezTo>
                <a:cubicBezTo>
                  <a:pt x="280" y="47"/>
                  <a:pt x="285" y="49"/>
                  <a:pt x="291" y="50"/>
                </a:cubicBezTo>
                <a:cubicBezTo>
                  <a:pt x="296" y="52"/>
                  <a:pt x="302" y="53"/>
                  <a:pt x="307" y="55"/>
                </a:cubicBezTo>
                <a:cubicBezTo>
                  <a:pt x="313" y="56"/>
                  <a:pt x="319" y="58"/>
                  <a:pt x="324" y="60"/>
                </a:cubicBezTo>
                <a:cubicBezTo>
                  <a:pt x="330" y="62"/>
                  <a:pt x="336" y="64"/>
                  <a:pt x="341" y="65"/>
                </a:cubicBezTo>
                <a:cubicBezTo>
                  <a:pt x="347" y="67"/>
                  <a:pt x="353" y="70"/>
                  <a:pt x="358" y="72"/>
                </a:cubicBezTo>
                <a:cubicBezTo>
                  <a:pt x="370" y="77"/>
                  <a:pt x="381" y="81"/>
                  <a:pt x="392" y="86"/>
                </a:cubicBezTo>
                <a:cubicBezTo>
                  <a:pt x="398" y="89"/>
                  <a:pt x="404" y="92"/>
                  <a:pt x="409" y="94"/>
                </a:cubicBezTo>
                <a:cubicBezTo>
                  <a:pt x="415" y="97"/>
                  <a:pt x="421" y="100"/>
                  <a:pt x="426" y="103"/>
                </a:cubicBezTo>
                <a:cubicBezTo>
                  <a:pt x="438" y="109"/>
                  <a:pt x="449" y="115"/>
                  <a:pt x="460" y="121"/>
                </a:cubicBezTo>
                <a:cubicBezTo>
                  <a:pt x="464" y="124"/>
                  <a:pt x="464" y="124"/>
                  <a:pt x="464" y="124"/>
                </a:cubicBezTo>
                <a:cubicBezTo>
                  <a:pt x="468" y="126"/>
                  <a:pt x="468" y="126"/>
                  <a:pt x="468" y="126"/>
                </a:cubicBezTo>
                <a:cubicBezTo>
                  <a:pt x="471" y="128"/>
                  <a:pt x="474" y="130"/>
                  <a:pt x="477" y="131"/>
                </a:cubicBezTo>
                <a:cubicBezTo>
                  <a:pt x="483" y="134"/>
                  <a:pt x="489" y="137"/>
                  <a:pt x="496" y="139"/>
                </a:cubicBezTo>
                <a:cubicBezTo>
                  <a:pt x="508" y="144"/>
                  <a:pt x="520" y="148"/>
                  <a:pt x="533" y="151"/>
                </a:cubicBezTo>
                <a:cubicBezTo>
                  <a:pt x="558" y="158"/>
                  <a:pt x="584" y="160"/>
                  <a:pt x="609" y="160"/>
                </a:cubicBezTo>
                <a:cubicBezTo>
                  <a:pt x="633" y="160"/>
                  <a:pt x="657" y="157"/>
                  <a:pt x="679" y="152"/>
                </a:cubicBezTo>
                <a:cubicBezTo>
                  <a:pt x="701" y="147"/>
                  <a:pt x="721" y="140"/>
                  <a:pt x="739" y="132"/>
                </a:cubicBezTo>
                <a:cubicBezTo>
                  <a:pt x="743" y="130"/>
                  <a:pt x="748" y="128"/>
                  <a:pt x="752" y="126"/>
                </a:cubicBezTo>
                <a:cubicBezTo>
                  <a:pt x="756" y="124"/>
                  <a:pt x="760" y="122"/>
                  <a:pt x="764" y="120"/>
                </a:cubicBezTo>
                <a:cubicBezTo>
                  <a:pt x="772" y="117"/>
                  <a:pt x="779" y="112"/>
                  <a:pt x="786" y="108"/>
                </a:cubicBezTo>
                <a:cubicBezTo>
                  <a:pt x="800" y="100"/>
                  <a:pt x="811" y="93"/>
                  <a:pt x="821" y="86"/>
                </a:cubicBezTo>
                <a:cubicBezTo>
                  <a:pt x="830" y="80"/>
                  <a:pt x="837" y="74"/>
                  <a:pt x="842" y="71"/>
                </a:cubicBezTo>
                <a:cubicBezTo>
                  <a:pt x="846" y="67"/>
                  <a:pt x="849" y="65"/>
                  <a:pt x="849" y="65"/>
                </a:cubicBezTo>
                <a:cubicBezTo>
                  <a:pt x="849" y="65"/>
                  <a:pt x="846" y="67"/>
                  <a:pt x="841" y="7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Freeform 22"/>
          <p:cNvSpPr/>
          <p:nvPr/>
        </p:nvSpPr>
        <p:spPr bwMode="auto">
          <a:xfrm>
            <a:off x="8512175" y="1339850"/>
            <a:ext cx="1635125" cy="1138238"/>
          </a:xfrm>
          <a:custGeom>
            <a:avLst/>
            <a:gdLst>
              <a:gd name="T0" fmla="*/ 1605054 w 435"/>
              <a:gd name="T1" fmla="*/ 75380 h 302"/>
              <a:gd name="T2" fmla="*/ 1586259 w 435"/>
              <a:gd name="T3" fmla="*/ 113070 h 302"/>
              <a:gd name="T4" fmla="*/ 1567465 w 435"/>
              <a:gd name="T5" fmla="*/ 154529 h 302"/>
              <a:gd name="T6" fmla="*/ 1541152 w 435"/>
              <a:gd name="T7" fmla="*/ 207295 h 302"/>
              <a:gd name="T8" fmla="*/ 1507322 w 435"/>
              <a:gd name="T9" fmla="*/ 260061 h 302"/>
              <a:gd name="T10" fmla="*/ 1473492 w 435"/>
              <a:gd name="T11" fmla="*/ 316596 h 302"/>
              <a:gd name="T12" fmla="*/ 1428385 w 435"/>
              <a:gd name="T13" fmla="*/ 373131 h 302"/>
              <a:gd name="T14" fmla="*/ 1330653 w 435"/>
              <a:gd name="T15" fmla="*/ 493739 h 302"/>
              <a:gd name="T16" fmla="*/ 1210368 w 435"/>
              <a:gd name="T17" fmla="*/ 606808 h 302"/>
              <a:gd name="T18" fmla="*/ 1146467 w 435"/>
              <a:gd name="T19" fmla="*/ 659574 h 302"/>
              <a:gd name="T20" fmla="*/ 1075048 w 435"/>
              <a:gd name="T21" fmla="*/ 708571 h 302"/>
              <a:gd name="T22" fmla="*/ 1003628 w 435"/>
              <a:gd name="T23" fmla="*/ 753799 h 302"/>
              <a:gd name="T24" fmla="*/ 969798 w 435"/>
              <a:gd name="T25" fmla="*/ 776413 h 302"/>
              <a:gd name="T26" fmla="*/ 932209 w 435"/>
              <a:gd name="T27" fmla="*/ 795258 h 302"/>
              <a:gd name="T28" fmla="*/ 857031 w 435"/>
              <a:gd name="T29" fmla="*/ 832948 h 302"/>
              <a:gd name="T30" fmla="*/ 785612 w 435"/>
              <a:gd name="T31" fmla="*/ 866869 h 302"/>
              <a:gd name="T32" fmla="*/ 642773 w 435"/>
              <a:gd name="T33" fmla="*/ 919635 h 302"/>
              <a:gd name="T34" fmla="*/ 511211 w 435"/>
              <a:gd name="T35" fmla="*/ 957325 h 302"/>
              <a:gd name="T36" fmla="*/ 488658 w 435"/>
              <a:gd name="T37" fmla="*/ 961094 h 302"/>
              <a:gd name="T38" fmla="*/ 488658 w 435"/>
              <a:gd name="T39" fmla="*/ 961094 h 302"/>
              <a:gd name="T40" fmla="*/ 488658 w 435"/>
              <a:gd name="T41" fmla="*/ 961094 h 302"/>
              <a:gd name="T42" fmla="*/ 405962 w 435"/>
              <a:gd name="T43" fmla="*/ 979939 h 302"/>
              <a:gd name="T44" fmla="*/ 405962 w 435"/>
              <a:gd name="T45" fmla="*/ 983708 h 302"/>
              <a:gd name="T46" fmla="*/ 0 w 435"/>
              <a:gd name="T47" fmla="*/ 1032705 h 302"/>
              <a:gd name="T48" fmla="*/ 187945 w 435"/>
              <a:gd name="T49" fmla="*/ 1111854 h 302"/>
              <a:gd name="T50" fmla="*/ 323266 w 435"/>
              <a:gd name="T51" fmla="*/ 1077933 h 302"/>
              <a:gd name="T52" fmla="*/ 248088 w 435"/>
              <a:gd name="T53" fmla="*/ 1100547 h 302"/>
              <a:gd name="T54" fmla="*/ 251847 w 435"/>
              <a:gd name="T55" fmla="*/ 1138237 h 302"/>
              <a:gd name="T56" fmla="*/ 255606 w 435"/>
              <a:gd name="T57" fmla="*/ 1138237 h 302"/>
              <a:gd name="T58" fmla="*/ 274400 w 435"/>
              <a:gd name="T59" fmla="*/ 1134468 h 302"/>
              <a:gd name="T60" fmla="*/ 334543 w 435"/>
              <a:gd name="T61" fmla="*/ 1123161 h 302"/>
              <a:gd name="T62" fmla="*/ 541283 w 435"/>
              <a:gd name="T63" fmla="*/ 1066626 h 302"/>
              <a:gd name="T64" fmla="*/ 676603 w 435"/>
              <a:gd name="T65" fmla="*/ 1017629 h 302"/>
              <a:gd name="T66" fmla="*/ 823201 w 435"/>
              <a:gd name="T67" fmla="*/ 949787 h 302"/>
              <a:gd name="T68" fmla="*/ 898379 w 435"/>
              <a:gd name="T69" fmla="*/ 912097 h 302"/>
              <a:gd name="T70" fmla="*/ 973557 w 435"/>
              <a:gd name="T71" fmla="*/ 866869 h 302"/>
              <a:gd name="T72" fmla="*/ 1011146 w 435"/>
              <a:gd name="T73" fmla="*/ 840486 h 302"/>
              <a:gd name="T74" fmla="*/ 1044976 w 435"/>
              <a:gd name="T75" fmla="*/ 817872 h 302"/>
              <a:gd name="T76" fmla="*/ 1116396 w 435"/>
              <a:gd name="T77" fmla="*/ 765106 h 302"/>
              <a:gd name="T78" fmla="*/ 1184056 w 435"/>
              <a:gd name="T79" fmla="*/ 708571 h 302"/>
              <a:gd name="T80" fmla="*/ 1247957 w 435"/>
              <a:gd name="T81" fmla="*/ 648267 h 302"/>
              <a:gd name="T82" fmla="*/ 1364484 w 435"/>
              <a:gd name="T83" fmla="*/ 520122 h 302"/>
              <a:gd name="T84" fmla="*/ 1454697 w 435"/>
              <a:gd name="T85" fmla="*/ 391976 h 302"/>
              <a:gd name="T86" fmla="*/ 1492286 w 435"/>
              <a:gd name="T87" fmla="*/ 327903 h 302"/>
              <a:gd name="T88" fmla="*/ 1526117 w 435"/>
              <a:gd name="T89" fmla="*/ 271368 h 302"/>
              <a:gd name="T90" fmla="*/ 1552429 w 435"/>
              <a:gd name="T91" fmla="*/ 214833 h 302"/>
              <a:gd name="T92" fmla="*/ 1578741 w 435"/>
              <a:gd name="T93" fmla="*/ 162067 h 302"/>
              <a:gd name="T94" fmla="*/ 1593777 w 435"/>
              <a:gd name="T95" fmla="*/ 116839 h 302"/>
              <a:gd name="T96" fmla="*/ 1608813 w 435"/>
              <a:gd name="T97" fmla="*/ 75380 h 302"/>
              <a:gd name="T98" fmla="*/ 1635125 w 435"/>
              <a:gd name="T99" fmla="*/ 0 h 302"/>
              <a:gd name="T100" fmla="*/ 1605054 w 435"/>
              <a:gd name="T101" fmla="*/ 75380 h 302"/>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435" h="302">
                <a:moveTo>
                  <a:pt x="427" y="20"/>
                </a:moveTo>
                <a:cubicBezTo>
                  <a:pt x="426" y="23"/>
                  <a:pt x="424" y="26"/>
                  <a:pt x="422" y="30"/>
                </a:cubicBezTo>
                <a:cubicBezTo>
                  <a:pt x="421" y="33"/>
                  <a:pt x="419" y="37"/>
                  <a:pt x="417" y="41"/>
                </a:cubicBezTo>
                <a:cubicBezTo>
                  <a:pt x="415" y="46"/>
                  <a:pt x="412" y="50"/>
                  <a:pt x="410" y="55"/>
                </a:cubicBezTo>
                <a:cubicBezTo>
                  <a:pt x="407" y="59"/>
                  <a:pt x="404" y="64"/>
                  <a:pt x="401" y="69"/>
                </a:cubicBezTo>
                <a:cubicBezTo>
                  <a:pt x="398" y="74"/>
                  <a:pt x="395" y="79"/>
                  <a:pt x="392" y="84"/>
                </a:cubicBezTo>
                <a:cubicBezTo>
                  <a:pt x="388" y="89"/>
                  <a:pt x="384" y="94"/>
                  <a:pt x="380" y="99"/>
                </a:cubicBezTo>
                <a:cubicBezTo>
                  <a:pt x="373" y="110"/>
                  <a:pt x="364" y="120"/>
                  <a:pt x="354" y="131"/>
                </a:cubicBezTo>
                <a:cubicBezTo>
                  <a:pt x="344" y="141"/>
                  <a:pt x="334" y="151"/>
                  <a:pt x="322" y="161"/>
                </a:cubicBezTo>
                <a:cubicBezTo>
                  <a:pt x="317" y="166"/>
                  <a:pt x="311" y="170"/>
                  <a:pt x="305" y="175"/>
                </a:cubicBezTo>
                <a:cubicBezTo>
                  <a:pt x="299" y="179"/>
                  <a:pt x="293" y="184"/>
                  <a:pt x="286" y="188"/>
                </a:cubicBezTo>
                <a:cubicBezTo>
                  <a:pt x="280" y="192"/>
                  <a:pt x="274" y="196"/>
                  <a:pt x="267" y="200"/>
                </a:cubicBezTo>
                <a:cubicBezTo>
                  <a:pt x="264" y="202"/>
                  <a:pt x="261" y="204"/>
                  <a:pt x="258" y="206"/>
                </a:cubicBezTo>
                <a:cubicBezTo>
                  <a:pt x="255" y="208"/>
                  <a:pt x="251" y="209"/>
                  <a:pt x="248" y="211"/>
                </a:cubicBezTo>
                <a:cubicBezTo>
                  <a:pt x="242" y="215"/>
                  <a:pt x="235" y="218"/>
                  <a:pt x="228" y="221"/>
                </a:cubicBezTo>
                <a:cubicBezTo>
                  <a:pt x="222" y="224"/>
                  <a:pt x="215" y="227"/>
                  <a:pt x="209" y="230"/>
                </a:cubicBezTo>
                <a:cubicBezTo>
                  <a:pt x="196" y="235"/>
                  <a:pt x="183" y="240"/>
                  <a:pt x="171" y="244"/>
                </a:cubicBezTo>
                <a:cubicBezTo>
                  <a:pt x="159" y="248"/>
                  <a:pt x="147" y="251"/>
                  <a:pt x="136" y="254"/>
                </a:cubicBezTo>
                <a:cubicBezTo>
                  <a:pt x="134" y="255"/>
                  <a:pt x="132" y="255"/>
                  <a:pt x="130" y="255"/>
                </a:cubicBezTo>
                <a:cubicBezTo>
                  <a:pt x="130" y="255"/>
                  <a:pt x="130" y="255"/>
                  <a:pt x="130" y="255"/>
                </a:cubicBezTo>
                <a:cubicBezTo>
                  <a:pt x="130" y="255"/>
                  <a:pt x="130" y="255"/>
                  <a:pt x="130" y="255"/>
                </a:cubicBezTo>
                <a:cubicBezTo>
                  <a:pt x="122" y="257"/>
                  <a:pt x="115" y="259"/>
                  <a:pt x="108" y="260"/>
                </a:cubicBezTo>
                <a:cubicBezTo>
                  <a:pt x="108" y="260"/>
                  <a:pt x="108" y="260"/>
                  <a:pt x="108" y="261"/>
                </a:cubicBezTo>
                <a:cubicBezTo>
                  <a:pt x="82" y="266"/>
                  <a:pt x="38" y="274"/>
                  <a:pt x="0" y="274"/>
                </a:cubicBezTo>
                <a:cubicBezTo>
                  <a:pt x="50" y="295"/>
                  <a:pt x="50" y="295"/>
                  <a:pt x="50" y="295"/>
                </a:cubicBezTo>
                <a:cubicBezTo>
                  <a:pt x="86" y="286"/>
                  <a:pt x="86" y="286"/>
                  <a:pt x="86" y="286"/>
                </a:cubicBezTo>
                <a:cubicBezTo>
                  <a:pt x="80" y="289"/>
                  <a:pt x="73" y="291"/>
                  <a:pt x="66" y="292"/>
                </a:cubicBezTo>
                <a:cubicBezTo>
                  <a:pt x="67" y="302"/>
                  <a:pt x="67" y="302"/>
                  <a:pt x="67" y="302"/>
                </a:cubicBezTo>
                <a:cubicBezTo>
                  <a:pt x="67" y="302"/>
                  <a:pt x="67" y="302"/>
                  <a:pt x="68" y="302"/>
                </a:cubicBezTo>
                <a:cubicBezTo>
                  <a:pt x="69" y="302"/>
                  <a:pt x="71" y="302"/>
                  <a:pt x="73" y="301"/>
                </a:cubicBezTo>
                <a:cubicBezTo>
                  <a:pt x="77" y="301"/>
                  <a:pt x="82" y="300"/>
                  <a:pt x="89" y="298"/>
                </a:cubicBezTo>
                <a:cubicBezTo>
                  <a:pt x="103" y="295"/>
                  <a:pt x="122" y="291"/>
                  <a:pt x="144" y="283"/>
                </a:cubicBezTo>
                <a:cubicBezTo>
                  <a:pt x="156" y="280"/>
                  <a:pt x="168" y="275"/>
                  <a:pt x="180" y="270"/>
                </a:cubicBezTo>
                <a:cubicBezTo>
                  <a:pt x="193" y="265"/>
                  <a:pt x="206" y="259"/>
                  <a:pt x="219" y="252"/>
                </a:cubicBezTo>
                <a:cubicBezTo>
                  <a:pt x="226" y="249"/>
                  <a:pt x="232" y="245"/>
                  <a:pt x="239" y="242"/>
                </a:cubicBezTo>
                <a:cubicBezTo>
                  <a:pt x="246" y="238"/>
                  <a:pt x="252" y="234"/>
                  <a:pt x="259" y="230"/>
                </a:cubicBezTo>
                <a:cubicBezTo>
                  <a:pt x="262" y="228"/>
                  <a:pt x="265" y="225"/>
                  <a:pt x="269" y="223"/>
                </a:cubicBezTo>
                <a:cubicBezTo>
                  <a:pt x="272" y="221"/>
                  <a:pt x="275" y="219"/>
                  <a:pt x="278" y="217"/>
                </a:cubicBezTo>
                <a:cubicBezTo>
                  <a:pt x="285" y="212"/>
                  <a:pt x="291" y="207"/>
                  <a:pt x="297" y="203"/>
                </a:cubicBezTo>
                <a:cubicBezTo>
                  <a:pt x="303" y="198"/>
                  <a:pt x="309" y="193"/>
                  <a:pt x="315" y="188"/>
                </a:cubicBezTo>
                <a:cubicBezTo>
                  <a:pt x="321" y="182"/>
                  <a:pt x="327" y="177"/>
                  <a:pt x="332" y="172"/>
                </a:cubicBezTo>
                <a:cubicBezTo>
                  <a:pt x="343" y="161"/>
                  <a:pt x="353" y="150"/>
                  <a:pt x="363" y="138"/>
                </a:cubicBezTo>
                <a:cubicBezTo>
                  <a:pt x="372" y="127"/>
                  <a:pt x="380" y="115"/>
                  <a:pt x="387" y="104"/>
                </a:cubicBezTo>
                <a:cubicBezTo>
                  <a:pt x="391" y="98"/>
                  <a:pt x="394" y="93"/>
                  <a:pt x="397" y="87"/>
                </a:cubicBezTo>
                <a:cubicBezTo>
                  <a:pt x="400" y="82"/>
                  <a:pt x="403" y="77"/>
                  <a:pt x="406" y="72"/>
                </a:cubicBezTo>
                <a:cubicBezTo>
                  <a:pt x="409" y="66"/>
                  <a:pt x="411" y="61"/>
                  <a:pt x="413" y="57"/>
                </a:cubicBezTo>
                <a:cubicBezTo>
                  <a:pt x="416" y="52"/>
                  <a:pt x="418" y="47"/>
                  <a:pt x="420" y="43"/>
                </a:cubicBezTo>
                <a:cubicBezTo>
                  <a:pt x="421" y="38"/>
                  <a:pt x="423" y="34"/>
                  <a:pt x="424" y="31"/>
                </a:cubicBezTo>
                <a:cubicBezTo>
                  <a:pt x="426" y="27"/>
                  <a:pt x="427" y="23"/>
                  <a:pt x="428" y="20"/>
                </a:cubicBezTo>
                <a:cubicBezTo>
                  <a:pt x="433" y="7"/>
                  <a:pt x="435" y="0"/>
                  <a:pt x="435" y="0"/>
                </a:cubicBezTo>
                <a:cubicBezTo>
                  <a:pt x="435" y="0"/>
                  <a:pt x="432" y="7"/>
                  <a:pt x="427" y="2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Freeform 26"/>
          <p:cNvSpPr/>
          <p:nvPr/>
        </p:nvSpPr>
        <p:spPr bwMode="auto">
          <a:xfrm>
            <a:off x="6572250" y="3511550"/>
            <a:ext cx="4030663" cy="550863"/>
          </a:xfrm>
          <a:custGeom>
            <a:avLst/>
            <a:gdLst>
              <a:gd name="T0" fmla="*/ 90155 w 1073"/>
              <a:gd name="T1" fmla="*/ 264112 h 146"/>
              <a:gd name="T2" fmla="*/ 105180 w 1073"/>
              <a:gd name="T3" fmla="*/ 271658 h 146"/>
              <a:gd name="T4" fmla="*/ 187822 w 1073"/>
              <a:gd name="T5" fmla="*/ 305616 h 146"/>
              <a:gd name="T6" fmla="*/ 300515 w 1073"/>
              <a:gd name="T7" fmla="*/ 339573 h 146"/>
              <a:gd name="T8" fmla="*/ 360618 w 1073"/>
              <a:gd name="T9" fmla="*/ 354665 h 146"/>
              <a:gd name="T10" fmla="*/ 537171 w 1073"/>
              <a:gd name="T11" fmla="*/ 384849 h 146"/>
              <a:gd name="T12" fmla="*/ 785097 w 1073"/>
              <a:gd name="T13" fmla="*/ 403715 h 146"/>
              <a:gd name="T14" fmla="*/ 1033022 w 1073"/>
              <a:gd name="T15" fmla="*/ 403715 h 146"/>
              <a:gd name="T16" fmla="*/ 1156984 w 1073"/>
              <a:gd name="T17" fmla="*/ 396169 h 146"/>
              <a:gd name="T18" fmla="*/ 1404910 w 1073"/>
              <a:gd name="T19" fmla="*/ 365984 h 146"/>
              <a:gd name="T20" fmla="*/ 1652835 w 1073"/>
              <a:gd name="T21" fmla="*/ 324481 h 146"/>
              <a:gd name="T22" fmla="*/ 2020966 w 1073"/>
              <a:gd name="T23" fmla="*/ 241474 h 146"/>
              <a:gd name="T24" fmla="*/ 2141172 w 1073"/>
              <a:gd name="T25" fmla="*/ 203744 h 146"/>
              <a:gd name="T26" fmla="*/ 2389098 w 1073"/>
              <a:gd name="T27" fmla="*/ 128283 h 146"/>
              <a:gd name="T28" fmla="*/ 2640779 w 1073"/>
              <a:gd name="T29" fmla="*/ 71688 h 146"/>
              <a:gd name="T30" fmla="*/ 2896217 w 1073"/>
              <a:gd name="T31" fmla="*/ 26411 h 146"/>
              <a:gd name="T32" fmla="*/ 3155412 w 1073"/>
              <a:gd name="T33" fmla="*/ 3773 h 146"/>
              <a:gd name="T34" fmla="*/ 3286887 w 1073"/>
              <a:gd name="T35" fmla="*/ 0 h 146"/>
              <a:gd name="T36" fmla="*/ 3414606 w 1073"/>
              <a:gd name="T37" fmla="*/ 3773 h 146"/>
              <a:gd name="T38" fmla="*/ 3542325 w 1073"/>
              <a:gd name="T39" fmla="*/ 15092 h 146"/>
              <a:gd name="T40" fmla="*/ 3673801 w 1073"/>
              <a:gd name="T41" fmla="*/ 33957 h 146"/>
              <a:gd name="T42" fmla="*/ 3827815 w 1073"/>
              <a:gd name="T43" fmla="*/ 79234 h 146"/>
              <a:gd name="T44" fmla="*/ 3917970 w 1073"/>
              <a:gd name="T45" fmla="*/ 113191 h 146"/>
              <a:gd name="T46" fmla="*/ 4030663 w 1073"/>
              <a:gd name="T47" fmla="*/ 177333 h 146"/>
              <a:gd name="T48" fmla="*/ 3914213 w 1073"/>
              <a:gd name="T49" fmla="*/ 120737 h 146"/>
              <a:gd name="T50" fmla="*/ 3824059 w 1073"/>
              <a:gd name="T51" fmla="*/ 86780 h 146"/>
              <a:gd name="T52" fmla="*/ 3670045 w 1073"/>
              <a:gd name="T53" fmla="*/ 52822 h 146"/>
              <a:gd name="T54" fmla="*/ 3542325 w 1073"/>
              <a:gd name="T55" fmla="*/ 37730 h 146"/>
              <a:gd name="T56" fmla="*/ 3414606 w 1073"/>
              <a:gd name="T57" fmla="*/ 30184 h 146"/>
              <a:gd name="T58" fmla="*/ 3286887 w 1073"/>
              <a:gd name="T59" fmla="*/ 33957 h 146"/>
              <a:gd name="T60" fmla="*/ 3159168 w 1073"/>
              <a:gd name="T61" fmla="*/ 41503 h 146"/>
              <a:gd name="T62" fmla="*/ 2903730 w 1073"/>
              <a:gd name="T63" fmla="*/ 79234 h 146"/>
              <a:gd name="T64" fmla="*/ 2655805 w 1073"/>
              <a:gd name="T65" fmla="*/ 132056 h 146"/>
              <a:gd name="T66" fmla="*/ 2407880 w 1073"/>
              <a:gd name="T67" fmla="*/ 199971 h 146"/>
              <a:gd name="T68" fmla="*/ 2167467 w 1073"/>
              <a:gd name="T69" fmla="*/ 282978 h 146"/>
              <a:gd name="T70" fmla="*/ 2047261 w 1073"/>
              <a:gd name="T71" fmla="*/ 328254 h 146"/>
              <a:gd name="T72" fmla="*/ 1799336 w 1073"/>
              <a:gd name="T73" fmla="*/ 399942 h 146"/>
              <a:gd name="T74" fmla="*/ 1551411 w 1073"/>
              <a:gd name="T75" fmla="*/ 460310 h 146"/>
              <a:gd name="T76" fmla="*/ 1295973 w 1073"/>
              <a:gd name="T77" fmla="*/ 509360 h 146"/>
              <a:gd name="T78" fmla="*/ 1104394 w 1073"/>
              <a:gd name="T79" fmla="*/ 531998 h 146"/>
              <a:gd name="T80" fmla="*/ 912816 w 1073"/>
              <a:gd name="T81" fmla="*/ 547090 h 146"/>
              <a:gd name="T82" fmla="*/ 653621 w 1073"/>
              <a:gd name="T83" fmla="*/ 550863 h 146"/>
              <a:gd name="T84" fmla="*/ 390670 w 1073"/>
              <a:gd name="T85" fmla="*/ 528225 h 146"/>
              <a:gd name="T86" fmla="*/ 293003 w 1073"/>
              <a:gd name="T87" fmla="*/ 513133 h 146"/>
              <a:gd name="T88" fmla="*/ 195335 w 1073"/>
              <a:gd name="T89" fmla="*/ 490494 h 146"/>
              <a:gd name="T90" fmla="*/ 67616 w 1073"/>
              <a:gd name="T91" fmla="*/ 448991 h 146"/>
              <a:gd name="T92" fmla="*/ 15026 w 1073"/>
              <a:gd name="T93" fmla="*/ 426353 h 146"/>
              <a:gd name="T94" fmla="*/ 0 w 1073"/>
              <a:gd name="T95" fmla="*/ 418807 h 14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073" h="146">
                <a:moveTo>
                  <a:pt x="22" y="69"/>
                </a:moveTo>
                <a:cubicBezTo>
                  <a:pt x="24" y="70"/>
                  <a:pt x="24" y="70"/>
                  <a:pt x="24" y="70"/>
                </a:cubicBezTo>
                <a:cubicBezTo>
                  <a:pt x="26" y="71"/>
                  <a:pt x="26" y="71"/>
                  <a:pt x="26" y="71"/>
                </a:cubicBezTo>
                <a:cubicBezTo>
                  <a:pt x="28" y="72"/>
                  <a:pt x="28" y="72"/>
                  <a:pt x="28" y="72"/>
                </a:cubicBezTo>
                <a:cubicBezTo>
                  <a:pt x="35" y="75"/>
                  <a:pt x="35" y="75"/>
                  <a:pt x="35" y="75"/>
                </a:cubicBezTo>
                <a:cubicBezTo>
                  <a:pt x="40" y="77"/>
                  <a:pt x="45" y="79"/>
                  <a:pt x="50" y="81"/>
                </a:cubicBezTo>
                <a:cubicBezTo>
                  <a:pt x="65" y="86"/>
                  <a:pt x="65" y="86"/>
                  <a:pt x="65" y="86"/>
                </a:cubicBezTo>
                <a:cubicBezTo>
                  <a:pt x="70" y="87"/>
                  <a:pt x="75" y="88"/>
                  <a:pt x="80" y="90"/>
                </a:cubicBezTo>
                <a:cubicBezTo>
                  <a:pt x="83" y="91"/>
                  <a:pt x="85" y="91"/>
                  <a:pt x="88" y="92"/>
                </a:cubicBezTo>
                <a:cubicBezTo>
                  <a:pt x="96" y="94"/>
                  <a:pt x="96" y="94"/>
                  <a:pt x="96" y="94"/>
                </a:cubicBezTo>
                <a:cubicBezTo>
                  <a:pt x="111" y="97"/>
                  <a:pt x="111" y="97"/>
                  <a:pt x="111" y="97"/>
                </a:cubicBezTo>
                <a:cubicBezTo>
                  <a:pt x="122" y="99"/>
                  <a:pt x="133" y="101"/>
                  <a:pt x="143" y="102"/>
                </a:cubicBezTo>
                <a:cubicBezTo>
                  <a:pt x="154" y="103"/>
                  <a:pt x="165" y="105"/>
                  <a:pt x="176" y="106"/>
                </a:cubicBezTo>
                <a:cubicBezTo>
                  <a:pt x="209" y="107"/>
                  <a:pt x="209" y="107"/>
                  <a:pt x="209" y="107"/>
                </a:cubicBezTo>
                <a:cubicBezTo>
                  <a:pt x="220" y="108"/>
                  <a:pt x="231" y="108"/>
                  <a:pt x="242" y="108"/>
                </a:cubicBezTo>
                <a:cubicBezTo>
                  <a:pt x="253" y="108"/>
                  <a:pt x="264" y="107"/>
                  <a:pt x="275" y="107"/>
                </a:cubicBezTo>
                <a:cubicBezTo>
                  <a:pt x="291" y="106"/>
                  <a:pt x="291" y="106"/>
                  <a:pt x="291" y="106"/>
                </a:cubicBezTo>
                <a:cubicBezTo>
                  <a:pt x="297" y="106"/>
                  <a:pt x="302" y="106"/>
                  <a:pt x="308" y="105"/>
                </a:cubicBezTo>
                <a:cubicBezTo>
                  <a:pt x="341" y="102"/>
                  <a:pt x="341" y="102"/>
                  <a:pt x="341" y="102"/>
                </a:cubicBezTo>
                <a:cubicBezTo>
                  <a:pt x="352" y="101"/>
                  <a:pt x="363" y="99"/>
                  <a:pt x="374" y="97"/>
                </a:cubicBezTo>
                <a:cubicBezTo>
                  <a:pt x="407" y="93"/>
                  <a:pt x="407" y="93"/>
                  <a:pt x="407" y="93"/>
                </a:cubicBezTo>
                <a:cubicBezTo>
                  <a:pt x="418" y="91"/>
                  <a:pt x="429" y="89"/>
                  <a:pt x="440" y="86"/>
                </a:cubicBezTo>
                <a:cubicBezTo>
                  <a:pt x="473" y="80"/>
                  <a:pt x="473" y="80"/>
                  <a:pt x="473" y="80"/>
                </a:cubicBezTo>
                <a:cubicBezTo>
                  <a:pt x="538" y="64"/>
                  <a:pt x="538" y="64"/>
                  <a:pt x="538" y="64"/>
                </a:cubicBezTo>
                <a:cubicBezTo>
                  <a:pt x="537" y="65"/>
                  <a:pt x="537" y="65"/>
                  <a:pt x="537" y="65"/>
                </a:cubicBezTo>
                <a:cubicBezTo>
                  <a:pt x="548" y="61"/>
                  <a:pt x="559" y="57"/>
                  <a:pt x="570" y="54"/>
                </a:cubicBezTo>
                <a:cubicBezTo>
                  <a:pt x="581" y="50"/>
                  <a:pt x="592" y="47"/>
                  <a:pt x="603" y="44"/>
                </a:cubicBezTo>
                <a:cubicBezTo>
                  <a:pt x="614" y="40"/>
                  <a:pt x="625" y="37"/>
                  <a:pt x="636" y="34"/>
                </a:cubicBezTo>
                <a:cubicBezTo>
                  <a:pt x="647" y="32"/>
                  <a:pt x="658" y="29"/>
                  <a:pt x="670" y="26"/>
                </a:cubicBezTo>
                <a:cubicBezTo>
                  <a:pt x="681" y="24"/>
                  <a:pt x="692" y="21"/>
                  <a:pt x="703" y="19"/>
                </a:cubicBezTo>
                <a:cubicBezTo>
                  <a:pt x="715" y="17"/>
                  <a:pt x="726" y="15"/>
                  <a:pt x="737" y="13"/>
                </a:cubicBezTo>
                <a:cubicBezTo>
                  <a:pt x="749" y="11"/>
                  <a:pt x="760" y="9"/>
                  <a:pt x="771" y="7"/>
                </a:cubicBezTo>
                <a:cubicBezTo>
                  <a:pt x="783" y="6"/>
                  <a:pt x="794" y="5"/>
                  <a:pt x="806" y="3"/>
                </a:cubicBezTo>
                <a:cubicBezTo>
                  <a:pt x="817" y="2"/>
                  <a:pt x="829" y="1"/>
                  <a:pt x="840" y="1"/>
                </a:cubicBezTo>
                <a:cubicBezTo>
                  <a:pt x="846" y="0"/>
                  <a:pt x="852" y="0"/>
                  <a:pt x="857" y="0"/>
                </a:cubicBezTo>
                <a:cubicBezTo>
                  <a:pt x="863" y="0"/>
                  <a:pt x="869" y="0"/>
                  <a:pt x="875" y="0"/>
                </a:cubicBezTo>
                <a:cubicBezTo>
                  <a:pt x="892" y="0"/>
                  <a:pt x="892" y="0"/>
                  <a:pt x="892" y="0"/>
                </a:cubicBezTo>
                <a:cubicBezTo>
                  <a:pt x="909" y="1"/>
                  <a:pt x="909" y="1"/>
                  <a:pt x="909" y="1"/>
                </a:cubicBezTo>
                <a:cubicBezTo>
                  <a:pt x="915" y="1"/>
                  <a:pt x="921" y="1"/>
                  <a:pt x="926" y="2"/>
                </a:cubicBezTo>
                <a:cubicBezTo>
                  <a:pt x="932" y="2"/>
                  <a:pt x="938" y="3"/>
                  <a:pt x="943" y="4"/>
                </a:cubicBezTo>
                <a:cubicBezTo>
                  <a:pt x="949" y="4"/>
                  <a:pt x="955" y="5"/>
                  <a:pt x="961" y="6"/>
                </a:cubicBezTo>
                <a:cubicBezTo>
                  <a:pt x="978" y="9"/>
                  <a:pt x="978" y="9"/>
                  <a:pt x="978" y="9"/>
                </a:cubicBezTo>
                <a:cubicBezTo>
                  <a:pt x="989" y="12"/>
                  <a:pt x="1000" y="14"/>
                  <a:pt x="1011" y="18"/>
                </a:cubicBezTo>
                <a:cubicBezTo>
                  <a:pt x="1019" y="21"/>
                  <a:pt x="1019" y="21"/>
                  <a:pt x="1019" y="21"/>
                </a:cubicBezTo>
                <a:cubicBezTo>
                  <a:pt x="1027" y="24"/>
                  <a:pt x="1027" y="24"/>
                  <a:pt x="1027" y="24"/>
                </a:cubicBezTo>
                <a:cubicBezTo>
                  <a:pt x="1032" y="26"/>
                  <a:pt x="1038" y="28"/>
                  <a:pt x="1043" y="30"/>
                </a:cubicBezTo>
                <a:cubicBezTo>
                  <a:pt x="1048" y="33"/>
                  <a:pt x="1053" y="35"/>
                  <a:pt x="1058" y="38"/>
                </a:cubicBezTo>
                <a:cubicBezTo>
                  <a:pt x="1073" y="47"/>
                  <a:pt x="1073" y="47"/>
                  <a:pt x="1073" y="47"/>
                </a:cubicBezTo>
                <a:cubicBezTo>
                  <a:pt x="1058" y="39"/>
                  <a:pt x="1058" y="39"/>
                  <a:pt x="1058" y="39"/>
                </a:cubicBezTo>
                <a:cubicBezTo>
                  <a:pt x="1053" y="36"/>
                  <a:pt x="1047" y="34"/>
                  <a:pt x="1042" y="32"/>
                </a:cubicBezTo>
                <a:cubicBezTo>
                  <a:pt x="1037" y="29"/>
                  <a:pt x="1032" y="28"/>
                  <a:pt x="1026" y="26"/>
                </a:cubicBezTo>
                <a:cubicBezTo>
                  <a:pt x="1018" y="23"/>
                  <a:pt x="1018" y="23"/>
                  <a:pt x="1018" y="23"/>
                </a:cubicBezTo>
                <a:cubicBezTo>
                  <a:pt x="1010" y="21"/>
                  <a:pt x="1010" y="21"/>
                  <a:pt x="1010" y="21"/>
                </a:cubicBezTo>
                <a:cubicBezTo>
                  <a:pt x="999" y="18"/>
                  <a:pt x="988" y="16"/>
                  <a:pt x="977" y="14"/>
                </a:cubicBezTo>
                <a:cubicBezTo>
                  <a:pt x="960" y="11"/>
                  <a:pt x="960" y="11"/>
                  <a:pt x="960" y="11"/>
                </a:cubicBezTo>
                <a:cubicBezTo>
                  <a:pt x="954" y="10"/>
                  <a:pt x="948" y="10"/>
                  <a:pt x="943" y="10"/>
                </a:cubicBezTo>
                <a:cubicBezTo>
                  <a:pt x="937" y="9"/>
                  <a:pt x="932" y="9"/>
                  <a:pt x="926" y="9"/>
                </a:cubicBezTo>
                <a:cubicBezTo>
                  <a:pt x="920" y="8"/>
                  <a:pt x="915" y="8"/>
                  <a:pt x="909" y="8"/>
                </a:cubicBezTo>
                <a:cubicBezTo>
                  <a:pt x="892" y="8"/>
                  <a:pt x="892" y="8"/>
                  <a:pt x="892" y="8"/>
                </a:cubicBezTo>
                <a:cubicBezTo>
                  <a:pt x="875" y="9"/>
                  <a:pt x="875" y="9"/>
                  <a:pt x="875" y="9"/>
                </a:cubicBezTo>
                <a:cubicBezTo>
                  <a:pt x="869" y="9"/>
                  <a:pt x="863" y="10"/>
                  <a:pt x="858" y="10"/>
                </a:cubicBezTo>
                <a:cubicBezTo>
                  <a:pt x="852" y="10"/>
                  <a:pt x="847" y="11"/>
                  <a:pt x="841" y="11"/>
                </a:cubicBezTo>
                <a:cubicBezTo>
                  <a:pt x="830" y="12"/>
                  <a:pt x="818" y="14"/>
                  <a:pt x="807" y="15"/>
                </a:cubicBezTo>
                <a:cubicBezTo>
                  <a:pt x="796" y="17"/>
                  <a:pt x="785" y="19"/>
                  <a:pt x="773" y="21"/>
                </a:cubicBezTo>
                <a:cubicBezTo>
                  <a:pt x="762" y="23"/>
                  <a:pt x="751" y="25"/>
                  <a:pt x="740" y="27"/>
                </a:cubicBezTo>
                <a:cubicBezTo>
                  <a:pt x="729" y="30"/>
                  <a:pt x="718" y="32"/>
                  <a:pt x="707" y="35"/>
                </a:cubicBezTo>
                <a:cubicBezTo>
                  <a:pt x="696" y="38"/>
                  <a:pt x="685" y="41"/>
                  <a:pt x="674" y="44"/>
                </a:cubicBezTo>
                <a:cubicBezTo>
                  <a:pt x="663" y="47"/>
                  <a:pt x="652" y="50"/>
                  <a:pt x="641" y="53"/>
                </a:cubicBezTo>
                <a:cubicBezTo>
                  <a:pt x="631" y="57"/>
                  <a:pt x="620" y="60"/>
                  <a:pt x="609" y="64"/>
                </a:cubicBezTo>
                <a:cubicBezTo>
                  <a:pt x="598" y="67"/>
                  <a:pt x="588" y="71"/>
                  <a:pt x="577" y="75"/>
                </a:cubicBezTo>
                <a:cubicBezTo>
                  <a:pt x="566" y="79"/>
                  <a:pt x="556" y="83"/>
                  <a:pt x="545" y="87"/>
                </a:cubicBezTo>
                <a:cubicBezTo>
                  <a:pt x="545" y="87"/>
                  <a:pt x="545" y="87"/>
                  <a:pt x="545" y="87"/>
                </a:cubicBezTo>
                <a:cubicBezTo>
                  <a:pt x="544" y="88"/>
                  <a:pt x="544" y="88"/>
                  <a:pt x="544" y="88"/>
                </a:cubicBezTo>
                <a:cubicBezTo>
                  <a:pt x="479" y="106"/>
                  <a:pt x="479" y="106"/>
                  <a:pt x="479" y="106"/>
                </a:cubicBezTo>
                <a:cubicBezTo>
                  <a:pt x="446" y="114"/>
                  <a:pt x="446" y="114"/>
                  <a:pt x="446" y="114"/>
                </a:cubicBezTo>
                <a:cubicBezTo>
                  <a:pt x="435" y="117"/>
                  <a:pt x="424" y="120"/>
                  <a:pt x="413" y="122"/>
                </a:cubicBezTo>
                <a:cubicBezTo>
                  <a:pt x="379" y="129"/>
                  <a:pt x="379" y="129"/>
                  <a:pt x="379" y="129"/>
                </a:cubicBezTo>
                <a:cubicBezTo>
                  <a:pt x="368" y="131"/>
                  <a:pt x="357" y="133"/>
                  <a:pt x="345" y="135"/>
                </a:cubicBezTo>
                <a:cubicBezTo>
                  <a:pt x="311" y="139"/>
                  <a:pt x="311" y="139"/>
                  <a:pt x="311" y="139"/>
                </a:cubicBezTo>
                <a:cubicBezTo>
                  <a:pt x="306" y="140"/>
                  <a:pt x="300" y="141"/>
                  <a:pt x="294" y="141"/>
                </a:cubicBezTo>
                <a:cubicBezTo>
                  <a:pt x="277" y="143"/>
                  <a:pt x="277" y="143"/>
                  <a:pt x="277" y="143"/>
                </a:cubicBezTo>
                <a:cubicBezTo>
                  <a:pt x="266" y="144"/>
                  <a:pt x="254" y="145"/>
                  <a:pt x="243" y="145"/>
                </a:cubicBezTo>
                <a:cubicBezTo>
                  <a:pt x="231" y="146"/>
                  <a:pt x="220" y="146"/>
                  <a:pt x="208" y="146"/>
                </a:cubicBezTo>
                <a:cubicBezTo>
                  <a:pt x="174" y="146"/>
                  <a:pt x="174" y="146"/>
                  <a:pt x="174" y="146"/>
                </a:cubicBezTo>
                <a:cubicBezTo>
                  <a:pt x="162" y="146"/>
                  <a:pt x="151" y="145"/>
                  <a:pt x="139" y="144"/>
                </a:cubicBezTo>
                <a:cubicBezTo>
                  <a:pt x="127" y="143"/>
                  <a:pt x="116" y="141"/>
                  <a:pt x="104" y="140"/>
                </a:cubicBezTo>
                <a:cubicBezTo>
                  <a:pt x="87" y="137"/>
                  <a:pt x="87" y="137"/>
                  <a:pt x="87" y="137"/>
                </a:cubicBezTo>
                <a:cubicBezTo>
                  <a:pt x="78" y="136"/>
                  <a:pt x="78" y="136"/>
                  <a:pt x="78" y="136"/>
                </a:cubicBezTo>
                <a:cubicBezTo>
                  <a:pt x="75" y="135"/>
                  <a:pt x="72" y="134"/>
                  <a:pt x="69" y="134"/>
                </a:cubicBezTo>
                <a:cubicBezTo>
                  <a:pt x="64" y="132"/>
                  <a:pt x="58" y="131"/>
                  <a:pt x="52" y="130"/>
                </a:cubicBezTo>
                <a:cubicBezTo>
                  <a:pt x="35" y="125"/>
                  <a:pt x="35" y="125"/>
                  <a:pt x="35" y="125"/>
                </a:cubicBezTo>
                <a:cubicBezTo>
                  <a:pt x="29" y="123"/>
                  <a:pt x="23" y="121"/>
                  <a:pt x="18" y="119"/>
                </a:cubicBezTo>
                <a:cubicBezTo>
                  <a:pt x="9" y="115"/>
                  <a:pt x="9" y="115"/>
                  <a:pt x="9" y="115"/>
                </a:cubicBezTo>
                <a:cubicBezTo>
                  <a:pt x="4" y="113"/>
                  <a:pt x="4" y="113"/>
                  <a:pt x="4" y="113"/>
                </a:cubicBezTo>
                <a:cubicBezTo>
                  <a:pt x="2" y="112"/>
                  <a:pt x="2" y="112"/>
                  <a:pt x="2" y="112"/>
                </a:cubicBezTo>
                <a:cubicBezTo>
                  <a:pt x="0" y="111"/>
                  <a:pt x="0" y="111"/>
                  <a:pt x="0" y="111"/>
                </a:cubicBezTo>
                <a:lnTo>
                  <a:pt x="22" y="69"/>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27"/>
          <p:cNvSpPr/>
          <p:nvPr/>
        </p:nvSpPr>
        <p:spPr bwMode="auto">
          <a:xfrm>
            <a:off x="8312150" y="3832225"/>
            <a:ext cx="1900238" cy="757238"/>
          </a:xfrm>
          <a:custGeom>
            <a:avLst/>
            <a:gdLst>
              <a:gd name="T0" fmla="*/ 112662 w 506"/>
              <a:gd name="T1" fmla="*/ 0 h 201"/>
              <a:gd name="T2" fmla="*/ 123929 w 506"/>
              <a:gd name="T3" fmla="*/ 15069 h 201"/>
              <a:gd name="T4" fmla="*/ 161483 w 506"/>
              <a:gd name="T5" fmla="*/ 64045 h 201"/>
              <a:gd name="T6" fmla="*/ 225325 w 506"/>
              <a:gd name="T7" fmla="*/ 135625 h 201"/>
              <a:gd name="T8" fmla="*/ 315455 w 506"/>
              <a:gd name="T9" fmla="*/ 218507 h 201"/>
              <a:gd name="T10" fmla="*/ 435628 w 506"/>
              <a:gd name="T11" fmla="*/ 308923 h 201"/>
              <a:gd name="T12" fmla="*/ 578334 w 506"/>
              <a:gd name="T13" fmla="*/ 403107 h 201"/>
              <a:gd name="T14" fmla="*/ 653442 w 506"/>
              <a:gd name="T15" fmla="*/ 444548 h 201"/>
              <a:gd name="T16" fmla="*/ 736061 w 506"/>
              <a:gd name="T17" fmla="*/ 485989 h 201"/>
              <a:gd name="T18" fmla="*/ 822435 w 506"/>
              <a:gd name="T19" fmla="*/ 523663 h 201"/>
              <a:gd name="T20" fmla="*/ 867500 w 506"/>
              <a:gd name="T21" fmla="*/ 542500 h 201"/>
              <a:gd name="T22" fmla="*/ 908810 w 506"/>
              <a:gd name="T23" fmla="*/ 557569 h 201"/>
              <a:gd name="T24" fmla="*/ 953875 w 506"/>
              <a:gd name="T25" fmla="*/ 576406 h 201"/>
              <a:gd name="T26" fmla="*/ 998940 w 506"/>
              <a:gd name="T27" fmla="*/ 591475 h 201"/>
              <a:gd name="T28" fmla="*/ 1089070 w 506"/>
              <a:gd name="T29" fmla="*/ 621614 h 201"/>
              <a:gd name="T30" fmla="*/ 1175444 w 506"/>
              <a:gd name="T31" fmla="*/ 644218 h 201"/>
              <a:gd name="T32" fmla="*/ 1220509 w 506"/>
              <a:gd name="T33" fmla="*/ 659288 h 201"/>
              <a:gd name="T34" fmla="*/ 1265574 w 506"/>
              <a:gd name="T35" fmla="*/ 666822 h 201"/>
              <a:gd name="T36" fmla="*/ 1430812 w 506"/>
              <a:gd name="T37" fmla="*/ 704496 h 201"/>
              <a:gd name="T38" fmla="*/ 1584784 w 506"/>
              <a:gd name="T39" fmla="*/ 727100 h 201"/>
              <a:gd name="T40" fmla="*/ 1652382 w 506"/>
              <a:gd name="T41" fmla="*/ 734635 h 201"/>
              <a:gd name="T42" fmla="*/ 1712468 w 506"/>
              <a:gd name="T43" fmla="*/ 742170 h 201"/>
              <a:gd name="T44" fmla="*/ 1768800 w 506"/>
              <a:gd name="T45" fmla="*/ 745937 h 201"/>
              <a:gd name="T46" fmla="*/ 1813865 w 506"/>
              <a:gd name="T47" fmla="*/ 749704 h 201"/>
              <a:gd name="T48" fmla="*/ 1900239 w 506"/>
              <a:gd name="T49" fmla="*/ 757239 h 201"/>
              <a:gd name="T50" fmla="*/ 1813865 w 506"/>
              <a:gd name="T51" fmla="*/ 757239 h 201"/>
              <a:gd name="T52" fmla="*/ 1768800 w 506"/>
              <a:gd name="T53" fmla="*/ 757239 h 201"/>
              <a:gd name="T54" fmla="*/ 1712468 w 506"/>
              <a:gd name="T55" fmla="*/ 753472 h 201"/>
              <a:gd name="T56" fmla="*/ 1648626 w 506"/>
              <a:gd name="T57" fmla="*/ 753472 h 201"/>
              <a:gd name="T58" fmla="*/ 1581029 w 506"/>
              <a:gd name="T59" fmla="*/ 749704 h 201"/>
              <a:gd name="T60" fmla="*/ 1427057 w 506"/>
              <a:gd name="T61" fmla="*/ 734635 h 201"/>
              <a:gd name="T62" fmla="*/ 1254308 w 506"/>
              <a:gd name="T63" fmla="*/ 708263 h 201"/>
              <a:gd name="T64" fmla="*/ 1209243 w 506"/>
              <a:gd name="T65" fmla="*/ 700729 h 201"/>
              <a:gd name="T66" fmla="*/ 1164178 w 506"/>
              <a:gd name="T67" fmla="*/ 693194 h 201"/>
              <a:gd name="T68" fmla="*/ 1074048 w 506"/>
              <a:gd name="T69" fmla="*/ 674357 h 201"/>
              <a:gd name="T70" fmla="*/ 980163 w 506"/>
              <a:gd name="T71" fmla="*/ 651753 h 201"/>
              <a:gd name="T72" fmla="*/ 935098 w 506"/>
              <a:gd name="T73" fmla="*/ 636684 h 201"/>
              <a:gd name="T74" fmla="*/ 886277 w 506"/>
              <a:gd name="T75" fmla="*/ 621614 h 201"/>
              <a:gd name="T76" fmla="*/ 841213 w 506"/>
              <a:gd name="T77" fmla="*/ 610312 h 201"/>
              <a:gd name="T78" fmla="*/ 796148 w 506"/>
              <a:gd name="T79" fmla="*/ 591475 h 201"/>
              <a:gd name="T80" fmla="*/ 706018 w 506"/>
              <a:gd name="T81" fmla="*/ 561336 h 201"/>
              <a:gd name="T82" fmla="*/ 615888 w 506"/>
              <a:gd name="T83" fmla="*/ 523663 h 201"/>
              <a:gd name="T84" fmla="*/ 533269 w 506"/>
              <a:gd name="T85" fmla="*/ 482222 h 201"/>
              <a:gd name="T86" fmla="*/ 379297 w 506"/>
              <a:gd name="T87" fmla="*/ 399340 h 201"/>
              <a:gd name="T88" fmla="*/ 247857 w 506"/>
              <a:gd name="T89" fmla="*/ 308923 h 201"/>
              <a:gd name="T90" fmla="*/ 142706 w 506"/>
              <a:gd name="T91" fmla="*/ 222274 h 201"/>
              <a:gd name="T92" fmla="*/ 63842 w 506"/>
              <a:gd name="T93" fmla="*/ 150694 h 201"/>
              <a:gd name="T94" fmla="*/ 18777 w 506"/>
              <a:gd name="T95" fmla="*/ 97951 h 201"/>
              <a:gd name="T96" fmla="*/ 0 w 506"/>
              <a:gd name="T97" fmla="*/ 75347 h 201"/>
              <a:gd name="T98" fmla="*/ 112662 w 506"/>
              <a:gd name="T99" fmla="*/ 0 h 20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506" h="201">
                <a:moveTo>
                  <a:pt x="30" y="0"/>
                </a:moveTo>
                <a:cubicBezTo>
                  <a:pt x="30" y="0"/>
                  <a:pt x="31" y="1"/>
                  <a:pt x="33" y="4"/>
                </a:cubicBezTo>
                <a:cubicBezTo>
                  <a:pt x="35" y="7"/>
                  <a:pt x="38" y="12"/>
                  <a:pt x="43" y="17"/>
                </a:cubicBezTo>
                <a:cubicBezTo>
                  <a:pt x="47" y="22"/>
                  <a:pt x="53" y="29"/>
                  <a:pt x="60" y="36"/>
                </a:cubicBezTo>
                <a:cubicBezTo>
                  <a:pt x="67" y="43"/>
                  <a:pt x="75" y="50"/>
                  <a:pt x="84" y="58"/>
                </a:cubicBezTo>
                <a:cubicBezTo>
                  <a:pt x="94" y="66"/>
                  <a:pt x="104" y="74"/>
                  <a:pt x="116" y="82"/>
                </a:cubicBezTo>
                <a:cubicBezTo>
                  <a:pt x="128" y="91"/>
                  <a:pt x="140" y="99"/>
                  <a:pt x="154" y="107"/>
                </a:cubicBezTo>
                <a:cubicBezTo>
                  <a:pt x="160" y="111"/>
                  <a:pt x="167" y="114"/>
                  <a:pt x="174" y="118"/>
                </a:cubicBezTo>
                <a:cubicBezTo>
                  <a:pt x="182" y="122"/>
                  <a:pt x="189" y="125"/>
                  <a:pt x="196" y="129"/>
                </a:cubicBezTo>
                <a:cubicBezTo>
                  <a:pt x="204" y="132"/>
                  <a:pt x="211" y="136"/>
                  <a:pt x="219" y="139"/>
                </a:cubicBezTo>
                <a:cubicBezTo>
                  <a:pt x="231" y="144"/>
                  <a:pt x="231" y="144"/>
                  <a:pt x="231" y="144"/>
                </a:cubicBezTo>
                <a:cubicBezTo>
                  <a:pt x="242" y="148"/>
                  <a:pt x="242" y="148"/>
                  <a:pt x="242" y="148"/>
                </a:cubicBezTo>
                <a:cubicBezTo>
                  <a:pt x="254" y="153"/>
                  <a:pt x="254" y="153"/>
                  <a:pt x="254" y="153"/>
                </a:cubicBezTo>
                <a:cubicBezTo>
                  <a:pt x="266" y="157"/>
                  <a:pt x="266" y="157"/>
                  <a:pt x="266" y="157"/>
                </a:cubicBezTo>
                <a:cubicBezTo>
                  <a:pt x="274" y="160"/>
                  <a:pt x="282" y="162"/>
                  <a:pt x="290" y="165"/>
                </a:cubicBezTo>
                <a:cubicBezTo>
                  <a:pt x="298" y="167"/>
                  <a:pt x="305" y="169"/>
                  <a:pt x="313" y="171"/>
                </a:cubicBezTo>
                <a:cubicBezTo>
                  <a:pt x="317" y="172"/>
                  <a:pt x="321" y="173"/>
                  <a:pt x="325" y="175"/>
                </a:cubicBezTo>
                <a:cubicBezTo>
                  <a:pt x="329" y="175"/>
                  <a:pt x="333" y="176"/>
                  <a:pt x="337" y="177"/>
                </a:cubicBezTo>
                <a:cubicBezTo>
                  <a:pt x="352" y="181"/>
                  <a:pt x="367" y="184"/>
                  <a:pt x="381" y="187"/>
                </a:cubicBezTo>
                <a:cubicBezTo>
                  <a:pt x="396" y="189"/>
                  <a:pt x="409" y="191"/>
                  <a:pt x="422" y="193"/>
                </a:cubicBezTo>
                <a:cubicBezTo>
                  <a:pt x="428" y="194"/>
                  <a:pt x="434" y="195"/>
                  <a:pt x="440" y="195"/>
                </a:cubicBezTo>
                <a:cubicBezTo>
                  <a:pt x="446" y="196"/>
                  <a:pt x="451" y="196"/>
                  <a:pt x="456" y="197"/>
                </a:cubicBezTo>
                <a:cubicBezTo>
                  <a:pt x="461" y="198"/>
                  <a:pt x="466" y="198"/>
                  <a:pt x="471" y="198"/>
                </a:cubicBezTo>
                <a:cubicBezTo>
                  <a:pt x="475" y="199"/>
                  <a:pt x="479" y="199"/>
                  <a:pt x="483" y="199"/>
                </a:cubicBezTo>
                <a:cubicBezTo>
                  <a:pt x="498" y="200"/>
                  <a:pt x="506" y="201"/>
                  <a:pt x="506" y="201"/>
                </a:cubicBezTo>
                <a:cubicBezTo>
                  <a:pt x="506" y="201"/>
                  <a:pt x="498" y="201"/>
                  <a:pt x="483" y="201"/>
                </a:cubicBezTo>
                <a:cubicBezTo>
                  <a:pt x="479" y="201"/>
                  <a:pt x="475" y="201"/>
                  <a:pt x="471" y="201"/>
                </a:cubicBezTo>
                <a:cubicBezTo>
                  <a:pt x="466" y="201"/>
                  <a:pt x="461" y="200"/>
                  <a:pt x="456" y="200"/>
                </a:cubicBezTo>
                <a:cubicBezTo>
                  <a:pt x="451" y="200"/>
                  <a:pt x="445" y="200"/>
                  <a:pt x="439" y="200"/>
                </a:cubicBezTo>
                <a:cubicBezTo>
                  <a:pt x="434" y="199"/>
                  <a:pt x="428" y="199"/>
                  <a:pt x="421" y="199"/>
                </a:cubicBezTo>
                <a:cubicBezTo>
                  <a:pt x="408" y="198"/>
                  <a:pt x="395" y="196"/>
                  <a:pt x="380" y="195"/>
                </a:cubicBezTo>
                <a:cubicBezTo>
                  <a:pt x="366" y="193"/>
                  <a:pt x="350" y="191"/>
                  <a:pt x="334" y="188"/>
                </a:cubicBezTo>
                <a:cubicBezTo>
                  <a:pt x="330" y="188"/>
                  <a:pt x="326" y="187"/>
                  <a:pt x="322" y="186"/>
                </a:cubicBezTo>
                <a:cubicBezTo>
                  <a:pt x="318" y="186"/>
                  <a:pt x="314" y="185"/>
                  <a:pt x="310" y="184"/>
                </a:cubicBezTo>
                <a:cubicBezTo>
                  <a:pt x="302" y="182"/>
                  <a:pt x="294" y="181"/>
                  <a:pt x="286" y="179"/>
                </a:cubicBezTo>
                <a:cubicBezTo>
                  <a:pt x="278" y="177"/>
                  <a:pt x="269" y="175"/>
                  <a:pt x="261" y="173"/>
                </a:cubicBezTo>
                <a:cubicBezTo>
                  <a:pt x="257" y="171"/>
                  <a:pt x="253" y="170"/>
                  <a:pt x="249" y="169"/>
                </a:cubicBezTo>
                <a:cubicBezTo>
                  <a:pt x="236" y="165"/>
                  <a:pt x="236" y="165"/>
                  <a:pt x="236" y="165"/>
                </a:cubicBezTo>
                <a:cubicBezTo>
                  <a:pt x="232" y="164"/>
                  <a:pt x="228" y="163"/>
                  <a:pt x="224" y="162"/>
                </a:cubicBezTo>
                <a:cubicBezTo>
                  <a:pt x="212" y="157"/>
                  <a:pt x="212" y="157"/>
                  <a:pt x="212" y="157"/>
                </a:cubicBezTo>
                <a:cubicBezTo>
                  <a:pt x="204" y="155"/>
                  <a:pt x="196" y="152"/>
                  <a:pt x="188" y="149"/>
                </a:cubicBezTo>
                <a:cubicBezTo>
                  <a:pt x="180" y="145"/>
                  <a:pt x="172" y="142"/>
                  <a:pt x="164" y="139"/>
                </a:cubicBezTo>
                <a:cubicBezTo>
                  <a:pt x="157" y="135"/>
                  <a:pt x="149" y="132"/>
                  <a:pt x="142" y="128"/>
                </a:cubicBezTo>
                <a:cubicBezTo>
                  <a:pt x="127" y="121"/>
                  <a:pt x="114" y="113"/>
                  <a:pt x="101" y="106"/>
                </a:cubicBezTo>
                <a:cubicBezTo>
                  <a:pt x="88" y="98"/>
                  <a:pt x="76" y="90"/>
                  <a:pt x="66" y="82"/>
                </a:cubicBezTo>
                <a:cubicBezTo>
                  <a:pt x="55" y="74"/>
                  <a:pt x="46" y="67"/>
                  <a:pt x="38" y="59"/>
                </a:cubicBezTo>
                <a:cubicBezTo>
                  <a:pt x="29" y="52"/>
                  <a:pt x="23" y="46"/>
                  <a:pt x="17" y="40"/>
                </a:cubicBezTo>
                <a:cubicBezTo>
                  <a:pt x="12" y="34"/>
                  <a:pt x="8" y="29"/>
                  <a:pt x="5" y="26"/>
                </a:cubicBezTo>
                <a:cubicBezTo>
                  <a:pt x="2" y="23"/>
                  <a:pt x="0" y="20"/>
                  <a:pt x="0" y="20"/>
                </a:cubicBezTo>
                <a:lnTo>
                  <a:pt x="30" y="0"/>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31"/>
          <p:cNvSpPr/>
          <p:nvPr/>
        </p:nvSpPr>
        <p:spPr bwMode="auto">
          <a:xfrm>
            <a:off x="7353300" y="3711575"/>
            <a:ext cx="4640263" cy="708025"/>
          </a:xfrm>
          <a:custGeom>
            <a:avLst/>
            <a:gdLst>
              <a:gd name="T0" fmla="*/ 4602690 w 1235"/>
              <a:gd name="T1" fmla="*/ 342714 h 188"/>
              <a:gd name="T2" fmla="*/ 4553845 w 1235"/>
              <a:gd name="T3" fmla="*/ 372843 h 188"/>
              <a:gd name="T4" fmla="*/ 4489971 w 1235"/>
              <a:gd name="T5" fmla="*/ 410504 h 188"/>
              <a:gd name="T6" fmla="*/ 4407311 w 1235"/>
              <a:gd name="T7" fmla="*/ 455697 h 188"/>
              <a:gd name="T8" fmla="*/ 4309621 w 1235"/>
              <a:gd name="T9" fmla="*/ 504656 h 188"/>
              <a:gd name="T10" fmla="*/ 4065396 w 1235"/>
              <a:gd name="T11" fmla="*/ 602574 h 188"/>
              <a:gd name="T12" fmla="*/ 3764813 w 1235"/>
              <a:gd name="T13" fmla="*/ 666598 h 188"/>
              <a:gd name="T14" fmla="*/ 3430413 w 1235"/>
              <a:gd name="T15" fmla="*/ 625171 h 188"/>
              <a:gd name="T16" fmla="*/ 3265092 w 1235"/>
              <a:gd name="T17" fmla="*/ 553615 h 188"/>
              <a:gd name="T18" fmla="*/ 3111043 w 1235"/>
              <a:gd name="T19" fmla="*/ 455697 h 188"/>
              <a:gd name="T20" fmla="*/ 3032139 w 1235"/>
              <a:gd name="T21" fmla="*/ 402972 h 188"/>
              <a:gd name="T22" fmla="*/ 2953236 w 1235"/>
              <a:gd name="T23" fmla="*/ 350246 h 188"/>
              <a:gd name="T24" fmla="*/ 2870576 w 1235"/>
              <a:gd name="T25" fmla="*/ 297521 h 188"/>
              <a:gd name="T26" fmla="*/ 2829245 w 1235"/>
              <a:gd name="T27" fmla="*/ 271159 h 188"/>
              <a:gd name="T28" fmla="*/ 2787915 w 1235"/>
              <a:gd name="T29" fmla="*/ 244796 h 188"/>
              <a:gd name="T30" fmla="*/ 2438486 w 1235"/>
              <a:gd name="T31" fmla="*/ 75322 h 188"/>
              <a:gd name="T32" fmla="*/ 2393399 w 1235"/>
              <a:gd name="T33" fmla="*/ 56491 h 188"/>
              <a:gd name="T34" fmla="*/ 2374612 w 1235"/>
              <a:gd name="T35" fmla="*/ 48959 h 188"/>
              <a:gd name="T36" fmla="*/ 2348311 w 1235"/>
              <a:gd name="T37" fmla="*/ 41427 h 188"/>
              <a:gd name="T38" fmla="*/ 2337039 w 1235"/>
              <a:gd name="T39" fmla="*/ 33895 h 188"/>
              <a:gd name="T40" fmla="*/ 2322010 w 1235"/>
              <a:gd name="T41" fmla="*/ 33895 h 188"/>
              <a:gd name="T42" fmla="*/ 2299466 w 1235"/>
              <a:gd name="T43" fmla="*/ 26363 h 188"/>
              <a:gd name="T44" fmla="*/ 2250621 w 1235"/>
              <a:gd name="T45" fmla="*/ 15064 h 188"/>
              <a:gd name="T46" fmla="*/ 2062757 w 1235"/>
              <a:gd name="T47" fmla="*/ 3766 h 188"/>
              <a:gd name="T48" fmla="*/ 1709571 w 1235"/>
              <a:gd name="T49" fmla="*/ 15064 h 188"/>
              <a:gd name="T50" fmla="*/ 1397715 w 1235"/>
              <a:gd name="T51" fmla="*/ 45193 h 188"/>
              <a:gd name="T52" fmla="*/ 1209850 w 1235"/>
              <a:gd name="T53" fmla="*/ 67790 h 188"/>
              <a:gd name="T54" fmla="*/ 1149733 w 1235"/>
              <a:gd name="T55" fmla="*/ 97918 h 188"/>
              <a:gd name="T56" fmla="*/ 920538 w 1235"/>
              <a:gd name="T57" fmla="*/ 154410 h 188"/>
              <a:gd name="T58" fmla="*/ 946839 w 1235"/>
              <a:gd name="T59" fmla="*/ 192071 h 188"/>
              <a:gd name="T60" fmla="*/ 661284 w 1235"/>
              <a:gd name="T61" fmla="*/ 203369 h 188"/>
              <a:gd name="T62" fmla="*/ 0 w 1235"/>
              <a:gd name="T63" fmla="*/ 350246 h 188"/>
              <a:gd name="T64" fmla="*/ 965626 w 1235"/>
              <a:gd name="T65" fmla="*/ 233498 h 188"/>
              <a:gd name="T66" fmla="*/ 1412744 w 1235"/>
              <a:gd name="T67" fmla="*/ 158176 h 188"/>
              <a:gd name="T68" fmla="*/ 1720842 w 1235"/>
              <a:gd name="T69" fmla="*/ 116749 h 188"/>
              <a:gd name="T70" fmla="*/ 2062757 w 1235"/>
              <a:gd name="T71" fmla="*/ 94152 h 188"/>
              <a:gd name="T72" fmla="*/ 2239350 w 1235"/>
              <a:gd name="T73" fmla="*/ 101684 h 188"/>
              <a:gd name="T74" fmla="*/ 2280680 w 1235"/>
              <a:gd name="T75" fmla="*/ 109217 h 188"/>
              <a:gd name="T76" fmla="*/ 2322010 w 1235"/>
              <a:gd name="T77" fmla="*/ 120515 h 188"/>
              <a:gd name="T78" fmla="*/ 2340797 w 1235"/>
              <a:gd name="T79" fmla="*/ 124281 h 188"/>
              <a:gd name="T80" fmla="*/ 2363340 w 1235"/>
              <a:gd name="T81" fmla="*/ 135579 h 188"/>
              <a:gd name="T82" fmla="*/ 2408428 w 1235"/>
              <a:gd name="T83" fmla="*/ 150644 h 188"/>
              <a:gd name="T84" fmla="*/ 2754099 w 1235"/>
              <a:gd name="T85" fmla="*/ 305053 h 188"/>
              <a:gd name="T86" fmla="*/ 2795430 w 1235"/>
              <a:gd name="T87" fmla="*/ 327650 h 188"/>
              <a:gd name="T88" fmla="*/ 2836760 w 1235"/>
              <a:gd name="T89" fmla="*/ 350246 h 188"/>
              <a:gd name="T90" fmla="*/ 2919421 w 1235"/>
              <a:gd name="T91" fmla="*/ 399206 h 188"/>
              <a:gd name="T92" fmla="*/ 2998324 w 1235"/>
              <a:gd name="T93" fmla="*/ 451931 h 188"/>
              <a:gd name="T94" fmla="*/ 3077227 w 1235"/>
              <a:gd name="T95" fmla="*/ 504656 h 188"/>
              <a:gd name="T96" fmla="*/ 3242548 w 1235"/>
              <a:gd name="T97" fmla="*/ 598808 h 188"/>
              <a:gd name="T98" fmla="*/ 3419141 w 1235"/>
              <a:gd name="T99" fmla="*/ 666598 h 188"/>
              <a:gd name="T100" fmla="*/ 3768570 w 1235"/>
              <a:gd name="T101" fmla="*/ 696727 h 188"/>
              <a:gd name="T102" fmla="*/ 4072911 w 1235"/>
              <a:gd name="T103" fmla="*/ 621405 h 188"/>
              <a:gd name="T104" fmla="*/ 4313378 w 1235"/>
              <a:gd name="T105" fmla="*/ 515954 h 188"/>
              <a:gd name="T106" fmla="*/ 4411068 w 1235"/>
              <a:gd name="T107" fmla="*/ 463229 h 188"/>
              <a:gd name="T108" fmla="*/ 4489971 w 1235"/>
              <a:gd name="T109" fmla="*/ 414270 h 188"/>
              <a:gd name="T110" fmla="*/ 4553845 w 1235"/>
              <a:gd name="T111" fmla="*/ 376609 h 188"/>
              <a:gd name="T112" fmla="*/ 4602690 w 1235"/>
              <a:gd name="T113" fmla="*/ 346480 h 188"/>
              <a:gd name="T114" fmla="*/ 4640263 w 1235"/>
              <a:gd name="T115" fmla="*/ 320118 h 188"/>
              <a:gd name="T116" fmla="*/ 4602690 w 1235"/>
              <a:gd name="T117" fmla="*/ 342714 h 188"/>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Lst>
            <a:ahLst/>
            <a:cxnLst>
              <a:cxn ang="T118">
                <a:pos x="T0" y="T1"/>
              </a:cxn>
              <a:cxn ang="T119">
                <a:pos x="T2" y="T3"/>
              </a:cxn>
              <a:cxn ang="T120">
                <a:pos x="T4" y="T5"/>
              </a:cxn>
              <a:cxn ang="T121">
                <a:pos x="T6" y="T7"/>
              </a:cxn>
              <a:cxn ang="T122">
                <a:pos x="T8" y="T9"/>
              </a:cxn>
              <a:cxn ang="T123">
                <a:pos x="T10" y="T11"/>
              </a:cxn>
              <a:cxn ang="T124">
                <a:pos x="T12" y="T13"/>
              </a:cxn>
              <a:cxn ang="T125">
                <a:pos x="T14" y="T15"/>
              </a:cxn>
              <a:cxn ang="T126">
                <a:pos x="T16" y="T17"/>
              </a:cxn>
              <a:cxn ang="T127">
                <a:pos x="T18" y="T19"/>
              </a:cxn>
              <a:cxn ang="T128">
                <a:pos x="T20" y="T21"/>
              </a:cxn>
              <a:cxn ang="T129">
                <a:pos x="T22" y="T23"/>
              </a:cxn>
              <a:cxn ang="T130">
                <a:pos x="T24" y="T25"/>
              </a:cxn>
              <a:cxn ang="T131">
                <a:pos x="T26" y="T27"/>
              </a:cxn>
              <a:cxn ang="T132">
                <a:pos x="T28" y="T29"/>
              </a:cxn>
              <a:cxn ang="T133">
                <a:pos x="T30" y="T31"/>
              </a:cxn>
              <a:cxn ang="T134">
                <a:pos x="T32" y="T33"/>
              </a:cxn>
              <a:cxn ang="T135">
                <a:pos x="T34" y="T35"/>
              </a:cxn>
              <a:cxn ang="T136">
                <a:pos x="T36" y="T37"/>
              </a:cxn>
              <a:cxn ang="T137">
                <a:pos x="T38" y="T39"/>
              </a:cxn>
              <a:cxn ang="T138">
                <a:pos x="T40" y="T41"/>
              </a:cxn>
              <a:cxn ang="T139">
                <a:pos x="T42" y="T43"/>
              </a:cxn>
              <a:cxn ang="T140">
                <a:pos x="T44" y="T45"/>
              </a:cxn>
              <a:cxn ang="T141">
                <a:pos x="T46" y="T47"/>
              </a:cxn>
              <a:cxn ang="T142">
                <a:pos x="T48" y="T49"/>
              </a:cxn>
              <a:cxn ang="T143">
                <a:pos x="T50" y="T51"/>
              </a:cxn>
              <a:cxn ang="T144">
                <a:pos x="T52" y="T53"/>
              </a:cxn>
              <a:cxn ang="T145">
                <a:pos x="T54" y="T55"/>
              </a:cxn>
              <a:cxn ang="T146">
                <a:pos x="T56" y="T57"/>
              </a:cxn>
              <a:cxn ang="T147">
                <a:pos x="T58" y="T59"/>
              </a:cxn>
              <a:cxn ang="T148">
                <a:pos x="T60" y="T61"/>
              </a:cxn>
              <a:cxn ang="T149">
                <a:pos x="T62" y="T63"/>
              </a:cxn>
              <a:cxn ang="T150">
                <a:pos x="T64" y="T65"/>
              </a:cxn>
              <a:cxn ang="T151">
                <a:pos x="T66" y="T67"/>
              </a:cxn>
              <a:cxn ang="T152">
                <a:pos x="T68" y="T69"/>
              </a:cxn>
              <a:cxn ang="T153">
                <a:pos x="T70" y="T71"/>
              </a:cxn>
              <a:cxn ang="T154">
                <a:pos x="T72" y="T73"/>
              </a:cxn>
              <a:cxn ang="T155">
                <a:pos x="T74" y="T75"/>
              </a:cxn>
              <a:cxn ang="T156">
                <a:pos x="T76" y="T77"/>
              </a:cxn>
              <a:cxn ang="T157">
                <a:pos x="T78" y="T79"/>
              </a:cxn>
              <a:cxn ang="T158">
                <a:pos x="T80" y="T81"/>
              </a:cxn>
              <a:cxn ang="T159">
                <a:pos x="T82" y="T83"/>
              </a:cxn>
              <a:cxn ang="T160">
                <a:pos x="T84" y="T85"/>
              </a:cxn>
              <a:cxn ang="T161">
                <a:pos x="T86" y="T87"/>
              </a:cxn>
              <a:cxn ang="T162">
                <a:pos x="T88" y="T89"/>
              </a:cxn>
              <a:cxn ang="T163">
                <a:pos x="T90" y="T91"/>
              </a:cxn>
              <a:cxn ang="T164">
                <a:pos x="T92" y="T93"/>
              </a:cxn>
              <a:cxn ang="T165">
                <a:pos x="T94" y="T95"/>
              </a:cxn>
              <a:cxn ang="T166">
                <a:pos x="T96" y="T97"/>
              </a:cxn>
              <a:cxn ang="T167">
                <a:pos x="T98" y="T99"/>
              </a:cxn>
              <a:cxn ang="T168">
                <a:pos x="T100" y="T101"/>
              </a:cxn>
              <a:cxn ang="T169">
                <a:pos x="T102" y="T103"/>
              </a:cxn>
              <a:cxn ang="T170">
                <a:pos x="T104" y="T105"/>
              </a:cxn>
              <a:cxn ang="T171">
                <a:pos x="T106" y="T107"/>
              </a:cxn>
              <a:cxn ang="T172">
                <a:pos x="T108" y="T109"/>
              </a:cxn>
              <a:cxn ang="T173">
                <a:pos x="T110" y="T111"/>
              </a:cxn>
              <a:cxn ang="T174">
                <a:pos x="T112" y="T113"/>
              </a:cxn>
              <a:cxn ang="T175">
                <a:pos x="T114" y="T115"/>
              </a:cxn>
              <a:cxn ang="T176">
                <a:pos x="T116" y="T117"/>
              </a:cxn>
            </a:cxnLst>
            <a:rect l="0" t="0" r="r" b="b"/>
            <a:pathLst>
              <a:path w="1235" h="188">
                <a:moveTo>
                  <a:pt x="1225" y="91"/>
                </a:moveTo>
                <a:cubicBezTo>
                  <a:pt x="1221" y="93"/>
                  <a:pt x="1217" y="96"/>
                  <a:pt x="1212" y="99"/>
                </a:cubicBezTo>
                <a:cubicBezTo>
                  <a:pt x="1207" y="102"/>
                  <a:pt x="1201" y="105"/>
                  <a:pt x="1195" y="109"/>
                </a:cubicBezTo>
                <a:cubicBezTo>
                  <a:pt x="1188" y="113"/>
                  <a:pt x="1181" y="117"/>
                  <a:pt x="1173" y="121"/>
                </a:cubicBezTo>
                <a:cubicBezTo>
                  <a:pt x="1165" y="125"/>
                  <a:pt x="1156" y="129"/>
                  <a:pt x="1147" y="134"/>
                </a:cubicBezTo>
                <a:cubicBezTo>
                  <a:pt x="1128" y="143"/>
                  <a:pt x="1107" y="152"/>
                  <a:pt x="1082" y="160"/>
                </a:cubicBezTo>
                <a:cubicBezTo>
                  <a:pt x="1058" y="168"/>
                  <a:pt x="1031" y="174"/>
                  <a:pt x="1002" y="177"/>
                </a:cubicBezTo>
                <a:cubicBezTo>
                  <a:pt x="974" y="179"/>
                  <a:pt x="943" y="176"/>
                  <a:pt x="913" y="166"/>
                </a:cubicBezTo>
                <a:cubicBezTo>
                  <a:pt x="898" y="161"/>
                  <a:pt x="884" y="155"/>
                  <a:pt x="869" y="147"/>
                </a:cubicBezTo>
                <a:cubicBezTo>
                  <a:pt x="855" y="140"/>
                  <a:pt x="841" y="131"/>
                  <a:pt x="828" y="121"/>
                </a:cubicBezTo>
                <a:cubicBezTo>
                  <a:pt x="821" y="117"/>
                  <a:pt x="814" y="112"/>
                  <a:pt x="807" y="107"/>
                </a:cubicBezTo>
                <a:cubicBezTo>
                  <a:pt x="800" y="102"/>
                  <a:pt x="793" y="97"/>
                  <a:pt x="786" y="93"/>
                </a:cubicBezTo>
                <a:cubicBezTo>
                  <a:pt x="779" y="88"/>
                  <a:pt x="771" y="83"/>
                  <a:pt x="764" y="79"/>
                </a:cubicBezTo>
                <a:cubicBezTo>
                  <a:pt x="760" y="76"/>
                  <a:pt x="757" y="74"/>
                  <a:pt x="753" y="72"/>
                </a:cubicBezTo>
                <a:cubicBezTo>
                  <a:pt x="742" y="65"/>
                  <a:pt x="742" y="65"/>
                  <a:pt x="742" y="65"/>
                </a:cubicBezTo>
                <a:cubicBezTo>
                  <a:pt x="712" y="48"/>
                  <a:pt x="680" y="33"/>
                  <a:pt x="649" y="20"/>
                </a:cubicBezTo>
                <a:cubicBezTo>
                  <a:pt x="645" y="19"/>
                  <a:pt x="641" y="17"/>
                  <a:pt x="637" y="15"/>
                </a:cubicBezTo>
                <a:cubicBezTo>
                  <a:pt x="632" y="13"/>
                  <a:pt x="632" y="13"/>
                  <a:pt x="632" y="13"/>
                </a:cubicBezTo>
                <a:cubicBezTo>
                  <a:pt x="625" y="11"/>
                  <a:pt x="625" y="11"/>
                  <a:pt x="625" y="11"/>
                </a:cubicBezTo>
                <a:cubicBezTo>
                  <a:pt x="622" y="9"/>
                  <a:pt x="622" y="9"/>
                  <a:pt x="622" y="9"/>
                </a:cubicBezTo>
                <a:cubicBezTo>
                  <a:pt x="621" y="9"/>
                  <a:pt x="619" y="9"/>
                  <a:pt x="618" y="9"/>
                </a:cubicBezTo>
                <a:cubicBezTo>
                  <a:pt x="612" y="7"/>
                  <a:pt x="612" y="7"/>
                  <a:pt x="612" y="7"/>
                </a:cubicBezTo>
                <a:cubicBezTo>
                  <a:pt x="607" y="6"/>
                  <a:pt x="603" y="5"/>
                  <a:pt x="599" y="4"/>
                </a:cubicBezTo>
                <a:cubicBezTo>
                  <a:pt x="582" y="2"/>
                  <a:pt x="565" y="1"/>
                  <a:pt x="549" y="1"/>
                </a:cubicBezTo>
                <a:cubicBezTo>
                  <a:pt x="516" y="0"/>
                  <a:pt x="485" y="2"/>
                  <a:pt x="455" y="4"/>
                </a:cubicBezTo>
                <a:cubicBezTo>
                  <a:pt x="426" y="6"/>
                  <a:pt x="398" y="9"/>
                  <a:pt x="372" y="12"/>
                </a:cubicBezTo>
                <a:cubicBezTo>
                  <a:pt x="354" y="14"/>
                  <a:pt x="338" y="16"/>
                  <a:pt x="322" y="18"/>
                </a:cubicBezTo>
                <a:cubicBezTo>
                  <a:pt x="318" y="21"/>
                  <a:pt x="312" y="24"/>
                  <a:pt x="306" y="26"/>
                </a:cubicBezTo>
                <a:cubicBezTo>
                  <a:pt x="286" y="33"/>
                  <a:pt x="266" y="38"/>
                  <a:pt x="245" y="41"/>
                </a:cubicBezTo>
                <a:cubicBezTo>
                  <a:pt x="248" y="44"/>
                  <a:pt x="250" y="47"/>
                  <a:pt x="252" y="51"/>
                </a:cubicBezTo>
                <a:cubicBezTo>
                  <a:pt x="176" y="54"/>
                  <a:pt x="176" y="54"/>
                  <a:pt x="176" y="54"/>
                </a:cubicBezTo>
                <a:cubicBezTo>
                  <a:pt x="0" y="93"/>
                  <a:pt x="0" y="93"/>
                  <a:pt x="0" y="93"/>
                </a:cubicBezTo>
                <a:cubicBezTo>
                  <a:pt x="0" y="93"/>
                  <a:pt x="120" y="97"/>
                  <a:pt x="257" y="62"/>
                </a:cubicBezTo>
                <a:cubicBezTo>
                  <a:pt x="286" y="56"/>
                  <a:pt x="327" y="49"/>
                  <a:pt x="376" y="42"/>
                </a:cubicBezTo>
                <a:cubicBezTo>
                  <a:pt x="401" y="38"/>
                  <a:pt x="429" y="34"/>
                  <a:pt x="458" y="31"/>
                </a:cubicBezTo>
                <a:cubicBezTo>
                  <a:pt x="487" y="28"/>
                  <a:pt x="517" y="25"/>
                  <a:pt x="549" y="25"/>
                </a:cubicBezTo>
                <a:cubicBezTo>
                  <a:pt x="564" y="25"/>
                  <a:pt x="580" y="25"/>
                  <a:pt x="596" y="27"/>
                </a:cubicBezTo>
                <a:cubicBezTo>
                  <a:pt x="599" y="28"/>
                  <a:pt x="603" y="28"/>
                  <a:pt x="607" y="29"/>
                </a:cubicBezTo>
                <a:cubicBezTo>
                  <a:pt x="611" y="30"/>
                  <a:pt x="615" y="30"/>
                  <a:pt x="618" y="32"/>
                </a:cubicBezTo>
                <a:cubicBezTo>
                  <a:pt x="623" y="33"/>
                  <a:pt x="623" y="33"/>
                  <a:pt x="623" y="33"/>
                </a:cubicBezTo>
                <a:cubicBezTo>
                  <a:pt x="629" y="36"/>
                  <a:pt x="629" y="36"/>
                  <a:pt x="629" y="36"/>
                </a:cubicBezTo>
                <a:cubicBezTo>
                  <a:pt x="633" y="37"/>
                  <a:pt x="637" y="39"/>
                  <a:pt x="641" y="40"/>
                </a:cubicBezTo>
                <a:cubicBezTo>
                  <a:pt x="672" y="52"/>
                  <a:pt x="703" y="65"/>
                  <a:pt x="733" y="81"/>
                </a:cubicBezTo>
                <a:cubicBezTo>
                  <a:pt x="744" y="87"/>
                  <a:pt x="744" y="87"/>
                  <a:pt x="744" y="87"/>
                </a:cubicBezTo>
                <a:cubicBezTo>
                  <a:pt x="748" y="89"/>
                  <a:pt x="751" y="91"/>
                  <a:pt x="755" y="93"/>
                </a:cubicBezTo>
                <a:cubicBezTo>
                  <a:pt x="762" y="98"/>
                  <a:pt x="770" y="102"/>
                  <a:pt x="777" y="106"/>
                </a:cubicBezTo>
                <a:cubicBezTo>
                  <a:pt x="784" y="111"/>
                  <a:pt x="791" y="115"/>
                  <a:pt x="798" y="120"/>
                </a:cubicBezTo>
                <a:cubicBezTo>
                  <a:pt x="805" y="124"/>
                  <a:pt x="812" y="129"/>
                  <a:pt x="819" y="134"/>
                </a:cubicBezTo>
                <a:cubicBezTo>
                  <a:pt x="834" y="143"/>
                  <a:pt x="848" y="151"/>
                  <a:pt x="863" y="159"/>
                </a:cubicBezTo>
                <a:cubicBezTo>
                  <a:pt x="878" y="166"/>
                  <a:pt x="894" y="173"/>
                  <a:pt x="910" y="177"/>
                </a:cubicBezTo>
                <a:cubicBezTo>
                  <a:pt x="941" y="186"/>
                  <a:pt x="974" y="188"/>
                  <a:pt x="1003" y="185"/>
                </a:cubicBezTo>
                <a:cubicBezTo>
                  <a:pt x="1033" y="181"/>
                  <a:pt x="1060" y="174"/>
                  <a:pt x="1084" y="165"/>
                </a:cubicBezTo>
                <a:cubicBezTo>
                  <a:pt x="1108" y="156"/>
                  <a:pt x="1130" y="146"/>
                  <a:pt x="1148" y="137"/>
                </a:cubicBezTo>
                <a:cubicBezTo>
                  <a:pt x="1158" y="132"/>
                  <a:pt x="1166" y="127"/>
                  <a:pt x="1174" y="123"/>
                </a:cubicBezTo>
                <a:cubicBezTo>
                  <a:pt x="1182" y="118"/>
                  <a:pt x="1189" y="114"/>
                  <a:pt x="1195" y="110"/>
                </a:cubicBezTo>
                <a:cubicBezTo>
                  <a:pt x="1202" y="106"/>
                  <a:pt x="1207" y="103"/>
                  <a:pt x="1212" y="100"/>
                </a:cubicBezTo>
                <a:cubicBezTo>
                  <a:pt x="1217" y="97"/>
                  <a:pt x="1221" y="94"/>
                  <a:pt x="1225" y="92"/>
                </a:cubicBezTo>
                <a:cubicBezTo>
                  <a:pt x="1231" y="87"/>
                  <a:pt x="1235" y="85"/>
                  <a:pt x="1235" y="85"/>
                </a:cubicBezTo>
                <a:cubicBezTo>
                  <a:pt x="1235" y="85"/>
                  <a:pt x="1231" y="87"/>
                  <a:pt x="1225" y="91"/>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6"/>
          <p:cNvSpPr/>
          <p:nvPr/>
        </p:nvSpPr>
        <p:spPr bwMode="auto">
          <a:xfrm>
            <a:off x="1763713" y="1963738"/>
            <a:ext cx="3044825" cy="923925"/>
          </a:xfrm>
          <a:custGeom>
            <a:avLst/>
            <a:gdLst>
              <a:gd name="T0" fmla="*/ 787 w 810"/>
              <a:gd name="T1" fmla="*/ 129 h 245"/>
              <a:gd name="T2" fmla="*/ 765 w 810"/>
              <a:gd name="T3" fmla="*/ 133 h 245"/>
              <a:gd name="T4" fmla="*/ 742 w 810"/>
              <a:gd name="T5" fmla="*/ 135 h 245"/>
              <a:gd name="T6" fmla="*/ 719 w 810"/>
              <a:gd name="T7" fmla="*/ 137 h 245"/>
              <a:gd name="T8" fmla="*/ 689 w 810"/>
              <a:gd name="T9" fmla="*/ 138 h 245"/>
              <a:gd name="T10" fmla="*/ 658 w 810"/>
              <a:gd name="T11" fmla="*/ 138 h 245"/>
              <a:gd name="T12" fmla="*/ 598 w 810"/>
              <a:gd name="T13" fmla="*/ 134 h 245"/>
              <a:gd name="T14" fmla="*/ 537 w 810"/>
              <a:gd name="T15" fmla="*/ 128 h 245"/>
              <a:gd name="T16" fmla="*/ 522 w 810"/>
              <a:gd name="T17" fmla="*/ 126 h 245"/>
              <a:gd name="T18" fmla="*/ 505 w 810"/>
              <a:gd name="T19" fmla="*/ 124 h 245"/>
              <a:gd name="T20" fmla="*/ 472 w 810"/>
              <a:gd name="T21" fmla="*/ 126 h 245"/>
              <a:gd name="T22" fmla="*/ 408 w 810"/>
              <a:gd name="T23" fmla="*/ 153 h 245"/>
              <a:gd name="T24" fmla="*/ 389 w 810"/>
              <a:gd name="T25" fmla="*/ 165 h 245"/>
              <a:gd name="T26" fmla="*/ 374 w 810"/>
              <a:gd name="T27" fmla="*/ 144 h 245"/>
              <a:gd name="T28" fmla="*/ 357 w 810"/>
              <a:gd name="T29" fmla="*/ 125 h 245"/>
              <a:gd name="T30" fmla="*/ 332 w 810"/>
              <a:gd name="T31" fmla="*/ 104 h 245"/>
              <a:gd name="T32" fmla="*/ 297 w 810"/>
              <a:gd name="T33" fmla="*/ 82 h 245"/>
              <a:gd name="T34" fmla="*/ 276 w 810"/>
              <a:gd name="T35" fmla="*/ 70 h 245"/>
              <a:gd name="T36" fmla="*/ 232 w 810"/>
              <a:gd name="T37" fmla="*/ 51 h 245"/>
              <a:gd name="T38" fmla="*/ 186 w 810"/>
              <a:gd name="T39" fmla="*/ 36 h 245"/>
              <a:gd name="T40" fmla="*/ 171 w 810"/>
              <a:gd name="T41" fmla="*/ 31 h 245"/>
              <a:gd name="T42" fmla="*/ 140 w 810"/>
              <a:gd name="T43" fmla="*/ 23 h 245"/>
              <a:gd name="T44" fmla="*/ 94 w 810"/>
              <a:gd name="T45" fmla="*/ 13 h 245"/>
              <a:gd name="T46" fmla="*/ 63 w 810"/>
              <a:gd name="T47" fmla="*/ 8 h 245"/>
              <a:gd name="T48" fmla="*/ 0 w 810"/>
              <a:gd name="T49" fmla="*/ 0 h 245"/>
              <a:gd name="T50" fmla="*/ 61 w 810"/>
              <a:gd name="T51" fmla="*/ 17 h 245"/>
              <a:gd name="T52" fmla="*/ 91 w 810"/>
              <a:gd name="T53" fmla="*/ 25 h 245"/>
              <a:gd name="T54" fmla="*/ 150 w 810"/>
              <a:gd name="T55" fmla="*/ 45 h 245"/>
              <a:gd name="T56" fmla="*/ 172 w 810"/>
              <a:gd name="T57" fmla="*/ 53 h 245"/>
              <a:gd name="T58" fmla="*/ 208 w 810"/>
              <a:gd name="T59" fmla="*/ 67 h 245"/>
              <a:gd name="T60" fmla="*/ 236 w 810"/>
              <a:gd name="T61" fmla="*/ 80 h 245"/>
              <a:gd name="T62" fmla="*/ 276 w 810"/>
              <a:gd name="T63" fmla="*/ 102 h 245"/>
              <a:gd name="T64" fmla="*/ 289 w 810"/>
              <a:gd name="T65" fmla="*/ 110 h 245"/>
              <a:gd name="T66" fmla="*/ 325 w 810"/>
              <a:gd name="T67" fmla="*/ 137 h 245"/>
              <a:gd name="T68" fmla="*/ 345 w 810"/>
              <a:gd name="T69" fmla="*/ 158 h 245"/>
              <a:gd name="T70" fmla="*/ 354 w 810"/>
              <a:gd name="T71" fmla="*/ 169 h 245"/>
              <a:gd name="T72" fmla="*/ 368 w 810"/>
              <a:gd name="T73" fmla="*/ 193 h 245"/>
              <a:gd name="T74" fmla="*/ 372 w 810"/>
              <a:gd name="T75" fmla="*/ 232 h 245"/>
              <a:gd name="T76" fmla="*/ 372 w 810"/>
              <a:gd name="T77" fmla="*/ 242 h 245"/>
              <a:gd name="T78" fmla="*/ 405 w 810"/>
              <a:gd name="T79" fmla="*/ 245 h 245"/>
              <a:gd name="T80" fmla="*/ 407 w 810"/>
              <a:gd name="T81" fmla="*/ 234 h 245"/>
              <a:gd name="T82" fmla="*/ 414 w 810"/>
              <a:gd name="T83" fmla="*/ 196 h 245"/>
              <a:gd name="T84" fmla="*/ 476 w 810"/>
              <a:gd name="T85" fmla="*/ 155 h 245"/>
              <a:gd name="T86" fmla="*/ 490 w 810"/>
              <a:gd name="T87" fmla="*/ 153 h 245"/>
              <a:gd name="T88" fmla="*/ 512 w 810"/>
              <a:gd name="T89" fmla="*/ 152 h 245"/>
              <a:gd name="T90" fmla="*/ 523 w 810"/>
              <a:gd name="T91" fmla="*/ 153 h 245"/>
              <a:gd name="T92" fmla="*/ 526 w 810"/>
              <a:gd name="T93" fmla="*/ 153 h 245"/>
              <a:gd name="T94" fmla="*/ 527 w 810"/>
              <a:gd name="T95" fmla="*/ 153 h 245"/>
              <a:gd name="T96" fmla="*/ 526 w 810"/>
              <a:gd name="T97" fmla="*/ 153 h 245"/>
              <a:gd name="T98" fmla="*/ 565 w 810"/>
              <a:gd name="T99" fmla="*/ 156 h 245"/>
              <a:gd name="T100" fmla="*/ 628 w 810"/>
              <a:gd name="T101" fmla="*/ 157 h 245"/>
              <a:gd name="T102" fmla="*/ 690 w 810"/>
              <a:gd name="T103" fmla="*/ 153 h 245"/>
              <a:gd name="T104" fmla="*/ 721 w 810"/>
              <a:gd name="T105" fmla="*/ 149 h 245"/>
              <a:gd name="T106" fmla="*/ 744 w 810"/>
              <a:gd name="T107" fmla="*/ 145 h 245"/>
              <a:gd name="T108" fmla="*/ 766 w 810"/>
              <a:gd name="T109" fmla="*/ 140 h 245"/>
              <a:gd name="T110" fmla="*/ 789 w 810"/>
              <a:gd name="T111" fmla="*/ 133 h 245"/>
              <a:gd name="T112" fmla="*/ 810 w 810"/>
              <a:gd name="T113" fmla="*/ 124 h 2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10" h="245">
                <a:moveTo>
                  <a:pt x="795" y="127"/>
                </a:moveTo>
                <a:cubicBezTo>
                  <a:pt x="787" y="129"/>
                  <a:pt x="787" y="129"/>
                  <a:pt x="787" y="129"/>
                </a:cubicBezTo>
                <a:cubicBezTo>
                  <a:pt x="780" y="130"/>
                  <a:pt x="780" y="130"/>
                  <a:pt x="780" y="130"/>
                </a:cubicBezTo>
                <a:cubicBezTo>
                  <a:pt x="765" y="133"/>
                  <a:pt x="765" y="133"/>
                  <a:pt x="765" y="133"/>
                </a:cubicBezTo>
                <a:cubicBezTo>
                  <a:pt x="750" y="135"/>
                  <a:pt x="750" y="135"/>
                  <a:pt x="750" y="135"/>
                </a:cubicBezTo>
                <a:cubicBezTo>
                  <a:pt x="742" y="135"/>
                  <a:pt x="742" y="135"/>
                  <a:pt x="742" y="135"/>
                </a:cubicBezTo>
                <a:cubicBezTo>
                  <a:pt x="734" y="136"/>
                  <a:pt x="734" y="136"/>
                  <a:pt x="734" y="136"/>
                </a:cubicBezTo>
                <a:cubicBezTo>
                  <a:pt x="719" y="137"/>
                  <a:pt x="719" y="137"/>
                  <a:pt x="719" y="137"/>
                </a:cubicBezTo>
                <a:cubicBezTo>
                  <a:pt x="714" y="137"/>
                  <a:pt x="709" y="138"/>
                  <a:pt x="704" y="138"/>
                </a:cubicBezTo>
                <a:cubicBezTo>
                  <a:pt x="699" y="138"/>
                  <a:pt x="694" y="138"/>
                  <a:pt x="689" y="138"/>
                </a:cubicBezTo>
                <a:cubicBezTo>
                  <a:pt x="674" y="138"/>
                  <a:pt x="674" y="138"/>
                  <a:pt x="674" y="138"/>
                </a:cubicBezTo>
                <a:cubicBezTo>
                  <a:pt x="668" y="138"/>
                  <a:pt x="663" y="138"/>
                  <a:pt x="658" y="138"/>
                </a:cubicBezTo>
                <a:cubicBezTo>
                  <a:pt x="648" y="138"/>
                  <a:pt x="638" y="137"/>
                  <a:pt x="628" y="137"/>
                </a:cubicBezTo>
                <a:cubicBezTo>
                  <a:pt x="618" y="136"/>
                  <a:pt x="608" y="135"/>
                  <a:pt x="598" y="134"/>
                </a:cubicBezTo>
                <a:cubicBezTo>
                  <a:pt x="587" y="134"/>
                  <a:pt x="577" y="133"/>
                  <a:pt x="567" y="132"/>
                </a:cubicBezTo>
                <a:cubicBezTo>
                  <a:pt x="557" y="130"/>
                  <a:pt x="547" y="129"/>
                  <a:pt x="537" y="128"/>
                </a:cubicBezTo>
                <a:cubicBezTo>
                  <a:pt x="530" y="127"/>
                  <a:pt x="530" y="127"/>
                  <a:pt x="530" y="127"/>
                </a:cubicBezTo>
                <a:cubicBezTo>
                  <a:pt x="522" y="126"/>
                  <a:pt x="522" y="126"/>
                  <a:pt x="522" y="126"/>
                </a:cubicBezTo>
                <a:cubicBezTo>
                  <a:pt x="519" y="125"/>
                  <a:pt x="517" y="125"/>
                  <a:pt x="514" y="125"/>
                </a:cubicBezTo>
                <a:cubicBezTo>
                  <a:pt x="505" y="124"/>
                  <a:pt x="505" y="124"/>
                  <a:pt x="505" y="124"/>
                </a:cubicBezTo>
                <a:cubicBezTo>
                  <a:pt x="500" y="124"/>
                  <a:pt x="494" y="124"/>
                  <a:pt x="489" y="124"/>
                </a:cubicBezTo>
                <a:cubicBezTo>
                  <a:pt x="483" y="125"/>
                  <a:pt x="478" y="125"/>
                  <a:pt x="472" y="126"/>
                </a:cubicBezTo>
                <a:cubicBezTo>
                  <a:pt x="461" y="127"/>
                  <a:pt x="450" y="130"/>
                  <a:pt x="439" y="134"/>
                </a:cubicBezTo>
                <a:cubicBezTo>
                  <a:pt x="428" y="139"/>
                  <a:pt x="417" y="145"/>
                  <a:pt x="408" y="153"/>
                </a:cubicBezTo>
                <a:cubicBezTo>
                  <a:pt x="402" y="159"/>
                  <a:pt x="397" y="165"/>
                  <a:pt x="392" y="172"/>
                </a:cubicBezTo>
                <a:cubicBezTo>
                  <a:pt x="391" y="170"/>
                  <a:pt x="390" y="167"/>
                  <a:pt x="389" y="165"/>
                </a:cubicBezTo>
                <a:cubicBezTo>
                  <a:pt x="386" y="160"/>
                  <a:pt x="383" y="155"/>
                  <a:pt x="379" y="151"/>
                </a:cubicBezTo>
                <a:cubicBezTo>
                  <a:pt x="378" y="149"/>
                  <a:pt x="376" y="146"/>
                  <a:pt x="374" y="144"/>
                </a:cubicBezTo>
                <a:cubicBezTo>
                  <a:pt x="369" y="137"/>
                  <a:pt x="369" y="137"/>
                  <a:pt x="369" y="137"/>
                </a:cubicBezTo>
                <a:cubicBezTo>
                  <a:pt x="365" y="133"/>
                  <a:pt x="361" y="129"/>
                  <a:pt x="357" y="125"/>
                </a:cubicBezTo>
                <a:cubicBezTo>
                  <a:pt x="353" y="121"/>
                  <a:pt x="349" y="118"/>
                  <a:pt x="345" y="114"/>
                </a:cubicBezTo>
                <a:cubicBezTo>
                  <a:pt x="340" y="110"/>
                  <a:pt x="336" y="107"/>
                  <a:pt x="332" y="104"/>
                </a:cubicBezTo>
                <a:cubicBezTo>
                  <a:pt x="323" y="97"/>
                  <a:pt x="314" y="91"/>
                  <a:pt x="304" y="86"/>
                </a:cubicBezTo>
                <a:cubicBezTo>
                  <a:pt x="297" y="82"/>
                  <a:pt x="297" y="82"/>
                  <a:pt x="297" y="82"/>
                </a:cubicBezTo>
                <a:cubicBezTo>
                  <a:pt x="295" y="80"/>
                  <a:pt x="293" y="79"/>
                  <a:pt x="290" y="78"/>
                </a:cubicBezTo>
                <a:cubicBezTo>
                  <a:pt x="285" y="75"/>
                  <a:pt x="281" y="73"/>
                  <a:pt x="276" y="70"/>
                </a:cubicBezTo>
                <a:cubicBezTo>
                  <a:pt x="266" y="66"/>
                  <a:pt x="256" y="61"/>
                  <a:pt x="246" y="57"/>
                </a:cubicBezTo>
                <a:cubicBezTo>
                  <a:pt x="241" y="55"/>
                  <a:pt x="237" y="53"/>
                  <a:pt x="232" y="51"/>
                </a:cubicBezTo>
                <a:cubicBezTo>
                  <a:pt x="217" y="45"/>
                  <a:pt x="217" y="45"/>
                  <a:pt x="217" y="45"/>
                </a:cubicBezTo>
                <a:cubicBezTo>
                  <a:pt x="207" y="42"/>
                  <a:pt x="196" y="39"/>
                  <a:pt x="186" y="36"/>
                </a:cubicBezTo>
                <a:cubicBezTo>
                  <a:pt x="179" y="33"/>
                  <a:pt x="179" y="33"/>
                  <a:pt x="179" y="33"/>
                </a:cubicBezTo>
                <a:cubicBezTo>
                  <a:pt x="171" y="31"/>
                  <a:pt x="171" y="31"/>
                  <a:pt x="171" y="31"/>
                </a:cubicBezTo>
                <a:cubicBezTo>
                  <a:pt x="156" y="27"/>
                  <a:pt x="156" y="27"/>
                  <a:pt x="156" y="27"/>
                </a:cubicBezTo>
                <a:cubicBezTo>
                  <a:pt x="150" y="26"/>
                  <a:pt x="145" y="24"/>
                  <a:pt x="140" y="23"/>
                </a:cubicBezTo>
                <a:cubicBezTo>
                  <a:pt x="125" y="20"/>
                  <a:pt x="125" y="20"/>
                  <a:pt x="125" y="20"/>
                </a:cubicBezTo>
                <a:cubicBezTo>
                  <a:pt x="114" y="17"/>
                  <a:pt x="104" y="15"/>
                  <a:pt x="94" y="13"/>
                </a:cubicBezTo>
                <a:cubicBezTo>
                  <a:pt x="78" y="10"/>
                  <a:pt x="78" y="10"/>
                  <a:pt x="78" y="10"/>
                </a:cubicBezTo>
                <a:cubicBezTo>
                  <a:pt x="63" y="8"/>
                  <a:pt x="63" y="8"/>
                  <a:pt x="63" y="8"/>
                </a:cubicBezTo>
                <a:cubicBezTo>
                  <a:pt x="52" y="6"/>
                  <a:pt x="42" y="5"/>
                  <a:pt x="31" y="3"/>
                </a:cubicBezTo>
                <a:cubicBezTo>
                  <a:pt x="21" y="2"/>
                  <a:pt x="10" y="1"/>
                  <a:pt x="0" y="0"/>
                </a:cubicBezTo>
                <a:cubicBezTo>
                  <a:pt x="10" y="3"/>
                  <a:pt x="20" y="6"/>
                  <a:pt x="30" y="8"/>
                </a:cubicBezTo>
                <a:cubicBezTo>
                  <a:pt x="41" y="11"/>
                  <a:pt x="51" y="14"/>
                  <a:pt x="61" y="17"/>
                </a:cubicBezTo>
                <a:cubicBezTo>
                  <a:pt x="76" y="21"/>
                  <a:pt x="76" y="21"/>
                  <a:pt x="76" y="21"/>
                </a:cubicBezTo>
                <a:cubicBezTo>
                  <a:pt x="91" y="25"/>
                  <a:pt x="91" y="25"/>
                  <a:pt x="91" y="25"/>
                </a:cubicBezTo>
                <a:cubicBezTo>
                  <a:pt x="101" y="29"/>
                  <a:pt x="111" y="31"/>
                  <a:pt x="121" y="35"/>
                </a:cubicBezTo>
                <a:cubicBezTo>
                  <a:pt x="130" y="38"/>
                  <a:pt x="140" y="41"/>
                  <a:pt x="150" y="45"/>
                </a:cubicBezTo>
                <a:cubicBezTo>
                  <a:pt x="165" y="50"/>
                  <a:pt x="165" y="50"/>
                  <a:pt x="165" y="50"/>
                </a:cubicBezTo>
                <a:cubicBezTo>
                  <a:pt x="172" y="53"/>
                  <a:pt x="172" y="53"/>
                  <a:pt x="172" y="53"/>
                </a:cubicBezTo>
                <a:cubicBezTo>
                  <a:pt x="179" y="56"/>
                  <a:pt x="179" y="56"/>
                  <a:pt x="179" y="56"/>
                </a:cubicBezTo>
                <a:cubicBezTo>
                  <a:pt x="189" y="59"/>
                  <a:pt x="199" y="63"/>
                  <a:pt x="208" y="67"/>
                </a:cubicBezTo>
                <a:cubicBezTo>
                  <a:pt x="222" y="73"/>
                  <a:pt x="222" y="73"/>
                  <a:pt x="222" y="73"/>
                </a:cubicBezTo>
                <a:cubicBezTo>
                  <a:pt x="236" y="80"/>
                  <a:pt x="236" y="80"/>
                  <a:pt x="236" y="80"/>
                </a:cubicBezTo>
                <a:cubicBezTo>
                  <a:pt x="245" y="84"/>
                  <a:pt x="254" y="89"/>
                  <a:pt x="263" y="94"/>
                </a:cubicBezTo>
                <a:cubicBezTo>
                  <a:pt x="268" y="96"/>
                  <a:pt x="272" y="99"/>
                  <a:pt x="276" y="102"/>
                </a:cubicBezTo>
                <a:cubicBezTo>
                  <a:pt x="279" y="103"/>
                  <a:pt x="281" y="104"/>
                  <a:pt x="283" y="106"/>
                </a:cubicBezTo>
                <a:cubicBezTo>
                  <a:pt x="289" y="110"/>
                  <a:pt x="289" y="110"/>
                  <a:pt x="289" y="110"/>
                </a:cubicBezTo>
                <a:cubicBezTo>
                  <a:pt x="298" y="115"/>
                  <a:pt x="306" y="121"/>
                  <a:pt x="314" y="127"/>
                </a:cubicBezTo>
                <a:cubicBezTo>
                  <a:pt x="317" y="130"/>
                  <a:pt x="321" y="133"/>
                  <a:pt x="325" y="137"/>
                </a:cubicBezTo>
                <a:cubicBezTo>
                  <a:pt x="329" y="140"/>
                  <a:pt x="332" y="143"/>
                  <a:pt x="336" y="147"/>
                </a:cubicBezTo>
                <a:cubicBezTo>
                  <a:pt x="339" y="151"/>
                  <a:pt x="343" y="154"/>
                  <a:pt x="345" y="158"/>
                </a:cubicBezTo>
                <a:cubicBezTo>
                  <a:pt x="350" y="163"/>
                  <a:pt x="350" y="163"/>
                  <a:pt x="350" y="163"/>
                </a:cubicBezTo>
                <a:cubicBezTo>
                  <a:pt x="351" y="165"/>
                  <a:pt x="353" y="167"/>
                  <a:pt x="354" y="169"/>
                </a:cubicBezTo>
                <a:cubicBezTo>
                  <a:pt x="357" y="173"/>
                  <a:pt x="359" y="177"/>
                  <a:pt x="362" y="181"/>
                </a:cubicBezTo>
                <a:cubicBezTo>
                  <a:pt x="364" y="185"/>
                  <a:pt x="366" y="189"/>
                  <a:pt x="368" y="193"/>
                </a:cubicBezTo>
                <a:cubicBezTo>
                  <a:pt x="371" y="201"/>
                  <a:pt x="373" y="209"/>
                  <a:pt x="374" y="217"/>
                </a:cubicBezTo>
                <a:cubicBezTo>
                  <a:pt x="373" y="222"/>
                  <a:pt x="373" y="227"/>
                  <a:pt x="372" y="232"/>
                </a:cubicBezTo>
                <a:cubicBezTo>
                  <a:pt x="372" y="235"/>
                  <a:pt x="372" y="238"/>
                  <a:pt x="372" y="241"/>
                </a:cubicBezTo>
                <a:cubicBezTo>
                  <a:pt x="372" y="241"/>
                  <a:pt x="372" y="241"/>
                  <a:pt x="372" y="242"/>
                </a:cubicBezTo>
                <a:cubicBezTo>
                  <a:pt x="376" y="241"/>
                  <a:pt x="380" y="240"/>
                  <a:pt x="385" y="240"/>
                </a:cubicBezTo>
                <a:cubicBezTo>
                  <a:pt x="392" y="240"/>
                  <a:pt x="399" y="242"/>
                  <a:pt x="405" y="245"/>
                </a:cubicBezTo>
                <a:cubicBezTo>
                  <a:pt x="405" y="244"/>
                  <a:pt x="406" y="244"/>
                  <a:pt x="406" y="244"/>
                </a:cubicBezTo>
                <a:cubicBezTo>
                  <a:pt x="406" y="240"/>
                  <a:pt x="406" y="237"/>
                  <a:pt x="407" y="234"/>
                </a:cubicBezTo>
                <a:cubicBezTo>
                  <a:pt x="407" y="229"/>
                  <a:pt x="407" y="224"/>
                  <a:pt x="406" y="218"/>
                </a:cubicBezTo>
                <a:cubicBezTo>
                  <a:pt x="408" y="211"/>
                  <a:pt x="411" y="203"/>
                  <a:pt x="414" y="196"/>
                </a:cubicBezTo>
                <a:cubicBezTo>
                  <a:pt x="422" y="181"/>
                  <a:pt x="435" y="169"/>
                  <a:pt x="451" y="162"/>
                </a:cubicBezTo>
                <a:cubicBezTo>
                  <a:pt x="459" y="159"/>
                  <a:pt x="467" y="156"/>
                  <a:pt x="476" y="155"/>
                </a:cubicBezTo>
                <a:cubicBezTo>
                  <a:pt x="479" y="154"/>
                  <a:pt x="481" y="154"/>
                  <a:pt x="483" y="154"/>
                </a:cubicBezTo>
                <a:cubicBezTo>
                  <a:pt x="490" y="153"/>
                  <a:pt x="490" y="153"/>
                  <a:pt x="490" y="153"/>
                </a:cubicBezTo>
                <a:cubicBezTo>
                  <a:pt x="495" y="153"/>
                  <a:pt x="500" y="152"/>
                  <a:pt x="505" y="152"/>
                </a:cubicBezTo>
                <a:cubicBezTo>
                  <a:pt x="512" y="152"/>
                  <a:pt x="512" y="152"/>
                  <a:pt x="512" y="152"/>
                </a:cubicBezTo>
                <a:cubicBezTo>
                  <a:pt x="514" y="152"/>
                  <a:pt x="517" y="153"/>
                  <a:pt x="519" y="153"/>
                </a:cubicBezTo>
                <a:cubicBezTo>
                  <a:pt x="523" y="153"/>
                  <a:pt x="523" y="153"/>
                  <a:pt x="523" y="153"/>
                </a:cubicBezTo>
                <a:cubicBezTo>
                  <a:pt x="525" y="153"/>
                  <a:pt x="525" y="153"/>
                  <a:pt x="525" y="153"/>
                </a:cubicBezTo>
                <a:cubicBezTo>
                  <a:pt x="526" y="153"/>
                  <a:pt x="526" y="153"/>
                  <a:pt x="526" y="153"/>
                </a:cubicBezTo>
                <a:cubicBezTo>
                  <a:pt x="526" y="153"/>
                  <a:pt x="526" y="153"/>
                  <a:pt x="526" y="153"/>
                </a:cubicBezTo>
                <a:cubicBezTo>
                  <a:pt x="527" y="153"/>
                  <a:pt x="527" y="153"/>
                  <a:pt x="527" y="153"/>
                </a:cubicBezTo>
                <a:cubicBezTo>
                  <a:pt x="527" y="153"/>
                  <a:pt x="527" y="153"/>
                  <a:pt x="527" y="153"/>
                </a:cubicBezTo>
                <a:cubicBezTo>
                  <a:pt x="526" y="153"/>
                  <a:pt x="527" y="154"/>
                  <a:pt x="526" y="153"/>
                </a:cubicBezTo>
                <a:cubicBezTo>
                  <a:pt x="534" y="154"/>
                  <a:pt x="534" y="154"/>
                  <a:pt x="534" y="154"/>
                </a:cubicBezTo>
                <a:cubicBezTo>
                  <a:pt x="544" y="155"/>
                  <a:pt x="555" y="156"/>
                  <a:pt x="565" y="156"/>
                </a:cubicBezTo>
                <a:cubicBezTo>
                  <a:pt x="576" y="157"/>
                  <a:pt x="586" y="157"/>
                  <a:pt x="596" y="157"/>
                </a:cubicBezTo>
                <a:cubicBezTo>
                  <a:pt x="607" y="158"/>
                  <a:pt x="617" y="158"/>
                  <a:pt x="628" y="157"/>
                </a:cubicBezTo>
                <a:cubicBezTo>
                  <a:pt x="638" y="157"/>
                  <a:pt x="648" y="157"/>
                  <a:pt x="659" y="156"/>
                </a:cubicBezTo>
                <a:cubicBezTo>
                  <a:pt x="669" y="155"/>
                  <a:pt x="679" y="155"/>
                  <a:pt x="690" y="153"/>
                </a:cubicBezTo>
                <a:cubicBezTo>
                  <a:pt x="695" y="153"/>
                  <a:pt x="700" y="152"/>
                  <a:pt x="705" y="152"/>
                </a:cubicBezTo>
                <a:cubicBezTo>
                  <a:pt x="710" y="151"/>
                  <a:pt x="715" y="150"/>
                  <a:pt x="721" y="149"/>
                </a:cubicBezTo>
                <a:cubicBezTo>
                  <a:pt x="736" y="147"/>
                  <a:pt x="736" y="147"/>
                  <a:pt x="736" y="147"/>
                </a:cubicBezTo>
                <a:cubicBezTo>
                  <a:pt x="738" y="146"/>
                  <a:pt x="741" y="146"/>
                  <a:pt x="744" y="145"/>
                </a:cubicBezTo>
                <a:cubicBezTo>
                  <a:pt x="751" y="143"/>
                  <a:pt x="751" y="143"/>
                  <a:pt x="751" y="143"/>
                </a:cubicBezTo>
                <a:cubicBezTo>
                  <a:pt x="766" y="140"/>
                  <a:pt x="766" y="140"/>
                  <a:pt x="766" y="140"/>
                </a:cubicBezTo>
                <a:cubicBezTo>
                  <a:pt x="781" y="135"/>
                  <a:pt x="781" y="135"/>
                  <a:pt x="781" y="135"/>
                </a:cubicBezTo>
                <a:cubicBezTo>
                  <a:pt x="789" y="133"/>
                  <a:pt x="789" y="133"/>
                  <a:pt x="789" y="133"/>
                </a:cubicBezTo>
                <a:cubicBezTo>
                  <a:pt x="796" y="130"/>
                  <a:pt x="796" y="130"/>
                  <a:pt x="796" y="130"/>
                </a:cubicBezTo>
                <a:cubicBezTo>
                  <a:pt x="810" y="124"/>
                  <a:pt x="810" y="124"/>
                  <a:pt x="810" y="124"/>
                </a:cubicBezTo>
                <a:lnTo>
                  <a:pt x="795" y="127"/>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Freeform 7"/>
          <p:cNvSpPr/>
          <p:nvPr/>
        </p:nvSpPr>
        <p:spPr bwMode="auto">
          <a:xfrm>
            <a:off x="1038225" y="2898775"/>
            <a:ext cx="2251075" cy="520700"/>
          </a:xfrm>
          <a:custGeom>
            <a:avLst/>
            <a:gdLst>
              <a:gd name="T0" fmla="*/ 599 w 599"/>
              <a:gd name="T1" fmla="*/ 1 h 138"/>
              <a:gd name="T2" fmla="*/ 599 w 599"/>
              <a:gd name="T3" fmla="*/ 4 h 138"/>
              <a:gd name="T4" fmla="*/ 598 w 599"/>
              <a:gd name="T5" fmla="*/ 10 h 138"/>
              <a:gd name="T6" fmla="*/ 591 w 599"/>
              <a:gd name="T7" fmla="*/ 34 h 138"/>
              <a:gd name="T8" fmla="*/ 574 w 599"/>
              <a:gd name="T9" fmla="*/ 65 h 138"/>
              <a:gd name="T10" fmla="*/ 540 w 599"/>
              <a:gd name="T11" fmla="*/ 97 h 138"/>
              <a:gd name="T12" fmla="*/ 493 w 599"/>
              <a:gd name="T13" fmla="*/ 121 h 138"/>
              <a:gd name="T14" fmla="*/ 437 w 599"/>
              <a:gd name="T15" fmla="*/ 134 h 138"/>
              <a:gd name="T16" fmla="*/ 407 w 599"/>
              <a:gd name="T17" fmla="*/ 137 h 138"/>
              <a:gd name="T18" fmla="*/ 377 w 599"/>
              <a:gd name="T19" fmla="*/ 138 h 138"/>
              <a:gd name="T20" fmla="*/ 346 w 599"/>
              <a:gd name="T21" fmla="*/ 137 h 138"/>
              <a:gd name="T22" fmla="*/ 316 w 599"/>
              <a:gd name="T23" fmla="*/ 135 h 138"/>
              <a:gd name="T24" fmla="*/ 285 w 599"/>
              <a:gd name="T25" fmla="*/ 131 h 138"/>
              <a:gd name="T26" fmla="*/ 255 w 599"/>
              <a:gd name="T27" fmla="*/ 125 h 138"/>
              <a:gd name="T28" fmla="*/ 225 w 599"/>
              <a:gd name="T29" fmla="*/ 119 h 138"/>
              <a:gd name="T30" fmla="*/ 197 w 599"/>
              <a:gd name="T31" fmla="*/ 112 h 138"/>
              <a:gd name="T32" fmla="*/ 144 w 599"/>
              <a:gd name="T33" fmla="*/ 98 h 138"/>
              <a:gd name="T34" fmla="*/ 96 w 599"/>
              <a:gd name="T35" fmla="*/ 84 h 138"/>
              <a:gd name="T36" fmla="*/ 57 w 599"/>
              <a:gd name="T37" fmla="*/ 72 h 138"/>
              <a:gd name="T38" fmla="*/ 26 w 599"/>
              <a:gd name="T39" fmla="*/ 62 h 138"/>
              <a:gd name="T40" fmla="*/ 0 w 599"/>
              <a:gd name="T41" fmla="*/ 54 h 138"/>
              <a:gd name="T42" fmla="*/ 27 w 599"/>
              <a:gd name="T43" fmla="*/ 61 h 138"/>
              <a:gd name="T44" fmla="*/ 58 w 599"/>
              <a:gd name="T45" fmla="*/ 69 h 138"/>
              <a:gd name="T46" fmla="*/ 98 w 599"/>
              <a:gd name="T47" fmla="*/ 79 h 138"/>
              <a:gd name="T48" fmla="*/ 146 w 599"/>
              <a:gd name="T49" fmla="*/ 90 h 138"/>
              <a:gd name="T50" fmla="*/ 199 w 599"/>
              <a:gd name="T51" fmla="*/ 101 h 138"/>
              <a:gd name="T52" fmla="*/ 228 w 599"/>
              <a:gd name="T53" fmla="*/ 106 h 138"/>
              <a:gd name="T54" fmla="*/ 257 w 599"/>
              <a:gd name="T55" fmla="*/ 111 h 138"/>
              <a:gd name="T56" fmla="*/ 287 w 599"/>
              <a:gd name="T57" fmla="*/ 115 h 138"/>
              <a:gd name="T58" fmla="*/ 316 w 599"/>
              <a:gd name="T59" fmla="*/ 117 h 138"/>
              <a:gd name="T60" fmla="*/ 347 w 599"/>
              <a:gd name="T61" fmla="*/ 117 h 138"/>
              <a:gd name="T62" fmla="*/ 376 w 599"/>
              <a:gd name="T63" fmla="*/ 117 h 138"/>
              <a:gd name="T64" fmla="*/ 405 w 599"/>
              <a:gd name="T65" fmla="*/ 114 h 138"/>
              <a:gd name="T66" fmla="*/ 433 w 599"/>
              <a:gd name="T67" fmla="*/ 110 h 138"/>
              <a:gd name="T68" fmla="*/ 483 w 599"/>
              <a:gd name="T69" fmla="*/ 95 h 138"/>
              <a:gd name="T70" fmla="*/ 522 w 599"/>
              <a:gd name="T71" fmla="*/ 73 h 138"/>
              <a:gd name="T72" fmla="*/ 547 w 599"/>
              <a:gd name="T73" fmla="*/ 46 h 138"/>
              <a:gd name="T74" fmla="*/ 559 w 599"/>
              <a:gd name="T75" fmla="*/ 22 h 138"/>
              <a:gd name="T76" fmla="*/ 563 w 599"/>
              <a:gd name="T77" fmla="*/ 5 h 138"/>
              <a:gd name="T78" fmla="*/ 563 w 599"/>
              <a:gd name="T79" fmla="*/ 1 h 138"/>
              <a:gd name="T80" fmla="*/ 563 w 599"/>
              <a:gd name="T81" fmla="*/ 0 h 138"/>
              <a:gd name="T82" fmla="*/ 599 w 599"/>
              <a:gd name="T83" fmla="*/ 1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99" h="138">
                <a:moveTo>
                  <a:pt x="599" y="1"/>
                </a:moveTo>
                <a:cubicBezTo>
                  <a:pt x="599" y="1"/>
                  <a:pt x="599" y="2"/>
                  <a:pt x="599" y="4"/>
                </a:cubicBezTo>
                <a:cubicBezTo>
                  <a:pt x="599" y="5"/>
                  <a:pt x="598" y="7"/>
                  <a:pt x="598" y="10"/>
                </a:cubicBezTo>
                <a:cubicBezTo>
                  <a:pt x="597" y="16"/>
                  <a:pt x="595" y="24"/>
                  <a:pt x="591" y="34"/>
                </a:cubicBezTo>
                <a:cubicBezTo>
                  <a:pt x="588" y="43"/>
                  <a:pt x="582" y="54"/>
                  <a:pt x="574" y="65"/>
                </a:cubicBezTo>
                <a:cubicBezTo>
                  <a:pt x="565" y="77"/>
                  <a:pt x="554" y="88"/>
                  <a:pt x="540" y="97"/>
                </a:cubicBezTo>
                <a:cubicBezTo>
                  <a:pt x="526" y="107"/>
                  <a:pt x="510" y="115"/>
                  <a:pt x="493" y="121"/>
                </a:cubicBezTo>
                <a:cubicBezTo>
                  <a:pt x="475" y="127"/>
                  <a:pt x="456" y="132"/>
                  <a:pt x="437" y="134"/>
                </a:cubicBezTo>
                <a:cubicBezTo>
                  <a:pt x="427" y="136"/>
                  <a:pt x="417" y="136"/>
                  <a:pt x="407" y="137"/>
                </a:cubicBezTo>
                <a:cubicBezTo>
                  <a:pt x="397" y="138"/>
                  <a:pt x="387" y="138"/>
                  <a:pt x="377" y="138"/>
                </a:cubicBezTo>
                <a:cubicBezTo>
                  <a:pt x="366" y="138"/>
                  <a:pt x="356" y="137"/>
                  <a:pt x="346" y="137"/>
                </a:cubicBezTo>
                <a:cubicBezTo>
                  <a:pt x="336" y="136"/>
                  <a:pt x="326" y="136"/>
                  <a:pt x="316" y="135"/>
                </a:cubicBezTo>
                <a:cubicBezTo>
                  <a:pt x="305" y="134"/>
                  <a:pt x="295" y="132"/>
                  <a:pt x="285" y="131"/>
                </a:cubicBezTo>
                <a:cubicBezTo>
                  <a:pt x="274" y="129"/>
                  <a:pt x="264" y="127"/>
                  <a:pt x="255" y="125"/>
                </a:cubicBezTo>
                <a:cubicBezTo>
                  <a:pt x="245" y="123"/>
                  <a:pt x="235" y="121"/>
                  <a:pt x="225" y="119"/>
                </a:cubicBezTo>
                <a:cubicBezTo>
                  <a:pt x="216" y="117"/>
                  <a:pt x="206" y="115"/>
                  <a:pt x="197" y="112"/>
                </a:cubicBezTo>
                <a:cubicBezTo>
                  <a:pt x="179" y="107"/>
                  <a:pt x="161" y="103"/>
                  <a:pt x="144" y="98"/>
                </a:cubicBezTo>
                <a:cubicBezTo>
                  <a:pt x="127" y="93"/>
                  <a:pt x="111" y="89"/>
                  <a:pt x="96" y="84"/>
                </a:cubicBezTo>
                <a:cubicBezTo>
                  <a:pt x="82" y="80"/>
                  <a:pt x="69" y="76"/>
                  <a:pt x="57" y="72"/>
                </a:cubicBezTo>
                <a:cubicBezTo>
                  <a:pt x="45" y="68"/>
                  <a:pt x="35" y="65"/>
                  <a:pt x="26" y="62"/>
                </a:cubicBezTo>
                <a:cubicBezTo>
                  <a:pt x="9" y="57"/>
                  <a:pt x="0" y="54"/>
                  <a:pt x="0" y="54"/>
                </a:cubicBezTo>
                <a:cubicBezTo>
                  <a:pt x="0" y="54"/>
                  <a:pt x="9" y="57"/>
                  <a:pt x="27" y="61"/>
                </a:cubicBezTo>
                <a:cubicBezTo>
                  <a:pt x="35" y="63"/>
                  <a:pt x="46" y="66"/>
                  <a:pt x="58" y="69"/>
                </a:cubicBezTo>
                <a:cubicBezTo>
                  <a:pt x="70" y="72"/>
                  <a:pt x="83" y="76"/>
                  <a:pt x="98" y="79"/>
                </a:cubicBezTo>
                <a:cubicBezTo>
                  <a:pt x="113" y="82"/>
                  <a:pt x="129" y="86"/>
                  <a:pt x="146" y="90"/>
                </a:cubicBezTo>
                <a:cubicBezTo>
                  <a:pt x="163" y="94"/>
                  <a:pt x="181" y="97"/>
                  <a:pt x="199" y="101"/>
                </a:cubicBezTo>
                <a:cubicBezTo>
                  <a:pt x="209" y="103"/>
                  <a:pt x="218" y="104"/>
                  <a:pt x="228" y="106"/>
                </a:cubicBezTo>
                <a:cubicBezTo>
                  <a:pt x="237" y="108"/>
                  <a:pt x="247" y="110"/>
                  <a:pt x="257" y="111"/>
                </a:cubicBezTo>
                <a:cubicBezTo>
                  <a:pt x="267" y="112"/>
                  <a:pt x="277" y="113"/>
                  <a:pt x="287" y="115"/>
                </a:cubicBezTo>
                <a:cubicBezTo>
                  <a:pt x="297" y="115"/>
                  <a:pt x="307" y="116"/>
                  <a:pt x="316" y="117"/>
                </a:cubicBezTo>
                <a:cubicBezTo>
                  <a:pt x="326" y="117"/>
                  <a:pt x="336" y="117"/>
                  <a:pt x="347" y="117"/>
                </a:cubicBezTo>
                <a:cubicBezTo>
                  <a:pt x="356" y="117"/>
                  <a:pt x="366" y="117"/>
                  <a:pt x="376" y="117"/>
                </a:cubicBezTo>
                <a:cubicBezTo>
                  <a:pt x="386" y="116"/>
                  <a:pt x="396" y="115"/>
                  <a:pt x="405" y="114"/>
                </a:cubicBezTo>
                <a:cubicBezTo>
                  <a:pt x="414" y="113"/>
                  <a:pt x="424" y="112"/>
                  <a:pt x="433" y="110"/>
                </a:cubicBezTo>
                <a:cubicBezTo>
                  <a:pt x="451" y="107"/>
                  <a:pt x="468" y="102"/>
                  <a:pt x="483" y="95"/>
                </a:cubicBezTo>
                <a:cubicBezTo>
                  <a:pt x="498" y="89"/>
                  <a:pt x="511" y="81"/>
                  <a:pt x="522" y="73"/>
                </a:cubicBezTo>
                <a:cubicBezTo>
                  <a:pt x="533" y="64"/>
                  <a:pt x="541" y="55"/>
                  <a:pt x="547" y="46"/>
                </a:cubicBezTo>
                <a:cubicBezTo>
                  <a:pt x="553" y="37"/>
                  <a:pt x="557" y="29"/>
                  <a:pt x="559" y="22"/>
                </a:cubicBezTo>
                <a:cubicBezTo>
                  <a:pt x="561" y="15"/>
                  <a:pt x="562" y="9"/>
                  <a:pt x="563" y="5"/>
                </a:cubicBezTo>
                <a:cubicBezTo>
                  <a:pt x="563" y="3"/>
                  <a:pt x="563" y="2"/>
                  <a:pt x="563" y="1"/>
                </a:cubicBezTo>
                <a:cubicBezTo>
                  <a:pt x="563" y="1"/>
                  <a:pt x="563" y="0"/>
                  <a:pt x="563" y="0"/>
                </a:cubicBezTo>
                <a:lnTo>
                  <a:pt x="599" y="1"/>
                </a:lnTo>
                <a:close/>
              </a:path>
            </a:pathLst>
          </a:custGeom>
          <a:solidFill>
            <a:schemeClr val="accent3"/>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TextBox 20"/>
          <p:cNvSpPr txBox="1">
            <a:spLocks noChangeArrowheads="1"/>
          </p:cNvSpPr>
          <p:nvPr/>
        </p:nvSpPr>
        <p:spPr bwMode="auto">
          <a:xfrm rot="18859415">
            <a:off x="6899275" y="2630488"/>
            <a:ext cx="9683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2000" b="1" i="0" u="none" strike="noStrike" kern="1200" cap="none" spc="0" normalizeH="0" baseline="0" noProof="0">
                <a:ln>
                  <a:noFill/>
                </a:ln>
                <a:solidFill>
                  <a:srgbClr val="3CB2C3"/>
                </a:solidFill>
                <a:effectLst/>
                <a:uLnTx/>
                <a:uFillTx/>
                <a:latin typeface="Arial" panose="020B0604020202020204"/>
                <a:ea typeface="微软雅黑"/>
                <a:cs typeface="+mn-ea"/>
                <a:sym typeface="+mn-lt"/>
              </a:rPr>
              <a:t>WHO?</a:t>
            </a:r>
            <a:endParaRPr kumimoji="0" lang="id-ID" altLang="zh-CN" sz="2000" b="1" i="0" u="none" strike="noStrike" kern="1200" cap="none" spc="0" normalizeH="0" baseline="0" noProof="0">
              <a:ln>
                <a:noFill/>
              </a:ln>
              <a:solidFill>
                <a:srgbClr val="3CB2C3"/>
              </a:solidFill>
              <a:effectLst/>
              <a:uLnTx/>
              <a:uFillTx/>
              <a:latin typeface="Arial" panose="020B0604020202020204"/>
              <a:ea typeface="微软雅黑"/>
              <a:cs typeface="+mn-ea"/>
              <a:sym typeface="+mn-lt"/>
            </a:endParaRPr>
          </a:p>
        </p:txBody>
      </p:sp>
      <p:sp>
        <p:nvSpPr>
          <p:cNvPr id="22" name="TextBox 21"/>
          <p:cNvSpPr txBox="1">
            <a:spLocks noChangeArrowheads="1"/>
          </p:cNvSpPr>
          <p:nvPr/>
        </p:nvSpPr>
        <p:spPr bwMode="auto">
          <a:xfrm rot="19598450">
            <a:off x="8793163" y="1717675"/>
            <a:ext cx="13033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PETER SULE</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TextBox 22"/>
          <p:cNvSpPr txBox="1">
            <a:spLocks noChangeArrowheads="1"/>
          </p:cNvSpPr>
          <p:nvPr/>
        </p:nvSpPr>
        <p:spPr bwMode="auto">
          <a:xfrm>
            <a:off x="9475788" y="2162175"/>
            <a:ext cx="7048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BORN</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TextBox 23"/>
          <p:cNvSpPr txBox="1">
            <a:spLocks noChangeArrowheads="1"/>
          </p:cNvSpPr>
          <p:nvPr/>
        </p:nvSpPr>
        <p:spPr bwMode="auto">
          <a:xfrm>
            <a:off x="9755188" y="2544763"/>
            <a:ext cx="1174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INDONESIA</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TextBox 24"/>
          <p:cNvSpPr txBox="1">
            <a:spLocks noChangeArrowheads="1"/>
          </p:cNvSpPr>
          <p:nvPr/>
        </p:nvSpPr>
        <p:spPr bwMode="auto">
          <a:xfrm>
            <a:off x="9107488" y="3192463"/>
            <a:ext cx="97313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TRAINER</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 name="TextBox 25"/>
          <p:cNvSpPr txBox="1">
            <a:spLocks noChangeArrowheads="1"/>
          </p:cNvSpPr>
          <p:nvPr/>
        </p:nvSpPr>
        <p:spPr bwMode="auto">
          <a:xfrm>
            <a:off x="10493375" y="3938588"/>
            <a:ext cx="112553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DESIGNER</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7" name="TextBox 26"/>
          <p:cNvSpPr txBox="1">
            <a:spLocks noChangeArrowheads="1"/>
          </p:cNvSpPr>
          <p:nvPr/>
        </p:nvSpPr>
        <p:spPr bwMode="auto">
          <a:xfrm rot="1085530">
            <a:off x="8607425" y="4111625"/>
            <a:ext cx="167481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ENTERPRENEUR</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TextBox 27"/>
          <p:cNvSpPr txBox="1">
            <a:spLocks noChangeArrowheads="1"/>
          </p:cNvSpPr>
          <p:nvPr/>
        </p:nvSpPr>
        <p:spPr bwMode="auto">
          <a:xfrm rot="20938302">
            <a:off x="7435850" y="3448050"/>
            <a:ext cx="998538" cy="401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2000" b="1" i="0" u="none" strike="noStrike" kern="1200" cap="none" spc="0" normalizeH="0" baseline="0" noProof="0">
                <a:ln>
                  <a:noFill/>
                </a:ln>
                <a:solidFill>
                  <a:srgbClr val="51C3CA"/>
                </a:solidFill>
                <a:effectLst/>
                <a:uLnTx/>
                <a:uFillTx/>
                <a:latin typeface="Arial" panose="020B0604020202020204"/>
                <a:ea typeface="微软雅黑"/>
                <a:cs typeface="+mn-ea"/>
                <a:sym typeface="+mn-lt"/>
              </a:rPr>
              <a:t>WORK</a:t>
            </a:r>
            <a:endParaRPr kumimoji="0" lang="id-ID" altLang="zh-CN" sz="2000" b="1"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29" name="TextBox 28"/>
          <p:cNvSpPr txBox="1"/>
          <p:nvPr/>
        </p:nvSpPr>
        <p:spPr>
          <a:xfrm rot="611311">
            <a:off x="7353300" y="4841875"/>
            <a:ext cx="1557338" cy="368300"/>
          </a:xfrm>
          <a:prstGeom prst="rect">
            <a:avLst/>
          </a:prstGeom>
          <a:noFill/>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8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EDUACTION</a:t>
            </a:r>
            <a:endParaRPr kumimoji="0" lang="id-ID" sz="18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30" name="TextBox 29"/>
          <p:cNvSpPr txBox="1">
            <a:spLocks noChangeArrowheads="1"/>
          </p:cNvSpPr>
          <p:nvPr/>
        </p:nvSpPr>
        <p:spPr bwMode="auto">
          <a:xfrm>
            <a:off x="9702800" y="4646613"/>
            <a:ext cx="108267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INTERNET</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TextBox 30"/>
          <p:cNvSpPr txBox="1">
            <a:spLocks noChangeArrowheads="1"/>
          </p:cNvSpPr>
          <p:nvPr/>
        </p:nvSpPr>
        <p:spPr bwMode="auto">
          <a:xfrm rot="303915">
            <a:off x="9571038" y="5270500"/>
            <a:ext cx="20494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TELKOM UNIVERSITY</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2" name="TextBox 31"/>
          <p:cNvSpPr txBox="1">
            <a:spLocks noChangeArrowheads="1"/>
          </p:cNvSpPr>
          <p:nvPr/>
        </p:nvSpPr>
        <p:spPr bwMode="auto">
          <a:xfrm rot="1352175">
            <a:off x="9244013" y="5730875"/>
            <a:ext cx="9699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KUMAHA</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TextBox 32"/>
          <p:cNvSpPr txBox="1"/>
          <p:nvPr/>
        </p:nvSpPr>
        <p:spPr>
          <a:xfrm rot="1153330">
            <a:off x="3255963" y="3279775"/>
            <a:ext cx="1684337" cy="33813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BACKGROUND</a:t>
            </a:r>
            <a:endParaRPr kumimoji="0" lang="id-ID" sz="16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34" name="TextBox 33"/>
          <p:cNvSpPr txBox="1">
            <a:spLocks noChangeArrowheads="1"/>
          </p:cNvSpPr>
          <p:nvPr/>
        </p:nvSpPr>
        <p:spPr bwMode="auto">
          <a:xfrm rot="476715">
            <a:off x="1957388" y="2484438"/>
            <a:ext cx="10207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LOGISTIC</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TextBox 34"/>
          <p:cNvSpPr txBox="1">
            <a:spLocks noChangeArrowheads="1"/>
          </p:cNvSpPr>
          <p:nvPr/>
        </p:nvSpPr>
        <p:spPr bwMode="auto">
          <a:xfrm rot="1359357">
            <a:off x="2460625" y="1824038"/>
            <a:ext cx="54610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SKY</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6" name="TextBox 35"/>
          <p:cNvSpPr txBox="1">
            <a:spLocks noChangeArrowheads="1"/>
          </p:cNvSpPr>
          <p:nvPr/>
        </p:nvSpPr>
        <p:spPr bwMode="auto">
          <a:xfrm>
            <a:off x="3698875" y="2100263"/>
            <a:ext cx="7127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MOVE</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TextBox 36"/>
          <p:cNvSpPr txBox="1">
            <a:spLocks noChangeArrowheads="1"/>
          </p:cNvSpPr>
          <p:nvPr/>
        </p:nvSpPr>
        <p:spPr bwMode="auto">
          <a:xfrm rot="476715">
            <a:off x="1516063" y="2974975"/>
            <a:ext cx="1093787"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BUSINESS</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8" name="TextBox 37"/>
          <p:cNvSpPr txBox="1"/>
          <p:nvPr/>
        </p:nvSpPr>
        <p:spPr>
          <a:xfrm rot="21436140">
            <a:off x="3084513" y="3981450"/>
            <a:ext cx="1627187" cy="40005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20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INTERESTS</a:t>
            </a:r>
            <a:endParaRPr kumimoji="0" lang="id-ID" sz="20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39" name="TextBox 38"/>
          <p:cNvSpPr txBox="1">
            <a:spLocks noChangeArrowheads="1"/>
          </p:cNvSpPr>
          <p:nvPr/>
        </p:nvSpPr>
        <p:spPr bwMode="auto">
          <a:xfrm>
            <a:off x="2344738" y="4046538"/>
            <a:ext cx="920750"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SPORTS</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0" name="TextBox 39"/>
          <p:cNvSpPr txBox="1">
            <a:spLocks noChangeArrowheads="1"/>
          </p:cNvSpPr>
          <p:nvPr/>
        </p:nvSpPr>
        <p:spPr bwMode="auto">
          <a:xfrm rot="724548">
            <a:off x="628650" y="4046538"/>
            <a:ext cx="11223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FOOTBALL</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1" name="TextBox 40"/>
          <p:cNvSpPr txBox="1">
            <a:spLocks noChangeArrowheads="1"/>
          </p:cNvSpPr>
          <p:nvPr/>
        </p:nvSpPr>
        <p:spPr bwMode="auto">
          <a:xfrm>
            <a:off x="530225" y="4595813"/>
            <a:ext cx="982663"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CYCLING</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2" name="TextBox 41"/>
          <p:cNvSpPr txBox="1">
            <a:spLocks noChangeArrowheads="1"/>
          </p:cNvSpPr>
          <p:nvPr/>
        </p:nvSpPr>
        <p:spPr bwMode="auto">
          <a:xfrm rot="785867">
            <a:off x="885825" y="3436938"/>
            <a:ext cx="788988"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CATUR</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3" name="TextBox 42"/>
          <p:cNvSpPr txBox="1">
            <a:spLocks noChangeArrowheads="1"/>
          </p:cNvSpPr>
          <p:nvPr/>
        </p:nvSpPr>
        <p:spPr bwMode="auto">
          <a:xfrm rot="20764630">
            <a:off x="2084388" y="4886325"/>
            <a:ext cx="881062"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HEALTH</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4" name="TextBox 43"/>
          <p:cNvSpPr txBox="1">
            <a:spLocks noChangeArrowheads="1"/>
          </p:cNvSpPr>
          <p:nvPr/>
        </p:nvSpPr>
        <p:spPr bwMode="auto">
          <a:xfrm rot="17993474">
            <a:off x="2172494" y="5514181"/>
            <a:ext cx="852488"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WORLD</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5" name="TextBox 44"/>
          <p:cNvSpPr txBox="1">
            <a:spLocks noChangeArrowheads="1"/>
          </p:cNvSpPr>
          <p:nvPr/>
        </p:nvSpPr>
        <p:spPr bwMode="auto">
          <a:xfrm rot="15514285">
            <a:off x="2749550" y="5672138"/>
            <a:ext cx="1101725" cy="307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LEARNING</a:t>
            </a:r>
            <a:endPar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473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Brainstorming</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473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Oval 50"/>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pic>
        <p:nvPicPr>
          <p:cNvPr id="52" name="图片占位符 51"/>
          <p:cNvPicPr>
            <a:picLocks noGrp="1" noChangeAspect="1"/>
          </p:cNvPicPr>
          <p:nvPr>
            <p:ph type="pic" sz="quarter" idx="15"/>
          </p:nvPr>
        </p:nvPicPr>
        <p:blipFill rotWithShape="1">
          <a:blip r:embed="rId1" cstate="screen"/>
          <a:srcRect/>
          <a:stretch>
            <a:fillRect/>
          </a:stretch>
        </p:blipFill>
        <p:spPr>
          <a:xfrm>
            <a:off x="5074344" y="3253650"/>
            <a:ext cx="2043315" cy="2043315"/>
          </a:xfr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wipe(down)">
                                      <p:cBhvr>
                                        <p:cTn id="15" dur="500"/>
                                        <p:tgtEl>
                                          <p:spTgt spid="15"/>
                                        </p:tgtEl>
                                      </p:cBhvr>
                                    </p:animEffect>
                                  </p:childTnLst>
                                </p:cTn>
                              </p:par>
                              <p:par>
                                <p:cTn id="16" presetID="22" presetClass="entr" presetSubtype="8" fill="hold" nodeType="with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wipe(left)">
                                      <p:cBhvr>
                                        <p:cTn id="18" dur="500"/>
                                        <p:tgtEl>
                                          <p:spTgt spid="14"/>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fade">
                                      <p:cBhvr>
                                        <p:cTn id="22" dur="500"/>
                                        <p:tgtEl>
                                          <p:spTgt spid="22"/>
                                        </p:tgtEl>
                                      </p:cBhvr>
                                    </p:animEffec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Effect transition="in" filter="fade">
                                      <p:cBhvr>
                                        <p:cTn id="26" dur="500"/>
                                        <p:tgtEl>
                                          <p:spTgt spid="23"/>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24"/>
                                        </p:tgtEl>
                                        <p:attrNameLst>
                                          <p:attrName>style.visibility</p:attrName>
                                        </p:attrNameLst>
                                      </p:cBhvr>
                                      <p:to>
                                        <p:strVal val="visible"/>
                                      </p:to>
                                    </p:set>
                                    <p:animEffect transition="in" filter="fade">
                                      <p:cBhvr>
                                        <p:cTn id="30" dur="500"/>
                                        <p:tgtEl>
                                          <p:spTgt spid="24"/>
                                        </p:tgtEl>
                                      </p:cBhvr>
                                    </p:animEffect>
                                  </p:childTnLst>
                                </p:cTn>
                              </p:par>
                            </p:childTnLst>
                          </p:cTn>
                        </p:par>
                        <p:par>
                          <p:cTn id="31" fill="hold">
                            <p:stCondLst>
                              <p:cond delay="3000"/>
                            </p:stCondLst>
                            <p:childTnLst>
                              <p:par>
                                <p:cTn id="32" presetID="22" presetClass="entr" presetSubtype="8" fill="hold" nodeType="after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wipe(left)">
                                      <p:cBhvr>
                                        <p:cTn id="34" dur="500"/>
                                        <p:tgtEl>
                                          <p:spTgt spid="16"/>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par>
                          <p:cTn id="39" fill="hold">
                            <p:stCondLst>
                              <p:cond delay="4000"/>
                            </p:stCondLst>
                            <p:childTnLst>
                              <p:par>
                                <p:cTn id="40" presetID="22" presetClass="entr" presetSubtype="8"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left)">
                                      <p:cBhvr>
                                        <p:cTn id="42" dur="500"/>
                                        <p:tgtEl>
                                          <p:spTgt spid="18"/>
                                        </p:tgtEl>
                                      </p:cBhvr>
                                    </p:animEffect>
                                  </p:childTnLst>
                                </p:cTn>
                              </p:par>
                              <p:par>
                                <p:cTn id="43" presetID="22" presetClass="entr" presetSubtype="8" fill="hold" nodeType="withEffect">
                                  <p:stCondLst>
                                    <p:cond delay="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childTnLst>
                          </p:cTn>
                        </p:par>
                        <p:par>
                          <p:cTn id="46" fill="hold">
                            <p:stCondLst>
                              <p:cond delay="4500"/>
                            </p:stCondLst>
                            <p:childTnLst>
                              <p:par>
                                <p:cTn id="47" presetID="10" presetClass="entr" presetSubtype="0" fill="hold" grpId="0" nodeType="afterEffect">
                                  <p:stCondLst>
                                    <p:cond delay="0"/>
                                  </p:stCondLst>
                                  <p:childTnLst>
                                    <p:set>
                                      <p:cBhvr>
                                        <p:cTn id="48" dur="1" fill="hold">
                                          <p:stCondLst>
                                            <p:cond delay="0"/>
                                          </p:stCondLst>
                                        </p:cTn>
                                        <p:tgtEl>
                                          <p:spTgt spid="25"/>
                                        </p:tgtEl>
                                        <p:attrNameLst>
                                          <p:attrName>style.visibility</p:attrName>
                                        </p:attrNameLst>
                                      </p:cBhvr>
                                      <p:to>
                                        <p:strVal val="visible"/>
                                      </p:to>
                                    </p:set>
                                    <p:animEffect transition="in" filter="fade">
                                      <p:cBhvr>
                                        <p:cTn id="49" dur="500"/>
                                        <p:tgtEl>
                                          <p:spTgt spid="25"/>
                                        </p:tgtEl>
                                      </p:cBhvr>
                                    </p:animEffect>
                                  </p:childTnLst>
                                </p:cTn>
                              </p:par>
                            </p:childTnLst>
                          </p:cTn>
                        </p:par>
                        <p:par>
                          <p:cTn id="50" fill="hold">
                            <p:stCondLst>
                              <p:cond delay="5000"/>
                            </p:stCondLst>
                            <p:childTnLst>
                              <p:par>
                                <p:cTn id="51" presetID="10" presetClass="entr" presetSubtype="0" fill="hold" grpId="0" nodeType="afterEffect">
                                  <p:stCondLst>
                                    <p:cond delay="0"/>
                                  </p:stCondLst>
                                  <p:childTnLst>
                                    <p:set>
                                      <p:cBhvr>
                                        <p:cTn id="52" dur="1" fill="hold">
                                          <p:stCondLst>
                                            <p:cond delay="0"/>
                                          </p:stCondLst>
                                        </p:cTn>
                                        <p:tgtEl>
                                          <p:spTgt spid="26"/>
                                        </p:tgtEl>
                                        <p:attrNameLst>
                                          <p:attrName>style.visibility</p:attrName>
                                        </p:attrNameLst>
                                      </p:cBhvr>
                                      <p:to>
                                        <p:strVal val="visible"/>
                                      </p:to>
                                    </p:set>
                                    <p:animEffect transition="in" filter="fade">
                                      <p:cBhvr>
                                        <p:cTn id="53" dur="500"/>
                                        <p:tgtEl>
                                          <p:spTgt spid="26"/>
                                        </p:tgtEl>
                                      </p:cBhvr>
                                    </p:animEffect>
                                  </p:childTnLst>
                                </p:cTn>
                              </p:par>
                            </p:childTnLst>
                          </p:cTn>
                        </p:par>
                        <p:par>
                          <p:cTn id="54" fill="hold">
                            <p:stCondLst>
                              <p:cond delay="5500"/>
                            </p:stCondLst>
                            <p:childTnLst>
                              <p:par>
                                <p:cTn id="55" presetID="10" presetClass="entr" presetSubtype="0" fill="hold" grpId="0" nodeType="afterEffect">
                                  <p:stCondLst>
                                    <p:cond delay="0"/>
                                  </p:stCondLst>
                                  <p:childTnLst>
                                    <p:set>
                                      <p:cBhvr>
                                        <p:cTn id="56" dur="1" fill="hold">
                                          <p:stCondLst>
                                            <p:cond delay="0"/>
                                          </p:stCondLst>
                                        </p:cTn>
                                        <p:tgtEl>
                                          <p:spTgt spid="27"/>
                                        </p:tgtEl>
                                        <p:attrNameLst>
                                          <p:attrName>style.visibility</p:attrName>
                                        </p:attrNameLst>
                                      </p:cBhvr>
                                      <p:to>
                                        <p:strVal val="visible"/>
                                      </p:to>
                                    </p:set>
                                    <p:animEffect transition="in" filter="fade">
                                      <p:cBhvr>
                                        <p:cTn id="57" dur="500"/>
                                        <p:tgtEl>
                                          <p:spTgt spid="27"/>
                                        </p:tgtEl>
                                      </p:cBhvr>
                                    </p:animEffect>
                                  </p:childTnLst>
                                </p:cTn>
                              </p:par>
                            </p:childTnLst>
                          </p:cTn>
                        </p:par>
                        <p:par>
                          <p:cTn id="58" fill="hold">
                            <p:stCondLst>
                              <p:cond delay="6000"/>
                            </p:stCondLst>
                            <p:childTnLst>
                              <p:par>
                                <p:cTn id="59" presetID="22" presetClass="entr" presetSubtype="8" fill="hold"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left)">
                                      <p:cBhvr>
                                        <p:cTn id="61" dur="500"/>
                                        <p:tgtEl>
                                          <p:spTgt spid="10"/>
                                        </p:tgtEl>
                                      </p:cBhvr>
                                    </p:animEffect>
                                  </p:childTnLst>
                                </p:cTn>
                              </p:par>
                            </p:childTnLst>
                          </p:cTn>
                        </p:par>
                        <p:par>
                          <p:cTn id="62" fill="hold">
                            <p:stCondLst>
                              <p:cond delay="6500"/>
                            </p:stCondLst>
                            <p:childTnLst>
                              <p:par>
                                <p:cTn id="63" presetID="10" presetClass="entr" presetSubtype="0"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Effect transition="in" filter="fade">
                                      <p:cBhvr>
                                        <p:cTn id="65" dur="500"/>
                                        <p:tgtEl>
                                          <p:spTgt spid="29"/>
                                        </p:tgtEl>
                                      </p:cBhvr>
                                    </p:animEffect>
                                  </p:childTnLst>
                                </p:cTn>
                              </p:par>
                            </p:childTnLst>
                          </p:cTn>
                        </p:par>
                        <p:par>
                          <p:cTn id="66" fill="hold">
                            <p:stCondLst>
                              <p:cond delay="7000"/>
                            </p:stCondLst>
                            <p:childTnLst>
                              <p:par>
                                <p:cTn id="67" presetID="22" presetClass="entr" presetSubtype="8" fill="hold" nodeType="afterEffect">
                                  <p:stCondLst>
                                    <p:cond delay="0"/>
                                  </p:stCondLst>
                                  <p:childTnLst>
                                    <p:set>
                                      <p:cBhvr>
                                        <p:cTn id="68" dur="1" fill="hold">
                                          <p:stCondLst>
                                            <p:cond delay="0"/>
                                          </p:stCondLst>
                                        </p:cTn>
                                        <p:tgtEl>
                                          <p:spTgt spid="12"/>
                                        </p:tgtEl>
                                        <p:attrNameLst>
                                          <p:attrName>style.visibility</p:attrName>
                                        </p:attrNameLst>
                                      </p:cBhvr>
                                      <p:to>
                                        <p:strVal val="visible"/>
                                      </p:to>
                                    </p:set>
                                    <p:animEffect transition="in" filter="wipe(left)">
                                      <p:cBhvr>
                                        <p:cTn id="69" dur="500"/>
                                        <p:tgtEl>
                                          <p:spTgt spid="12"/>
                                        </p:tgtEl>
                                      </p:cBhvr>
                                    </p:animEffect>
                                  </p:childTnLst>
                                </p:cTn>
                              </p:par>
                              <p:par>
                                <p:cTn id="70" presetID="22" presetClass="entr" presetSubtype="8" fill="hold" nodeType="with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wipe(left)">
                                      <p:cBhvr>
                                        <p:cTn id="72" dur="500"/>
                                        <p:tgtEl>
                                          <p:spTgt spid="11"/>
                                        </p:tgtEl>
                                      </p:cBhvr>
                                    </p:animEffect>
                                  </p:childTnLst>
                                </p:cTn>
                              </p:par>
                            </p:childTnLst>
                          </p:cTn>
                        </p:par>
                        <p:par>
                          <p:cTn id="73" fill="hold">
                            <p:stCondLst>
                              <p:cond delay="7500"/>
                            </p:stCondLst>
                            <p:childTnLst>
                              <p:par>
                                <p:cTn id="74" presetID="10" presetClass="entr" presetSubtype="0" fill="hold" grpId="0" nodeType="afterEffect">
                                  <p:stCondLst>
                                    <p:cond delay="0"/>
                                  </p:stCondLst>
                                  <p:childTnLst>
                                    <p:set>
                                      <p:cBhvr>
                                        <p:cTn id="75" dur="1" fill="hold">
                                          <p:stCondLst>
                                            <p:cond delay="0"/>
                                          </p:stCondLst>
                                        </p:cTn>
                                        <p:tgtEl>
                                          <p:spTgt spid="30"/>
                                        </p:tgtEl>
                                        <p:attrNameLst>
                                          <p:attrName>style.visibility</p:attrName>
                                        </p:attrNameLst>
                                      </p:cBhvr>
                                      <p:to>
                                        <p:strVal val="visible"/>
                                      </p:to>
                                    </p:set>
                                    <p:animEffect transition="in" filter="fade">
                                      <p:cBhvr>
                                        <p:cTn id="76" dur="500"/>
                                        <p:tgtEl>
                                          <p:spTgt spid="30"/>
                                        </p:tgtEl>
                                      </p:cBhvr>
                                    </p:animEffect>
                                  </p:childTnLst>
                                </p:cTn>
                              </p:par>
                            </p:childTnLst>
                          </p:cTn>
                        </p:par>
                        <p:par>
                          <p:cTn id="77" fill="hold">
                            <p:stCondLst>
                              <p:cond delay="8000"/>
                            </p:stCondLst>
                            <p:childTnLst>
                              <p:par>
                                <p:cTn id="78" presetID="10" presetClass="entr" presetSubtype="0" fill="hold" grpId="0" nodeType="afterEffect">
                                  <p:stCondLst>
                                    <p:cond delay="0"/>
                                  </p:stCondLst>
                                  <p:childTnLst>
                                    <p:set>
                                      <p:cBhvr>
                                        <p:cTn id="79" dur="1" fill="hold">
                                          <p:stCondLst>
                                            <p:cond delay="0"/>
                                          </p:stCondLst>
                                        </p:cTn>
                                        <p:tgtEl>
                                          <p:spTgt spid="31"/>
                                        </p:tgtEl>
                                        <p:attrNameLst>
                                          <p:attrName>style.visibility</p:attrName>
                                        </p:attrNameLst>
                                      </p:cBhvr>
                                      <p:to>
                                        <p:strVal val="visible"/>
                                      </p:to>
                                    </p:set>
                                    <p:animEffect transition="in" filter="fade">
                                      <p:cBhvr>
                                        <p:cTn id="80" dur="500"/>
                                        <p:tgtEl>
                                          <p:spTgt spid="31"/>
                                        </p:tgtEl>
                                      </p:cBhvr>
                                    </p:animEffect>
                                  </p:childTnLst>
                                </p:cTn>
                              </p:par>
                            </p:childTnLst>
                          </p:cTn>
                        </p:par>
                        <p:par>
                          <p:cTn id="81" fill="hold">
                            <p:stCondLst>
                              <p:cond delay="8500"/>
                            </p:stCondLst>
                            <p:childTnLst>
                              <p:par>
                                <p:cTn id="82" presetID="10" presetClass="entr" presetSubtype="0"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childTnLst>
                          </p:cTn>
                        </p:par>
                        <p:par>
                          <p:cTn id="85" fill="hold">
                            <p:stCondLst>
                              <p:cond delay="9000"/>
                            </p:stCondLst>
                            <p:childTnLst>
                              <p:par>
                                <p:cTn id="86" presetID="22" presetClass="entr" presetSubtype="2" fill="hold" nodeType="afterEffect">
                                  <p:stCondLst>
                                    <p:cond delay="0"/>
                                  </p:stCondLst>
                                  <p:childTnLst>
                                    <p:set>
                                      <p:cBhvr>
                                        <p:cTn id="87" dur="1" fill="hold">
                                          <p:stCondLst>
                                            <p:cond delay="0"/>
                                          </p:stCondLst>
                                        </p:cTn>
                                        <p:tgtEl>
                                          <p:spTgt spid="3"/>
                                        </p:tgtEl>
                                        <p:attrNameLst>
                                          <p:attrName>style.visibility</p:attrName>
                                        </p:attrNameLst>
                                      </p:cBhvr>
                                      <p:to>
                                        <p:strVal val="visible"/>
                                      </p:to>
                                    </p:set>
                                    <p:animEffect transition="in" filter="wipe(right)">
                                      <p:cBhvr>
                                        <p:cTn id="88" dur="500"/>
                                        <p:tgtEl>
                                          <p:spTgt spid="3"/>
                                        </p:tgtEl>
                                      </p:cBhvr>
                                    </p:animEffect>
                                  </p:childTnLst>
                                </p:cTn>
                              </p:par>
                            </p:childTnLst>
                          </p:cTn>
                        </p:par>
                        <p:par>
                          <p:cTn id="89" fill="hold">
                            <p:stCondLst>
                              <p:cond delay="9500"/>
                            </p:stCondLst>
                            <p:childTnLst>
                              <p:par>
                                <p:cTn id="90" presetID="10" presetClass="entr" presetSubtype="0" fill="hold" grpId="0" nodeType="afterEffect">
                                  <p:stCondLst>
                                    <p:cond delay="0"/>
                                  </p:stCondLst>
                                  <p:childTnLst>
                                    <p:set>
                                      <p:cBhvr>
                                        <p:cTn id="91" dur="1" fill="hold">
                                          <p:stCondLst>
                                            <p:cond delay="0"/>
                                          </p:stCondLst>
                                        </p:cTn>
                                        <p:tgtEl>
                                          <p:spTgt spid="33"/>
                                        </p:tgtEl>
                                        <p:attrNameLst>
                                          <p:attrName>style.visibility</p:attrName>
                                        </p:attrNameLst>
                                      </p:cBhvr>
                                      <p:to>
                                        <p:strVal val="visible"/>
                                      </p:to>
                                    </p:set>
                                    <p:animEffect transition="in" filter="fade">
                                      <p:cBhvr>
                                        <p:cTn id="92" dur="500"/>
                                        <p:tgtEl>
                                          <p:spTgt spid="33"/>
                                        </p:tgtEl>
                                      </p:cBhvr>
                                    </p:animEffect>
                                  </p:childTnLst>
                                </p:cTn>
                              </p:par>
                            </p:childTnLst>
                          </p:cTn>
                        </p:par>
                        <p:par>
                          <p:cTn id="93" fill="hold">
                            <p:stCondLst>
                              <p:cond delay="10000"/>
                            </p:stCondLst>
                            <p:childTnLst>
                              <p:par>
                                <p:cTn id="94" presetID="16" presetClass="entr" presetSubtype="37" fill="hold" nodeType="afterEffect">
                                  <p:stCondLst>
                                    <p:cond delay="0"/>
                                  </p:stCondLst>
                                  <p:childTnLst>
                                    <p:set>
                                      <p:cBhvr>
                                        <p:cTn id="95" dur="1" fill="hold">
                                          <p:stCondLst>
                                            <p:cond delay="0"/>
                                          </p:stCondLst>
                                        </p:cTn>
                                        <p:tgtEl>
                                          <p:spTgt spid="19"/>
                                        </p:tgtEl>
                                        <p:attrNameLst>
                                          <p:attrName>style.visibility</p:attrName>
                                        </p:attrNameLst>
                                      </p:cBhvr>
                                      <p:to>
                                        <p:strVal val="visible"/>
                                      </p:to>
                                    </p:set>
                                    <p:animEffect transition="in" filter="barn(outVertical)">
                                      <p:cBhvr>
                                        <p:cTn id="96" dur="500"/>
                                        <p:tgtEl>
                                          <p:spTgt spid="19"/>
                                        </p:tgtEl>
                                      </p:cBhvr>
                                    </p:animEffect>
                                  </p:childTnLst>
                                </p:cTn>
                              </p:par>
                              <p:par>
                                <p:cTn id="97" presetID="22" presetClass="entr" presetSubtype="2" fill="hold" nodeType="withEffect">
                                  <p:stCondLst>
                                    <p:cond delay="0"/>
                                  </p:stCondLst>
                                  <p:childTnLst>
                                    <p:set>
                                      <p:cBhvr>
                                        <p:cTn id="98" dur="1" fill="hold">
                                          <p:stCondLst>
                                            <p:cond delay="0"/>
                                          </p:stCondLst>
                                        </p:cTn>
                                        <p:tgtEl>
                                          <p:spTgt spid="20"/>
                                        </p:tgtEl>
                                        <p:attrNameLst>
                                          <p:attrName>style.visibility</p:attrName>
                                        </p:attrNameLst>
                                      </p:cBhvr>
                                      <p:to>
                                        <p:strVal val="visible"/>
                                      </p:to>
                                    </p:set>
                                    <p:animEffect transition="in" filter="wipe(right)">
                                      <p:cBhvr>
                                        <p:cTn id="99" dur="500"/>
                                        <p:tgtEl>
                                          <p:spTgt spid="20"/>
                                        </p:tgtEl>
                                      </p:cBhvr>
                                    </p:animEffect>
                                  </p:childTnLst>
                                </p:cTn>
                              </p:par>
                            </p:childTnLst>
                          </p:cTn>
                        </p:par>
                        <p:par>
                          <p:cTn id="100" fill="hold">
                            <p:stCondLst>
                              <p:cond delay="10500"/>
                            </p:stCondLst>
                            <p:childTnLst>
                              <p:par>
                                <p:cTn id="101" presetID="10"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500"/>
                                        <p:tgtEl>
                                          <p:spTgt spid="36"/>
                                        </p:tgtEl>
                                      </p:cBhvr>
                                    </p:animEffect>
                                  </p:childTnLst>
                                </p:cTn>
                              </p:par>
                            </p:childTnLst>
                          </p:cTn>
                        </p:par>
                        <p:par>
                          <p:cTn id="104" fill="hold">
                            <p:stCondLst>
                              <p:cond delay="11000"/>
                            </p:stCondLst>
                            <p:childTnLst>
                              <p:par>
                                <p:cTn id="105" presetID="10" presetClass="entr" presetSubtype="0" fill="hold" grpId="0" nodeType="afterEffect">
                                  <p:stCondLst>
                                    <p:cond delay="0"/>
                                  </p:stCondLst>
                                  <p:childTnLst>
                                    <p:set>
                                      <p:cBhvr>
                                        <p:cTn id="106" dur="1" fill="hold">
                                          <p:stCondLst>
                                            <p:cond delay="0"/>
                                          </p:stCondLst>
                                        </p:cTn>
                                        <p:tgtEl>
                                          <p:spTgt spid="35"/>
                                        </p:tgtEl>
                                        <p:attrNameLst>
                                          <p:attrName>style.visibility</p:attrName>
                                        </p:attrNameLst>
                                      </p:cBhvr>
                                      <p:to>
                                        <p:strVal val="visible"/>
                                      </p:to>
                                    </p:set>
                                    <p:animEffect transition="in" filter="fade">
                                      <p:cBhvr>
                                        <p:cTn id="107" dur="500"/>
                                        <p:tgtEl>
                                          <p:spTgt spid="35"/>
                                        </p:tgtEl>
                                      </p:cBhvr>
                                    </p:animEffect>
                                  </p:childTnLst>
                                </p:cTn>
                              </p:par>
                            </p:childTnLst>
                          </p:cTn>
                        </p:par>
                        <p:par>
                          <p:cTn id="108" fill="hold">
                            <p:stCondLst>
                              <p:cond delay="11500"/>
                            </p:stCondLst>
                            <p:childTnLst>
                              <p:par>
                                <p:cTn id="109" presetID="10" presetClass="entr" presetSubtype="0" fill="hold" grpId="0" nodeType="afterEffect">
                                  <p:stCondLst>
                                    <p:cond delay="0"/>
                                  </p:stCondLst>
                                  <p:childTnLst>
                                    <p:set>
                                      <p:cBhvr>
                                        <p:cTn id="110" dur="1" fill="hold">
                                          <p:stCondLst>
                                            <p:cond delay="0"/>
                                          </p:stCondLst>
                                        </p:cTn>
                                        <p:tgtEl>
                                          <p:spTgt spid="34"/>
                                        </p:tgtEl>
                                        <p:attrNameLst>
                                          <p:attrName>style.visibility</p:attrName>
                                        </p:attrNameLst>
                                      </p:cBhvr>
                                      <p:to>
                                        <p:strVal val="visible"/>
                                      </p:to>
                                    </p:set>
                                    <p:animEffect transition="in" filter="fade">
                                      <p:cBhvr>
                                        <p:cTn id="111" dur="500"/>
                                        <p:tgtEl>
                                          <p:spTgt spid="34"/>
                                        </p:tgtEl>
                                      </p:cBhvr>
                                    </p:animEffect>
                                  </p:childTnLst>
                                </p:cTn>
                              </p:par>
                            </p:childTnLst>
                          </p:cTn>
                        </p:par>
                        <p:par>
                          <p:cTn id="112" fill="hold">
                            <p:stCondLst>
                              <p:cond delay="12000"/>
                            </p:stCondLst>
                            <p:childTnLst>
                              <p:par>
                                <p:cTn id="113" presetID="10" presetClass="entr" presetSubtype="0" fill="hold" grpId="0" nodeType="afterEffect">
                                  <p:stCondLst>
                                    <p:cond delay="0"/>
                                  </p:stCondLst>
                                  <p:childTnLst>
                                    <p:set>
                                      <p:cBhvr>
                                        <p:cTn id="114" dur="1" fill="hold">
                                          <p:stCondLst>
                                            <p:cond delay="0"/>
                                          </p:stCondLst>
                                        </p:cTn>
                                        <p:tgtEl>
                                          <p:spTgt spid="37"/>
                                        </p:tgtEl>
                                        <p:attrNameLst>
                                          <p:attrName>style.visibility</p:attrName>
                                        </p:attrNameLst>
                                      </p:cBhvr>
                                      <p:to>
                                        <p:strVal val="visible"/>
                                      </p:to>
                                    </p:set>
                                    <p:animEffect transition="in" filter="fade">
                                      <p:cBhvr>
                                        <p:cTn id="115" dur="500"/>
                                        <p:tgtEl>
                                          <p:spTgt spid="37"/>
                                        </p:tgtEl>
                                      </p:cBhvr>
                                    </p:animEffect>
                                  </p:childTnLst>
                                </p:cTn>
                              </p:par>
                            </p:childTnLst>
                          </p:cTn>
                        </p:par>
                        <p:par>
                          <p:cTn id="116" fill="hold">
                            <p:stCondLst>
                              <p:cond delay="12500"/>
                            </p:stCondLst>
                            <p:childTnLst>
                              <p:par>
                                <p:cTn id="117" presetID="22" presetClass="entr" presetSubtype="2" fill="hold" nodeType="afterEffect">
                                  <p:stCondLst>
                                    <p:cond delay="0"/>
                                  </p:stCondLst>
                                  <p:childTnLst>
                                    <p:set>
                                      <p:cBhvr>
                                        <p:cTn id="118" dur="1" fill="hold">
                                          <p:stCondLst>
                                            <p:cond delay="0"/>
                                          </p:stCondLst>
                                        </p:cTn>
                                        <p:tgtEl>
                                          <p:spTgt spid="4"/>
                                        </p:tgtEl>
                                        <p:attrNameLst>
                                          <p:attrName>style.visibility</p:attrName>
                                        </p:attrNameLst>
                                      </p:cBhvr>
                                      <p:to>
                                        <p:strVal val="visible"/>
                                      </p:to>
                                    </p:set>
                                    <p:animEffect transition="in" filter="wipe(right)">
                                      <p:cBhvr>
                                        <p:cTn id="119" dur="500"/>
                                        <p:tgtEl>
                                          <p:spTgt spid="4"/>
                                        </p:tgtEl>
                                      </p:cBhvr>
                                    </p:animEffect>
                                  </p:childTnLst>
                                </p:cTn>
                              </p:par>
                            </p:childTnLst>
                          </p:cTn>
                        </p:par>
                        <p:par>
                          <p:cTn id="120" fill="hold">
                            <p:stCondLst>
                              <p:cond delay="13000"/>
                            </p:stCondLst>
                            <p:childTnLst>
                              <p:par>
                                <p:cTn id="121" presetID="10" presetClass="entr" presetSubtype="0" fill="hold" grpId="0" nodeType="afterEffect">
                                  <p:stCondLst>
                                    <p:cond delay="0"/>
                                  </p:stCondLst>
                                  <p:childTnLst>
                                    <p:set>
                                      <p:cBhvr>
                                        <p:cTn id="122" dur="1" fill="hold">
                                          <p:stCondLst>
                                            <p:cond delay="0"/>
                                          </p:stCondLst>
                                        </p:cTn>
                                        <p:tgtEl>
                                          <p:spTgt spid="38"/>
                                        </p:tgtEl>
                                        <p:attrNameLst>
                                          <p:attrName>style.visibility</p:attrName>
                                        </p:attrNameLst>
                                      </p:cBhvr>
                                      <p:to>
                                        <p:strVal val="visible"/>
                                      </p:to>
                                    </p:set>
                                    <p:animEffect transition="in" filter="fade">
                                      <p:cBhvr>
                                        <p:cTn id="123" dur="500"/>
                                        <p:tgtEl>
                                          <p:spTgt spid="38"/>
                                        </p:tgtEl>
                                      </p:cBhvr>
                                    </p:animEffect>
                                  </p:childTnLst>
                                </p:cTn>
                              </p:par>
                            </p:childTnLst>
                          </p:cTn>
                        </p:par>
                        <p:par>
                          <p:cTn id="124" fill="hold">
                            <p:stCondLst>
                              <p:cond delay="13500"/>
                            </p:stCondLst>
                            <p:childTnLst>
                              <p:par>
                                <p:cTn id="125" presetID="22" presetClass="entr" presetSubtype="2" fill="hold" nodeType="afterEffect">
                                  <p:stCondLst>
                                    <p:cond delay="0"/>
                                  </p:stCondLst>
                                  <p:childTnLst>
                                    <p:set>
                                      <p:cBhvr>
                                        <p:cTn id="126" dur="1" fill="hold">
                                          <p:stCondLst>
                                            <p:cond delay="0"/>
                                          </p:stCondLst>
                                        </p:cTn>
                                        <p:tgtEl>
                                          <p:spTgt spid="7"/>
                                        </p:tgtEl>
                                        <p:attrNameLst>
                                          <p:attrName>style.visibility</p:attrName>
                                        </p:attrNameLst>
                                      </p:cBhvr>
                                      <p:to>
                                        <p:strVal val="visible"/>
                                      </p:to>
                                    </p:set>
                                    <p:animEffect transition="in" filter="wipe(right)">
                                      <p:cBhvr>
                                        <p:cTn id="127" dur="500"/>
                                        <p:tgtEl>
                                          <p:spTgt spid="7"/>
                                        </p:tgtEl>
                                      </p:cBhvr>
                                    </p:animEffect>
                                  </p:childTnLst>
                                </p:cTn>
                              </p:par>
                              <p:par>
                                <p:cTn id="128" presetID="22" presetClass="entr" presetSubtype="1" fill="hold" nodeType="withEffect">
                                  <p:stCondLst>
                                    <p:cond delay="0"/>
                                  </p:stCondLst>
                                  <p:childTnLst>
                                    <p:set>
                                      <p:cBhvr>
                                        <p:cTn id="129" dur="1" fill="hold">
                                          <p:stCondLst>
                                            <p:cond delay="0"/>
                                          </p:stCondLst>
                                        </p:cTn>
                                        <p:tgtEl>
                                          <p:spTgt spid="5"/>
                                        </p:tgtEl>
                                        <p:attrNameLst>
                                          <p:attrName>style.visibility</p:attrName>
                                        </p:attrNameLst>
                                      </p:cBhvr>
                                      <p:to>
                                        <p:strVal val="visible"/>
                                      </p:to>
                                    </p:set>
                                    <p:animEffect transition="in" filter="wipe(up)">
                                      <p:cBhvr>
                                        <p:cTn id="130" dur="500"/>
                                        <p:tgtEl>
                                          <p:spTgt spid="5"/>
                                        </p:tgtEl>
                                      </p:cBhvr>
                                    </p:animEffect>
                                  </p:childTnLst>
                                </p:cTn>
                              </p:par>
                              <p:par>
                                <p:cTn id="131" presetID="22" presetClass="entr" presetSubtype="1" fill="hold" nodeType="withEffect">
                                  <p:stCondLst>
                                    <p:cond delay="0"/>
                                  </p:stCondLst>
                                  <p:childTnLst>
                                    <p:set>
                                      <p:cBhvr>
                                        <p:cTn id="132" dur="1" fill="hold">
                                          <p:stCondLst>
                                            <p:cond delay="0"/>
                                          </p:stCondLst>
                                        </p:cTn>
                                        <p:tgtEl>
                                          <p:spTgt spid="6"/>
                                        </p:tgtEl>
                                        <p:attrNameLst>
                                          <p:attrName>style.visibility</p:attrName>
                                        </p:attrNameLst>
                                      </p:cBhvr>
                                      <p:to>
                                        <p:strVal val="visible"/>
                                      </p:to>
                                    </p:set>
                                    <p:animEffect transition="in" filter="wipe(up)">
                                      <p:cBhvr>
                                        <p:cTn id="133" dur="500"/>
                                        <p:tgtEl>
                                          <p:spTgt spid="6"/>
                                        </p:tgtEl>
                                      </p:cBhvr>
                                    </p:animEffect>
                                  </p:childTnLst>
                                </p:cTn>
                              </p:par>
                            </p:childTnLst>
                          </p:cTn>
                        </p:par>
                        <p:par>
                          <p:cTn id="134" fill="hold">
                            <p:stCondLst>
                              <p:cond delay="14000"/>
                            </p:stCondLst>
                            <p:childTnLst>
                              <p:par>
                                <p:cTn id="135" presetID="10" presetClass="entr" presetSubtype="0" fill="hold" grpId="0" nodeType="afterEffect">
                                  <p:stCondLst>
                                    <p:cond delay="0"/>
                                  </p:stCondLst>
                                  <p:childTnLst>
                                    <p:set>
                                      <p:cBhvr>
                                        <p:cTn id="136" dur="1" fill="hold">
                                          <p:stCondLst>
                                            <p:cond delay="0"/>
                                          </p:stCondLst>
                                        </p:cTn>
                                        <p:tgtEl>
                                          <p:spTgt spid="39"/>
                                        </p:tgtEl>
                                        <p:attrNameLst>
                                          <p:attrName>style.visibility</p:attrName>
                                        </p:attrNameLst>
                                      </p:cBhvr>
                                      <p:to>
                                        <p:strVal val="visible"/>
                                      </p:to>
                                    </p:set>
                                    <p:animEffect transition="in" filter="fade">
                                      <p:cBhvr>
                                        <p:cTn id="137" dur="500"/>
                                        <p:tgtEl>
                                          <p:spTgt spid="39"/>
                                        </p:tgtEl>
                                      </p:cBhvr>
                                    </p:animEffect>
                                  </p:childTnLst>
                                </p:cTn>
                              </p:par>
                            </p:childTnLst>
                          </p:cTn>
                        </p:par>
                        <p:par>
                          <p:cTn id="138" fill="hold">
                            <p:stCondLst>
                              <p:cond delay="14500"/>
                            </p:stCondLst>
                            <p:childTnLst>
                              <p:par>
                                <p:cTn id="139" presetID="10" presetClass="entr" presetSubtype="0" fill="hold" grpId="0" nodeType="afterEffect">
                                  <p:stCondLst>
                                    <p:cond delay="0"/>
                                  </p:stCondLst>
                                  <p:childTnLst>
                                    <p:set>
                                      <p:cBhvr>
                                        <p:cTn id="140" dur="1" fill="hold">
                                          <p:stCondLst>
                                            <p:cond delay="0"/>
                                          </p:stCondLst>
                                        </p:cTn>
                                        <p:tgtEl>
                                          <p:spTgt spid="43"/>
                                        </p:tgtEl>
                                        <p:attrNameLst>
                                          <p:attrName>style.visibility</p:attrName>
                                        </p:attrNameLst>
                                      </p:cBhvr>
                                      <p:to>
                                        <p:strVal val="visible"/>
                                      </p:to>
                                    </p:set>
                                    <p:animEffect transition="in" filter="fade">
                                      <p:cBhvr>
                                        <p:cTn id="141" dur="500"/>
                                        <p:tgtEl>
                                          <p:spTgt spid="43"/>
                                        </p:tgtEl>
                                      </p:cBhvr>
                                    </p:animEffect>
                                  </p:childTnLst>
                                </p:cTn>
                              </p:par>
                            </p:childTnLst>
                          </p:cTn>
                        </p:par>
                        <p:par>
                          <p:cTn id="142" fill="hold">
                            <p:stCondLst>
                              <p:cond delay="15000"/>
                            </p:stCondLst>
                            <p:childTnLst>
                              <p:par>
                                <p:cTn id="143" presetID="10" presetClass="entr" presetSubtype="0" fill="hold" grpId="0" nodeType="afterEffect">
                                  <p:stCondLst>
                                    <p:cond delay="0"/>
                                  </p:stCondLst>
                                  <p:childTnLst>
                                    <p:set>
                                      <p:cBhvr>
                                        <p:cTn id="144" dur="1" fill="hold">
                                          <p:stCondLst>
                                            <p:cond delay="0"/>
                                          </p:stCondLst>
                                        </p:cTn>
                                        <p:tgtEl>
                                          <p:spTgt spid="44"/>
                                        </p:tgtEl>
                                        <p:attrNameLst>
                                          <p:attrName>style.visibility</p:attrName>
                                        </p:attrNameLst>
                                      </p:cBhvr>
                                      <p:to>
                                        <p:strVal val="visible"/>
                                      </p:to>
                                    </p:set>
                                    <p:animEffect transition="in" filter="fade">
                                      <p:cBhvr>
                                        <p:cTn id="145" dur="500"/>
                                        <p:tgtEl>
                                          <p:spTgt spid="44"/>
                                        </p:tgtEl>
                                      </p:cBhvr>
                                    </p:animEffect>
                                  </p:childTnLst>
                                </p:cTn>
                              </p:par>
                            </p:childTnLst>
                          </p:cTn>
                        </p:par>
                        <p:par>
                          <p:cTn id="146" fill="hold">
                            <p:stCondLst>
                              <p:cond delay="15500"/>
                            </p:stCondLst>
                            <p:childTnLst>
                              <p:par>
                                <p:cTn id="147" presetID="10" presetClass="entr" presetSubtype="0" fill="hold" grpId="0" nodeType="afterEffect">
                                  <p:stCondLst>
                                    <p:cond delay="0"/>
                                  </p:stCondLst>
                                  <p:childTnLst>
                                    <p:set>
                                      <p:cBhvr>
                                        <p:cTn id="148" dur="1" fill="hold">
                                          <p:stCondLst>
                                            <p:cond delay="0"/>
                                          </p:stCondLst>
                                        </p:cTn>
                                        <p:tgtEl>
                                          <p:spTgt spid="45"/>
                                        </p:tgtEl>
                                        <p:attrNameLst>
                                          <p:attrName>style.visibility</p:attrName>
                                        </p:attrNameLst>
                                      </p:cBhvr>
                                      <p:to>
                                        <p:strVal val="visible"/>
                                      </p:to>
                                    </p:set>
                                    <p:animEffect transition="in" filter="fade">
                                      <p:cBhvr>
                                        <p:cTn id="149" dur="500"/>
                                        <p:tgtEl>
                                          <p:spTgt spid="45"/>
                                        </p:tgtEl>
                                      </p:cBhvr>
                                    </p:animEffect>
                                  </p:childTnLst>
                                </p:cTn>
                              </p:par>
                            </p:childTnLst>
                          </p:cTn>
                        </p:par>
                        <p:par>
                          <p:cTn id="150" fill="hold">
                            <p:stCondLst>
                              <p:cond delay="16000"/>
                            </p:stCondLst>
                            <p:childTnLst>
                              <p:par>
                                <p:cTn id="151" presetID="22" presetClass="entr" presetSubtype="2" fill="hold" nodeType="afterEffect">
                                  <p:stCondLst>
                                    <p:cond delay="0"/>
                                  </p:stCondLst>
                                  <p:childTnLst>
                                    <p:set>
                                      <p:cBhvr>
                                        <p:cTn id="152" dur="1" fill="hold">
                                          <p:stCondLst>
                                            <p:cond delay="0"/>
                                          </p:stCondLst>
                                        </p:cTn>
                                        <p:tgtEl>
                                          <p:spTgt spid="8"/>
                                        </p:tgtEl>
                                        <p:attrNameLst>
                                          <p:attrName>style.visibility</p:attrName>
                                        </p:attrNameLst>
                                      </p:cBhvr>
                                      <p:to>
                                        <p:strVal val="visible"/>
                                      </p:to>
                                    </p:set>
                                    <p:animEffect transition="in" filter="wipe(right)">
                                      <p:cBhvr>
                                        <p:cTn id="153" dur="500"/>
                                        <p:tgtEl>
                                          <p:spTgt spid="8"/>
                                        </p:tgtEl>
                                      </p:cBhvr>
                                    </p:animEffect>
                                  </p:childTnLst>
                                </p:cTn>
                              </p:par>
                              <p:par>
                                <p:cTn id="154" presetID="22" presetClass="entr" presetSubtype="2" fill="hold" nodeType="withEffect">
                                  <p:stCondLst>
                                    <p:cond delay="0"/>
                                  </p:stCondLst>
                                  <p:childTnLst>
                                    <p:set>
                                      <p:cBhvr>
                                        <p:cTn id="155" dur="1" fill="hold">
                                          <p:stCondLst>
                                            <p:cond delay="0"/>
                                          </p:stCondLst>
                                        </p:cTn>
                                        <p:tgtEl>
                                          <p:spTgt spid="9"/>
                                        </p:tgtEl>
                                        <p:attrNameLst>
                                          <p:attrName>style.visibility</p:attrName>
                                        </p:attrNameLst>
                                      </p:cBhvr>
                                      <p:to>
                                        <p:strVal val="visible"/>
                                      </p:to>
                                    </p:set>
                                    <p:animEffect transition="in" filter="wipe(right)">
                                      <p:cBhvr>
                                        <p:cTn id="156" dur="500"/>
                                        <p:tgtEl>
                                          <p:spTgt spid="9"/>
                                        </p:tgtEl>
                                      </p:cBhvr>
                                    </p:animEffect>
                                  </p:childTnLst>
                                </p:cTn>
                              </p:par>
                            </p:childTnLst>
                          </p:cTn>
                        </p:par>
                        <p:par>
                          <p:cTn id="157" fill="hold">
                            <p:stCondLst>
                              <p:cond delay="16500"/>
                            </p:stCondLst>
                            <p:childTnLst>
                              <p:par>
                                <p:cTn id="158" presetID="10" presetClass="entr" presetSubtype="0" fill="hold" grpId="0" nodeType="afterEffect">
                                  <p:stCondLst>
                                    <p:cond delay="0"/>
                                  </p:stCondLst>
                                  <p:childTnLst>
                                    <p:set>
                                      <p:cBhvr>
                                        <p:cTn id="159" dur="1" fill="hold">
                                          <p:stCondLst>
                                            <p:cond delay="0"/>
                                          </p:stCondLst>
                                        </p:cTn>
                                        <p:tgtEl>
                                          <p:spTgt spid="42"/>
                                        </p:tgtEl>
                                        <p:attrNameLst>
                                          <p:attrName>style.visibility</p:attrName>
                                        </p:attrNameLst>
                                      </p:cBhvr>
                                      <p:to>
                                        <p:strVal val="visible"/>
                                      </p:to>
                                    </p:set>
                                    <p:animEffect transition="in" filter="fade">
                                      <p:cBhvr>
                                        <p:cTn id="160" dur="500"/>
                                        <p:tgtEl>
                                          <p:spTgt spid="42"/>
                                        </p:tgtEl>
                                      </p:cBhvr>
                                    </p:animEffect>
                                  </p:childTnLst>
                                </p:cTn>
                              </p:par>
                            </p:childTnLst>
                          </p:cTn>
                        </p:par>
                        <p:par>
                          <p:cTn id="161" fill="hold">
                            <p:stCondLst>
                              <p:cond delay="17000"/>
                            </p:stCondLst>
                            <p:childTnLst>
                              <p:par>
                                <p:cTn id="162" presetID="10" presetClass="entr" presetSubtype="0" fill="hold" grpId="0" nodeType="afterEffect">
                                  <p:stCondLst>
                                    <p:cond delay="0"/>
                                  </p:stCondLst>
                                  <p:childTnLst>
                                    <p:set>
                                      <p:cBhvr>
                                        <p:cTn id="163" dur="1" fill="hold">
                                          <p:stCondLst>
                                            <p:cond delay="0"/>
                                          </p:stCondLst>
                                        </p:cTn>
                                        <p:tgtEl>
                                          <p:spTgt spid="40"/>
                                        </p:tgtEl>
                                        <p:attrNameLst>
                                          <p:attrName>style.visibility</p:attrName>
                                        </p:attrNameLst>
                                      </p:cBhvr>
                                      <p:to>
                                        <p:strVal val="visible"/>
                                      </p:to>
                                    </p:set>
                                    <p:animEffect transition="in" filter="fade">
                                      <p:cBhvr>
                                        <p:cTn id="164" dur="500"/>
                                        <p:tgtEl>
                                          <p:spTgt spid="40"/>
                                        </p:tgtEl>
                                      </p:cBhvr>
                                    </p:animEffect>
                                  </p:childTnLst>
                                </p:cTn>
                              </p:par>
                            </p:childTnLst>
                          </p:cTn>
                        </p:par>
                        <p:par>
                          <p:cTn id="165" fill="hold">
                            <p:stCondLst>
                              <p:cond delay="17500"/>
                            </p:stCondLst>
                            <p:childTnLst>
                              <p:par>
                                <p:cTn id="166" presetID="10" presetClass="entr" presetSubtype="0" fill="hold" grpId="0" nodeType="afterEffect">
                                  <p:stCondLst>
                                    <p:cond delay="0"/>
                                  </p:stCondLst>
                                  <p:childTnLst>
                                    <p:set>
                                      <p:cBhvr>
                                        <p:cTn id="167" dur="1" fill="hold">
                                          <p:stCondLst>
                                            <p:cond delay="0"/>
                                          </p:stCondLst>
                                        </p:cTn>
                                        <p:tgtEl>
                                          <p:spTgt spid="41"/>
                                        </p:tgtEl>
                                        <p:attrNameLst>
                                          <p:attrName>style.visibility</p:attrName>
                                        </p:attrNameLst>
                                      </p:cBhvr>
                                      <p:to>
                                        <p:strVal val="visible"/>
                                      </p:to>
                                    </p:set>
                                    <p:animEffect transition="in" filter="fade">
                                      <p:cBhvr>
                                        <p:cTn id="168"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p:bldP spid="40" grpId="0"/>
      <p:bldP spid="41" grpId="0"/>
      <p:bldP spid="42" grpId="0"/>
      <p:bldP spid="43" grpId="0"/>
      <p:bldP spid="44" grpId="0"/>
      <p:bldP spid="45" grpId="0"/>
    </p:bld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1"/>
          <p:cNvSpPr/>
          <p:nvPr/>
        </p:nvSpPr>
        <p:spPr bwMode="auto">
          <a:xfrm>
            <a:off x="3808413" y="3970338"/>
            <a:ext cx="2216150" cy="2265362"/>
          </a:xfrm>
          <a:custGeom>
            <a:avLst/>
            <a:gdLst>
              <a:gd name="T0" fmla="*/ 83 w 138"/>
              <a:gd name="T1" fmla="*/ 0 h 141"/>
              <a:gd name="T2" fmla="*/ 60 w 138"/>
              <a:gd name="T3" fmla="*/ 0 h 141"/>
              <a:gd name="T4" fmla="*/ 0 w 138"/>
              <a:gd name="T5" fmla="*/ 61 h 141"/>
              <a:gd name="T6" fmla="*/ 80 w 138"/>
              <a:gd name="T7" fmla="*/ 141 h 141"/>
              <a:gd name="T8" fmla="*/ 138 w 138"/>
              <a:gd name="T9" fmla="*/ 83 h 141"/>
              <a:gd name="T10" fmla="*/ 138 w 138"/>
              <a:gd name="T11" fmla="*/ 56 h 141"/>
              <a:gd name="T12" fmla="*/ 83 w 138"/>
              <a:gd name="T13" fmla="*/ 0 h 141"/>
            </a:gdLst>
            <a:ahLst/>
            <a:cxnLst>
              <a:cxn ang="0">
                <a:pos x="T0" y="T1"/>
              </a:cxn>
              <a:cxn ang="0">
                <a:pos x="T2" y="T3"/>
              </a:cxn>
              <a:cxn ang="0">
                <a:pos x="T4" y="T5"/>
              </a:cxn>
              <a:cxn ang="0">
                <a:pos x="T6" y="T7"/>
              </a:cxn>
              <a:cxn ang="0">
                <a:pos x="T8" y="T9"/>
              </a:cxn>
              <a:cxn ang="0">
                <a:pos x="T10" y="T11"/>
              </a:cxn>
              <a:cxn ang="0">
                <a:pos x="T12" y="T13"/>
              </a:cxn>
            </a:cxnLst>
            <a:rect l="0" t="0" r="r" b="b"/>
            <a:pathLst>
              <a:path w="138" h="141">
                <a:moveTo>
                  <a:pt x="83" y="0"/>
                </a:moveTo>
                <a:cubicBezTo>
                  <a:pt x="60" y="0"/>
                  <a:pt x="60" y="0"/>
                  <a:pt x="60" y="0"/>
                </a:cubicBezTo>
                <a:cubicBezTo>
                  <a:pt x="0" y="61"/>
                  <a:pt x="0" y="61"/>
                  <a:pt x="0" y="61"/>
                </a:cubicBezTo>
                <a:cubicBezTo>
                  <a:pt x="80" y="141"/>
                  <a:pt x="80" y="141"/>
                  <a:pt x="80" y="141"/>
                </a:cubicBezTo>
                <a:cubicBezTo>
                  <a:pt x="138" y="83"/>
                  <a:pt x="138" y="83"/>
                  <a:pt x="138" y="83"/>
                </a:cubicBezTo>
                <a:cubicBezTo>
                  <a:pt x="138" y="56"/>
                  <a:pt x="138" y="56"/>
                  <a:pt x="138" y="56"/>
                </a:cubicBezTo>
                <a:cubicBezTo>
                  <a:pt x="108" y="54"/>
                  <a:pt x="85" y="30"/>
                  <a:pt x="83" y="0"/>
                </a:cubicBezTo>
                <a:close/>
              </a:path>
            </a:pathLst>
          </a:custGeom>
          <a:solidFill>
            <a:schemeClr val="accent3"/>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 name="Freeform 2"/>
          <p:cNvSpPr/>
          <p:nvPr/>
        </p:nvSpPr>
        <p:spPr bwMode="auto">
          <a:xfrm>
            <a:off x="3776663" y="1608138"/>
            <a:ext cx="2279650" cy="2216150"/>
          </a:xfrm>
          <a:custGeom>
            <a:avLst/>
            <a:gdLst>
              <a:gd name="T0" fmla="*/ 2279651 w 142"/>
              <a:gd name="T1" fmla="*/ 1332902 h 138"/>
              <a:gd name="T2" fmla="*/ 2279651 w 142"/>
              <a:gd name="T3" fmla="*/ 979603 h 138"/>
              <a:gd name="T4" fmla="*/ 1300364 w 142"/>
              <a:gd name="T5" fmla="*/ 0 h 138"/>
              <a:gd name="T6" fmla="*/ 0 w 142"/>
              <a:gd name="T7" fmla="*/ 1300784 h 138"/>
              <a:gd name="T8" fmla="*/ 931125 w 142"/>
              <a:gd name="T9" fmla="*/ 2216151 h 138"/>
              <a:gd name="T10" fmla="*/ 1380634 w 142"/>
              <a:gd name="T11" fmla="*/ 2216151 h 138"/>
              <a:gd name="T12" fmla="*/ 2279651 w 142"/>
              <a:gd name="T13" fmla="*/ 1332902 h 138"/>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42" h="138">
                <a:moveTo>
                  <a:pt x="142" y="83"/>
                </a:moveTo>
                <a:cubicBezTo>
                  <a:pt x="142" y="61"/>
                  <a:pt x="142" y="61"/>
                  <a:pt x="142" y="61"/>
                </a:cubicBezTo>
                <a:cubicBezTo>
                  <a:pt x="81" y="0"/>
                  <a:pt x="81" y="0"/>
                  <a:pt x="81" y="0"/>
                </a:cubicBezTo>
                <a:cubicBezTo>
                  <a:pt x="0" y="81"/>
                  <a:pt x="0" y="81"/>
                  <a:pt x="0" y="81"/>
                </a:cubicBezTo>
                <a:cubicBezTo>
                  <a:pt x="58" y="138"/>
                  <a:pt x="58" y="138"/>
                  <a:pt x="58" y="138"/>
                </a:cubicBezTo>
                <a:cubicBezTo>
                  <a:pt x="86" y="138"/>
                  <a:pt x="86" y="138"/>
                  <a:pt x="86" y="138"/>
                </a:cubicBezTo>
                <a:cubicBezTo>
                  <a:pt x="88" y="109"/>
                  <a:pt x="112" y="85"/>
                  <a:pt x="142" y="83"/>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3"/>
          <p:cNvSpPr/>
          <p:nvPr/>
        </p:nvSpPr>
        <p:spPr bwMode="auto">
          <a:xfrm>
            <a:off x="6184900" y="1592263"/>
            <a:ext cx="2214563" cy="2263775"/>
          </a:xfrm>
          <a:custGeom>
            <a:avLst/>
            <a:gdLst>
              <a:gd name="T0" fmla="*/ 882404 w 138"/>
              <a:gd name="T1" fmla="*/ 2264833 h 141"/>
              <a:gd name="T2" fmla="*/ 1251410 w 138"/>
              <a:gd name="T3" fmla="*/ 2264833 h 141"/>
              <a:gd name="T4" fmla="*/ 2214033 w 138"/>
              <a:gd name="T5" fmla="*/ 1285012 h 141"/>
              <a:gd name="T6" fmla="*/ 930536 w 138"/>
              <a:gd name="T7" fmla="*/ 0 h 141"/>
              <a:gd name="T8" fmla="*/ 0 w 138"/>
              <a:gd name="T9" fmla="*/ 915571 h 141"/>
              <a:gd name="T10" fmla="*/ 0 w 138"/>
              <a:gd name="T11" fmla="*/ 1365325 h 141"/>
              <a:gd name="T12" fmla="*/ 882404 w 138"/>
              <a:gd name="T13" fmla="*/ 2264833 h 141"/>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141">
                <a:moveTo>
                  <a:pt x="55" y="141"/>
                </a:moveTo>
                <a:cubicBezTo>
                  <a:pt x="78" y="141"/>
                  <a:pt x="78" y="141"/>
                  <a:pt x="78" y="141"/>
                </a:cubicBezTo>
                <a:cubicBezTo>
                  <a:pt x="138" y="80"/>
                  <a:pt x="138" y="80"/>
                  <a:pt x="138" y="80"/>
                </a:cubicBezTo>
                <a:cubicBezTo>
                  <a:pt x="58" y="0"/>
                  <a:pt x="58" y="0"/>
                  <a:pt x="58" y="0"/>
                </a:cubicBezTo>
                <a:cubicBezTo>
                  <a:pt x="0" y="57"/>
                  <a:pt x="0" y="57"/>
                  <a:pt x="0" y="57"/>
                </a:cubicBezTo>
                <a:cubicBezTo>
                  <a:pt x="0" y="85"/>
                  <a:pt x="0" y="85"/>
                  <a:pt x="0" y="85"/>
                </a:cubicBezTo>
                <a:cubicBezTo>
                  <a:pt x="30" y="87"/>
                  <a:pt x="53" y="111"/>
                  <a:pt x="55" y="141"/>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 name="Freeform 4"/>
          <p:cNvSpPr/>
          <p:nvPr/>
        </p:nvSpPr>
        <p:spPr bwMode="auto">
          <a:xfrm>
            <a:off x="6151563" y="3986213"/>
            <a:ext cx="2281237" cy="2232025"/>
          </a:xfrm>
          <a:custGeom>
            <a:avLst/>
            <a:gdLst>
              <a:gd name="T0" fmla="*/ 0 w 142"/>
              <a:gd name="T1" fmla="*/ 56 h 139"/>
              <a:gd name="T2" fmla="*/ 0 w 142"/>
              <a:gd name="T3" fmla="*/ 78 h 139"/>
              <a:gd name="T4" fmla="*/ 61 w 142"/>
              <a:gd name="T5" fmla="*/ 139 h 139"/>
              <a:gd name="T6" fmla="*/ 142 w 142"/>
              <a:gd name="T7" fmla="*/ 58 h 139"/>
              <a:gd name="T8" fmla="*/ 84 w 142"/>
              <a:gd name="T9" fmla="*/ 0 h 139"/>
              <a:gd name="T10" fmla="*/ 56 w 142"/>
              <a:gd name="T11" fmla="*/ 0 h 139"/>
              <a:gd name="T12" fmla="*/ 0 w 142"/>
              <a:gd name="T13" fmla="*/ 56 h 139"/>
            </a:gdLst>
            <a:ahLst/>
            <a:cxnLst>
              <a:cxn ang="0">
                <a:pos x="T0" y="T1"/>
              </a:cxn>
              <a:cxn ang="0">
                <a:pos x="T2" y="T3"/>
              </a:cxn>
              <a:cxn ang="0">
                <a:pos x="T4" y="T5"/>
              </a:cxn>
              <a:cxn ang="0">
                <a:pos x="T6" y="T7"/>
              </a:cxn>
              <a:cxn ang="0">
                <a:pos x="T8" y="T9"/>
              </a:cxn>
              <a:cxn ang="0">
                <a:pos x="T10" y="T11"/>
              </a:cxn>
              <a:cxn ang="0">
                <a:pos x="T12" y="T13"/>
              </a:cxn>
            </a:cxnLst>
            <a:rect l="0" t="0" r="r" b="b"/>
            <a:pathLst>
              <a:path w="142" h="139">
                <a:moveTo>
                  <a:pt x="0" y="56"/>
                </a:moveTo>
                <a:cubicBezTo>
                  <a:pt x="0" y="78"/>
                  <a:pt x="0" y="78"/>
                  <a:pt x="0" y="78"/>
                </a:cubicBezTo>
                <a:cubicBezTo>
                  <a:pt x="61" y="139"/>
                  <a:pt x="61" y="139"/>
                  <a:pt x="61" y="139"/>
                </a:cubicBezTo>
                <a:cubicBezTo>
                  <a:pt x="142" y="58"/>
                  <a:pt x="142" y="58"/>
                  <a:pt x="142" y="58"/>
                </a:cubicBezTo>
                <a:cubicBezTo>
                  <a:pt x="84" y="0"/>
                  <a:pt x="84" y="0"/>
                  <a:pt x="84" y="0"/>
                </a:cubicBezTo>
                <a:cubicBezTo>
                  <a:pt x="56" y="0"/>
                  <a:pt x="56" y="0"/>
                  <a:pt x="56" y="0"/>
                </a:cubicBezTo>
                <a:cubicBezTo>
                  <a:pt x="54" y="30"/>
                  <a:pt x="30" y="54"/>
                  <a:pt x="0" y="56"/>
                </a:cubicBezTo>
                <a:close/>
              </a:path>
            </a:pathLst>
          </a:custGeom>
          <a:solidFill>
            <a:schemeClr val="accent4"/>
          </a:solidFill>
          <a:ln>
            <a:noFill/>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TextBox 5"/>
          <p:cNvSpPr txBox="1"/>
          <p:nvPr/>
        </p:nvSpPr>
        <p:spPr>
          <a:xfrm>
            <a:off x="4505325" y="2732088"/>
            <a:ext cx="908050"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Political</a:t>
            </a:r>
            <a:endParaRPr kumimoji="0" lang="id-ID"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7" name="TextBox 6"/>
          <p:cNvSpPr txBox="1"/>
          <p:nvPr/>
        </p:nvSpPr>
        <p:spPr>
          <a:xfrm>
            <a:off x="6630988" y="2765425"/>
            <a:ext cx="1084262"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Economic</a:t>
            </a:r>
            <a:endParaRPr kumimoji="0" lang="id-ID"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8" name="TextBox 7"/>
          <p:cNvSpPr txBox="1"/>
          <p:nvPr/>
        </p:nvSpPr>
        <p:spPr>
          <a:xfrm>
            <a:off x="4591050" y="5130800"/>
            <a:ext cx="738188"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Social</a:t>
            </a:r>
            <a:endParaRPr kumimoji="0" lang="id-ID"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9" name="TextBox 8"/>
          <p:cNvSpPr txBox="1"/>
          <p:nvPr/>
        </p:nvSpPr>
        <p:spPr>
          <a:xfrm>
            <a:off x="6454775" y="5162550"/>
            <a:ext cx="1438275" cy="3175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Technological</a:t>
            </a:r>
            <a:endParaRPr kumimoji="0" lang="id-ID" sz="1465"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10" name="Freeform 124"/>
          <p:cNvSpPr>
            <a:spLocks noEditPoints="1"/>
          </p:cNvSpPr>
          <p:nvPr/>
        </p:nvSpPr>
        <p:spPr bwMode="auto">
          <a:xfrm>
            <a:off x="4757738" y="2312988"/>
            <a:ext cx="404812" cy="393700"/>
          </a:xfrm>
          <a:custGeom>
            <a:avLst/>
            <a:gdLst>
              <a:gd name="T0" fmla="*/ 5543 w 73"/>
              <a:gd name="T1" fmla="*/ 109801 h 68"/>
              <a:gd name="T2" fmla="*/ 205106 w 73"/>
              <a:gd name="T3" fmla="*/ 5779 h 68"/>
              <a:gd name="T4" fmla="*/ 399125 w 73"/>
              <a:gd name="T5" fmla="*/ 121359 h 68"/>
              <a:gd name="T6" fmla="*/ 199562 w 73"/>
              <a:gd name="T7" fmla="*/ 23116 h 68"/>
              <a:gd name="T8" fmla="*/ 5543 w 73"/>
              <a:gd name="T9" fmla="*/ 127138 h 68"/>
              <a:gd name="T10" fmla="*/ 205106 w 73"/>
              <a:gd name="T11" fmla="*/ 34674 h 68"/>
              <a:gd name="T12" fmla="*/ 365864 w 73"/>
              <a:gd name="T13" fmla="*/ 127138 h 68"/>
              <a:gd name="T14" fmla="*/ 44347 w 73"/>
              <a:gd name="T15" fmla="*/ 127138 h 68"/>
              <a:gd name="T16" fmla="*/ 38804 w 73"/>
              <a:gd name="T17" fmla="*/ 121359 h 68"/>
              <a:gd name="T18" fmla="*/ 205106 w 73"/>
              <a:gd name="T19" fmla="*/ 34674 h 68"/>
              <a:gd name="T20" fmla="*/ 199562 w 73"/>
              <a:gd name="T21" fmla="*/ 46232 h 68"/>
              <a:gd name="T22" fmla="*/ 332604 w 73"/>
              <a:gd name="T23" fmla="*/ 115580 h 68"/>
              <a:gd name="T24" fmla="*/ 404668 w 73"/>
              <a:gd name="T25" fmla="*/ 387192 h 68"/>
              <a:gd name="T26" fmla="*/ 5543 w 73"/>
              <a:gd name="T27" fmla="*/ 392971 h 68"/>
              <a:gd name="T28" fmla="*/ 0 w 73"/>
              <a:gd name="T29" fmla="*/ 352518 h 68"/>
              <a:gd name="T30" fmla="*/ 22174 w 73"/>
              <a:gd name="T31" fmla="*/ 340960 h 68"/>
              <a:gd name="T32" fmla="*/ 33260 w 73"/>
              <a:gd name="T33" fmla="*/ 323623 h 68"/>
              <a:gd name="T34" fmla="*/ 66521 w 73"/>
              <a:gd name="T35" fmla="*/ 150254 h 68"/>
              <a:gd name="T36" fmla="*/ 38804 w 73"/>
              <a:gd name="T37" fmla="*/ 144475 h 68"/>
              <a:gd name="T38" fmla="*/ 72064 w 73"/>
              <a:gd name="T39" fmla="*/ 138696 h 68"/>
              <a:gd name="T40" fmla="*/ 149672 w 73"/>
              <a:gd name="T41" fmla="*/ 138696 h 68"/>
              <a:gd name="T42" fmla="*/ 227279 w 73"/>
              <a:gd name="T43" fmla="*/ 138696 h 68"/>
              <a:gd name="T44" fmla="*/ 310430 w 73"/>
              <a:gd name="T45" fmla="*/ 138696 h 68"/>
              <a:gd name="T46" fmla="*/ 360321 w 73"/>
              <a:gd name="T47" fmla="*/ 138696 h 68"/>
              <a:gd name="T48" fmla="*/ 360321 w 73"/>
              <a:gd name="T49" fmla="*/ 150254 h 68"/>
              <a:gd name="T50" fmla="*/ 343691 w 73"/>
              <a:gd name="T51" fmla="*/ 323623 h 68"/>
              <a:gd name="T52" fmla="*/ 376951 w 73"/>
              <a:gd name="T53" fmla="*/ 335181 h 68"/>
              <a:gd name="T54" fmla="*/ 393581 w 73"/>
              <a:gd name="T55" fmla="*/ 340960 h 68"/>
              <a:gd name="T56" fmla="*/ 266083 w 73"/>
              <a:gd name="T57" fmla="*/ 323623 h 68"/>
              <a:gd name="T58" fmla="*/ 304887 w 73"/>
              <a:gd name="T59" fmla="*/ 150254 h 68"/>
              <a:gd name="T60" fmla="*/ 266083 w 73"/>
              <a:gd name="T61" fmla="*/ 323623 h 68"/>
              <a:gd name="T62" fmla="*/ 221736 w 73"/>
              <a:gd name="T63" fmla="*/ 323623 h 68"/>
              <a:gd name="T64" fmla="*/ 182932 w 73"/>
              <a:gd name="T65" fmla="*/ 150254 h 68"/>
              <a:gd name="T66" fmla="*/ 105325 w 73"/>
              <a:gd name="T67" fmla="*/ 323623 h 68"/>
              <a:gd name="T68" fmla="*/ 144128 w 73"/>
              <a:gd name="T69" fmla="*/ 150254 h 68"/>
              <a:gd name="T70" fmla="*/ 105325 w 73"/>
              <a:gd name="T71" fmla="*/ 323623 h 68"/>
              <a:gd name="T72" fmla="*/ 360321 w 73"/>
              <a:gd name="T73" fmla="*/ 340960 h 68"/>
              <a:gd name="T74" fmla="*/ 38804 w 73"/>
              <a:gd name="T75" fmla="*/ 340960 h 68"/>
              <a:gd name="T76" fmla="*/ 371408 w 73"/>
              <a:gd name="T77" fmla="*/ 358297 h 68"/>
              <a:gd name="T78" fmla="*/ 16630 w 73"/>
              <a:gd name="T79" fmla="*/ 358297 h 68"/>
              <a:gd name="T80" fmla="*/ 388038 w 73"/>
              <a:gd name="T81" fmla="*/ 375634 h 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73" h="68">
                <a:moveTo>
                  <a:pt x="0" y="21"/>
                </a:moveTo>
                <a:cubicBezTo>
                  <a:pt x="0" y="20"/>
                  <a:pt x="0" y="19"/>
                  <a:pt x="1" y="19"/>
                </a:cubicBezTo>
                <a:cubicBezTo>
                  <a:pt x="36" y="1"/>
                  <a:pt x="36" y="1"/>
                  <a:pt x="36" y="1"/>
                </a:cubicBezTo>
                <a:cubicBezTo>
                  <a:pt x="36" y="0"/>
                  <a:pt x="36" y="0"/>
                  <a:pt x="37" y="1"/>
                </a:cubicBezTo>
                <a:cubicBezTo>
                  <a:pt x="72" y="19"/>
                  <a:pt x="72" y="19"/>
                  <a:pt x="72" y="19"/>
                </a:cubicBezTo>
                <a:cubicBezTo>
                  <a:pt x="73" y="19"/>
                  <a:pt x="73" y="20"/>
                  <a:pt x="72" y="21"/>
                </a:cubicBezTo>
                <a:cubicBezTo>
                  <a:pt x="72" y="22"/>
                  <a:pt x="71" y="22"/>
                  <a:pt x="70" y="21"/>
                </a:cubicBezTo>
                <a:cubicBezTo>
                  <a:pt x="36" y="4"/>
                  <a:pt x="36" y="4"/>
                  <a:pt x="36" y="4"/>
                </a:cubicBezTo>
                <a:cubicBezTo>
                  <a:pt x="2" y="21"/>
                  <a:pt x="2" y="21"/>
                  <a:pt x="2" y="21"/>
                </a:cubicBezTo>
                <a:cubicBezTo>
                  <a:pt x="2" y="22"/>
                  <a:pt x="2" y="22"/>
                  <a:pt x="1" y="22"/>
                </a:cubicBezTo>
                <a:cubicBezTo>
                  <a:pt x="1" y="22"/>
                  <a:pt x="0" y="21"/>
                  <a:pt x="0" y="21"/>
                </a:cubicBezTo>
                <a:close/>
                <a:moveTo>
                  <a:pt x="37" y="6"/>
                </a:moveTo>
                <a:cubicBezTo>
                  <a:pt x="65" y="21"/>
                  <a:pt x="65" y="21"/>
                  <a:pt x="65" y="21"/>
                </a:cubicBezTo>
                <a:cubicBezTo>
                  <a:pt x="65" y="21"/>
                  <a:pt x="66" y="21"/>
                  <a:pt x="66" y="22"/>
                </a:cubicBezTo>
                <a:cubicBezTo>
                  <a:pt x="65" y="22"/>
                  <a:pt x="65" y="22"/>
                  <a:pt x="65" y="22"/>
                </a:cubicBezTo>
                <a:cubicBezTo>
                  <a:pt x="8" y="22"/>
                  <a:pt x="8" y="22"/>
                  <a:pt x="8" y="22"/>
                </a:cubicBezTo>
                <a:cubicBezTo>
                  <a:pt x="7" y="22"/>
                  <a:pt x="7" y="22"/>
                  <a:pt x="7" y="22"/>
                </a:cubicBezTo>
                <a:cubicBezTo>
                  <a:pt x="7" y="21"/>
                  <a:pt x="7" y="21"/>
                  <a:pt x="7" y="21"/>
                </a:cubicBezTo>
                <a:cubicBezTo>
                  <a:pt x="36" y="6"/>
                  <a:pt x="36" y="6"/>
                  <a:pt x="36" y="6"/>
                </a:cubicBezTo>
                <a:cubicBezTo>
                  <a:pt x="36" y="6"/>
                  <a:pt x="36" y="6"/>
                  <a:pt x="37" y="6"/>
                </a:cubicBezTo>
                <a:close/>
                <a:moveTo>
                  <a:pt x="60" y="20"/>
                </a:moveTo>
                <a:cubicBezTo>
                  <a:pt x="36" y="8"/>
                  <a:pt x="36" y="8"/>
                  <a:pt x="36" y="8"/>
                </a:cubicBezTo>
                <a:cubicBezTo>
                  <a:pt x="12" y="20"/>
                  <a:pt x="12" y="20"/>
                  <a:pt x="12" y="20"/>
                </a:cubicBezTo>
                <a:lnTo>
                  <a:pt x="60" y="20"/>
                </a:lnTo>
                <a:close/>
                <a:moveTo>
                  <a:pt x="73" y="61"/>
                </a:moveTo>
                <a:cubicBezTo>
                  <a:pt x="73" y="67"/>
                  <a:pt x="73" y="67"/>
                  <a:pt x="73" y="67"/>
                </a:cubicBezTo>
                <a:cubicBezTo>
                  <a:pt x="73" y="67"/>
                  <a:pt x="72" y="68"/>
                  <a:pt x="71" y="68"/>
                </a:cubicBezTo>
                <a:cubicBezTo>
                  <a:pt x="1" y="68"/>
                  <a:pt x="1" y="68"/>
                  <a:pt x="1" y="68"/>
                </a:cubicBezTo>
                <a:cubicBezTo>
                  <a:pt x="1" y="68"/>
                  <a:pt x="0" y="67"/>
                  <a:pt x="0" y="67"/>
                </a:cubicBezTo>
                <a:cubicBezTo>
                  <a:pt x="0" y="61"/>
                  <a:pt x="0" y="61"/>
                  <a:pt x="0" y="61"/>
                </a:cubicBezTo>
                <a:cubicBezTo>
                  <a:pt x="0" y="60"/>
                  <a:pt x="1" y="59"/>
                  <a:pt x="1" y="59"/>
                </a:cubicBezTo>
                <a:cubicBezTo>
                  <a:pt x="4" y="59"/>
                  <a:pt x="4" y="59"/>
                  <a:pt x="4" y="59"/>
                </a:cubicBezTo>
                <a:cubicBezTo>
                  <a:pt x="4" y="58"/>
                  <a:pt x="4" y="58"/>
                  <a:pt x="4" y="58"/>
                </a:cubicBezTo>
                <a:cubicBezTo>
                  <a:pt x="4" y="57"/>
                  <a:pt x="5" y="56"/>
                  <a:pt x="6" y="56"/>
                </a:cubicBezTo>
                <a:cubicBezTo>
                  <a:pt x="12" y="56"/>
                  <a:pt x="12" y="56"/>
                  <a:pt x="12" y="56"/>
                </a:cubicBezTo>
                <a:cubicBezTo>
                  <a:pt x="12" y="26"/>
                  <a:pt x="12" y="26"/>
                  <a:pt x="12" y="26"/>
                </a:cubicBezTo>
                <a:cubicBezTo>
                  <a:pt x="8" y="26"/>
                  <a:pt x="8" y="26"/>
                  <a:pt x="8" y="26"/>
                </a:cubicBezTo>
                <a:cubicBezTo>
                  <a:pt x="7" y="26"/>
                  <a:pt x="7" y="26"/>
                  <a:pt x="7" y="25"/>
                </a:cubicBezTo>
                <a:cubicBezTo>
                  <a:pt x="7" y="25"/>
                  <a:pt x="7" y="24"/>
                  <a:pt x="8" y="24"/>
                </a:cubicBezTo>
                <a:cubicBezTo>
                  <a:pt x="13" y="24"/>
                  <a:pt x="13" y="24"/>
                  <a:pt x="13" y="24"/>
                </a:cubicBezTo>
                <a:cubicBezTo>
                  <a:pt x="18" y="24"/>
                  <a:pt x="18" y="24"/>
                  <a:pt x="18" y="24"/>
                </a:cubicBezTo>
                <a:cubicBezTo>
                  <a:pt x="27" y="24"/>
                  <a:pt x="27" y="24"/>
                  <a:pt x="27" y="24"/>
                </a:cubicBezTo>
                <a:cubicBezTo>
                  <a:pt x="32" y="24"/>
                  <a:pt x="32" y="24"/>
                  <a:pt x="32" y="24"/>
                </a:cubicBezTo>
                <a:cubicBezTo>
                  <a:pt x="41" y="24"/>
                  <a:pt x="41" y="24"/>
                  <a:pt x="41" y="24"/>
                </a:cubicBezTo>
                <a:cubicBezTo>
                  <a:pt x="47" y="24"/>
                  <a:pt x="47" y="24"/>
                  <a:pt x="47" y="24"/>
                </a:cubicBezTo>
                <a:cubicBezTo>
                  <a:pt x="56" y="24"/>
                  <a:pt x="56" y="24"/>
                  <a:pt x="56" y="24"/>
                </a:cubicBezTo>
                <a:cubicBezTo>
                  <a:pt x="61" y="24"/>
                  <a:pt x="61" y="24"/>
                  <a:pt x="61" y="24"/>
                </a:cubicBezTo>
                <a:cubicBezTo>
                  <a:pt x="65" y="24"/>
                  <a:pt x="65" y="24"/>
                  <a:pt x="65" y="24"/>
                </a:cubicBezTo>
                <a:cubicBezTo>
                  <a:pt x="65" y="24"/>
                  <a:pt x="66" y="25"/>
                  <a:pt x="66" y="25"/>
                </a:cubicBezTo>
                <a:cubicBezTo>
                  <a:pt x="66" y="26"/>
                  <a:pt x="65" y="26"/>
                  <a:pt x="65" y="26"/>
                </a:cubicBezTo>
                <a:cubicBezTo>
                  <a:pt x="62" y="26"/>
                  <a:pt x="62" y="26"/>
                  <a:pt x="62" y="26"/>
                </a:cubicBezTo>
                <a:cubicBezTo>
                  <a:pt x="62" y="56"/>
                  <a:pt x="62" y="56"/>
                  <a:pt x="62" y="56"/>
                </a:cubicBezTo>
                <a:cubicBezTo>
                  <a:pt x="67" y="56"/>
                  <a:pt x="67" y="56"/>
                  <a:pt x="67" y="56"/>
                </a:cubicBezTo>
                <a:cubicBezTo>
                  <a:pt x="68" y="56"/>
                  <a:pt x="68" y="57"/>
                  <a:pt x="68" y="58"/>
                </a:cubicBezTo>
                <a:cubicBezTo>
                  <a:pt x="68" y="59"/>
                  <a:pt x="68" y="59"/>
                  <a:pt x="68" y="59"/>
                </a:cubicBezTo>
                <a:cubicBezTo>
                  <a:pt x="71" y="59"/>
                  <a:pt x="71" y="59"/>
                  <a:pt x="71" y="59"/>
                </a:cubicBezTo>
                <a:cubicBezTo>
                  <a:pt x="72" y="59"/>
                  <a:pt x="73" y="60"/>
                  <a:pt x="73" y="61"/>
                </a:cubicBezTo>
                <a:close/>
                <a:moveTo>
                  <a:pt x="48" y="56"/>
                </a:moveTo>
                <a:cubicBezTo>
                  <a:pt x="55" y="56"/>
                  <a:pt x="55" y="56"/>
                  <a:pt x="55" y="56"/>
                </a:cubicBezTo>
                <a:cubicBezTo>
                  <a:pt x="55" y="26"/>
                  <a:pt x="55" y="26"/>
                  <a:pt x="55" y="26"/>
                </a:cubicBezTo>
                <a:cubicBezTo>
                  <a:pt x="48" y="26"/>
                  <a:pt x="48" y="26"/>
                  <a:pt x="48" y="26"/>
                </a:cubicBezTo>
                <a:lnTo>
                  <a:pt x="48" y="56"/>
                </a:lnTo>
                <a:close/>
                <a:moveTo>
                  <a:pt x="33" y="56"/>
                </a:moveTo>
                <a:cubicBezTo>
                  <a:pt x="40" y="56"/>
                  <a:pt x="40" y="56"/>
                  <a:pt x="40" y="56"/>
                </a:cubicBezTo>
                <a:cubicBezTo>
                  <a:pt x="40" y="26"/>
                  <a:pt x="40" y="26"/>
                  <a:pt x="40" y="26"/>
                </a:cubicBezTo>
                <a:cubicBezTo>
                  <a:pt x="33" y="26"/>
                  <a:pt x="33" y="26"/>
                  <a:pt x="33" y="26"/>
                </a:cubicBezTo>
                <a:lnTo>
                  <a:pt x="33" y="56"/>
                </a:lnTo>
                <a:close/>
                <a:moveTo>
                  <a:pt x="19" y="56"/>
                </a:moveTo>
                <a:cubicBezTo>
                  <a:pt x="26" y="56"/>
                  <a:pt x="26" y="56"/>
                  <a:pt x="26" y="56"/>
                </a:cubicBezTo>
                <a:cubicBezTo>
                  <a:pt x="26" y="26"/>
                  <a:pt x="26" y="26"/>
                  <a:pt x="26" y="26"/>
                </a:cubicBezTo>
                <a:cubicBezTo>
                  <a:pt x="19" y="26"/>
                  <a:pt x="19" y="26"/>
                  <a:pt x="19" y="26"/>
                </a:cubicBezTo>
                <a:lnTo>
                  <a:pt x="19" y="56"/>
                </a:lnTo>
                <a:close/>
                <a:moveTo>
                  <a:pt x="7" y="59"/>
                </a:moveTo>
                <a:cubicBezTo>
                  <a:pt x="65" y="59"/>
                  <a:pt x="65" y="59"/>
                  <a:pt x="65" y="59"/>
                </a:cubicBezTo>
                <a:cubicBezTo>
                  <a:pt x="65" y="59"/>
                  <a:pt x="65" y="59"/>
                  <a:pt x="65" y="59"/>
                </a:cubicBezTo>
                <a:cubicBezTo>
                  <a:pt x="7" y="59"/>
                  <a:pt x="7" y="59"/>
                  <a:pt x="7" y="59"/>
                </a:cubicBezTo>
                <a:close/>
                <a:moveTo>
                  <a:pt x="70" y="62"/>
                </a:moveTo>
                <a:cubicBezTo>
                  <a:pt x="67" y="62"/>
                  <a:pt x="67" y="62"/>
                  <a:pt x="67" y="62"/>
                </a:cubicBezTo>
                <a:cubicBezTo>
                  <a:pt x="6" y="62"/>
                  <a:pt x="6" y="62"/>
                  <a:pt x="6" y="62"/>
                </a:cubicBezTo>
                <a:cubicBezTo>
                  <a:pt x="3" y="62"/>
                  <a:pt x="3" y="62"/>
                  <a:pt x="3" y="62"/>
                </a:cubicBezTo>
                <a:cubicBezTo>
                  <a:pt x="3" y="65"/>
                  <a:pt x="3" y="65"/>
                  <a:pt x="3" y="65"/>
                </a:cubicBezTo>
                <a:cubicBezTo>
                  <a:pt x="70" y="65"/>
                  <a:pt x="70" y="65"/>
                  <a:pt x="70" y="65"/>
                </a:cubicBezTo>
                <a:lnTo>
                  <a:pt x="70" y="62"/>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Freeform 53"/>
          <p:cNvSpPr>
            <a:spLocks noEditPoints="1"/>
          </p:cNvSpPr>
          <p:nvPr/>
        </p:nvSpPr>
        <p:spPr bwMode="auto">
          <a:xfrm>
            <a:off x="6954838" y="4683125"/>
            <a:ext cx="436562" cy="454025"/>
          </a:xfrm>
          <a:custGeom>
            <a:avLst/>
            <a:gdLst>
              <a:gd name="T0" fmla="*/ 175088 w 80"/>
              <a:gd name="T1" fmla="*/ 226967 h 80"/>
              <a:gd name="T2" fmla="*/ 268104 w 80"/>
              <a:gd name="T3" fmla="*/ 329101 h 80"/>
              <a:gd name="T4" fmla="*/ 235275 w 80"/>
              <a:gd name="T5" fmla="*/ 317753 h 80"/>
              <a:gd name="T6" fmla="*/ 366591 w 80"/>
              <a:gd name="T7" fmla="*/ 363146 h 80"/>
              <a:gd name="T8" fmla="*/ 383005 w 80"/>
              <a:gd name="T9" fmla="*/ 363146 h 80"/>
              <a:gd name="T10" fmla="*/ 218860 w 80"/>
              <a:gd name="T11" fmla="*/ 323427 h 80"/>
              <a:gd name="T12" fmla="*/ 207917 w 80"/>
              <a:gd name="T13" fmla="*/ 317753 h 80"/>
              <a:gd name="T14" fmla="*/ 218860 w 80"/>
              <a:gd name="T15" fmla="*/ 436911 h 80"/>
              <a:gd name="T16" fmla="*/ 218860 w 80"/>
              <a:gd name="T17" fmla="*/ 453933 h 80"/>
              <a:gd name="T18" fmla="*/ 125845 w 80"/>
              <a:gd name="T19" fmla="*/ 278034 h 80"/>
              <a:gd name="T20" fmla="*/ 136788 w 80"/>
              <a:gd name="T21" fmla="*/ 243989 h 80"/>
              <a:gd name="T22" fmla="*/ 142259 w 80"/>
              <a:gd name="T23" fmla="*/ 363146 h 80"/>
              <a:gd name="T24" fmla="*/ 147731 w 80"/>
              <a:gd name="T25" fmla="*/ 380169 h 80"/>
              <a:gd name="T26" fmla="*/ 125845 w 80"/>
              <a:gd name="T27" fmla="*/ 226967 h 80"/>
              <a:gd name="T28" fmla="*/ 136788 w 80"/>
              <a:gd name="T29" fmla="*/ 215618 h 80"/>
              <a:gd name="T30" fmla="*/ 16415 w 80"/>
              <a:gd name="T31" fmla="*/ 226967 h 80"/>
              <a:gd name="T32" fmla="*/ 0 w 80"/>
              <a:gd name="T33" fmla="*/ 226967 h 80"/>
              <a:gd name="T34" fmla="*/ 175088 w 80"/>
              <a:gd name="T35" fmla="*/ 130506 h 80"/>
              <a:gd name="T36" fmla="*/ 207917 w 80"/>
              <a:gd name="T37" fmla="*/ 141854 h 80"/>
              <a:gd name="T38" fmla="*/ 71130 w 80"/>
              <a:gd name="T39" fmla="*/ 90787 h 80"/>
              <a:gd name="T40" fmla="*/ 54715 w 80"/>
              <a:gd name="T41" fmla="*/ 90787 h 80"/>
              <a:gd name="T42" fmla="*/ 218860 w 80"/>
              <a:gd name="T43" fmla="*/ 130506 h 80"/>
              <a:gd name="T44" fmla="*/ 235275 w 80"/>
              <a:gd name="T45" fmla="*/ 141854 h 80"/>
              <a:gd name="T46" fmla="*/ 218860 w 80"/>
              <a:gd name="T47" fmla="*/ 17022 h 80"/>
              <a:gd name="T48" fmla="*/ 218860 w 80"/>
              <a:gd name="T49" fmla="*/ 0 h 80"/>
              <a:gd name="T50" fmla="*/ 317347 w 80"/>
              <a:gd name="T51" fmla="*/ 181573 h 80"/>
              <a:gd name="T52" fmla="*/ 306404 w 80"/>
              <a:gd name="T53" fmla="*/ 215618 h 80"/>
              <a:gd name="T54" fmla="*/ 289990 w 80"/>
              <a:gd name="T55" fmla="*/ 102135 h 80"/>
              <a:gd name="T56" fmla="*/ 383005 w 80"/>
              <a:gd name="T57" fmla="*/ 90787 h 80"/>
              <a:gd name="T58" fmla="*/ 322819 w 80"/>
              <a:gd name="T59" fmla="*/ 266686 h 80"/>
              <a:gd name="T60" fmla="*/ 289990 w 80"/>
              <a:gd name="T61" fmla="*/ 278034 h 80"/>
              <a:gd name="T62" fmla="*/ 366591 w 80"/>
              <a:gd name="T63" fmla="*/ 175899 h 80"/>
              <a:gd name="T64" fmla="*/ 284518 w 80"/>
              <a:gd name="T65" fmla="*/ 340450 h 80"/>
              <a:gd name="T66" fmla="*/ 289990 w 80"/>
              <a:gd name="T67" fmla="*/ 226967 h 80"/>
              <a:gd name="T68" fmla="*/ 289990 w 80"/>
              <a:gd name="T69" fmla="*/ 226967 h 80"/>
              <a:gd name="T70" fmla="*/ 273575 w 80"/>
              <a:gd name="T71" fmla="*/ 226967 h 80"/>
              <a:gd name="T72" fmla="*/ 240746 w 80"/>
              <a:gd name="T73" fmla="*/ 175899 h 80"/>
              <a:gd name="T74" fmla="*/ 180560 w 80"/>
              <a:gd name="T75" fmla="*/ 187247 h 80"/>
              <a:gd name="T76" fmla="*/ 169617 w 80"/>
              <a:gd name="T77" fmla="*/ 249663 h 80"/>
              <a:gd name="T78" fmla="*/ 218860 w 80"/>
              <a:gd name="T79" fmla="*/ 283708 h 80"/>
              <a:gd name="T80" fmla="*/ 268104 w 80"/>
              <a:gd name="T81" fmla="*/ 175899 h 80"/>
              <a:gd name="T82" fmla="*/ 273575 w 80"/>
              <a:gd name="T83" fmla="*/ 175899 h 80"/>
              <a:gd name="T84" fmla="*/ 218860 w 80"/>
              <a:gd name="T85" fmla="*/ 158877 h 80"/>
              <a:gd name="T86" fmla="*/ 218860 w 80"/>
              <a:gd name="T87" fmla="*/ 158877 h 80"/>
              <a:gd name="T88" fmla="*/ 175088 w 80"/>
              <a:gd name="T89" fmla="*/ 175899 h 80"/>
              <a:gd name="T90" fmla="*/ 153202 w 80"/>
              <a:gd name="T91" fmla="*/ 232641 h 80"/>
              <a:gd name="T92" fmla="*/ 147731 w 80"/>
              <a:gd name="T93" fmla="*/ 226967 h 80"/>
              <a:gd name="T94" fmla="*/ 169617 w 80"/>
              <a:gd name="T95" fmla="*/ 278034 h 80"/>
              <a:gd name="T96" fmla="*/ 175088 w 80"/>
              <a:gd name="T97" fmla="*/ 283708 h 80"/>
              <a:gd name="T98" fmla="*/ 218860 w 80"/>
              <a:gd name="T99" fmla="*/ 300731 h 80"/>
              <a:gd name="T100" fmla="*/ 273575 w 80"/>
              <a:gd name="T101" fmla="*/ 283708 h 80"/>
              <a:gd name="T102" fmla="*/ 268104 w 80"/>
              <a:gd name="T103" fmla="*/ 283708 h 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80" h="80">
                <a:moveTo>
                  <a:pt x="48" y="40"/>
                </a:moveTo>
                <a:cubicBezTo>
                  <a:pt x="48" y="45"/>
                  <a:pt x="45" y="48"/>
                  <a:pt x="40" y="48"/>
                </a:cubicBezTo>
                <a:cubicBezTo>
                  <a:pt x="36" y="48"/>
                  <a:pt x="32" y="45"/>
                  <a:pt x="32" y="40"/>
                </a:cubicBezTo>
                <a:cubicBezTo>
                  <a:pt x="32" y="36"/>
                  <a:pt x="36" y="32"/>
                  <a:pt x="40" y="32"/>
                </a:cubicBezTo>
                <a:cubicBezTo>
                  <a:pt x="45" y="32"/>
                  <a:pt x="48" y="36"/>
                  <a:pt x="48" y="40"/>
                </a:cubicBezTo>
                <a:close/>
                <a:moveTo>
                  <a:pt x="49" y="58"/>
                </a:moveTo>
                <a:cubicBezTo>
                  <a:pt x="49" y="56"/>
                  <a:pt x="49" y="54"/>
                  <a:pt x="49" y="53"/>
                </a:cubicBezTo>
                <a:cubicBezTo>
                  <a:pt x="48" y="53"/>
                  <a:pt x="47" y="53"/>
                  <a:pt x="46" y="53"/>
                </a:cubicBezTo>
                <a:cubicBezTo>
                  <a:pt x="45" y="54"/>
                  <a:pt x="44" y="55"/>
                  <a:pt x="43" y="56"/>
                </a:cubicBezTo>
                <a:cubicBezTo>
                  <a:pt x="47" y="59"/>
                  <a:pt x="51" y="62"/>
                  <a:pt x="55" y="64"/>
                </a:cubicBezTo>
                <a:cubicBezTo>
                  <a:pt x="62" y="68"/>
                  <a:pt x="65" y="68"/>
                  <a:pt x="67" y="67"/>
                </a:cubicBezTo>
                <a:cubicBezTo>
                  <a:pt x="67" y="66"/>
                  <a:pt x="67" y="65"/>
                  <a:pt x="67" y="64"/>
                </a:cubicBezTo>
                <a:cubicBezTo>
                  <a:pt x="67" y="62"/>
                  <a:pt x="66" y="58"/>
                  <a:pt x="63" y="53"/>
                </a:cubicBezTo>
                <a:cubicBezTo>
                  <a:pt x="64" y="53"/>
                  <a:pt x="65" y="53"/>
                  <a:pt x="66" y="52"/>
                </a:cubicBezTo>
                <a:cubicBezTo>
                  <a:pt x="69" y="57"/>
                  <a:pt x="70" y="61"/>
                  <a:pt x="70" y="64"/>
                </a:cubicBezTo>
                <a:cubicBezTo>
                  <a:pt x="70" y="66"/>
                  <a:pt x="70" y="68"/>
                  <a:pt x="69" y="69"/>
                </a:cubicBezTo>
                <a:cubicBezTo>
                  <a:pt x="66" y="71"/>
                  <a:pt x="61" y="71"/>
                  <a:pt x="53" y="67"/>
                </a:cubicBezTo>
                <a:cubicBezTo>
                  <a:pt x="49" y="64"/>
                  <a:pt x="45" y="61"/>
                  <a:pt x="40" y="57"/>
                </a:cubicBezTo>
                <a:cubicBezTo>
                  <a:pt x="38" y="59"/>
                  <a:pt x="36" y="61"/>
                  <a:pt x="35" y="62"/>
                </a:cubicBezTo>
                <a:cubicBezTo>
                  <a:pt x="34" y="61"/>
                  <a:pt x="34" y="60"/>
                  <a:pt x="34" y="59"/>
                </a:cubicBezTo>
                <a:cubicBezTo>
                  <a:pt x="35" y="58"/>
                  <a:pt x="37" y="57"/>
                  <a:pt x="38" y="56"/>
                </a:cubicBezTo>
                <a:cubicBezTo>
                  <a:pt x="37" y="55"/>
                  <a:pt x="36" y="54"/>
                  <a:pt x="35" y="53"/>
                </a:cubicBezTo>
                <a:cubicBezTo>
                  <a:pt x="34" y="53"/>
                  <a:pt x="32" y="53"/>
                  <a:pt x="31" y="53"/>
                </a:cubicBezTo>
                <a:cubicBezTo>
                  <a:pt x="33" y="68"/>
                  <a:pt x="37" y="77"/>
                  <a:pt x="40" y="77"/>
                </a:cubicBezTo>
                <a:cubicBezTo>
                  <a:pt x="43" y="77"/>
                  <a:pt x="45" y="73"/>
                  <a:pt x="47" y="65"/>
                </a:cubicBezTo>
                <a:cubicBezTo>
                  <a:pt x="48" y="66"/>
                  <a:pt x="49" y="66"/>
                  <a:pt x="50" y="67"/>
                </a:cubicBezTo>
                <a:cubicBezTo>
                  <a:pt x="48" y="75"/>
                  <a:pt x="45" y="80"/>
                  <a:pt x="40" y="80"/>
                </a:cubicBezTo>
                <a:cubicBezTo>
                  <a:pt x="34" y="80"/>
                  <a:pt x="30" y="68"/>
                  <a:pt x="28" y="52"/>
                </a:cubicBezTo>
                <a:cubicBezTo>
                  <a:pt x="26" y="52"/>
                  <a:pt x="23" y="52"/>
                  <a:pt x="21" y="52"/>
                </a:cubicBezTo>
                <a:cubicBezTo>
                  <a:pt x="22" y="51"/>
                  <a:pt x="22" y="50"/>
                  <a:pt x="23" y="49"/>
                </a:cubicBezTo>
                <a:cubicBezTo>
                  <a:pt x="24" y="49"/>
                  <a:pt x="26" y="49"/>
                  <a:pt x="28" y="49"/>
                </a:cubicBezTo>
                <a:cubicBezTo>
                  <a:pt x="28" y="48"/>
                  <a:pt x="28" y="47"/>
                  <a:pt x="28" y="46"/>
                </a:cubicBezTo>
                <a:cubicBezTo>
                  <a:pt x="27" y="45"/>
                  <a:pt x="26" y="44"/>
                  <a:pt x="25" y="43"/>
                </a:cubicBezTo>
                <a:cubicBezTo>
                  <a:pt x="18" y="51"/>
                  <a:pt x="13" y="60"/>
                  <a:pt x="13" y="64"/>
                </a:cubicBezTo>
                <a:cubicBezTo>
                  <a:pt x="13" y="65"/>
                  <a:pt x="14" y="66"/>
                  <a:pt x="14" y="67"/>
                </a:cubicBezTo>
                <a:cubicBezTo>
                  <a:pt x="15" y="68"/>
                  <a:pt x="19" y="68"/>
                  <a:pt x="26" y="64"/>
                </a:cubicBezTo>
                <a:cubicBezTo>
                  <a:pt x="26" y="64"/>
                  <a:pt x="27" y="63"/>
                  <a:pt x="28" y="63"/>
                </a:cubicBezTo>
                <a:cubicBezTo>
                  <a:pt x="28" y="64"/>
                  <a:pt x="28" y="65"/>
                  <a:pt x="28" y="66"/>
                </a:cubicBezTo>
                <a:cubicBezTo>
                  <a:pt x="28" y="66"/>
                  <a:pt x="28" y="66"/>
                  <a:pt x="27" y="67"/>
                </a:cubicBezTo>
                <a:cubicBezTo>
                  <a:pt x="20" y="71"/>
                  <a:pt x="15" y="71"/>
                  <a:pt x="12" y="69"/>
                </a:cubicBezTo>
                <a:cubicBezTo>
                  <a:pt x="11" y="68"/>
                  <a:pt x="10" y="66"/>
                  <a:pt x="10" y="64"/>
                </a:cubicBezTo>
                <a:cubicBezTo>
                  <a:pt x="10" y="59"/>
                  <a:pt x="15" y="50"/>
                  <a:pt x="23" y="40"/>
                </a:cubicBezTo>
                <a:cubicBezTo>
                  <a:pt x="22" y="38"/>
                  <a:pt x="20" y="36"/>
                  <a:pt x="19" y="35"/>
                </a:cubicBezTo>
                <a:cubicBezTo>
                  <a:pt x="20" y="34"/>
                  <a:pt x="21" y="34"/>
                  <a:pt x="22" y="34"/>
                </a:cubicBezTo>
                <a:cubicBezTo>
                  <a:pt x="23" y="35"/>
                  <a:pt x="24" y="37"/>
                  <a:pt x="25" y="38"/>
                </a:cubicBezTo>
                <a:cubicBezTo>
                  <a:pt x="26" y="37"/>
                  <a:pt x="27" y="36"/>
                  <a:pt x="28" y="35"/>
                </a:cubicBezTo>
                <a:cubicBezTo>
                  <a:pt x="28" y="34"/>
                  <a:pt x="28" y="32"/>
                  <a:pt x="28" y="31"/>
                </a:cubicBezTo>
                <a:cubicBezTo>
                  <a:pt x="12" y="33"/>
                  <a:pt x="3" y="37"/>
                  <a:pt x="3" y="40"/>
                </a:cubicBezTo>
                <a:cubicBezTo>
                  <a:pt x="3" y="43"/>
                  <a:pt x="8" y="45"/>
                  <a:pt x="15" y="47"/>
                </a:cubicBezTo>
                <a:cubicBezTo>
                  <a:pt x="15" y="48"/>
                  <a:pt x="14" y="49"/>
                  <a:pt x="14" y="50"/>
                </a:cubicBezTo>
                <a:cubicBezTo>
                  <a:pt x="6" y="48"/>
                  <a:pt x="0" y="45"/>
                  <a:pt x="0" y="40"/>
                </a:cubicBezTo>
                <a:cubicBezTo>
                  <a:pt x="0" y="34"/>
                  <a:pt x="13" y="30"/>
                  <a:pt x="28" y="28"/>
                </a:cubicBezTo>
                <a:cubicBezTo>
                  <a:pt x="28" y="26"/>
                  <a:pt x="29" y="23"/>
                  <a:pt x="29" y="21"/>
                </a:cubicBezTo>
                <a:cubicBezTo>
                  <a:pt x="30" y="22"/>
                  <a:pt x="31" y="22"/>
                  <a:pt x="32" y="23"/>
                </a:cubicBezTo>
                <a:cubicBezTo>
                  <a:pt x="32" y="25"/>
                  <a:pt x="31" y="26"/>
                  <a:pt x="31" y="28"/>
                </a:cubicBezTo>
                <a:cubicBezTo>
                  <a:pt x="32" y="28"/>
                  <a:pt x="34" y="28"/>
                  <a:pt x="35" y="28"/>
                </a:cubicBezTo>
                <a:cubicBezTo>
                  <a:pt x="36" y="27"/>
                  <a:pt x="37" y="26"/>
                  <a:pt x="38" y="25"/>
                </a:cubicBezTo>
                <a:cubicBezTo>
                  <a:pt x="34" y="22"/>
                  <a:pt x="30" y="19"/>
                  <a:pt x="26" y="17"/>
                </a:cubicBezTo>
                <a:cubicBezTo>
                  <a:pt x="19" y="13"/>
                  <a:pt x="15" y="13"/>
                  <a:pt x="14" y="14"/>
                </a:cubicBezTo>
                <a:cubicBezTo>
                  <a:pt x="14" y="15"/>
                  <a:pt x="13" y="15"/>
                  <a:pt x="13" y="16"/>
                </a:cubicBezTo>
                <a:cubicBezTo>
                  <a:pt x="13" y="19"/>
                  <a:pt x="15" y="23"/>
                  <a:pt x="18" y="28"/>
                </a:cubicBezTo>
                <a:cubicBezTo>
                  <a:pt x="17" y="28"/>
                  <a:pt x="16" y="28"/>
                  <a:pt x="15" y="28"/>
                </a:cubicBezTo>
                <a:cubicBezTo>
                  <a:pt x="12" y="24"/>
                  <a:pt x="10" y="19"/>
                  <a:pt x="10" y="16"/>
                </a:cubicBezTo>
                <a:cubicBezTo>
                  <a:pt x="10" y="15"/>
                  <a:pt x="11" y="13"/>
                  <a:pt x="12" y="12"/>
                </a:cubicBezTo>
                <a:cubicBezTo>
                  <a:pt x="15" y="9"/>
                  <a:pt x="20" y="10"/>
                  <a:pt x="27" y="14"/>
                </a:cubicBezTo>
                <a:cubicBezTo>
                  <a:pt x="31" y="16"/>
                  <a:pt x="36" y="19"/>
                  <a:pt x="40" y="23"/>
                </a:cubicBezTo>
                <a:cubicBezTo>
                  <a:pt x="42" y="22"/>
                  <a:pt x="44" y="20"/>
                  <a:pt x="46" y="19"/>
                </a:cubicBezTo>
                <a:cubicBezTo>
                  <a:pt x="46" y="20"/>
                  <a:pt x="46" y="21"/>
                  <a:pt x="47" y="22"/>
                </a:cubicBezTo>
                <a:cubicBezTo>
                  <a:pt x="45" y="23"/>
                  <a:pt x="44" y="24"/>
                  <a:pt x="43" y="25"/>
                </a:cubicBezTo>
                <a:cubicBezTo>
                  <a:pt x="44" y="26"/>
                  <a:pt x="45" y="27"/>
                  <a:pt x="45" y="28"/>
                </a:cubicBezTo>
                <a:cubicBezTo>
                  <a:pt x="47" y="28"/>
                  <a:pt x="48" y="28"/>
                  <a:pt x="49" y="28"/>
                </a:cubicBezTo>
                <a:cubicBezTo>
                  <a:pt x="48" y="12"/>
                  <a:pt x="44" y="3"/>
                  <a:pt x="40" y="3"/>
                </a:cubicBezTo>
                <a:cubicBezTo>
                  <a:pt x="38" y="3"/>
                  <a:pt x="35" y="8"/>
                  <a:pt x="33" y="15"/>
                </a:cubicBezTo>
                <a:cubicBezTo>
                  <a:pt x="32" y="15"/>
                  <a:pt x="32" y="14"/>
                  <a:pt x="31" y="14"/>
                </a:cubicBezTo>
                <a:cubicBezTo>
                  <a:pt x="33" y="6"/>
                  <a:pt x="36" y="0"/>
                  <a:pt x="40" y="0"/>
                </a:cubicBezTo>
                <a:cubicBezTo>
                  <a:pt x="47" y="0"/>
                  <a:pt x="51" y="13"/>
                  <a:pt x="52" y="28"/>
                </a:cubicBezTo>
                <a:cubicBezTo>
                  <a:pt x="55" y="28"/>
                  <a:pt x="57" y="29"/>
                  <a:pt x="60" y="29"/>
                </a:cubicBezTo>
                <a:cubicBezTo>
                  <a:pt x="59" y="30"/>
                  <a:pt x="58" y="31"/>
                  <a:pt x="58" y="32"/>
                </a:cubicBezTo>
                <a:cubicBezTo>
                  <a:pt x="56" y="32"/>
                  <a:pt x="54" y="31"/>
                  <a:pt x="53" y="31"/>
                </a:cubicBezTo>
                <a:cubicBezTo>
                  <a:pt x="53" y="32"/>
                  <a:pt x="53" y="34"/>
                  <a:pt x="53" y="35"/>
                </a:cubicBezTo>
                <a:cubicBezTo>
                  <a:pt x="54" y="36"/>
                  <a:pt x="55" y="37"/>
                  <a:pt x="56" y="38"/>
                </a:cubicBezTo>
                <a:cubicBezTo>
                  <a:pt x="63" y="29"/>
                  <a:pt x="67" y="21"/>
                  <a:pt x="67" y="16"/>
                </a:cubicBezTo>
                <a:cubicBezTo>
                  <a:pt x="67" y="15"/>
                  <a:pt x="67" y="15"/>
                  <a:pt x="67" y="14"/>
                </a:cubicBezTo>
                <a:cubicBezTo>
                  <a:pt x="65" y="13"/>
                  <a:pt x="60" y="14"/>
                  <a:pt x="53" y="18"/>
                </a:cubicBezTo>
                <a:cubicBezTo>
                  <a:pt x="53" y="17"/>
                  <a:pt x="52" y="16"/>
                  <a:pt x="52" y="15"/>
                </a:cubicBezTo>
                <a:cubicBezTo>
                  <a:pt x="59" y="11"/>
                  <a:pt x="66" y="9"/>
                  <a:pt x="69" y="12"/>
                </a:cubicBezTo>
                <a:cubicBezTo>
                  <a:pt x="70" y="13"/>
                  <a:pt x="70" y="15"/>
                  <a:pt x="70" y="16"/>
                </a:cubicBezTo>
                <a:cubicBezTo>
                  <a:pt x="70" y="22"/>
                  <a:pt x="65" y="31"/>
                  <a:pt x="58" y="40"/>
                </a:cubicBezTo>
                <a:cubicBezTo>
                  <a:pt x="59" y="42"/>
                  <a:pt x="61" y="44"/>
                  <a:pt x="62" y="46"/>
                </a:cubicBezTo>
                <a:cubicBezTo>
                  <a:pt x="61" y="46"/>
                  <a:pt x="60" y="46"/>
                  <a:pt x="59" y="47"/>
                </a:cubicBezTo>
                <a:cubicBezTo>
                  <a:pt x="58" y="45"/>
                  <a:pt x="57" y="44"/>
                  <a:pt x="56" y="43"/>
                </a:cubicBezTo>
                <a:cubicBezTo>
                  <a:pt x="55" y="44"/>
                  <a:pt x="54" y="45"/>
                  <a:pt x="53" y="46"/>
                </a:cubicBezTo>
                <a:cubicBezTo>
                  <a:pt x="53" y="47"/>
                  <a:pt x="53" y="48"/>
                  <a:pt x="53" y="49"/>
                </a:cubicBezTo>
                <a:cubicBezTo>
                  <a:pt x="68" y="48"/>
                  <a:pt x="77" y="44"/>
                  <a:pt x="77" y="40"/>
                </a:cubicBezTo>
                <a:cubicBezTo>
                  <a:pt x="77" y="38"/>
                  <a:pt x="73" y="35"/>
                  <a:pt x="65" y="33"/>
                </a:cubicBezTo>
                <a:cubicBezTo>
                  <a:pt x="66" y="32"/>
                  <a:pt x="66" y="32"/>
                  <a:pt x="67" y="31"/>
                </a:cubicBezTo>
                <a:cubicBezTo>
                  <a:pt x="75" y="33"/>
                  <a:pt x="80" y="36"/>
                  <a:pt x="80" y="40"/>
                </a:cubicBezTo>
                <a:cubicBezTo>
                  <a:pt x="80" y="47"/>
                  <a:pt x="67" y="51"/>
                  <a:pt x="52" y="52"/>
                </a:cubicBezTo>
                <a:cubicBezTo>
                  <a:pt x="52" y="55"/>
                  <a:pt x="52" y="57"/>
                  <a:pt x="52" y="60"/>
                </a:cubicBezTo>
                <a:cubicBezTo>
                  <a:pt x="51" y="59"/>
                  <a:pt x="50" y="58"/>
                  <a:pt x="49" y="58"/>
                </a:cubicBezTo>
                <a:close/>
                <a:moveTo>
                  <a:pt x="53" y="40"/>
                </a:moveTo>
                <a:cubicBezTo>
                  <a:pt x="53" y="40"/>
                  <a:pt x="53" y="40"/>
                  <a:pt x="53" y="40"/>
                </a:cubicBezTo>
                <a:cubicBezTo>
                  <a:pt x="53" y="41"/>
                  <a:pt x="53" y="41"/>
                  <a:pt x="53" y="41"/>
                </a:cubicBezTo>
                <a:cubicBezTo>
                  <a:pt x="53" y="41"/>
                  <a:pt x="53" y="41"/>
                  <a:pt x="54" y="40"/>
                </a:cubicBezTo>
                <a:cubicBezTo>
                  <a:pt x="53" y="40"/>
                  <a:pt x="53" y="40"/>
                  <a:pt x="53" y="40"/>
                </a:cubicBezTo>
                <a:close/>
                <a:moveTo>
                  <a:pt x="47" y="47"/>
                </a:moveTo>
                <a:cubicBezTo>
                  <a:pt x="48" y="46"/>
                  <a:pt x="49" y="45"/>
                  <a:pt x="50" y="44"/>
                </a:cubicBezTo>
                <a:cubicBezTo>
                  <a:pt x="50" y="43"/>
                  <a:pt x="50" y="42"/>
                  <a:pt x="50" y="40"/>
                </a:cubicBezTo>
                <a:cubicBezTo>
                  <a:pt x="50" y="39"/>
                  <a:pt x="50" y="38"/>
                  <a:pt x="50" y="36"/>
                </a:cubicBezTo>
                <a:cubicBezTo>
                  <a:pt x="49" y="35"/>
                  <a:pt x="48" y="34"/>
                  <a:pt x="47" y="33"/>
                </a:cubicBezTo>
                <a:cubicBezTo>
                  <a:pt x="46" y="32"/>
                  <a:pt x="45" y="32"/>
                  <a:pt x="44" y="31"/>
                </a:cubicBezTo>
                <a:cubicBezTo>
                  <a:pt x="43" y="31"/>
                  <a:pt x="42" y="31"/>
                  <a:pt x="40" y="31"/>
                </a:cubicBezTo>
                <a:cubicBezTo>
                  <a:pt x="39" y="31"/>
                  <a:pt x="38" y="31"/>
                  <a:pt x="36" y="31"/>
                </a:cubicBezTo>
                <a:cubicBezTo>
                  <a:pt x="35" y="32"/>
                  <a:pt x="34" y="32"/>
                  <a:pt x="33" y="33"/>
                </a:cubicBezTo>
                <a:cubicBezTo>
                  <a:pt x="32" y="34"/>
                  <a:pt x="32" y="35"/>
                  <a:pt x="31" y="36"/>
                </a:cubicBezTo>
                <a:cubicBezTo>
                  <a:pt x="31" y="38"/>
                  <a:pt x="31" y="39"/>
                  <a:pt x="31" y="40"/>
                </a:cubicBezTo>
                <a:cubicBezTo>
                  <a:pt x="31" y="42"/>
                  <a:pt x="31" y="43"/>
                  <a:pt x="31" y="44"/>
                </a:cubicBezTo>
                <a:cubicBezTo>
                  <a:pt x="32" y="45"/>
                  <a:pt x="32" y="46"/>
                  <a:pt x="33" y="47"/>
                </a:cubicBezTo>
                <a:cubicBezTo>
                  <a:pt x="34" y="48"/>
                  <a:pt x="35" y="49"/>
                  <a:pt x="36" y="50"/>
                </a:cubicBezTo>
                <a:cubicBezTo>
                  <a:pt x="38" y="50"/>
                  <a:pt x="39" y="50"/>
                  <a:pt x="40" y="50"/>
                </a:cubicBezTo>
                <a:cubicBezTo>
                  <a:pt x="42" y="50"/>
                  <a:pt x="43" y="50"/>
                  <a:pt x="44" y="50"/>
                </a:cubicBezTo>
                <a:cubicBezTo>
                  <a:pt x="45" y="49"/>
                  <a:pt x="46" y="48"/>
                  <a:pt x="47" y="47"/>
                </a:cubicBezTo>
                <a:close/>
                <a:moveTo>
                  <a:pt x="49" y="31"/>
                </a:moveTo>
                <a:cubicBezTo>
                  <a:pt x="49" y="31"/>
                  <a:pt x="49" y="31"/>
                  <a:pt x="49" y="31"/>
                </a:cubicBezTo>
                <a:cubicBezTo>
                  <a:pt x="49" y="31"/>
                  <a:pt x="50" y="32"/>
                  <a:pt x="50" y="32"/>
                </a:cubicBezTo>
                <a:cubicBezTo>
                  <a:pt x="50" y="32"/>
                  <a:pt x="50" y="31"/>
                  <a:pt x="50" y="31"/>
                </a:cubicBezTo>
                <a:cubicBezTo>
                  <a:pt x="49" y="31"/>
                  <a:pt x="49" y="31"/>
                  <a:pt x="49" y="31"/>
                </a:cubicBezTo>
                <a:close/>
                <a:moveTo>
                  <a:pt x="40" y="28"/>
                </a:moveTo>
                <a:cubicBezTo>
                  <a:pt x="40" y="28"/>
                  <a:pt x="40" y="28"/>
                  <a:pt x="40" y="28"/>
                </a:cubicBezTo>
                <a:cubicBezTo>
                  <a:pt x="41" y="28"/>
                  <a:pt x="41" y="28"/>
                  <a:pt x="41" y="28"/>
                </a:cubicBezTo>
                <a:cubicBezTo>
                  <a:pt x="41" y="27"/>
                  <a:pt x="41" y="27"/>
                  <a:pt x="40" y="27"/>
                </a:cubicBezTo>
                <a:cubicBezTo>
                  <a:pt x="40" y="27"/>
                  <a:pt x="40" y="27"/>
                  <a:pt x="40" y="28"/>
                </a:cubicBezTo>
                <a:close/>
                <a:moveTo>
                  <a:pt x="31" y="32"/>
                </a:moveTo>
                <a:cubicBezTo>
                  <a:pt x="31" y="32"/>
                  <a:pt x="31" y="31"/>
                  <a:pt x="31" y="31"/>
                </a:cubicBezTo>
                <a:cubicBezTo>
                  <a:pt x="31" y="31"/>
                  <a:pt x="32" y="31"/>
                  <a:pt x="32" y="31"/>
                </a:cubicBezTo>
                <a:cubicBezTo>
                  <a:pt x="31" y="31"/>
                  <a:pt x="31" y="31"/>
                  <a:pt x="31" y="31"/>
                </a:cubicBezTo>
                <a:cubicBezTo>
                  <a:pt x="31" y="31"/>
                  <a:pt x="31" y="32"/>
                  <a:pt x="31" y="32"/>
                </a:cubicBezTo>
                <a:close/>
                <a:moveTo>
                  <a:pt x="28" y="41"/>
                </a:moveTo>
                <a:cubicBezTo>
                  <a:pt x="28" y="41"/>
                  <a:pt x="28" y="41"/>
                  <a:pt x="28" y="40"/>
                </a:cubicBezTo>
                <a:cubicBezTo>
                  <a:pt x="28" y="40"/>
                  <a:pt x="28" y="40"/>
                  <a:pt x="28" y="40"/>
                </a:cubicBezTo>
                <a:cubicBezTo>
                  <a:pt x="27" y="40"/>
                  <a:pt x="27" y="40"/>
                  <a:pt x="27" y="40"/>
                </a:cubicBezTo>
                <a:cubicBezTo>
                  <a:pt x="27" y="41"/>
                  <a:pt x="27" y="41"/>
                  <a:pt x="28" y="41"/>
                </a:cubicBezTo>
                <a:close/>
                <a:moveTo>
                  <a:pt x="32" y="50"/>
                </a:moveTo>
                <a:cubicBezTo>
                  <a:pt x="32" y="50"/>
                  <a:pt x="31" y="50"/>
                  <a:pt x="31" y="49"/>
                </a:cubicBezTo>
                <a:cubicBezTo>
                  <a:pt x="31" y="49"/>
                  <a:pt x="31" y="49"/>
                  <a:pt x="31" y="49"/>
                </a:cubicBezTo>
                <a:cubicBezTo>
                  <a:pt x="31" y="49"/>
                  <a:pt x="31" y="49"/>
                  <a:pt x="31" y="50"/>
                </a:cubicBezTo>
                <a:cubicBezTo>
                  <a:pt x="31" y="50"/>
                  <a:pt x="31" y="50"/>
                  <a:pt x="32" y="50"/>
                </a:cubicBezTo>
                <a:close/>
                <a:moveTo>
                  <a:pt x="41" y="53"/>
                </a:moveTo>
                <a:cubicBezTo>
                  <a:pt x="41" y="53"/>
                  <a:pt x="41" y="53"/>
                  <a:pt x="40" y="53"/>
                </a:cubicBezTo>
                <a:cubicBezTo>
                  <a:pt x="40" y="53"/>
                  <a:pt x="40" y="53"/>
                  <a:pt x="40" y="53"/>
                </a:cubicBezTo>
                <a:cubicBezTo>
                  <a:pt x="40" y="53"/>
                  <a:pt x="40" y="53"/>
                  <a:pt x="40" y="54"/>
                </a:cubicBezTo>
                <a:cubicBezTo>
                  <a:pt x="41" y="53"/>
                  <a:pt x="41" y="53"/>
                  <a:pt x="41" y="53"/>
                </a:cubicBezTo>
                <a:close/>
                <a:moveTo>
                  <a:pt x="50" y="50"/>
                </a:moveTo>
                <a:cubicBezTo>
                  <a:pt x="50" y="49"/>
                  <a:pt x="50" y="49"/>
                  <a:pt x="50" y="49"/>
                </a:cubicBezTo>
                <a:cubicBezTo>
                  <a:pt x="50" y="49"/>
                  <a:pt x="49" y="49"/>
                  <a:pt x="49" y="49"/>
                </a:cubicBezTo>
                <a:cubicBezTo>
                  <a:pt x="49" y="50"/>
                  <a:pt x="49" y="50"/>
                  <a:pt x="49" y="50"/>
                </a:cubicBezTo>
                <a:cubicBezTo>
                  <a:pt x="49" y="50"/>
                  <a:pt x="49" y="50"/>
                  <a:pt x="50" y="50"/>
                </a:cubicBez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264"/>
          <p:cNvSpPr>
            <a:spLocks noEditPoints="1"/>
          </p:cNvSpPr>
          <p:nvPr/>
        </p:nvSpPr>
        <p:spPr bwMode="auto">
          <a:xfrm>
            <a:off x="4754563" y="4659313"/>
            <a:ext cx="409575" cy="444500"/>
          </a:xfrm>
          <a:custGeom>
            <a:avLst/>
            <a:gdLst>
              <a:gd name="T0" fmla="*/ 110634 w 74"/>
              <a:gd name="T1" fmla="*/ 98121 h 77"/>
              <a:gd name="T2" fmla="*/ 199142 w 74"/>
              <a:gd name="T3" fmla="*/ 80806 h 77"/>
              <a:gd name="T4" fmla="*/ 204673 w 74"/>
              <a:gd name="T5" fmla="*/ 0 h 77"/>
              <a:gd name="T6" fmla="*/ 210205 w 74"/>
              <a:gd name="T7" fmla="*/ 80806 h 77"/>
              <a:gd name="T8" fmla="*/ 298713 w 74"/>
              <a:gd name="T9" fmla="*/ 98121 h 77"/>
              <a:gd name="T10" fmla="*/ 326371 w 74"/>
              <a:gd name="T11" fmla="*/ 126981 h 77"/>
              <a:gd name="T12" fmla="*/ 315308 w 74"/>
              <a:gd name="T13" fmla="*/ 126981 h 77"/>
              <a:gd name="T14" fmla="*/ 204673 w 74"/>
              <a:gd name="T15" fmla="*/ 126981 h 77"/>
              <a:gd name="T16" fmla="*/ 94039 w 74"/>
              <a:gd name="T17" fmla="*/ 126981 h 77"/>
              <a:gd name="T18" fmla="*/ 82976 w 74"/>
              <a:gd name="T19" fmla="*/ 126981 h 77"/>
              <a:gd name="T20" fmla="*/ 403815 w 74"/>
              <a:gd name="T21" fmla="*/ 398257 h 77"/>
              <a:gd name="T22" fmla="*/ 293181 w 74"/>
              <a:gd name="T23" fmla="*/ 323223 h 77"/>
              <a:gd name="T24" fmla="*/ 243396 w 74"/>
              <a:gd name="T25" fmla="*/ 300136 h 77"/>
              <a:gd name="T26" fmla="*/ 287649 w 74"/>
              <a:gd name="T27" fmla="*/ 277049 h 77"/>
              <a:gd name="T28" fmla="*/ 293181 w 74"/>
              <a:gd name="T29" fmla="*/ 271277 h 77"/>
              <a:gd name="T30" fmla="*/ 282118 w 74"/>
              <a:gd name="T31" fmla="*/ 236646 h 77"/>
              <a:gd name="T32" fmla="*/ 282118 w 74"/>
              <a:gd name="T33" fmla="*/ 207786 h 77"/>
              <a:gd name="T34" fmla="*/ 354030 w 74"/>
              <a:gd name="T35" fmla="*/ 213558 h 77"/>
              <a:gd name="T36" fmla="*/ 342966 w 74"/>
              <a:gd name="T37" fmla="*/ 253961 h 77"/>
              <a:gd name="T38" fmla="*/ 342966 w 74"/>
              <a:gd name="T39" fmla="*/ 277049 h 77"/>
              <a:gd name="T40" fmla="*/ 359562 w 74"/>
              <a:gd name="T41" fmla="*/ 277049 h 77"/>
              <a:gd name="T42" fmla="*/ 315308 w 74"/>
              <a:gd name="T43" fmla="*/ 300136 h 77"/>
              <a:gd name="T44" fmla="*/ 315308 w 74"/>
              <a:gd name="T45" fmla="*/ 300136 h 77"/>
              <a:gd name="T46" fmla="*/ 326371 w 74"/>
              <a:gd name="T47" fmla="*/ 328995 h 77"/>
              <a:gd name="T48" fmla="*/ 298713 w 74"/>
              <a:gd name="T49" fmla="*/ 438660 h 77"/>
              <a:gd name="T50" fmla="*/ 116166 w 74"/>
              <a:gd name="T51" fmla="*/ 444432 h 77"/>
              <a:gd name="T52" fmla="*/ 110634 w 74"/>
              <a:gd name="T53" fmla="*/ 444432 h 77"/>
              <a:gd name="T54" fmla="*/ 127229 w 74"/>
              <a:gd name="T55" fmla="*/ 328995 h 77"/>
              <a:gd name="T56" fmla="*/ 171483 w 74"/>
              <a:gd name="T57" fmla="*/ 311680 h 77"/>
              <a:gd name="T58" fmla="*/ 177015 w 74"/>
              <a:gd name="T59" fmla="*/ 300136 h 77"/>
              <a:gd name="T60" fmla="*/ 160420 w 74"/>
              <a:gd name="T61" fmla="*/ 253961 h 77"/>
              <a:gd name="T62" fmla="*/ 204673 w 74"/>
              <a:gd name="T63" fmla="*/ 190471 h 77"/>
              <a:gd name="T64" fmla="*/ 248927 w 74"/>
              <a:gd name="T65" fmla="*/ 253961 h 77"/>
              <a:gd name="T66" fmla="*/ 232332 w 74"/>
              <a:gd name="T67" fmla="*/ 311680 h 77"/>
              <a:gd name="T68" fmla="*/ 232332 w 74"/>
              <a:gd name="T69" fmla="*/ 311680 h 77"/>
              <a:gd name="T70" fmla="*/ 282118 w 74"/>
              <a:gd name="T71" fmla="*/ 328995 h 77"/>
              <a:gd name="T72" fmla="*/ 193610 w 74"/>
              <a:gd name="T73" fmla="*/ 363626 h 77"/>
              <a:gd name="T74" fmla="*/ 210205 w 74"/>
              <a:gd name="T75" fmla="*/ 334767 h 77"/>
              <a:gd name="T76" fmla="*/ 116166 w 74"/>
              <a:gd name="T77" fmla="*/ 323223 h 77"/>
              <a:gd name="T78" fmla="*/ 5532 w 74"/>
              <a:gd name="T79" fmla="*/ 398257 h 77"/>
              <a:gd name="T80" fmla="*/ 0 w 74"/>
              <a:gd name="T81" fmla="*/ 398257 h 77"/>
              <a:gd name="T82" fmla="*/ 49785 w 74"/>
              <a:gd name="T83" fmla="*/ 277049 h 77"/>
              <a:gd name="T84" fmla="*/ 60849 w 74"/>
              <a:gd name="T85" fmla="*/ 271277 h 77"/>
              <a:gd name="T86" fmla="*/ 66381 w 74"/>
              <a:gd name="T87" fmla="*/ 253961 h 77"/>
              <a:gd name="T88" fmla="*/ 49785 w 74"/>
              <a:gd name="T89" fmla="*/ 213558 h 77"/>
              <a:gd name="T90" fmla="*/ 127229 w 74"/>
              <a:gd name="T91" fmla="*/ 207786 h 77"/>
              <a:gd name="T92" fmla="*/ 121698 w 74"/>
              <a:gd name="T93" fmla="*/ 236646 h 77"/>
              <a:gd name="T94" fmla="*/ 116166 w 74"/>
              <a:gd name="T95" fmla="*/ 277049 h 77"/>
              <a:gd name="T96" fmla="*/ 121698 w 74"/>
              <a:gd name="T97" fmla="*/ 277049 h 77"/>
              <a:gd name="T98" fmla="*/ 165951 w 74"/>
              <a:gd name="T99" fmla="*/ 300136 h 77"/>
              <a:gd name="T100" fmla="*/ 116166 w 74"/>
              <a:gd name="T101" fmla="*/ 323223 h 77"/>
              <a:gd name="T102" fmla="*/ 77444 w 74"/>
              <a:gd name="T103" fmla="*/ 323223 h 77"/>
              <a:gd name="T104" fmla="*/ 94039 w 74"/>
              <a:gd name="T105" fmla="*/ 300136 h 77"/>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0" t="0" r="r" b="b"/>
            <a:pathLst>
              <a:path w="74" h="77">
                <a:moveTo>
                  <a:pt x="11" y="18"/>
                </a:moveTo>
                <a:cubicBezTo>
                  <a:pt x="11" y="15"/>
                  <a:pt x="13" y="13"/>
                  <a:pt x="16" y="13"/>
                </a:cubicBezTo>
                <a:cubicBezTo>
                  <a:pt x="18" y="13"/>
                  <a:pt x="19" y="15"/>
                  <a:pt x="20" y="17"/>
                </a:cubicBezTo>
                <a:cubicBezTo>
                  <a:pt x="20" y="17"/>
                  <a:pt x="20" y="17"/>
                  <a:pt x="20" y="17"/>
                </a:cubicBezTo>
                <a:cubicBezTo>
                  <a:pt x="33" y="17"/>
                  <a:pt x="33" y="17"/>
                  <a:pt x="33" y="17"/>
                </a:cubicBezTo>
                <a:cubicBezTo>
                  <a:pt x="33" y="15"/>
                  <a:pt x="34" y="14"/>
                  <a:pt x="36" y="14"/>
                </a:cubicBezTo>
                <a:cubicBezTo>
                  <a:pt x="36" y="9"/>
                  <a:pt x="36" y="9"/>
                  <a:pt x="36" y="9"/>
                </a:cubicBezTo>
                <a:cubicBezTo>
                  <a:pt x="34" y="9"/>
                  <a:pt x="32" y="7"/>
                  <a:pt x="32" y="5"/>
                </a:cubicBezTo>
                <a:cubicBezTo>
                  <a:pt x="32" y="2"/>
                  <a:pt x="34" y="0"/>
                  <a:pt x="37" y="0"/>
                </a:cubicBezTo>
                <a:cubicBezTo>
                  <a:pt x="39" y="0"/>
                  <a:pt x="41" y="2"/>
                  <a:pt x="41" y="5"/>
                </a:cubicBezTo>
                <a:cubicBezTo>
                  <a:pt x="41" y="7"/>
                  <a:pt x="40" y="9"/>
                  <a:pt x="38" y="9"/>
                </a:cubicBezTo>
                <a:cubicBezTo>
                  <a:pt x="38" y="14"/>
                  <a:pt x="38" y="14"/>
                  <a:pt x="38" y="14"/>
                </a:cubicBezTo>
                <a:cubicBezTo>
                  <a:pt x="39" y="14"/>
                  <a:pt x="40" y="15"/>
                  <a:pt x="41" y="17"/>
                </a:cubicBezTo>
                <a:cubicBezTo>
                  <a:pt x="54" y="17"/>
                  <a:pt x="54" y="17"/>
                  <a:pt x="54" y="17"/>
                </a:cubicBezTo>
                <a:cubicBezTo>
                  <a:pt x="54" y="17"/>
                  <a:pt x="54" y="17"/>
                  <a:pt x="54" y="17"/>
                </a:cubicBezTo>
                <a:cubicBezTo>
                  <a:pt x="54" y="15"/>
                  <a:pt x="56" y="13"/>
                  <a:pt x="58" y="13"/>
                </a:cubicBezTo>
                <a:cubicBezTo>
                  <a:pt x="60" y="13"/>
                  <a:pt x="62" y="15"/>
                  <a:pt x="62" y="18"/>
                </a:cubicBezTo>
                <a:cubicBezTo>
                  <a:pt x="62" y="20"/>
                  <a:pt x="61" y="22"/>
                  <a:pt x="59" y="22"/>
                </a:cubicBezTo>
                <a:cubicBezTo>
                  <a:pt x="59" y="27"/>
                  <a:pt x="59" y="27"/>
                  <a:pt x="59" y="27"/>
                </a:cubicBezTo>
                <a:cubicBezTo>
                  <a:pt x="57" y="27"/>
                  <a:pt x="57" y="27"/>
                  <a:pt x="57" y="27"/>
                </a:cubicBezTo>
                <a:cubicBezTo>
                  <a:pt x="57" y="22"/>
                  <a:pt x="57" y="22"/>
                  <a:pt x="57" y="22"/>
                </a:cubicBezTo>
                <a:cubicBezTo>
                  <a:pt x="55" y="22"/>
                  <a:pt x="54" y="20"/>
                  <a:pt x="54" y="19"/>
                </a:cubicBezTo>
                <a:cubicBezTo>
                  <a:pt x="41" y="19"/>
                  <a:pt x="41" y="19"/>
                  <a:pt x="41" y="19"/>
                </a:cubicBezTo>
                <a:cubicBezTo>
                  <a:pt x="41" y="21"/>
                  <a:pt x="39" y="22"/>
                  <a:pt x="37" y="22"/>
                </a:cubicBezTo>
                <a:cubicBezTo>
                  <a:pt x="35" y="22"/>
                  <a:pt x="33" y="21"/>
                  <a:pt x="33" y="19"/>
                </a:cubicBezTo>
                <a:cubicBezTo>
                  <a:pt x="20" y="19"/>
                  <a:pt x="20" y="19"/>
                  <a:pt x="20" y="19"/>
                </a:cubicBezTo>
                <a:cubicBezTo>
                  <a:pt x="20" y="20"/>
                  <a:pt x="18" y="22"/>
                  <a:pt x="17" y="22"/>
                </a:cubicBezTo>
                <a:cubicBezTo>
                  <a:pt x="17" y="27"/>
                  <a:pt x="17" y="27"/>
                  <a:pt x="17" y="27"/>
                </a:cubicBezTo>
                <a:cubicBezTo>
                  <a:pt x="15" y="27"/>
                  <a:pt x="15" y="27"/>
                  <a:pt x="15" y="27"/>
                </a:cubicBezTo>
                <a:cubicBezTo>
                  <a:pt x="15" y="22"/>
                  <a:pt x="15" y="22"/>
                  <a:pt x="15" y="22"/>
                </a:cubicBezTo>
                <a:cubicBezTo>
                  <a:pt x="13" y="22"/>
                  <a:pt x="11" y="20"/>
                  <a:pt x="11" y="18"/>
                </a:cubicBezTo>
                <a:close/>
                <a:moveTo>
                  <a:pt x="74" y="68"/>
                </a:moveTo>
                <a:cubicBezTo>
                  <a:pt x="74" y="69"/>
                  <a:pt x="74" y="69"/>
                  <a:pt x="73" y="69"/>
                </a:cubicBezTo>
                <a:cubicBezTo>
                  <a:pt x="73" y="69"/>
                  <a:pt x="73" y="69"/>
                  <a:pt x="73" y="69"/>
                </a:cubicBezTo>
                <a:cubicBezTo>
                  <a:pt x="55" y="69"/>
                  <a:pt x="55" y="69"/>
                  <a:pt x="55" y="69"/>
                </a:cubicBezTo>
                <a:cubicBezTo>
                  <a:pt x="54" y="58"/>
                  <a:pt x="53" y="57"/>
                  <a:pt x="53" y="56"/>
                </a:cubicBezTo>
                <a:cubicBezTo>
                  <a:pt x="51" y="55"/>
                  <a:pt x="49" y="54"/>
                  <a:pt x="45" y="53"/>
                </a:cubicBezTo>
                <a:cubicBezTo>
                  <a:pt x="45" y="53"/>
                  <a:pt x="45" y="53"/>
                  <a:pt x="45" y="53"/>
                </a:cubicBezTo>
                <a:cubicBezTo>
                  <a:pt x="44" y="52"/>
                  <a:pt x="44" y="52"/>
                  <a:pt x="44" y="52"/>
                </a:cubicBezTo>
                <a:cubicBezTo>
                  <a:pt x="44" y="52"/>
                  <a:pt x="44" y="51"/>
                  <a:pt x="44" y="51"/>
                </a:cubicBezTo>
                <a:cubicBezTo>
                  <a:pt x="45" y="50"/>
                  <a:pt x="48" y="49"/>
                  <a:pt x="50" y="48"/>
                </a:cubicBezTo>
                <a:cubicBezTo>
                  <a:pt x="51" y="48"/>
                  <a:pt x="52" y="48"/>
                  <a:pt x="52" y="48"/>
                </a:cubicBezTo>
                <a:cubicBezTo>
                  <a:pt x="52" y="48"/>
                  <a:pt x="52" y="48"/>
                  <a:pt x="52" y="48"/>
                </a:cubicBezTo>
                <a:cubicBezTo>
                  <a:pt x="52" y="48"/>
                  <a:pt x="53" y="48"/>
                  <a:pt x="53" y="47"/>
                </a:cubicBezTo>
                <a:cubicBezTo>
                  <a:pt x="53" y="47"/>
                  <a:pt x="53" y="47"/>
                  <a:pt x="53" y="47"/>
                </a:cubicBezTo>
                <a:cubicBezTo>
                  <a:pt x="53" y="47"/>
                  <a:pt x="53" y="47"/>
                  <a:pt x="53" y="46"/>
                </a:cubicBezTo>
                <a:cubicBezTo>
                  <a:pt x="53" y="45"/>
                  <a:pt x="53" y="45"/>
                  <a:pt x="53" y="44"/>
                </a:cubicBezTo>
                <a:cubicBezTo>
                  <a:pt x="53" y="43"/>
                  <a:pt x="52" y="42"/>
                  <a:pt x="51" y="41"/>
                </a:cubicBezTo>
                <a:cubicBezTo>
                  <a:pt x="51" y="41"/>
                  <a:pt x="50" y="40"/>
                  <a:pt x="50" y="39"/>
                </a:cubicBezTo>
                <a:cubicBezTo>
                  <a:pt x="50" y="38"/>
                  <a:pt x="50" y="37"/>
                  <a:pt x="51" y="37"/>
                </a:cubicBezTo>
                <a:cubicBezTo>
                  <a:pt x="51" y="37"/>
                  <a:pt x="51" y="36"/>
                  <a:pt x="51" y="36"/>
                </a:cubicBezTo>
                <a:cubicBezTo>
                  <a:pt x="51" y="31"/>
                  <a:pt x="53" y="28"/>
                  <a:pt x="58" y="28"/>
                </a:cubicBezTo>
                <a:cubicBezTo>
                  <a:pt x="62" y="28"/>
                  <a:pt x="64" y="31"/>
                  <a:pt x="64" y="36"/>
                </a:cubicBezTo>
                <a:cubicBezTo>
                  <a:pt x="64" y="36"/>
                  <a:pt x="64" y="37"/>
                  <a:pt x="64" y="37"/>
                </a:cubicBezTo>
                <a:cubicBezTo>
                  <a:pt x="65" y="37"/>
                  <a:pt x="65" y="38"/>
                  <a:pt x="65" y="39"/>
                </a:cubicBezTo>
                <a:cubicBezTo>
                  <a:pt x="65" y="40"/>
                  <a:pt x="64" y="41"/>
                  <a:pt x="64" y="41"/>
                </a:cubicBezTo>
                <a:cubicBezTo>
                  <a:pt x="63" y="42"/>
                  <a:pt x="63" y="43"/>
                  <a:pt x="62" y="44"/>
                </a:cubicBezTo>
                <a:cubicBezTo>
                  <a:pt x="62" y="46"/>
                  <a:pt x="62" y="47"/>
                  <a:pt x="62" y="47"/>
                </a:cubicBezTo>
                <a:cubicBezTo>
                  <a:pt x="62" y="47"/>
                  <a:pt x="62" y="48"/>
                  <a:pt x="62" y="48"/>
                </a:cubicBezTo>
                <a:cubicBezTo>
                  <a:pt x="62" y="48"/>
                  <a:pt x="62" y="48"/>
                  <a:pt x="62" y="48"/>
                </a:cubicBezTo>
                <a:cubicBezTo>
                  <a:pt x="62" y="48"/>
                  <a:pt x="62" y="48"/>
                  <a:pt x="62" y="48"/>
                </a:cubicBezTo>
                <a:cubicBezTo>
                  <a:pt x="63" y="48"/>
                  <a:pt x="63" y="48"/>
                  <a:pt x="63" y="48"/>
                </a:cubicBezTo>
                <a:cubicBezTo>
                  <a:pt x="64" y="48"/>
                  <a:pt x="64" y="48"/>
                  <a:pt x="65" y="48"/>
                </a:cubicBezTo>
                <a:cubicBezTo>
                  <a:pt x="67" y="49"/>
                  <a:pt x="70" y="50"/>
                  <a:pt x="71" y="51"/>
                </a:cubicBezTo>
                <a:cubicBezTo>
                  <a:pt x="72" y="53"/>
                  <a:pt x="73" y="66"/>
                  <a:pt x="74" y="68"/>
                </a:cubicBezTo>
                <a:close/>
                <a:moveTo>
                  <a:pt x="57" y="52"/>
                </a:moveTo>
                <a:cubicBezTo>
                  <a:pt x="53" y="49"/>
                  <a:pt x="53" y="49"/>
                  <a:pt x="53" y="49"/>
                </a:cubicBezTo>
                <a:cubicBezTo>
                  <a:pt x="56" y="56"/>
                  <a:pt x="56" y="56"/>
                  <a:pt x="56" y="56"/>
                </a:cubicBezTo>
                <a:lnTo>
                  <a:pt x="57" y="52"/>
                </a:lnTo>
                <a:close/>
                <a:moveTo>
                  <a:pt x="62" y="49"/>
                </a:moveTo>
                <a:cubicBezTo>
                  <a:pt x="58" y="52"/>
                  <a:pt x="58" y="52"/>
                  <a:pt x="58" y="52"/>
                </a:cubicBezTo>
                <a:cubicBezTo>
                  <a:pt x="59" y="57"/>
                  <a:pt x="59" y="57"/>
                  <a:pt x="59" y="57"/>
                </a:cubicBezTo>
                <a:lnTo>
                  <a:pt x="62" y="49"/>
                </a:lnTo>
                <a:close/>
                <a:moveTo>
                  <a:pt x="51" y="57"/>
                </a:moveTo>
                <a:cubicBezTo>
                  <a:pt x="53" y="59"/>
                  <a:pt x="54" y="73"/>
                  <a:pt x="54" y="76"/>
                </a:cubicBezTo>
                <a:cubicBezTo>
                  <a:pt x="54" y="76"/>
                  <a:pt x="54" y="76"/>
                  <a:pt x="54" y="77"/>
                </a:cubicBezTo>
                <a:cubicBezTo>
                  <a:pt x="54" y="77"/>
                  <a:pt x="53" y="77"/>
                  <a:pt x="53" y="77"/>
                </a:cubicBezTo>
                <a:cubicBezTo>
                  <a:pt x="21" y="77"/>
                  <a:pt x="21" y="77"/>
                  <a:pt x="21" y="77"/>
                </a:cubicBezTo>
                <a:cubicBezTo>
                  <a:pt x="21" y="77"/>
                  <a:pt x="21" y="77"/>
                  <a:pt x="20" y="77"/>
                </a:cubicBezTo>
                <a:cubicBezTo>
                  <a:pt x="20" y="77"/>
                  <a:pt x="20" y="77"/>
                  <a:pt x="20" y="77"/>
                </a:cubicBezTo>
                <a:cubicBezTo>
                  <a:pt x="20" y="77"/>
                  <a:pt x="20" y="77"/>
                  <a:pt x="20" y="77"/>
                </a:cubicBezTo>
                <a:cubicBezTo>
                  <a:pt x="20" y="77"/>
                  <a:pt x="20" y="77"/>
                  <a:pt x="20" y="77"/>
                </a:cubicBezTo>
                <a:cubicBezTo>
                  <a:pt x="20" y="76"/>
                  <a:pt x="20" y="76"/>
                  <a:pt x="20" y="76"/>
                </a:cubicBezTo>
                <a:cubicBezTo>
                  <a:pt x="20" y="73"/>
                  <a:pt x="21" y="59"/>
                  <a:pt x="23" y="57"/>
                </a:cubicBezTo>
                <a:cubicBezTo>
                  <a:pt x="24" y="56"/>
                  <a:pt x="26" y="55"/>
                  <a:pt x="29" y="55"/>
                </a:cubicBezTo>
                <a:cubicBezTo>
                  <a:pt x="30" y="54"/>
                  <a:pt x="30" y="54"/>
                  <a:pt x="31" y="54"/>
                </a:cubicBezTo>
                <a:cubicBezTo>
                  <a:pt x="31" y="54"/>
                  <a:pt x="31" y="54"/>
                  <a:pt x="31" y="54"/>
                </a:cubicBezTo>
                <a:cubicBezTo>
                  <a:pt x="31" y="54"/>
                  <a:pt x="32" y="54"/>
                  <a:pt x="32" y="54"/>
                </a:cubicBezTo>
                <a:cubicBezTo>
                  <a:pt x="32" y="54"/>
                  <a:pt x="32" y="54"/>
                  <a:pt x="32" y="54"/>
                </a:cubicBezTo>
                <a:cubicBezTo>
                  <a:pt x="32" y="53"/>
                  <a:pt x="32" y="53"/>
                  <a:pt x="32" y="52"/>
                </a:cubicBezTo>
                <a:cubicBezTo>
                  <a:pt x="32" y="51"/>
                  <a:pt x="32" y="51"/>
                  <a:pt x="32" y="50"/>
                </a:cubicBezTo>
                <a:cubicBezTo>
                  <a:pt x="31" y="49"/>
                  <a:pt x="31" y="48"/>
                  <a:pt x="30" y="47"/>
                </a:cubicBezTo>
                <a:cubicBezTo>
                  <a:pt x="30" y="46"/>
                  <a:pt x="29" y="46"/>
                  <a:pt x="29" y="44"/>
                </a:cubicBezTo>
                <a:cubicBezTo>
                  <a:pt x="29" y="43"/>
                  <a:pt x="29" y="43"/>
                  <a:pt x="29" y="42"/>
                </a:cubicBezTo>
                <a:cubicBezTo>
                  <a:pt x="29" y="42"/>
                  <a:pt x="29" y="42"/>
                  <a:pt x="29" y="41"/>
                </a:cubicBezTo>
                <a:cubicBezTo>
                  <a:pt x="29" y="37"/>
                  <a:pt x="32" y="33"/>
                  <a:pt x="37" y="33"/>
                </a:cubicBezTo>
                <a:cubicBezTo>
                  <a:pt x="41" y="33"/>
                  <a:pt x="44" y="37"/>
                  <a:pt x="44" y="41"/>
                </a:cubicBezTo>
                <a:cubicBezTo>
                  <a:pt x="44" y="42"/>
                  <a:pt x="44" y="42"/>
                  <a:pt x="44" y="42"/>
                </a:cubicBezTo>
                <a:cubicBezTo>
                  <a:pt x="44" y="43"/>
                  <a:pt x="45" y="43"/>
                  <a:pt x="45" y="44"/>
                </a:cubicBezTo>
                <a:cubicBezTo>
                  <a:pt x="44" y="46"/>
                  <a:pt x="44" y="46"/>
                  <a:pt x="43" y="47"/>
                </a:cubicBezTo>
                <a:cubicBezTo>
                  <a:pt x="43" y="48"/>
                  <a:pt x="42" y="49"/>
                  <a:pt x="41" y="50"/>
                </a:cubicBezTo>
                <a:cubicBezTo>
                  <a:pt x="41" y="52"/>
                  <a:pt x="42" y="53"/>
                  <a:pt x="42" y="54"/>
                </a:cubicBezTo>
                <a:cubicBezTo>
                  <a:pt x="42" y="54"/>
                  <a:pt x="42" y="54"/>
                  <a:pt x="42" y="54"/>
                </a:cubicBezTo>
                <a:cubicBezTo>
                  <a:pt x="42" y="54"/>
                  <a:pt x="42" y="54"/>
                  <a:pt x="42" y="54"/>
                </a:cubicBezTo>
                <a:cubicBezTo>
                  <a:pt x="42" y="54"/>
                  <a:pt x="42" y="54"/>
                  <a:pt x="42" y="54"/>
                </a:cubicBezTo>
                <a:cubicBezTo>
                  <a:pt x="42" y="54"/>
                  <a:pt x="42" y="54"/>
                  <a:pt x="43" y="54"/>
                </a:cubicBezTo>
                <a:cubicBezTo>
                  <a:pt x="43" y="54"/>
                  <a:pt x="44" y="54"/>
                  <a:pt x="45" y="55"/>
                </a:cubicBezTo>
                <a:cubicBezTo>
                  <a:pt x="47" y="55"/>
                  <a:pt x="50" y="56"/>
                  <a:pt x="51" y="57"/>
                </a:cubicBezTo>
                <a:close/>
                <a:moveTo>
                  <a:pt x="36" y="58"/>
                </a:moveTo>
                <a:cubicBezTo>
                  <a:pt x="32" y="55"/>
                  <a:pt x="32" y="55"/>
                  <a:pt x="32" y="55"/>
                </a:cubicBezTo>
                <a:cubicBezTo>
                  <a:pt x="35" y="63"/>
                  <a:pt x="35" y="63"/>
                  <a:pt x="35" y="63"/>
                </a:cubicBezTo>
                <a:lnTo>
                  <a:pt x="36" y="58"/>
                </a:lnTo>
                <a:close/>
                <a:moveTo>
                  <a:pt x="41" y="55"/>
                </a:moveTo>
                <a:cubicBezTo>
                  <a:pt x="38" y="58"/>
                  <a:pt x="38" y="58"/>
                  <a:pt x="38" y="58"/>
                </a:cubicBezTo>
                <a:cubicBezTo>
                  <a:pt x="39" y="64"/>
                  <a:pt x="39" y="64"/>
                  <a:pt x="39" y="64"/>
                </a:cubicBezTo>
                <a:lnTo>
                  <a:pt x="41" y="55"/>
                </a:lnTo>
                <a:close/>
                <a:moveTo>
                  <a:pt x="21" y="56"/>
                </a:moveTo>
                <a:cubicBezTo>
                  <a:pt x="21" y="57"/>
                  <a:pt x="19" y="58"/>
                  <a:pt x="18" y="69"/>
                </a:cubicBezTo>
                <a:cubicBezTo>
                  <a:pt x="1" y="69"/>
                  <a:pt x="1" y="69"/>
                  <a:pt x="1" y="69"/>
                </a:cubicBezTo>
                <a:cubicBezTo>
                  <a:pt x="1" y="69"/>
                  <a:pt x="1" y="69"/>
                  <a:pt x="1" y="69"/>
                </a:cubicBezTo>
                <a:cubicBezTo>
                  <a:pt x="1" y="69"/>
                  <a:pt x="0" y="69"/>
                  <a:pt x="0" y="69"/>
                </a:cubicBezTo>
                <a:cubicBezTo>
                  <a:pt x="0" y="69"/>
                  <a:pt x="0" y="69"/>
                  <a:pt x="0" y="69"/>
                </a:cubicBezTo>
                <a:cubicBezTo>
                  <a:pt x="0" y="69"/>
                  <a:pt x="0" y="69"/>
                  <a:pt x="0" y="69"/>
                </a:cubicBezTo>
                <a:cubicBezTo>
                  <a:pt x="0" y="69"/>
                  <a:pt x="0" y="69"/>
                  <a:pt x="0" y="68"/>
                </a:cubicBezTo>
                <a:cubicBezTo>
                  <a:pt x="0" y="66"/>
                  <a:pt x="1" y="53"/>
                  <a:pt x="3" y="51"/>
                </a:cubicBezTo>
                <a:cubicBezTo>
                  <a:pt x="4" y="50"/>
                  <a:pt x="6" y="49"/>
                  <a:pt x="9" y="48"/>
                </a:cubicBezTo>
                <a:cubicBezTo>
                  <a:pt x="9" y="48"/>
                  <a:pt x="10" y="48"/>
                  <a:pt x="11" y="48"/>
                </a:cubicBezTo>
                <a:cubicBezTo>
                  <a:pt x="11" y="48"/>
                  <a:pt x="11" y="48"/>
                  <a:pt x="11" y="48"/>
                </a:cubicBezTo>
                <a:cubicBezTo>
                  <a:pt x="11" y="48"/>
                  <a:pt x="11" y="48"/>
                  <a:pt x="11" y="47"/>
                </a:cubicBezTo>
                <a:cubicBezTo>
                  <a:pt x="11" y="47"/>
                  <a:pt x="11" y="47"/>
                  <a:pt x="11" y="47"/>
                </a:cubicBezTo>
                <a:cubicBezTo>
                  <a:pt x="11" y="47"/>
                  <a:pt x="12" y="47"/>
                  <a:pt x="12" y="46"/>
                </a:cubicBezTo>
                <a:cubicBezTo>
                  <a:pt x="12" y="45"/>
                  <a:pt x="12" y="45"/>
                  <a:pt x="12" y="44"/>
                </a:cubicBezTo>
                <a:cubicBezTo>
                  <a:pt x="11" y="43"/>
                  <a:pt x="10" y="42"/>
                  <a:pt x="10" y="41"/>
                </a:cubicBezTo>
                <a:cubicBezTo>
                  <a:pt x="10" y="41"/>
                  <a:pt x="9" y="40"/>
                  <a:pt x="9" y="39"/>
                </a:cubicBezTo>
                <a:cubicBezTo>
                  <a:pt x="8" y="38"/>
                  <a:pt x="9" y="37"/>
                  <a:pt x="9" y="37"/>
                </a:cubicBezTo>
                <a:cubicBezTo>
                  <a:pt x="9" y="37"/>
                  <a:pt x="9" y="36"/>
                  <a:pt x="9" y="36"/>
                </a:cubicBezTo>
                <a:cubicBezTo>
                  <a:pt x="9" y="31"/>
                  <a:pt x="12" y="28"/>
                  <a:pt x="16" y="28"/>
                </a:cubicBezTo>
                <a:cubicBezTo>
                  <a:pt x="20" y="28"/>
                  <a:pt x="23" y="31"/>
                  <a:pt x="23" y="36"/>
                </a:cubicBezTo>
                <a:cubicBezTo>
                  <a:pt x="23" y="36"/>
                  <a:pt x="23" y="37"/>
                  <a:pt x="23" y="37"/>
                </a:cubicBezTo>
                <a:cubicBezTo>
                  <a:pt x="23" y="37"/>
                  <a:pt x="24" y="38"/>
                  <a:pt x="23" y="39"/>
                </a:cubicBezTo>
                <a:cubicBezTo>
                  <a:pt x="23" y="40"/>
                  <a:pt x="22" y="41"/>
                  <a:pt x="22" y="41"/>
                </a:cubicBezTo>
                <a:cubicBezTo>
                  <a:pt x="22" y="42"/>
                  <a:pt x="21" y="43"/>
                  <a:pt x="20" y="44"/>
                </a:cubicBezTo>
                <a:cubicBezTo>
                  <a:pt x="20" y="46"/>
                  <a:pt x="20" y="47"/>
                  <a:pt x="21" y="47"/>
                </a:cubicBezTo>
                <a:cubicBezTo>
                  <a:pt x="21" y="47"/>
                  <a:pt x="21" y="48"/>
                  <a:pt x="21" y="48"/>
                </a:cubicBezTo>
                <a:cubicBezTo>
                  <a:pt x="21" y="48"/>
                  <a:pt x="21" y="48"/>
                  <a:pt x="21" y="48"/>
                </a:cubicBezTo>
                <a:cubicBezTo>
                  <a:pt x="21" y="48"/>
                  <a:pt x="21" y="48"/>
                  <a:pt x="21" y="48"/>
                </a:cubicBezTo>
                <a:cubicBezTo>
                  <a:pt x="21" y="48"/>
                  <a:pt x="21" y="48"/>
                  <a:pt x="22" y="48"/>
                </a:cubicBezTo>
                <a:cubicBezTo>
                  <a:pt x="22" y="48"/>
                  <a:pt x="23" y="48"/>
                  <a:pt x="23" y="48"/>
                </a:cubicBezTo>
                <a:cubicBezTo>
                  <a:pt x="26" y="49"/>
                  <a:pt x="28" y="50"/>
                  <a:pt x="29" y="51"/>
                </a:cubicBezTo>
                <a:cubicBezTo>
                  <a:pt x="30" y="51"/>
                  <a:pt x="30" y="52"/>
                  <a:pt x="30" y="52"/>
                </a:cubicBezTo>
                <a:cubicBezTo>
                  <a:pt x="30" y="52"/>
                  <a:pt x="29" y="52"/>
                  <a:pt x="29" y="53"/>
                </a:cubicBezTo>
                <a:cubicBezTo>
                  <a:pt x="28" y="53"/>
                  <a:pt x="28" y="53"/>
                  <a:pt x="28" y="53"/>
                </a:cubicBezTo>
                <a:cubicBezTo>
                  <a:pt x="25" y="54"/>
                  <a:pt x="22" y="55"/>
                  <a:pt x="21" y="56"/>
                </a:cubicBezTo>
                <a:close/>
                <a:moveTo>
                  <a:pt x="15" y="52"/>
                </a:moveTo>
                <a:cubicBezTo>
                  <a:pt x="12" y="49"/>
                  <a:pt x="12" y="49"/>
                  <a:pt x="12" y="49"/>
                </a:cubicBezTo>
                <a:cubicBezTo>
                  <a:pt x="14" y="56"/>
                  <a:pt x="14" y="56"/>
                  <a:pt x="14" y="56"/>
                </a:cubicBezTo>
                <a:lnTo>
                  <a:pt x="15" y="52"/>
                </a:lnTo>
                <a:close/>
                <a:moveTo>
                  <a:pt x="20" y="49"/>
                </a:moveTo>
                <a:cubicBezTo>
                  <a:pt x="17" y="52"/>
                  <a:pt x="17" y="52"/>
                  <a:pt x="17" y="52"/>
                </a:cubicBezTo>
                <a:cubicBezTo>
                  <a:pt x="18" y="57"/>
                  <a:pt x="18" y="57"/>
                  <a:pt x="18" y="57"/>
                </a:cubicBezTo>
                <a:lnTo>
                  <a:pt x="20" y="49"/>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280"/>
          <p:cNvSpPr>
            <a:spLocks noEditPoints="1"/>
          </p:cNvSpPr>
          <p:nvPr/>
        </p:nvSpPr>
        <p:spPr bwMode="auto">
          <a:xfrm>
            <a:off x="6996113" y="2330450"/>
            <a:ext cx="354012" cy="385763"/>
          </a:xfrm>
          <a:custGeom>
            <a:avLst/>
            <a:gdLst>
              <a:gd name="T0" fmla="*/ 66227 w 64"/>
              <a:gd name="T1" fmla="*/ 259224 h 67"/>
              <a:gd name="T2" fmla="*/ 66227 w 64"/>
              <a:gd name="T3" fmla="*/ 362913 h 67"/>
              <a:gd name="T4" fmla="*/ 44151 w 64"/>
              <a:gd name="T5" fmla="*/ 385955 h 67"/>
              <a:gd name="T6" fmla="*/ 22076 w 64"/>
              <a:gd name="T7" fmla="*/ 385955 h 67"/>
              <a:gd name="T8" fmla="*/ 0 w 64"/>
              <a:gd name="T9" fmla="*/ 362913 h 67"/>
              <a:gd name="T10" fmla="*/ 0 w 64"/>
              <a:gd name="T11" fmla="*/ 259224 h 67"/>
              <a:gd name="T12" fmla="*/ 22076 w 64"/>
              <a:gd name="T13" fmla="*/ 236181 h 67"/>
              <a:gd name="T14" fmla="*/ 44151 w 64"/>
              <a:gd name="T15" fmla="*/ 236181 h 67"/>
              <a:gd name="T16" fmla="*/ 66227 w 64"/>
              <a:gd name="T17" fmla="*/ 259224 h 67"/>
              <a:gd name="T18" fmla="*/ 143491 w 64"/>
              <a:gd name="T19" fmla="*/ 149774 h 67"/>
              <a:gd name="T20" fmla="*/ 115896 w 64"/>
              <a:gd name="T21" fmla="*/ 149774 h 67"/>
              <a:gd name="T22" fmla="*/ 93821 w 64"/>
              <a:gd name="T23" fmla="*/ 172816 h 67"/>
              <a:gd name="T24" fmla="*/ 93821 w 64"/>
              <a:gd name="T25" fmla="*/ 362913 h 67"/>
              <a:gd name="T26" fmla="*/ 115896 w 64"/>
              <a:gd name="T27" fmla="*/ 385955 h 67"/>
              <a:gd name="T28" fmla="*/ 143491 w 64"/>
              <a:gd name="T29" fmla="*/ 385955 h 67"/>
              <a:gd name="T30" fmla="*/ 165566 w 64"/>
              <a:gd name="T31" fmla="*/ 362913 h 67"/>
              <a:gd name="T32" fmla="*/ 165566 w 64"/>
              <a:gd name="T33" fmla="*/ 172816 h 67"/>
              <a:gd name="T34" fmla="*/ 143491 w 64"/>
              <a:gd name="T35" fmla="*/ 149774 h 67"/>
              <a:gd name="T36" fmla="*/ 237312 w 64"/>
              <a:gd name="T37" fmla="*/ 184337 h 67"/>
              <a:gd name="T38" fmla="*/ 215236 w 64"/>
              <a:gd name="T39" fmla="*/ 184337 h 67"/>
              <a:gd name="T40" fmla="*/ 193161 w 64"/>
              <a:gd name="T41" fmla="*/ 207379 h 67"/>
              <a:gd name="T42" fmla="*/ 193161 w 64"/>
              <a:gd name="T43" fmla="*/ 362913 h 67"/>
              <a:gd name="T44" fmla="*/ 215236 w 64"/>
              <a:gd name="T45" fmla="*/ 385955 h 67"/>
              <a:gd name="T46" fmla="*/ 237312 w 64"/>
              <a:gd name="T47" fmla="*/ 385955 h 67"/>
              <a:gd name="T48" fmla="*/ 259387 w 64"/>
              <a:gd name="T49" fmla="*/ 362913 h 67"/>
              <a:gd name="T50" fmla="*/ 259387 w 64"/>
              <a:gd name="T51" fmla="*/ 207379 h 67"/>
              <a:gd name="T52" fmla="*/ 237312 w 64"/>
              <a:gd name="T53" fmla="*/ 184337 h 67"/>
              <a:gd name="T54" fmla="*/ 331133 w 64"/>
              <a:gd name="T55" fmla="*/ 103689 h 67"/>
              <a:gd name="T56" fmla="*/ 309057 w 64"/>
              <a:gd name="T57" fmla="*/ 103689 h 67"/>
              <a:gd name="T58" fmla="*/ 286982 w 64"/>
              <a:gd name="T59" fmla="*/ 126731 h 67"/>
              <a:gd name="T60" fmla="*/ 286982 w 64"/>
              <a:gd name="T61" fmla="*/ 362913 h 67"/>
              <a:gd name="T62" fmla="*/ 309057 w 64"/>
              <a:gd name="T63" fmla="*/ 385955 h 67"/>
              <a:gd name="T64" fmla="*/ 331133 w 64"/>
              <a:gd name="T65" fmla="*/ 385955 h 67"/>
              <a:gd name="T66" fmla="*/ 353208 w 64"/>
              <a:gd name="T67" fmla="*/ 362913 h 67"/>
              <a:gd name="T68" fmla="*/ 353208 w 64"/>
              <a:gd name="T69" fmla="*/ 126731 h 67"/>
              <a:gd name="T70" fmla="*/ 331133 w 64"/>
              <a:gd name="T71" fmla="*/ 103689 h 67"/>
              <a:gd name="T72" fmla="*/ 115896 w 64"/>
              <a:gd name="T73" fmla="*/ 74887 h 67"/>
              <a:gd name="T74" fmla="*/ 226274 w 64"/>
              <a:gd name="T75" fmla="*/ 155534 h 67"/>
              <a:gd name="T76" fmla="*/ 320095 w 64"/>
              <a:gd name="T77" fmla="*/ 28803 h 67"/>
              <a:gd name="T78" fmla="*/ 325614 w 64"/>
              <a:gd name="T79" fmla="*/ 34563 h 67"/>
              <a:gd name="T80" fmla="*/ 331133 w 64"/>
              <a:gd name="T81" fmla="*/ 0 h 67"/>
              <a:gd name="T82" fmla="*/ 298019 w 64"/>
              <a:gd name="T83" fmla="*/ 17282 h 67"/>
              <a:gd name="T84" fmla="*/ 309057 w 64"/>
              <a:gd name="T85" fmla="*/ 23042 h 67"/>
              <a:gd name="T86" fmla="*/ 220755 w 64"/>
              <a:gd name="T87" fmla="*/ 132492 h 67"/>
              <a:gd name="T88" fmla="*/ 110378 w 64"/>
              <a:gd name="T89" fmla="*/ 51845 h 67"/>
              <a:gd name="T90" fmla="*/ 0 w 64"/>
              <a:gd name="T91" fmla="*/ 167055 h 67"/>
              <a:gd name="T92" fmla="*/ 11038 w 64"/>
              <a:gd name="T93" fmla="*/ 178576 h 67"/>
              <a:gd name="T94" fmla="*/ 115896 w 64"/>
              <a:gd name="T95" fmla="*/ 74887 h 67"/>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64" h="67">
                <a:moveTo>
                  <a:pt x="12" y="45"/>
                </a:moveTo>
                <a:cubicBezTo>
                  <a:pt x="12" y="63"/>
                  <a:pt x="12" y="63"/>
                  <a:pt x="12" y="63"/>
                </a:cubicBezTo>
                <a:cubicBezTo>
                  <a:pt x="12" y="65"/>
                  <a:pt x="11" y="67"/>
                  <a:pt x="8" y="67"/>
                </a:cubicBezTo>
                <a:cubicBezTo>
                  <a:pt x="4" y="67"/>
                  <a:pt x="4" y="67"/>
                  <a:pt x="4" y="67"/>
                </a:cubicBezTo>
                <a:cubicBezTo>
                  <a:pt x="2" y="67"/>
                  <a:pt x="0" y="65"/>
                  <a:pt x="0" y="63"/>
                </a:cubicBezTo>
                <a:cubicBezTo>
                  <a:pt x="0" y="45"/>
                  <a:pt x="0" y="45"/>
                  <a:pt x="0" y="45"/>
                </a:cubicBezTo>
                <a:cubicBezTo>
                  <a:pt x="0" y="43"/>
                  <a:pt x="2" y="41"/>
                  <a:pt x="4" y="41"/>
                </a:cubicBezTo>
                <a:cubicBezTo>
                  <a:pt x="8" y="41"/>
                  <a:pt x="8" y="41"/>
                  <a:pt x="8" y="41"/>
                </a:cubicBezTo>
                <a:cubicBezTo>
                  <a:pt x="11" y="41"/>
                  <a:pt x="12" y="43"/>
                  <a:pt x="12" y="45"/>
                </a:cubicBezTo>
                <a:close/>
                <a:moveTo>
                  <a:pt x="26" y="26"/>
                </a:moveTo>
                <a:cubicBezTo>
                  <a:pt x="21" y="26"/>
                  <a:pt x="21" y="26"/>
                  <a:pt x="21" y="26"/>
                </a:cubicBezTo>
                <a:cubicBezTo>
                  <a:pt x="19" y="26"/>
                  <a:pt x="17" y="28"/>
                  <a:pt x="17" y="30"/>
                </a:cubicBezTo>
                <a:cubicBezTo>
                  <a:pt x="17" y="63"/>
                  <a:pt x="17" y="63"/>
                  <a:pt x="17" y="63"/>
                </a:cubicBezTo>
                <a:cubicBezTo>
                  <a:pt x="17" y="65"/>
                  <a:pt x="19" y="67"/>
                  <a:pt x="21" y="67"/>
                </a:cubicBezTo>
                <a:cubicBezTo>
                  <a:pt x="26" y="67"/>
                  <a:pt x="26" y="67"/>
                  <a:pt x="26" y="67"/>
                </a:cubicBezTo>
                <a:cubicBezTo>
                  <a:pt x="28" y="67"/>
                  <a:pt x="30" y="65"/>
                  <a:pt x="30" y="63"/>
                </a:cubicBezTo>
                <a:cubicBezTo>
                  <a:pt x="30" y="30"/>
                  <a:pt x="30" y="30"/>
                  <a:pt x="30" y="30"/>
                </a:cubicBezTo>
                <a:cubicBezTo>
                  <a:pt x="30" y="28"/>
                  <a:pt x="28" y="26"/>
                  <a:pt x="26" y="26"/>
                </a:cubicBezTo>
                <a:close/>
                <a:moveTo>
                  <a:pt x="43" y="32"/>
                </a:moveTo>
                <a:cubicBezTo>
                  <a:pt x="39" y="32"/>
                  <a:pt x="39" y="32"/>
                  <a:pt x="39" y="32"/>
                </a:cubicBezTo>
                <a:cubicBezTo>
                  <a:pt x="36" y="32"/>
                  <a:pt x="35" y="34"/>
                  <a:pt x="35" y="36"/>
                </a:cubicBezTo>
                <a:cubicBezTo>
                  <a:pt x="35" y="63"/>
                  <a:pt x="35" y="63"/>
                  <a:pt x="35" y="63"/>
                </a:cubicBezTo>
                <a:cubicBezTo>
                  <a:pt x="35" y="65"/>
                  <a:pt x="36" y="67"/>
                  <a:pt x="39" y="67"/>
                </a:cubicBezTo>
                <a:cubicBezTo>
                  <a:pt x="43" y="67"/>
                  <a:pt x="43" y="67"/>
                  <a:pt x="43" y="67"/>
                </a:cubicBezTo>
                <a:cubicBezTo>
                  <a:pt x="45" y="67"/>
                  <a:pt x="47" y="65"/>
                  <a:pt x="47" y="63"/>
                </a:cubicBezTo>
                <a:cubicBezTo>
                  <a:pt x="47" y="36"/>
                  <a:pt x="47" y="36"/>
                  <a:pt x="47" y="36"/>
                </a:cubicBezTo>
                <a:cubicBezTo>
                  <a:pt x="47" y="34"/>
                  <a:pt x="45" y="32"/>
                  <a:pt x="43" y="32"/>
                </a:cubicBezTo>
                <a:close/>
                <a:moveTo>
                  <a:pt x="60" y="18"/>
                </a:moveTo>
                <a:cubicBezTo>
                  <a:pt x="56" y="18"/>
                  <a:pt x="56" y="18"/>
                  <a:pt x="56" y="18"/>
                </a:cubicBezTo>
                <a:cubicBezTo>
                  <a:pt x="53" y="18"/>
                  <a:pt x="52" y="20"/>
                  <a:pt x="52" y="22"/>
                </a:cubicBezTo>
                <a:cubicBezTo>
                  <a:pt x="52" y="63"/>
                  <a:pt x="52" y="63"/>
                  <a:pt x="52" y="63"/>
                </a:cubicBezTo>
                <a:cubicBezTo>
                  <a:pt x="52" y="65"/>
                  <a:pt x="53" y="67"/>
                  <a:pt x="56" y="67"/>
                </a:cubicBezTo>
                <a:cubicBezTo>
                  <a:pt x="60" y="67"/>
                  <a:pt x="60" y="67"/>
                  <a:pt x="60" y="67"/>
                </a:cubicBezTo>
                <a:cubicBezTo>
                  <a:pt x="62" y="67"/>
                  <a:pt x="64" y="65"/>
                  <a:pt x="64" y="63"/>
                </a:cubicBezTo>
                <a:cubicBezTo>
                  <a:pt x="64" y="22"/>
                  <a:pt x="64" y="22"/>
                  <a:pt x="64" y="22"/>
                </a:cubicBezTo>
                <a:cubicBezTo>
                  <a:pt x="64" y="20"/>
                  <a:pt x="62" y="18"/>
                  <a:pt x="60" y="18"/>
                </a:cubicBezTo>
                <a:close/>
                <a:moveTo>
                  <a:pt x="21" y="13"/>
                </a:moveTo>
                <a:cubicBezTo>
                  <a:pt x="41" y="27"/>
                  <a:pt x="41" y="27"/>
                  <a:pt x="41" y="27"/>
                </a:cubicBezTo>
                <a:cubicBezTo>
                  <a:pt x="58" y="5"/>
                  <a:pt x="58" y="5"/>
                  <a:pt x="58" y="5"/>
                </a:cubicBezTo>
                <a:cubicBezTo>
                  <a:pt x="59" y="6"/>
                  <a:pt x="59" y="6"/>
                  <a:pt x="59" y="6"/>
                </a:cubicBezTo>
                <a:cubicBezTo>
                  <a:pt x="60" y="0"/>
                  <a:pt x="60" y="0"/>
                  <a:pt x="60" y="0"/>
                </a:cubicBezTo>
                <a:cubicBezTo>
                  <a:pt x="54" y="3"/>
                  <a:pt x="54" y="3"/>
                  <a:pt x="54" y="3"/>
                </a:cubicBezTo>
                <a:cubicBezTo>
                  <a:pt x="56" y="4"/>
                  <a:pt x="56" y="4"/>
                  <a:pt x="56" y="4"/>
                </a:cubicBezTo>
                <a:cubicBezTo>
                  <a:pt x="40" y="23"/>
                  <a:pt x="40" y="23"/>
                  <a:pt x="40" y="23"/>
                </a:cubicBezTo>
                <a:cubicBezTo>
                  <a:pt x="20" y="9"/>
                  <a:pt x="20" y="9"/>
                  <a:pt x="20" y="9"/>
                </a:cubicBezTo>
                <a:cubicBezTo>
                  <a:pt x="0" y="29"/>
                  <a:pt x="0" y="29"/>
                  <a:pt x="0" y="29"/>
                </a:cubicBezTo>
                <a:cubicBezTo>
                  <a:pt x="2" y="31"/>
                  <a:pt x="2" y="31"/>
                  <a:pt x="2" y="31"/>
                </a:cubicBezTo>
                <a:lnTo>
                  <a:pt x="21" y="13"/>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TextBox 13"/>
          <p:cNvSpPr txBox="1"/>
          <p:nvPr/>
        </p:nvSpPr>
        <p:spPr>
          <a:xfrm>
            <a:off x="5316538" y="3500438"/>
            <a:ext cx="1541462" cy="74930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2135"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PEST</a:t>
            </a:r>
            <a:endParaRPr kumimoji="0" lang="en-US" sz="2135"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auto" latinLnBrk="0" hangingPunct="1">
              <a:lnSpc>
                <a:spcPct val="100000"/>
              </a:lnSpc>
              <a:spcBef>
                <a:spcPts val="0"/>
              </a:spcBef>
              <a:spcAft>
                <a:spcPts val="0"/>
              </a:spcAft>
              <a:buClrTx/>
              <a:buSzTx/>
              <a:buFontTx/>
              <a:buNone/>
              <a:defRPr/>
            </a:pPr>
            <a:r>
              <a:rPr kumimoji="0" lang="en-US" sz="2135"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ANALYSIS</a:t>
            </a:r>
            <a:endPar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cxnSp>
        <p:nvCxnSpPr>
          <p:cNvPr id="15" name="Straight Connector 14"/>
          <p:cNvCxnSpPr/>
          <p:nvPr/>
        </p:nvCxnSpPr>
        <p:spPr>
          <a:xfrm flipV="1">
            <a:off x="7829550" y="19081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6" name="Straight Arrow Connector 15"/>
          <p:cNvCxnSpPr/>
          <p:nvPr/>
        </p:nvCxnSpPr>
        <p:spPr>
          <a:xfrm>
            <a:off x="8096250" y="1908175"/>
            <a:ext cx="715963"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flipH="1" flipV="1">
            <a:off x="4051300" y="19081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flipH="1">
            <a:off x="3338513" y="1908175"/>
            <a:ext cx="715962"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a:xfrm rot="10800000" flipV="1">
            <a:off x="4051300" y="56292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rot="10800000">
            <a:off x="3338513" y="5897563"/>
            <a:ext cx="715962"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21" name="Straight Connector 20"/>
          <p:cNvCxnSpPr/>
          <p:nvPr/>
        </p:nvCxnSpPr>
        <p:spPr>
          <a:xfrm rot="10800000" flipH="1" flipV="1">
            <a:off x="7829550" y="5629275"/>
            <a:ext cx="268288" cy="268288"/>
          </a:xfrm>
          <a:prstGeom prst="line">
            <a:avLst/>
          </a:prstGeom>
          <a:ln>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cxnSp>
        <p:nvCxnSpPr>
          <p:cNvPr id="22" name="Straight Arrow Connector 21"/>
          <p:cNvCxnSpPr/>
          <p:nvPr/>
        </p:nvCxnSpPr>
        <p:spPr>
          <a:xfrm rot="10800000" flipH="1">
            <a:off x="8096250" y="5897563"/>
            <a:ext cx="715963" cy="0"/>
          </a:xfrm>
          <a:prstGeom prst="straightConnector1">
            <a:avLst/>
          </a:prstGeom>
          <a:ln>
            <a:solidFill>
              <a:schemeClr val="tx1">
                <a:lumMod val="65000"/>
                <a:lumOff val="35000"/>
              </a:schemeClr>
            </a:solidFill>
            <a:tailEnd type="triangle"/>
          </a:ln>
        </p:spPr>
        <p:style>
          <a:lnRef idx="1">
            <a:schemeClr val="accent1"/>
          </a:lnRef>
          <a:fillRef idx="0">
            <a:schemeClr val="accent1"/>
          </a:fillRef>
          <a:effectRef idx="0">
            <a:schemeClr val="accent1"/>
          </a:effectRef>
          <a:fontRef idx="minor">
            <a:schemeClr val="tx1"/>
          </a:fontRef>
        </p:style>
      </p:cxnSp>
      <p:sp>
        <p:nvSpPr>
          <p:cNvPr id="23" name="Rectangle 22"/>
          <p:cNvSpPr/>
          <p:nvPr/>
        </p:nvSpPr>
        <p:spPr>
          <a:xfrm>
            <a:off x="1073150" y="1543050"/>
            <a:ext cx="2266950" cy="708025"/>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4" name="Rectangle 23"/>
          <p:cNvSpPr/>
          <p:nvPr/>
        </p:nvSpPr>
        <p:spPr>
          <a:xfrm>
            <a:off x="1073150" y="5535613"/>
            <a:ext cx="2266950" cy="708025"/>
          </a:xfrm>
          <a:prstGeom prst="rect">
            <a:avLst/>
          </a:prstGeom>
        </p:spPr>
        <p:txBody>
          <a:bodyPr>
            <a:spAutoFit/>
          </a:bodyPr>
          <a:lstStyle/>
          <a:p>
            <a:pPr marL="0" marR="0" lvl="0" indent="0" algn="r"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 name="Rectangle 24"/>
          <p:cNvSpPr/>
          <p:nvPr/>
        </p:nvSpPr>
        <p:spPr>
          <a:xfrm>
            <a:off x="8812213" y="1543050"/>
            <a:ext cx="2416175" cy="70802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6" name="Rectangle 25"/>
          <p:cNvSpPr/>
          <p:nvPr/>
        </p:nvSpPr>
        <p:spPr>
          <a:xfrm>
            <a:off x="8812213" y="5535613"/>
            <a:ext cx="2416175" cy="708025"/>
          </a:xfrm>
          <a:prstGeom prst="rect">
            <a:avLst/>
          </a:prstGeom>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19835"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PEST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Analysis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19836"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Oval 28"/>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p:cTn id="7" dur="500" fill="hold"/>
                                        <p:tgtEl>
                                          <p:spTgt spid="14"/>
                                        </p:tgtEl>
                                        <p:attrNameLst>
                                          <p:attrName>ppt_w</p:attrName>
                                        </p:attrNameLst>
                                      </p:cBhvr>
                                      <p:tavLst>
                                        <p:tav tm="0">
                                          <p:val>
                                            <p:fltVal val="0"/>
                                          </p:val>
                                        </p:tav>
                                        <p:tav tm="100000">
                                          <p:val>
                                            <p:strVal val="#ppt_w"/>
                                          </p:val>
                                        </p:tav>
                                      </p:tavLst>
                                    </p:anim>
                                    <p:anim calcmode="lin" valueType="num">
                                      <p:cBhvr>
                                        <p:cTn id="8" dur="500" fill="hold"/>
                                        <p:tgtEl>
                                          <p:spTgt spid="14"/>
                                        </p:tgtEl>
                                        <p:attrNameLst>
                                          <p:attrName>ppt_h</p:attrName>
                                        </p:attrNameLst>
                                      </p:cBhvr>
                                      <p:tavLst>
                                        <p:tav tm="0">
                                          <p:val>
                                            <p:fltVal val="0"/>
                                          </p:val>
                                        </p:tav>
                                        <p:tav tm="100000">
                                          <p:val>
                                            <p:strVal val="#ppt_h"/>
                                          </p:val>
                                        </p:tav>
                                      </p:tavLst>
                                    </p:anim>
                                    <p:animEffect transition="in" filter="fade">
                                      <p:cBhvr>
                                        <p:cTn id="9" dur="500"/>
                                        <p:tgtEl>
                                          <p:spTgt spid="14"/>
                                        </p:tgtEl>
                                      </p:cBhvr>
                                    </p:animEffect>
                                  </p:childTnLst>
                                </p:cTn>
                              </p:par>
                            </p:childTnLst>
                          </p:cTn>
                        </p:par>
                        <p:par>
                          <p:cTn id="10" fill="hold">
                            <p:stCondLst>
                              <p:cond delay="500"/>
                            </p:stCondLst>
                            <p:childTnLst>
                              <p:par>
                                <p:cTn id="11" presetID="53" presetClass="entr" presetSubtype="528"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anim calcmode="lin" valueType="num">
                                      <p:cBhvr>
                                        <p:cTn id="16" dur="500" fill="hold"/>
                                        <p:tgtEl>
                                          <p:spTgt spid="3"/>
                                        </p:tgtEl>
                                        <p:attrNameLst>
                                          <p:attrName>ppt_x</p:attrName>
                                        </p:attrNameLst>
                                      </p:cBhvr>
                                      <p:tavLst>
                                        <p:tav tm="0">
                                          <p:val>
                                            <p:fltVal val="0.5"/>
                                          </p:val>
                                        </p:tav>
                                        <p:tav tm="100000">
                                          <p:val>
                                            <p:strVal val="#ppt_x"/>
                                          </p:val>
                                        </p:tav>
                                      </p:tavLst>
                                    </p:anim>
                                    <p:anim calcmode="lin" valueType="num">
                                      <p:cBhvr>
                                        <p:cTn id="17" dur="500" fill="hold"/>
                                        <p:tgtEl>
                                          <p:spTgt spid="3"/>
                                        </p:tgtEl>
                                        <p:attrNameLst>
                                          <p:attrName>ppt_y</p:attrName>
                                        </p:attrNameLst>
                                      </p:cBhvr>
                                      <p:tavLst>
                                        <p:tav tm="0">
                                          <p:val>
                                            <p:fltVal val="0.5"/>
                                          </p:val>
                                        </p:tav>
                                        <p:tav tm="100000">
                                          <p:val>
                                            <p:strVal val="#ppt_y"/>
                                          </p:val>
                                        </p:tav>
                                      </p:tavLst>
                                    </p:anim>
                                  </p:childTnLst>
                                </p:cTn>
                              </p:par>
                              <p:par>
                                <p:cTn id="18" presetID="53" presetClass="entr" presetSubtype="528" fill="hold"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500" fill="hold"/>
                                        <p:tgtEl>
                                          <p:spTgt spid="4"/>
                                        </p:tgtEl>
                                        <p:attrNameLst>
                                          <p:attrName>ppt_w</p:attrName>
                                        </p:attrNameLst>
                                      </p:cBhvr>
                                      <p:tavLst>
                                        <p:tav tm="0">
                                          <p:val>
                                            <p:fltVal val="0"/>
                                          </p:val>
                                        </p:tav>
                                        <p:tav tm="100000">
                                          <p:val>
                                            <p:strVal val="#ppt_w"/>
                                          </p:val>
                                        </p:tav>
                                      </p:tavLst>
                                    </p:anim>
                                    <p:anim calcmode="lin" valueType="num">
                                      <p:cBhvr>
                                        <p:cTn id="21" dur="500" fill="hold"/>
                                        <p:tgtEl>
                                          <p:spTgt spid="4"/>
                                        </p:tgtEl>
                                        <p:attrNameLst>
                                          <p:attrName>ppt_h</p:attrName>
                                        </p:attrNameLst>
                                      </p:cBhvr>
                                      <p:tavLst>
                                        <p:tav tm="0">
                                          <p:val>
                                            <p:fltVal val="0"/>
                                          </p:val>
                                        </p:tav>
                                        <p:tav tm="100000">
                                          <p:val>
                                            <p:strVal val="#ppt_h"/>
                                          </p:val>
                                        </p:tav>
                                      </p:tavLst>
                                    </p:anim>
                                    <p:animEffect transition="in" filter="fade">
                                      <p:cBhvr>
                                        <p:cTn id="22" dur="500"/>
                                        <p:tgtEl>
                                          <p:spTgt spid="4"/>
                                        </p:tgtEl>
                                      </p:cBhvr>
                                    </p:animEffect>
                                    <p:anim calcmode="lin" valueType="num">
                                      <p:cBhvr>
                                        <p:cTn id="23" dur="500" fill="hold"/>
                                        <p:tgtEl>
                                          <p:spTgt spid="4"/>
                                        </p:tgtEl>
                                        <p:attrNameLst>
                                          <p:attrName>ppt_x</p:attrName>
                                        </p:attrNameLst>
                                      </p:cBhvr>
                                      <p:tavLst>
                                        <p:tav tm="0">
                                          <p:val>
                                            <p:fltVal val="0.5"/>
                                          </p:val>
                                        </p:tav>
                                        <p:tav tm="100000">
                                          <p:val>
                                            <p:strVal val="#ppt_x"/>
                                          </p:val>
                                        </p:tav>
                                      </p:tavLst>
                                    </p:anim>
                                    <p:anim calcmode="lin" valueType="num">
                                      <p:cBhvr>
                                        <p:cTn id="24" dur="500" fill="hold"/>
                                        <p:tgtEl>
                                          <p:spTgt spid="4"/>
                                        </p:tgtEl>
                                        <p:attrNameLst>
                                          <p:attrName>ppt_y</p:attrName>
                                        </p:attrNameLst>
                                      </p:cBhvr>
                                      <p:tavLst>
                                        <p:tav tm="0">
                                          <p:val>
                                            <p:fltVal val="0.5"/>
                                          </p:val>
                                        </p:tav>
                                        <p:tav tm="100000">
                                          <p:val>
                                            <p:strVal val="#ppt_y"/>
                                          </p:val>
                                        </p:tav>
                                      </p:tavLst>
                                    </p:anim>
                                  </p:childTnLst>
                                </p:cTn>
                              </p:par>
                              <p:par>
                                <p:cTn id="25" presetID="53" presetClass="entr" presetSubtype="528" fill="hold" nodeType="withEffect">
                                  <p:stCondLst>
                                    <p:cond delay="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anim calcmode="lin" valueType="num">
                                      <p:cBhvr>
                                        <p:cTn id="30" dur="500" fill="hold"/>
                                        <p:tgtEl>
                                          <p:spTgt spid="2"/>
                                        </p:tgtEl>
                                        <p:attrNameLst>
                                          <p:attrName>ppt_x</p:attrName>
                                        </p:attrNameLst>
                                      </p:cBhvr>
                                      <p:tavLst>
                                        <p:tav tm="0">
                                          <p:val>
                                            <p:fltVal val="0.5"/>
                                          </p:val>
                                        </p:tav>
                                        <p:tav tm="100000">
                                          <p:val>
                                            <p:strVal val="#ppt_x"/>
                                          </p:val>
                                        </p:tav>
                                      </p:tavLst>
                                    </p:anim>
                                    <p:anim calcmode="lin" valueType="num">
                                      <p:cBhvr>
                                        <p:cTn id="31" dur="500" fill="hold"/>
                                        <p:tgtEl>
                                          <p:spTgt spid="2"/>
                                        </p:tgtEl>
                                        <p:attrNameLst>
                                          <p:attrName>ppt_y</p:attrName>
                                        </p:attrNameLst>
                                      </p:cBhvr>
                                      <p:tavLst>
                                        <p:tav tm="0">
                                          <p:val>
                                            <p:fltVal val="0.5"/>
                                          </p:val>
                                        </p:tav>
                                        <p:tav tm="100000">
                                          <p:val>
                                            <p:strVal val="#ppt_y"/>
                                          </p:val>
                                        </p:tav>
                                      </p:tavLst>
                                    </p:anim>
                                  </p:childTnLst>
                                </p:cTn>
                              </p:par>
                              <p:par>
                                <p:cTn id="32" presetID="53" presetClass="entr" presetSubtype="528" fill="hold" nodeType="with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p:cTn id="34" dur="500" fill="hold"/>
                                        <p:tgtEl>
                                          <p:spTgt spid="5"/>
                                        </p:tgtEl>
                                        <p:attrNameLst>
                                          <p:attrName>ppt_w</p:attrName>
                                        </p:attrNameLst>
                                      </p:cBhvr>
                                      <p:tavLst>
                                        <p:tav tm="0">
                                          <p:val>
                                            <p:fltVal val="0"/>
                                          </p:val>
                                        </p:tav>
                                        <p:tav tm="100000">
                                          <p:val>
                                            <p:strVal val="#ppt_w"/>
                                          </p:val>
                                        </p:tav>
                                      </p:tavLst>
                                    </p:anim>
                                    <p:anim calcmode="lin" valueType="num">
                                      <p:cBhvr>
                                        <p:cTn id="35" dur="500" fill="hold"/>
                                        <p:tgtEl>
                                          <p:spTgt spid="5"/>
                                        </p:tgtEl>
                                        <p:attrNameLst>
                                          <p:attrName>ppt_h</p:attrName>
                                        </p:attrNameLst>
                                      </p:cBhvr>
                                      <p:tavLst>
                                        <p:tav tm="0">
                                          <p:val>
                                            <p:fltVal val="0"/>
                                          </p:val>
                                        </p:tav>
                                        <p:tav tm="100000">
                                          <p:val>
                                            <p:strVal val="#ppt_h"/>
                                          </p:val>
                                        </p:tav>
                                      </p:tavLst>
                                    </p:anim>
                                    <p:animEffect transition="in" filter="fade">
                                      <p:cBhvr>
                                        <p:cTn id="36" dur="500"/>
                                        <p:tgtEl>
                                          <p:spTgt spid="5"/>
                                        </p:tgtEl>
                                      </p:cBhvr>
                                    </p:animEffect>
                                    <p:anim calcmode="lin" valueType="num">
                                      <p:cBhvr>
                                        <p:cTn id="37" dur="500" fill="hold"/>
                                        <p:tgtEl>
                                          <p:spTgt spid="5"/>
                                        </p:tgtEl>
                                        <p:attrNameLst>
                                          <p:attrName>ppt_x</p:attrName>
                                        </p:attrNameLst>
                                      </p:cBhvr>
                                      <p:tavLst>
                                        <p:tav tm="0">
                                          <p:val>
                                            <p:fltVal val="0.5"/>
                                          </p:val>
                                        </p:tav>
                                        <p:tav tm="100000">
                                          <p:val>
                                            <p:strVal val="#ppt_x"/>
                                          </p:val>
                                        </p:tav>
                                      </p:tavLst>
                                    </p:anim>
                                    <p:anim calcmode="lin" valueType="num">
                                      <p:cBhvr>
                                        <p:cTn id="38" dur="500" fill="hold"/>
                                        <p:tgtEl>
                                          <p:spTgt spid="5"/>
                                        </p:tgtEl>
                                        <p:attrNameLst>
                                          <p:attrName>ppt_y</p:attrName>
                                        </p:attrNameLst>
                                      </p:cBhvr>
                                      <p:tavLst>
                                        <p:tav tm="0">
                                          <p:val>
                                            <p:fltVal val="0.5"/>
                                          </p:val>
                                        </p:tav>
                                        <p:tav tm="100000">
                                          <p:val>
                                            <p:strVal val="#ppt_y"/>
                                          </p:val>
                                        </p:tav>
                                      </p:tavLst>
                                    </p:anim>
                                  </p:childTnLst>
                                </p:cTn>
                              </p:par>
                            </p:childTnLst>
                          </p:cTn>
                        </p:par>
                        <p:par>
                          <p:cTn id="39" fill="hold">
                            <p:stCondLst>
                              <p:cond delay="1000"/>
                            </p:stCondLst>
                            <p:childTnLst>
                              <p:par>
                                <p:cTn id="40" presetID="53" presetClass="entr" presetSubtype="16" fill="hold"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p:cTn id="47" dur="500" fill="hold"/>
                                        <p:tgtEl>
                                          <p:spTgt spid="13"/>
                                        </p:tgtEl>
                                        <p:attrNameLst>
                                          <p:attrName>ppt_w</p:attrName>
                                        </p:attrNameLst>
                                      </p:cBhvr>
                                      <p:tavLst>
                                        <p:tav tm="0">
                                          <p:val>
                                            <p:fltVal val="0"/>
                                          </p:val>
                                        </p:tav>
                                        <p:tav tm="100000">
                                          <p:val>
                                            <p:strVal val="#ppt_w"/>
                                          </p:val>
                                        </p:tav>
                                      </p:tavLst>
                                    </p:anim>
                                    <p:anim calcmode="lin" valueType="num">
                                      <p:cBhvr>
                                        <p:cTn id="48" dur="500" fill="hold"/>
                                        <p:tgtEl>
                                          <p:spTgt spid="13"/>
                                        </p:tgtEl>
                                        <p:attrNameLst>
                                          <p:attrName>ppt_h</p:attrName>
                                        </p:attrNameLst>
                                      </p:cBhvr>
                                      <p:tavLst>
                                        <p:tav tm="0">
                                          <p:val>
                                            <p:fltVal val="0"/>
                                          </p:val>
                                        </p:tav>
                                        <p:tav tm="100000">
                                          <p:val>
                                            <p:strVal val="#ppt_h"/>
                                          </p:val>
                                        </p:tav>
                                      </p:tavLst>
                                    </p:anim>
                                    <p:animEffect transition="in" filter="fade">
                                      <p:cBhvr>
                                        <p:cTn id="49" dur="500"/>
                                        <p:tgtEl>
                                          <p:spTgt spid="13"/>
                                        </p:tgtEl>
                                      </p:cBhvr>
                                    </p:animEffect>
                                  </p:childTnLst>
                                </p:cTn>
                              </p:par>
                              <p:par>
                                <p:cTn id="50" presetID="53" presetClass="entr" presetSubtype="16" fill="hold" nodeType="withEffect">
                                  <p:stCondLst>
                                    <p:cond delay="0"/>
                                  </p:stCondLst>
                                  <p:childTnLst>
                                    <p:set>
                                      <p:cBhvr>
                                        <p:cTn id="51" dur="1" fill="hold">
                                          <p:stCondLst>
                                            <p:cond delay="0"/>
                                          </p:stCondLst>
                                        </p:cTn>
                                        <p:tgtEl>
                                          <p:spTgt spid="12"/>
                                        </p:tgtEl>
                                        <p:attrNameLst>
                                          <p:attrName>style.visibility</p:attrName>
                                        </p:attrNameLst>
                                      </p:cBhvr>
                                      <p:to>
                                        <p:strVal val="visible"/>
                                      </p:to>
                                    </p:set>
                                    <p:anim calcmode="lin" valueType="num">
                                      <p:cBhvr>
                                        <p:cTn id="52" dur="500" fill="hold"/>
                                        <p:tgtEl>
                                          <p:spTgt spid="12"/>
                                        </p:tgtEl>
                                        <p:attrNameLst>
                                          <p:attrName>ppt_w</p:attrName>
                                        </p:attrNameLst>
                                      </p:cBhvr>
                                      <p:tavLst>
                                        <p:tav tm="0">
                                          <p:val>
                                            <p:fltVal val="0"/>
                                          </p:val>
                                        </p:tav>
                                        <p:tav tm="100000">
                                          <p:val>
                                            <p:strVal val="#ppt_w"/>
                                          </p:val>
                                        </p:tav>
                                      </p:tavLst>
                                    </p:anim>
                                    <p:anim calcmode="lin" valueType="num">
                                      <p:cBhvr>
                                        <p:cTn id="53" dur="500" fill="hold"/>
                                        <p:tgtEl>
                                          <p:spTgt spid="12"/>
                                        </p:tgtEl>
                                        <p:attrNameLst>
                                          <p:attrName>ppt_h</p:attrName>
                                        </p:attrNameLst>
                                      </p:cBhvr>
                                      <p:tavLst>
                                        <p:tav tm="0">
                                          <p:val>
                                            <p:fltVal val="0"/>
                                          </p:val>
                                        </p:tav>
                                        <p:tav tm="100000">
                                          <p:val>
                                            <p:strVal val="#ppt_h"/>
                                          </p:val>
                                        </p:tav>
                                      </p:tavLst>
                                    </p:anim>
                                    <p:animEffect transition="in" filter="fade">
                                      <p:cBhvr>
                                        <p:cTn id="54" dur="500"/>
                                        <p:tgtEl>
                                          <p:spTgt spid="12"/>
                                        </p:tgtEl>
                                      </p:cBhvr>
                                    </p:animEffect>
                                  </p:childTnLst>
                                </p:cTn>
                              </p:par>
                              <p:par>
                                <p:cTn id="55" presetID="53" presetClass="entr" presetSubtype="16"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 calcmode="lin" valueType="num">
                                      <p:cBhvr>
                                        <p:cTn id="57" dur="500" fill="hold"/>
                                        <p:tgtEl>
                                          <p:spTgt spid="11"/>
                                        </p:tgtEl>
                                        <p:attrNameLst>
                                          <p:attrName>ppt_w</p:attrName>
                                        </p:attrNameLst>
                                      </p:cBhvr>
                                      <p:tavLst>
                                        <p:tav tm="0">
                                          <p:val>
                                            <p:fltVal val="0"/>
                                          </p:val>
                                        </p:tav>
                                        <p:tav tm="100000">
                                          <p:val>
                                            <p:strVal val="#ppt_w"/>
                                          </p:val>
                                        </p:tav>
                                      </p:tavLst>
                                    </p:anim>
                                    <p:anim calcmode="lin" valueType="num">
                                      <p:cBhvr>
                                        <p:cTn id="58" dur="500" fill="hold"/>
                                        <p:tgtEl>
                                          <p:spTgt spid="11"/>
                                        </p:tgtEl>
                                        <p:attrNameLst>
                                          <p:attrName>ppt_h</p:attrName>
                                        </p:attrNameLst>
                                      </p:cBhvr>
                                      <p:tavLst>
                                        <p:tav tm="0">
                                          <p:val>
                                            <p:fltVal val="0"/>
                                          </p:val>
                                        </p:tav>
                                        <p:tav tm="100000">
                                          <p:val>
                                            <p:strVal val="#ppt_h"/>
                                          </p:val>
                                        </p:tav>
                                      </p:tavLst>
                                    </p:anim>
                                    <p:animEffect transition="in" filter="fade">
                                      <p:cBhvr>
                                        <p:cTn id="59" dur="500"/>
                                        <p:tgtEl>
                                          <p:spTgt spid="11"/>
                                        </p:tgtEl>
                                      </p:cBhvr>
                                    </p:animEffect>
                                  </p:childTnLst>
                                </p:cTn>
                              </p:par>
                            </p:childTnLst>
                          </p:cTn>
                        </p:par>
                        <p:par>
                          <p:cTn id="60" fill="hold">
                            <p:stCondLst>
                              <p:cond delay="1500"/>
                            </p:stCondLst>
                            <p:childTnLst>
                              <p:par>
                                <p:cTn id="61" presetID="10" presetClass="entr" presetSubtype="0" fill="hold" grpId="0"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7"/>
                                        </p:tgtEl>
                                        <p:attrNameLst>
                                          <p:attrName>style.visibility</p:attrName>
                                        </p:attrNameLst>
                                      </p:cBhvr>
                                      <p:to>
                                        <p:strVal val="visible"/>
                                      </p:to>
                                    </p:set>
                                    <p:animEffect transition="in" filter="fade">
                                      <p:cBhvr>
                                        <p:cTn id="66" dur="500"/>
                                        <p:tgtEl>
                                          <p:spTgt spid="7"/>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8"/>
                                        </p:tgtEl>
                                        <p:attrNameLst>
                                          <p:attrName>style.visibility</p:attrName>
                                        </p:attrNameLst>
                                      </p:cBhvr>
                                      <p:to>
                                        <p:strVal val="visible"/>
                                      </p:to>
                                    </p:set>
                                    <p:animEffect transition="in" filter="fade">
                                      <p:cBhvr>
                                        <p:cTn id="69" dur="500"/>
                                        <p:tgtEl>
                                          <p:spTgt spid="8"/>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
                                        </p:tgtEl>
                                        <p:attrNameLst>
                                          <p:attrName>style.visibility</p:attrName>
                                        </p:attrNameLst>
                                      </p:cBhvr>
                                      <p:to>
                                        <p:strVal val="visible"/>
                                      </p:to>
                                    </p:set>
                                    <p:animEffect transition="in" filter="fade">
                                      <p:cBhvr>
                                        <p:cTn id="72" dur="500"/>
                                        <p:tgtEl>
                                          <p:spTgt spid="9"/>
                                        </p:tgtEl>
                                      </p:cBhvr>
                                    </p:animEffect>
                                  </p:childTnLst>
                                </p:cTn>
                              </p:par>
                            </p:childTnLst>
                          </p:cTn>
                        </p:par>
                        <p:par>
                          <p:cTn id="73" fill="hold">
                            <p:stCondLst>
                              <p:cond delay="2000"/>
                            </p:stCondLst>
                            <p:childTnLst>
                              <p:par>
                                <p:cTn id="74" presetID="22" presetClass="entr" presetSubtype="4" fill="hold"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down)">
                                      <p:cBhvr>
                                        <p:cTn id="76" dur="500"/>
                                        <p:tgtEl>
                                          <p:spTgt spid="17"/>
                                        </p:tgtEl>
                                      </p:cBhvr>
                                    </p:animEffect>
                                  </p:childTnLst>
                                </p:cTn>
                              </p:par>
                              <p:par>
                                <p:cTn id="77" presetID="22" presetClass="entr" presetSubtype="4" fill="hold" nodeType="withEffect">
                                  <p:stCondLst>
                                    <p:cond delay="0"/>
                                  </p:stCondLst>
                                  <p:childTnLst>
                                    <p:set>
                                      <p:cBhvr>
                                        <p:cTn id="78" dur="1" fill="hold">
                                          <p:stCondLst>
                                            <p:cond delay="0"/>
                                          </p:stCondLst>
                                        </p:cTn>
                                        <p:tgtEl>
                                          <p:spTgt spid="19"/>
                                        </p:tgtEl>
                                        <p:attrNameLst>
                                          <p:attrName>style.visibility</p:attrName>
                                        </p:attrNameLst>
                                      </p:cBhvr>
                                      <p:to>
                                        <p:strVal val="visible"/>
                                      </p:to>
                                    </p:set>
                                    <p:animEffect transition="in" filter="wipe(down)">
                                      <p:cBhvr>
                                        <p:cTn id="79" dur="500"/>
                                        <p:tgtEl>
                                          <p:spTgt spid="19"/>
                                        </p:tgtEl>
                                      </p:cBhvr>
                                    </p:animEffect>
                                  </p:childTnLst>
                                </p:cTn>
                              </p:par>
                              <p:par>
                                <p:cTn id="80" presetID="22" presetClass="entr" presetSubtype="4" fill="hold" nodeType="withEffect">
                                  <p:stCondLst>
                                    <p:cond delay="0"/>
                                  </p:stCondLst>
                                  <p:childTnLst>
                                    <p:set>
                                      <p:cBhvr>
                                        <p:cTn id="81" dur="1" fill="hold">
                                          <p:stCondLst>
                                            <p:cond delay="0"/>
                                          </p:stCondLst>
                                        </p:cTn>
                                        <p:tgtEl>
                                          <p:spTgt spid="21"/>
                                        </p:tgtEl>
                                        <p:attrNameLst>
                                          <p:attrName>style.visibility</p:attrName>
                                        </p:attrNameLst>
                                      </p:cBhvr>
                                      <p:to>
                                        <p:strVal val="visible"/>
                                      </p:to>
                                    </p:set>
                                    <p:animEffect transition="in" filter="wipe(down)">
                                      <p:cBhvr>
                                        <p:cTn id="82" dur="500"/>
                                        <p:tgtEl>
                                          <p:spTgt spid="21"/>
                                        </p:tgtEl>
                                      </p:cBhvr>
                                    </p:animEffect>
                                  </p:childTnLst>
                                </p:cTn>
                              </p:par>
                              <p:par>
                                <p:cTn id="83" presetID="22" presetClass="entr" presetSubtype="4" fill="hold" nodeType="withEffect">
                                  <p:stCondLst>
                                    <p:cond delay="0"/>
                                  </p:stCondLst>
                                  <p:childTnLst>
                                    <p:set>
                                      <p:cBhvr>
                                        <p:cTn id="84" dur="1" fill="hold">
                                          <p:stCondLst>
                                            <p:cond delay="0"/>
                                          </p:stCondLst>
                                        </p:cTn>
                                        <p:tgtEl>
                                          <p:spTgt spid="15"/>
                                        </p:tgtEl>
                                        <p:attrNameLst>
                                          <p:attrName>style.visibility</p:attrName>
                                        </p:attrNameLst>
                                      </p:cBhvr>
                                      <p:to>
                                        <p:strVal val="visible"/>
                                      </p:to>
                                    </p:set>
                                    <p:animEffect transition="in" filter="wipe(down)">
                                      <p:cBhvr>
                                        <p:cTn id="85" dur="500"/>
                                        <p:tgtEl>
                                          <p:spTgt spid="15"/>
                                        </p:tgtEl>
                                      </p:cBhvr>
                                    </p:animEffect>
                                  </p:childTnLst>
                                </p:cTn>
                              </p:par>
                            </p:childTnLst>
                          </p:cTn>
                        </p:par>
                        <p:par>
                          <p:cTn id="86" fill="hold">
                            <p:stCondLst>
                              <p:cond delay="2500"/>
                            </p:stCondLst>
                            <p:childTnLst>
                              <p:par>
                                <p:cTn id="87" presetID="22" presetClass="entr" presetSubtype="8" fill="hold"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wipe(left)">
                                      <p:cBhvr>
                                        <p:cTn id="89" dur="500"/>
                                        <p:tgtEl>
                                          <p:spTgt spid="16"/>
                                        </p:tgtEl>
                                      </p:cBhvr>
                                    </p:animEffect>
                                  </p:childTnLst>
                                </p:cTn>
                              </p:par>
                              <p:par>
                                <p:cTn id="90" presetID="22" presetClass="entr" presetSubtype="8" fill="hold" nodeType="withEffect">
                                  <p:stCondLst>
                                    <p:cond delay="0"/>
                                  </p:stCondLst>
                                  <p:childTnLst>
                                    <p:set>
                                      <p:cBhvr>
                                        <p:cTn id="91" dur="1" fill="hold">
                                          <p:stCondLst>
                                            <p:cond delay="0"/>
                                          </p:stCondLst>
                                        </p:cTn>
                                        <p:tgtEl>
                                          <p:spTgt spid="22"/>
                                        </p:tgtEl>
                                        <p:attrNameLst>
                                          <p:attrName>style.visibility</p:attrName>
                                        </p:attrNameLst>
                                      </p:cBhvr>
                                      <p:to>
                                        <p:strVal val="visible"/>
                                      </p:to>
                                    </p:set>
                                    <p:animEffect transition="in" filter="wipe(left)">
                                      <p:cBhvr>
                                        <p:cTn id="92" dur="500"/>
                                        <p:tgtEl>
                                          <p:spTgt spid="22"/>
                                        </p:tgtEl>
                                      </p:cBhvr>
                                    </p:animEffect>
                                  </p:childTnLst>
                                </p:cTn>
                              </p:par>
                              <p:par>
                                <p:cTn id="93" presetID="22" presetClass="entr" presetSubtype="2" fill="hold" nodeType="withEffect">
                                  <p:stCondLst>
                                    <p:cond delay="0"/>
                                  </p:stCondLst>
                                  <p:childTnLst>
                                    <p:set>
                                      <p:cBhvr>
                                        <p:cTn id="94" dur="1" fill="hold">
                                          <p:stCondLst>
                                            <p:cond delay="0"/>
                                          </p:stCondLst>
                                        </p:cTn>
                                        <p:tgtEl>
                                          <p:spTgt spid="20"/>
                                        </p:tgtEl>
                                        <p:attrNameLst>
                                          <p:attrName>style.visibility</p:attrName>
                                        </p:attrNameLst>
                                      </p:cBhvr>
                                      <p:to>
                                        <p:strVal val="visible"/>
                                      </p:to>
                                    </p:set>
                                    <p:animEffect transition="in" filter="wipe(right)">
                                      <p:cBhvr>
                                        <p:cTn id="95" dur="500"/>
                                        <p:tgtEl>
                                          <p:spTgt spid="20"/>
                                        </p:tgtEl>
                                      </p:cBhvr>
                                    </p:animEffect>
                                  </p:childTnLst>
                                </p:cTn>
                              </p:par>
                              <p:par>
                                <p:cTn id="96" presetID="22" presetClass="entr" presetSubtype="2" fill="hold"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right)">
                                      <p:cBhvr>
                                        <p:cTn id="98" dur="500"/>
                                        <p:tgtEl>
                                          <p:spTgt spid="18"/>
                                        </p:tgtEl>
                                      </p:cBhvr>
                                    </p:animEffect>
                                  </p:childTnLst>
                                </p:cTn>
                              </p:par>
                            </p:childTnLst>
                          </p:cTn>
                        </p:par>
                        <p:par>
                          <p:cTn id="99" fill="hold">
                            <p:stCondLst>
                              <p:cond delay="3000"/>
                            </p:stCondLst>
                            <p:childTnLst>
                              <p:par>
                                <p:cTn id="100" presetID="10" presetClass="entr" presetSubtype="0" fill="hold" grpId="0" nodeType="afterEffect">
                                  <p:stCondLst>
                                    <p:cond delay="0"/>
                                  </p:stCondLst>
                                  <p:childTnLst>
                                    <p:set>
                                      <p:cBhvr>
                                        <p:cTn id="101" dur="1" fill="hold">
                                          <p:stCondLst>
                                            <p:cond delay="0"/>
                                          </p:stCondLst>
                                        </p:cTn>
                                        <p:tgtEl>
                                          <p:spTgt spid="23"/>
                                        </p:tgtEl>
                                        <p:attrNameLst>
                                          <p:attrName>style.visibility</p:attrName>
                                        </p:attrNameLst>
                                      </p:cBhvr>
                                      <p:to>
                                        <p:strVal val="visible"/>
                                      </p:to>
                                    </p:set>
                                    <p:animEffect transition="in" filter="fade">
                                      <p:cBhvr>
                                        <p:cTn id="102" dur="500"/>
                                        <p:tgtEl>
                                          <p:spTgt spid="23"/>
                                        </p:tgtEl>
                                      </p:cBhvr>
                                    </p:animEffect>
                                  </p:childTnLst>
                                </p:cTn>
                              </p:par>
                              <p:par>
                                <p:cTn id="103" presetID="10" presetClass="entr" presetSubtype="0" fill="hold" grpId="0" nodeType="with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500"/>
                                        <p:tgtEl>
                                          <p:spTgt spid="25"/>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24"/>
                                        </p:tgtEl>
                                        <p:attrNameLst>
                                          <p:attrName>style.visibility</p:attrName>
                                        </p:attrNameLst>
                                      </p:cBhvr>
                                      <p:to>
                                        <p:strVal val="visible"/>
                                      </p:to>
                                    </p:set>
                                    <p:animEffect transition="in" filter="fade">
                                      <p:cBhvr>
                                        <p:cTn id="108" dur="500"/>
                                        <p:tgtEl>
                                          <p:spTgt spid="24"/>
                                        </p:tgtEl>
                                      </p:cBhvr>
                                    </p:animEffect>
                                  </p:childTnLst>
                                </p:cTn>
                              </p:par>
                              <p:par>
                                <p:cTn id="109" presetID="10" presetClass="entr" presetSubtype="0" fill="hold" grpId="0" nodeType="withEffect">
                                  <p:stCondLst>
                                    <p:cond delay="0"/>
                                  </p:stCondLst>
                                  <p:childTnLst>
                                    <p:set>
                                      <p:cBhvr>
                                        <p:cTn id="110" dur="1" fill="hold">
                                          <p:stCondLst>
                                            <p:cond delay="0"/>
                                          </p:stCondLst>
                                        </p:cTn>
                                        <p:tgtEl>
                                          <p:spTgt spid="26"/>
                                        </p:tgtEl>
                                        <p:attrNameLst>
                                          <p:attrName>style.visibility</p:attrName>
                                        </p:attrNameLst>
                                      </p:cBhvr>
                                      <p:to>
                                        <p:strVal val="visible"/>
                                      </p:to>
                                    </p:set>
                                    <p:animEffect transition="in" filter="fade">
                                      <p:cBhvr>
                                        <p:cTn id="111"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4" grpId="0"/>
      <p:bldP spid="23" grpId="0"/>
      <p:bldP spid="24" grpId="0"/>
      <p:bldP spid="25" grpId="0"/>
      <p:bldP spid="26" grpId="0"/>
    </p:bld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Oval 2"/>
          <p:cNvSpPr/>
          <p:nvPr/>
        </p:nvSpPr>
        <p:spPr>
          <a:xfrm>
            <a:off x="9563100" y="3989388"/>
            <a:ext cx="1111250" cy="1111250"/>
          </a:xfrm>
          <a:prstGeom prst="ellipse">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4" name="Oval 3"/>
          <p:cNvSpPr/>
          <p:nvPr/>
        </p:nvSpPr>
        <p:spPr>
          <a:xfrm>
            <a:off x="10410825" y="2906713"/>
            <a:ext cx="935038" cy="935037"/>
          </a:xfrm>
          <a:prstGeom prst="ellipse">
            <a:avLst/>
          </a:prstGeom>
          <a:solidFill>
            <a:schemeClr val="accent6"/>
          </a:solidFill>
          <a:ln w="8890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 name="Oval 4"/>
          <p:cNvSpPr/>
          <p:nvPr/>
        </p:nvSpPr>
        <p:spPr>
          <a:xfrm>
            <a:off x="1028700" y="2733675"/>
            <a:ext cx="1281113" cy="1281113"/>
          </a:xfrm>
          <a:prstGeom prst="ellipse">
            <a:avLst/>
          </a:prstGeom>
          <a:noFill/>
          <a:ln w="889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6" name="TextBox 34"/>
          <p:cNvSpPr txBox="1">
            <a:spLocks noChangeArrowheads="1"/>
          </p:cNvSpPr>
          <p:nvPr/>
        </p:nvSpPr>
        <p:spPr bwMode="auto">
          <a:xfrm>
            <a:off x="1003300" y="5289550"/>
            <a:ext cx="10155238" cy="923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 name="Freeform 5"/>
          <p:cNvSpPr/>
          <p:nvPr/>
        </p:nvSpPr>
        <p:spPr bwMode="auto">
          <a:xfrm>
            <a:off x="2373313"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Freeform 5"/>
          <p:cNvSpPr/>
          <p:nvPr/>
        </p:nvSpPr>
        <p:spPr bwMode="auto">
          <a:xfrm>
            <a:off x="4659313" y="3167063"/>
            <a:ext cx="896937"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Oval 8"/>
          <p:cNvSpPr/>
          <p:nvPr/>
        </p:nvSpPr>
        <p:spPr>
          <a:xfrm>
            <a:off x="7885113" y="2733675"/>
            <a:ext cx="1281112" cy="1281113"/>
          </a:xfrm>
          <a:prstGeom prst="ellipse">
            <a:avLst/>
          </a:prstGeom>
          <a:solidFill>
            <a:schemeClr val="accent4"/>
          </a:solidFill>
          <a:ln w="889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0" name="Freeform 5"/>
          <p:cNvSpPr/>
          <p:nvPr/>
        </p:nvSpPr>
        <p:spPr bwMode="auto">
          <a:xfrm>
            <a:off x="6943725"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Freeform 5"/>
          <p:cNvSpPr/>
          <p:nvPr/>
        </p:nvSpPr>
        <p:spPr bwMode="auto">
          <a:xfrm>
            <a:off x="9339263" y="3167063"/>
            <a:ext cx="898525" cy="409575"/>
          </a:xfrm>
          <a:custGeom>
            <a:avLst/>
            <a:gdLst>
              <a:gd name="T0" fmla="*/ 1592 w 1592"/>
              <a:gd name="T1" fmla="*/ 362 h 727"/>
              <a:gd name="T2" fmla="*/ 1186 w 1592"/>
              <a:gd name="T3" fmla="*/ 0 h 727"/>
              <a:gd name="T4" fmla="*/ 1186 w 1592"/>
              <a:gd name="T5" fmla="*/ 141 h 727"/>
              <a:gd name="T6" fmla="*/ 406 w 1592"/>
              <a:gd name="T7" fmla="*/ 141 h 727"/>
              <a:gd name="T8" fmla="*/ 406 w 1592"/>
              <a:gd name="T9" fmla="*/ 0 h 727"/>
              <a:gd name="T10" fmla="*/ 0 w 1592"/>
              <a:gd name="T11" fmla="*/ 362 h 727"/>
              <a:gd name="T12" fmla="*/ 406 w 1592"/>
              <a:gd name="T13" fmla="*/ 727 h 727"/>
              <a:gd name="T14" fmla="*/ 406 w 1592"/>
              <a:gd name="T15" fmla="*/ 586 h 727"/>
              <a:gd name="T16" fmla="*/ 1186 w 1592"/>
              <a:gd name="T17" fmla="*/ 586 h 727"/>
              <a:gd name="T18" fmla="*/ 1186 w 1592"/>
              <a:gd name="T19" fmla="*/ 727 h 727"/>
              <a:gd name="T20" fmla="*/ 1592 w 1592"/>
              <a:gd name="T21" fmla="*/ 362 h 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92" h="727">
                <a:moveTo>
                  <a:pt x="1592" y="362"/>
                </a:moveTo>
                <a:lnTo>
                  <a:pt x="1186" y="0"/>
                </a:lnTo>
                <a:lnTo>
                  <a:pt x="1186" y="141"/>
                </a:lnTo>
                <a:lnTo>
                  <a:pt x="406" y="141"/>
                </a:lnTo>
                <a:lnTo>
                  <a:pt x="406" y="0"/>
                </a:lnTo>
                <a:lnTo>
                  <a:pt x="0" y="362"/>
                </a:lnTo>
                <a:lnTo>
                  <a:pt x="406" y="727"/>
                </a:lnTo>
                <a:lnTo>
                  <a:pt x="406" y="586"/>
                </a:lnTo>
                <a:lnTo>
                  <a:pt x="1186" y="586"/>
                </a:lnTo>
                <a:lnTo>
                  <a:pt x="1186" y="727"/>
                </a:lnTo>
                <a:lnTo>
                  <a:pt x="1592" y="362"/>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9"/>
          <p:cNvSpPr/>
          <p:nvPr/>
        </p:nvSpPr>
        <p:spPr bwMode="auto">
          <a:xfrm>
            <a:off x="8877300" y="2176463"/>
            <a:ext cx="577850" cy="561975"/>
          </a:xfrm>
          <a:custGeom>
            <a:avLst/>
            <a:gdLst>
              <a:gd name="T0" fmla="*/ 420 w 591"/>
              <a:gd name="T1" fmla="*/ 59 h 574"/>
              <a:gd name="T2" fmla="*/ 40 w 591"/>
              <a:gd name="T3" fmla="*/ 58 h 574"/>
              <a:gd name="T4" fmla="*/ 0 w 591"/>
              <a:gd name="T5" fmla="*/ 98 h 574"/>
              <a:gd name="T6" fmla="*/ 0 w 591"/>
              <a:gd name="T7" fmla="*/ 574 h 574"/>
              <a:gd name="T8" fmla="*/ 186 w 591"/>
              <a:gd name="T9" fmla="*/ 574 h 574"/>
              <a:gd name="T10" fmla="*/ 186 w 591"/>
              <a:gd name="T11" fmla="*/ 278 h 574"/>
              <a:gd name="T12" fmla="*/ 218 w 591"/>
              <a:gd name="T13" fmla="*/ 246 h 574"/>
              <a:gd name="T14" fmla="*/ 420 w 591"/>
              <a:gd name="T15" fmla="*/ 246 h 574"/>
              <a:gd name="T16" fmla="*/ 420 w 591"/>
              <a:gd name="T17" fmla="*/ 305 h 574"/>
              <a:gd name="T18" fmla="*/ 591 w 591"/>
              <a:gd name="T19" fmla="*/ 152 h 574"/>
              <a:gd name="T20" fmla="*/ 420 w 591"/>
              <a:gd name="T21" fmla="*/ 0 h 574"/>
              <a:gd name="T22" fmla="*/ 420 w 591"/>
              <a:gd name="T23" fmla="*/ 5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1" h="574">
                <a:moveTo>
                  <a:pt x="420" y="59"/>
                </a:moveTo>
                <a:cubicBezTo>
                  <a:pt x="40" y="58"/>
                  <a:pt x="40" y="58"/>
                  <a:pt x="40" y="58"/>
                </a:cubicBezTo>
                <a:cubicBezTo>
                  <a:pt x="18" y="58"/>
                  <a:pt x="0" y="76"/>
                  <a:pt x="0" y="98"/>
                </a:cubicBezTo>
                <a:cubicBezTo>
                  <a:pt x="0" y="574"/>
                  <a:pt x="0" y="574"/>
                  <a:pt x="0" y="574"/>
                </a:cubicBezTo>
                <a:cubicBezTo>
                  <a:pt x="186" y="574"/>
                  <a:pt x="186" y="574"/>
                  <a:pt x="186" y="574"/>
                </a:cubicBezTo>
                <a:cubicBezTo>
                  <a:pt x="186" y="278"/>
                  <a:pt x="186" y="278"/>
                  <a:pt x="186" y="278"/>
                </a:cubicBezTo>
                <a:cubicBezTo>
                  <a:pt x="186" y="260"/>
                  <a:pt x="201" y="246"/>
                  <a:pt x="218" y="246"/>
                </a:cubicBezTo>
                <a:cubicBezTo>
                  <a:pt x="420" y="246"/>
                  <a:pt x="420" y="246"/>
                  <a:pt x="420" y="246"/>
                </a:cubicBezTo>
                <a:cubicBezTo>
                  <a:pt x="420" y="305"/>
                  <a:pt x="420" y="305"/>
                  <a:pt x="420" y="305"/>
                </a:cubicBezTo>
                <a:cubicBezTo>
                  <a:pt x="591" y="152"/>
                  <a:pt x="591" y="152"/>
                  <a:pt x="591" y="152"/>
                </a:cubicBezTo>
                <a:cubicBezTo>
                  <a:pt x="420" y="0"/>
                  <a:pt x="420" y="0"/>
                  <a:pt x="420" y="0"/>
                </a:cubicBezTo>
                <a:lnTo>
                  <a:pt x="420" y="59"/>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9"/>
          <p:cNvSpPr/>
          <p:nvPr/>
        </p:nvSpPr>
        <p:spPr bwMode="auto">
          <a:xfrm flipV="1">
            <a:off x="8877300" y="4032250"/>
            <a:ext cx="577850" cy="561975"/>
          </a:xfrm>
          <a:custGeom>
            <a:avLst/>
            <a:gdLst>
              <a:gd name="T0" fmla="*/ 420 w 591"/>
              <a:gd name="T1" fmla="*/ 59 h 574"/>
              <a:gd name="T2" fmla="*/ 40 w 591"/>
              <a:gd name="T3" fmla="*/ 58 h 574"/>
              <a:gd name="T4" fmla="*/ 0 w 591"/>
              <a:gd name="T5" fmla="*/ 98 h 574"/>
              <a:gd name="T6" fmla="*/ 0 w 591"/>
              <a:gd name="T7" fmla="*/ 574 h 574"/>
              <a:gd name="T8" fmla="*/ 186 w 591"/>
              <a:gd name="T9" fmla="*/ 574 h 574"/>
              <a:gd name="T10" fmla="*/ 186 w 591"/>
              <a:gd name="T11" fmla="*/ 278 h 574"/>
              <a:gd name="T12" fmla="*/ 218 w 591"/>
              <a:gd name="T13" fmla="*/ 246 h 574"/>
              <a:gd name="T14" fmla="*/ 420 w 591"/>
              <a:gd name="T15" fmla="*/ 246 h 574"/>
              <a:gd name="T16" fmla="*/ 420 w 591"/>
              <a:gd name="T17" fmla="*/ 305 h 574"/>
              <a:gd name="T18" fmla="*/ 591 w 591"/>
              <a:gd name="T19" fmla="*/ 152 h 574"/>
              <a:gd name="T20" fmla="*/ 420 w 591"/>
              <a:gd name="T21" fmla="*/ 0 h 574"/>
              <a:gd name="T22" fmla="*/ 420 w 591"/>
              <a:gd name="T23" fmla="*/ 59 h 5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91" h="574">
                <a:moveTo>
                  <a:pt x="420" y="59"/>
                </a:moveTo>
                <a:cubicBezTo>
                  <a:pt x="40" y="58"/>
                  <a:pt x="40" y="58"/>
                  <a:pt x="40" y="58"/>
                </a:cubicBezTo>
                <a:cubicBezTo>
                  <a:pt x="18" y="58"/>
                  <a:pt x="0" y="76"/>
                  <a:pt x="0" y="98"/>
                </a:cubicBezTo>
                <a:cubicBezTo>
                  <a:pt x="0" y="574"/>
                  <a:pt x="0" y="574"/>
                  <a:pt x="0" y="574"/>
                </a:cubicBezTo>
                <a:cubicBezTo>
                  <a:pt x="186" y="574"/>
                  <a:pt x="186" y="574"/>
                  <a:pt x="186" y="574"/>
                </a:cubicBezTo>
                <a:cubicBezTo>
                  <a:pt x="186" y="278"/>
                  <a:pt x="186" y="278"/>
                  <a:pt x="186" y="278"/>
                </a:cubicBezTo>
                <a:cubicBezTo>
                  <a:pt x="186" y="260"/>
                  <a:pt x="201" y="246"/>
                  <a:pt x="218" y="246"/>
                </a:cubicBezTo>
                <a:cubicBezTo>
                  <a:pt x="420" y="246"/>
                  <a:pt x="420" y="246"/>
                  <a:pt x="420" y="246"/>
                </a:cubicBezTo>
                <a:cubicBezTo>
                  <a:pt x="420" y="305"/>
                  <a:pt x="420" y="305"/>
                  <a:pt x="420" y="305"/>
                </a:cubicBezTo>
                <a:cubicBezTo>
                  <a:pt x="591" y="152"/>
                  <a:pt x="591" y="152"/>
                  <a:pt x="591" y="152"/>
                </a:cubicBezTo>
                <a:cubicBezTo>
                  <a:pt x="420" y="0"/>
                  <a:pt x="420" y="0"/>
                  <a:pt x="420" y="0"/>
                </a:cubicBezTo>
                <a:lnTo>
                  <a:pt x="420" y="59"/>
                </a:lnTo>
                <a:close/>
              </a:path>
            </a:pathLst>
          </a:custGeom>
          <a:solidFill>
            <a:schemeClr val="tx1">
              <a:lumMod val="40000"/>
              <a:lumOff val="60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14" name="Group 13"/>
          <p:cNvGrpSpPr/>
          <p:nvPr/>
        </p:nvGrpSpPr>
        <p:grpSpPr bwMode="auto">
          <a:xfrm>
            <a:off x="1247775" y="3024188"/>
            <a:ext cx="866775" cy="815975"/>
            <a:chOff x="1413194" y="3007122"/>
            <a:chExt cx="867377" cy="815083"/>
          </a:xfrm>
        </p:grpSpPr>
        <p:sp>
          <p:nvSpPr>
            <p:cNvPr id="15" name="TextBox 14"/>
            <p:cNvSpPr txBox="1"/>
            <p:nvPr/>
          </p:nvSpPr>
          <p:spPr>
            <a:xfrm>
              <a:off x="1413194" y="3484437"/>
              <a:ext cx="867377" cy="337768"/>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Design</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 name="Freeform 13"/>
            <p:cNvSpPr>
              <a:spLocks noEditPoints="1"/>
            </p:cNvSpPr>
            <p:nvPr/>
          </p:nvSpPr>
          <p:spPr bwMode="auto">
            <a:xfrm>
              <a:off x="1621301" y="3007122"/>
              <a:ext cx="467049" cy="453529"/>
            </a:xfrm>
            <a:custGeom>
              <a:avLst/>
              <a:gdLst>
                <a:gd name="T0" fmla="*/ 580 w 814"/>
                <a:gd name="T1" fmla="*/ 0 h 792"/>
                <a:gd name="T2" fmla="*/ 344 w 814"/>
                <a:gd name="T3" fmla="*/ 168 h 792"/>
                <a:gd name="T4" fmla="*/ 343 w 814"/>
                <a:gd name="T5" fmla="*/ 169 h 792"/>
                <a:gd name="T6" fmla="*/ 87 w 814"/>
                <a:gd name="T7" fmla="*/ 427 h 792"/>
                <a:gd name="T8" fmla="*/ 4 w 814"/>
                <a:gd name="T9" fmla="*/ 680 h 792"/>
                <a:gd name="T10" fmla="*/ 87 w 814"/>
                <a:gd name="T11" fmla="*/ 792 h 792"/>
                <a:gd name="T12" fmla="*/ 325 w 814"/>
                <a:gd name="T13" fmla="*/ 732 h 792"/>
                <a:gd name="T14" fmla="*/ 745 w 814"/>
                <a:gd name="T15" fmla="*/ 326 h 792"/>
                <a:gd name="T16" fmla="*/ 396 w 814"/>
                <a:gd name="T17" fmla="*/ 589 h 792"/>
                <a:gd name="T18" fmla="*/ 613 w 814"/>
                <a:gd name="T19" fmla="*/ 290 h 792"/>
                <a:gd name="T20" fmla="*/ 588 w 814"/>
                <a:gd name="T21" fmla="*/ 414 h 792"/>
                <a:gd name="T22" fmla="*/ 397 w 814"/>
                <a:gd name="T23" fmla="*/ 607 h 792"/>
                <a:gd name="T24" fmla="*/ 366 w 814"/>
                <a:gd name="T25" fmla="*/ 501 h 792"/>
                <a:gd name="T26" fmla="*/ 283 w 814"/>
                <a:gd name="T27" fmla="*/ 422 h 792"/>
                <a:gd name="T28" fmla="*/ 571 w 814"/>
                <a:gd name="T29" fmla="*/ 221 h 792"/>
                <a:gd name="T30" fmla="*/ 366 w 814"/>
                <a:gd name="T31" fmla="*/ 501 h 792"/>
                <a:gd name="T32" fmla="*/ 189 w 814"/>
                <a:gd name="T33" fmla="*/ 395 h 792"/>
                <a:gd name="T34" fmla="*/ 493 w 814"/>
                <a:gd name="T35" fmla="*/ 177 h 792"/>
                <a:gd name="T36" fmla="*/ 103 w 814"/>
                <a:gd name="T37" fmla="*/ 739 h 792"/>
                <a:gd name="T38" fmla="*/ 50 w 814"/>
                <a:gd name="T39" fmla="*/ 705 h 792"/>
                <a:gd name="T40" fmla="*/ 78 w 814"/>
                <a:gd name="T41" fmla="*/ 597 h 792"/>
                <a:gd name="T42" fmla="*/ 195 w 814"/>
                <a:gd name="T43" fmla="*/ 715 h 792"/>
                <a:gd name="T44" fmla="*/ 220 w 814"/>
                <a:gd name="T45" fmla="*/ 709 h 792"/>
                <a:gd name="T46" fmla="*/ 85 w 814"/>
                <a:gd name="T47" fmla="*/ 572 h 792"/>
                <a:gd name="T48" fmla="*/ 119 w 814"/>
                <a:gd name="T49" fmla="*/ 466 h 792"/>
                <a:gd name="T50" fmla="*/ 320 w 814"/>
                <a:gd name="T51" fmla="*/ 681 h 792"/>
                <a:gd name="T52" fmla="*/ 220 w 814"/>
                <a:gd name="T53" fmla="*/ 709 h 792"/>
                <a:gd name="T54" fmla="*/ 668 w 814"/>
                <a:gd name="T55" fmla="*/ 333 h 792"/>
                <a:gd name="T56" fmla="*/ 606 w 814"/>
                <a:gd name="T57" fmla="*/ 186 h 792"/>
                <a:gd name="T58" fmla="*/ 500 w 814"/>
                <a:gd name="T59" fmla="*/ 81 h 792"/>
                <a:gd name="T60" fmla="*/ 693 w 814"/>
                <a:gd name="T61" fmla="*/ 99 h 792"/>
                <a:gd name="T62" fmla="*/ 710 w 814"/>
                <a:gd name="T63" fmla="*/ 291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814" h="792">
                  <a:moveTo>
                    <a:pt x="728" y="64"/>
                  </a:moveTo>
                  <a:cubicBezTo>
                    <a:pt x="687" y="23"/>
                    <a:pt x="633" y="0"/>
                    <a:pt x="580" y="0"/>
                  </a:cubicBezTo>
                  <a:cubicBezTo>
                    <a:pt x="536" y="0"/>
                    <a:pt x="495" y="17"/>
                    <a:pt x="465" y="46"/>
                  </a:cubicBezTo>
                  <a:cubicBezTo>
                    <a:pt x="344" y="168"/>
                    <a:pt x="344" y="168"/>
                    <a:pt x="344" y="168"/>
                  </a:cubicBezTo>
                  <a:cubicBezTo>
                    <a:pt x="344" y="168"/>
                    <a:pt x="344" y="168"/>
                    <a:pt x="343" y="169"/>
                  </a:cubicBezTo>
                  <a:cubicBezTo>
                    <a:pt x="343" y="169"/>
                    <a:pt x="343" y="169"/>
                    <a:pt x="343" y="169"/>
                  </a:cubicBezTo>
                  <a:cubicBezTo>
                    <a:pt x="343" y="169"/>
                    <a:pt x="343" y="169"/>
                    <a:pt x="343" y="169"/>
                  </a:cubicBezTo>
                  <a:cubicBezTo>
                    <a:pt x="87" y="427"/>
                    <a:pt x="87" y="427"/>
                    <a:pt x="87" y="427"/>
                  </a:cubicBezTo>
                  <a:cubicBezTo>
                    <a:pt x="75" y="439"/>
                    <a:pt x="67" y="453"/>
                    <a:pt x="62" y="469"/>
                  </a:cubicBezTo>
                  <a:cubicBezTo>
                    <a:pt x="4" y="680"/>
                    <a:pt x="4" y="680"/>
                    <a:pt x="4" y="680"/>
                  </a:cubicBezTo>
                  <a:cubicBezTo>
                    <a:pt x="4" y="680"/>
                    <a:pt x="0" y="697"/>
                    <a:pt x="0" y="705"/>
                  </a:cubicBezTo>
                  <a:cubicBezTo>
                    <a:pt x="0" y="753"/>
                    <a:pt x="39" y="792"/>
                    <a:pt x="87" y="792"/>
                  </a:cubicBezTo>
                  <a:cubicBezTo>
                    <a:pt x="96" y="792"/>
                    <a:pt x="115" y="787"/>
                    <a:pt x="115" y="787"/>
                  </a:cubicBezTo>
                  <a:cubicBezTo>
                    <a:pt x="325" y="732"/>
                    <a:pt x="325" y="732"/>
                    <a:pt x="325" y="732"/>
                  </a:cubicBezTo>
                  <a:cubicBezTo>
                    <a:pt x="341" y="727"/>
                    <a:pt x="356" y="719"/>
                    <a:pt x="367" y="707"/>
                  </a:cubicBezTo>
                  <a:cubicBezTo>
                    <a:pt x="745" y="326"/>
                    <a:pt x="745" y="326"/>
                    <a:pt x="745" y="326"/>
                  </a:cubicBezTo>
                  <a:cubicBezTo>
                    <a:pt x="814" y="258"/>
                    <a:pt x="806" y="142"/>
                    <a:pt x="728" y="64"/>
                  </a:cubicBezTo>
                  <a:close/>
                  <a:moveTo>
                    <a:pt x="396" y="589"/>
                  </a:moveTo>
                  <a:cubicBezTo>
                    <a:pt x="394" y="567"/>
                    <a:pt x="388" y="545"/>
                    <a:pt x="379" y="524"/>
                  </a:cubicBezTo>
                  <a:cubicBezTo>
                    <a:pt x="613" y="290"/>
                    <a:pt x="613" y="290"/>
                    <a:pt x="613" y="290"/>
                  </a:cubicBezTo>
                  <a:cubicBezTo>
                    <a:pt x="627" y="335"/>
                    <a:pt x="620" y="382"/>
                    <a:pt x="588" y="414"/>
                  </a:cubicBezTo>
                  <a:cubicBezTo>
                    <a:pt x="588" y="414"/>
                    <a:pt x="588" y="414"/>
                    <a:pt x="588" y="414"/>
                  </a:cubicBezTo>
                  <a:cubicBezTo>
                    <a:pt x="588" y="415"/>
                    <a:pt x="588" y="415"/>
                    <a:pt x="588" y="415"/>
                  </a:cubicBezTo>
                  <a:cubicBezTo>
                    <a:pt x="397" y="607"/>
                    <a:pt x="397" y="607"/>
                    <a:pt x="397" y="607"/>
                  </a:cubicBezTo>
                  <a:cubicBezTo>
                    <a:pt x="397" y="601"/>
                    <a:pt x="397" y="595"/>
                    <a:pt x="396" y="589"/>
                  </a:cubicBezTo>
                  <a:close/>
                  <a:moveTo>
                    <a:pt x="366" y="501"/>
                  </a:moveTo>
                  <a:cubicBezTo>
                    <a:pt x="357" y="486"/>
                    <a:pt x="346" y="472"/>
                    <a:pt x="333" y="459"/>
                  </a:cubicBezTo>
                  <a:cubicBezTo>
                    <a:pt x="318" y="443"/>
                    <a:pt x="301" y="432"/>
                    <a:pt x="283" y="422"/>
                  </a:cubicBezTo>
                  <a:cubicBezTo>
                    <a:pt x="519" y="186"/>
                    <a:pt x="519" y="186"/>
                    <a:pt x="519" y="186"/>
                  </a:cubicBezTo>
                  <a:cubicBezTo>
                    <a:pt x="537" y="194"/>
                    <a:pt x="555" y="206"/>
                    <a:pt x="571" y="221"/>
                  </a:cubicBezTo>
                  <a:cubicBezTo>
                    <a:pt x="584" y="235"/>
                    <a:pt x="594" y="250"/>
                    <a:pt x="602" y="265"/>
                  </a:cubicBezTo>
                  <a:lnTo>
                    <a:pt x="366" y="501"/>
                  </a:lnTo>
                  <a:close/>
                  <a:moveTo>
                    <a:pt x="260" y="410"/>
                  </a:moveTo>
                  <a:cubicBezTo>
                    <a:pt x="237" y="401"/>
                    <a:pt x="213" y="395"/>
                    <a:pt x="189" y="395"/>
                  </a:cubicBezTo>
                  <a:cubicBezTo>
                    <a:pt x="379" y="203"/>
                    <a:pt x="379" y="203"/>
                    <a:pt x="379" y="203"/>
                  </a:cubicBezTo>
                  <a:cubicBezTo>
                    <a:pt x="408" y="175"/>
                    <a:pt x="451" y="166"/>
                    <a:pt x="493" y="177"/>
                  </a:cubicBezTo>
                  <a:lnTo>
                    <a:pt x="260" y="410"/>
                  </a:lnTo>
                  <a:close/>
                  <a:moveTo>
                    <a:pt x="103" y="739"/>
                  </a:moveTo>
                  <a:cubicBezTo>
                    <a:pt x="100" y="740"/>
                    <a:pt x="92" y="742"/>
                    <a:pt x="86" y="743"/>
                  </a:cubicBezTo>
                  <a:cubicBezTo>
                    <a:pt x="66" y="742"/>
                    <a:pt x="50" y="726"/>
                    <a:pt x="50" y="705"/>
                  </a:cubicBezTo>
                  <a:cubicBezTo>
                    <a:pt x="50" y="701"/>
                    <a:pt x="51" y="694"/>
                    <a:pt x="52" y="691"/>
                  </a:cubicBezTo>
                  <a:cubicBezTo>
                    <a:pt x="78" y="597"/>
                    <a:pt x="78" y="597"/>
                    <a:pt x="78" y="597"/>
                  </a:cubicBezTo>
                  <a:cubicBezTo>
                    <a:pt x="106" y="596"/>
                    <a:pt x="137" y="607"/>
                    <a:pt x="161" y="631"/>
                  </a:cubicBezTo>
                  <a:cubicBezTo>
                    <a:pt x="185" y="656"/>
                    <a:pt x="196" y="687"/>
                    <a:pt x="195" y="715"/>
                  </a:cubicBezTo>
                  <a:lnTo>
                    <a:pt x="103" y="739"/>
                  </a:lnTo>
                  <a:close/>
                  <a:moveTo>
                    <a:pt x="220" y="709"/>
                  </a:moveTo>
                  <a:cubicBezTo>
                    <a:pt x="219" y="676"/>
                    <a:pt x="206" y="641"/>
                    <a:pt x="178" y="614"/>
                  </a:cubicBezTo>
                  <a:cubicBezTo>
                    <a:pt x="152" y="588"/>
                    <a:pt x="119" y="573"/>
                    <a:pt x="85" y="572"/>
                  </a:cubicBezTo>
                  <a:cubicBezTo>
                    <a:pt x="110" y="482"/>
                    <a:pt x="110" y="482"/>
                    <a:pt x="110" y="482"/>
                  </a:cubicBezTo>
                  <a:cubicBezTo>
                    <a:pt x="111" y="477"/>
                    <a:pt x="115" y="471"/>
                    <a:pt x="119" y="466"/>
                  </a:cubicBezTo>
                  <a:cubicBezTo>
                    <a:pt x="169" y="430"/>
                    <a:pt x="245" y="440"/>
                    <a:pt x="298" y="494"/>
                  </a:cubicBezTo>
                  <a:cubicBezTo>
                    <a:pt x="355" y="550"/>
                    <a:pt x="363" y="632"/>
                    <a:pt x="320" y="681"/>
                  </a:cubicBezTo>
                  <a:cubicBezTo>
                    <a:pt x="317" y="682"/>
                    <a:pt x="314" y="684"/>
                    <a:pt x="311" y="685"/>
                  </a:cubicBezTo>
                  <a:lnTo>
                    <a:pt x="220" y="709"/>
                  </a:lnTo>
                  <a:close/>
                  <a:moveTo>
                    <a:pt x="710" y="291"/>
                  </a:moveTo>
                  <a:cubicBezTo>
                    <a:pt x="668" y="333"/>
                    <a:pt x="668" y="333"/>
                    <a:pt x="668" y="333"/>
                  </a:cubicBezTo>
                  <a:cubicBezTo>
                    <a:pt x="668" y="328"/>
                    <a:pt x="669" y="322"/>
                    <a:pt x="669" y="317"/>
                  </a:cubicBezTo>
                  <a:cubicBezTo>
                    <a:pt x="664" y="269"/>
                    <a:pt x="642" y="223"/>
                    <a:pt x="606" y="186"/>
                  </a:cubicBezTo>
                  <a:cubicBezTo>
                    <a:pt x="565" y="146"/>
                    <a:pt x="512" y="123"/>
                    <a:pt x="459" y="123"/>
                  </a:cubicBezTo>
                  <a:cubicBezTo>
                    <a:pt x="500" y="81"/>
                    <a:pt x="500" y="81"/>
                    <a:pt x="500" y="81"/>
                  </a:cubicBezTo>
                  <a:cubicBezTo>
                    <a:pt x="520" y="61"/>
                    <a:pt x="549" y="50"/>
                    <a:pt x="580" y="50"/>
                  </a:cubicBezTo>
                  <a:cubicBezTo>
                    <a:pt x="620" y="50"/>
                    <a:pt x="661" y="68"/>
                    <a:pt x="693" y="99"/>
                  </a:cubicBezTo>
                  <a:cubicBezTo>
                    <a:pt x="722" y="128"/>
                    <a:pt x="740" y="165"/>
                    <a:pt x="742" y="202"/>
                  </a:cubicBezTo>
                  <a:cubicBezTo>
                    <a:pt x="745" y="237"/>
                    <a:pt x="733" y="268"/>
                    <a:pt x="710" y="291"/>
                  </a:cubicBezTo>
                  <a:close/>
                </a:path>
              </a:pathLst>
            </a:custGeom>
            <a:solidFill>
              <a:schemeClr val="accent1"/>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grpSp>
      <p:sp>
        <p:nvSpPr>
          <p:cNvPr id="17" name="Oval 16"/>
          <p:cNvSpPr/>
          <p:nvPr/>
        </p:nvSpPr>
        <p:spPr>
          <a:xfrm>
            <a:off x="3314700" y="2733675"/>
            <a:ext cx="1281113" cy="1281113"/>
          </a:xfrm>
          <a:prstGeom prst="ellipse">
            <a:avLst/>
          </a:prstGeom>
          <a:solidFill>
            <a:schemeClr val="accent2"/>
          </a:solidFill>
          <a:ln w="889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18" name="Group 17"/>
          <p:cNvGrpSpPr/>
          <p:nvPr/>
        </p:nvGrpSpPr>
        <p:grpSpPr>
          <a:xfrm>
            <a:off x="3636942" y="3023260"/>
            <a:ext cx="619080" cy="817894"/>
            <a:chOff x="3802042" y="3005480"/>
            <a:chExt cx="619080" cy="817894"/>
          </a:xfrm>
          <a:solidFill>
            <a:schemeClr val="bg2"/>
          </a:solidFill>
        </p:grpSpPr>
        <p:sp>
          <p:nvSpPr>
            <p:cNvPr id="19" name="TextBox 18"/>
            <p:cNvSpPr txBox="1"/>
            <p:nvPr/>
          </p:nvSpPr>
          <p:spPr>
            <a:xfrm>
              <a:off x="3802042" y="3484820"/>
              <a:ext cx="619080"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Plan</a:t>
              </a:r>
              <a:endParaRPr kumimoji="0" lang="id-ID" sz="16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nvGrpSpPr>
            <p:cNvPr id="20" name="Group 19"/>
            <p:cNvGrpSpPr/>
            <p:nvPr/>
          </p:nvGrpSpPr>
          <p:grpSpPr>
            <a:xfrm>
              <a:off x="3910693" y="3005480"/>
              <a:ext cx="425097" cy="425097"/>
              <a:chOff x="4763" y="6350"/>
              <a:chExt cx="2921000" cy="2921000"/>
            </a:xfrm>
            <a:grpFill/>
          </p:grpSpPr>
          <p:sp>
            <p:nvSpPr>
              <p:cNvPr id="21" name="Freeform 17"/>
              <p:cNvSpPr>
                <a:spLocks noEditPoints="1"/>
              </p:cNvSpPr>
              <p:nvPr/>
            </p:nvSpPr>
            <p:spPr bwMode="auto">
              <a:xfrm>
                <a:off x="4763" y="6350"/>
                <a:ext cx="2921000" cy="2921000"/>
              </a:xfrm>
              <a:custGeom>
                <a:avLst/>
                <a:gdLst>
                  <a:gd name="T0" fmla="*/ 703 w 776"/>
                  <a:gd name="T1" fmla="*/ 0 h 776"/>
                  <a:gd name="T2" fmla="*/ 170 w 776"/>
                  <a:gd name="T3" fmla="*/ 0 h 776"/>
                  <a:gd name="T4" fmla="*/ 97 w 776"/>
                  <a:gd name="T5" fmla="*/ 73 h 776"/>
                  <a:gd name="T6" fmla="*/ 97 w 776"/>
                  <a:gd name="T7" fmla="*/ 121 h 776"/>
                  <a:gd name="T8" fmla="*/ 73 w 776"/>
                  <a:gd name="T9" fmla="*/ 121 h 776"/>
                  <a:gd name="T10" fmla="*/ 0 w 776"/>
                  <a:gd name="T11" fmla="*/ 194 h 776"/>
                  <a:gd name="T12" fmla="*/ 0 w 776"/>
                  <a:gd name="T13" fmla="*/ 679 h 776"/>
                  <a:gd name="T14" fmla="*/ 97 w 776"/>
                  <a:gd name="T15" fmla="*/ 776 h 776"/>
                  <a:gd name="T16" fmla="*/ 679 w 776"/>
                  <a:gd name="T17" fmla="*/ 776 h 776"/>
                  <a:gd name="T18" fmla="*/ 776 w 776"/>
                  <a:gd name="T19" fmla="*/ 679 h 776"/>
                  <a:gd name="T20" fmla="*/ 776 w 776"/>
                  <a:gd name="T21" fmla="*/ 73 h 776"/>
                  <a:gd name="T22" fmla="*/ 703 w 776"/>
                  <a:gd name="T23" fmla="*/ 0 h 776"/>
                  <a:gd name="T24" fmla="*/ 728 w 776"/>
                  <a:gd name="T25" fmla="*/ 679 h 776"/>
                  <a:gd name="T26" fmla="*/ 679 w 776"/>
                  <a:gd name="T27" fmla="*/ 728 h 776"/>
                  <a:gd name="T28" fmla="*/ 97 w 776"/>
                  <a:gd name="T29" fmla="*/ 728 h 776"/>
                  <a:gd name="T30" fmla="*/ 49 w 776"/>
                  <a:gd name="T31" fmla="*/ 679 h 776"/>
                  <a:gd name="T32" fmla="*/ 49 w 776"/>
                  <a:gd name="T33" fmla="*/ 194 h 776"/>
                  <a:gd name="T34" fmla="*/ 73 w 776"/>
                  <a:gd name="T35" fmla="*/ 170 h 776"/>
                  <a:gd name="T36" fmla="*/ 97 w 776"/>
                  <a:gd name="T37" fmla="*/ 170 h 776"/>
                  <a:gd name="T38" fmla="*/ 97 w 776"/>
                  <a:gd name="T39" fmla="*/ 655 h 776"/>
                  <a:gd name="T40" fmla="*/ 121 w 776"/>
                  <a:gd name="T41" fmla="*/ 679 h 776"/>
                  <a:gd name="T42" fmla="*/ 146 w 776"/>
                  <a:gd name="T43" fmla="*/ 655 h 776"/>
                  <a:gd name="T44" fmla="*/ 146 w 776"/>
                  <a:gd name="T45" fmla="*/ 73 h 776"/>
                  <a:gd name="T46" fmla="*/ 170 w 776"/>
                  <a:gd name="T47" fmla="*/ 48 h 776"/>
                  <a:gd name="T48" fmla="*/ 703 w 776"/>
                  <a:gd name="T49" fmla="*/ 48 h 776"/>
                  <a:gd name="T50" fmla="*/ 728 w 776"/>
                  <a:gd name="T51" fmla="*/ 73 h 776"/>
                  <a:gd name="T52" fmla="*/ 728 w 776"/>
                  <a:gd name="T53" fmla="*/ 679 h 7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76" h="776">
                    <a:moveTo>
                      <a:pt x="703" y="0"/>
                    </a:moveTo>
                    <a:cubicBezTo>
                      <a:pt x="170" y="0"/>
                      <a:pt x="170" y="0"/>
                      <a:pt x="170" y="0"/>
                    </a:cubicBezTo>
                    <a:cubicBezTo>
                      <a:pt x="130" y="0"/>
                      <a:pt x="97" y="33"/>
                      <a:pt x="97" y="73"/>
                    </a:cubicBezTo>
                    <a:cubicBezTo>
                      <a:pt x="97" y="121"/>
                      <a:pt x="97" y="121"/>
                      <a:pt x="97" y="121"/>
                    </a:cubicBezTo>
                    <a:cubicBezTo>
                      <a:pt x="73" y="121"/>
                      <a:pt x="73" y="121"/>
                      <a:pt x="73" y="121"/>
                    </a:cubicBezTo>
                    <a:cubicBezTo>
                      <a:pt x="33" y="121"/>
                      <a:pt x="0" y="154"/>
                      <a:pt x="0" y="194"/>
                    </a:cubicBezTo>
                    <a:cubicBezTo>
                      <a:pt x="0" y="679"/>
                      <a:pt x="0" y="679"/>
                      <a:pt x="0" y="679"/>
                    </a:cubicBezTo>
                    <a:cubicBezTo>
                      <a:pt x="0" y="733"/>
                      <a:pt x="43" y="776"/>
                      <a:pt x="97" y="776"/>
                    </a:cubicBezTo>
                    <a:cubicBezTo>
                      <a:pt x="679" y="776"/>
                      <a:pt x="679" y="776"/>
                      <a:pt x="679" y="776"/>
                    </a:cubicBezTo>
                    <a:cubicBezTo>
                      <a:pt x="733" y="776"/>
                      <a:pt x="776" y="733"/>
                      <a:pt x="776" y="679"/>
                    </a:cubicBezTo>
                    <a:cubicBezTo>
                      <a:pt x="776" y="73"/>
                      <a:pt x="776" y="73"/>
                      <a:pt x="776" y="73"/>
                    </a:cubicBezTo>
                    <a:cubicBezTo>
                      <a:pt x="776" y="33"/>
                      <a:pt x="743" y="0"/>
                      <a:pt x="703" y="0"/>
                    </a:cubicBezTo>
                    <a:close/>
                    <a:moveTo>
                      <a:pt x="728" y="679"/>
                    </a:moveTo>
                    <a:cubicBezTo>
                      <a:pt x="728" y="706"/>
                      <a:pt x="706" y="728"/>
                      <a:pt x="679" y="728"/>
                    </a:cubicBezTo>
                    <a:cubicBezTo>
                      <a:pt x="97" y="728"/>
                      <a:pt x="97" y="728"/>
                      <a:pt x="97" y="728"/>
                    </a:cubicBezTo>
                    <a:cubicBezTo>
                      <a:pt x="70" y="728"/>
                      <a:pt x="49" y="706"/>
                      <a:pt x="49" y="679"/>
                    </a:cubicBezTo>
                    <a:cubicBezTo>
                      <a:pt x="49" y="194"/>
                      <a:pt x="49" y="194"/>
                      <a:pt x="49" y="194"/>
                    </a:cubicBezTo>
                    <a:cubicBezTo>
                      <a:pt x="49" y="181"/>
                      <a:pt x="59" y="170"/>
                      <a:pt x="73" y="170"/>
                    </a:cubicBezTo>
                    <a:cubicBezTo>
                      <a:pt x="97" y="170"/>
                      <a:pt x="97" y="170"/>
                      <a:pt x="97" y="170"/>
                    </a:cubicBezTo>
                    <a:cubicBezTo>
                      <a:pt x="97" y="655"/>
                      <a:pt x="97" y="655"/>
                      <a:pt x="97" y="655"/>
                    </a:cubicBezTo>
                    <a:cubicBezTo>
                      <a:pt x="97" y="668"/>
                      <a:pt x="108" y="679"/>
                      <a:pt x="121" y="679"/>
                    </a:cubicBezTo>
                    <a:cubicBezTo>
                      <a:pt x="135" y="679"/>
                      <a:pt x="146" y="668"/>
                      <a:pt x="146" y="655"/>
                    </a:cubicBezTo>
                    <a:cubicBezTo>
                      <a:pt x="146" y="73"/>
                      <a:pt x="146" y="73"/>
                      <a:pt x="146" y="73"/>
                    </a:cubicBezTo>
                    <a:cubicBezTo>
                      <a:pt x="146" y="59"/>
                      <a:pt x="156" y="48"/>
                      <a:pt x="170" y="48"/>
                    </a:cubicBezTo>
                    <a:cubicBezTo>
                      <a:pt x="703" y="48"/>
                      <a:pt x="703" y="48"/>
                      <a:pt x="703" y="48"/>
                    </a:cubicBezTo>
                    <a:cubicBezTo>
                      <a:pt x="717" y="48"/>
                      <a:pt x="728" y="59"/>
                      <a:pt x="728" y="73"/>
                    </a:cubicBezTo>
                    <a:lnTo>
                      <a:pt x="728" y="679"/>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2" name="Freeform 18"/>
              <p:cNvSpPr/>
              <p:nvPr/>
            </p:nvSpPr>
            <p:spPr bwMode="auto">
              <a:xfrm>
                <a:off x="1739901" y="1101725"/>
                <a:ext cx="820738" cy="90488"/>
              </a:xfrm>
              <a:custGeom>
                <a:avLst/>
                <a:gdLst>
                  <a:gd name="T0" fmla="*/ 12 w 218"/>
                  <a:gd name="T1" fmla="*/ 24 h 24"/>
                  <a:gd name="T2" fmla="*/ 206 w 218"/>
                  <a:gd name="T3" fmla="*/ 24 h 24"/>
                  <a:gd name="T4" fmla="*/ 218 w 218"/>
                  <a:gd name="T5" fmla="*/ 12 h 24"/>
                  <a:gd name="T6" fmla="*/ 206 w 218"/>
                  <a:gd name="T7" fmla="*/ 0 h 24"/>
                  <a:gd name="T8" fmla="*/ 12 w 218"/>
                  <a:gd name="T9" fmla="*/ 0 h 24"/>
                  <a:gd name="T10" fmla="*/ 0 w 218"/>
                  <a:gd name="T11" fmla="*/ 12 h 24"/>
                  <a:gd name="T12" fmla="*/ 12 w 2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12" y="24"/>
                    </a:moveTo>
                    <a:cubicBezTo>
                      <a:pt x="206" y="24"/>
                      <a:pt x="206" y="24"/>
                      <a:pt x="206" y="24"/>
                    </a:cubicBezTo>
                    <a:cubicBezTo>
                      <a:pt x="213" y="24"/>
                      <a:pt x="218" y="19"/>
                      <a:pt x="218" y="12"/>
                    </a:cubicBezTo>
                    <a:cubicBezTo>
                      <a:pt x="218" y="6"/>
                      <a:pt x="213" y="0"/>
                      <a:pt x="206" y="0"/>
                    </a:cubicBezTo>
                    <a:cubicBezTo>
                      <a:pt x="12" y="0"/>
                      <a:pt x="12" y="0"/>
                      <a:pt x="12" y="0"/>
                    </a:cubicBezTo>
                    <a:cubicBezTo>
                      <a:pt x="5" y="0"/>
                      <a:pt x="0" y="6"/>
                      <a:pt x="0" y="12"/>
                    </a:cubicBezTo>
                    <a:cubicBezTo>
                      <a:pt x="0" y="19"/>
                      <a:pt x="5" y="24"/>
                      <a:pt x="12" y="2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3" name="Freeform 19"/>
              <p:cNvSpPr/>
              <p:nvPr/>
            </p:nvSpPr>
            <p:spPr bwMode="auto">
              <a:xfrm>
                <a:off x="1739901" y="827088"/>
                <a:ext cx="820738" cy="93663"/>
              </a:xfrm>
              <a:custGeom>
                <a:avLst/>
                <a:gdLst>
                  <a:gd name="T0" fmla="*/ 12 w 218"/>
                  <a:gd name="T1" fmla="*/ 25 h 25"/>
                  <a:gd name="T2" fmla="*/ 206 w 218"/>
                  <a:gd name="T3" fmla="*/ 25 h 25"/>
                  <a:gd name="T4" fmla="*/ 218 w 218"/>
                  <a:gd name="T5" fmla="*/ 13 h 25"/>
                  <a:gd name="T6" fmla="*/ 206 w 218"/>
                  <a:gd name="T7" fmla="*/ 0 h 25"/>
                  <a:gd name="T8" fmla="*/ 12 w 218"/>
                  <a:gd name="T9" fmla="*/ 0 h 25"/>
                  <a:gd name="T10" fmla="*/ 0 w 218"/>
                  <a:gd name="T11" fmla="*/ 13 h 25"/>
                  <a:gd name="T12" fmla="*/ 12 w 218"/>
                  <a:gd name="T13" fmla="*/ 25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12" y="25"/>
                    </a:moveTo>
                    <a:cubicBezTo>
                      <a:pt x="206" y="25"/>
                      <a:pt x="206" y="25"/>
                      <a:pt x="206" y="25"/>
                    </a:cubicBezTo>
                    <a:cubicBezTo>
                      <a:pt x="213" y="25"/>
                      <a:pt x="218" y="19"/>
                      <a:pt x="218" y="13"/>
                    </a:cubicBezTo>
                    <a:cubicBezTo>
                      <a:pt x="218" y="6"/>
                      <a:pt x="213" y="0"/>
                      <a:pt x="206" y="0"/>
                    </a:cubicBezTo>
                    <a:cubicBezTo>
                      <a:pt x="12" y="0"/>
                      <a:pt x="12" y="0"/>
                      <a:pt x="12" y="0"/>
                    </a:cubicBezTo>
                    <a:cubicBezTo>
                      <a:pt x="5" y="0"/>
                      <a:pt x="0" y="6"/>
                      <a:pt x="0" y="13"/>
                    </a:cubicBezTo>
                    <a:cubicBezTo>
                      <a:pt x="0" y="19"/>
                      <a:pt x="5" y="25"/>
                      <a:pt x="12" y="25"/>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4" name="Freeform 20"/>
              <p:cNvSpPr/>
              <p:nvPr/>
            </p:nvSpPr>
            <p:spPr bwMode="auto">
              <a:xfrm>
                <a:off x="1739901" y="557213"/>
                <a:ext cx="820738" cy="88900"/>
              </a:xfrm>
              <a:custGeom>
                <a:avLst/>
                <a:gdLst>
                  <a:gd name="T0" fmla="*/ 12 w 218"/>
                  <a:gd name="T1" fmla="*/ 24 h 24"/>
                  <a:gd name="T2" fmla="*/ 206 w 218"/>
                  <a:gd name="T3" fmla="*/ 24 h 24"/>
                  <a:gd name="T4" fmla="*/ 218 w 218"/>
                  <a:gd name="T5" fmla="*/ 12 h 24"/>
                  <a:gd name="T6" fmla="*/ 206 w 218"/>
                  <a:gd name="T7" fmla="*/ 0 h 24"/>
                  <a:gd name="T8" fmla="*/ 12 w 218"/>
                  <a:gd name="T9" fmla="*/ 0 h 24"/>
                  <a:gd name="T10" fmla="*/ 0 w 218"/>
                  <a:gd name="T11" fmla="*/ 12 h 24"/>
                  <a:gd name="T12" fmla="*/ 12 w 218"/>
                  <a:gd name="T13" fmla="*/ 24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12" y="24"/>
                    </a:moveTo>
                    <a:cubicBezTo>
                      <a:pt x="206" y="24"/>
                      <a:pt x="206" y="24"/>
                      <a:pt x="206" y="24"/>
                    </a:cubicBezTo>
                    <a:cubicBezTo>
                      <a:pt x="213" y="24"/>
                      <a:pt x="218" y="18"/>
                      <a:pt x="218" y="12"/>
                    </a:cubicBezTo>
                    <a:cubicBezTo>
                      <a:pt x="218" y="5"/>
                      <a:pt x="213" y="0"/>
                      <a:pt x="206" y="0"/>
                    </a:cubicBezTo>
                    <a:cubicBezTo>
                      <a:pt x="12" y="0"/>
                      <a:pt x="12" y="0"/>
                      <a:pt x="12" y="0"/>
                    </a:cubicBezTo>
                    <a:cubicBezTo>
                      <a:pt x="5" y="0"/>
                      <a:pt x="0" y="5"/>
                      <a:pt x="0" y="12"/>
                    </a:cubicBezTo>
                    <a:cubicBezTo>
                      <a:pt x="0" y="18"/>
                      <a:pt x="5" y="24"/>
                      <a:pt x="12" y="2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5" name="Freeform 21"/>
              <p:cNvSpPr/>
              <p:nvPr/>
            </p:nvSpPr>
            <p:spPr bwMode="auto">
              <a:xfrm>
                <a:off x="735013" y="2471738"/>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5"/>
                      <a:pt x="0" y="12"/>
                    </a:cubicBezTo>
                    <a:cubicBezTo>
                      <a:pt x="0" y="19"/>
                      <a:pt x="5" y="24"/>
                      <a:pt x="12" y="24"/>
                    </a:cubicBezTo>
                    <a:cubicBezTo>
                      <a:pt x="206" y="24"/>
                      <a:pt x="206" y="24"/>
                      <a:pt x="206" y="24"/>
                    </a:cubicBezTo>
                    <a:cubicBezTo>
                      <a:pt x="213" y="24"/>
                      <a:pt x="218" y="19"/>
                      <a:pt x="218" y="12"/>
                    </a:cubicBezTo>
                    <a:cubicBezTo>
                      <a:pt x="218" y="5"/>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6" name="Freeform 22"/>
              <p:cNvSpPr/>
              <p:nvPr/>
            </p:nvSpPr>
            <p:spPr bwMode="auto">
              <a:xfrm>
                <a:off x="735013" y="2197100"/>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6"/>
                      <a:pt x="0" y="12"/>
                    </a:cubicBezTo>
                    <a:cubicBezTo>
                      <a:pt x="0" y="19"/>
                      <a:pt x="5" y="24"/>
                      <a:pt x="12" y="24"/>
                    </a:cubicBezTo>
                    <a:cubicBezTo>
                      <a:pt x="206" y="24"/>
                      <a:pt x="206" y="24"/>
                      <a:pt x="206" y="24"/>
                    </a:cubicBezTo>
                    <a:cubicBezTo>
                      <a:pt x="213" y="24"/>
                      <a:pt x="218" y="19"/>
                      <a:pt x="218" y="12"/>
                    </a:cubicBezTo>
                    <a:cubicBezTo>
                      <a:pt x="218" y="6"/>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7" name="Freeform 23"/>
              <p:cNvSpPr/>
              <p:nvPr/>
            </p:nvSpPr>
            <p:spPr bwMode="auto">
              <a:xfrm>
                <a:off x="735013" y="1922463"/>
                <a:ext cx="820738" cy="93663"/>
              </a:xfrm>
              <a:custGeom>
                <a:avLst/>
                <a:gdLst>
                  <a:gd name="T0" fmla="*/ 206 w 218"/>
                  <a:gd name="T1" fmla="*/ 0 h 25"/>
                  <a:gd name="T2" fmla="*/ 12 w 218"/>
                  <a:gd name="T3" fmla="*/ 0 h 25"/>
                  <a:gd name="T4" fmla="*/ 0 w 218"/>
                  <a:gd name="T5" fmla="*/ 12 h 25"/>
                  <a:gd name="T6" fmla="*/ 12 w 218"/>
                  <a:gd name="T7" fmla="*/ 25 h 25"/>
                  <a:gd name="T8" fmla="*/ 206 w 218"/>
                  <a:gd name="T9" fmla="*/ 25 h 25"/>
                  <a:gd name="T10" fmla="*/ 218 w 218"/>
                  <a:gd name="T11" fmla="*/ 12 h 25"/>
                  <a:gd name="T12" fmla="*/ 206 w 21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206" y="0"/>
                    </a:moveTo>
                    <a:cubicBezTo>
                      <a:pt x="12" y="0"/>
                      <a:pt x="12" y="0"/>
                      <a:pt x="12" y="0"/>
                    </a:cubicBezTo>
                    <a:cubicBezTo>
                      <a:pt x="5" y="0"/>
                      <a:pt x="0" y="6"/>
                      <a:pt x="0" y="12"/>
                    </a:cubicBezTo>
                    <a:cubicBezTo>
                      <a:pt x="0" y="19"/>
                      <a:pt x="5" y="25"/>
                      <a:pt x="12" y="25"/>
                    </a:cubicBezTo>
                    <a:cubicBezTo>
                      <a:pt x="206" y="25"/>
                      <a:pt x="206" y="25"/>
                      <a:pt x="206" y="25"/>
                    </a:cubicBezTo>
                    <a:cubicBezTo>
                      <a:pt x="213" y="25"/>
                      <a:pt x="218" y="19"/>
                      <a:pt x="218" y="12"/>
                    </a:cubicBezTo>
                    <a:cubicBezTo>
                      <a:pt x="218" y="6"/>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8" name="Freeform 24"/>
              <p:cNvSpPr/>
              <p:nvPr/>
            </p:nvSpPr>
            <p:spPr bwMode="auto">
              <a:xfrm>
                <a:off x="1739901" y="2471738"/>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5"/>
                      <a:pt x="0" y="12"/>
                    </a:cubicBezTo>
                    <a:cubicBezTo>
                      <a:pt x="0" y="19"/>
                      <a:pt x="5" y="24"/>
                      <a:pt x="12" y="24"/>
                    </a:cubicBezTo>
                    <a:cubicBezTo>
                      <a:pt x="206" y="24"/>
                      <a:pt x="206" y="24"/>
                      <a:pt x="206" y="24"/>
                    </a:cubicBezTo>
                    <a:cubicBezTo>
                      <a:pt x="213" y="24"/>
                      <a:pt x="218" y="19"/>
                      <a:pt x="218" y="12"/>
                    </a:cubicBezTo>
                    <a:cubicBezTo>
                      <a:pt x="218" y="5"/>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29" name="Freeform 25"/>
              <p:cNvSpPr/>
              <p:nvPr/>
            </p:nvSpPr>
            <p:spPr bwMode="auto">
              <a:xfrm>
                <a:off x="1739901" y="2197100"/>
                <a:ext cx="820738" cy="90488"/>
              </a:xfrm>
              <a:custGeom>
                <a:avLst/>
                <a:gdLst>
                  <a:gd name="T0" fmla="*/ 206 w 218"/>
                  <a:gd name="T1" fmla="*/ 0 h 24"/>
                  <a:gd name="T2" fmla="*/ 12 w 218"/>
                  <a:gd name="T3" fmla="*/ 0 h 24"/>
                  <a:gd name="T4" fmla="*/ 0 w 218"/>
                  <a:gd name="T5" fmla="*/ 12 h 24"/>
                  <a:gd name="T6" fmla="*/ 12 w 218"/>
                  <a:gd name="T7" fmla="*/ 24 h 24"/>
                  <a:gd name="T8" fmla="*/ 206 w 218"/>
                  <a:gd name="T9" fmla="*/ 24 h 24"/>
                  <a:gd name="T10" fmla="*/ 218 w 218"/>
                  <a:gd name="T11" fmla="*/ 12 h 24"/>
                  <a:gd name="T12" fmla="*/ 206 w 218"/>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218" h="24">
                    <a:moveTo>
                      <a:pt x="206" y="0"/>
                    </a:moveTo>
                    <a:cubicBezTo>
                      <a:pt x="12" y="0"/>
                      <a:pt x="12" y="0"/>
                      <a:pt x="12" y="0"/>
                    </a:cubicBezTo>
                    <a:cubicBezTo>
                      <a:pt x="5" y="0"/>
                      <a:pt x="0" y="6"/>
                      <a:pt x="0" y="12"/>
                    </a:cubicBezTo>
                    <a:cubicBezTo>
                      <a:pt x="0" y="19"/>
                      <a:pt x="5" y="24"/>
                      <a:pt x="12" y="24"/>
                    </a:cubicBezTo>
                    <a:cubicBezTo>
                      <a:pt x="206" y="24"/>
                      <a:pt x="206" y="24"/>
                      <a:pt x="206" y="24"/>
                    </a:cubicBezTo>
                    <a:cubicBezTo>
                      <a:pt x="213" y="24"/>
                      <a:pt x="218" y="19"/>
                      <a:pt x="218" y="12"/>
                    </a:cubicBezTo>
                    <a:cubicBezTo>
                      <a:pt x="218" y="6"/>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30" name="Freeform 26"/>
              <p:cNvSpPr/>
              <p:nvPr/>
            </p:nvSpPr>
            <p:spPr bwMode="auto">
              <a:xfrm>
                <a:off x="1739901" y="1922463"/>
                <a:ext cx="820738" cy="93663"/>
              </a:xfrm>
              <a:custGeom>
                <a:avLst/>
                <a:gdLst>
                  <a:gd name="T0" fmla="*/ 206 w 218"/>
                  <a:gd name="T1" fmla="*/ 0 h 25"/>
                  <a:gd name="T2" fmla="*/ 12 w 218"/>
                  <a:gd name="T3" fmla="*/ 0 h 25"/>
                  <a:gd name="T4" fmla="*/ 0 w 218"/>
                  <a:gd name="T5" fmla="*/ 12 h 25"/>
                  <a:gd name="T6" fmla="*/ 12 w 218"/>
                  <a:gd name="T7" fmla="*/ 25 h 25"/>
                  <a:gd name="T8" fmla="*/ 206 w 218"/>
                  <a:gd name="T9" fmla="*/ 25 h 25"/>
                  <a:gd name="T10" fmla="*/ 218 w 218"/>
                  <a:gd name="T11" fmla="*/ 12 h 25"/>
                  <a:gd name="T12" fmla="*/ 206 w 218"/>
                  <a:gd name="T13" fmla="*/ 0 h 25"/>
                </a:gdLst>
                <a:ahLst/>
                <a:cxnLst>
                  <a:cxn ang="0">
                    <a:pos x="T0" y="T1"/>
                  </a:cxn>
                  <a:cxn ang="0">
                    <a:pos x="T2" y="T3"/>
                  </a:cxn>
                  <a:cxn ang="0">
                    <a:pos x="T4" y="T5"/>
                  </a:cxn>
                  <a:cxn ang="0">
                    <a:pos x="T6" y="T7"/>
                  </a:cxn>
                  <a:cxn ang="0">
                    <a:pos x="T8" y="T9"/>
                  </a:cxn>
                  <a:cxn ang="0">
                    <a:pos x="T10" y="T11"/>
                  </a:cxn>
                  <a:cxn ang="0">
                    <a:pos x="T12" y="T13"/>
                  </a:cxn>
                </a:cxnLst>
                <a:rect l="0" t="0" r="r" b="b"/>
                <a:pathLst>
                  <a:path w="218" h="25">
                    <a:moveTo>
                      <a:pt x="206" y="0"/>
                    </a:moveTo>
                    <a:cubicBezTo>
                      <a:pt x="12" y="0"/>
                      <a:pt x="12" y="0"/>
                      <a:pt x="12" y="0"/>
                    </a:cubicBezTo>
                    <a:cubicBezTo>
                      <a:pt x="5" y="0"/>
                      <a:pt x="0" y="6"/>
                      <a:pt x="0" y="12"/>
                    </a:cubicBezTo>
                    <a:cubicBezTo>
                      <a:pt x="0" y="19"/>
                      <a:pt x="5" y="25"/>
                      <a:pt x="12" y="25"/>
                    </a:cubicBezTo>
                    <a:cubicBezTo>
                      <a:pt x="206" y="25"/>
                      <a:pt x="206" y="25"/>
                      <a:pt x="206" y="25"/>
                    </a:cubicBezTo>
                    <a:cubicBezTo>
                      <a:pt x="213" y="25"/>
                      <a:pt x="218" y="19"/>
                      <a:pt x="218" y="12"/>
                    </a:cubicBezTo>
                    <a:cubicBezTo>
                      <a:pt x="218" y="6"/>
                      <a:pt x="213" y="0"/>
                      <a:pt x="20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31" name="Freeform 27"/>
              <p:cNvSpPr/>
              <p:nvPr/>
            </p:nvSpPr>
            <p:spPr bwMode="auto">
              <a:xfrm>
                <a:off x="735013" y="1376363"/>
                <a:ext cx="1825625" cy="90488"/>
              </a:xfrm>
              <a:custGeom>
                <a:avLst/>
                <a:gdLst>
                  <a:gd name="T0" fmla="*/ 473 w 485"/>
                  <a:gd name="T1" fmla="*/ 0 h 24"/>
                  <a:gd name="T2" fmla="*/ 12 w 485"/>
                  <a:gd name="T3" fmla="*/ 0 h 24"/>
                  <a:gd name="T4" fmla="*/ 0 w 485"/>
                  <a:gd name="T5" fmla="*/ 12 h 24"/>
                  <a:gd name="T6" fmla="*/ 12 w 485"/>
                  <a:gd name="T7" fmla="*/ 24 h 24"/>
                  <a:gd name="T8" fmla="*/ 473 w 485"/>
                  <a:gd name="T9" fmla="*/ 24 h 24"/>
                  <a:gd name="T10" fmla="*/ 485 w 485"/>
                  <a:gd name="T11" fmla="*/ 12 h 24"/>
                  <a:gd name="T12" fmla="*/ 473 w 4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5" h="24">
                    <a:moveTo>
                      <a:pt x="473" y="0"/>
                    </a:moveTo>
                    <a:cubicBezTo>
                      <a:pt x="12" y="0"/>
                      <a:pt x="12" y="0"/>
                      <a:pt x="12" y="0"/>
                    </a:cubicBezTo>
                    <a:cubicBezTo>
                      <a:pt x="5" y="0"/>
                      <a:pt x="0" y="5"/>
                      <a:pt x="0" y="12"/>
                    </a:cubicBezTo>
                    <a:cubicBezTo>
                      <a:pt x="0" y="19"/>
                      <a:pt x="5" y="24"/>
                      <a:pt x="12" y="24"/>
                    </a:cubicBezTo>
                    <a:cubicBezTo>
                      <a:pt x="473" y="24"/>
                      <a:pt x="473" y="24"/>
                      <a:pt x="473" y="24"/>
                    </a:cubicBezTo>
                    <a:cubicBezTo>
                      <a:pt x="480" y="24"/>
                      <a:pt x="485" y="19"/>
                      <a:pt x="485" y="12"/>
                    </a:cubicBezTo>
                    <a:cubicBezTo>
                      <a:pt x="485" y="5"/>
                      <a:pt x="480" y="0"/>
                      <a:pt x="473"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32" name="Freeform 28"/>
              <p:cNvSpPr/>
              <p:nvPr/>
            </p:nvSpPr>
            <p:spPr bwMode="auto">
              <a:xfrm>
                <a:off x="735013" y="1651000"/>
                <a:ext cx="1825625" cy="90488"/>
              </a:xfrm>
              <a:custGeom>
                <a:avLst/>
                <a:gdLst>
                  <a:gd name="T0" fmla="*/ 473 w 485"/>
                  <a:gd name="T1" fmla="*/ 0 h 24"/>
                  <a:gd name="T2" fmla="*/ 12 w 485"/>
                  <a:gd name="T3" fmla="*/ 0 h 24"/>
                  <a:gd name="T4" fmla="*/ 0 w 485"/>
                  <a:gd name="T5" fmla="*/ 12 h 24"/>
                  <a:gd name="T6" fmla="*/ 12 w 485"/>
                  <a:gd name="T7" fmla="*/ 24 h 24"/>
                  <a:gd name="T8" fmla="*/ 473 w 485"/>
                  <a:gd name="T9" fmla="*/ 24 h 24"/>
                  <a:gd name="T10" fmla="*/ 485 w 485"/>
                  <a:gd name="T11" fmla="*/ 12 h 24"/>
                  <a:gd name="T12" fmla="*/ 473 w 485"/>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485" h="24">
                    <a:moveTo>
                      <a:pt x="473" y="0"/>
                    </a:moveTo>
                    <a:cubicBezTo>
                      <a:pt x="12" y="0"/>
                      <a:pt x="12" y="0"/>
                      <a:pt x="12" y="0"/>
                    </a:cubicBezTo>
                    <a:cubicBezTo>
                      <a:pt x="5" y="0"/>
                      <a:pt x="0" y="5"/>
                      <a:pt x="0" y="12"/>
                    </a:cubicBezTo>
                    <a:cubicBezTo>
                      <a:pt x="0" y="18"/>
                      <a:pt x="5" y="24"/>
                      <a:pt x="12" y="24"/>
                    </a:cubicBezTo>
                    <a:cubicBezTo>
                      <a:pt x="473" y="24"/>
                      <a:pt x="473" y="24"/>
                      <a:pt x="473" y="24"/>
                    </a:cubicBezTo>
                    <a:cubicBezTo>
                      <a:pt x="480" y="24"/>
                      <a:pt x="485" y="18"/>
                      <a:pt x="485" y="12"/>
                    </a:cubicBezTo>
                    <a:cubicBezTo>
                      <a:pt x="485" y="5"/>
                      <a:pt x="480" y="0"/>
                      <a:pt x="473"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33" name="Freeform 29"/>
              <p:cNvSpPr>
                <a:spLocks noEditPoints="1"/>
              </p:cNvSpPr>
              <p:nvPr/>
            </p:nvSpPr>
            <p:spPr bwMode="auto">
              <a:xfrm>
                <a:off x="735013" y="371475"/>
                <a:ext cx="820738" cy="820738"/>
              </a:xfrm>
              <a:custGeom>
                <a:avLst/>
                <a:gdLst>
                  <a:gd name="T0" fmla="*/ 24 w 218"/>
                  <a:gd name="T1" fmla="*/ 218 h 218"/>
                  <a:gd name="T2" fmla="*/ 194 w 218"/>
                  <a:gd name="T3" fmla="*/ 218 h 218"/>
                  <a:gd name="T4" fmla="*/ 218 w 218"/>
                  <a:gd name="T5" fmla="*/ 194 h 218"/>
                  <a:gd name="T6" fmla="*/ 218 w 218"/>
                  <a:gd name="T7" fmla="*/ 24 h 218"/>
                  <a:gd name="T8" fmla="*/ 194 w 218"/>
                  <a:gd name="T9" fmla="*/ 0 h 218"/>
                  <a:gd name="T10" fmla="*/ 24 w 218"/>
                  <a:gd name="T11" fmla="*/ 0 h 218"/>
                  <a:gd name="T12" fmla="*/ 0 w 218"/>
                  <a:gd name="T13" fmla="*/ 24 h 218"/>
                  <a:gd name="T14" fmla="*/ 0 w 218"/>
                  <a:gd name="T15" fmla="*/ 194 h 218"/>
                  <a:gd name="T16" fmla="*/ 24 w 218"/>
                  <a:gd name="T17" fmla="*/ 218 h 218"/>
                  <a:gd name="T18" fmla="*/ 49 w 218"/>
                  <a:gd name="T19" fmla="*/ 48 h 218"/>
                  <a:gd name="T20" fmla="*/ 170 w 218"/>
                  <a:gd name="T21" fmla="*/ 48 h 218"/>
                  <a:gd name="T22" fmla="*/ 170 w 218"/>
                  <a:gd name="T23" fmla="*/ 170 h 218"/>
                  <a:gd name="T24" fmla="*/ 49 w 218"/>
                  <a:gd name="T25" fmla="*/ 170 h 218"/>
                  <a:gd name="T26" fmla="*/ 49 w 218"/>
                  <a:gd name="T27" fmla="*/ 48 h 2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18" h="218">
                    <a:moveTo>
                      <a:pt x="24" y="218"/>
                    </a:moveTo>
                    <a:cubicBezTo>
                      <a:pt x="194" y="218"/>
                      <a:pt x="194" y="218"/>
                      <a:pt x="194" y="218"/>
                    </a:cubicBezTo>
                    <a:cubicBezTo>
                      <a:pt x="207" y="218"/>
                      <a:pt x="218" y="207"/>
                      <a:pt x="218" y="194"/>
                    </a:cubicBezTo>
                    <a:cubicBezTo>
                      <a:pt x="218" y="24"/>
                      <a:pt x="218" y="24"/>
                      <a:pt x="218" y="24"/>
                    </a:cubicBezTo>
                    <a:cubicBezTo>
                      <a:pt x="218" y="11"/>
                      <a:pt x="207" y="0"/>
                      <a:pt x="194" y="0"/>
                    </a:cubicBezTo>
                    <a:cubicBezTo>
                      <a:pt x="24" y="0"/>
                      <a:pt x="24" y="0"/>
                      <a:pt x="24" y="0"/>
                    </a:cubicBezTo>
                    <a:cubicBezTo>
                      <a:pt x="11" y="0"/>
                      <a:pt x="0" y="11"/>
                      <a:pt x="0" y="24"/>
                    </a:cubicBezTo>
                    <a:cubicBezTo>
                      <a:pt x="0" y="194"/>
                      <a:pt x="0" y="194"/>
                      <a:pt x="0" y="194"/>
                    </a:cubicBezTo>
                    <a:cubicBezTo>
                      <a:pt x="0" y="207"/>
                      <a:pt x="11" y="218"/>
                      <a:pt x="24" y="218"/>
                    </a:cubicBezTo>
                    <a:close/>
                    <a:moveTo>
                      <a:pt x="49" y="48"/>
                    </a:moveTo>
                    <a:cubicBezTo>
                      <a:pt x="170" y="48"/>
                      <a:pt x="170" y="48"/>
                      <a:pt x="170" y="48"/>
                    </a:cubicBezTo>
                    <a:cubicBezTo>
                      <a:pt x="170" y="170"/>
                      <a:pt x="170" y="170"/>
                      <a:pt x="170" y="170"/>
                    </a:cubicBezTo>
                    <a:cubicBezTo>
                      <a:pt x="49" y="170"/>
                      <a:pt x="49" y="170"/>
                      <a:pt x="49" y="170"/>
                    </a:cubicBezTo>
                    <a:lnTo>
                      <a:pt x="49" y="4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grpSp>
      <p:sp>
        <p:nvSpPr>
          <p:cNvPr id="34" name="Oval 33"/>
          <p:cNvSpPr/>
          <p:nvPr/>
        </p:nvSpPr>
        <p:spPr>
          <a:xfrm>
            <a:off x="5599113" y="2733675"/>
            <a:ext cx="1281112" cy="1281113"/>
          </a:xfrm>
          <a:prstGeom prst="ellipse">
            <a:avLst/>
          </a:prstGeom>
          <a:noFill/>
          <a:ln w="889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35" name="Group 34"/>
          <p:cNvGrpSpPr/>
          <p:nvPr/>
        </p:nvGrpSpPr>
        <p:grpSpPr bwMode="auto">
          <a:xfrm>
            <a:off x="5891213" y="2994025"/>
            <a:ext cx="696912" cy="846138"/>
            <a:chOff x="6056641" y="2976977"/>
            <a:chExt cx="697200" cy="845228"/>
          </a:xfrm>
        </p:grpSpPr>
        <p:sp>
          <p:nvSpPr>
            <p:cNvPr id="36" name="TextBox 35"/>
            <p:cNvSpPr txBox="1"/>
            <p:nvPr/>
          </p:nvSpPr>
          <p:spPr>
            <a:xfrm>
              <a:off x="6056641" y="3484431"/>
              <a:ext cx="697200" cy="33777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Build</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37" name="Group 36"/>
            <p:cNvGrpSpPr/>
            <p:nvPr/>
          </p:nvGrpSpPr>
          <p:grpSpPr>
            <a:xfrm>
              <a:off x="6171486" y="2976977"/>
              <a:ext cx="467510" cy="467510"/>
              <a:chOff x="9525" y="4763"/>
              <a:chExt cx="3641725" cy="3641725"/>
            </a:xfrm>
            <a:solidFill>
              <a:schemeClr val="accent3"/>
            </a:solidFill>
          </p:grpSpPr>
          <p:sp>
            <p:nvSpPr>
              <p:cNvPr id="38" name="Freeform 33"/>
              <p:cNvSpPr>
                <a:spLocks noEditPoints="1"/>
              </p:cNvSpPr>
              <p:nvPr/>
            </p:nvSpPr>
            <p:spPr bwMode="auto">
              <a:xfrm>
                <a:off x="9525" y="4763"/>
                <a:ext cx="3641725" cy="3641725"/>
              </a:xfrm>
              <a:custGeom>
                <a:avLst/>
                <a:gdLst>
                  <a:gd name="T0" fmla="*/ 827 w 968"/>
                  <a:gd name="T1" fmla="*/ 365 h 968"/>
                  <a:gd name="T2" fmla="*/ 863 w 968"/>
                  <a:gd name="T3" fmla="*/ 247 h 968"/>
                  <a:gd name="T4" fmla="*/ 797 w 968"/>
                  <a:gd name="T5" fmla="*/ 113 h 968"/>
                  <a:gd name="T6" fmla="*/ 721 w 968"/>
                  <a:gd name="T7" fmla="*/ 105 h 968"/>
                  <a:gd name="T8" fmla="*/ 603 w 968"/>
                  <a:gd name="T9" fmla="*/ 141 h 968"/>
                  <a:gd name="T10" fmla="*/ 525 w 968"/>
                  <a:gd name="T11" fmla="*/ 0 h 968"/>
                  <a:gd name="T12" fmla="*/ 384 w 968"/>
                  <a:gd name="T13" fmla="*/ 49 h 968"/>
                  <a:gd name="T14" fmla="*/ 326 w 968"/>
                  <a:gd name="T15" fmla="*/ 158 h 968"/>
                  <a:gd name="T16" fmla="*/ 214 w 968"/>
                  <a:gd name="T17" fmla="*/ 95 h 968"/>
                  <a:gd name="T18" fmla="*/ 113 w 968"/>
                  <a:gd name="T19" fmla="*/ 171 h 968"/>
                  <a:gd name="T20" fmla="*/ 158 w 968"/>
                  <a:gd name="T21" fmla="*/ 326 h 968"/>
                  <a:gd name="T22" fmla="*/ 49 w 968"/>
                  <a:gd name="T23" fmla="*/ 384 h 968"/>
                  <a:gd name="T24" fmla="*/ 0 w 968"/>
                  <a:gd name="T25" fmla="*/ 525 h 968"/>
                  <a:gd name="T26" fmla="*/ 141 w 968"/>
                  <a:gd name="T27" fmla="*/ 603 h 968"/>
                  <a:gd name="T28" fmla="*/ 105 w 968"/>
                  <a:gd name="T29" fmla="*/ 721 h 968"/>
                  <a:gd name="T30" fmla="*/ 171 w 968"/>
                  <a:gd name="T31" fmla="*/ 855 h 968"/>
                  <a:gd name="T32" fmla="*/ 247 w 968"/>
                  <a:gd name="T33" fmla="*/ 863 h 968"/>
                  <a:gd name="T34" fmla="*/ 365 w 968"/>
                  <a:gd name="T35" fmla="*/ 827 h 968"/>
                  <a:gd name="T36" fmla="*/ 443 w 968"/>
                  <a:gd name="T37" fmla="*/ 968 h 968"/>
                  <a:gd name="T38" fmla="*/ 584 w 968"/>
                  <a:gd name="T39" fmla="*/ 919 h 968"/>
                  <a:gd name="T40" fmla="*/ 642 w 968"/>
                  <a:gd name="T41" fmla="*/ 810 h 968"/>
                  <a:gd name="T42" fmla="*/ 754 w 968"/>
                  <a:gd name="T43" fmla="*/ 873 h 968"/>
                  <a:gd name="T44" fmla="*/ 855 w 968"/>
                  <a:gd name="T45" fmla="*/ 797 h 968"/>
                  <a:gd name="T46" fmla="*/ 810 w 968"/>
                  <a:gd name="T47" fmla="*/ 642 h 968"/>
                  <a:gd name="T48" fmla="*/ 919 w 968"/>
                  <a:gd name="T49" fmla="*/ 584 h 968"/>
                  <a:gd name="T50" fmla="*/ 968 w 968"/>
                  <a:gd name="T51" fmla="*/ 443 h 968"/>
                  <a:gd name="T52" fmla="*/ 815 w 968"/>
                  <a:gd name="T53" fmla="*/ 544 h 968"/>
                  <a:gd name="T54" fmla="*/ 756 w 968"/>
                  <a:gd name="T55" fmla="*/ 616 h 968"/>
                  <a:gd name="T56" fmla="*/ 813 w 968"/>
                  <a:gd name="T57" fmla="*/ 754 h 968"/>
                  <a:gd name="T58" fmla="*/ 676 w 968"/>
                  <a:gd name="T59" fmla="*/ 760 h 968"/>
                  <a:gd name="T60" fmla="*/ 616 w 968"/>
                  <a:gd name="T61" fmla="*/ 756 h 968"/>
                  <a:gd name="T62" fmla="*/ 544 w 968"/>
                  <a:gd name="T63" fmla="*/ 815 h 968"/>
                  <a:gd name="T64" fmla="*/ 443 w 968"/>
                  <a:gd name="T65" fmla="*/ 908 h 968"/>
                  <a:gd name="T66" fmla="*/ 385 w 968"/>
                  <a:gd name="T67" fmla="*/ 769 h 968"/>
                  <a:gd name="T68" fmla="*/ 326 w 968"/>
                  <a:gd name="T69" fmla="*/ 750 h 968"/>
                  <a:gd name="T70" fmla="*/ 214 w 968"/>
                  <a:gd name="T71" fmla="*/ 813 h 968"/>
                  <a:gd name="T72" fmla="*/ 208 w 968"/>
                  <a:gd name="T73" fmla="*/ 676 h 968"/>
                  <a:gd name="T74" fmla="*/ 199 w 968"/>
                  <a:gd name="T75" fmla="*/ 583 h 968"/>
                  <a:gd name="T76" fmla="*/ 61 w 968"/>
                  <a:gd name="T77" fmla="*/ 525 h 968"/>
                  <a:gd name="T78" fmla="*/ 153 w 968"/>
                  <a:gd name="T79" fmla="*/ 424 h 968"/>
                  <a:gd name="T80" fmla="*/ 212 w 968"/>
                  <a:gd name="T81" fmla="*/ 352 h 968"/>
                  <a:gd name="T82" fmla="*/ 155 w 968"/>
                  <a:gd name="T83" fmla="*/ 214 h 968"/>
                  <a:gd name="T84" fmla="*/ 292 w 968"/>
                  <a:gd name="T85" fmla="*/ 208 h 968"/>
                  <a:gd name="T86" fmla="*/ 352 w 968"/>
                  <a:gd name="T87" fmla="*/ 212 h 968"/>
                  <a:gd name="T88" fmla="*/ 424 w 968"/>
                  <a:gd name="T89" fmla="*/ 153 h 968"/>
                  <a:gd name="T90" fmla="*/ 525 w 968"/>
                  <a:gd name="T91" fmla="*/ 61 h 968"/>
                  <a:gd name="T92" fmla="*/ 583 w 968"/>
                  <a:gd name="T93" fmla="*/ 199 h 968"/>
                  <a:gd name="T94" fmla="*/ 642 w 968"/>
                  <a:gd name="T95" fmla="*/ 218 h 968"/>
                  <a:gd name="T96" fmla="*/ 754 w 968"/>
                  <a:gd name="T97" fmla="*/ 155 h 968"/>
                  <a:gd name="T98" fmla="*/ 760 w 968"/>
                  <a:gd name="T99" fmla="*/ 292 h 968"/>
                  <a:gd name="T100" fmla="*/ 770 w 968"/>
                  <a:gd name="T101" fmla="*/ 385 h 968"/>
                  <a:gd name="T102" fmla="*/ 907 w 968"/>
                  <a:gd name="T103" fmla="*/ 443 h 968"/>
                  <a:gd name="T104" fmla="*/ 815 w 968"/>
                  <a:gd name="T105" fmla="*/ 544 h 9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68" h="968">
                    <a:moveTo>
                      <a:pt x="919" y="384"/>
                    </a:moveTo>
                    <a:cubicBezTo>
                      <a:pt x="827" y="365"/>
                      <a:pt x="827" y="365"/>
                      <a:pt x="827" y="365"/>
                    </a:cubicBezTo>
                    <a:cubicBezTo>
                      <a:pt x="822" y="352"/>
                      <a:pt x="816" y="339"/>
                      <a:pt x="810" y="326"/>
                    </a:cubicBezTo>
                    <a:cubicBezTo>
                      <a:pt x="863" y="247"/>
                      <a:pt x="863" y="247"/>
                      <a:pt x="863" y="247"/>
                    </a:cubicBezTo>
                    <a:cubicBezTo>
                      <a:pt x="879" y="223"/>
                      <a:pt x="876" y="191"/>
                      <a:pt x="855" y="171"/>
                    </a:cubicBezTo>
                    <a:cubicBezTo>
                      <a:pt x="797" y="113"/>
                      <a:pt x="797" y="113"/>
                      <a:pt x="797" y="113"/>
                    </a:cubicBezTo>
                    <a:cubicBezTo>
                      <a:pt x="785" y="101"/>
                      <a:pt x="770" y="95"/>
                      <a:pt x="754" y="95"/>
                    </a:cubicBezTo>
                    <a:cubicBezTo>
                      <a:pt x="743" y="95"/>
                      <a:pt x="731" y="98"/>
                      <a:pt x="721" y="105"/>
                    </a:cubicBezTo>
                    <a:cubicBezTo>
                      <a:pt x="642" y="158"/>
                      <a:pt x="642" y="158"/>
                      <a:pt x="642" y="158"/>
                    </a:cubicBezTo>
                    <a:cubicBezTo>
                      <a:pt x="629" y="151"/>
                      <a:pt x="616" y="146"/>
                      <a:pt x="603" y="141"/>
                    </a:cubicBezTo>
                    <a:cubicBezTo>
                      <a:pt x="584" y="49"/>
                      <a:pt x="584" y="49"/>
                      <a:pt x="584" y="49"/>
                    </a:cubicBezTo>
                    <a:cubicBezTo>
                      <a:pt x="579" y="20"/>
                      <a:pt x="554" y="0"/>
                      <a:pt x="525" y="0"/>
                    </a:cubicBezTo>
                    <a:cubicBezTo>
                      <a:pt x="443" y="0"/>
                      <a:pt x="443" y="0"/>
                      <a:pt x="443" y="0"/>
                    </a:cubicBezTo>
                    <a:cubicBezTo>
                      <a:pt x="414" y="0"/>
                      <a:pt x="389" y="20"/>
                      <a:pt x="384" y="49"/>
                    </a:cubicBezTo>
                    <a:cubicBezTo>
                      <a:pt x="365" y="141"/>
                      <a:pt x="365" y="141"/>
                      <a:pt x="365" y="141"/>
                    </a:cubicBezTo>
                    <a:cubicBezTo>
                      <a:pt x="352" y="146"/>
                      <a:pt x="339" y="152"/>
                      <a:pt x="326" y="158"/>
                    </a:cubicBezTo>
                    <a:cubicBezTo>
                      <a:pt x="247" y="105"/>
                      <a:pt x="247" y="105"/>
                      <a:pt x="247" y="105"/>
                    </a:cubicBezTo>
                    <a:cubicBezTo>
                      <a:pt x="237" y="98"/>
                      <a:pt x="225" y="95"/>
                      <a:pt x="214" y="95"/>
                    </a:cubicBezTo>
                    <a:cubicBezTo>
                      <a:pt x="198" y="95"/>
                      <a:pt x="183" y="101"/>
                      <a:pt x="171" y="113"/>
                    </a:cubicBezTo>
                    <a:cubicBezTo>
                      <a:pt x="113" y="171"/>
                      <a:pt x="113" y="171"/>
                      <a:pt x="113" y="171"/>
                    </a:cubicBezTo>
                    <a:cubicBezTo>
                      <a:pt x="92" y="191"/>
                      <a:pt x="89" y="223"/>
                      <a:pt x="105" y="247"/>
                    </a:cubicBezTo>
                    <a:cubicBezTo>
                      <a:pt x="158" y="326"/>
                      <a:pt x="158" y="326"/>
                      <a:pt x="158" y="326"/>
                    </a:cubicBezTo>
                    <a:cubicBezTo>
                      <a:pt x="151" y="339"/>
                      <a:pt x="146" y="352"/>
                      <a:pt x="141" y="365"/>
                    </a:cubicBezTo>
                    <a:cubicBezTo>
                      <a:pt x="49" y="384"/>
                      <a:pt x="49" y="384"/>
                      <a:pt x="49" y="384"/>
                    </a:cubicBezTo>
                    <a:cubicBezTo>
                      <a:pt x="20" y="389"/>
                      <a:pt x="0" y="414"/>
                      <a:pt x="0" y="443"/>
                    </a:cubicBezTo>
                    <a:cubicBezTo>
                      <a:pt x="0" y="525"/>
                      <a:pt x="0" y="525"/>
                      <a:pt x="0" y="525"/>
                    </a:cubicBezTo>
                    <a:cubicBezTo>
                      <a:pt x="0" y="554"/>
                      <a:pt x="20" y="579"/>
                      <a:pt x="49" y="584"/>
                    </a:cubicBezTo>
                    <a:cubicBezTo>
                      <a:pt x="141" y="603"/>
                      <a:pt x="141" y="603"/>
                      <a:pt x="141" y="603"/>
                    </a:cubicBezTo>
                    <a:cubicBezTo>
                      <a:pt x="146" y="616"/>
                      <a:pt x="152" y="629"/>
                      <a:pt x="158" y="642"/>
                    </a:cubicBezTo>
                    <a:cubicBezTo>
                      <a:pt x="105" y="721"/>
                      <a:pt x="105" y="721"/>
                      <a:pt x="105" y="721"/>
                    </a:cubicBezTo>
                    <a:cubicBezTo>
                      <a:pt x="89" y="745"/>
                      <a:pt x="92" y="777"/>
                      <a:pt x="113" y="797"/>
                    </a:cubicBezTo>
                    <a:cubicBezTo>
                      <a:pt x="171" y="855"/>
                      <a:pt x="171" y="855"/>
                      <a:pt x="171" y="855"/>
                    </a:cubicBezTo>
                    <a:cubicBezTo>
                      <a:pt x="183" y="867"/>
                      <a:pt x="198" y="873"/>
                      <a:pt x="214" y="873"/>
                    </a:cubicBezTo>
                    <a:cubicBezTo>
                      <a:pt x="225" y="873"/>
                      <a:pt x="237" y="870"/>
                      <a:pt x="247" y="863"/>
                    </a:cubicBezTo>
                    <a:cubicBezTo>
                      <a:pt x="326" y="810"/>
                      <a:pt x="326" y="810"/>
                      <a:pt x="326" y="810"/>
                    </a:cubicBezTo>
                    <a:cubicBezTo>
                      <a:pt x="339" y="817"/>
                      <a:pt x="352" y="822"/>
                      <a:pt x="365" y="827"/>
                    </a:cubicBezTo>
                    <a:cubicBezTo>
                      <a:pt x="384" y="919"/>
                      <a:pt x="384" y="919"/>
                      <a:pt x="384" y="919"/>
                    </a:cubicBezTo>
                    <a:cubicBezTo>
                      <a:pt x="389" y="948"/>
                      <a:pt x="414" y="968"/>
                      <a:pt x="443" y="968"/>
                    </a:cubicBezTo>
                    <a:cubicBezTo>
                      <a:pt x="525" y="968"/>
                      <a:pt x="525" y="968"/>
                      <a:pt x="525" y="968"/>
                    </a:cubicBezTo>
                    <a:cubicBezTo>
                      <a:pt x="554" y="968"/>
                      <a:pt x="579" y="948"/>
                      <a:pt x="584" y="919"/>
                    </a:cubicBezTo>
                    <a:cubicBezTo>
                      <a:pt x="603" y="827"/>
                      <a:pt x="603" y="827"/>
                      <a:pt x="603" y="827"/>
                    </a:cubicBezTo>
                    <a:cubicBezTo>
                      <a:pt x="616" y="822"/>
                      <a:pt x="629" y="816"/>
                      <a:pt x="642" y="810"/>
                    </a:cubicBezTo>
                    <a:cubicBezTo>
                      <a:pt x="721" y="863"/>
                      <a:pt x="721" y="863"/>
                      <a:pt x="721" y="863"/>
                    </a:cubicBezTo>
                    <a:cubicBezTo>
                      <a:pt x="731" y="870"/>
                      <a:pt x="743" y="873"/>
                      <a:pt x="754" y="873"/>
                    </a:cubicBezTo>
                    <a:cubicBezTo>
                      <a:pt x="770" y="873"/>
                      <a:pt x="785" y="867"/>
                      <a:pt x="797" y="855"/>
                    </a:cubicBezTo>
                    <a:cubicBezTo>
                      <a:pt x="855" y="797"/>
                      <a:pt x="855" y="797"/>
                      <a:pt x="855" y="797"/>
                    </a:cubicBezTo>
                    <a:cubicBezTo>
                      <a:pt x="876" y="777"/>
                      <a:pt x="879" y="745"/>
                      <a:pt x="863" y="721"/>
                    </a:cubicBezTo>
                    <a:cubicBezTo>
                      <a:pt x="810" y="642"/>
                      <a:pt x="810" y="642"/>
                      <a:pt x="810" y="642"/>
                    </a:cubicBezTo>
                    <a:cubicBezTo>
                      <a:pt x="817" y="629"/>
                      <a:pt x="822" y="616"/>
                      <a:pt x="827" y="603"/>
                    </a:cubicBezTo>
                    <a:cubicBezTo>
                      <a:pt x="919" y="584"/>
                      <a:pt x="919" y="584"/>
                      <a:pt x="919" y="584"/>
                    </a:cubicBezTo>
                    <a:cubicBezTo>
                      <a:pt x="948" y="579"/>
                      <a:pt x="968" y="554"/>
                      <a:pt x="968" y="525"/>
                    </a:cubicBezTo>
                    <a:cubicBezTo>
                      <a:pt x="968" y="443"/>
                      <a:pt x="968" y="443"/>
                      <a:pt x="968" y="443"/>
                    </a:cubicBezTo>
                    <a:cubicBezTo>
                      <a:pt x="968" y="414"/>
                      <a:pt x="948" y="389"/>
                      <a:pt x="919" y="384"/>
                    </a:cubicBezTo>
                    <a:close/>
                    <a:moveTo>
                      <a:pt x="815" y="544"/>
                    </a:moveTo>
                    <a:cubicBezTo>
                      <a:pt x="794" y="548"/>
                      <a:pt x="777" y="563"/>
                      <a:pt x="770" y="583"/>
                    </a:cubicBezTo>
                    <a:cubicBezTo>
                      <a:pt x="766" y="594"/>
                      <a:pt x="761" y="605"/>
                      <a:pt x="756" y="616"/>
                    </a:cubicBezTo>
                    <a:cubicBezTo>
                      <a:pt x="747" y="635"/>
                      <a:pt x="748" y="658"/>
                      <a:pt x="760" y="676"/>
                    </a:cubicBezTo>
                    <a:cubicBezTo>
                      <a:pt x="813" y="754"/>
                      <a:pt x="813" y="754"/>
                      <a:pt x="813" y="754"/>
                    </a:cubicBezTo>
                    <a:cubicBezTo>
                      <a:pt x="754" y="813"/>
                      <a:pt x="754" y="813"/>
                      <a:pt x="754" y="813"/>
                    </a:cubicBezTo>
                    <a:cubicBezTo>
                      <a:pt x="676" y="760"/>
                      <a:pt x="676" y="760"/>
                      <a:pt x="676" y="760"/>
                    </a:cubicBezTo>
                    <a:cubicBezTo>
                      <a:pt x="666" y="753"/>
                      <a:pt x="654" y="750"/>
                      <a:pt x="642" y="750"/>
                    </a:cubicBezTo>
                    <a:cubicBezTo>
                      <a:pt x="633" y="750"/>
                      <a:pt x="624" y="752"/>
                      <a:pt x="616" y="756"/>
                    </a:cubicBezTo>
                    <a:cubicBezTo>
                      <a:pt x="605" y="761"/>
                      <a:pt x="594" y="766"/>
                      <a:pt x="583" y="769"/>
                    </a:cubicBezTo>
                    <a:cubicBezTo>
                      <a:pt x="563" y="777"/>
                      <a:pt x="548" y="794"/>
                      <a:pt x="544" y="815"/>
                    </a:cubicBezTo>
                    <a:cubicBezTo>
                      <a:pt x="525" y="908"/>
                      <a:pt x="525" y="908"/>
                      <a:pt x="525" y="908"/>
                    </a:cubicBezTo>
                    <a:cubicBezTo>
                      <a:pt x="443" y="908"/>
                      <a:pt x="443" y="908"/>
                      <a:pt x="443" y="908"/>
                    </a:cubicBezTo>
                    <a:cubicBezTo>
                      <a:pt x="424" y="815"/>
                      <a:pt x="424" y="815"/>
                      <a:pt x="424" y="815"/>
                    </a:cubicBezTo>
                    <a:cubicBezTo>
                      <a:pt x="420" y="794"/>
                      <a:pt x="405" y="777"/>
                      <a:pt x="385" y="769"/>
                    </a:cubicBezTo>
                    <a:cubicBezTo>
                      <a:pt x="374" y="766"/>
                      <a:pt x="363" y="761"/>
                      <a:pt x="352" y="756"/>
                    </a:cubicBezTo>
                    <a:cubicBezTo>
                      <a:pt x="344" y="752"/>
                      <a:pt x="335" y="750"/>
                      <a:pt x="326" y="750"/>
                    </a:cubicBezTo>
                    <a:cubicBezTo>
                      <a:pt x="314" y="750"/>
                      <a:pt x="303" y="753"/>
                      <a:pt x="292" y="760"/>
                    </a:cubicBezTo>
                    <a:cubicBezTo>
                      <a:pt x="214" y="813"/>
                      <a:pt x="214" y="813"/>
                      <a:pt x="214" y="813"/>
                    </a:cubicBezTo>
                    <a:cubicBezTo>
                      <a:pt x="155" y="754"/>
                      <a:pt x="155" y="754"/>
                      <a:pt x="155" y="754"/>
                    </a:cubicBezTo>
                    <a:cubicBezTo>
                      <a:pt x="208" y="676"/>
                      <a:pt x="208" y="676"/>
                      <a:pt x="208" y="676"/>
                    </a:cubicBezTo>
                    <a:cubicBezTo>
                      <a:pt x="220" y="658"/>
                      <a:pt x="221" y="635"/>
                      <a:pt x="212" y="616"/>
                    </a:cubicBezTo>
                    <a:cubicBezTo>
                      <a:pt x="207" y="605"/>
                      <a:pt x="202" y="594"/>
                      <a:pt x="199" y="583"/>
                    </a:cubicBezTo>
                    <a:cubicBezTo>
                      <a:pt x="191" y="563"/>
                      <a:pt x="174" y="548"/>
                      <a:pt x="153" y="544"/>
                    </a:cubicBezTo>
                    <a:cubicBezTo>
                      <a:pt x="61" y="525"/>
                      <a:pt x="61" y="525"/>
                      <a:pt x="61" y="525"/>
                    </a:cubicBezTo>
                    <a:cubicBezTo>
                      <a:pt x="61" y="443"/>
                      <a:pt x="61" y="443"/>
                      <a:pt x="61" y="443"/>
                    </a:cubicBezTo>
                    <a:cubicBezTo>
                      <a:pt x="153" y="424"/>
                      <a:pt x="153" y="424"/>
                      <a:pt x="153" y="424"/>
                    </a:cubicBezTo>
                    <a:cubicBezTo>
                      <a:pt x="174" y="420"/>
                      <a:pt x="191" y="405"/>
                      <a:pt x="199" y="385"/>
                    </a:cubicBezTo>
                    <a:cubicBezTo>
                      <a:pt x="202" y="374"/>
                      <a:pt x="207" y="363"/>
                      <a:pt x="212" y="352"/>
                    </a:cubicBezTo>
                    <a:cubicBezTo>
                      <a:pt x="221" y="333"/>
                      <a:pt x="220" y="310"/>
                      <a:pt x="208" y="292"/>
                    </a:cubicBezTo>
                    <a:cubicBezTo>
                      <a:pt x="155" y="214"/>
                      <a:pt x="155" y="214"/>
                      <a:pt x="155" y="214"/>
                    </a:cubicBezTo>
                    <a:cubicBezTo>
                      <a:pt x="214" y="155"/>
                      <a:pt x="214" y="155"/>
                      <a:pt x="214" y="155"/>
                    </a:cubicBezTo>
                    <a:cubicBezTo>
                      <a:pt x="292" y="208"/>
                      <a:pt x="292" y="208"/>
                      <a:pt x="292" y="208"/>
                    </a:cubicBezTo>
                    <a:cubicBezTo>
                      <a:pt x="303" y="215"/>
                      <a:pt x="314" y="218"/>
                      <a:pt x="326" y="218"/>
                    </a:cubicBezTo>
                    <a:cubicBezTo>
                      <a:pt x="335" y="218"/>
                      <a:pt x="344" y="216"/>
                      <a:pt x="352" y="212"/>
                    </a:cubicBezTo>
                    <a:cubicBezTo>
                      <a:pt x="363" y="207"/>
                      <a:pt x="374" y="202"/>
                      <a:pt x="385" y="199"/>
                    </a:cubicBezTo>
                    <a:cubicBezTo>
                      <a:pt x="405" y="191"/>
                      <a:pt x="420" y="174"/>
                      <a:pt x="424" y="153"/>
                    </a:cubicBezTo>
                    <a:cubicBezTo>
                      <a:pt x="443" y="61"/>
                      <a:pt x="443" y="61"/>
                      <a:pt x="443" y="61"/>
                    </a:cubicBezTo>
                    <a:cubicBezTo>
                      <a:pt x="525" y="61"/>
                      <a:pt x="525" y="61"/>
                      <a:pt x="525" y="61"/>
                    </a:cubicBezTo>
                    <a:cubicBezTo>
                      <a:pt x="544" y="153"/>
                      <a:pt x="544" y="153"/>
                      <a:pt x="544" y="153"/>
                    </a:cubicBezTo>
                    <a:cubicBezTo>
                      <a:pt x="548" y="174"/>
                      <a:pt x="563" y="191"/>
                      <a:pt x="583" y="199"/>
                    </a:cubicBezTo>
                    <a:cubicBezTo>
                      <a:pt x="594" y="202"/>
                      <a:pt x="605" y="207"/>
                      <a:pt x="616" y="212"/>
                    </a:cubicBezTo>
                    <a:cubicBezTo>
                      <a:pt x="624" y="216"/>
                      <a:pt x="633" y="218"/>
                      <a:pt x="642" y="218"/>
                    </a:cubicBezTo>
                    <a:cubicBezTo>
                      <a:pt x="654" y="218"/>
                      <a:pt x="666" y="215"/>
                      <a:pt x="676" y="208"/>
                    </a:cubicBezTo>
                    <a:cubicBezTo>
                      <a:pt x="754" y="155"/>
                      <a:pt x="754" y="155"/>
                      <a:pt x="754" y="155"/>
                    </a:cubicBezTo>
                    <a:cubicBezTo>
                      <a:pt x="813" y="214"/>
                      <a:pt x="813" y="214"/>
                      <a:pt x="813" y="214"/>
                    </a:cubicBezTo>
                    <a:cubicBezTo>
                      <a:pt x="760" y="292"/>
                      <a:pt x="760" y="292"/>
                      <a:pt x="760" y="292"/>
                    </a:cubicBezTo>
                    <a:cubicBezTo>
                      <a:pt x="748" y="310"/>
                      <a:pt x="747" y="333"/>
                      <a:pt x="756" y="352"/>
                    </a:cubicBezTo>
                    <a:cubicBezTo>
                      <a:pt x="761" y="363"/>
                      <a:pt x="766" y="374"/>
                      <a:pt x="770" y="385"/>
                    </a:cubicBezTo>
                    <a:cubicBezTo>
                      <a:pt x="777" y="405"/>
                      <a:pt x="794" y="420"/>
                      <a:pt x="815" y="424"/>
                    </a:cubicBezTo>
                    <a:cubicBezTo>
                      <a:pt x="907" y="443"/>
                      <a:pt x="907" y="443"/>
                      <a:pt x="907" y="443"/>
                    </a:cubicBezTo>
                    <a:cubicBezTo>
                      <a:pt x="908" y="525"/>
                      <a:pt x="908" y="525"/>
                      <a:pt x="908" y="525"/>
                    </a:cubicBezTo>
                    <a:lnTo>
                      <a:pt x="815" y="544"/>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39" name="Freeform 34"/>
              <p:cNvSpPr>
                <a:spLocks noEditPoints="1"/>
              </p:cNvSpPr>
              <p:nvPr/>
            </p:nvSpPr>
            <p:spPr bwMode="auto">
              <a:xfrm>
                <a:off x="1033463" y="1028701"/>
                <a:ext cx="1595438" cy="1595438"/>
              </a:xfrm>
              <a:custGeom>
                <a:avLst/>
                <a:gdLst>
                  <a:gd name="T0" fmla="*/ 212 w 424"/>
                  <a:gd name="T1" fmla="*/ 0 h 424"/>
                  <a:gd name="T2" fmla="*/ 0 w 424"/>
                  <a:gd name="T3" fmla="*/ 212 h 424"/>
                  <a:gd name="T4" fmla="*/ 212 w 424"/>
                  <a:gd name="T5" fmla="*/ 424 h 424"/>
                  <a:gd name="T6" fmla="*/ 424 w 424"/>
                  <a:gd name="T7" fmla="*/ 212 h 424"/>
                  <a:gd name="T8" fmla="*/ 212 w 424"/>
                  <a:gd name="T9" fmla="*/ 0 h 424"/>
                  <a:gd name="T10" fmla="*/ 212 w 424"/>
                  <a:gd name="T11" fmla="*/ 397 h 424"/>
                  <a:gd name="T12" fmla="*/ 27 w 424"/>
                  <a:gd name="T13" fmla="*/ 212 h 424"/>
                  <a:gd name="T14" fmla="*/ 212 w 424"/>
                  <a:gd name="T15" fmla="*/ 27 h 424"/>
                  <a:gd name="T16" fmla="*/ 397 w 424"/>
                  <a:gd name="T17" fmla="*/ 212 h 424"/>
                  <a:gd name="T18" fmla="*/ 212 w 424"/>
                  <a:gd name="T19" fmla="*/ 397 h 4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24" h="424">
                    <a:moveTo>
                      <a:pt x="212" y="0"/>
                    </a:moveTo>
                    <a:cubicBezTo>
                      <a:pt x="95" y="0"/>
                      <a:pt x="0" y="95"/>
                      <a:pt x="0" y="212"/>
                    </a:cubicBezTo>
                    <a:cubicBezTo>
                      <a:pt x="0" y="329"/>
                      <a:pt x="95" y="424"/>
                      <a:pt x="212" y="424"/>
                    </a:cubicBezTo>
                    <a:cubicBezTo>
                      <a:pt x="329" y="424"/>
                      <a:pt x="424" y="329"/>
                      <a:pt x="424" y="212"/>
                    </a:cubicBezTo>
                    <a:cubicBezTo>
                      <a:pt x="424" y="95"/>
                      <a:pt x="329" y="0"/>
                      <a:pt x="212" y="0"/>
                    </a:cubicBezTo>
                    <a:close/>
                    <a:moveTo>
                      <a:pt x="212" y="397"/>
                    </a:moveTo>
                    <a:cubicBezTo>
                      <a:pt x="110" y="397"/>
                      <a:pt x="27" y="314"/>
                      <a:pt x="27" y="212"/>
                    </a:cubicBezTo>
                    <a:cubicBezTo>
                      <a:pt x="27" y="110"/>
                      <a:pt x="110" y="27"/>
                      <a:pt x="212" y="27"/>
                    </a:cubicBezTo>
                    <a:cubicBezTo>
                      <a:pt x="314" y="27"/>
                      <a:pt x="397" y="110"/>
                      <a:pt x="397" y="212"/>
                    </a:cubicBezTo>
                    <a:cubicBezTo>
                      <a:pt x="397" y="314"/>
                      <a:pt x="314" y="397"/>
                      <a:pt x="212" y="397"/>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40" name="Freeform 35"/>
              <p:cNvSpPr>
                <a:spLocks noEditPoints="1"/>
              </p:cNvSpPr>
              <p:nvPr/>
            </p:nvSpPr>
            <p:spPr bwMode="auto">
              <a:xfrm>
                <a:off x="1376363" y="1371601"/>
                <a:ext cx="909638" cy="909638"/>
              </a:xfrm>
              <a:custGeom>
                <a:avLst/>
                <a:gdLst>
                  <a:gd name="T0" fmla="*/ 121 w 242"/>
                  <a:gd name="T1" fmla="*/ 0 h 242"/>
                  <a:gd name="T2" fmla="*/ 0 w 242"/>
                  <a:gd name="T3" fmla="*/ 121 h 242"/>
                  <a:gd name="T4" fmla="*/ 121 w 242"/>
                  <a:gd name="T5" fmla="*/ 242 h 242"/>
                  <a:gd name="T6" fmla="*/ 242 w 242"/>
                  <a:gd name="T7" fmla="*/ 121 h 242"/>
                  <a:gd name="T8" fmla="*/ 121 w 242"/>
                  <a:gd name="T9" fmla="*/ 0 h 242"/>
                  <a:gd name="T10" fmla="*/ 121 w 242"/>
                  <a:gd name="T11" fmla="*/ 212 h 242"/>
                  <a:gd name="T12" fmla="*/ 30 w 242"/>
                  <a:gd name="T13" fmla="*/ 121 h 242"/>
                  <a:gd name="T14" fmla="*/ 121 w 242"/>
                  <a:gd name="T15" fmla="*/ 30 h 242"/>
                  <a:gd name="T16" fmla="*/ 212 w 242"/>
                  <a:gd name="T17" fmla="*/ 121 h 242"/>
                  <a:gd name="T18" fmla="*/ 121 w 242"/>
                  <a:gd name="T19" fmla="*/ 212 h 2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2" h="242">
                    <a:moveTo>
                      <a:pt x="121" y="0"/>
                    </a:moveTo>
                    <a:cubicBezTo>
                      <a:pt x="54" y="0"/>
                      <a:pt x="0" y="54"/>
                      <a:pt x="0" y="121"/>
                    </a:cubicBezTo>
                    <a:cubicBezTo>
                      <a:pt x="0" y="188"/>
                      <a:pt x="54" y="242"/>
                      <a:pt x="121" y="242"/>
                    </a:cubicBezTo>
                    <a:cubicBezTo>
                      <a:pt x="188" y="242"/>
                      <a:pt x="242" y="188"/>
                      <a:pt x="242" y="121"/>
                    </a:cubicBezTo>
                    <a:cubicBezTo>
                      <a:pt x="242" y="54"/>
                      <a:pt x="188" y="0"/>
                      <a:pt x="121" y="0"/>
                    </a:cubicBezTo>
                    <a:close/>
                    <a:moveTo>
                      <a:pt x="121" y="212"/>
                    </a:moveTo>
                    <a:cubicBezTo>
                      <a:pt x="71" y="212"/>
                      <a:pt x="30" y="171"/>
                      <a:pt x="30" y="121"/>
                    </a:cubicBezTo>
                    <a:cubicBezTo>
                      <a:pt x="30" y="71"/>
                      <a:pt x="71" y="30"/>
                      <a:pt x="121" y="30"/>
                    </a:cubicBezTo>
                    <a:cubicBezTo>
                      <a:pt x="171" y="30"/>
                      <a:pt x="212" y="71"/>
                      <a:pt x="212" y="121"/>
                    </a:cubicBezTo>
                    <a:cubicBezTo>
                      <a:pt x="212" y="171"/>
                      <a:pt x="171" y="212"/>
                      <a:pt x="121" y="212"/>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grpSp>
      </p:grpSp>
      <p:grpSp>
        <p:nvGrpSpPr>
          <p:cNvPr id="41" name="Group 40"/>
          <p:cNvGrpSpPr/>
          <p:nvPr/>
        </p:nvGrpSpPr>
        <p:grpSpPr>
          <a:xfrm>
            <a:off x="8229731" y="3077027"/>
            <a:ext cx="590995" cy="764127"/>
            <a:chOff x="8394831" y="3059247"/>
            <a:chExt cx="590995" cy="764127"/>
          </a:xfrm>
          <a:solidFill>
            <a:schemeClr val="bg2"/>
          </a:solidFill>
        </p:grpSpPr>
        <p:sp>
          <p:nvSpPr>
            <p:cNvPr id="42" name="TextBox 41"/>
            <p:cNvSpPr txBox="1"/>
            <p:nvPr/>
          </p:nvSpPr>
          <p:spPr>
            <a:xfrm>
              <a:off x="8394831" y="3484820"/>
              <a:ext cx="590995" cy="338554"/>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6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Test</a:t>
              </a:r>
              <a:endParaRPr kumimoji="0" lang="id-ID" sz="16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nvGrpSpPr>
            <p:cNvPr id="43" name="Group 42"/>
            <p:cNvGrpSpPr/>
            <p:nvPr/>
          </p:nvGrpSpPr>
          <p:grpSpPr>
            <a:xfrm>
              <a:off x="8461589" y="3059247"/>
              <a:ext cx="457478" cy="350382"/>
              <a:chOff x="-25399" y="4763"/>
              <a:chExt cx="2346324" cy="1797050"/>
            </a:xfrm>
            <a:grpFill/>
          </p:grpSpPr>
          <p:sp>
            <p:nvSpPr>
              <p:cNvPr id="44" name="Freeform 39"/>
              <p:cNvSpPr>
                <a:spLocks noEditPoints="1"/>
              </p:cNvSpPr>
              <p:nvPr/>
            </p:nvSpPr>
            <p:spPr bwMode="auto">
              <a:xfrm>
                <a:off x="260350" y="277813"/>
                <a:ext cx="1484312" cy="1162050"/>
              </a:xfrm>
              <a:custGeom>
                <a:avLst/>
                <a:gdLst>
                  <a:gd name="T0" fmla="*/ 353 w 394"/>
                  <a:gd name="T1" fmla="*/ 16 h 308"/>
                  <a:gd name="T2" fmla="*/ 197 w 394"/>
                  <a:gd name="T3" fmla="*/ 0 h 308"/>
                  <a:gd name="T4" fmla="*/ 42 w 394"/>
                  <a:gd name="T5" fmla="*/ 16 h 308"/>
                  <a:gd name="T6" fmla="*/ 28 w 394"/>
                  <a:gd name="T7" fmla="*/ 29 h 308"/>
                  <a:gd name="T8" fmla="*/ 28 w 394"/>
                  <a:gd name="T9" fmla="*/ 280 h 308"/>
                  <a:gd name="T10" fmla="*/ 42 w 394"/>
                  <a:gd name="T11" fmla="*/ 293 h 308"/>
                  <a:gd name="T12" fmla="*/ 197 w 394"/>
                  <a:gd name="T13" fmla="*/ 308 h 308"/>
                  <a:gd name="T14" fmla="*/ 353 w 394"/>
                  <a:gd name="T15" fmla="*/ 293 h 308"/>
                  <a:gd name="T16" fmla="*/ 367 w 394"/>
                  <a:gd name="T17" fmla="*/ 280 h 308"/>
                  <a:gd name="T18" fmla="*/ 367 w 394"/>
                  <a:gd name="T19" fmla="*/ 29 h 308"/>
                  <a:gd name="T20" fmla="*/ 353 w 394"/>
                  <a:gd name="T21" fmla="*/ 16 h 308"/>
                  <a:gd name="T22" fmla="*/ 349 w 394"/>
                  <a:gd name="T23" fmla="*/ 274 h 308"/>
                  <a:gd name="T24" fmla="*/ 46 w 394"/>
                  <a:gd name="T25" fmla="*/ 274 h 308"/>
                  <a:gd name="T26" fmla="*/ 46 w 394"/>
                  <a:gd name="T27" fmla="*/ 35 h 308"/>
                  <a:gd name="T28" fmla="*/ 349 w 394"/>
                  <a:gd name="T29" fmla="*/ 35 h 308"/>
                  <a:gd name="T30" fmla="*/ 349 w 394"/>
                  <a:gd name="T31" fmla="*/ 274 h 3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94" h="308">
                    <a:moveTo>
                      <a:pt x="353" y="16"/>
                    </a:moveTo>
                    <a:cubicBezTo>
                      <a:pt x="301" y="5"/>
                      <a:pt x="249" y="0"/>
                      <a:pt x="197" y="0"/>
                    </a:cubicBezTo>
                    <a:cubicBezTo>
                      <a:pt x="146" y="0"/>
                      <a:pt x="93" y="5"/>
                      <a:pt x="42" y="16"/>
                    </a:cubicBezTo>
                    <a:cubicBezTo>
                      <a:pt x="35" y="17"/>
                      <a:pt x="30" y="22"/>
                      <a:pt x="28" y="29"/>
                    </a:cubicBezTo>
                    <a:cubicBezTo>
                      <a:pt x="0" y="112"/>
                      <a:pt x="0" y="197"/>
                      <a:pt x="28" y="280"/>
                    </a:cubicBezTo>
                    <a:cubicBezTo>
                      <a:pt x="30" y="286"/>
                      <a:pt x="35" y="291"/>
                      <a:pt x="42" y="293"/>
                    </a:cubicBezTo>
                    <a:cubicBezTo>
                      <a:pt x="93" y="303"/>
                      <a:pt x="146" y="308"/>
                      <a:pt x="197" y="308"/>
                    </a:cubicBezTo>
                    <a:cubicBezTo>
                      <a:pt x="249" y="308"/>
                      <a:pt x="301" y="303"/>
                      <a:pt x="353" y="293"/>
                    </a:cubicBezTo>
                    <a:cubicBezTo>
                      <a:pt x="359" y="291"/>
                      <a:pt x="365" y="286"/>
                      <a:pt x="367" y="280"/>
                    </a:cubicBezTo>
                    <a:cubicBezTo>
                      <a:pt x="394" y="197"/>
                      <a:pt x="394" y="112"/>
                      <a:pt x="367" y="29"/>
                    </a:cubicBezTo>
                    <a:cubicBezTo>
                      <a:pt x="365" y="22"/>
                      <a:pt x="359" y="17"/>
                      <a:pt x="353" y="16"/>
                    </a:cubicBezTo>
                    <a:close/>
                    <a:moveTo>
                      <a:pt x="349" y="274"/>
                    </a:moveTo>
                    <a:cubicBezTo>
                      <a:pt x="248" y="295"/>
                      <a:pt x="147" y="295"/>
                      <a:pt x="46" y="274"/>
                    </a:cubicBezTo>
                    <a:cubicBezTo>
                      <a:pt x="19" y="194"/>
                      <a:pt x="19" y="114"/>
                      <a:pt x="46" y="35"/>
                    </a:cubicBezTo>
                    <a:cubicBezTo>
                      <a:pt x="147" y="14"/>
                      <a:pt x="248" y="14"/>
                      <a:pt x="349" y="35"/>
                    </a:cubicBezTo>
                    <a:cubicBezTo>
                      <a:pt x="375" y="114"/>
                      <a:pt x="375" y="194"/>
                      <a:pt x="349" y="27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5" name="Freeform 40"/>
              <p:cNvSpPr>
                <a:spLocks noEditPoints="1"/>
              </p:cNvSpPr>
              <p:nvPr/>
            </p:nvSpPr>
            <p:spPr bwMode="auto">
              <a:xfrm>
                <a:off x="-25399" y="4763"/>
                <a:ext cx="2346324" cy="1797050"/>
              </a:xfrm>
              <a:custGeom>
                <a:avLst/>
                <a:gdLst>
                  <a:gd name="T0" fmla="*/ 594 w 623"/>
                  <a:gd name="T1" fmla="*/ 44 h 476"/>
                  <a:gd name="T2" fmla="*/ 561 w 623"/>
                  <a:gd name="T3" fmla="*/ 15 h 476"/>
                  <a:gd name="T4" fmla="*/ 311 w 623"/>
                  <a:gd name="T5" fmla="*/ 0 h 476"/>
                  <a:gd name="T6" fmla="*/ 61 w 623"/>
                  <a:gd name="T7" fmla="*/ 15 h 476"/>
                  <a:gd name="T8" fmla="*/ 29 w 623"/>
                  <a:gd name="T9" fmla="*/ 44 h 476"/>
                  <a:gd name="T10" fmla="*/ 29 w 623"/>
                  <a:gd name="T11" fmla="*/ 412 h 476"/>
                  <a:gd name="T12" fmla="*/ 61 w 623"/>
                  <a:gd name="T13" fmla="*/ 441 h 476"/>
                  <a:gd name="T14" fmla="*/ 182 w 623"/>
                  <a:gd name="T15" fmla="*/ 452 h 476"/>
                  <a:gd name="T16" fmla="*/ 178 w 623"/>
                  <a:gd name="T17" fmla="*/ 457 h 476"/>
                  <a:gd name="T18" fmla="*/ 311 w 623"/>
                  <a:gd name="T19" fmla="*/ 476 h 476"/>
                  <a:gd name="T20" fmla="*/ 444 w 623"/>
                  <a:gd name="T21" fmla="*/ 457 h 476"/>
                  <a:gd name="T22" fmla="*/ 441 w 623"/>
                  <a:gd name="T23" fmla="*/ 452 h 476"/>
                  <a:gd name="T24" fmla="*/ 561 w 623"/>
                  <a:gd name="T25" fmla="*/ 441 h 476"/>
                  <a:gd name="T26" fmla="*/ 594 w 623"/>
                  <a:gd name="T27" fmla="*/ 412 h 476"/>
                  <a:gd name="T28" fmla="*/ 594 w 623"/>
                  <a:gd name="T29" fmla="*/ 44 h 476"/>
                  <a:gd name="T30" fmla="*/ 557 w 623"/>
                  <a:gd name="T31" fmla="*/ 404 h 476"/>
                  <a:gd name="T32" fmla="*/ 66 w 623"/>
                  <a:gd name="T33" fmla="*/ 404 h 476"/>
                  <a:gd name="T34" fmla="*/ 66 w 623"/>
                  <a:gd name="T35" fmla="*/ 53 h 476"/>
                  <a:gd name="T36" fmla="*/ 557 w 623"/>
                  <a:gd name="T37" fmla="*/ 53 h 476"/>
                  <a:gd name="T38" fmla="*/ 557 w 623"/>
                  <a:gd name="T39" fmla="*/ 404 h 4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23" h="476">
                    <a:moveTo>
                      <a:pt x="594" y="44"/>
                    </a:moveTo>
                    <a:cubicBezTo>
                      <a:pt x="590" y="29"/>
                      <a:pt x="577" y="17"/>
                      <a:pt x="561" y="15"/>
                    </a:cubicBezTo>
                    <a:cubicBezTo>
                      <a:pt x="478" y="5"/>
                      <a:pt x="394" y="0"/>
                      <a:pt x="311" y="0"/>
                    </a:cubicBezTo>
                    <a:cubicBezTo>
                      <a:pt x="228" y="0"/>
                      <a:pt x="144" y="5"/>
                      <a:pt x="61" y="15"/>
                    </a:cubicBezTo>
                    <a:cubicBezTo>
                      <a:pt x="45" y="17"/>
                      <a:pt x="33" y="29"/>
                      <a:pt x="29" y="44"/>
                    </a:cubicBezTo>
                    <a:cubicBezTo>
                      <a:pt x="0" y="166"/>
                      <a:pt x="0" y="290"/>
                      <a:pt x="29" y="412"/>
                    </a:cubicBezTo>
                    <a:cubicBezTo>
                      <a:pt x="33" y="428"/>
                      <a:pt x="45" y="440"/>
                      <a:pt x="61" y="441"/>
                    </a:cubicBezTo>
                    <a:cubicBezTo>
                      <a:pt x="101" y="446"/>
                      <a:pt x="141" y="450"/>
                      <a:pt x="182" y="452"/>
                    </a:cubicBezTo>
                    <a:cubicBezTo>
                      <a:pt x="180" y="454"/>
                      <a:pt x="178" y="455"/>
                      <a:pt x="178" y="457"/>
                    </a:cubicBezTo>
                    <a:cubicBezTo>
                      <a:pt x="178" y="467"/>
                      <a:pt x="238" y="476"/>
                      <a:pt x="311" y="476"/>
                    </a:cubicBezTo>
                    <a:cubicBezTo>
                      <a:pt x="385" y="476"/>
                      <a:pt x="444" y="467"/>
                      <a:pt x="444" y="457"/>
                    </a:cubicBezTo>
                    <a:cubicBezTo>
                      <a:pt x="444" y="455"/>
                      <a:pt x="443" y="454"/>
                      <a:pt x="441" y="452"/>
                    </a:cubicBezTo>
                    <a:cubicBezTo>
                      <a:pt x="481" y="450"/>
                      <a:pt x="521" y="446"/>
                      <a:pt x="561" y="441"/>
                    </a:cubicBezTo>
                    <a:cubicBezTo>
                      <a:pt x="577" y="440"/>
                      <a:pt x="590" y="428"/>
                      <a:pt x="594" y="412"/>
                    </a:cubicBezTo>
                    <a:cubicBezTo>
                      <a:pt x="623" y="290"/>
                      <a:pt x="623" y="166"/>
                      <a:pt x="594" y="44"/>
                    </a:cubicBezTo>
                    <a:close/>
                    <a:moveTo>
                      <a:pt x="557" y="404"/>
                    </a:moveTo>
                    <a:cubicBezTo>
                      <a:pt x="393" y="424"/>
                      <a:pt x="229" y="424"/>
                      <a:pt x="66" y="404"/>
                    </a:cubicBezTo>
                    <a:cubicBezTo>
                      <a:pt x="38" y="287"/>
                      <a:pt x="38" y="170"/>
                      <a:pt x="66" y="53"/>
                    </a:cubicBezTo>
                    <a:cubicBezTo>
                      <a:pt x="229" y="33"/>
                      <a:pt x="393" y="33"/>
                      <a:pt x="557" y="53"/>
                    </a:cubicBezTo>
                    <a:cubicBezTo>
                      <a:pt x="585" y="170"/>
                      <a:pt x="585" y="287"/>
                      <a:pt x="557" y="404"/>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6" name="Freeform 41"/>
              <p:cNvSpPr>
                <a:spLocks noEditPoints="1"/>
              </p:cNvSpPr>
              <p:nvPr/>
            </p:nvSpPr>
            <p:spPr bwMode="auto">
              <a:xfrm>
                <a:off x="1793875" y="363538"/>
                <a:ext cx="214312" cy="215900"/>
              </a:xfrm>
              <a:custGeom>
                <a:avLst/>
                <a:gdLst>
                  <a:gd name="T0" fmla="*/ 28 w 57"/>
                  <a:gd name="T1" fmla="*/ 57 h 57"/>
                  <a:gd name="T2" fmla="*/ 57 w 57"/>
                  <a:gd name="T3" fmla="*/ 29 h 57"/>
                  <a:gd name="T4" fmla="*/ 28 w 57"/>
                  <a:gd name="T5" fmla="*/ 0 h 57"/>
                  <a:gd name="T6" fmla="*/ 0 w 57"/>
                  <a:gd name="T7" fmla="*/ 29 h 57"/>
                  <a:gd name="T8" fmla="*/ 28 w 57"/>
                  <a:gd name="T9" fmla="*/ 57 h 57"/>
                  <a:gd name="T10" fmla="*/ 28 w 57"/>
                  <a:gd name="T11" fmla="*/ 19 h 57"/>
                  <a:gd name="T12" fmla="*/ 38 w 57"/>
                  <a:gd name="T13" fmla="*/ 29 h 57"/>
                  <a:gd name="T14" fmla="*/ 28 w 57"/>
                  <a:gd name="T15" fmla="*/ 38 h 57"/>
                  <a:gd name="T16" fmla="*/ 19 w 57"/>
                  <a:gd name="T17" fmla="*/ 29 h 57"/>
                  <a:gd name="T18" fmla="*/ 28 w 57"/>
                  <a:gd name="T19" fmla="*/ 19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7" h="57">
                    <a:moveTo>
                      <a:pt x="28" y="57"/>
                    </a:moveTo>
                    <a:cubicBezTo>
                      <a:pt x="44" y="57"/>
                      <a:pt x="57" y="44"/>
                      <a:pt x="57" y="29"/>
                    </a:cubicBezTo>
                    <a:cubicBezTo>
                      <a:pt x="57" y="13"/>
                      <a:pt x="44" y="0"/>
                      <a:pt x="28" y="0"/>
                    </a:cubicBezTo>
                    <a:cubicBezTo>
                      <a:pt x="12" y="0"/>
                      <a:pt x="0" y="13"/>
                      <a:pt x="0" y="29"/>
                    </a:cubicBezTo>
                    <a:cubicBezTo>
                      <a:pt x="0" y="44"/>
                      <a:pt x="12" y="57"/>
                      <a:pt x="28" y="57"/>
                    </a:cubicBezTo>
                    <a:close/>
                    <a:moveTo>
                      <a:pt x="28" y="19"/>
                    </a:moveTo>
                    <a:cubicBezTo>
                      <a:pt x="33" y="19"/>
                      <a:pt x="38" y="23"/>
                      <a:pt x="38" y="29"/>
                    </a:cubicBezTo>
                    <a:cubicBezTo>
                      <a:pt x="38" y="34"/>
                      <a:pt x="33" y="38"/>
                      <a:pt x="28" y="38"/>
                    </a:cubicBezTo>
                    <a:cubicBezTo>
                      <a:pt x="23" y="38"/>
                      <a:pt x="19" y="34"/>
                      <a:pt x="19" y="29"/>
                    </a:cubicBezTo>
                    <a:cubicBezTo>
                      <a:pt x="19" y="23"/>
                      <a:pt x="23" y="19"/>
                      <a:pt x="28" y="19"/>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7" name="Freeform 42"/>
              <p:cNvSpPr/>
              <p:nvPr/>
            </p:nvSpPr>
            <p:spPr bwMode="auto">
              <a:xfrm>
                <a:off x="1717675" y="1295401"/>
                <a:ext cx="290512" cy="73025"/>
              </a:xfrm>
              <a:custGeom>
                <a:avLst/>
                <a:gdLst>
                  <a:gd name="T0" fmla="*/ 67 w 77"/>
                  <a:gd name="T1" fmla="*/ 0 h 19"/>
                  <a:gd name="T2" fmla="*/ 10 w 77"/>
                  <a:gd name="T3" fmla="*/ 0 h 19"/>
                  <a:gd name="T4" fmla="*/ 0 w 77"/>
                  <a:gd name="T5" fmla="*/ 10 h 19"/>
                  <a:gd name="T6" fmla="*/ 10 w 77"/>
                  <a:gd name="T7" fmla="*/ 19 h 19"/>
                  <a:gd name="T8" fmla="*/ 67 w 77"/>
                  <a:gd name="T9" fmla="*/ 19 h 19"/>
                  <a:gd name="T10" fmla="*/ 77 w 77"/>
                  <a:gd name="T11" fmla="*/ 10 h 19"/>
                  <a:gd name="T12" fmla="*/ 67 w 77"/>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7" h="19">
                    <a:moveTo>
                      <a:pt x="67" y="0"/>
                    </a:moveTo>
                    <a:cubicBezTo>
                      <a:pt x="10" y="0"/>
                      <a:pt x="10" y="0"/>
                      <a:pt x="10" y="0"/>
                    </a:cubicBezTo>
                    <a:cubicBezTo>
                      <a:pt x="5" y="0"/>
                      <a:pt x="0" y="5"/>
                      <a:pt x="0" y="10"/>
                    </a:cubicBezTo>
                    <a:cubicBezTo>
                      <a:pt x="0" y="15"/>
                      <a:pt x="5" y="19"/>
                      <a:pt x="10" y="19"/>
                    </a:cubicBezTo>
                    <a:cubicBezTo>
                      <a:pt x="67" y="19"/>
                      <a:pt x="67" y="19"/>
                      <a:pt x="67" y="19"/>
                    </a:cubicBezTo>
                    <a:cubicBezTo>
                      <a:pt x="72" y="19"/>
                      <a:pt x="77" y="15"/>
                      <a:pt x="77" y="10"/>
                    </a:cubicBezTo>
                    <a:cubicBezTo>
                      <a:pt x="77" y="5"/>
                      <a:pt x="72" y="0"/>
                      <a:pt x="67"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8" name="Freeform 43"/>
              <p:cNvSpPr/>
              <p:nvPr/>
            </p:nvSpPr>
            <p:spPr bwMode="auto">
              <a:xfrm>
                <a:off x="1793875" y="1081088"/>
                <a:ext cx="285750" cy="71438"/>
              </a:xfrm>
              <a:custGeom>
                <a:avLst/>
                <a:gdLst>
                  <a:gd name="T0" fmla="*/ 66 w 76"/>
                  <a:gd name="T1" fmla="*/ 0 h 19"/>
                  <a:gd name="T2" fmla="*/ 9 w 76"/>
                  <a:gd name="T3" fmla="*/ 0 h 19"/>
                  <a:gd name="T4" fmla="*/ 0 w 76"/>
                  <a:gd name="T5" fmla="*/ 10 h 19"/>
                  <a:gd name="T6" fmla="*/ 9 w 76"/>
                  <a:gd name="T7" fmla="*/ 19 h 19"/>
                  <a:gd name="T8" fmla="*/ 66 w 76"/>
                  <a:gd name="T9" fmla="*/ 19 h 19"/>
                  <a:gd name="T10" fmla="*/ 76 w 76"/>
                  <a:gd name="T11" fmla="*/ 10 h 19"/>
                  <a:gd name="T12" fmla="*/ 66 w 7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6" h="19">
                    <a:moveTo>
                      <a:pt x="66" y="0"/>
                    </a:moveTo>
                    <a:cubicBezTo>
                      <a:pt x="9" y="0"/>
                      <a:pt x="9" y="0"/>
                      <a:pt x="9" y="0"/>
                    </a:cubicBezTo>
                    <a:cubicBezTo>
                      <a:pt x="4" y="0"/>
                      <a:pt x="0" y="5"/>
                      <a:pt x="0" y="10"/>
                    </a:cubicBezTo>
                    <a:cubicBezTo>
                      <a:pt x="0" y="15"/>
                      <a:pt x="4" y="19"/>
                      <a:pt x="9" y="19"/>
                    </a:cubicBezTo>
                    <a:cubicBezTo>
                      <a:pt x="66" y="19"/>
                      <a:pt x="66" y="19"/>
                      <a:pt x="66" y="19"/>
                    </a:cubicBezTo>
                    <a:cubicBezTo>
                      <a:pt x="71" y="19"/>
                      <a:pt x="76" y="15"/>
                      <a:pt x="76" y="10"/>
                    </a:cubicBezTo>
                    <a:cubicBezTo>
                      <a:pt x="76" y="5"/>
                      <a:pt x="71" y="0"/>
                      <a:pt x="6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49" name="Freeform 44"/>
              <p:cNvSpPr/>
              <p:nvPr/>
            </p:nvSpPr>
            <p:spPr bwMode="auto">
              <a:xfrm>
                <a:off x="1793875" y="865188"/>
                <a:ext cx="285750" cy="73025"/>
              </a:xfrm>
              <a:custGeom>
                <a:avLst/>
                <a:gdLst>
                  <a:gd name="T0" fmla="*/ 66 w 76"/>
                  <a:gd name="T1" fmla="*/ 0 h 19"/>
                  <a:gd name="T2" fmla="*/ 9 w 76"/>
                  <a:gd name="T3" fmla="*/ 0 h 19"/>
                  <a:gd name="T4" fmla="*/ 0 w 76"/>
                  <a:gd name="T5" fmla="*/ 10 h 19"/>
                  <a:gd name="T6" fmla="*/ 9 w 76"/>
                  <a:gd name="T7" fmla="*/ 19 h 19"/>
                  <a:gd name="T8" fmla="*/ 66 w 76"/>
                  <a:gd name="T9" fmla="*/ 19 h 19"/>
                  <a:gd name="T10" fmla="*/ 76 w 76"/>
                  <a:gd name="T11" fmla="*/ 10 h 19"/>
                  <a:gd name="T12" fmla="*/ 66 w 76"/>
                  <a:gd name="T13" fmla="*/ 0 h 19"/>
                </a:gdLst>
                <a:ahLst/>
                <a:cxnLst>
                  <a:cxn ang="0">
                    <a:pos x="T0" y="T1"/>
                  </a:cxn>
                  <a:cxn ang="0">
                    <a:pos x="T2" y="T3"/>
                  </a:cxn>
                  <a:cxn ang="0">
                    <a:pos x="T4" y="T5"/>
                  </a:cxn>
                  <a:cxn ang="0">
                    <a:pos x="T6" y="T7"/>
                  </a:cxn>
                  <a:cxn ang="0">
                    <a:pos x="T8" y="T9"/>
                  </a:cxn>
                  <a:cxn ang="0">
                    <a:pos x="T10" y="T11"/>
                  </a:cxn>
                  <a:cxn ang="0">
                    <a:pos x="T12" y="T13"/>
                  </a:cxn>
                </a:cxnLst>
                <a:rect l="0" t="0" r="r" b="b"/>
                <a:pathLst>
                  <a:path w="76" h="19">
                    <a:moveTo>
                      <a:pt x="66" y="0"/>
                    </a:moveTo>
                    <a:cubicBezTo>
                      <a:pt x="9" y="0"/>
                      <a:pt x="9" y="0"/>
                      <a:pt x="9" y="0"/>
                    </a:cubicBezTo>
                    <a:cubicBezTo>
                      <a:pt x="4" y="0"/>
                      <a:pt x="0" y="5"/>
                      <a:pt x="0" y="10"/>
                    </a:cubicBezTo>
                    <a:cubicBezTo>
                      <a:pt x="0" y="15"/>
                      <a:pt x="4" y="19"/>
                      <a:pt x="9" y="19"/>
                    </a:cubicBezTo>
                    <a:cubicBezTo>
                      <a:pt x="66" y="19"/>
                      <a:pt x="66" y="19"/>
                      <a:pt x="66" y="19"/>
                    </a:cubicBezTo>
                    <a:cubicBezTo>
                      <a:pt x="71" y="19"/>
                      <a:pt x="76" y="15"/>
                      <a:pt x="76" y="10"/>
                    </a:cubicBezTo>
                    <a:cubicBezTo>
                      <a:pt x="76" y="5"/>
                      <a:pt x="71" y="0"/>
                      <a:pt x="66"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50" name="Freeform 45"/>
              <p:cNvSpPr/>
              <p:nvPr/>
            </p:nvSpPr>
            <p:spPr bwMode="auto">
              <a:xfrm>
                <a:off x="573088" y="563563"/>
                <a:ext cx="430212" cy="301625"/>
              </a:xfrm>
              <a:custGeom>
                <a:avLst/>
                <a:gdLst>
                  <a:gd name="T0" fmla="*/ 105 w 114"/>
                  <a:gd name="T1" fmla="*/ 0 h 80"/>
                  <a:gd name="T2" fmla="*/ 17 w 114"/>
                  <a:gd name="T3" fmla="*/ 7 h 80"/>
                  <a:gd name="T4" fmla="*/ 6 w 114"/>
                  <a:gd name="T5" fmla="*/ 18 h 80"/>
                  <a:gd name="T6" fmla="*/ 1 w 114"/>
                  <a:gd name="T7" fmla="*/ 71 h 80"/>
                  <a:gd name="T8" fmla="*/ 10 w 114"/>
                  <a:gd name="T9" fmla="*/ 80 h 80"/>
                  <a:gd name="T10" fmla="*/ 19 w 114"/>
                  <a:gd name="T11" fmla="*/ 71 h 80"/>
                  <a:gd name="T12" fmla="*/ 23 w 114"/>
                  <a:gd name="T13" fmla="*/ 35 h 80"/>
                  <a:gd name="T14" fmla="*/ 33 w 114"/>
                  <a:gd name="T15" fmla="*/ 24 h 80"/>
                  <a:gd name="T16" fmla="*/ 105 w 114"/>
                  <a:gd name="T17" fmla="*/ 19 h 80"/>
                  <a:gd name="T18" fmla="*/ 114 w 114"/>
                  <a:gd name="T19" fmla="*/ 10 h 80"/>
                  <a:gd name="T20" fmla="*/ 105 w 114"/>
                  <a:gd name="T21"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14" h="80">
                    <a:moveTo>
                      <a:pt x="105" y="0"/>
                    </a:moveTo>
                    <a:cubicBezTo>
                      <a:pt x="17" y="7"/>
                      <a:pt x="17" y="7"/>
                      <a:pt x="17" y="7"/>
                    </a:cubicBezTo>
                    <a:cubicBezTo>
                      <a:pt x="12" y="8"/>
                      <a:pt x="7" y="13"/>
                      <a:pt x="6" y="18"/>
                    </a:cubicBezTo>
                    <a:cubicBezTo>
                      <a:pt x="1" y="71"/>
                      <a:pt x="1" y="71"/>
                      <a:pt x="1" y="71"/>
                    </a:cubicBezTo>
                    <a:cubicBezTo>
                      <a:pt x="0" y="76"/>
                      <a:pt x="4" y="80"/>
                      <a:pt x="10" y="80"/>
                    </a:cubicBezTo>
                    <a:cubicBezTo>
                      <a:pt x="15" y="80"/>
                      <a:pt x="19" y="76"/>
                      <a:pt x="19" y="71"/>
                    </a:cubicBezTo>
                    <a:cubicBezTo>
                      <a:pt x="23" y="35"/>
                      <a:pt x="23" y="35"/>
                      <a:pt x="23" y="35"/>
                    </a:cubicBezTo>
                    <a:cubicBezTo>
                      <a:pt x="23" y="30"/>
                      <a:pt x="28" y="25"/>
                      <a:pt x="33" y="24"/>
                    </a:cubicBezTo>
                    <a:cubicBezTo>
                      <a:pt x="105" y="19"/>
                      <a:pt x="105" y="19"/>
                      <a:pt x="105" y="19"/>
                    </a:cubicBezTo>
                    <a:cubicBezTo>
                      <a:pt x="110" y="19"/>
                      <a:pt x="114" y="15"/>
                      <a:pt x="114" y="10"/>
                    </a:cubicBezTo>
                    <a:cubicBezTo>
                      <a:pt x="114" y="4"/>
                      <a:pt x="110" y="0"/>
                      <a:pt x="105"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grpSp>
      <p:sp>
        <p:nvSpPr>
          <p:cNvPr id="51" name="Oval 50"/>
          <p:cNvSpPr/>
          <p:nvPr/>
        </p:nvSpPr>
        <p:spPr>
          <a:xfrm>
            <a:off x="9563100" y="1627188"/>
            <a:ext cx="1111250" cy="1111250"/>
          </a:xfrm>
          <a:prstGeom prst="ellipse">
            <a:avLst/>
          </a:prstGeom>
          <a:noFill/>
          <a:ln w="889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grpSp>
        <p:nvGrpSpPr>
          <p:cNvPr id="52" name="Group 51"/>
          <p:cNvGrpSpPr/>
          <p:nvPr/>
        </p:nvGrpSpPr>
        <p:grpSpPr bwMode="auto">
          <a:xfrm>
            <a:off x="9761538" y="1900238"/>
            <a:ext cx="714375" cy="663575"/>
            <a:chOff x="9762161" y="2098353"/>
            <a:chExt cx="713421" cy="664812"/>
          </a:xfrm>
        </p:grpSpPr>
        <p:sp>
          <p:nvSpPr>
            <p:cNvPr id="53" name="TextBox 52"/>
            <p:cNvSpPr txBox="1"/>
            <p:nvPr/>
          </p:nvSpPr>
          <p:spPr>
            <a:xfrm>
              <a:off x="9762161" y="2486425"/>
              <a:ext cx="713421" cy="276740"/>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Review</a:t>
              </a:r>
              <a:endPar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54" name="Group 53"/>
            <p:cNvGrpSpPr/>
            <p:nvPr/>
          </p:nvGrpSpPr>
          <p:grpSpPr>
            <a:xfrm>
              <a:off x="9948458" y="2098353"/>
              <a:ext cx="340828" cy="340828"/>
              <a:chOff x="1588" y="-1587"/>
              <a:chExt cx="1825625" cy="1825625"/>
            </a:xfrm>
            <a:solidFill>
              <a:schemeClr val="accent5"/>
            </a:solidFill>
          </p:grpSpPr>
          <p:sp>
            <p:nvSpPr>
              <p:cNvPr id="55" name="Freeform 49"/>
              <p:cNvSpPr>
                <a:spLocks noEditPoints="1"/>
              </p:cNvSpPr>
              <p:nvPr/>
            </p:nvSpPr>
            <p:spPr bwMode="auto">
              <a:xfrm>
                <a:off x="1588" y="-1587"/>
                <a:ext cx="1825625" cy="1825625"/>
              </a:xfrm>
              <a:custGeom>
                <a:avLst/>
                <a:gdLst>
                  <a:gd name="T0" fmla="*/ 313 w 484"/>
                  <a:gd name="T1" fmla="*/ 152 h 484"/>
                  <a:gd name="T2" fmla="*/ 242 w 484"/>
                  <a:gd name="T3" fmla="*/ 0 h 484"/>
                  <a:gd name="T4" fmla="*/ 136 w 484"/>
                  <a:gd name="T5" fmla="*/ 155 h 484"/>
                  <a:gd name="T6" fmla="*/ 121 w 484"/>
                  <a:gd name="T7" fmla="*/ 163 h 484"/>
                  <a:gd name="T8" fmla="*/ 45 w 484"/>
                  <a:gd name="T9" fmla="*/ 151 h 484"/>
                  <a:gd name="T10" fmla="*/ 0 w 484"/>
                  <a:gd name="T11" fmla="*/ 439 h 484"/>
                  <a:gd name="T12" fmla="*/ 91 w 484"/>
                  <a:gd name="T13" fmla="*/ 484 h 484"/>
                  <a:gd name="T14" fmla="*/ 132 w 484"/>
                  <a:gd name="T15" fmla="*/ 458 h 484"/>
                  <a:gd name="T16" fmla="*/ 136 w 484"/>
                  <a:gd name="T17" fmla="*/ 459 h 484"/>
                  <a:gd name="T18" fmla="*/ 288 w 484"/>
                  <a:gd name="T19" fmla="*/ 484 h 484"/>
                  <a:gd name="T20" fmla="*/ 425 w 484"/>
                  <a:gd name="T21" fmla="*/ 455 h 484"/>
                  <a:gd name="T22" fmla="*/ 431 w 484"/>
                  <a:gd name="T23" fmla="*/ 412 h 484"/>
                  <a:gd name="T24" fmla="*/ 456 w 484"/>
                  <a:gd name="T25" fmla="*/ 332 h 484"/>
                  <a:gd name="T26" fmla="*/ 471 w 484"/>
                  <a:gd name="T27" fmla="*/ 254 h 484"/>
                  <a:gd name="T28" fmla="*/ 484 w 484"/>
                  <a:gd name="T29" fmla="*/ 218 h 484"/>
                  <a:gd name="T30" fmla="*/ 441 w 484"/>
                  <a:gd name="T31" fmla="*/ 158 h 484"/>
                  <a:gd name="T32" fmla="*/ 91 w 484"/>
                  <a:gd name="T33" fmla="*/ 454 h 484"/>
                  <a:gd name="T34" fmla="*/ 30 w 484"/>
                  <a:gd name="T35" fmla="*/ 439 h 484"/>
                  <a:gd name="T36" fmla="*/ 45 w 484"/>
                  <a:gd name="T37" fmla="*/ 182 h 484"/>
                  <a:gd name="T38" fmla="*/ 106 w 484"/>
                  <a:gd name="T39" fmla="*/ 197 h 484"/>
                  <a:gd name="T40" fmla="*/ 453 w 484"/>
                  <a:gd name="T41" fmla="*/ 220 h 484"/>
                  <a:gd name="T42" fmla="*/ 393 w 484"/>
                  <a:gd name="T43" fmla="*/ 242 h 484"/>
                  <a:gd name="T44" fmla="*/ 393 w 484"/>
                  <a:gd name="T45" fmla="*/ 257 h 484"/>
                  <a:gd name="T46" fmla="*/ 447 w 484"/>
                  <a:gd name="T47" fmla="*/ 285 h 484"/>
                  <a:gd name="T48" fmla="*/ 378 w 484"/>
                  <a:gd name="T49" fmla="*/ 318 h 484"/>
                  <a:gd name="T50" fmla="*/ 378 w 484"/>
                  <a:gd name="T51" fmla="*/ 333 h 484"/>
                  <a:gd name="T52" fmla="*/ 428 w 484"/>
                  <a:gd name="T53" fmla="*/ 364 h 484"/>
                  <a:gd name="T54" fmla="*/ 363 w 484"/>
                  <a:gd name="T55" fmla="*/ 393 h 484"/>
                  <a:gd name="T56" fmla="*/ 363 w 484"/>
                  <a:gd name="T57" fmla="*/ 408 h 484"/>
                  <a:gd name="T58" fmla="*/ 402 w 484"/>
                  <a:gd name="T59" fmla="*/ 430 h 484"/>
                  <a:gd name="T60" fmla="*/ 370 w 484"/>
                  <a:gd name="T61" fmla="*/ 454 h 484"/>
                  <a:gd name="T62" fmla="*/ 204 w 484"/>
                  <a:gd name="T63" fmla="*/ 444 h 484"/>
                  <a:gd name="T64" fmla="*/ 121 w 484"/>
                  <a:gd name="T65" fmla="*/ 414 h 484"/>
                  <a:gd name="T66" fmla="*/ 133 w 484"/>
                  <a:gd name="T67" fmla="*/ 189 h 484"/>
                  <a:gd name="T68" fmla="*/ 227 w 484"/>
                  <a:gd name="T69" fmla="*/ 45 h 484"/>
                  <a:gd name="T70" fmla="*/ 286 w 484"/>
                  <a:gd name="T71" fmla="*/ 102 h 484"/>
                  <a:gd name="T72" fmla="*/ 436 w 484"/>
                  <a:gd name="T73" fmla="*/ 187 h 484"/>
                  <a:gd name="T74" fmla="*/ 453 w 484"/>
                  <a:gd name="T75" fmla="*/ 220 h 4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4" h="484">
                    <a:moveTo>
                      <a:pt x="441" y="158"/>
                    </a:moveTo>
                    <a:cubicBezTo>
                      <a:pt x="422" y="153"/>
                      <a:pt x="378" y="153"/>
                      <a:pt x="313" y="152"/>
                    </a:cubicBezTo>
                    <a:cubicBezTo>
                      <a:pt x="316" y="138"/>
                      <a:pt x="317" y="125"/>
                      <a:pt x="317" y="102"/>
                    </a:cubicBezTo>
                    <a:cubicBezTo>
                      <a:pt x="317" y="48"/>
                      <a:pt x="277" y="0"/>
                      <a:pt x="242" y="0"/>
                    </a:cubicBezTo>
                    <a:cubicBezTo>
                      <a:pt x="217" y="0"/>
                      <a:pt x="197" y="20"/>
                      <a:pt x="197" y="45"/>
                    </a:cubicBezTo>
                    <a:cubicBezTo>
                      <a:pt x="196" y="75"/>
                      <a:pt x="187" y="128"/>
                      <a:pt x="136" y="155"/>
                    </a:cubicBezTo>
                    <a:cubicBezTo>
                      <a:pt x="132" y="157"/>
                      <a:pt x="122" y="162"/>
                      <a:pt x="120" y="163"/>
                    </a:cubicBezTo>
                    <a:cubicBezTo>
                      <a:pt x="121" y="163"/>
                      <a:pt x="121" y="163"/>
                      <a:pt x="121" y="163"/>
                    </a:cubicBezTo>
                    <a:cubicBezTo>
                      <a:pt x="113" y="156"/>
                      <a:pt x="102" y="151"/>
                      <a:pt x="91" y="151"/>
                    </a:cubicBezTo>
                    <a:cubicBezTo>
                      <a:pt x="45" y="151"/>
                      <a:pt x="45" y="151"/>
                      <a:pt x="45" y="151"/>
                    </a:cubicBezTo>
                    <a:cubicBezTo>
                      <a:pt x="20" y="151"/>
                      <a:pt x="0" y="172"/>
                      <a:pt x="0" y="197"/>
                    </a:cubicBezTo>
                    <a:cubicBezTo>
                      <a:pt x="0" y="439"/>
                      <a:pt x="0" y="439"/>
                      <a:pt x="0" y="439"/>
                    </a:cubicBezTo>
                    <a:cubicBezTo>
                      <a:pt x="0" y="464"/>
                      <a:pt x="20" y="484"/>
                      <a:pt x="45" y="484"/>
                    </a:cubicBezTo>
                    <a:cubicBezTo>
                      <a:pt x="91" y="484"/>
                      <a:pt x="91" y="484"/>
                      <a:pt x="91" y="484"/>
                    </a:cubicBezTo>
                    <a:cubicBezTo>
                      <a:pt x="109" y="484"/>
                      <a:pt x="124" y="473"/>
                      <a:pt x="131" y="458"/>
                    </a:cubicBezTo>
                    <a:cubicBezTo>
                      <a:pt x="131" y="458"/>
                      <a:pt x="132" y="458"/>
                      <a:pt x="132" y="458"/>
                    </a:cubicBezTo>
                    <a:cubicBezTo>
                      <a:pt x="133" y="458"/>
                      <a:pt x="134" y="459"/>
                      <a:pt x="135" y="459"/>
                    </a:cubicBezTo>
                    <a:cubicBezTo>
                      <a:pt x="136" y="459"/>
                      <a:pt x="136" y="459"/>
                      <a:pt x="136" y="459"/>
                    </a:cubicBezTo>
                    <a:cubicBezTo>
                      <a:pt x="145" y="461"/>
                      <a:pt x="162" y="465"/>
                      <a:pt x="197" y="474"/>
                    </a:cubicBezTo>
                    <a:cubicBezTo>
                      <a:pt x="205" y="475"/>
                      <a:pt x="246" y="484"/>
                      <a:pt x="288" y="484"/>
                    </a:cubicBezTo>
                    <a:cubicBezTo>
                      <a:pt x="370" y="484"/>
                      <a:pt x="370" y="484"/>
                      <a:pt x="370" y="484"/>
                    </a:cubicBezTo>
                    <a:cubicBezTo>
                      <a:pt x="396" y="484"/>
                      <a:pt x="414" y="474"/>
                      <a:pt x="425" y="455"/>
                    </a:cubicBezTo>
                    <a:cubicBezTo>
                      <a:pt x="425" y="455"/>
                      <a:pt x="428" y="448"/>
                      <a:pt x="431" y="439"/>
                    </a:cubicBezTo>
                    <a:cubicBezTo>
                      <a:pt x="433" y="432"/>
                      <a:pt x="434" y="422"/>
                      <a:pt x="431" y="412"/>
                    </a:cubicBezTo>
                    <a:cubicBezTo>
                      <a:pt x="448" y="401"/>
                      <a:pt x="453" y="384"/>
                      <a:pt x="456" y="373"/>
                    </a:cubicBezTo>
                    <a:cubicBezTo>
                      <a:pt x="462" y="355"/>
                      <a:pt x="460" y="341"/>
                      <a:pt x="456" y="332"/>
                    </a:cubicBezTo>
                    <a:cubicBezTo>
                      <a:pt x="466" y="323"/>
                      <a:pt x="473" y="310"/>
                      <a:pt x="477" y="290"/>
                    </a:cubicBezTo>
                    <a:cubicBezTo>
                      <a:pt x="479" y="277"/>
                      <a:pt x="476" y="265"/>
                      <a:pt x="471" y="254"/>
                    </a:cubicBezTo>
                    <a:cubicBezTo>
                      <a:pt x="479" y="244"/>
                      <a:pt x="483" y="232"/>
                      <a:pt x="484" y="221"/>
                    </a:cubicBezTo>
                    <a:cubicBezTo>
                      <a:pt x="484" y="218"/>
                      <a:pt x="484" y="218"/>
                      <a:pt x="484" y="218"/>
                    </a:cubicBezTo>
                    <a:cubicBezTo>
                      <a:pt x="484" y="216"/>
                      <a:pt x="484" y="215"/>
                      <a:pt x="484" y="210"/>
                    </a:cubicBezTo>
                    <a:cubicBezTo>
                      <a:pt x="484" y="191"/>
                      <a:pt x="471" y="167"/>
                      <a:pt x="441" y="158"/>
                    </a:cubicBezTo>
                    <a:close/>
                    <a:moveTo>
                      <a:pt x="106" y="439"/>
                    </a:moveTo>
                    <a:cubicBezTo>
                      <a:pt x="106" y="447"/>
                      <a:pt x="99" y="454"/>
                      <a:pt x="91" y="454"/>
                    </a:cubicBezTo>
                    <a:cubicBezTo>
                      <a:pt x="45" y="454"/>
                      <a:pt x="45" y="454"/>
                      <a:pt x="45" y="454"/>
                    </a:cubicBezTo>
                    <a:cubicBezTo>
                      <a:pt x="37" y="454"/>
                      <a:pt x="30" y="447"/>
                      <a:pt x="30" y="439"/>
                    </a:cubicBezTo>
                    <a:cubicBezTo>
                      <a:pt x="30" y="197"/>
                      <a:pt x="30" y="197"/>
                      <a:pt x="30" y="197"/>
                    </a:cubicBezTo>
                    <a:cubicBezTo>
                      <a:pt x="30" y="188"/>
                      <a:pt x="37" y="182"/>
                      <a:pt x="45" y="182"/>
                    </a:cubicBezTo>
                    <a:cubicBezTo>
                      <a:pt x="91" y="182"/>
                      <a:pt x="91" y="182"/>
                      <a:pt x="91" y="182"/>
                    </a:cubicBezTo>
                    <a:cubicBezTo>
                      <a:pt x="99" y="182"/>
                      <a:pt x="106" y="188"/>
                      <a:pt x="106" y="197"/>
                    </a:cubicBezTo>
                    <a:lnTo>
                      <a:pt x="106" y="439"/>
                    </a:lnTo>
                    <a:close/>
                    <a:moveTo>
                      <a:pt x="453" y="220"/>
                    </a:moveTo>
                    <a:cubicBezTo>
                      <a:pt x="453" y="227"/>
                      <a:pt x="450" y="242"/>
                      <a:pt x="424" y="242"/>
                    </a:cubicBezTo>
                    <a:cubicBezTo>
                      <a:pt x="401" y="242"/>
                      <a:pt x="393" y="242"/>
                      <a:pt x="393" y="242"/>
                    </a:cubicBezTo>
                    <a:cubicBezTo>
                      <a:pt x="389" y="242"/>
                      <a:pt x="386" y="245"/>
                      <a:pt x="386" y="250"/>
                    </a:cubicBezTo>
                    <a:cubicBezTo>
                      <a:pt x="386" y="254"/>
                      <a:pt x="389" y="257"/>
                      <a:pt x="393" y="257"/>
                    </a:cubicBezTo>
                    <a:cubicBezTo>
                      <a:pt x="393" y="257"/>
                      <a:pt x="400" y="257"/>
                      <a:pt x="423" y="257"/>
                    </a:cubicBezTo>
                    <a:cubicBezTo>
                      <a:pt x="445" y="257"/>
                      <a:pt x="448" y="276"/>
                      <a:pt x="447" y="285"/>
                    </a:cubicBezTo>
                    <a:cubicBezTo>
                      <a:pt x="445" y="296"/>
                      <a:pt x="440" y="318"/>
                      <a:pt x="414" y="318"/>
                    </a:cubicBezTo>
                    <a:cubicBezTo>
                      <a:pt x="389" y="318"/>
                      <a:pt x="378" y="318"/>
                      <a:pt x="378" y="318"/>
                    </a:cubicBezTo>
                    <a:cubicBezTo>
                      <a:pt x="374" y="318"/>
                      <a:pt x="371" y="321"/>
                      <a:pt x="371" y="325"/>
                    </a:cubicBezTo>
                    <a:cubicBezTo>
                      <a:pt x="371" y="329"/>
                      <a:pt x="374" y="333"/>
                      <a:pt x="378" y="333"/>
                    </a:cubicBezTo>
                    <a:cubicBezTo>
                      <a:pt x="378" y="333"/>
                      <a:pt x="396" y="333"/>
                      <a:pt x="408" y="333"/>
                    </a:cubicBezTo>
                    <a:cubicBezTo>
                      <a:pt x="433" y="333"/>
                      <a:pt x="431" y="352"/>
                      <a:pt x="428" y="364"/>
                    </a:cubicBezTo>
                    <a:cubicBezTo>
                      <a:pt x="423" y="379"/>
                      <a:pt x="420" y="393"/>
                      <a:pt x="388" y="393"/>
                    </a:cubicBezTo>
                    <a:cubicBezTo>
                      <a:pt x="377" y="393"/>
                      <a:pt x="363" y="393"/>
                      <a:pt x="363" y="393"/>
                    </a:cubicBezTo>
                    <a:cubicBezTo>
                      <a:pt x="359" y="393"/>
                      <a:pt x="355" y="397"/>
                      <a:pt x="355" y="401"/>
                    </a:cubicBezTo>
                    <a:cubicBezTo>
                      <a:pt x="355" y="405"/>
                      <a:pt x="359" y="408"/>
                      <a:pt x="363" y="408"/>
                    </a:cubicBezTo>
                    <a:cubicBezTo>
                      <a:pt x="363" y="408"/>
                      <a:pt x="373" y="408"/>
                      <a:pt x="387" y="408"/>
                    </a:cubicBezTo>
                    <a:cubicBezTo>
                      <a:pt x="403" y="408"/>
                      <a:pt x="404" y="424"/>
                      <a:pt x="402" y="430"/>
                    </a:cubicBezTo>
                    <a:cubicBezTo>
                      <a:pt x="400" y="436"/>
                      <a:pt x="398" y="440"/>
                      <a:pt x="398" y="441"/>
                    </a:cubicBezTo>
                    <a:cubicBezTo>
                      <a:pt x="393" y="449"/>
                      <a:pt x="386" y="454"/>
                      <a:pt x="370" y="454"/>
                    </a:cubicBezTo>
                    <a:cubicBezTo>
                      <a:pt x="288" y="454"/>
                      <a:pt x="288" y="454"/>
                      <a:pt x="288" y="454"/>
                    </a:cubicBezTo>
                    <a:cubicBezTo>
                      <a:pt x="246" y="454"/>
                      <a:pt x="205" y="444"/>
                      <a:pt x="204" y="444"/>
                    </a:cubicBezTo>
                    <a:cubicBezTo>
                      <a:pt x="141" y="430"/>
                      <a:pt x="138" y="428"/>
                      <a:pt x="134" y="427"/>
                    </a:cubicBezTo>
                    <a:cubicBezTo>
                      <a:pt x="134" y="427"/>
                      <a:pt x="121" y="425"/>
                      <a:pt x="121" y="414"/>
                    </a:cubicBezTo>
                    <a:cubicBezTo>
                      <a:pt x="121" y="205"/>
                      <a:pt x="121" y="205"/>
                      <a:pt x="121" y="205"/>
                    </a:cubicBezTo>
                    <a:cubicBezTo>
                      <a:pt x="121" y="198"/>
                      <a:pt x="126" y="192"/>
                      <a:pt x="133" y="189"/>
                    </a:cubicBezTo>
                    <a:cubicBezTo>
                      <a:pt x="134" y="189"/>
                      <a:pt x="135" y="189"/>
                      <a:pt x="136" y="188"/>
                    </a:cubicBezTo>
                    <a:cubicBezTo>
                      <a:pt x="205" y="160"/>
                      <a:pt x="226" y="97"/>
                      <a:pt x="227" y="45"/>
                    </a:cubicBezTo>
                    <a:cubicBezTo>
                      <a:pt x="227" y="38"/>
                      <a:pt x="233" y="30"/>
                      <a:pt x="242" y="30"/>
                    </a:cubicBezTo>
                    <a:cubicBezTo>
                      <a:pt x="258" y="30"/>
                      <a:pt x="286" y="62"/>
                      <a:pt x="286" y="102"/>
                    </a:cubicBezTo>
                    <a:cubicBezTo>
                      <a:pt x="286" y="138"/>
                      <a:pt x="285" y="144"/>
                      <a:pt x="272" y="182"/>
                    </a:cubicBezTo>
                    <a:cubicBezTo>
                      <a:pt x="424" y="182"/>
                      <a:pt x="422" y="184"/>
                      <a:pt x="436" y="187"/>
                    </a:cubicBezTo>
                    <a:cubicBezTo>
                      <a:pt x="452" y="192"/>
                      <a:pt x="454" y="206"/>
                      <a:pt x="454" y="210"/>
                    </a:cubicBezTo>
                    <a:cubicBezTo>
                      <a:pt x="454" y="216"/>
                      <a:pt x="454" y="215"/>
                      <a:pt x="453" y="22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56" name="Freeform 50"/>
              <p:cNvSpPr>
                <a:spLocks noEditPoints="1"/>
              </p:cNvSpPr>
              <p:nvPr/>
            </p:nvSpPr>
            <p:spPr bwMode="auto">
              <a:xfrm>
                <a:off x="171451" y="1481138"/>
                <a:ext cx="173038" cy="173038"/>
              </a:xfrm>
              <a:custGeom>
                <a:avLst/>
                <a:gdLst>
                  <a:gd name="T0" fmla="*/ 23 w 46"/>
                  <a:gd name="T1" fmla="*/ 0 h 46"/>
                  <a:gd name="T2" fmla="*/ 0 w 46"/>
                  <a:gd name="T3" fmla="*/ 23 h 46"/>
                  <a:gd name="T4" fmla="*/ 23 w 46"/>
                  <a:gd name="T5" fmla="*/ 46 h 46"/>
                  <a:gd name="T6" fmla="*/ 46 w 46"/>
                  <a:gd name="T7" fmla="*/ 23 h 46"/>
                  <a:gd name="T8" fmla="*/ 23 w 46"/>
                  <a:gd name="T9" fmla="*/ 0 h 46"/>
                  <a:gd name="T10" fmla="*/ 23 w 46"/>
                  <a:gd name="T11" fmla="*/ 31 h 46"/>
                  <a:gd name="T12" fmla="*/ 16 w 46"/>
                  <a:gd name="T13" fmla="*/ 23 h 46"/>
                  <a:gd name="T14" fmla="*/ 23 w 46"/>
                  <a:gd name="T15" fmla="*/ 15 h 46"/>
                  <a:gd name="T16" fmla="*/ 31 w 46"/>
                  <a:gd name="T17" fmla="*/ 23 h 46"/>
                  <a:gd name="T18" fmla="*/ 23 w 46"/>
                  <a:gd name="T19" fmla="*/ 31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46">
                    <a:moveTo>
                      <a:pt x="23" y="0"/>
                    </a:moveTo>
                    <a:cubicBezTo>
                      <a:pt x="11" y="0"/>
                      <a:pt x="0" y="10"/>
                      <a:pt x="0" y="23"/>
                    </a:cubicBezTo>
                    <a:cubicBezTo>
                      <a:pt x="0" y="35"/>
                      <a:pt x="11" y="46"/>
                      <a:pt x="23" y="46"/>
                    </a:cubicBezTo>
                    <a:cubicBezTo>
                      <a:pt x="36" y="46"/>
                      <a:pt x="46" y="35"/>
                      <a:pt x="46" y="23"/>
                    </a:cubicBezTo>
                    <a:cubicBezTo>
                      <a:pt x="46" y="10"/>
                      <a:pt x="36" y="0"/>
                      <a:pt x="23" y="0"/>
                    </a:cubicBezTo>
                    <a:close/>
                    <a:moveTo>
                      <a:pt x="23" y="31"/>
                    </a:moveTo>
                    <a:cubicBezTo>
                      <a:pt x="19" y="31"/>
                      <a:pt x="16" y="27"/>
                      <a:pt x="16" y="23"/>
                    </a:cubicBezTo>
                    <a:cubicBezTo>
                      <a:pt x="16" y="19"/>
                      <a:pt x="19" y="15"/>
                      <a:pt x="23" y="15"/>
                    </a:cubicBezTo>
                    <a:cubicBezTo>
                      <a:pt x="27" y="15"/>
                      <a:pt x="31" y="19"/>
                      <a:pt x="31" y="23"/>
                    </a:cubicBezTo>
                    <a:cubicBezTo>
                      <a:pt x="31" y="27"/>
                      <a:pt x="27" y="31"/>
                      <a:pt x="23" y="31"/>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grpSp>
      </p:grpSp>
      <p:grpSp>
        <p:nvGrpSpPr>
          <p:cNvPr id="57" name="Group 56"/>
          <p:cNvGrpSpPr/>
          <p:nvPr/>
        </p:nvGrpSpPr>
        <p:grpSpPr>
          <a:xfrm>
            <a:off x="10592976" y="3142703"/>
            <a:ext cx="570990" cy="632145"/>
            <a:chOff x="10758076" y="3124923"/>
            <a:chExt cx="570990" cy="632145"/>
          </a:xfrm>
          <a:solidFill>
            <a:schemeClr val="bg2"/>
          </a:solidFill>
        </p:grpSpPr>
        <p:sp>
          <p:nvSpPr>
            <p:cNvPr id="58" name="TextBox 57"/>
            <p:cNvSpPr txBox="1"/>
            <p:nvPr/>
          </p:nvSpPr>
          <p:spPr>
            <a:xfrm>
              <a:off x="10758076" y="3480069"/>
              <a:ext cx="570990" cy="276999"/>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rPr>
                <a:t>Drive</a:t>
              </a:r>
              <a:endParaRPr kumimoji="0" lang="id-ID" sz="1200" b="1"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nvGrpSpPr>
            <p:cNvPr id="59" name="Group 58"/>
            <p:cNvGrpSpPr/>
            <p:nvPr/>
          </p:nvGrpSpPr>
          <p:grpSpPr>
            <a:xfrm>
              <a:off x="10839627" y="3124923"/>
              <a:ext cx="407886" cy="332887"/>
              <a:chOff x="3175" y="1588"/>
              <a:chExt cx="492125" cy="401637"/>
            </a:xfrm>
            <a:grpFill/>
          </p:grpSpPr>
          <p:sp>
            <p:nvSpPr>
              <p:cNvPr id="60" name="Freeform 54"/>
              <p:cNvSpPr>
                <a:spLocks noEditPoints="1"/>
              </p:cNvSpPr>
              <p:nvPr/>
            </p:nvSpPr>
            <p:spPr bwMode="auto">
              <a:xfrm>
                <a:off x="341313" y="125413"/>
                <a:ext cx="92075" cy="122237"/>
              </a:xfrm>
              <a:custGeom>
                <a:avLst/>
                <a:gdLst>
                  <a:gd name="T0" fmla="*/ 11 w 24"/>
                  <a:gd name="T1" fmla="*/ 2 h 32"/>
                  <a:gd name="T2" fmla="*/ 8 w 24"/>
                  <a:gd name="T3" fmla="*/ 0 h 32"/>
                  <a:gd name="T4" fmla="*/ 4 w 24"/>
                  <a:gd name="T5" fmla="*/ 0 h 32"/>
                  <a:gd name="T6" fmla="*/ 0 w 24"/>
                  <a:gd name="T7" fmla="*/ 4 h 32"/>
                  <a:gd name="T8" fmla="*/ 0 w 24"/>
                  <a:gd name="T9" fmla="*/ 28 h 32"/>
                  <a:gd name="T10" fmla="*/ 4 w 24"/>
                  <a:gd name="T11" fmla="*/ 32 h 32"/>
                  <a:gd name="T12" fmla="*/ 20 w 24"/>
                  <a:gd name="T13" fmla="*/ 32 h 32"/>
                  <a:gd name="T14" fmla="*/ 24 w 24"/>
                  <a:gd name="T15" fmla="*/ 28 h 32"/>
                  <a:gd name="T16" fmla="*/ 24 w 24"/>
                  <a:gd name="T17" fmla="*/ 22 h 32"/>
                  <a:gd name="T18" fmla="*/ 23 w 24"/>
                  <a:gd name="T19" fmla="*/ 20 h 32"/>
                  <a:gd name="T20" fmla="*/ 11 w 24"/>
                  <a:gd name="T21" fmla="*/ 2 h 32"/>
                  <a:gd name="T22" fmla="*/ 20 w 24"/>
                  <a:gd name="T23" fmla="*/ 28 h 32"/>
                  <a:gd name="T24" fmla="*/ 4 w 24"/>
                  <a:gd name="T25" fmla="*/ 28 h 32"/>
                  <a:gd name="T26" fmla="*/ 4 w 24"/>
                  <a:gd name="T27" fmla="*/ 4 h 32"/>
                  <a:gd name="T28" fmla="*/ 8 w 24"/>
                  <a:gd name="T29" fmla="*/ 4 h 32"/>
                  <a:gd name="T30" fmla="*/ 20 w 24"/>
                  <a:gd name="T31" fmla="*/ 22 h 32"/>
                  <a:gd name="T32" fmla="*/ 20 w 24"/>
                  <a:gd name="T33"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 h="32">
                    <a:moveTo>
                      <a:pt x="11" y="2"/>
                    </a:moveTo>
                    <a:cubicBezTo>
                      <a:pt x="11" y="1"/>
                      <a:pt x="9" y="0"/>
                      <a:pt x="8" y="0"/>
                    </a:cubicBezTo>
                    <a:cubicBezTo>
                      <a:pt x="4" y="0"/>
                      <a:pt x="4" y="0"/>
                      <a:pt x="4" y="0"/>
                    </a:cubicBezTo>
                    <a:cubicBezTo>
                      <a:pt x="2" y="0"/>
                      <a:pt x="0" y="2"/>
                      <a:pt x="0" y="4"/>
                    </a:cubicBezTo>
                    <a:cubicBezTo>
                      <a:pt x="0" y="28"/>
                      <a:pt x="0" y="28"/>
                      <a:pt x="0" y="28"/>
                    </a:cubicBezTo>
                    <a:cubicBezTo>
                      <a:pt x="0" y="30"/>
                      <a:pt x="2" y="32"/>
                      <a:pt x="4" y="32"/>
                    </a:cubicBezTo>
                    <a:cubicBezTo>
                      <a:pt x="20" y="32"/>
                      <a:pt x="20" y="32"/>
                      <a:pt x="20" y="32"/>
                    </a:cubicBezTo>
                    <a:cubicBezTo>
                      <a:pt x="22" y="32"/>
                      <a:pt x="24" y="30"/>
                      <a:pt x="24" y="28"/>
                    </a:cubicBezTo>
                    <a:cubicBezTo>
                      <a:pt x="24" y="22"/>
                      <a:pt x="24" y="22"/>
                      <a:pt x="24" y="22"/>
                    </a:cubicBezTo>
                    <a:cubicBezTo>
                      <a:pt x="24" y="21"/>
                      <a:pt x="24" y="20"/>
                      <a:pt x="23" y="20"/>
                    </a:cubicBezTo>
                    <a:lnTo>
                      <a:pt x="11" y="2"/>
                    </a:lnTo>
                    <a:close/>
                    <a:moveTo>
                      <a:pt x="20" y="28"/>
                    </a:moveTo>
                    <a:cubicBezTo>
                      <a:pt x="4" y="28"/>
                      <a:pt x="4" y="28"/>
                      <a:pt x="4" y="28"/>
                    </a:cubicBezTo>
                    <a:cubicBezTo>
                      <a:pt x="4" y="4"/>
                      <a:pt x="4" y="4"/>
                      <a:pt x="4" y="4"/>
                    </a:cubicBezTo>
                    <a:cubicBezTo>
                      <a:pt x="8" y="4"/>
                      <a:pt x="8" y="4"/>
                      <a:pt x="8" y="4"/>
                    </a:cubicBezTo>
                    <a:cubicBezTo>
                      <a:pt x="20" y="22"/>
                      <a:pt x="20" y="22"/>
                      <a:pt x="20" y="22"/>
                    </a:cubicBezTo>
                    <a:lnTo>
                      <a:pt x="20" y="2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sp>
            <p:nvSpPr>
              <p:cNvPr id="61" name="Freeform 55"/>
              <p:cNvSpPr>
                <a:spLocks noEditPoints="1"/>
              </p:cNvSpPr>
              <p:nvPr/>
            </p:nvSpPr>
            <p:spPr bwMode="auto">
              <a:xfrm>
                <a:off x="3175" y="1588"/>
                <a:ext cx="492125" cy="401637"/>
              </a:xfrm>
              <a:custGeom>
                <a:avLst/>
                <a:gdLst>
                  <a:gd name="T0" fmla="*/ 126 w 128"/>
                  <a:gd name="T1" fmla="*/ 49 h 104"/>
                  <a:gd name="T2" fmla="*/ 110 w 128"/>
                  <a:gd name="T3" fmla="*/ 25 h 104"/>
                  <a:gd name="T4" fmla="*/ 100 w 128"/>
                  <a:gd name="T5" fmla="*/ 20 h 104"/>
                  <a:gd name="T6" fmla="*/ 84 w 128"/>
                  <a:gd name="T7" fmla="*/ 20 h 104"/>
                  <a:gd name="T8" fmla="*/ 84 w 128"/>
                  <a:gd name="T9" fmla="*/ 12 h 104"/>
                  <a:gd name="T10" fmla="*/ 72 w 128"/>
                  <a:gd name="T11" fmla="*/ 0 h 104"/>
                  <a:gd name="T12" fmla="*/ 12 w 128"/>
                  <a:gd name="T13" fmla="*/ 0 h 104"/>
                  <a:gd name="T14" fmla="*/ 0 w 128"/>
                  <a:gd name="T15" fmla="*/ 12 h 104"/>
                  <a:gd name="T16" fmla="*/ 0 w 128"/>
                  <a:gd name="T17" fmla="*/ 56 h 104"/>
                  <a:gd name="T18" fmla="*/ 12 w 128"/>
                  <a:gd name="T19" fmla="*/ 68 h 104"/>
                  <a:gd name="T20" fmla="*/ 12 w 128"/>
                  <a:gd name="T21" fmla="*/ 68 h 104"/>
                  <a:gd name="T22" fmla="*/ 12 w 128"/>
                  <a:gd name="T23" fmla="*/ 80 h 104"/>
                  <a:gd name="T24" fmla="*/ 24 w 128"/>
                  <a:gd name="T25" fmla="*/ 92 h 104"/>
                  <a:gd name="T26" fmla="*/ 29 w 128"/>
                  <a:gd name="T27" fmla="*/ 92 h 104"/>
                  <a:gd name="T28" fmla="*/ 44 w 128"/>
                  <a:gd name="T29" fmla="*/ 104 h 104"/>
                  <a:gd name="T30" fmla="*/ 59 w 128"/>
                  <a:gd name="T31" fmla="*/ 92 h 104"/>
                  <a:gd name="T32" fmla="*/ 81 w 128"/>
                  <a:gd name="T33" fmla="*/ 92 h 104"/>
                  <a:gd name="T34" fmla="*/ 96 w 128"/>
                  <a:gd name="T35" fmla="*/ 104 h 104"/>
                  <a:gd name="T36" fmla="*/ 111 w 128"/>
                  <a:gd name="T37" fmla="*/ 92 h 104"/>
                  <a:gd name="T38" fmla="*/ 116 w 128"/>
                  <a:gd name="T39" fmla="*/ 92 h 104"/>
                  <a:gd name="T40" fmla="*/ 128 w 128"/>
                  <a:gd name="T41" fmla="*/ 80 h 104"/>
                  <a:gd name="T42" fmla="*/ 128 w 128"/>
                  <a:gd name="T43" fmla="*/ 56 h 104"/>
                  <a:gd name="T44" fmla="*/ 126 w 128"/>
                  <a:gd name="T45" fmla="*/ 49 h 104"/>
                  <a:gd name="T46" fmla="*/ 12 w 128"/>
                  <a:gd name="T47" fmla="*/ 60 h 104"/>
                  <a:gd name="T48" fmla="*/ 8 w 128"/>
                  <a:gd name="T49" fmla="*/ 56 h 104"/>
                  <a:gd name="T50" fmla="*/ 8 w 128"/>
                  <a:gd name="T51" fmla="*/ 12 h 104"/>
                  <a:gd name="T52" fmla="*/ 12 w 128"/>
                  <a:gd name="T53" fmla="*/ 8 h 104"/>
                  <a:gd name="T54" fmla="*/ 72 w 128"/>
                  <a:gd name="T55" fmla="*/ 8 h 104"/>
                  <a:gd name="T56" fmla="*/ 76 w 128"/>
                  <a:gd name="T57" fmla="*/ 12 h 104"/>
                  <a:gd name="T58" fmla="*/ 76 w 128"/>
                  <a:gd name="T59" fmla="*/ 20 h 104"/>
                  <a:gd name="T60" fmla="*/ 76 w 128"/>
                  <a:gd name="T61" fmla="*/ 28 h 104"/>
                  <a:gd name="T62" fmla="*/ 76 w 128"/>
                  <a:gd name="T63" fmla="*/ 56 h 104"/>
                  <a:gd name="T64" fmla="*/ 72 w 128"/>
                  <a:gd name="T65" fmla="*/ 60 h 104"/>
                  <a:gd name="T66" fmla="*/ 12 w 128"/>
                  <a:gd name="T67" fmla="*/ 60 h 104"/>
                  <a:gd name="T68" fmla="*/ 44 w 128"/>
                  <a:gd name="T69" fmla="*/ 96 h 104"/>
                  <a:gd name="T70" fmla="*/ 36 w 128"/>
                  <a:gd name="T71" fmla="*/ 88 h 104"/>
                  <a:gd name="T72" fmla="*/ 44 w 128"/>
                  <a:gd name="T73" fmla="*/ 80 h 104"/>
                  <a:gd name="T74" fmla="*/ 52 w 128"/>
                  <a:gd name="T75" fmla="*/ 88 h 104"/>
                  <a:gd name="T76" fmla="*/ 44 w 128"/>
                  <a:gd name="T77" fmla="*/ 96 h 104"/>
                  <a:gd name="T78" fmla="*/ 96 w 128"/>
                  <a:gd name="T79" fmla="*/ 96 h 104"/>
                  <a:gd name="T80" fmla="*/ 88 w 128"/>
                  <a:gd name="T81" fmla="*/ 88 h 104"/>
                  <a:gd name="T82" fmla="*/ 96 w 128"/>
                  <a:gd name="T83" fmla="*/ 80 h 104"/>
                  <a:gd name="T84" fmla="*/ 104 w 128"/>
                  <a:gd name="T85" fmla="*/ 88 h 104"/>
                  <a:gd name="T86" fmla="*/ 96 w 128"/>
                  <a:gd name="T87" fmla="*/ 96 h 104"/>
                  <a:gd name="T88" fmla="*/ 120 w 128"/>
                  <a:gd name="T89" fmla="*/ 80 h 104"/>
                  <a:gd name="T90" fmla="*/ 116 w 128"/>
                  <a:gd name="T91" fmla="*/ 84 h 104"/>
                  <a:gd name="T92" fmla="*/ 111 w 128"/>
                  <a:gd name="T93" fmla="*/ 84 h 104"/>
                  <a:gd name="T94" fmla="*/ 96 w 128"/>
                  <a:gd name="T95" fmla="*/ 72 h 104"/>
                  <a:gd name="T96" fmla="*/ 81 w 128"/>
                  <a:gd name="T97" fmla="*/ 84 h 104"/>
                  <a:gd name="T98" fmla="*/ 59 w 128"/>
                  <a:gd name="T99" fmla="*/ 84 h 104"/>
                  <a:gd name="T100" fmla="*/ 44 w 128"/>
                  <a:gd name="T101" fmla="*/ 72 h 104"/>
                  <a:gd name="T102" fmla="*/ 29 w 128"/>
                  <a:gd name="T103" fmla="*/ 84 h 104"/>
                  <a:gd name="T104" fmla="*/ 24 w 128"/>
                  <a:gd name="T105" fmla="*/ 84 h 104"/>
                  <a:gd name="T106" fmla="*/ 20 w 128"/>
                  <a:gd name="T107" fmla="*/ 80 h 104"/>
                  <a:gd name="T108" fmla="*/ 20 w 128"/>
                  <a:gd name="T109" fmla="*/ 68 h 104"/>
                  <a:gd name="T110" fmla="*/ 72 w 128"/>
                  <a:gd name="T111" fmla="*/ 68 h 104"/>
                  <a:gd name="T112" fmla="*/ 84 w 128"/>
                  <a:gd name="T113" fmla="*/ 56 h 104"/>
                  <a:gd name="T114" fmla="*/ 84 w 128"/>
                  <a:gd name="T115" fmla="*/ 28 h 104"/>
                  <a:gd name="T116" fmla="*/ 100 w 128"/>
                  <a:gd name="T117" fmla="*/ 28 h 104"/>
                  <a:gd name="T118" fmla="*/ 103 w 128"/>
                  <a:gd name="T119" fmla="*/ 30 h 104"/>
                  <a:gd name="T120" fmla="*/ 119 w 128"/>
                  <a:gd name="T121" fmla="*/ 54 h 104"/>
                  <a:gd name="T122" fmla="*/ 120 w 128"/>
                  <a:gd name="T123" fmla="*/ 56 h 104"/>
                  <a:gd name="T124" fmla="*/ 120 w 128"/>
                  <a:gd name="T125" fmla="*/ 80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28" h="104">
                    <a:moveTo>
                      <a:pt x="126" y="49"/>
                    </a:moveTo>
                    <a:cubicBezTo>
                      <a:pt x="110" y="25"/>
                      <a:pt x="110" y="25"/>
                      <a:pt x="110" y="25"/>
                    </a:cubicBezTo>
                    <a:cubicBezTo>
                      <a:pt x="108" y="22"/>
                      <a:pt x="104" y="20"/>
                      <a:pt x="100" y="20"/>
                    </a:cubicBezTo>
                    <a:cubicBezTo>
                      <a:pt x="84" y="20"/>
                      <a:pt x="84" y="20"/>
                      <a:pt x="84" y="20"/>
                    </a:cubicBezTo>
                    <a:cubicBezTo>
                      <a:pt x="84" y="12"/>
                      <a:pt x="84" y="12"/>
                      <a:pt x="84" y="12"/>
                    </a:cubicBezTo>
                    <a:cubicBezTo>
                      <a:pt x="84" y="5"/>
                      <a:pt x="79" y="0"/>
                      <a:pt x="72" y="0"/>
                    </a:cubicBezTo>
                    <a:cubicBezTo>
                      <a:pt x="12" y="0"/>
                      <a:pt x="12" y="0"/>
                      <a:pt x="12" y="0"/>
                    </a:cubicBezTo>
                    <a:cubicBezTo>
                      <a:pt x="5" y="0"/>
                      <a:pt x="0" y="5"/>
                      <a:pt x="0" y="12"/>
                    </a:cubicBezTo>
                    <a:cubicBezTo>
                      <a:pt x="0" y="56"/>
                      <a:pt x="0" y="56"/>
                      <a:pt x="0" y="56"/>
                    </a:cubicBezTo>
                    <a:cubicBezTo>
                      <a:pt x="0" y="63"/>
                      <a:pt x="5" y="68"/>
                      <a:pt x="12" y="68"/>
                    </a:cubicBezTo>
                    <a:cubicBezTo>
                      <a:pt x="12" y="68"/>
                      <a:pt x="12" y="68"/>
                      <a:pt x="12" y="68"/>
                    </a:cubicBezTo>
                    <a:cubicBezTo>
                      <a:pt x="12" y="80"/>
                      <a:pt x="12" y="80"/>
                      <a:pt x="12" y="80"/>
                    </a:cubicBezTo>
                    <a:cubicBezTo>
                      <a:pt x="12" y="87"/>
                      <a:pt x="17" y="92"/>
                      <a:pt x="24" y="92"/>
                    </a:cubicBezTo>
                    <a:cubicBezTo>
                      <a:pt x="29" y="92"/>
                      <a:pt x="29" y="92"/>
                      <a:pt x="29" y="92"/>
                    </a:cubicBezTo>
                    <a:cubicBezTo>
                      <a:pt x="30" y="99"/>
                      <a:pt x="37" y="104"/>
                      <a:pt x="44" y="104"/>
                    </a:cubicBezTo>
                    <a:cubicBezTo>
                      <a:pt x="51" y="104"/>
                      <a:pt x="58" y="99"/>
                      <a:pt x="59" y="92"/>
                    </a:cubicBezTo>
                    <a:cubicBezTo>
                      <a:pt x="81" y="92"/>
                      <a:pt x="81" y="92"/>
                      <a:pt x="81" y="92"/>
                    </a:cubicBezTo>
                    <a:cubicBezTo>
                      <a:pt x="82" y="99"/>
                      <a:pt x="89" y="104"/>
                      <a:pt x="96" y="104"/>
                    </a:cubicBezTo>
                    <a:cubicBezTo>
                      <a:pt x="103" y="104"/>
                      <a:pt x="110" y="99"/>
                      <a:pt x="111" y="92"/>
                    </a:cubicBezTo>
                    <a:cubicBezTo>
                      <a:pt x="116" y="92"/>
                      <a:pt x="116" y="92"/>
                      <a:pt x="116" y="92"/>
                    </a:cubicBezTo>
                    <a:cubicBezTo>
                      <a:pt x="123" y="92"/>
                      <a:pt x="128" y="87"/>
                      <a:pt x="128" y="80"/>
                    </a:cubicBezTo>
                    <a:cubicBezTo>
                      <a:pt x="128" y="56"/>
                      <a:pt x="128" y="56"/>
                      <a:pt x="128" y="56"/>
                    </a:cubicBezTo>
                    <a:cubicBezTo>
                      <a:pt x="128" y="54"/>
                      <a:pt x="127" y="51"/>
                      <a:pt x="126" y="49"/>
                    </a:cubicBezTo>
                    <a:close/>
                    <a:moveTo>
                      <a:pt x="12" y="60"/>
                    </a:moveTo>
                    <a:cubicBezTo>
                      <a:pt x="10" y="60"/>
                      <a:pt x="8" y="58"/>
                      <a:pt x="8" y="56"/>
                    </a:cubicBezTo>
                    <a:cubicBezTo>
                      <a:pt x="8" y="12"/>
                      <a:pt x="8" y="12"/>
                      <a:pt x="8" y="12"/>
                    </a:cubicBezTo>
                    <a:cubicBezTo>
                      <a:pt x="8" y="10"/>
                      <a:pt x="10" y="8"/>
                      <a:pt x="12" y="8"/>
                    </a:cubicBezTo>
                    <a:cubicBezTo>
                      <a:pt x="72" y="8"/>
                      <a:pt x="72" y="8"/>
                      <a:pt x="72" y="8"/>
                    </a:cubicBezTo>
                    <a:cubicBezTo>
                      <a:pt x="74" y="8"/>
                      <a:pt x="76" y="10"/>
                      <a:pt x="76" y="12"/>
                    </a:cubicBezTo>
                    <a:cubicBezTo>
                      <a:pt x="76" y="20"/>
                      <a:pt x="76" y="20"/>
                      <a:pt x="76" y="20"/>
                    </a:cubicBezTo>
                    <a:cubicBezTo>
                      <a:pt x="76" y="28"/>
                      <a:pt x="76" y="28"/>
                      <a:pt x="76" y="28"/>
                    </a:cubicBezTo>
                    <a:cubicBezTo>
                      <a:pt x="76" y="56"/>
                      <a:pt x="76" y="56"/>
                      <a:pt x="76" y="56"/>
                    </a:cubicBezTo>
                    <a:cubicBezTo>
                      <a:pt x="76" y="58"/>
                      <a:pt x="74" y="60"/>
                      <a:pt x="72" y="60"/>
                    </a:cubicBezTo>
                    <a:lnTo>
                      <a:pt x="12" y="60"/>
                    </a:lnTo>
                    <a:close/>
                    <a:moveTo>
                      <a:pt x="44" y="96"/>
                    </a:moveTo>
                    <a:cubicBezTo>
                      <a:pt x="40" y="96"/>
                      <a:pt x="36" y="92"/>
                      <a:pt x="36" y="88"/>
                    </a:cubicBezTo>
                    <a:cubicBezTo>
                      <a:pt x="36" y="84"/>
                      <a:pt x="40" y="80"/>
                      <a:pt x="44" y="80"/>
                    </a:cubicBezTo>
                    <a:cubicBezTo>
                      <a:pt x="48" y="80"/>
                      <a:pt x="52" y="84"/>
                      <a:pt x="52" y="88"/>
                    </a:cubicBezTo>
                    <a:cubicBezTo>
                      <a:pt x="52" y="92"/>
                      <a:pt x="48" y="96"/>
                      <a:pt x="44" y="96"/>
                    </a:cubicBezTo>
                    <a:close/>
                    <a:moveTo>
                      <a:pt x="96" y="96"/>
                    </a:moveTo>
                    <a:cubicBezTo>
                      <a:pt x="92" y="96"/>
                      <a:pt x="88" y="92"/>
                      <a:pt x="88" y="88"/>
                    </a:cubicBezTo>
                    <a:cubicBezTo>
                      <a:pt x="88" y="84"/>
                      <a:pt x="92" y="80"/>
                      <a:pt x="96" y="80"/>
                    </a:cubicBezTo>
                    <a:cubicBezTo>
                      <a:pt x="100" y="80"/>
                      <a:pt x="104" y="84"/>
                      <a:pt x="104" y="88"/>
                    </a:cubicBezTo>
                    <a:cubicBezTo>
                      <a:pt x="104" y="92"/>
                      <a:pt x="100" y="96"/>
                      <a:pt x="96" y="96"/>
                    </a:cubicBezTo>
                    <a:close/>
                    <a:moveTo>
                      <a:pt x="120" y="80"/>
                    </a:moveTo>
                    <a:cubicBezTo>
                      <a:pt x="120" y="82"/>
                      <a:pt x="118" y="84"/>
                      <a:pt x="116" y="84"/>
                    </a:cubicBezTo>
                    <a:cubicBezTo>
                      <a:pt x="111" y="84"/>
                      <a:pt x="111" y="84"/>
                      <a:pt x="111" y="84"/>
                    </a:cubicBezTo>
                    <a:cubicBezTo>
                      <a:pt x="110" y="77"/>
                      <a:pt x="103" y="72"/>
                      <a:pt x="96" y="72"/>
                    </a:cubicBezTo>
                    <a:cubicBezTo>
                      <a:pt x="89" y="72"/>
                      <a:pt x="82" y="77"/>
                      <a:pt x="81" y="84"/>
                    </a:cubicBezTo>
                    <a:cubicBezTo>
                      <a:pt x="59" y="84"/>
                      <a:pt x="59" y="84"/>
                      <a:pt x="59" y="84"/>
                    </a:cubicBezTo>
                    <a:cubicBezTo>
                      <a:pt x="58" y="77"/>
                      <a:pt x="51" y="72"/>
                      <a:pt x="44" y="72"/>
                    </a:cubicBezTo>
                    <a:cubicBezTo>
                      <a:pt x="37" y="72"/>
                      <a:pt x="30" y="77"/>
                      <a:pt x="29" y="84"/>
                    </a:cubicBezTo>
                    <a:cubicBezTo>
                      <a:pt x="24" y="84"/>
                      <a:pt x="24" y="84"/>
                      <a:pt x="24" y="84"/>
                    </a:cubicBezTo>
                    <a:cubicBezTo>
                      <a:pt x="22" y="84"/>
                      <a:pt x="20" y="82"/>
                      <a:pt x="20" y="80"/>
                    </a:cubicBezTo>
                    <a:cubicBezTo>
                      <a:pt x="20" y="68"/>
                      <a:pt x="20" y="68"/>
                      <a:pt x="20" y="68"/>
                    </a:cubicBezTo>
                    <a:cubicBezTo>
                      <a:pt x="72" y="68"/>
                      <a:pt x="72" y="68"/>
                      <a:pt x="72" y="68"/>
                    </a:cubicBezTo>
                    <a:cubicBezTo>
                      <a:pt x="79" y="68"/>
                      <a:pt x="84" y="63"/>
                      <a:pt x="84" y="56"/>
                    </a:cubicBezTo>
                    <a:cubicBezTo>
                      <a:pt x="84" y="28"/>
                      <a:pt x="84" y="28"/>
                      <a:pt x="84" y="28"/>
                    </a:cubicBezTo>
                    <a:cubicBezTo>
                      <a:pt x="100" y="28"/>
                      <a:pt x="100" y="28"/>
                      <a:pt x="100" y="28"/>
                    </a:cubicBezTo>
                    <a:cubicBezTo>
                      <a:pt x="101" y="28"/>
                      <a:pt x="103" y="29"/>
                      <a:pt x="103" y="30"/>
                    </a:cubicBezTo>
                    <a:cubicBezTo>
                      <a:pt x="119" y="54"/>
                      <a:pt x="119" y="54"/>
                      <a:pt x="119" y="54"/>
                    </a:cubicBezTo>
                    <a:cubicBezTo>
                      <a:pt x="120" y="54"/>
                      <a:pt x="120" y="55"/>
                      <a:pt x="120" y="56"/>
                    </a:cubicBezTo>
                    <a:lnTo>
                      <a:pt x="120" y="80"/>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FFFFFF"/>
                  </a:solidFill>
                  <a:effectLst/>
                  <a:uLnTx/>
                  <a:uFillTx/>
                  <a:latin typeface="Arial" panose="020B0604020202020204"/>
                  <a:ea typeface="微软雅黑"/>
                  <a:cs typeface="+mn-ea"/>
                  <a:sym typeface="+mn-lt"/>
                </a:endParaRPr>
              </a:p>
            </p:txBody>
          </p:sp>
        </p:grpSp>
      </p:grpSp>
      <p:grpSp>
        <p:nvGrpSpPr>
          <p:cNvPr id="62" name="Group 61"/>
          <p:cNvGrpSpPr/>
          <p:nvPr/>
        </p:nvGrpSpPr>
        <p:grpSpPr bwMode="auto">
          <a:xfrm>
            <a:off x="9710738" y="4240213"/>
            <a:ext cx="815975" cy="611187"/>
            <a:chOff x="9786620" y="4176235"/>
            <a:chExt cx="817256" cy="612027"/>
          </a:xfrm>
        </p:grpSpPr>
        <p:sp>
          <p:nvSpPr>
            <p:cNvPr id="63" name="TextBox 62"/>
            <p:cNvSpPr txBox="1"/>
            <p:nvPr/>
          </p:nvSpPr>
          <p:spPr>
            <a:xfrm>
              <a:off x="9786620" y="4511657"/>
              <a:ext cx="817256" cy="276605"/>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Evaluate</a:t>
              </a:r>
              <a:endParaRPr kumimoji="0" lang="id-ID" sz="12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64" name="Group 63"/>
            <p:cNvGrpSpPr/>
            <p:nvPr/>
          </p:nvGrpSpPr>
          <p:grpSpPr>
            <a:xfrm>
              <a:off x="10082700" y="4176235"/>
              <a:ext cx="217889" cy="287726"/>
              <a:chOff x="3175" y="-3175"/>
              <a:chExt cx="371475" cy="490538"/>
            </a:xfrm>
            <a:solidFill>
              <a:schemeClr val="accent1"/>
            </a:solidFill>
          </p:grpSpPr>
          <p:sp>
            <p:nvSpPr>
              <p:cNvPr id="65" name="Freeform 59"/>
              <p:cNvSpPr>
                <a:spLocks noEditPoints="1"/>
              </p:cNvSpPr>
              <p:nvPr/>
            </p:nvSpPr>
            <p:spPr bwMode="auto">
              <a:xfrm>
                <a:off x="3175" y="-3175"/>
                <a:ext cx="371475" cy="490538"/>
              </a:xfrm>
              <a:custGeom>
                <a:avLst/>
                <a:gdLst>
                  <a:gd name="T0" fmla="*/ 84 w 96"/>
                  <a:gd name="T1" fmla="*/ 52 h 128"/>
                  <a:gd name="T2" fmla="*/ 84 w 96"/>
                  <a:gd name="T3" fmla="*/ 36 h 128"/>
                  <a:gd name="T4" fmla="*/ 48 w 96"/>
                  <a:gd name="T5" fmla="*/ 0 h 128"/>
                  <a:gd name="T6" fmla="*/ 12 w 96"/>
                  <a:gd name="T7" fmla="*/ 36 h 128"/>
                  <a:gd name="T8" fmla="*/ 12 w 96"/>
                  <a:gd name="T9" fmla="*/ 52 h 128"/>
                  <a:gd name="T10" fmla="*/ 0 w 96"/>
                  <a:gd name="T11" fmla="*/ 64 h 128"/>
                  <a:gd name="T12" fmla="*/ 0 w 96"/>
                  <a:gd name="T13" fmla="*/ 76 h 128"/>
                  <a:gd name="T14" fmla="*/ 0 w 96"/>
                  <a:gd name="T15" fmla="*/ 80 h 128"/>
                  <a:gd name="T16" fmla="*/ 0 w 96"/>
                  <a:gd name="T17" fmla="*/ 88 h 128"/>
                  <a:gd name="T18" fmla="*/ 0 w 96"/>
                  <a:gd name="T19" fmla="*/ 92 h 128"/>
                  <a:gd name="T20" fmla="*/ 36 w 96"/>
                  <a:gd name="T21" fmla="*/ 128 h 128"/>
                  <a:gd name="T22" fmla="*/ 60 w 96"/>
                  <a:gd name="T23" fmla="*/ 128 h 128"/>
                  <a:gd name="T24" fmla="*/ 96 w 96"/>
                  <a:gd name="T25" fmla="*/ 92 h 128"/>
                  <a:gd name="T26" fmla="*/ 96 w 96"/>
                  <a:gd name="T27" fmla="*/ 88 h 128"/>
                  <a:gd name="T28" fmla="*/ 96 w 96"/>
                  <a:gd name="T29" fmla="*/ 80 h 128"/>
                  <a:gd name="T30" fmla="*/ 96 w 96"/>
                  <a:gd name="T31" fmla="*/ 76 h 128"/>
                  <a:gd name="T32" fmla="*/ 96 w 96"/>
                  <a:gd name="T33" fmla="*/ 64 h 128"/>
                  <a:gd name="T34" fmla="*/ 84 w 96"/>
                  <a:gd name="T35" fmla="*/ 52 h 128"/>
                  <a:gd name="T36" fmla="*/ 20 w 96"/>
                  <a:gd name="T37" fmla="*/ 36 h 128"/>
                  <a:gd name="T38" fmla="*/ 48 w 96"/>
                  <a:gd name="T39" fmla="*/ 8 h 128"/>
                  <a:gd name="T40" fmla="*/ 76 w 96"/>
                  <a:gd name="T41" fmla="*/ 36 h 128"/>
                  <a:gd name="T42" fmla="*/ 76 w 96"/>
                  <a:gd name="T43" fmla="*/ 52 h 128"/>
                  <a:gd name="T44" fmla="*/ 68 w 96"/>
                  <a:gd name="T45" fmla="*/ 52 h 128"/>
                  <a:gd name="T46" fmla="*/ 68 w 96"/>
                  <a:gd name="T47" fmla="*/ 36 h 128"/>
                  <a:gd name="T48" fmla="*/ 48 w 96"/>
                  <a:gd name="T49" fmla="*/ 16 h 128"/>
                  <a:gd name="T50" fmla="*/ 28 w 96"/>
                  <a:gd name="T51" fmla="*/ 36 h 128"/>
                  <a:gd name="T52" fmla="*/ 28 w 96"/>
                  <a:gd name="T53" fmla="*/ 52 h 128"/>
                  <a:gd name="T54" fmla="*/ 20 w 96"/>
                  <a:gd name="T55" fmla="*/ 52 h 128"/>
                  <a:gd name="T56" fmla="*/ 20 w 96"/>
                  <a:gd name="T57" fmla="*/ 36 h 128"/>
                  <a:gd name="T58" fmla="*/ 64 w 96"/>
                  <a:gd name="T59" fmla="*/ 36 h 128"/>
                  <a:gd name="T60" fmla="*/ 64 w 96"/>
                  <a:gd name="T61" fmla="*/ 36 h 128"/>
                  <a:gd name="T62" fmla="*/ 64 w 96"/>
                  <a:gd name="T63" fmla="*/ 52 h 128"/>
                  <a:gd name="T64" fmla="*/ 32 w 96"/>
                  <a:gd name="T65" fmla="*/ 52 h 128"/>
                  <a:gd name="T66" fmla="*/ 32 w 96"/>
                  <a:gd name="T67" fmla="*/ 36 h 128"/>
                  <a:gd name="T68" fmla="*/ 32 w 96"/>
                  <a:gd name="T69" fmla="*/ 36 h 128"/>
                  <a:gd name="T70" fmla="*/ 48 w 96"/>
                  <a:gd name="T71" fmla="*/ 20 h 128"/>
                  <a:gd name="T72" fmla="*/ 64 w 96"/>
                  <a:gd name="T73" fmla="*/ 36 h 128"/>
                  <a:gd name="T74" fmla="*/ 88 w 96"/>
                  <a:gd name="T75" fmla="*/ 76 h 128"/>
                  <a:gd name="T76" fmla="*/ 88 w 96"/>
                  <a:gd name="T77" fmla="*/ 80 h 128"/>
                  <a:gd name="T78" fmla="*/ 88 w 96"/>
                  <a:gd name="T79" fmla="*/ 88 h 128"/>
                  <a:gd name="T80" fmla="*/ 88 w 96"/>
                  <a:gd name="T81" fmla="*/ 92 h 128"/>
                  <a:gd name="T82" fmla="*/ 60 w 96"/>
                  <a:gd name="T83" fmla="*/ 120 h 128"/>
                  <a:gd name="T84" fmla="*/ 36 w 96"/>
                  <a:gd name="T85" fmla="*/ 120 h 128"/>
                  <a:gd name="T86" fmla="*/ 8 w 96"/>
                  <a:gd name="T87" fmla="*/ 92 h 128"/>
                  <a:gd name="T88" fmla="*/ 8 w 96"/>
                  <a:gd name="T89" fmla="*/ 88 h 128"/>
                  <a:gd name="T90" fmla="*/ 8 w 96"/>
                  <a:gd name="T91" fmla="*/ 80 h 128"/>
                  <a:gd name="T92" fmla="*/ 8 w 96"/>
                  <a:gd name="T93" fmla="*/ 76 h 128"/>
                  <a:gd name="T94" fmla="*/ 8 w 96"/>
                  <a:gd name="T95" fmla="*/ 64 h 128"/>
                  <a:gd name="T96" fmla="*/ 12 w 96"/>
                  <a:gd name="T97" fmla="*/ 60 h 128"/>
                  <a:gd name="T98" fmla="*/ 20 w 96"/>
                  <a:gd name="T99" fmla="*/ 60 h 128"/>
                  <a:gd name="T100" fmla="*/ 76 w 96"/>
                  <a:gd name="T101" fmla="*/ 60 h 128"/>
                  <a:gd name="T102" fmla="*/ 84 w 96"/>
                  <a:gd name="T103" fmla="*/ 60 h 128"/>
                  <a:gd name="T104" fmla="*/ 88 w 96"/>
                  <a:gd name="T105" fmla="*/ 64 h 128"/>
                  <a:gd name="T106" fmla="*/ 88 w 96"/>
                  <a:gd name="T107" fmla="*/ 7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96" h="128">
                    <a:moveTo>
                      <a:pt x="84" y="52"/>
                    </a:moveTo>
                    <a:cubicBezTo>
                      <a:pt x="84" y="36"/>
                      <a:pt x="84" y="36"/>
                      <a:pt x="84" y="36"/>
                    </a:cubicBezTo>
                    <a:cubicBezTo>
                      <a:pt x="84" y="16"/>
                      <a:pt x="68" y="0"/>
                      <a:pt x="48" y="0"/>
                    </a:cubicBezTo>
                    <a:cubicBezTo>
                      <a:pt x="28" y="0"/>
                      <a:pt x="12" y="16"/>
                      <a:pt x="12" y="36"/>
                    </a:cubicBezTo>
                    <a:cubicBezTo>
                      <a:pt x="12" y="52"/>
                      <a:pt x="12" y="52"/>
                      <a:pt x="12" y="52"/>
                    </a:cubicBezTo>
                    <a:cubicBezTo>
                      <a:pt x="5" y="52"/>
                      <a:pt x="0" y="57"/>
                      <a:pt x="0" y="64"/>
                    </a:cubicBezTo>
                    <a:cubicBezTo>
                      <a:pt x="0" y="76"/>
                      <a:pt x="0" y="76"/>
                      <a:pt x="0" y="76"/>
                    </a:cubicBezTo>
                    <a:cubicBezTo>
                      <a:pt x="0" y="80"/>
                      <a:pt x="0" y="80"/>
                      <a:pt x="0" y="80"/>
                    </a:cubicBezTo>
                    <a:cubicBezTo>
                      <a:pt x="0" y="88"/>
                      <a:pt x="0" y="88"/>
                      <a:pt x="0" y="88"/>
                    </a:cubicBezTo>
                    <a:cubicBezTo>
                      <a:pt x="0" y="92"/>
                      <a:pt x="0" y="92"/>
                      <a:pt x="0" y="92"/>
                    </a:cubicBezTo>
                    <a:cubicBezTo>
                      <a:pt x="0" y="112"/>
                      <a:pt x="16" y="128"/>
                      <a:pt x="36" y="128"/>
                    </a:cubicBezTo>
                    <a:cubicBezTo>
                      <a:pt x="60" y="128"/>
                      <a:pt x="60" y="128"/>
                      <a:pt x="60" y="128"/>
                    </a:cubicBezTo>
                    <a:cubicBezTo>
                      <a:pt x="80" y="128"/>
                      <a:pt x="96" y="112"/>
                      <a:pt x="96" y="92"/>
                    </a:cubicBezTo>
                    <a:cubicBezTo>
                      <a:pt x="96" y="88"/>
                      <a:pt x="96" y="88"/>
                      <a:pt x="96" y="88"/>
                    </a:cubicBezTo>
                    <a:cubicBezTo>
                      <a:pt x="96" y="80"/>
                      <a:pt x="96" y="80"/>
                      <a:pt x="96" y="80"/>
                    </a:cubicBezTo>
                    <a:cubicBezTo>
                      <a:pt x="96" y="76"/>
                      <a:pt x="96" y="76"/>
                      <a:pt x="96" y="76"/>
                    </a:cubicBezTo>
                    <a:cubicBezTo>
                      <a:pt x="96" y="64"/>
                      <a:pt x="96" y="64"/>
                      <a:pt x="96" y="64"/>
                    </a:cubicBezTo>
                    <a:cubicBezTo>
                      <a:pt x="96" y="57"/>
                      <a:pt x="91" y="52"/>
                      <a:pt x="84" y="52"/>
                    </a:cubicBezTo>
                    <a:close/>
                    <a:moveTo>
                      <a:pt x="20" y="36"/>
                    </a:moveTo>
                    <a:cubicBezTo>
                      <a:pt x="20" y="21"/>
                      <a:pt x="33" y="8"/>
                      <a:pt x="48" y="8"/>
                    </a:cubicBezTo>
                    <a:cubicBezTo>
                      <a:pt x="63" y="8"/>
                      <a:pt x="76" y="21"/>
                      <a:pt x="76" y="36"/>
                    </a:cubicBezTo>
                    <a:cubicBezTo>
                      <a:pt x="76" y="52"/>
                      <a:pt x="76" y="52"/>
                      <a:pt x="76" y="52"/>
                    </a:cubicBezTo>
                    <a:cubicBezTo>
                      <a:pt x="68" y="52"/>
                      <a:pt x="68" y="52"/>
                      <a:pt x="68" y="52"/>
                    </a:cubicBezTo>
                    <a:cubicBezTo>
                      <a:pt x="68" y="36"/>
                      <a:pt x="68" y="36"/>
                      <a:pt x="68" y="36"/>
                    </a:cubicBezTo>
                    <a:cubicBezTo>
                      <a:pt x="68" y="25"/>
                      <a:pt x="59" y="16"/>
                      <a:pt x="48" y="16"/>
                    </a:cubicBezTo>
                    <a:cubicBezTo>
                      <a:pt x="37" y="16"/>
                      <a:pt x="28" y="25"/>
                      <a:pt x="28" y="36"/>
                    </a:cubicBezTo>
                    <a:cubicBezTo>
                      <a:pt x="28" y="52"/>
                      <a:pt x="28" y="52"/>
                      <a:pt x="28" y="52"/>
                    </a:cubicBezTo>
                    <a:cubicBezTo>
                      <a:pt x="20" y="52"/>
                      <a:pt x="20" y="52"/>
                      <a:pt x="20" y="52"/>
                    </a:cubicBezTo>
                    <a:lnTo>
                      <a:pt x="20" y="36"/>
                    </a:lnTo>
                    <a:close/>
                    <a:moveTo>
                      <a:pt x="64" y="36"/>
                    </a:moveTo>
                    <a:cubicBezTo>
                      <a:pt x="64" y="36"/>
                      <a:pt x="64" y="36"/>
                      <a:pt x="64" y="36"/>
                    </a:cubicBezTo>
                    <a:cubicBezTo>
                      <a:pt x="64" y="52"/>
                      <a:pt x="64" y="52"/>
                      <a:pt x="64" y="52"/>
                    </a:cubicBezTo>
                    <a:cubicBezTo>
                      <a:pt x="32" y="52"/>
                      <a:pt x="32" y="52"/>
                      <a:pt x="32" y="52"/>
                    </a:cubicBezTo>
                    <a:cubicBezTo>
                      <a:pt x="32" y="36"/>
                      <a:pt x="32" y="36"/>
                      <a:pt x="32" y="36"/>
                    </a:cubicBezTo>
                    <a:cubicBezTo>
                      <a:pt x="32" y="36"/>
                      <a:pt x="32" y="36"/>
                      <a:pt x="32" y="36"/>
                    </a:cubicBezTo>
                    <a:cubicBezTo>
                      <a:pt x="32" y="27"/>
                      <a:pt x="39" y="20"/>
                      <a:pt x="48" y="20"/>
                    </a:cubicBezTo>
                    <a:cubicBezTo>
                      <a:pt x="57" y="20"/>
                      <a:pt x="64" y="27"/>
                      <a:pt x="64" y="36"/>
                    </a:cubicBezTo>
                    <a:close/>
                    <a:moveTo>
                      <a:pt x="88" y="76"/>
                    </a:moveTo>
                    <a:cubicBezTo>
                      <a:pt x="88" y="80"/>
                      <a:pt x="88" y="80"/>
                      <a:pt x="88" y="80"/>
                    </a:cubicBezTo>
                    <a:cubicBezTo>
                      <a:pt x="88" y="88"/>
                      <a:pt x="88" y="88"/>
                      <a:pt x="88" y="88"/>
                    </a:cubicBezTo>
                    <a:cubicBezTo>
                      <a:pt x="88" y="92"/>
                      <a:pt x="88" y="92"/>
                      <a:pt x="88" y="92"/>
                    </a:cubicBezTo>
                    <a:cubicBezTo>
                      <a:pt x="88" y="107"/>
                      <a:pt x="75" y="120"/>
                      <a:pt x="60" y="120"/>
                    </a:cubicBezTo>
                    <a:cubicBezTo>
                      <a:pt x="36" y="120"/>
                      <a:pt x="36" y="120"/>
                      <a:pt x="36" y="120"/>
                    </a:cubicBezTo>
                    <a:cubicBezTo>
                      <a:pt x="21" y="120"/>
                      <a:pt x="8" y="107"/>
                      <a:pt x="8" y="92"/>
                    </a:cubicBezTo>
                    <a:cubicBezTo>
                      <a:pt x="8" y="88"/>
                      <a:pt x="8" y="88"/>
                      <a:pt x="8" y="88"/>
                    </a:cubicBezTo>
                    <a:cubicBezTo>
                      <a:pt x="8" y="80"/>
                      <a:pt x="8" y="80"/>
                      <a:pt x="8" y="80"/>
                    </a:cubicBezTo>
                    <a:cubicBezTo>
                      <a:pt x="8" y="76"/>
                      <a:pt x="8" y="76"/>
                      <a:pt x="8" y="76"/>
                    </a:cubicBezTo>
                    <a:cubicBezTo>
                      <a:pt x="8" y="64"/>
                      <a:pt x="8" y="64"/>
                      <a:pt x="8" y="64"/>
                    </a:cubicBezTo>
                    <a:cubicBezTo>
                      <a:pt x="8" y="62"/>
                      <a:pt x="10" y="60"/>
                      <a:pt x="12" y="60"/>
                    </a:cubicBezTo>
                    <a:cubicBezTo>
                      <a:pt x="15" y="60"/>
                      <a:pt x="17" y="60"/>
                      <a:pt x="20" y="60"/>
                    </a:cubicBezTo>
                    <a:cubicBezTo>
                      <a:pt x="76" y="60"/>
                      <a:pt x="76" y="60"/>
                      <a:pt x="76" y="60"/>
                    </a:cubicBezTo>
                    <a:cubicBezTo>
                      <a:pt x="79" y="60"/>
                      <a:pt x="81" y="60"/>
                      <a:pt x="84" y="60"/>
                    </a:cubicBezTo>
                    <a:cubicBezTo>
                      <a:pt x="86" y="60"/>
                      <a:pt x="88" y="62"/>
                      <a:pt x="88" y="64"/>
                    </a:cubicBezTo>
                    <a:lnTo>
                      <a:pt x="88" y="7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66" name="Freeform 60"/>
              <p:cNvSpPr/>
              <p:nvPr/>
            </p:nvSpPr>
            <p:spPr bwMode="auto">
              <a:xfrm>
                <a:off x="158750" y="288925"/>
                <a:ext cx="61913" cy="92075"/>
              </a:xfrm>
              <a:custGeom>
                <a:avLst/>
                <a:gdLst>
                  <a:gd name="T0" fmla="*/ 8 w 16"/>
                  <a:gd name="T1" fmla="*/ 0 h 24"/>
                  <a:gd name="T2" fmla="*/ 0 w 16"/>
                  <a:gd name="T3" fmla="*/ 8 h 24"/>
                  <a:gd name="T4" fmla="*/ 3 w 16"/>
                  <a:gd name="T5" fmla="*/ 19 h 24"/>
                  <a:gd name="T6" fmla="*/ 8 w 16"/>
                  <a:gd name="T7" fmla="*/ 24 h 24"/>
                  <a:gd name="T8" fmla="*/ 13 w 16"/>
                  <a:gd name="T9" fmla="*/ 19 h 24"/>
                  <a:gd name="T10" fmla="*/ 16 w 16"/>
                  <a:gd name="T11" fmla="*/ 8 h 24"/>
                  <a:gd name="T12" fmla="*/ 8 w 16"/>
                  <a:gd name="T13" fmla="*/ 0 h 24"/>
                </a:gdLst>
                <a:ahLst/>
                <a:cxnLst>
                  <a:cxn ang="0">
                    <a:pos x="T0" y="T1"/>
                  </a:cxn>
                  <a:cxn ang="0">
                    <a:pos x="T2" y="T3"/>
                  </a:cxn>
                  <a:cxn ang="0">
                    <a:pos x="T4" y="T5"/>
                  </a:cxn>
                  <a:cxn ang="0">
                    <a:pos x="T6" y="T7"/>
                  </a:cxn>
                  <a:cxn ang="0">
                    <a:pos x="T8" y="T9"/>
                  </a:cxn>
                  <a:cxn ang="0">
                    <a:pos x="T10" y="T11"/>
                  </a:cxn>
                  <a:cxn ang="0">
                    <a:pos x="T12" y="T13"/>
                  </a:cxn>
                </a:cxnLst>
                <a:rect l="0" t="0" r="r" b="b"/>
                <a:pathLst>
                  <a:path w="16" h="24">
                    <a:moveTo>
                      <a:pt x="8" y="0"/>
                    </a:moveTo>
                    <a:cubicBezTo>
                      <a:pt x="4" y="0"/>
                      <a:pt x="0" y="4"/>
                      <a:pt x="0" y="8"/>
                    </a:cubicBezTo>
                    <a:cubicBezTo>
                      <a:pt x="0" y="10"/>
                      <a:pt x="1" y="15"/>
                      <a:pt x="3" y="19"/>
                    </a:cubicBezTo>
                    <a:cubicBezTo>
                      <a:pt x="4" y="22"/>
                      <a:pt x="5" y="24"/>
                      <a:pt x="8" y="24"/>
                    </a:cubicBezTo>
                    <a:cubicBezTo>
                      <a:pt x="11" y="24"/>
                      <a:pt x="12" y="22"/>
                      <a:pt x="13" y="19"/>
                    </a:cubicBezTo>
                    <a:cubicBezTo>
                      <a:pt x="15" y="15"/>
                      <a:pt x="16" y="10"/>
                      <a:pt x="16" y="8"/>
                    </a:cubicBezTo>
                    <a:cubicBezTo>
                      <a:pt x="16" y="4"/>
                      <a:pt x="12" y="0"/>
                      <a:pt x="8" y="0"/>
                    </a:cubicBez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grpSp>
      </p:grpSp>
      <p:sp>
        <p:nvSpPr>
          <p:cNvPr id="120855"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Bullet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Flowchart</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0856"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 name="Oval 68"/>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childTnLst>
                          </p:cTn>
                        </p:par>
                        <p:par>
                          <p:cTn id="12" fill="hold">
                            <p:stCondLst>
                              <p:cond delay="1000"/>
                            </p:stCondLst>
                            <p:childTnLst>
                              <p:par>
                                <p:cTn id="13" presetID="16" presetClass="entr" presetSubtype="37"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barn(outVertical)">
                                      <p:cBhvr>
                                        <p:cTn id="15" dur="500"/>
                                        <p:tgtEl>
                                          <p:spTgt spid="7"/>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fade">
                                      <p:cBhvr>
                                        <p:cTn id="19" dur="500"/>
                                        <p:tgtEl>
                                          <p:spTgt spid="1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6" presetClass="entr" presetSubtype="37"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3000"/>
                            </p:stCondLst>
                            <p:childTnLst>
                              <p:par>
                                <p:cTn id="29" presetID="10" presetClass="entr" presetSubtype="0" fill="hold" grpId="0" nodeType="afterEffect">
                                  <p:stCondLst>
                                    <p:cond delay="0"/>
                                  </p:stCondLst>
                                  <p:childTnLst>
                                    <p:set>
                                      <p:cBhvr>
                                        <p:cTn id="30" dur="1" fill="hold">
                                          <p:stCondLst>
                                            <p:cond delay="0"/>
                                          </p:stCondLst>
                                        </p:cTn>
                                        <p:tgtEl>
                                          <p:spTgt spid="34"/>
                                        </p:tgtEl>
                                        <p:attrNameLst>
                                          <p:attrName>style.visibility</p:attrName>
                                        </p:attrNameLst>
                                      </p:cBhvr>
                                      <p:to>
                                        <p:strVal val="visible"/>
                                      </p:to>
                                    </p:set>
                                    <p:animEffect transition="in" filter="fade">
                                      <p:cBhvr>
                                        <p:cTn id="31" dur="500"/>
                                        <p:tgtEl>
                                          <p:spTgt spid="34"/>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35"/>
                                        </p:tgtEl>
                                        <p:attrNameLst>
                                          <p:attrName>style.visibility</p:attrName>
                                        </p:attrNameLst>
                                      </p:cBhvr>
                                      <p:to>
                                        <p:strVal val="visible"/>
                                      </p:to>
                                    </p:set>
                                    <p:animEffect transition="in" filter="fade">
                                      <p:cBhvr>
                                        <p:cTn id="35" dur="500"/>
                                        <p:tgtEl>
                                          <p:spTgt spid="35"/>
                                        </p:tgtEl>
                                      </p:cBhvr>
                                    </p:animEffect>
                                  </p:childTnLst>
                                </p:cTn>
                              </p:par>
                            </p:childTnLst>
                          </p:cTn>
                        </p:par>
                        <p:par>
                          <p:cTn id="36" fill="hold">
                            <p:stCondLst>
                              <p:cond delay="4000"/>
                            </p:stCondLst>
                            <p:childTnLst>
                              <p:par>
                                <p:cTn id="37" presetID="16" presetClass="entr" presetSubtype="37" fill="hold"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barn(outVertical)">
                                      <p:cBhvr>
                                        <p:cTn id="39" dur="500"/>
                                        <p:tgtEl>
                                          <p:spTgt spid="10"/>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41"/>
                                        </p:tgtEl>
                                        <p:attrNameLst>
                                          <p:attrName>style.visibility</p:attrName>
                                        </p:attrNameLst>
                                      </p:cBhvr>
                                      <p:to>
                                        <p:strVal val="visible"/>
                                      </p:to>
                                    </p:set>
                                    <p:animEffect transition="in" filter="fade">
                                      <p:cBhvr>
                                        <p:cTn id="47" dur="500"/>
                                        <p:tgtEl>
                                          <p:spTgt spid="41"/>
                                        </p:tgtEl>
                                      </p:cBhvr>
                                    </p:animEffect>
                                  </p:childTnLst>
                                </p:cTn>
                              </p:par>
                            </p:childTnLst>
                          </p:cTn>
                        </p:par>
                        <p:par>
                          <p:cTn id="48" fill="hold">
                            <p:stCondLst>
                              <p:cond delay="5500"/>
                            </p:stCondLst>
                            <p:childTnLst>
                              <p:par>
                                <p:cTn id="49" presetID="22" presetClass="entr" presetSubtype="8" fill="hold" nodeType="after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left)">
                                      <p:cBhvr>
                                        <p:cTn id="51" dur="500"/>
                                        <p:tgtEl>
                                          <p:spTgt spid="12"/>
                                        </p:tgtEl>
                                      </p:cBhvr>
                                    </p:animEffect>
                                  </p:childTnLst>
                                </p:cTn>
                              </p:par>
                              <p:par>
                                <p:cTn id="52" presetID="22" presetClass="entr" presetSubtype="8" fill="hold" nodeType="withEffect">
                                  <p:stCondLst>
                                    <p:cond delay="0"/>
                                  </p:stCondLst>
                                  <p:childTnLst>
                                    <p:set>
                                      <p:cBhvr>
                                        <p:cTn id="53" dur="1" fill="hold">
                                          <p:stCondLst>
                                            <p:cond delay="0"/>
                                          </p:stCondLst>
                                        </p:cTn>
                                        <p:tgtEl>
                                          <p:spTgt spid="13"/>
                                        </p:tgtEl>
                                        <p:attrNameLst>
                                          <p:attrName>style.visibility</p:attrName>
                                        </p:attrNameLst>
                                      </p:cBhvr>
                                      <p:to>
                                        <p:strVal val="visible"/>
                                      </p:to>
                                    </p:set>
                                    <p:animEffect transition="in" filter="wipe(left)">
                                      <p:cBhvr>
                                        <p:cTn id="54" dur="500"/>
                                        <p:tgtEl>
                                          <p:spTgt spid="13"/>
                                        </p:tgtEl>
                                      </p:cBhvr>
                                    </p:animEffect>
                                  </p:childTnLst>
                                </p:cTn>
                              </p:par>
                              <p:par>
                                <p:cTn id="55" presetID="16" presetClass="entr" presetSubtype="37" fill="hold" nodeType="with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barn(outVertical)">
                                      <p:cBhvr>
                                        <p:cTn id="57" dur="500"/>
                                        <p:tgtEl>
                                          <p:spTgt spid="11"/>
                                        </p:tgtEl>
                                      </p:cBhvr>
                                    </p:animEffect>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3"/>
                                        </p:tgtEl>
                                        <p:attrNameLst>
                                          <p:attrName>style.visibility</p:attrName>
                                        </p:attrNameLst>
                                      </p:cBhvr>
                                      <p:to>
                                        <p:strVal val="visible"/>
                                      </p:to>
                                    </p:set>
                                    <p:animEffect transition="in" filter="fade">
                                      <p:cBhvr>
                                        <p:cTn id="61" dur="500"/>
                                        <p:tgtEl>
                                          <p:spTgt spid="3"/>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4"/>
                                        </p:tgtEl>
                                        <p:attrNameLst>
                                          <p:attrName>style.visibility</p:attrName>
                                        </p:attrNameLst>
                                      </p:cBhvr>
                                      <p:to>
                                        <p:strVal val="visible"/>
                                      </p:to>
                                    </p:set>
                                    <p:animEffect transition="in" filter="fade">
                                      <p:cBhvr>
                                        <p:cTn id="64" dur="500"/>
                                        <p:tgtEl>
                                          <p:spTgt spid="4"/>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51"/>
                                        </p:tgtEl>
                                        <p:attrNameLst>
                                          <p:attrName>style.visibility</p:attrName>
                                        </p:attrNameLst>
                                      </p:cBhvr>
                                      <p:to>
                                        <p:strVal val="visible"/>
                                      </p:to>
                                    </p:set>
                                    <p:animEffect transition="in" filter="fade">
                                      <p:cBhvr>
                                        <p:cTn id="67" dur="500"/>
                                        <p:tgtEl>
                                          <p:spTgt spid="51"/>
                                        </p:tgtEl>
                                      </p:cBhvr>
                                    </p:animEffect>
                                  </p:childTnLst>
                                </p:cTn>
                              </p:par>
                            </p:childTnLst>
                          </p:cTn>
                        </p:par>
                        <p:par>
                          <p:cTn id="68" fill="hold">
                            <p:stCondLst>
                              <p:cond delay="6500"/>
                            </p:stCondLst>
                            <p:childTnLst>
                              <p:par>
                                <p:cTn id="69" presetID="10" presetClass="entr" presetSubtype="0" fill="hold" nodeType="afterEffect">
                                  <p:stCondLst>
                                    <p:cond delay="0"/>
                                  </p:stCondLst>
                                  <p:childTnLst>
                                    <p:set>
                                      <p:cBhvr>
                                        <p:cTn id="70" dur="1" fill="hold">
                                          <p:stCondLst>
                                            <p:cond delay="0"/>
                                          </p:stCondLst>
                                        </p:cTn>
                                        <p:tgtEl>
                                          <p:spTgt spid="62"/>
                                        </p:tgtEl>
                                        <p:attrNameLst>
                                          <p:attrName>style.visibility</p:attrName>
                                        </p:attrNameLst>
                                      </p:cBhvr>
                                      <p:to>
                                        <p:strVal val="visible"/>
                                      </p:to>
                                    </p:set>
                                    <p:animEffect transition="in" filter="fade">
                                      <p:cBhvr>
                                        <p:cTn id="71" dur="500"/>
                                        <p:tgtEl>
                                          <p:spTgt spid="62"/>
                                        </p:tgtEl>
                                      </p:cBhvr>
                                    </p:animEffect>
                                  </p:childTnLst>
                                </p:cTn>
                              </p:par>
                              <p:par>
                                <p:cTn id="72" presetID="10" presetClass="entr" presetSubtype="0" fill="hold" nodeType="withEffect">
                                  <p:stCondLst>
                                    <p:cond delay="0"/>
                                  </p:stCondLst>
                                  <p:childTnLst>
                                    <p:set>
                                      <p:cBhvr>
                                        <p:cTn id="73" dur="1" fill="hold">
                                          <p:stCondLst>
                                            <p:cond delay="0"/>
                                          </p:stCondLst>
                                        </p:cTn>
                                        <p:tgtEl>
                                          <p:spTgt spid="57"/>
                                        </p:tgtEl>
                                        <p:attrNameLst>
                                          <p:attrName>style.visibility</p:attrName>
                                        </p:attrNameLst>
                                      </p:cBhvr>
                                      <p:to>
                                        <p:strVal val="visible"/>
                                      </p:to>
                                    </p:set>
                                    <p:animEffect transition="in" filter="fade">
                                      <p:cBhvr>
                                        <p:cTn id="74" dur="500"/>
                                        <p:tgtEl>
                                          <p:spTgt spid="57"/>
                                        </p:tgtEl>
                                      </p:cBhvr>
                                    </p:animEffect>
                                  </p:childTnLst>
                                </p:cTn>
                              </p:par>
                              <p:par>
                                <p:cTn id="75" presetID="10" presetClass="entr" presetSubtype="0" fill="hold" nodeType="withEffect">
                                  <p:stCondLst>
                                    <p:cond delay="0"/>
                                  </p:stCondLst>
                                  <p:childTnLst>
                                    <p:set>
                                      <p:cBhvr>
                                        <p:cTn id="76" dur="1" fill="hold">
                                          <p:stCondLst>
                                            <p:cond delay="0"/>
                                          </p:stCondLst>
                                        </p:cTn>
                                        <p:tgtEl>
                                          <p:spTgt spid="52"/>
                                        </p:tgtEl>
                                        <p:attrNameLst>
                                          <p:attrName>style.visibility</p:attrName>
                                        </p:attrNameLst>
                                      </p:cBhvr>
                                      <p:to>
                                        <p:strVal val="visible"/>
                                      </p:to>
                                    </p:set>
                                    <p:animEffect transition="in" filter="fade">
                                      <p:cBhvr>
                                        <p:cTn id="77" dur="500"/>
                                        <p:tgtEl>
                                          <p:spTgt spid="52"/>
                                        </p:tgtEl>
                                      </p:cBhvr>
                                    </p:animEffect>
                                  </p:childTnLst>
                                </p:cTn>
                              </p:par>
                            </p:childTnLst>
                          </p:cTn>
                        </p:par>
                        <p:par>
                          <p:cTn id="78" fill="hold">
                            <p:stCondLst>
                              <p:cond delay="7000"/>
                            </p:stCondLst>
                            <p:childTnLst>
                              <p:par>
                                <p:cTn id="79" presetID="10" presetClass="entr" presetSubtype="0" fill="hold" grpId="0" nodeType="afterEffect">
                                  <p:stCondLst>
                                    <p:cond delay="0"/>
                                  </p:stCondLst>
                                  <p:childTnLst>
                                    <p:set>
                                      <p:cBhvr>
                                        <p:cTn id="80" dur="1" fill="hold">
                                          <p:stCondLst>
                                            <p:cond delay="0"/>
                                          </p:stCondLst>
                                        </p:cTn>
                                        <p:tgtEl>
                                          <p:spTgt spid="6"/>
                                        </p:tgtEl>
                                        <p:attrNameLst>
                                          <p:attrName>style.visibility</p:attrName>
                                        </p:attrNameLst>
                                      </p:cBhvr>
                                      <p:to>
                                        <p:strVal val="visible"/>
                                      </p:to>
                                    </p:set>
                                    <p:animEffect transition="in" filter="fade">
                                      <p:cBhvr>
                                        <p:cTn id="8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p:bldP spid="9" grpId="0" animBg="1"/>
      <p:bldP spid="17" grpId="0" animBg="1"/>
      <p:bldP spid="34" grpId="0" animBg="1"/>
      <p:bldP spid="5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图片占位符 6"/>
          <p:cNvPicPr>
            <a:picLocks noGrp="1" noChangeAspect="1"/>
          </p:cNvPicPr>
          <p:nvPr>
            <p:ph type="pic" sz="quarter" idx="11"/>
          </p:nvPr>
        </p:nvPicPr>
        <p:blipFill rotWithShape="1">
          <a:blip r:embed="rId1" cstate="screen"/>
          <a:srcRect/>
          <a:stretch>
            <a:fillRect/>
          </a:stretch>
        </p:blipFill>
        <p:spPr>
          <a:xfrm>
            <a:off x="0" y="1913629"/>
            <a:ext cx="12192000" cy="3030742"/>
          </a:xfrm>
        </p:spPr>
      </p:pic>
      <p:sp>
        <p:nvSpPr>
          <p:cNvPr id="16" name="Shape 42"/>
          <p:cNvSpPr/>
          <p:nvPr/>
        </p:nvSpPr>
        <p:spPr>
          <a:xfrm>
            <a:off x="0" y="1912938"/>
            <a:ext cx="12192000" cy="3032125"/>
          </a:xfrm>
          <a:prstGeom prst="rect">
            <a:avLst/>
          </a:prstGeom>
          <a:solidFill>
            <a:schemeClr val="bg1">
              <a:lumMod val="10000"/>
              <a:alpha val="71000"/>
            </a:schemeClr>
          </a:solidFill>
          <a:ln w="12700">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51203"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445469"/>
                </a:solidFill>
                <a:latin typeface="Arial" panose="020B0604020202020204"/>
                <a:cs typeface="+mn-ea"/>
                <a:sym typeface="+mn-lt"/>
              </a:rPr>
              <a:t>Your Title Here</a:t>
            </a:r>
            <a:endParaRPr lang="en-US" altLang="zh-CN" sz="4000" dirty="0">
              <a:solidFill>
                <a:srgbClr val="445469"/>
              </a:solidFill>
              <a:latin typeface="Arial" panose="020B0604020202020204"/>
              <a:ea typeface="微软雅黑"/>
              <a:cs typeface="+mn-ea"/>
              <a:sym typeface="+mn-lt"/>
            </a:endParaRPr>
          </a:p>
        </p:txBody>
      </p:sp>
      <p:sp>
        <p:nvSpPr>
          <p:cNvPr id="21" name="Oval 20"/>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TextBox 23"/>
          <p:cNvSpPr txBox="1">
            <a:spLocks noChangeArrowheads="1"/>
          </p:cNvSpPr>
          <p:nvPr/>
        </p:nvSpPr>
        <p:spPr bwMode="auto">
          <a:xfrm>
            <a:off x="609600" y="5064125"/>
            <a:ext cx="109728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200000"/>
              </a:lnSpc>
              <a:spcBef>
                <a:spcPct val="0"/>
              </a:spcBef>
              <a:spcAft>
                <a:spcPct val="0"/>
              </a:spcAft>
              <a:buClrTx/>
              <a:buSzTx/>
              <a:buFontTx/>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hopping carts are abandoned right before the transaction its completed. Suitable for all categories</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 business and personal presentation</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200000"/>
              </a:lnSpc>
              <a:spcBef>
                <a:spcPct val="0"/>
              </a:spcBef>
              <a:spcAft>
                <a:spcPct val="0"/>
              </a:spcAft>
              <a:buClrTx/>
              <a:buSzTx/>
              <a:buFontTx/>
              <a:buNone/>
              <a:defRPr/>
            </a:pP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all categories</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r>
              <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For every 6 emails received, we get 3 Phone calls. </a:t>
            </a: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a:p>
            <a:pPr marL="0" marR="0" lvl="0" indent="0" algn="ctr" defTabSz="914400" rtl="0" eaLnBrk="1" fontAlgn="base" latinLnBrk="0" hangingPunct="1">
              <a:lnSpc>
                <a:spcPct val="200000"/>
              </a:lnSpc>
              <a:spcBef>
                <a:spcPct val="0"/>
              </a:spcBef>
              <a:spcAft>
                <a:spcPct val="0"/>
              </a:spcAft>
              <a:buClrTx/>
              <a:buSzTx/>
              <a:buFontTx/>
              <a:buNone/>
              <a:defRPr/>
            </a:pPr>
            <a:endParaRPr kumimoji="0" lang="id-ID"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8" name="Arc 27"/>
          <p:cNvSpPr/>
          <p:nvPr/>
        </p:nvSpPr>
        <p:spPr>
          <a:xfrm>
            <a:off x="915988" y="2525713"/>
            <a:ext cx="1808162" cy="1806575"/>
          </a:xfrm>
          <a:prstGeom prst="arc">
            <a:avLst>
              <a:gd name="adj1" fmla="val 16200000"/>
              <a:gd name="adj2" fmla="val 12843347"/>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9" name="Arc 28"/>
          <p:cNvSpPr/>
          <p:nvPr/>
        </p:nvSpPr>
        <p:spPr>
          <a:xfrm>
            <a:off x="3767138" y="2525713"/>
            <a:ext cx="1806575" cy="1806575"/>
          </a:xfrm>
          <a:prstGeom prst="arc">
            <a:avLst>
              <a:gd name="adj1" fmla="val 16200000"/>
              <a:gd name="adj2" fmla="val 6891596"/>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Arc 29"/>
          <p:cNvSpPr/>
          <p:nvPr/>
        </p:nvSpPr>
        <p:spPr>
          <a:xfrm>
            <a:off x="6618288" y="2525713"/>
            <a:ext cx="1806575" cy="1806575"/>
          </a:xfrm>
          <a:prstGeom prst="arc">
            <a:avLst>
              <a:gd name="adj1" fmla="val 16200000"/>
              <a:gd name="adj2" fmla="val 13642281"/>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Arc 32"/>
          <p:cNvSpPr/>
          <p:nvPr/>
        </p:nvSpPr>
        <p:spPr>
          <a:xfrm>
            <a:off x="9467850" y="2525713"/>
            <a:ext cx="1808163" cy="1806575"/>
          </a:xfrm>
          <a:prstGeom prst="arc">
            <a:avLst>
              <a:gd name="adj1" fmla="val 16200000"/>
              <a:gd name="adj2" fmla="val 10847328"/>
            </a:avLst>
          </a:prstGeom>
          <a:ln w="12700">
            <a:solidFill>
              <a:schemeClr val="bg1"/>
            </a:solidFill>
          </a:ln>
        </p:spPr>
        <p:style>
          <a:lnRef idx="1">
            <a:schemeClr val="accent1"/>
          </a:lnRef>
          <a:fillRef idx="0">
            <a:schemeClr val="accent1"/>
          </a:fillRef>
          <a:effectRef idx="0">
            <a:schemeClr val="accent1"/>
          </a:effectRef>
          <a:fontRef idx="minor">
            <a:schemeClr val="tx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5" name="Freeform 15"/>
          <p:cNvSpPr>
            <a:spLocks noEditPoints="1"/>
          </p:cNvSpPr>
          <p:nvPr/>
        </p:nvSpPr>
        <p:spPr bwMode="auto">
          <a:xfrm>
            <a:off x="1535113" y="3143250"/>
            <a:ext cx="569912" cy="571500"/>
          </a:xfrm>
          <a:custGeom>
            <a:avLst/>
            <a:gdLst>
              <a:gd name="T0" fmla="*/ 0 w 176"/>
              <a:gd name="T1" fmla="*/ 88 h 176"/>
              <a:gd name="T2" fmla="*/ 176 w 176"/>
              <a:gd name="T3" fmla="*/ 88 h 176"/>
              <a:gd name="T4" fmla="*/ 64 w 176"/>
              <a:gd name="T5" fmla="*/ 12 h 176"/>
              <a:gd name="T6" fmla="*/ 59 w 176"/>
              <a:gd name="T7" fmla="*/ 18 h 176"/>
              <a:gd name="T8" fmla="*/ 50 w 176"/>
              <a:gd name="T9" fmla="*/ 34 h 176"/>
              <a:gd name="T10" fmla="*/ 36 w 176"/>
              <a:gd name="T11" fmla="*/ 27 h 176"/>
              <a:gd name="T12" fmla="*/ 31 w 176"/>
              <a:gd name="T13" fmla="*/ 32 h 176"/>
              <a:gd name="T14" fmla="*/ 46 w 176"/>
              <a:gd name="T15" fmla="*/ 44 h 176"/>
              <a:gd name="T16" fmla="*/ 42 w 176"/>
              <a:gd name="T17" fmla="*/ 66 h 176"/>
              <a:gd name="T18" fmla="*/ 40 w 176"/>
              <a:gd name="T19" fmla="*/ 77 h 176"/>
              <a:gd name="T20" fmla="*/ 8 w 176"/>
              <a:gd name="T21" fmla="*/ 84 h 176"/>
              <a:gd name="T22" fmla="*/ 8 w 176"/>
              <a:gd name="T23" fmla="*/ 92 h 176"/>
              <a:gd name="T24" fmla="*/ 40 w 176"/>
              <a:gd name="T25" fmla="*/ 99 h 176"/>
              <a:gd name="T26" fmla="*/ 42 w 176"/>
              <a:gd name="T27" fmla="*/ 110 h 176"/>
              <a:gd name="T28" fmla="*/ 46 w 176"/>
              <a:gd name="T29" fmla="*/ 132 h 176"/>
              <a:gd name="T30" fmla="*/ 31 w 176"/>
              <a:gd name="T31" fmla="*/ 144 h 176"/>
              <a:gd name="T32" fmla="*/ 36 w 176"/>
              <a:gd name="T33" fmla="*/ 149 h 176"/>
              <a:gd name="T34" fmla="*/ 50 w 176"/>
              <a:gd name="T35" fmla="*/ 142 h 176"/>
              <a:gd name="T36" fmla="*/ 59 w 176"/>
              <a:gd name="T37" fmla="*/ 158 h 176"/>
              <a:gd name="T38" fmla="*/ 64 w 176"/>
              <a:gd name="T39" fmla="*/ 164 h 176"/>
              <a:gd name="T40" fmla="*/ 84 w 176"/>
              <a:gd name="T41" fmla="*/ 168 h 176"/>
              <a:gd name="T42" fmla="*/ 84 w 176"/>
              <a:gd name="T43" fmla="*/ 132 h 176"/>
              <a:gd name="T44" fmla="*/ 84 w 176"/>
              <a:gd name="T45" fmla="*/ 124 h 176"/>
              <a:gd name="T46" fmla="*/ 48 w 176"/>
              <a:gd name="T47" fmla="*/ 92 h 176"/>
              <a:gd name="T48" fmla="*/ 84 w 176"/>
              <a:gd name="T49" fmla="*/ 124 h 176"/>
              <a:gd name="T50" fmla="*/ 48 w 176"/>
              <a:gd name="T51" fmla="*/ 84 h 176"/>
              <a:gd name="T52" fmla="*/ 84 w 176"/>
              <a:gd name="T53" fmla="*/ 52 h 176"/>
              <a:gd name="T54" fmla="*/ 84 w 176"/>
              <a:gd name="T55" fmla="*/ 44 h 176"/>
              <a:gd name="T56" fmla="*/ 84 w 176"/>
              <a:gd name="T57" fmla="*/ 8 h 176"/>
              <a:gd name="T58" fmla="*/ 168 w 176"/>
              <a:gd name="T59" fmla="*/ 84 h 176"/>
              <a:gd name="T60" fmla="*/ 136 w 176"/>
              <a:gd name="T61" fmla="*/ 77 h 176"/>
              <a:gd name="T62" fmla="*/ 134 w 176"/>
              <a:gd name="T63" fmla="*/ 66 h 176"/>
              <a:gd name="T64" fmla="*/ 130 w 176"/>
              <a:gd name="T65" fmla="*/ 44 h 176"/>
              <a:gd name="T66" fmla="*/ 145 w 176"/>
              <a:gd name="T67" fmla="*/ 32 h 176"/>
              <a:gd name="T68" fmla="*/ 140 w 176"/>
              <a:gd name="T69" fmla="*/ 27 h 176"/>
              <a:gd name="T70" fmla="*/ 126 w 176"/>
              <a:gd name="T71" fmla="*/ 34 h 176"/>
              <a:gd name="T72" fmla="*/ 117 w 176"/>
              <a:gd name="T73" fmla="*/ 18 h 176"/>
              <a:gd name="T74" fmla="*/ 112 w 176"/>
              <a:gd name="T75" fmla="*/ 12 h 176"/>
              <a:gd name="T76" fmla="*/ 92 w 176"/>
              <a:gd name="T77" fmla="*/ 8 h 176"/>
              <a:gd name="T78" fmla="*/ 92 w 176"/>
              <a:gd name="T79" fmla="*/ 44 h 176"/>
              <a:gd name="T80" fmla="*/ 92 w 176"/>
              <a:gd name="T81" fmla="*/ 52 h 176"/>
              <a:gd name="T82" fmla="*/ 128 w 176"/>
              <a:gd name="T83" fmla="*/ 84 h 176"/>
              <a:gd name="T84" fmla="*/ 92 w 176"/>
              <a:gd name="T85" fmla="*/ 52 h 176"/>
              <a:gd name="T86" fmla="*/ 128 w 176"/>
              <a:gd name="T87" fmla="*/ 92 h 176"/>
              <a:gd name="T88" fmla="*/ 92 w 176"/>
              <a:gd name="T89" fmla="*/ 124 h 176"/>
              <a:gd name="T90" fmla="*/ 92 w 176"/>
              <a:gd name="T91" fmla="*/ 168 h 176"/>
              <a:gd name="T92" fmla="*/ 119 w 176"/>
              <a:gd name="T93" fmla="*/ 137 h 176"/>
              <a:gd name="T94" fmla="*/ 112 w 176"/>
              <a:gd name="T95" fmla="*/ 164 h 176"/>
              <a:gd name="T96" fmla="*/ 117 w 176"/>
              <a:gd name="T97" fmla="*/ 158 h 176"/>
              <a:gd name="T98" fmla="*/ 126 w 176"/>
              <a:gd name="T99" fmla="*/ 142 h 176"/>
              <a:gd name="T100" fmla="*/ 140 w 176"/>
              <a:gd name="T101" fmla="*/ 149 h 176"/>
              <a:gd name="T102" fmla="*/ 145 w 176"/>
              <a:gd name="T103" fmla="*/ 144 h 176"/>
              <a:gd name="T104" fmla="*/ 130 w 176"/>
              <a:gd name="T105" fmla="*/ 132 h 176"/>
              <a:gd name="T106" fmla="*/ 134 w 176"/>
              <a:gd name="T107" fmla="*/ 110 h 176"/>
              <a:gd name="T108" fmla="*/ 136 w 176"/>
              <a:gd name="T109" fmla="*/ 99 h 176"/>
              <a:gd name="T110" fmla="*/ 168 w 176"/>
              <a:gd name="T111" fmla="*/ 92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6" h="176">
                <a:moveTo>
                  <a:pt x="88" y="0"/>
                </a:moveTo>
                <a:cubicBezTo>
                  <a:pt x="39" y="0"/>
                  <a:pt x="0" y="39"/>
                  <a:pt x="0" y="88"/>
                </a:cubicBezTo>
                <a:cubicBezTo>
                  <a:pt x="0" y="137"/>
                  <a:pt x="39" y="176"/>
                  <a:pt x="88" y="176"/>
                </a:cubicBezTo>
                <a:cubicBezTo>
                  <a:pt x="137" y="176"/>
                  <a:pt x="176" y="137"/>
                  <a:pt x="176" y="88"/>
                </a:cubicBezTo>
                <a:cubicBezTo>
                  <a:pt x="176" y="39"/>
                  <a:pt x="137" y="0"/>
                  <a:pt x="88" y="0"/>
                </a:cubicBezTo>
                <a:moveTo>
                  <a:pt x="64" y="12"/>
                </a:moveTo>
                <a:cubicBezTo>
                  <a:pt x="63" y="13"/>
                  <a:pt x="61" y="15"/>
                  <a:pt x="59" y="18"/>
                </a:cubicBezTo>
                <a:cubicBezTo>
                  <a:pt x="59" y="18"/>
                  <a:pt x="59" y="18"/>
                  <a:pt x="59" y="18"/>
                </a:cubicBezTo>
                <a:cubicBezTo>
                  <a:pt x="56" y="23"/>
                  <a:pt x="53" y="28"/>
                  <a:pt x="50" y="34"/>
                </a:cubicBezTo>
                <a:cubicBezTo>
                  <a:pt x="50" y="34"/>
                  <a:pt x="50" y="34"/>
                  <a:pt x="50" y="34"/>
                </a:cubicBezTo>
                <a:cubicBezTo>
                  <a:pt x="50" y="35"/>
                  <a:pt x="50" y="35"/>
                  <a:pt x="50" y="36"/>
                </a:cubicBezTo>
                <a:cubicBezTo>
                  <a:pt x="45" y="33"/>
                  <a:pt x="40" y="30"/>
                  <a:pt x="36" y="27"/>
                </a:cubicBezTo>
                <a:cubicBezTo>
                  <a:pt x="44" y="20"/>
                  <a:pt x="54" y="15"/>
                  <a:pt x="64" y="12"/>
                </a:cubicBezTo>
                <a:moveTo>
                  <a:pt x="31" y="32"/>
                </a:moveTo>
                <a:cubicBezTo>
                  <a:pt x="35" y="36"/>
                  <a:pt x="41" y="40"/>
                  <a:pt x="47" y="43"/>
                </a:cubicBezTo>
                <a:cubicBezTo>
                  <a:pt x="47" y="43"/>
                  <a:pt x="47" y="44"/>
                  <a:pt x="46" y="44"/>
                </a:cubicBezTo>
                <a:cubicBezTo>
                  <a:pt x="45" y="50"/>
                  <a:pt x="43" y="57"/>
                  <a:pt x="42" y="63"/>
                </a:cubicBezTo>
                <a:cubicBezTo>
                  <a:pt x="42" y="64"/>
                  <a:pt x="42" y="65"/>
                  <a:pt x="42" y="66"/>
                </a:cubicBezTo>
                <a:cubicBezTo>
                  <a:pt x="41" y="69"/>
                  <a:pt x="41" y="71"/>
                  <a:pt x="41" y="74"/>
                </a:cubicBezTo>
                <a:cubicBezTo>
                  <a:pt x="41" y="75"/>
                  <a:pt x="40" y="76"/>
                  <a:pt x="40" y="77"/>
                </a:cubicBezTo>
                <a:cubicBezTo>
                  <a:pt x="40" y="79"/>
                  <a:pt x="40" y="82"/>
                  <a:pt x="40" y="84"/>
                </a:cubicBezTo>
                <a:cubicBezTo>
                  <a:pt x="8" y="84"/>
                  <a:pt x="8" y="84"/>
                  <a:pt x="8" y="84"/>
                </a:cubicBezTo>
                <a:cubicBezTo>
                  <a:pt x="9" y="64"/>
                  <a:pt x="18" y="46"/>
                  <a:pt x="31" y="32"/>
                </a:cubicBezTo>
                <a:moveTo>
                  <a:pt x="8" y="92"/>
                </a:moveTo>
                <a:cubicBezTo>
                  <a:pt x="40" y="92"/>
                  <a:pt x="40" y="92"/>
                  <a:pt x="40" y="92"/>
                </a:cubicBezTo>
                <a:cubicBezTo>
                  <a:pt x="40" y="94"/>
                  <a:pt x="40" y="97"/>
                  <a:pt x="40" y="99"/>
                </a:cubicBezTo>
                <a:cubicBezTo>
                  <a:pt x="40" y="100"/>
                  <a:pt x="41" y="101"/>
                  <a:pt x="41" y="102"/>
                </a:cubicBezTo>
                <a:cubicBezTo>
                  <a:pt x="41" y="105"/>
                  <a:pt x="41" y="107"/>
                  <a:pt x="42" y="110"/>
                </a:cubicBezTo>
                <a:cubicBezTo>
                  <a:pt x="42" y="111"/>
                  <a:pt x="42" y="112"/>
                  <a:pt x="42" y="113"/>
                </a:cubicBezTo>
                <a:cubicBezTo>
                  <a:pt x="43" y="119"/>
                  <a:pt x="45" y="126"/>
                  <a:pt x="46" y="132"/>
                </a:cubicBezTo>
                <a:cubicBezTo>
                  <a:pt x="47" y="132"/>
                  <a:pt x="47" y="133"/>
                  <a:pt x="47" y="133"/>
                </a:cubicBezTo>
                <a:cubicBezTo>
                  <a:pt x="41" y="136"/>
                  <a:pt x="35" y="140"/>
                  <a:pt x="31" y="144"/>
                </a:cubicBezTo>
                <a:cubicBezTo>
                  <a:pt x="18" y="130"/>
                  <a:pt x="9" y="112"/>
                  <a:pt x="8" y="92"/>
                </a:cubicBezTo>
                <a:moveTo>
                  <a:pt x="36" y="149"/>
                </a:moveTo>
                <a:cubicBezTo>
                  <a:pt x="40" y="146"/>
                  <a:pt x="45" y="143"/>
                  <a:pt x="50" y="140"/>
                </a:cubicBezTo>
                <a:cubicBezTo>
                  <a:pt x="50" y="141"/>
                  <a:pt x="50" y="141"/>
                  <a:pt x="50" y="142"/>
                </a:cubicBezTo>
                <a:cubicBezTo>
                  <a:pt x="50" y="142"/>
                  <a:pt x="50" y="142"/>
                  <a:pt x="50" y="142"/>
                </a:cubicBezTo>
                <a:cubicBezTo>
                  <a:pt x="53" y="148"/>
                  <a:pt x="56" y="153"/>
                  <a:pt x="59" y="158"/>
                </a:cubicBezTo>
                <a:cubicBezTo>
                  <a:pt x="59" y="158"/>
                  <a:pt x="59" y="158"/>
                  <a:pt x="59" y="158"/>
                </a:cubicBezTo>
                <a:cubicBezTo>
                  <a:pt x="61" y="161"/>
                  <a:pt x="63" y="163"/>
                  <a:pt x="64" y="164"/>
                </a:cubicBezTo>
                <a:cubicBezTo>
                  <a:pt x="54" y="161"/>
                  <a:pt x="44" y="156"/>
                  <a:pt x="36" y="149"/>
                </a:cubicBezTo>
                <a:moveTo>
                  <a:pt x="84" y="168"/>
                </a:moveTo>
                <a:cubicBezTo>
                  <a:pt x="73" y="165"/>
                  <a:pt x="63" y="154"/>
                  <a:pt x="57" y="137"/>
                </a:cubicBezTo>
                <a:cubicBezTo>
                  <a:pt x="65" y="134"/>
                  <a:pt x="74" y="133"/>
                  <a:pt x="84" y="132"/>
                </a:cubicBezTo>
                <a:lnTo>
                  <a:pt x="84" y="168"/>
                </a:lnTo>
                <a:close/>
                <a:moveTo>
                  <a:pt x="84" y="124"/>
                </a:moveTo>
                <a:cubicBezTo>
                  <a:pt x="73" y="125"/>
                  <a:pt x="63" y="127"/>
                  <a:pt x="54" y="130"/>
                </a:cubicBezTo>
                <a:cubicBezTo>
                  <a:pt x="51" y="119"/>
                  <a:pt x="48" y="106"/>
                  <a:pt x="48" y="92"/>
                </a:cubicBezTo>
                <a:cubicBezTo>
                  <a:pt x="84" y="92"/>
                  <a:pt x="84" y="92"/>
                  <a:pt x="84" y="92"/>
                </a:cubicBezTo>
                <a:lnTo>
                  <a:pt x="84" y="124"/>
                </a:lnTo>
                <a:close/>
                <a:moveTo>
                  <a:pt x="84" y="84"/>
                </a:moveTo>
                <a:cubicBezTo>
                  <a:pt x="48" y="84"/>
                  <a:pt x="48" y="84"/>
                  <a:pt x="48" y="84"/>
                </a:cubicBezTo>
                <a:cubicBezTo>
                  <a:pt x="48" y="70"/>
                  <a:pt x="51" y="57"/>
                  <a:pt x="54" y="46"/>
                </a:cubicBezTo>
                <a:cubicBezTo>
                  <a:pt x="63" y="49"/>
                  <a:pt x="73" y="51"/>
                  <a:pt x="84" y="52"/>
                </a:cubicBezTo>
                <a:lnTo>
                  <a:pt x="84" y="84"/>
                </a:lnTo>
                <a:close/>
                <a:moveTo>
                  <a:pt x="84" y="44"/>
                </a:moveTo>
                <a:cubicBezTo>
                  <a:pt x="74" y="43"/>
                  <a:pt x="65" y="42"/>
                  <a:pt x="57" y="39"/>
                </a:cubicBezTo>
                <a:cubicBezTo>
                  <a:pt x="63" y="22"/>
                  <a:pt x="73" y="11"/>
                  <a:pt x="84" y="8"/>
                </a:cubicBezTo>
                <a:lnTo>
                  <a:pt x="84" y="44"/>
                </a:lnTo>
                <a:close/>
                <a:moveTo>
                  <a:pt x="168" y="84"/>
                </a:moveTo>
                <a:cubicBezTo>
                  <a:pt x="136" y="84"/>
                  <a:pt x="136" y="84"/>
                  <a:pt x="136" y="84"/>
                </a:cubicBezTo>
                <a:cubicBezTo>
                  <a:pt x="136" y="82"/>
                  <a:pt x="136" y="79"/>
                  <a:pt x="136" y="77"/>
                </a:cubicBezTo>
                <a:cubicBezTo>
                  <a:pt x="136" y="76"/>
                  <a:pt x="135" y="75"/>
                  <a:pt x="135" y="74"/>
                </a:cubicBezTo>
                <a:cubicBezTo>
                  <a:pt x="135" y="71"/>
                  <a:pt x="135" y="69"/>
                  <a:pt x="134" y="66"/>
                </a:cubicBezTo>
                <a:cubicBezTo>
                  <a:pt x="134" y="65"/>
                  <a:pt x="134" y="64"/>
                  <a:pt x="134" y="63"/>
                </a:cubicBezTo>
                <a:cubicBezTo>
                  <a:pt x="133" y="57"/>
                  <a:pt x="131" y="50"/>
                  <a:pt x="130" y="44"/>
                </a:cubicBezTo>
                <a:cubicBezTo>
                  <a:pt x="129" y="44"/>
                  <a:pt x="129" y="43"/>
                  <a:pt x="129" y="43"/>
                </a:cubicBezTo>
                <a:cubicBezTo>
                  <a:pt x="135" y="40"/>
                  <a:pt x="141" y="36"/>
                  <a:pt x="145" y="32"/>
                </a:cubicBezTo>
                <a:cubicBezTo>
                  <a:pt x="158" y="46"/>
                  <a:pt x="167" y="64"/>
                  <a:pt x="168" y="84"/>
                </a:cubicBezTo>
                <a:moveTo>
                  <a:pt x="140" y="27"/>
                </a:moveTo>
                <a:cubicBezTo>
                  <a:pt x="136" y="30"/>
                  <a:pt x="131" y="33"/>
                  <a:pt x="126" y="36"/>
                </a:cubicBezTo>
                <a:cubicBezTo>
                  <a:pt x="126" y="35"/>
                  <a:pt x="126" y="35"/>
                  <a:pt x="126" y="34"/>
                </a:cubicBezTo>
                <a:cubicBezTo>
                  <a:pt x="126" y="34"/>
                  <a:pt x="126" y="34"/>
                  <a:pt x="126" y="34"/>
                </a:cubicBezTo>
                <a:cubicBezTo>
                  <a:pt x="123" y="28"/>
                  <a:pt x="120" y="23"/>
                  <a:pt x="117" y="18"/>
                </a:cubicBezTo>
                <a:cubicBezTo>
                  <a:pt x="117" y="18"/>
                  <a:pt x="117" y="18"/>
                  <a:pt x="117" y="18"/>
                </a:cubicBezTo>
                <a:cubicBezTo>
                  <a:pt x="115" y="15"/>
                  <a:pt x="113" y="13"/>
                  <a:pt x="112" y="12"/>
                </a:cubicBezTo>
                <a:cubicBezTo>
                  <a:pt x="122" y="15"/>
                  <a:pt x="132" y="20"/>
                  <a:pt x="140" y="27"/>
                </a:cubicBezTo>
                <a:moveTo>
                  <a:pt x="92" y="8"/>
                </a:moveTo>
                <a:cubicBezTo>
                  <a:pt x="103" y="11"/>
                  <a:pt x="113" y="22"/>
                  <a:pt x="119" y="39"/>
                </a:cubicBezTo>
                <a:cubicBezTo>
                  <a:pt x="111" y="42"/>
                  <a:pt x="102" y="43"/>
                  <a:pt x="92" y="44"/>
                </a:cubicBezTo>
                <a:lnTo>
                  <a:pt x="92" y="8"/>
                </a:lnTo>
                <a:close/>
                <a:moveTo>
                  <a:pt x="92" y="52"/>
                </a:moveTo>
                <a:cubicBezTo>
                  <a:pt x="103" y="51"/>
                  <a:pt x="113" y="49"/>
                  <a:pt x="122" y="46"/>
                </a:cubicBezTo>
                <a:cubicBezTo>
                  <a:pt x="125" y="57"/>
                  <a:pt x="128" y="70"/>
                  <a:pt x="128" y="84"/>
                </a:cubicBezTo>
                <a:cubicBezTo>
                  <a:pt x="92" y="84"/>
                  <a:pt x="92" y="84"/>
                  <a:pt x="92" y="84"/>
                </a:cubicBezTo>
                <a:lnTo>
                  <a:pt x="92" y="52"/>
                </a:lnTo>
                <a:close/>
                <a:moveTo>
                  <a:pt x="92" y="92"/>
                </a:moveTo>
                <a:cubicBezTo>
                  <a:pt x="128" y="92"/>
                  <a:pt x="128" y="92"/>
                  <a:pt x="128" y="92"/>
                </a:cubicBezTo>
                <a:cubicBezTo>
                  <a:pt x="128" y="106"/>
                  <a:pt x="125" y="119"/>
                  <a:pt x="122" y="130"/>
                </a:cubicBezTo>
                <a:cubicBezTo>
                  <a:pt x="113" y="127"/>
                  <a:pt x="103" y="125"/>
                  <a:pt x="92" y="124"/>
                </a:cubicBezTo>
                <a:lnTo>
                  <a:pt x="92" y="92"/>
                </a:lnTo>
                <a:close/>
                <a:moveTo>
                  <a:pt x="92" y="168"/>
                </a:moveTo>
                <a:cubicBezTo>
                  <a:pt x="92" y="132"/>
                  <a:pt x="92" y="132"/>
                  <a:pt x="92" y="132"/>
                </a:cubicBezTo>
                <a:cubicBezTo>
                  <a:pt x="102" y="133"/>
                  <a:pt x="111" y="134"/>
                  <a:pt x="119" y="137"/>
                </a:cubicBezTo>
                <a:cubicBezTo>
                  <a:pt x="113" y="154"/>
                  <a:pt x="103" y="165"/>
                  <a:pt x="92" y="168"/>
                </a:cubicBezTo>
                <a:moveTo>
                  <a:pt x="112" y="164"/>
                </a:moveTo>
                <a:cubicBezTo>
                  <a:pt x="113" y="163"/>
                  <a:pt x="115" y="161"/>
                  <a:pt x="117" y="158"/>
                </a:cubicBezTo>
                <a:cubicBezTo>
                  <a:pt x="117" y="158"/>
                  <a:pt x="117" y="158"/>
                  <a:pt x="117" y="158"/>
                </a:cubicBezTo>
                <a:cubicBezTo>
                  <a:pt x="120" y="153"/>
                  <a:pt x="123" y="148"/>
                  <a:pt x="126" y="142"/>
                </a:cubicBezTo>
                <a:cubicBezTo>
                  <a:pt x="126" y="142"/>
                  <a:pt x="126" y="142"/>
                  <a:pt x="126" y="142"/>
                </a:cubicBezTo>
                <a:cubicBezTo>
                  <a:pt x="126" y="141"/>
                  <a:pt x="126" y="141"/>
                  <a:pt x="126" y="140"/>
                </a:cubicBezTo>
                <a:cubicBezTo>
                  <a:pt x="131" y="143"/>
                  <a:pt x="136" y="146"/>
                  <a:pt x="140" y="149"/>
                </a:cubicBezTo>
                <a:cubicBezTo>
                  <a:pt x="132" y="156"/>
                  <a:pt x="122" y="161"/>
                  <a:pt x="112" y="164"/>
                </a:cubicBezTo>
                <a:moveTo>
                  <a:pt x="145" y="144"/>
                </a:moveTo>
                <a:cubicBezTo>
                  <a:pt x="141" y="140"/>
                  <a:pt x="135" y="136"/>
                  <a:pt x="129" y="133"/>
                </a:cubicBezTo>
                <a:cubicBezTo>
                  <a:pt x="129" y="133"/>
                  <a:pt x="129" y="132"/>
                  <a:pt x="130" y="132"/>
                </a:cubicBezTo>
                <a:cubicBezTo>
                  <a:pt x="131" y="126"/>
                  <a:pt x="133" y="119"/>
                  <a:pt x="134" y="113"/>
                </a:cubicBezTo>
                <a:cubicBezTo>
                  <a:pt x="134" y="112"/>
                  <a:pt x="134" y="111"/>
                  <a:pt x="134" y="110"/>
                </a:cubicBezTo>
                <a:cubicBezTo>
                  <a:pt x="135" y="107"/>
                  <a:pt x="135" y="105"/>
                  <a:pt x="135" y="102"/>
                </a:cubicBezTo>
                <a:cubicBezTo>
                  <a:pt x="135" y="101"/>
                  <a:pt x="136" y="100"/>
                  <a:pt x="136" y="99"/>
                </a:cubicBezTo>
                <a:cubicBezTo>
                  <a:pt x="136" y="97"/>
                  <a:pt x="136" y="94"/>
                  <a:pt x="136" y="92"/>
                </a:cubicBezTo>
                <a:cubicBezTo>
                  <a:pt x="168" y="92"/>
                  <a:pt x="168" y="92"/>
                  <a:pt x="168" y="92"/>
                </a:cubicBezTo>
                <a:cubicBezTo>
                  <a:pt x="167" y="112"/>
                  <a:pt x="158" y="130"/>
                  <a:pt x="145" y="144"/>
                </a:cubicBezTo>
              </a:path>
            </a:pathLst>
          </a:custGeom>
          <a:solidFill>
            <a:schemeClr val="bg1">
              <a:lumMod val="9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6" name="Freeform 29"/>
          <p:cNvSpPr>
            <a:spLocks noEditPoints="1"/>
          </p:cNvSpPr>
          <p:nvPr/>
        </p:nvSpPr>
        <p:spPr bwMode="auto">
          <a:xfrm>
            <a:off x="4384675" y="3143250"/>
            <a:ext cx="571500" cy="571500"/>
          </a:xfrm>
          <a:custGeom>
            <a:avLst/>
            <a:gdLst>
              <a:gd name="T0" fmla="*/ 44 w 176"/>
              <a:gd name="T1" fmla="*/ 132 h 176"/>
              <a:gd name="T2" fmla="*/ 78 w 176"/>
              <a:gd name="T3" fmla="*/ 126 h 176"/>
              <a:gd name="T4" fmla="*/ 170 w 176"/>
              <a:gd name="T5" fmla="*/ 34 h 176"/>
              <a:gd name="T6" fmla="*/ 176 w 176"/>
              <a:gd name="T7" fmla="*/ 20 h 176"/>
              <a:gd name="T8" fmla="*/ 156 w 176"/>
              <a:gd name="T9" fmla="*/ 0 h 176"/>
              <a:gd name="T10" fmla="*/ 142 w 176"/>
              <a:gd name="T11" fmla="*/ 6 h 176"/>
              <a:gd name="T12" fmla="*/ 50 w 176"/>
              <a:gd name="T13" fmla="*/ 98 h 176"/>
              <a:gd name="T14" fmla="*/ 44 w 176"/>
              <a:gd name="T15" fmla="*/ 132 h 176"/>
              <a:gd name="T16" fmla="*/ 148 w 176"/>
              <a:gd name="T17" fmla="*/ 12 h 176"/>
              <a:gd name="T18" fmla="*/ 156 w 176"/>
              <a:gd name="T19" fmla="*/ 8 h 176"/>
              <a:gd name="T20" fmla="*/ 168 w 176"/>
              <a:gd name="T21" fmla="*/ 20 h 176"/>
              <a:gd name="T22" fmla="*/ 164 w 176"/>
              <a:gd name="T23" fmla="*/ 28 h 176"/>
              <a:gd name="T24" fmla="*/ 159 w 176"/>
              <a:gd name="T25" fmla="*/ 34 h 176"/>
              <a:gd name="T26" fmla="*/ 142 w 176"/>
              <a:gd name="T27" fmla="*/ 17 h 176"/>
              <a:gd name="T28" fmla="*/ 148 w 176"/>
              <a:gd name="T29" fmla="*/ 12 h 176"/>
              <a:gd name="T30" fmla="*/ 137 w 176"/>
              <a:gd name="T31" fmla="*/ 22 h 176"/>
              <a:gd name="T32" fmla="*/ 154 w 176"/>
              <a:gd name="T33" fmla="*/ 39 h 176"/>
              <a:gd name="T34" fmla="*/ 80 w 176"/>
              <a:gd name="T35" fmla="*/ 113 h 176"/>
              <a:gd name="T36" fmla="*/ 80 w 176"/>
              <a:gd name="T37" fmla="*/ 96 h 176"/>
              <a:gd name="T38" fmla="*/ 63 w 176"/>
              <a:gd name="T39" fmla="*/ 96 h 176"/>
              <a:gd name="T40" fmla="*/ 137 w 176"/>
              <a:gd name="T41" fmla="*/ 22 h 176"/>
              <a:gd name="T42" fmla="*/ 57 w 176"/>
              <a:gd name="T43" fmla="*/ 104 h 176"/>
              <a:gd name="T44" fmla="*/ 72 w 176"/>
              <a:gd name="T45" fmla="*/ 104 h 176"/>
              <a:gd name="T46" fmla="*/ 72 w 176"/>
              <a:gd name="T47" fmla="*/ 119 h 176"/>
              <a:gd name="T48" fmla="*/ 54 w 176"/>
              <a:gd name="T49" fmla="*/ 122 h 176"/>
              <a:gd name="T50" fmla="*/ 57 w 176"/>
              <a:gd name="T51" fmla="*/ 104 h 176"/>
              <a:gd name="T52" fmla="*/ 172 w 176"/>
              <a:gd name="T53" fmla="*/ 60 h 176"/>
              <a:gd name="T54" fmla="*/ 168 w 176"/>
              <a:gd name="T55" fmla="*/ 64 h 176"/>
              <a:gd name="T56" fmla="*/ 168 w 176"/>
              <a:gd name="T57" fmla="*/ 152 h 176"/>
              <a:gd name="T58" fmla="*/ 152 w 176"/>
              <a:gd name="T59" fmla="*/ 168 h 176"/>
              <a:gd name="T60" fmla="*/ 24 w 176"/>
              <a:gd name="T61" fmla="*/ 168 h 176"/>
              <a:gd name="T62" fmla="*/ 8 w 176"/>
              <a:gd name="T63" fmla="*/ 152 h 176"/>
              <a:gd name="T64" fmla="*/ 8 w 176"/>
              <a:gd name="T65" fmla="*/ 24 h 176"/>
              <a:gd name="T66" fmla="*/ 24 w 176"/>
              <a:gd name="T67" fmla="*/ 8 h 176"/>
              <a:gd name="T68" fmla="*/ 112 w 176"/>
              <a:gd name="T69" fmla="*/ 8 h 176"/>
              <a:gd name="T70" fmla="*/ 116 w 176"/>
              <a:gd name="T71" fmla="*/ 4 h 176"/>
              <a:gd name="T72" fmla="*/ 112 w 176"/>
              <a:gd name="T73" fmla="*/ 0 h 176"/>
              <a:gd name="T74" fmla="*/ 24 w 176"/>
              <a:gd name="T75" fmla="*/ 0 h 176"/>
              <a:gd name="T76" fmla="*/ 0 w 176"/>
              <a:gd name="T77" fmla="*/ 24 h 176"/>
              <a:gd name="T78" fmla="*/ 0 w 176"/>
              <a:gd name="T79" fmla="*/ 152 h 176"/>
              <a:gd name="T80" fmla="*/ 24 w 176"/>
              <a:gd name="T81" fmla="*/ 176 h 176"/>
              <a:gd name="T82" fmla="*/ 152 w 176"/>
              <a:gd name="T83" fmla="*/ 176 h 176"/>
              <a:gd name="T84" fmla="*/ 176 w 176"/>
              <a:gd name="T85" fmla="*/ 152 h 176"/>
              <a:gd name="T86" fmla="*/ 176 w 176"/>
              <a:gd name="T87" fmla="*/ 64 h 176"/>
              <a:gd name="T88" fmla="*/ 172 w 176"/>
              <a:gd name="T89" fmla="*/ 6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chemeClr val="bg1">
              <a:lumMod val="9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7" name="Freeform 40"/>
          <p:cNvSpPr>
            <a:spLocks noEditPoints="1"/>
          </p:cNvSpPr>
          <p:nvPr/>
        </p:nvSpPr>
        <p:spPr bwMode="auto">
          <a:xfrm>
            <a:off x="7235825" y="3195638"/>
            <a:ext cx="571500" cy="466725"/>
          </a:xfrm>
          <a:custGeom>
            <a:avLst/>
            <a:gdLst>
              <a:gd name="T0" fmla="*/ 36 w 176"/>
              <a:gd name="T1" fmla="*/ 8 h 144"/>
              <a:gd name="T2" fmla="*/ 140 w 176"/>
              <a:gd name="T3" fmla="*/ 8 h 144"/>
              <a:gd name="T4" fmla="*/ 144 w 176"/>
              <a:gd name="T5" fmla="*/ 4 h 144"/>
              <a:gd name="T6" fmla="*/ 140 w 176"/>
              <a:gd name="T7" fmla="*/ 0 h 144"/>
              <a:gd name="T8" fmla="*/ 36 w 176"/>
              <a:gd name="T9" fmla="*/ 0 h 144"/>
              <a:gd name="T10" fmla="*/ 32 w 176"/>
              <a:gd name="T11" fmla="*/ 4 h 144"/>
              <a:gd name="T12" fmla="*/ 36 w 176"/>
              <a:gd name="T13" fmla="*/ 8 h 144"/>
              <a:gd name="T14" fmla="*/ 168 w 176"/>
              <a:gd name="T15" fmla="*/ 32 h 144"/>
              <a:gd name="T16" fmla="*/ 8 w 176"/>
              <a:gd name="T17" fmla="*/ 32 h 144"/>
              <a:gd name="T18" fmla="*/ 0 w 176"/>
              <a:gd name="T19" fmla="*/ 40 h 144"/>
              <a:gd name="T20" fmla="*/ 0 w 176"/>
              <a:gd name="T21" fmla="*/ 136 h 144"/>
              <a:gd name="T22" fmla="*/ 8 w 176"/>
              <a:gd name="T23" fmla="*/ 144 h 144"/>
              <a:gd name="T24" fmla="*/ 168 w 176"/>
              <a:gd name="T25" fmla="*/ 144 h 144"/>
              <a:gd name="T26" fmla="*/ 176 w 176"/>
              <a:gd name="T27" fmla="*/ 136 h 144"/>
              <a:gd name="T28" fmla="*/ 176 w 176"/>
              <a:gd name="T29" fmla="*/ 40 h 144"/>
              <a:gd name="T30" fmla="*/ 168 w 176"/>
              <a:gd name="T31" fmla="*/ 32 h 144"/>
              <a:gd name="T32" fmla="*/ 168 w 176"/>
              <a:gd name="T33" fmla="*/ 136 h 144"/>
              <a:gd name="T34" fmla="*/ 8 w 176"/>
              <a:gd name="T35" fmla="*/ 136 h 144"/>
              <a:gd name="T36" fmla="*/ 8 w 176"/>
              <a:gd name="T37" fmla="*/ 40 h 144"/>
              <a:gd name="T38" fmla="*/ 168 w 176"/>
              <a:gd name="T39" fmla="*/ 40 h 144"/>
              <a:gd name="T40" fmla="*/ 168 w 176"/>
              <a:gd name="T41" fmla="*/ 136 h 144"/>
              <a:gd name="T42" fmla="*/ 20 w 176"/>
              <a:gd name="T43" fmla="*/ 24 h 144"/>
              <a:gd name="T44" fmla="*/ 156 w 176"/>
              <a:gd name="T45" fmla="*/ 24 h 144"/>
              <a:gd name="T46" fmla="*/ 160 w 176"/>
              <a:gd name="T47" fmla="*/ 20 h 144"/>
              <a:gd name="T48" fmla="*/ 156 w 176"/>
              <a:gd name="T49" fmla="*/ 16 h 144"/>
              <a:gd name="T50" fmla="*/ 20 w 176"/>
              <a:gd name="T51" fmla="*/ 16 h 144"/>
              <a:gd name="T52" fmla="*/ 16 w 176"/>
              <a:gd name="T53" fmla="*/ 20 h 144"/>
              <a:gd name="T54" fmla="*/ 20 w 176"/>
              <a:gd name="T55" fmla="*/ 24 h 1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76" h="144">
                <a:moveTo>
                  <a:pt x="36" y="8"/>
                </a:moveTo>
                <a:cubicBezTo>
                  <a:pt x="140" y="8"/>
                  <a:pt x="140" y="8"/>
                  <a:pt x="140" y="8"/>
                </a:cubicBezTo>
                <a:cubicBezTo>
                  <a:pt x="142" y="8"/>
                  <a:pt x="144" y="6"/>
                  <a:pt x="144" y="4"/>
                </a:cubicBezTo>
                <a:cubicBezTo>
                  <a:pt x="144" y="2"/>
                  <a:pt x="142" y="0"/>
                  <a:pt x="140" y="0"/>
                </a:cubicBezTo>
                <a:cubicBezTo>
                  <a:pt x="36" y="0"/>
                  <a:pt x="36" y="0"/>
                  <a:pt x="36" y="0"/>
                </a:cubicBezTo>
                <a:cubicBezTo>
                  <a:pt x="34" y="0"/>
                  <a:pt x="32" y="2"/>
                  <a:pt x="32" y="4"/>
                </a:cubicBezTo>
                <a:cubicBezTo>
                  <a:pt x="32" y="6"/>
                  <a:pt x="34" y="8"/>
                  <a:pt x="36" y="8"/>
                </a:cubicBezTo>
                <a:moveTo>
                  <a:pt x="168" y="32"/>
                </a:moveTo>
                <a:cubicBezTo>
                  <a:pt x="8" y="32"/>
                  <a:pt x="8" y="32"/>
                  <a:pt x="8" y="32"/>
                </a:cubicBezTo>
                <a:cubicBezTo>
                  <a:pt x="4" y="32"/>
                  <a:pt x="0" y="36"/>
                  <a:pt x="0" y="40"/>
                </a:cubicBezTo>
                <a:cubicBezTo>
                  <a:pt x="0" y="136"/>
                  <a:pt x="0" y="136"/>
                  <a:pt x="0" y="136"/>
                </a:cubicBezTo>
                <a:cubicBezTo>
                  <a:pt x="0" y="140"/>
                  <a:pt x="4" y="144"/>
                  <a:pt x="8" y="144"/>
                </a:cubicBezTo>
                <a:cubicBezTo>
                  <a:pt x="168" y="144"/>
                  <a:pt x="168" y="144"/>
                  <a:pt x="168" y="144"/>
                </a:cubicBezTo>
                <a:cubicBezTo>
                  <a:pt x="172" y="144"/>
                  <a:pt x="176" y="140"/>
                  <a:pt x="176" y="136"/>
                </a:cubicBezTo>
                <a:cubicBezTo>
                  <a:pt x="176" y="40"/>
                  <a:pt x="176" y="40"/>
                  <a:pt x="176" y="40"/>
                </a:cubicBezTo>
                <a:cubicBezTo>
                  <a:pt x="176" y="36"/>
                  <a:pt x="172" y="32"/>
                  <a:pt x="168" y="32"/>
                </a:cubicBezTo>
                <a:moveTo>
                  <a:pt x="168" y="136"/>
                </a:moveTo>
                <a:cubicBezTo>
                  <a:pt x="8" y="136"/>
                  <a:pt x="8" y="136"/>
                  <a:pt x="8" y="136"/>
                </a:cubicBezTo>
                <a:cubicBezTo>
                  <a:pt x="8" y="40"/>
                  <a:pt x="8" y="40"/>
                  <a:pt x="8" y="40"/>
                </a:cubicBezTo>
                <a:cubicBezTo>
                  <a:pt x="168" y="40"/>
                  <a:pt x="168" y="40"/>
                  <a:pt x="168" y="40"/>
                </a:cubicBezTo>
                <a:lnTo>
                  <a:pt x="168" y="136"/>
                </a:lnTo>
                <a:close/>
                <a:moveTo>
                  <a:pt x="20" y="24"/>
                </a:moveTo>
                <a:cubicBezTo>
                  <a:pt x="156" y="24"/>
                  <a:pt x="156" y="24"/>
                  <a:pt x="156" y="24"/>
                </a:cubicBezTo>
                <a:cubicBezTo>
                  <a:pt x="158" y="24"/>
                  <a:pt x="160" y="22"/>
                  <a:pt x="160" y="20"/>
                </a:cubicBezTo>
                <a:cubicBezTo>
                  <a:pt x="160" y="18"/>
                  <a:pt x="158" y="16"/>
                  <a:pt x="156" y="16"/>
                </a:cubicBezTo>
                <a:cubicBezTo>
                  <a:pt x="20" y="16"/>
                  <a:pt x="20" y="16"/>
                  <a:pt x="20" y="16"/>
                </a:cubicBezTo>
                <a:cubicBezTo>
                  <a:pt x="18" y="16"/>
                  <a:pt x="16" y="18"/>
                  <a:pt x="16" y="20"/>
                </a:cubicBezTo>
                <a:cubicBezTo>
                  <a:pt x="16" y="22"/>
                  <a:pt x="18" y="24"/>
                  <a:pt x="20" y="24"/>
                </a:cubicBezTo>
              </a:path>
            </a:pathLst>
          </a:custGeom>
          <a:solidFill>
            <a:schemeClr val="bg1">
              <a:lumMod val="9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8" name="Freeform 70"/>
          <p:cNvSpPr>
            <a:spLocks noEditPoints="1"/>
          </p:cNvSpPr>
          <p:nvPr/>
        </p:nvSpPr>
        <p:spPr bwMode="auto">
          <a:xfrm>
            <a:off x="10086975" y="3143250"/>
            <a:ext cx="571500" cy="571500"/>
          </a:xfrm>
          <a:custGeom>
            <a:avLst/>
            <a:gdLst>
              <a:gd name="T0" fmla="*/ 162 w 176"/>
              <a:gd name="T1" fmla="*/ 68 h 176"/>
              <a:gd name="T2" fmla="*/ 159 w 176"/>
              <a:gd name="T3" fmla="*/ 42 h 176"/>
              <a:gd name="T4" fmla="*/ 142 w 176"/>
              <a:gd name="T5" fmla="*/ 17 h 176"/>
              <a:gd name="T6" fmla="*/ 134 w 176"/>
              <a:gd name="T7" fmla="*/ 17 h 176"/>
              <a:gd name="T8" fmla="*/ 108 w 176"/>
              <a:gd name="T9" fmla="*/ 14 h 176"/>
              <a:gd name="T10" fmla="*/ 100 w 176"/>
              <a:gd name="T11" fmla="*/ 0 h 176"/>
              <a:gd name="T12" fmla="*/ 70 w 176"/>
              <a:gd name="T13" fmla="*/ 6 h 176"/>
              <a:gd name="T14" fmla="*/ 50 w 176"/>
              <a:gd name="T15" fmla="*/ 22 h 176"/>
              <a:gd name="T16" fmla="*/ 38 w 176"/>
              <a:gd name="T17" fmla="*/ 16 h 176"/>
              <a:gd name="T18" fmla="*/ 17 w 176"/>
              <a:gd name="T19" fmla="*/ 34 h 176"/>
              <a:gd name="T20" fmla="*/ 22 w 176"/>
              <a:gd name="T21" fmla="*/ 50 h 176"/>
              <a:gd name="T22" fmla="*/ 6 w 176"/>
              <a:gd name="T23" fmla="*/ 70 h 176"/>
              <a:gd name="T24" fmla="*/ 0 w 176"/>
              <a:gd name="T25" fmla="*/ 100 h 176"/>
              <a:gd name="T26" fmla="*/ 14 w 176"/>
              <a:gd name="T27" fmla="*/ 108 h 176"/>
              <a:gd name="T28" fmla="*/ 17 w 176"/>
              <a:gd name="T29" fmla="*/ 134 h 176"/>
              <a:gd name="T30" fmla="*/ 34 w 176"/>
              <a:gd name="T31" fmla="*/ 159 h 176"/>
              <a:gd name="T32" fmla="*/ 42 w 176"/>
              <a:gd name="T33" fmla="*/ 159 h 176"/>
              <a:gd name="T34" fmla="*/ 68 w 176"/>
              <a:gd name="T35" fmla="*/ 162 h 176"/>
              <a:gd name="T36" fmla="*/ 76 w 176"/>
              <a:gd name="T37" fmla="*/ 176 h 176"/>
              <a:gd name="T38" fmla="*/ 106 w 176"/>
              <a:gd name="T39" fmla="*/ 170 h 176"/>
              <a:gd name="T40" fmla="*/ 126 w 176"/>
              <a:gd name="T41" fmla="*/ 154 h 176"/>
              <a:gd name="T42" fmla="*/ 138 w 176"/>
              <a:gd name="T43" fmla="*/ 160 h 176"/>
              <a:gd name="T44" fmla="*/ 159 w 176"/>
              <a:gd name="T45" fmla="*/ 142 h 176"/>
              <a:gd name="T46" fmla="*/ 154 w 176"/>
              <a:gd name="T47" fmla="*/ 126 h 176"/>
              <a:gd name="T48" fmla="*/ 170 w 176"/>
              <a:gd name="T49" fmla="*/ 106 h 176"/>
              <a:gd name="T50" fmla="*/ 176 w 176"/>
              <a:gd name="T51" fmla="*/ 76 h 176"/>
              <a:gd name="T52" fmla="*/ 168 w 176"/>
              <a:gd name="T53" fmla="*/ 98 h 176"/>
              <a:gd name="T54" fmla="*/ 160 w 176"/>
              <a:gd name="T55" fmla="*/ 100 h 176"/>
              <a:gd name="T56" fmla="*/ 147 w 176"/>
              <a:gd name="T57" fmla="*/ 122 h 176"/>
              <a:gd name="T58" fmla="*/ 152 w 176"/>
              <a:gd name="T59" fmla="*/ 138 h 176"/>
              <a:gd name="T60" fmla="*/ 138 w 176"/>
              <a:gd name="T61" fmla="*/ 152 h 176"/>
              <a:gd name="T62" fmla="*/ 126 w 176"/>
              <a:gd name="T63" fmla="*/ 146 h 176"/>
              <a:gd name="T64" fmla="*/ 106 w 176"/>
              <a:gd name="T65" fmla="*/ 154 h 176"/>
              <a:gd name="T66" fmla="*/ 98 w 176"/>
              <a:gd name="T67" fmla="*/ 168 h 176"/>
              <a:gd name="T68" fmla="*/ 78 w 176"/>
              <a:gd name="T69" fmla="*/ 168 h 176"/>
              <a:gd name="T70" fmla="*/ 70 w 176"/>
              <a:gd name="T71" fmla="*/ 154 h 176"/>
              <a:gd name="T72" fmla="*/ 50 w 176"/>
              <a:gd name="T73" fmla="*/ 146 h 176"/>
              <a:gd name="T74" fmla="*/ 39 w 176"/>
              <a:gd name="T75" fmla="*/ 152 h 176"/>
              <a:gd name="T76" fmla="*/ 24 w 176"/>
              <a:gd name="T77" fmla="*/ 138 h 176"/>
              <a:gd name="T78" fmla="*/ 29 w 176"/>
              <a:gd name="T79" fmla="*/ 122 h 176"/>
              <a:gd name="T80" fmla="*/ 16 w 176"/>
              <a:gd name="T81" fmla="*/ 100 h 176"/>
              <a:gd name="T82" fmla="*/ 8 w 176"/>
              <a:gd name="T83" fmla="*/ 98 h 176"/>
              <a:gd name="T84" fmla="*/ 16 w 176"/>
              <a:gd name="T85" fmla="*/ 76 h 176"/>
              <a:gd name="T86" fmla="*/ 29 w 176"/>
              <a:gd name="T87" fmla="*/ 54 h 176"/>
              <a:gd name="T88" fmla="*/ 24 w 176"/>
              <a:gd name="T89" fmla="*/ 38 h 176"/>
              <a:gd name="T90" fmla="*/ 38 w 176"/>
              <a:gd name="T91" fmla="*/ 24 h 176"/>
              <a:gd name="T92" fmla="*/ 50 w 176"/>
              <a:gd name="T93" fmla="*/ 30 h 176"/>
              <a:gd name="T94" fmla="*/ 70 w 176"/>
              <a:gd name="T95" fmla="*/ 22 h 176"/>
              <a:gd name="T96" fmla="*/ 78 w 176"/>
              <a:gd name="T97" fmla="*/ 8 h 176"/>
              <a:gd name="T98" fmla="*/ 98 w 176"/>
              <a:gd name="T99" fmla="*/ 8 h 176"/>
              <a:gd name="T100" fmla="*/ 106 w 176"/>
              <a:gd name="T101" fmla="*/ 22 h 176"/>
              <a:gd name="T102" fmla="*/ 126 w 176"/>
              <a:gd name="T103" fmla="*/ 30 h 176"/>
              <a:gd name="T104" fmla="*/ 138 w 176"/>
              <a:gd name="T105" fmla="*/ 24 h 176"/>
              <a:gd name="T106" fmla="*/ 152 w 176"/>
              <a:gd name="T107" fmla="*/ 39 h 176"/>
              <a:gd name="T108" fmla="*/ 147 w 176"/>
              <a:gd name="T109" fmla="*/ 54 h 176"/>
              <a:gd name="T110" fmla="*/ 160 w 176"/>
              <a:gd name="T111" fmla="*/ 76 h 176"/>
              <a:gd name="T112" fmla="*/ 168 w 176"/>
              <a:gd name="T113" fmla="*/ 98 h 176"/>
              <a:gd name="T114" fmla="*/ 48 w 176"/>
              <a:gd name="T115" fmla="*/ 88 h 176"/>
              <a:gd name="T116" fmla="*/ 128 w 176"/>
              <a:gd name="T117" fmla="*/ 88 h 176"/>
              <a:gd name="T118" fmla="*/ 88 w 176"/>
              <a:gd name="T119" fmla="*/ 120 h 176"/>
              <a:gd name="T120" fmla="*/ 88 w 176"/>
              <a:gd name="T121" fmla="*/ 56 h 176"/>
              <a:gd name="T122" fmla="*/ 88 w 176"/>
              <a:gd name="T123" fmla="*/ 12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6" h="176">
                <a:moveTo>
                  <a:pt x="170" y="70"/>
                </a:moveTo>
                <a:cubicBezTo>
                  <a:pt x="162" y="68"/>
                  <a:pt x="162" y="68"/>
                  <a:pt x="162" y="68"/>
                </a:cubicBezTo>
                <a:cubicBezTo>
                  <a:pt x="160" y="62"/>
                  <a:pt x="157" y="56"/>
                  <a:pt x="154" y="50"/>
                </a:cubicBezTo>
                <a:cubicBezTo>
                  <a:pt x="159" y="42"/>
                  <a:pt x="159" y="42"/>
                  <a:pt x="159" y="42"/>
                </a:cubicBezTo>
                <a:cubicBezTo>
                  <a:pt x="160" y="40"/>
                  <a:pt x="161" y="36"/>
                  <a:pt x="159" y="34"/>
                </a:cubicBezTo>
                <a:cubicBezTo>
                  <a:pt x="142" y="17"/>
                  <a:pt x="142" y="17"/>
                  <a:pt x="142" y="17"/>
                </a:cubicBezTo>
                <a:cubicBezTo>
                  <a:pt x="141" y="16"/>
                  <a:pt x="140" y="16"/>
                  <a:pt x="138" y="16"/>
                </a:cubicBezTo>
                <a:cubicBezTo>
                  <a:pt x="137" y="16"/>
                  <a:pt x="135" y="17"/>
                  <a:pt x="134" y="17"/>
                </a:cubicBezTo>
                <a:cubicBezTo>
                  <a:pt x="126" y="22"/>
                  <a:pt x="126" y="22"/>
                  <a:pt x="126" y="22"/>
                </a:cubicBezTo>
                <a:cubicBezTo>
                  <a:pt x="120" y="19"/>
                  <a:pt x="114" y="16"/>
                  <a:pt x="108" y="14"/>
                </a:cubicBezTo>
                <a:cubicBezTo>
                  <a:pt x="106" y="6"/>
                  <a:pt x="106" y="6"/>
                  <a:pt x="106" y="6"/>
                </a:cubicBezTo>
                <a:cubicBezTo>
                  <a:pt x="105" y="3"/>
                  <a:pt x="103" y="0"/>
                  <a:pt x="100" y="0"/>
                </a:cubicBezTo>
                <a:cubicBezTo>
                  <a:pt x="76" y="0"/>
                  <a:pt x="76" y="0"/>
                  <a:pt x="76" y="0"/>
                </a:cubicBezTo>
                <a:cubicBezTo>
                  <a:pt x="73" y="0"/>
                  <a:pt x="71" y="3"/>
                  <a:pt x="70" y="6"/>
                </a:cubicBezTo>
                <a:cubicBezTo>
                  <a:pt x="68" y="14"/>
                  <a:pt x="68" y="14"/>
                  <a:pt x="68" y="14"/>
                </a:cubicBezTo>
                <a:cubicBezTo>
                  <a:pt x="62" y="16"/>
                  <a:pt x="56" y="19"/>
                  <a:pt x="50" y="22"/>
                </a:cubicBezTo>
                <a:cubicBezTo>
                  <a:pt x="42" y="17"/>
                  <a:pt x="42" y="17"/>
                  <a:pt x="42" y="17"/>
                </a:cubicBezTo>
                <a:cubicBezTo>
                  <a:pt x="41" y="17"/>
                  <a:pt x="39" y="16"/>
                  <a:pt x="38" y="16"/>
                </a:cubicBezTo>
                <a:cubicBezTo>
                  <a:pt x="36" y="16"/>
                  <a:pt x="35" y="16"/>
                  <a:pt x="34" y="17"/>
                </a:cubicBezTo>
                <a:cubicBezTo>
                  <a:pt x="17" y="34"/>
                  <a:pt x="17" y="34"/>
                  <a:pt x="17" y="34"/>
                </a:cubicBezTo>
                <a:cubicBezTo>
                  <a:pt x="15" y="36"/>
                  <a:pt x="16" y="40"/>
                  <a:pt x="17" y="42"/>
                </a:cubicBezTo>
                <a:cubicBezTo>
                  <a:pt x="22" y="50"/>
                  <a:pt x="22" y="50"/>
                  <a:pt x="22" y="50"/>
                </a:cubicBezTo>
                <a:cubicBezTo>
                  <a:pt x="19" y="56"/>
                  <a:pt x="16" y="62"/>
                  <a:pt x="14" y="68"/>
                </a:cubicBezTo>
                <a:cubicBezTo>
                  <a:pt x="6" y="70"/>
                  <a:pt x="6" y="70"/>
                  <a:pt x="6" y="70"/>
                </a:cubicBezTo>
                <a:cubicBezTo>
                  <a:pt x="3" y="71"/>
                  <a:pt x="0" y="73"/>
                  <a:pt x="0" y="76"/>
                </a:cubicBezTo>
                <a:cubicBezTo>
                  <a:pt x="0" y="100"/>
                  <a:pt x="0" y="100"/>
                  <a:pt x="0" y="100"/>
                </a:cubicBezTo>
                <a:cubicBezTo>
                  <a:pt x="0" y="103"/>
                  <a:pt x="3" y="105"/>
                  <a:pt x="6" y="106"/>
                </a:cubicBezTo>
                <a:cubicBezTo>
                  <a:pt x="14" y="108"/>
                  <a:pt x="14" y="108"/>
                  <a:pt x="14" y="108"/>
                </a:cubicBezTo>
                <a:cubicBezTo>
                  <a:pt x="16" y="114"/>
                  <a:pt x="19" y="120"/>
                  <a:pt x="22" y="126"/>
                </a:cubicBezTo>
                <a:cubicBezTo>
                  <a:pt x="17" y="134"/>
                  <a:pt x="17" y="134"/>
                  <a:pt x="17" y="134"/>
                </a:cubicBezTo>
                <a:cubicBezTo>
                  <a:pt x="16" y="136"/>
                  <a:pt x="15" y="140"/>
                  <a:pt x="17" y="142"/>
                </a:cubicBezTo>
                <a:cubicBezTo>
                  <a:pt x="34" y="159"/>
                  <a:pt x="34" y="159"/>
                  <a:pt x="34" y="159"/>
                </a:cubicBezTo>
                <a:cubicBezTo>
                  <a:pt x="35" y="160"/>
                  <a:pt x="36" y="160"/>
                  <a:pt x="38" y="160"/>
                </a:cubicBezTo>
                <a:cubicBezTo>
                  <a:pt x="39" y="160"/>
                  <a:pt x="41" y="159"/>
                  <a:pt x="42" y="159"/>
                </a:cubicBezTo>
                <a:cubicBezTo>
                  <a:pt x="50" y="154"/>
                  <a:pt x="50" y="154"/>
                  <a:pt x="50" y="154"/>
                </a:cubicBezTo>
                <a:cubicBezTo>
                  <a:pt x="56" y="157"/>
                  <a:pt x="62" y="160"/>
                  <a:pt x="68" y="162"/>
                </a:cubicBezTo>
                <a:cubicBezTo>
                  <a:pt x="70" y="170"/>
                  <a:pt x="70" y="170"/>
                  <a:pt x="70" y="170"/>
                </a:cubicBezTo>
                <a:cubicBezTo>
                  <a:pt x="71" y="173"/>
                  <a:pt x="73" y="176"/>
                  <a:pt x="76" y="176"/>
                </a:cubicBezTo>
                <a:cubicBezTo>
                  <a:pt x="100" y="176"/>
                  <a:pt x="100" y="176"/>
                  <a:pt x="100" y="176"/>
                </a:cubicBezTo>
                <a:cubicBezTo>
                  <a:pt x="103" y="176"/>
                  <a:pt x="105" y="173"/>
                  <a:pt x="106" y="170"/>
                </a:cubicBezTo>
                <a:cubicBezTo>
                  <a:pt x="108" y="162"/>
                  <a:pt x="108" y="162"/>
                  <a:pt x="108" y="162"/>
                </a:cubicBezTo>
                <a:cubicBezTo>
                  <a:pt x="114" y="160"/>
                  <a:pt x="120" y="157"/>
                  <a:pt x="126" y="154"/>
                </a:cubicBezTo>
                <a:cubicBezTo>
                  <a:pt x="134" y="159"/>
                  <a:pt x="134" y="159"/>
                  <a:pt x="134" y="159"/>
                </a:cubicBezTo>
                <a:cubicBezTo>
                  <a:pt x="135" y="159"/>
                  <a:pt x="137" y="160"/>
                  <a:pt x="138" y="160"/>
                </a:cubicBezTo>
                <a:cubicBezTo>
                  <a:pt x="140" y="160"/>
                  <a:pt x="141" y="160"/>
                  <a:pt x="142" y="159"/>
                </a:cubicBezTo>
                <a:cubicBezTo>
                  <a:pt x="159" y="142"/>
                  <a:pt x="159" y="142"/>
                  <a:pt x="159" y="142"/>
                </a:cubicBezTo>
                <a:cubicBezTo>
                  <a:pt x="161" y="140"/>
                  <a:pt x="160" y="136"/>
                  <a:pt x="159" y="134"/>
                </a:cubicBezTo>
                <a:cubicBezTo>
                  <a:pt x="154" y="126"/>
                  <a:pt x="154" y="126"/>
                  <a:pt x="154" y="126"/>
                </a:cubicBezTo>
                <a:cubicBezTo>
                  <a:pt x="157" y="120"/>
                  <a:pt x="160" y="114"/>
                  <a:pt x="162" y="108"/>
                </a:cubicBezTo>
                <a:cubicBezTo>
                  <a:pt x="170" y="106"/>
                  <a:pt x="170" y="106"/>
                  <a:pt x="170" y="106"/>
                </a:cubicBezTo>
                <a:cubicBezTo>
                  <a:pt x="173" y="105"/>
                  <a:pt x="176" y="103"/>
                  <a:pt x="176" y="100"/>
                </a:cubicBezTo>
                <a:cubicBezTo>
                  <a:pt x="176" y="76"/>
                  <a:pt x="176" y="76"/>
                  <a:pt x="176" y="76"/>
                </a:cubicBezTo>
                <a:cubicBezTo>
                  <a:pt x="176" y="73"/>
                  <a:pt x="173" y="71"/>
                  <a:pt x="170" y="70"/>
                </a:cubicBezTo>
                <a:moveTo>
                  <a:pt x="168" y="98"/>
                </a:moveTo>
                <a:cubicBezTo>
                  <a:pt x="168" y="98"/>
                  <a:pt x="168" y="98"/>
                  <a:pt x="168" y="98"/>
                </a:cubicBezTo>
                <a:cubicBezTo>
                  <a:pt x="160" y="100"/>
                  <a:pt x="160" y="100"/>
                  <a:pt x="160" y="100"/>
                </a:cubicBezTo>
                <a:cubicBezTo>
                  <a:pt x="157" y="101"/>
                  <a:pt x="155" y="103"/>
                  <a:pt x="154" y="106"/>
                </a:cubicBezTo>
                <a:cubicBezTo>
                  <a:pt x="152" y="111"/>
                  <a:pt x="150" y="117"/>
                  <a:pt x="147" y="122"/>
                </a:cubicBezTo>
                <a:cubicBezTo>
                  <a:pt x="146" y="125"/>
                  <a:pt x="146" y="128"/>
                  <a:pt x="147" y="130"/>
                </a:cubicBezTo>
                <a:cubicBezTo>
                  <a:pt x="152" y="138"/>
                  <a:pt x="152" y="138"/>
                  <a:pt x="152" y="138"/>
                </a:cubicBezTo>
                <a:cubicBezTo>
                  <a:pt x="138" y="152"/>
                  <a:pt x="138" y="152"/>
                  <a:pt x="138" y="152"/>
                </a:cubicBezTo>
                <a:cubicBezTo>
                  <a:pt x="138" y="152"/>
                  <a:pt x="138" y="152"/>
                  <a:pt x="138" y="152"/>
                </a:cubicBezTo>
                <a:cubicBezTo>
                  <a:pt x="130" y="147"/>
                  <a:pt x="130" y="147"/>
                  <a:pt x="130" y="147"/>
                </a:cubicBezTo>
                <a:cubicBezTo>
                  <a:pt x="129" y="146"/>
                  <a:pt x="128" y="146"/>
                  <a:pt x="126" y="146"/>
                </a:cubicBezTo>
                <a:cubicBezTo>
                  <a:pt x="125" y="146"/>
                  <a:pt x="123" y="146"/>
                  <a:pt x="122" y="147"/>
                </a:cubicBezTo>
                <a:cubicBezTo>
                  <a:pt x="117" y="150"/>
                  <a:pt x="111" y="152"/>
                  <a:pt x="106" y="154"/>
                </a:cubicBezTo>
                <a:cubicBezTo>
                  <a:pt x="103" y="155"/>
                  <a:pt x="101" y="157"/>
                  <a:pt x="100" y="160"/>
                </a:cubicBezTo>
                <a:cubicBezTo>
                  <a:pt x="98" y="168"/>
                  <a:pt x="98" y="168"/>
                  <a:pt x="98" y="168"/>
                </a:cubicBezTo>
                <a:cubicBezTo>
                  <a:pt x="98" y="168"/>
                  <a:pt x="98" y="168"/>
                  <a:pt x="98" y="168"/>
                </a:cubicBezTo>
                <a:cubicBezTo>
                  <a:pt x="78" y="168"/>
                  <a:pt x="78" y="168"/>
                  <a:pt x="78" y="168"/>
                </a:cubicBezTo>
                <a:cubicBezTo>
                  <a:pt x="76" y="160"/>
                  <a:pt x="76" y="160"/>
                  <a:pt x="76" y="160"/>
                </a:cubicBezTo>
                <a:cubicBezTo>
                  <a:pt x="75" y="157"/>
                  <a:pt x="73" y="155"/>
                  <a:pt x="70" y="154"/>
                </a:cubicBezTo>
                <a:cubicBezTo>
                  <a:pt x="65" y="152"/>
                  <a:pt x="59" y="150"/>
                  <a:pt x="54" y="147"/>
                </a:cubicBezTo>
                <a:cubicBezTo>
                  <a:pt x="53" y="146"/>
                  <a:pt x="51" y="146"/>
                  <a:pt x="50" y="146"/>
                </a:cubicBezTo>
                <a:cubicBezTo>
                  <a:pt x="48" y="146"/>
                  <a:pt x="47" y="146"/>
                  <a:pt x="46" y="147"/>
                </a:cubicBezTo>
                <a:cubicBezTo>
                  <a:pt x="39" y="152"/>
                  <a:pt x="39" y="152"/>
                  <a:pt x="39" y="152"/>
                </a:cubicBezTo>
                <a:cubicBezTo>
                  <a:pt x="38" y="152"/>
                  <a:pt x="38" y="152"/>
                  <a:pt x="38" y="152"/>
                </a:cubicBezTo>
                <a:cubicBezTo>
                  <a:pt x="24" y="138"/>
                  <a:pt x="24" y="138"/>
                  <a:pt x="24" y="138"/>
                </a:cubicBezTo>
                <a:cubicBezTo>
                  <a:pt x="29" y="130"/>
                  <a:pt x="29" y="130"/>
                  <a:pt x="29" y="130"/>
                </a:cubicBezTo>
                <a:cubicBezTo>
                  <a:pt x="30" y="128"/>
                  <a:pt x="30" y="125"/>
                  <a:pt x="29" y="122"/>
                </a:cubicBezTo>
                <a:cubicBezTo>
                  <a:pt x="26" y="117"/>
                  <a:pt x="24" y="111"/>
                  <a:pt x="22" y="106"/>
                </a:cubicBezTo>
                <a:cubicBezTo>
                  <a:pt x="21" y="103"/>
                  <a:pt x="19" y="101"/>
                  <a:pt x="16" y="100"/>
                </a:cubicBezTo>
                <a:cubicBezTo>
                  <a:pt x="8" y="98"/>
                  <a:pt x="8" y="98"/>
                  <a:pt x="8" y="98"/>
                </a:cubicBezTo>
                <a:cubicBezTo>
                  <a:pt x="8" y="98"/>
                  <a:pt x="8" y="98"/>
                  <a:pt x="8" y="98"/>
                </a:cubicBezTo>
                <a:cubicBezTo>
                  <a:pt x="8" y="78"/>
                  <a:pt x="8" y="78"/>
                  <a:pt x="8" y="78"/>
                </a:cubicBezTo>
                <a:cubicBezTo>
                  <a:pt x="16" y="76"/>
                  <a:pt x="16" y="76"/>
                  <a:pt x="16" y="76"/>
                </a:cubicBezTo>
                <a:cubicBezTo>
                  <a:pt x="19" y="75"/>
                  <a:pt x="21" y="73"/>
                  <a:pt x="22" y="70"/>
                </a:cubicBezTo>
                <a:cubicBezTo>
                  <a:pt x="24" y="65"/>
                  <a:pt x="26" y="59"/>
                  <a:pt x="29" y="54"/>
                </a:cubicBezTo>
                <a:cubicBezTo>
                  <a:pt x="30" y="51"/>
                  <a:pt x="30" y="48"/>
                  <a:pt x="29" y="46"/>
                </a:cubicBezTo>
                <a:cubicBezTo>
                  <a:pt x="24" y="38"/>
                  <a:pt x="24" y="38"/>
                  <a:pt x="24" y="38"/>
                </a:cubicBezTo>
                <a:cubicBezTo>
                  <a:pt x="24" y="38"/>
                  <a:pt x="24" y="38"/>
                  <a:pt x="24" y="38"/>
                </a:cubicBezTo>
                <a:cubicBezTo>
                  <a:pt x="38" y="24"/>
                  <a:pt x="38" y="24"/>
                  <a:pt x="38" y="24"/>
                </a:cubicBezTo>
                <a:cubicBezTo>
                  <a:pt x="46" y="29"/>
                  <a:pt x="46" y="29"/>
                  <a:pt x="46" y="29"/>
                </a:cubicBezTo>
                <a:cubicBezTo>
                  <a:pt x="47" y="30"/>
                  <a:pt x="48" y="30"/>
                  <a:pt x="50" y="30"/>
                </a:cubicBezTo>
                <a:cubicBezTo>
                  <a:pt x="51" y="30"/>
                  <a:pt x="53" y="30"/>
                  <a:pt x="54" y="29"/>
                </a:cubicBezTo>
                <a:cubicBezTo>
                  <a:pt x="59" y="26"/>
                  <a:pt x="65" y="24"/>
                  <a:pt x="70" y="22"/>
                </a:cubicBezTo>
                <a:cubicBezTo>
                  <a:pt x="73" y="21"/>
                  <a:pt x="75" y="19"/>
                  <a:pt x="76" y="16"/>
                </a:cubicBezTo>
                <a:cubicBezTo>
                  <a:pt x="78" y="8"/>
                  <a:pt x="78" y="8"/>
                  <a:pt x="78" y="8"/>
                </a:cubicBezTo>
                <a:cubicBezTo>
                  <a:pt x="98" y="8"/>
                  <a:pt x="98" y="8"/>
                  <a:pt x="98" y="8"/>
                </a:cubicBezTo>
                <a:cubicBezTo>
                  <a:pt x="98" y="8"/>
                  <a:pt x="98" y="8"/>
                  <a:pt x="98" y="8"/>
                </a:cubicBezTo>
                <a:cubicBezTo>
                  <a:pt x="100" y="16"/>
                  <a:pt x="100" y="16"/>
                  <a:pt x="100" y="16"/>
                </a:cubicBezTo>
                <a:cubicBezTo>
                  <a:pt x="101" y="19"/>
                  <a:pt x="103" y="21"/>
                  <a:pt x="106" y="22"/>
                </a:cubicBezTo>
                <a:cubicBezTo>
                  <a:pt x="111" y="24"/>
                  <a:pt x="117" y="26"/>
                  <a:pt x="122" y="29"/>
                </a:cubicBezTo>
                <a:cubicBezTo>
                  <a:pt x="123" y="30"/>
                  <a:pt x="125" y="30"/>
                  <a:pt x="126" y="30"/>
                </a:cubicBezTo>
                <a:cubicBezTo>
                  <a:pt x="128" y="30"/>
                  <a:pt x="129" y="30"/>
                  <a:pt x="130" y="29"/>
                </a:cubicBezTo>
                <a:cubicBezTo>
                  <a:pt x="138" y="24"/>
                  <a:pt x="138" y="24"/>
                  <a:pt x="138" y="24"/>
                </a:cubicBezTo>
                <a:cubicBezTo>
                  <a:pt x="152" y="38"/>
                  <a:pt x="152" y="38"/>
                  <a:pt x="152" y="38"/>
                </a:cubicBezTo>
                <a:cubicBezTo>
                  <a:pt x="152" y="38"/>
                  <a:pt x="152" y="38"/>
                  <a:pt x="152" y="39"/>
                </a:cubicBezTo>
                <a:cubicBezTo>
                  <a:pt x="147" y="46"/>
                  <a:pt x="147" y="46"/>
                  <a:pt x="147" y="46"/>
                </a:cubicBezTo>
                <a:cubicBezTo>
                  <a:pt x="146" y="48"/>
                  <a:pt x="146" y="51"/>
                  <a:pt x="147" y="54"/>
                </a:cubicBezTo>
                <a:cubicBezTo>
                  <a:pt x="150" y="59"/>
                  <a:pt x="152" y="65"/>
                  <a:pt x="154" y="70"/>
                </a:cubicBezTo>
                <a:cubicBezTo>
                  <a:pt x="155" y="73"/>
                  <a:pt x="157" y="75"/>
                  <a:pt x="160" y="76"/>
                </a:cubicBezTo>
                <a:cubicBezTo>
                  <a:pt x="168" y="78"/>
                  <a:pt x="168" y="78"/>
                  <a:pt x="168" y="78"/>
                </a:cubicBezTo>
                <a:lnTo>
                  <a:pt x="168" y="98"/>
                </a:lnTo>
                <a:close/>
                <a:moveTo>
                  <a:pt x="88" y="48"/>
                </a:moveTo>
                <a:cubicBezTo>
                  <a:pt x="66" y="48"/>
                  <a:pt x="48" y="66"/>
                  <a:pt x="48" y="88"/>
                </a:cubicBezTo>
                <a:cubicBezTo>
                  <a:pt x="48" y="110"/>
                  <a:pt x="66" y="128"/>
                  <a:pt x="88" y="128"/>
                </a:cubicBezTo>
                <a:cubicBezTo>
                  <a:pt x="110" y="128"/>
                  <a:pt x="128" y="110"/>
                  <a:pt x="128" y="88"/>
                </a:cubicBezTo>
                <a:cubicBezTo>
                  <a:pt x="128" y="66"/>
                  <a:pt x="110" y="48"/>
                  <a:pt x="88" y="48"/>
                </a:cubicBezTo>
                <a:moveTo>
                  <a:pt x="88" y="120"/>
                </a:moveTo>
                <a:cubicBezTo>
                  <a:pt x="70" y="120"/>
                  <a:pt x="56" y="106"/>
                  <a:pt x="56" y="88"/>
                </a:cubicBezTo>
                <a:cubicBezTo>
                  <a:pt x="56" y="70"/>
                  <a:pt x="70" y="56"/>
                  <a:pt x="88" y="56"/>
                </a:cubicBezTo>
                <a:cubicBezTo>
                  <a:pt x="106" y="56"/>
                  <a:pt x="120" y="70"/>
                  <a:pt x="120" y="88"/>
                </a:cubicBezTo>
                <a:cubicBezTo>
                  <a:pt x="120" y="106"/>
                  <a:pt x="106" y="120"/>
                  <a:pt x="88" y="120"/>
                </a:cubicBezTo>
              </a:path>
            </a:pathLst>
          </a:custGeom>
          <a:solidFill>
            <a:schemeClr val="bg1">
              <a:lumMod val="95000"/>
            </a:schemeClr>
          </a:solid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214"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Shape 42"/>
          <p:cNvSpPr/>
          <p:nvPr/>
        </p:nvSpPr>
        <p:spPr>
          <a:xfrm>
            <a:off x="-4763" y="4919663"/>
            <a:ext cx="2444751" cy="63500"/>
          </a:xfrm>
          <a:prstGeom prst="rect">
            <a:avLst/>
          </a:prstGeom>
          <a:solidFill>
            <a:schemeClr val="accent2"/>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0" name="Shape 42"/>
          <p:cNvSpPr/>
          <p:nvPr/>
        </p:nvSpPr>
        <p:spPr>
          <a:xfrm>
            <a:off x="2439988" y="4919663"/>
            <a:ext cx="2443162" cy="63500"/>
          </a:xfrm>
          <a:prstGeom prst="rect">
            <a:avLst/>
          </a:prstGeom>
          <a:solidFill>
            <a:schemeClr val="accent3"/>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3" name="Shape 42"/>
          <p:cNvSpPr/>
          <p:nvPr/>
        </p:nvSpPr>
        <p:spPr>
          <a:xfrm>
            <a:off x="4868863" y="4919663"/>
            <a:ext cx="2439987" cy="63500"/>
          </a:xfrm>
          <a:prstGeom prst="rect">
            <a:avLst/>
          </a:prstGeom>
          <a:solidFill>
            <a:schemeClr val="accent4"/>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5" name="Shape 42"/>
          <p:cNvSpPr/>
          <p:nvPr/>
        </p:nvSpPr>
        <p:spPr>
          <a:xfrm>
            <a:off x="7308850" y="4919663"/>
            <a:ext cx="2443163" cy="63500"/>
          </a:xfrm>
          <a:prstGeom prst="rect">
            <a:avLst/>
          </a:prstGeom>
          <a:solidFill>
            <a:schemeClr val="accent5"/>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6" name="Shape 42"/>
          <p:cNvSpPr/>
          <p:nvPr/>
        </p:nvSpPr>
        <p:spPr>
          <a:xfrm>
            <a:off x="9752013" y="4918075"/>
            <a:ext cx="2439987" cy="65088"/>
          </a:xfrm>
          <a:prstGeom prst="rect">
            <a:avLst/>
          </a:prstGeom>
          <a:solidFill>
            <a:schemeClr val="accent6"/>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1+#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Freeform 16"/>
          <p:cNvSpPr/>
          <p:nvPr/>
        </p:nvSpPr>
        <p:spPr bwMode="auto">
          <a:xfrm rot="5400000">
            <a:off x="7288213" y="4833938"/>
            <a:ext cx="12700" cy="6350"/>
          </a:xfrm>
          <a:custGeom>
            <a:avLst/>
            <a:gdLst>
              <a:gd name="T0" fmla="*/ 12097 w 12"/>
              <a:gd name="T1" fmla="*/ 0 h 7"/>
              <a:gd name="T2" fmla="*/ 0 w 12"/>
              <a:gd name="T3" fmla="*/ 6720 h 7"/>
              <a:gd name="T4" fmla="*/ 3024 w 12"/>
              <a:gd name="T5" fmla="*/ 3840 h 7"/>
              <a:gd name="T6" fmla="*/ 4032 w 12"/>
              <a:gd name="T7" fmla="*/ 3840 h 7"/>
              <a:gd name="T8" fmla="*/ 12097 w 12"/>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1859" name="Freeform 19"/>
          <p:cNvSpPr/>
          <p:nvPr/>
        </p:nvSpPr>
        <p:spPr bwMode="auto">
          <a:xfrm rot="5400000">
            <a:off x="10839450" y="3367088"/>
            <a:ext cx="11113" cy="7937"/>
          </a:xfrm>
          <a:custGeom>
            <a:avLst/>
            <a:gdLst>
              <a:gd name="T0" fmla="*/ 10753 w 11"/>
              <a:gd name="T1" fmla="*/ 0 h 7"/>
              <a:gd name="T2" fmla="*/ 7820 w 11"/>
              <a:gd name="T3" fmla="*/ 2304 h 7"/>
              <a:gd name="T4" fmla="*/ 0 w 11"/>
              <a:gd name="T5" fmla="*/ 8065 h 7"/>
              <a:gd name="T6" fmla="*/ 10753 w 11"/>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1860"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Ribbon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Process</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1861"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Oval 1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7" name="Freeform 14"/>
          <p:cNvSpPr/>
          <p:nvPr/>
        </p:nvSpPr>
        <p:spPr bwMode="auto">
          <a:xfrm rot="2700000">
            <a:off x="4750736" y="2026949"/>
            <a:ext cx="1996124" cy="2254990"/>
          </a:xfrm>
          <a:custGeom>
            <a:avLst/>
            <a:gdLst>
              <a:gd name="T0" fmla="*/ 2311 w 2311"/>
              <a:gd name="T1" fmla="*/ 440 h 2611"/>
              <a:gd name="T2" fmla="*/ 1335 w 2311"/>
              <a:gd name="T3" fmla="*/ 1278 h 2611"/>
              <a:gd name="T4" fmla="*/ 865 w 2311"/>
              <a:gd name="T5" fmla="*/ 1829 h 2611"/>
              <a:gd name="T6" fmla="*/ 488 w 2311"/>
              <a:gd name="T7" fmla="*/ 2599 h 2611"/>
              <a:gd name="T8" fmla="*/ 470 w 2311"/>
              <a:gd name="T9" fmla="*/ 2611 h 2611"/>
              <a:gd name="T10" fmla="*/ 87 w 2311"/>
              <a:gd name="T11" fmla="*/ 1937 h 2611"/>
              <a:gd name="T12" fmla="*/ 933 w 2311"/>
              <a:gd name="T13" fmla="*/ 616 h 2611"/>
              <a:gd name="T14" fmla="*/ 1535 w 2311"/>
              <a:gd name="T15" fmla="*/ 47 h 2611"/>
              <a:gd name="T16" fmla="*/ 2311 w 2311"/>
              <a:gd name="T17" fmla="*/ 440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11" h="2611">
                <a:moveTo>
                  <a:pt x="2311" y="440"/>
                </a:moveTo>
                <a:cubicBezTo>
                  <a:pt x="2062" y="586"/>
                  <a:pt x="1700" y="891"/>
                  <a:pt x="1335" y="1278"/>
                </a:cubicBezTo>
                <a:cubicBezTo>
                  <a:pt x="1156" y="1469"/>
                  <a:pt x="996" y="1657"/>
                  <a:pt x="865" y="1829"/>
                </a:cubicBezTo>
                <a:cubicBezTo>
                  <a:pt x="582" y="2201"/>
                  <a:pt x="429" y="2501"/>
                  <a:pt x="488" y="2599"/>
                </a:cubicBezTo>
                <a:cubicBezTo>
                  <a:pt x="470" y="2611"/>
                  <a:pt x="470" y="2611"/>
                  <a:pt x="470" y="2611"/>
                </a:cubicBezTo>
                <a:cubicBezTo>
                  <a:pt x="244" y="2334"/>
                  <a:pt x="87" y="1937"/>
                  <a:pt x="87" y="1937"/>
                </a:cubicBezTo>
                <a:cubicBezTo>
                  <a:pt x="0" y="1793"/>
                  <a:pt x="368" y="1216"/>
                  <a:pt x="933" y="616"/>
                </a:cubicBezTo>
                <a:cubicBezTo>
                  <a:pt x="1142" y="395"/>
                  <a:pt x="1349" y="201"/>
                  <a:pt x="1535" y="47"/>
                </a:cubicBezTo>
                <a:cubicBezTo>
                  <a:pt x="1642" y="0"/>
                  <a:pt x="1943" y="157"/>
                  <a:pt x="2311" y="440"/>
                </a:cubicBezTo>
                <a:close/>
              </a:path>
            </a:pathLst>
          </a:custGeom>
          <a:gradFill flip="none" rotWithShape="1">
            <a:gsLst>
              <a:gs pos="0">
                <a:schemeClr val="accent2">
                  <a:lumMod val="75000"/>
                </a:schemeClr>
              </a:gs>
              <a:gs pos="33000">
                <a:schemeClr val="accent2"/>
              </a:gs>
            </a:gsLst>
            <a:path path="circle">
              <a:fillToRect l="100000" b="100000"/>
            </a:path>
            <a:tileRect t="-100000" r="-100000"/>
          </a:gra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8" name="Freeform 15"/>
          <p:cNvSpPr/>
          <p:nvPr/>
        </p:nvSpPr>
        <p:spPr bwMode="auto">
          <a:xfrm rot="2700000">
            <a:off x="3929637" y="3523408"/>
            <a:ext cx="2262116" cy="2018686"/>
          </a:xfrm>
          <a:custGeom>
            <a:avLst/>
            <a:gdLst>
              <a:gd name="T0" fmla="*/ 2618 w 2618"/>
              <a:gd name="T1" fmla="*/ 1852 h 2337"/>
              <a:gd name="T2" fmla="*/ 2615 w 2618"/>
              <a:gd name="T3" fmla="*/ 1855 h 2337"/>
              <a:gd name="T4" fmla="*/ 1965 w 2618"/>
              <a:gd name="T5" fmla="*/ 2250 h 2337"/>
              <a:gd name="T6" fmla="*/ 644 w 2618"/>
              <a:gd name="T7" fmla="*/ 1403 h 2337"/>
              <a:gd name="T8" fmla="*/ 59 w 2618"/>
              <a:gd name="T9" fmla="*/ 782 h 2337"/>
              <a:gd name="T10" fmla="*/ 59 w 2618"/>
              <a:gd name="T11" fmla="*/ 782 h 2337"/>
              <a:gd name="T12" fmla="*/ 454 w 2618"/>
              <a:gd name="T13" fmla="*/ 0 h 2337"/>
              <a:gd name="T14" fmla="*/ 1306 w 2618"/>
              <a:gd name="T15" fmla="*/ 1001 h 2337"/>
              <a:gd name="T16" fmla="*/ 1842 w 2618"/>
              <a:gd name="T17" fmla="*/ 1460 h 2337"/>
              <a:gd name="T18" fmla="*/ 2618 w 2618"/>
              <a:gd name="T19" fmla="*/ 1852 h 23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7">
                <a:moveTo>
                  <a:pt x="2618" y="1852"/>
                </a:moveTo>
                <a:cubicBezTo>
                  <a:pt x="2617" y="1853"/>
                  <a:pt x="2616" y="1854"/>
                  <a:pt x="2615" y="1855"/>
                </a:cubicBezTo>
                <a:cubicBezTo>
                  <a:pt x="2360" y="2065"/>
                  <a:pt x="1965" y="2250"/>
                  <a:pt x="1965" y="2250"/>
                </a:cubicBezTo>
                <a:cubicBezTo>
                  <a:pt x="1821" y="2337"/>
                  <a:pt x="1244" y="1968"/>
                  <a:pt x="644" y="1403"/>
                </a:cubicBezTo>
                <a:cubicBezTo>
                  <a:pt x="415" y="1187"/>
                  <a:pt x="215" y="973"/>
                  <a:pt x="59" y="782"/>
                </a:cubicBezTo>
                <a:cubicBezTo>
                  <a:pt x="59" y="782"/>
                  <a:pt x="59" y="782"/>
                  <a:pt x="59" y="782"/>
                </a:cubicBezTo>
                <a:cubicBezTo>
                  <a:pt x="0" y="684"/>
                  <a:pt x="171" y="372"/>
                  <a:pt x="454" y="0"/>
                </a:cubicBezTo>
                <a:cubicBezTo>
                  <a:pt x="593" y="251"/>
                  <a:pt x="906" y="624"/>
                  <a:pt x="1306" y="1001"/>
                </a:cubicBezTo>
                <a:cubicBezTo>
                  <a:pt x="1491" y="1176"/>
                  <a:pt x="1674" y="1331"/>
                  <a:pt x="1842" y="1460"/>
                </a:cubicBezTo>
                <a:cubicBezTo>
                  <a:pt x="2211" y="1743"/>
                  <a:pt x="2511" y="1900"/>
                  <a:pt x="2618" y="1852"/>
                </a:cubicBezTo>
                <a:close/>
              </a:path>
            </a:pathLst>
          </a:custGeom>
          <a:gradFill flip="none" rotWithShape="1">
            <a:gsLst>
              <a:gs pos="0">
                <a:schemeClr val="accent5">
                  <a:lumMod val="75000"/>
                </a:schemeClr>
              </a:gs>
              <a:gs pos="33000">
                <a:schemeClr val="accent5"/>
              </a:gs>
            </a:gsLst>
            <a:path path="circle">
              <a:fillToRect r="100000" b="100000"/>
            </a:path>
            <a:tileRect l="-100000" t="-100000"/>
          </a:gra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1869" name="Freeform 16"/>
          <p:cNvSpPr/>
          <p:nvPr/>
        </p:nvSpPr>
        <p:spPr bwMode="auto">
          <a:xfrm rot="2700000">
            <a:off x="5439569" y="5747544"/>
            <a:ext cx="11112" cy="6350"/>
          </a:xfrm>
          <a:custGeom>
            <a:avLst/>
            <a:gdLst>
              <a:gd name="T0" fmla="*/ 10687 w 12"/>
              <a:gd name="T1" fmla="*/ 0 h 7"/>
              <a:gd name="T2" fmla="*/ 0 w 12"/>
              <a:gd name="T3" fmla="*/ 5937 h 7"/>
              <a:gd name="T4" fmla="*/ 2672 w 12"/>
              <a:gd name="T5" fmla="*/ 3393 h 7"/>
              <a:gd name="T6" fmla="*/ 3562 w 12"/>
              <a:gd name="T7" fmla="*/ 3393 h 7"/>
              <a:gd name="T8" fmla="*/ 10687 w 12"/>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7">
                <a:moveTo>
                  <a:pt x="12" y="0"/>
                </a:moveTo>
                <a:cubicBezTo>
                  <a:pt x="0" y="7"/>
                  <a:pt x="0" y="7"/>
                  <a:pt x="0" y="7"/>
                </a:cubicBezTo>
                <a:cubicBezTo>
                  <a:pt x="1" y="6"/>
                  <a:pt x="2" y="5"/>
                  <a:pt x="3" y="4"/>
                </a:cubicBezTo>
                <a:cubicBezTo>
                  <a:pt x="4" y="4"/>
                  <a:pt x="4" y="4"/>
                  <a:pt x="4" y="4"/>
                </a:cubicBezTo>
                <a:cubicBezTo>
                  <a:pt x="6" y="3"/>
                  <a:pt x="9" y="2"/>
                  <a:pt x="12" y="0"/>
                </a:cubicBezTo>
                <a:close/>
              </a:path>
            </a:pathLst>
          </a:custGeom>
          <a:solidFill>
            <a:srgbClr val="ED5463"/>
          </a:solidFill>
          <a:ln w="9525">
            <a:solidFill>
              <a:schemeClr val="bg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0" name="Freeform 17"/>
          <p:cNvSpPr/>
          <p:nvPr/>
        </p:nvSpPr>
        <p:spPr bwMode="auto">
          <a:xfrm rot="2700000">
            <a:off x="5444124" y="4086222"/>
            <a:ext cx="1997311" cy="2254990"/>
          </a:xfrm>
          <a:custGeom>
            <a:avLst/>
            <a:gdLst>
              <a:gd name="T0" fmla="*/ 2225 w 2312"/>
              <a:gd name="T1" fmla="*/ 674 h 2611"/>
              <a:gd name="T2" fmla="*/ 1378 w 2312"/>
              <a:gd name="T3" fmla="*/ 1994 h 2611"/>
              <a:gd name="T4" fmla="*/ 777 w 2312"/>
              <a:gd name="T5" fmla="*/ 2563 h 2611"/>
              <a:gd name="T6" fmla="*/ 776 w 2312"/>
              <a:gd name="T7" fmla="*/ 2563 h 2611"/>
              <a:gd name="T8" fmla="*/ 0 w 2312"/>
              <a:gd name="T9" fmla="*/ 2171 h 2611"/>
              <a:gd name="T10" fmla="*/ 976 w 2312"/>
              <a:gd name="T11" fmla="*/ 1332 h 2611"/>
              <a:gd name="T12" fmla="*/ 1447 w 2312"/>
              <a:gd name="T13" fmla="*/ 781 h 2611"/>
              <a:gd name="T14" fmla="*/ 1823 w 2312"/>
              <a:gd name="T15" fmla="*/ 12 h 2611"/>
              <a:gd name="T16" fmla="*/ 1841 w 2312"/>
              <a:gd name="T17" fmla="*/ 0 h 2611"/>
              <a:gd name="T18" fmla="*/ 2225 w 2312"/>
              <a:gd name="T19" fmla="*/ 674 h 26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312" h="2611">
                <a:moveTo>
                  <a:pt x="2225" y="674"/>
                </a:moveTo>
                <a:cubicBezTo>
                  <a:pt x="2312" y="817"/>
                  <a:pt x="1943" y="1395"/>
                  <a:pt x="1378" y="1994"/>
                </a:cubicBezTo>
                <a:cubicBezTo>
                  <a:pt x="1170" y="2216"/>
                  <a:pt x="962" y="2410"/>
                  <a:pt x="777" y="2563"/>
                </a:cubicBezTo>
                <a:cubicBezTo>
                  <a:pt x="776" y="2563"/>
                  <a:pt x="776" y="2563"/>
                  <a:pt x="776" y="2563"/>
                </a:cubicBezTo>
                <a:cubicBezTo>
                  <a:pt x="669" y="2611"/>
                  <a:pt x="369" y="2454"/>
                  <a:pt x="0" y="2171"/>
                </a:cubicBezTo>
                <a:cubicBezTo>
                  <a:pt x="250" y="2025"/>
                  <a:pt x="611" y="1720"/>
                  <a:pt x="976" y="1332"/>
                </a:cubicBezTo>
                <a:cubicBezTo>
                  <a:pt x="1156" y="1142"/>
                  <a:pt x="1315" y="954"/>
                  <a:pt x="1447" y="781"/>
                </a:cubicBezTo>
                <a:cubicBezTo>
                  <a:pt x="1729" y="410"/>
                  <a:pt x="1882" y="110"/>
                  <a:pt x="1823" y="12"/>
                </a:cubicBezTo>
                <a:cubicBezTo>
                  <a:pt x="1841" y="0"/>
                  <a:pt x="1841" y="0"/>
                  <a:pt x="1841" y="0"/>
                </a:cubicBezTo>
                <a:cubicBezTo>
                  <a:pt x="2067" y="277"/>
                  <a:pt x="2225" y="674"/>
                  <a:pt x="2225" y="674"/>
                </a:cubicBezTo>
                <a:close/>
              </a:path>
            </a:pathLst>
          </a:custGeom>
          <a:gradFill flip="none" rotWithShape="1">
            <a:gsLst>
              <a:gs pos="0">
                <a:schemeClr val="accent4">
                  <a:lumMod val="75000"/>
                </a:schemeClr>
              </a:gs>
              <a:gs pos="33000">
                <a:schemeClr val="accent4"/>
              </a:gs>
            </a:gsLst>
            <a:path path="circle">
              <a:fillToRect t="100000" r="100000"/>
            </a:path>
            <a:tileRect l="-100000" b="-100000"/>
          </a:gra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1" name="Freeform 18"/>
          <p:cNvSpPr/>
          <p:nvPr/>
        </p:nvSpPr>
        <p:spPr bwMode="auto">
          <a:xfrm rot="2700000">
            <a:off x="6000839" y="2826242"/>
            <a:ext cx="2260928" cy="2017498"/>
          </a:xfrm>
          <a:custGeom>
            <a:avLst/>
            <a:gdLst>
              <a:gd name="T0" fmla="*/ 2559 w 2618"/>
              <a:gd name="T1" fmla="*/ 1555 h 2336"/>
              <a:gd name="T2" fmla="*/ 2559 w 2618"/>
              <a:gd name="T3" fmla="*/ 1555 h 2336"/>
              <a:gd name="T4" fmla="*/ 2165 w 2618"/>
              <a:gd name="T5" fmla="*/ 2336 h 2336"/>
              <a:gd name="T6" fmla="*/ 1312 w 2618"/>
              <a:gd name="T7" fmla="*/ 1335 h 2336"/>
              <a:gd name="T8" fmla="*/ 776 w 2618"/>
              <a:gd name="T9" fmla="*/ 877 h 2336"/>
              <a:gd name="T10" fmla="*/ 0 w 2618"/>
              <a:gd name="T11" fmla="*/ 484 h 2336"/>
              <a:gd name="T12" fmla="*/ 3 w 2618"/>
              <a:gd name="T13" fmla="*/ 482 h 2336"/>
              <a:gd name="T14" fmla="*/ 654 w 2618"/>
              <a:gd name="T15" fmla="*/ 87 h 2336"/>
              <a:gd name="T16" fmla="*/ 1974 w 2618"/>
              <a:gd name="T17" fmla="*/ 933 h 2336"/>
              <a:gd name="T18" fmla="*/ 2559 w 2618"/>
              <a:gd name="T19" fmla="*/ 1555 h 2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18" h="2336">
                <a:moveTo>
                  <a:pt x="2559" y="1555"/>
                </a:moveTo>
                <a:cubicBezTo>
                  <a:pt x="2559" y="1555"/>
                  <a:pt x="2559" y="1555"/>
                  <a:pt x="2559" y="1555"/>
                </a:cubicBezTo>
                <a:cubicBezTo>
                  <a:pt x="2618" y="1652"/>
                  <a:pt x="2447" y="1965"/>
                  <a:pt x="2165" y="2336"/>
                </a:cubicBezTo>
                <a:cubicBezTo>
                  <a:pt x="2025" y="2086"/>
                  <a:pt x="1713" y="1713"/>
                  <a:pt x="1312" y="1335"/>
                </a:cubicBezTo>
                <a:cubicBezTo>
                  <a:pt x="1127" y="1161"/>
                  <a:pt x="945" y="1006"/>
                  <a:pt x="776" y="877"/>
                </a:cubicBezTo>
                <a:cubicBezTo>
                  <a:pt x="408" y="594"/>
                  <a:pt x="107" y="437"/>
                  <a:pt x="0" y="484"/>
                </a:cubicBezTo>
                <a:cubicBezTo>
                  <a:pt x="1" y="483"/>
                  <a:pt x="2" y="483"/>
                  <a:pt x="3" y="482"/>
                </a:cubicBezTo>
                <a:cubicBezTo>
                  <a:pt x="258" y="272"/>
                  <a:pt x="654" y="87"/>
                  <a:pt x="654" y="87"/>
                </a:cubicBezTo>
                <a:cubicBezTo>
                  <a:pt x="797" y="0"/>
                  <a:pt x="1375" y="368"/>
                  <a:pt x="1974" y="933"/>
                </a:cubicBezTo>
                <a:cubicBezTo>
                  <a:pt x="2203" y="1149"/>
                  <a:pt x="2403" y="1364"/>
                  <a:pt x="2559" y="1555"/>
                </a:cubicBezTo>
                <a:close/>
              </a:path>
            </a:pathLst>
          </a:custGeom>
          <a:gradFill flip="none" rotWithShape="1">
            <a:gsLst>
              <a:gs pos="0">
                <a:schemeClr val="accent3">
                  <a:lumMod val="75000"/>
                </a:schemeClr>
              </a:gs>
              <a:gs pos="33000">
                <a:schemeClr val="accent3"/>
              </a:gs>
            </a:gsLst>
            <a:path path="circle">
              <a:fillToRect l="100000" t="100000"/>
            </a:path>
            <a:tileRect r="-100000" b="-100000"/>
          </a:gradFill>
          <a:ln w="9525">
            <a:solidFill>
              <a:schemeClr val="bg1"/>
            </a:solid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1876" name="Freeform 19"/>
          <p:cNvSpPr/>
          <p:nvPr/>
        </p:nvSpPr>
        <p:spPr bwMode="auto">
          <a:xfrm rot="2700000">
            <a:off x="6742112" y="2614613"/>
            <a:ext cx="9525" cy="6350"/>
          </a:xfrm>
          <a:custGeom>
            <a:avLst/>
            <a:gdLst>
              <a:gd name="T0" fmla="*/ 9500 w 11"/>
              <a:gd name="T1" fmla="*/ 0 h 7"/>
              <a:gd name="T2" fmla="*/ 6909 w 11"/>
              <a:gd name="T3" fmla="*/ 2036 h 7"/>
              <a:gd name="T4" fmla="*/ 0 w 11"/>
              <a:gd name="T5" fmla="*/ 7125 h 7"/>
              <a:gd name="T6" fmla="*/ 9500 w 11"/>
              <a:gd name="T7" fmla="*/ 0 h 7"/>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 h="7">
                <a:moveTo>
                  <a:pt x="11" y="0"/>
                </a:moveTo>
                <a:cubicBezTo>
                  <a:pt x="10" y="1"/>
                  <a:pt x="9" y="1"/>
                  <a:pt x="8" y="2"/>
                </a:cubicBezTo>
                <a:cubicBezTo>
                  <a:pt x="5" y="4"/>
                  <a:pt x="2" y="5"/>
                  <a:pt x="0" y="7"/>
                </a:cubicBezTo>
                <a:lnTo>
                  <a:pt x="11" y="0"/>
                </a:lnTo>
                <a:close/>
              </a:path>
            </a:pathLst>
          </a:custGeom>
          <a:solidFill>
            <a:srgbClr val="A1D469"/>
          </a:solidFill>
          <a:ln w="9525">
            <a:solidFill>
              <a:schemeClr val="bg1"/>
            </a:solidFill>
            <a:round/>
          </a:ln>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33" name="Title 4"/>
          <p:cNvSpPr txBox="1"/>
          <p:nvPr/>
        </p:nvSpPr>
        <p:spPr>
          <a:xfrm>
            <a:off x="5012992" y="2848028"/>
            <a:ext cx="1533604" cy="169233"/>
          </a:xfrm>
          <a:prstGeom prst="rect">
            <a:avLst/>
          </a:prstGeom>
        </p:spPr>
        <p:txBody>
          <a:bodyPr>
            <a:prstTxWarp prst="textChevron">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4" name="Title 4"/>
          <p:cNvSpPr txBox="1"/>
          <p:nvPr/>
        </p:nvSpPr>
        <p:spPr>
          <a:xfrm rot="5400000">
            <a:off x="6594037" y="3781371"/>
            <a:ext cx="1533604" cy="169233"/>
          </a:xfrm>
          <a:prstGeom prst="rect">
            <a:avLst/>
          </a:prstGeom>
        </p:spPr>
        <p:txBody>
          <a:bodyPr>
            <a:prstTxWarp prst="textChevron">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7" name="Title 4"/>
          <p:cNvSpPr txBox="1"/>
          <p:nvPr/>
        </p:nvSpPr>
        <p:spPr>
          <a:xfrm>
            <a:off x="5644981" y="5285884"/>
            <a:ext cx="1533604" cy="169233"/>
          </a:xfrm>
          <a:prstGeom prst="rect">
            <a:avLst/>
          </a:prstGeom>
        </p:spPr>
        <p:txBody>
          <a:bodyPr>
            <a:prstTxWarp prst="textChevronInverted">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38" name="Title 4"/>
          <p:cNvSpPr txBox="1"/>
          <p:nvPr/>
        </p:nvSpPr>
        <p:spPr>
          <a:xfrm rot="5400000">
            <a:off x="4112511" y="4417139"/>
            <a:ext cx="1533604" cy="169233"/>
          </a:xfrm>
          <a:prstGeom prst="rect">
            <a:avLst/>
          </a:prstGeom>
        </p:spPr>
        <p:txBody>
          <a:bodyPr>
            <a:prstTxWarp prst="textChevronInverted">
              <a:avLst/>
            </a:prstTxWarp>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TITLE DESCRIPTION</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21881" name="TextBox 38"/>
          <p:cNvSpPr txBox="1">
            <a:spLocks noChangeArrowheads="1"/>
          </p:cNvSpPr>
          <p:nvPr/>
        </p:nvSpPr>
        <p:spPr bwMode="auto">
          <a:xfrm>
            <a:off x="609600" y="2470150"/>
            <a:ext cx="33051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Text Placeholder 24"/>
          <p:cNvSpPr txBox="1"/>
          <p:nvPr/>
        </p:nvSpPr>
        <p:spPr>
          <a:xfrm>
            <a:off x="1631950" y="2192338"/>
            <a:ext cx="2255838"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sz="14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rPr>
              <a:t>WEBSITE HITS</a:t>
            </a:r>
            <a:endParaRPr kumimoji="0" lang="en-US" sz="1400" b="1" i="0" u="none" strike="noStrike" kern="1200" cap="none" spc="0" normalizeH="0" baseline="0" noProof="0" dirty="0">
              <a:ln>
                <a:noFill/>
              </a:ln>
              <a:solidFill>
                <a:srgbClr val="3CB2C3"/>
              </a:solidFill>
              <a:effectLst/>
              <a:uLnTx/>
              <a:uFillTx/>
              <a:latin typeface="Arial" panose="020B0604020202020204"/>
              <a:ea typeface="微软雅黑"/>
              <a:cs typeface="+mn-ea"/>
              <a:sym typeface="+mn-lt"/>
            </a:endParaRPr>
          </a:p>
        </p:txBody>
      </p:sp>
      <p:sp>
        <p:nvSpPr>
          <p:cNvPr id="121883" name="TextBox 35"/>
          <p:cNvSpPr txBox="1">
            <a:spLocks noChangeArrowheads="1"/>
          </p:cNvSpPr>
          <p:nvPr/>
        </p:nvSpPr>
        <p:spPr bwMode="auto">
          <a:xfrm>
            <a:off x="609600" y="4824413"/>
            <a:ext cx="33051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r" defTabSz="914400" rtl="0" eaLnBrk="1" fontAlgn="base" latinLnBrk="0" hangingPunct="1">
              <a:lnSpc>
                <a:spcPct val="15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Text Placeholder 24"/>
          <p:cNvSpPr txBox="1"/>
          <p:nvPr/>
        </p:nvSpPr>
        <p:spPr>
          <a:xfrm>
            <a:off x="1631950" y="4546600"/>
            <a:ext cx="2255838"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sz="14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LEADS</a:t>
            </a:r>
            <a:endParaRPr kumimoji="0" lang="en-US" sz="1400" b="1"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121885" name="TextBox 47"/>
          <p:cNvSpPr txBox="1">
            <a:spLocks noChangeArrowheads="1"/>
          </p:cNvSpPr>
          <p:nvPr/>
        </p:nvSpPr>
        <p:spPr bwMode="auto">
          <a:xfrm>
            <a:off x="8272463" y="2470150"/>
            <a:ext cx="3305175" cy="1062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9" name="Text Placeholder 24"/>
          <p:cNvSpPr txBox="1"/>
          <p:nvPr/>
        </p:nvSpPr>
        <p:spPr>
          <a:xfrm>
            <a:off x="8272463" y="2192338"/>
            <a:ext cx="2255837" cy="419100"/>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sz="14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DOWNLOAD</a:t>
            </a:r>
            <a:endParaRPr kumimoji="0" lang="en-US" sz="1400" b="1"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121887" name="TextBox 49"/>
          <p:cNvSpPr txBox="1">
            <a:spLocks noChangeArrowheads="1"/>
          </p:cNvSpPr>
          <p:nvPr/>
        </p:nvSpPr>
        <p:spPr bwMode="auto">
          <a:xfrm>
            <a:off x="8272463" y="4824413"/>
            <a:ext cx="3305175" cy="1062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50000"/>
              </a:lnSpc>
              <a:spcBef>
                <a:spcPct val="0"/>
              </a:spcBef>
              <a:spcAft>
                <a:spcPct val="0"/>
              </a:spcAft>
              <a:buClrTx/>
              <a:buSzTx/>
              <a:buFontTx/>
              <a:buNone/>
              <a:defRPr/>
            </a:pPr>
            <a:r>
              <a:rPr kumimoji="0" lang="id-ID"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Suitable for subtitle and description. </a:t>
            </a:r>
            <a:r>
              <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lorem ipsum is not simply random text. It has roots in a piece. </a:t>
            </a:r>
            <a:endParaRPr kumimoji="0" lang="en-US" altLang="zh-CN" sz="1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 name="Text Placeholder 24"/>
          <p:cNvSpPr txBox="1"/>
          <p:nvPr/>
        </p:nvSpPr>
        <p:spPr>
          <a:xfrm>
            <a:off x="8272463" y="4545013"/>
            <a:ext cx="2255837" cy="420687"/>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150000"/>
              </a:lnSpc>
              <a:spcBef>
                <a:spcPts val="1000"/>
              </a:spcBef>
              <a:spcAft>
                <a:spcPts val="0"/>
              </a:spcAft>
              <a:buClrTx/>
              <a:buSzTx/>
              <a:buFont typeface="Arial" panose="020B0604020202020204" pitchFamily="34" charset="0"/>
              <a:buNone/>
              <a:defRPr/>
            </a:pPr>
            <a:r>
              <a:rPr kumimoji="0" lang="en-US" sz="14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SALES</a:t>
            </a:r>
            <a:endParaRPr kumimoji="0" lang="en-US" sz="1400" b="1"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screen"/>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6096000" cy="6858000"/>
          </a:xfrm>
          <a:prstGeom prst="rect">
            <a:avLst/>
          </a:prstGeom>
          <a:solidFill>
            <a:schemeClr val="bg1">
              <a:lumMod val="10000"/>
              <a:alpha val="6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 name="Text Placeholder 11"/>
          <p:cNvSpPr txBox="1"/>
          <p:nvPr/>
        </p:nvSpPr>
        <p:spPr>
          <a:xfrm>
            <a:off x="1441450" y="1270000"/>
            <a:ext cx="3213100" cy="4318000"/>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id-ID" sz="432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S</a:t>
            </a:r>
            <a:endParaRPr kumimoji="0" lang="en-AU" sz="432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
        <p:nvSpPr>
          <p:cNvPr id="5" name="Rectangle 4"/>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 name="Text Placeholder 11"/>
          <p:cNvSpPr txBox="1"/>
          <p:nvPr/>
        </p:nvSpPr>
        <p:spPr>
          <a:xfrm>
            <a:off x="2195513" y="5727700"/>
            <a:ext cx="1704975" cy="336550"/>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id-ID"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STRENGTHS</a:t>
            </a:r>
            <a:endParaRPr kumimoji="0" lang="en-AU"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endParaRPr kumimoji="0" lang="en-AU"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 name="Rounded Rectangle 6"/>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5719" name="TextBox 34"/>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Title 4"/>
          <p:cNvSpPr txBox="1"/>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a:t>
            </a:r>
            <a:r>
              <a:rPr kumimoji="0" lang="en-US" sz="4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rPr>
              <a:t>DESCRIPTION</a:t>
            </a:r>
            <a:endParaRPr kumimoji="0" lang="en-US" sz="4000" b="0" i="0" u="none" strike="noStrike" kern="1200" cap="none" spc="0" normalizeH="0" baseline="0" noProof="0" dirty="0">
              <a:ln>
                <a:noFill/>
              </a:ln>
              <a:solidFill>
                <a:srgbClr val="1AA5BD"/>
              </a:solidFill>
              <a:effectLst/>
              <a:uLnTx/>
              <a:uFillTx/>
              <a:latin typeface="Arial" panose="020B0604020202020204"/>
              <a:ea typeface="微软雅黑"/>
              <a:cs typeface="+mn-ea"/>
              <a:sym typeface="+mn-lt"/>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screen"/>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 name="Text Placeholder 11"/>
          <p:cNvSpPr txBox="1"/>
          <p:nvPr/>
        </p:nvSpPr>
        <p:spPr>
          <a:xfrm>
            <a:off x="912813" y="1716088"/>
            <a:ext cx="4270375" cy="3425825"/>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36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W</a:t>
            </a:r>
            <a:endParaRPr kumimoji="0" lang="en-AU" sz="36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
        <p:nvSpPr>
          <p:cNvPr id="5" name="Rectangle 4"/>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 name="Text Placeholder 11"/>
          <p:cNvSpPr txBox="1"/>
          <p:nvPr/>
        </p:nvSpPr>
        <p:spPr>
          <a:xfrm>
            <a:off x="2195513" y="5727700"/>
            <a:ext cx="1704975" cy="336550"/>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WEAKNESS</a:t>
            </a:r>
            <a:endParaRPr kumimoji="0" lang="en-AU"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endParaRPr kumimoji="0" lang="en-AU"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 name="Rounded Rectangle 6"/>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6743" name="TextBox 34"/>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Title 4"/>
          <p:cNvSpPr txBox="1"/>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a:t>
            </a:r>
            <a:r>
              <a:rPr kumimoji="0" lang="en-US" sz="4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rPr>
              <a:t>DESCRIPTION</a:t>
            </a:r>
            <a:endParaRPr kumimoji="0" lang="en-US" sz="4000" b="0" i="0" u="none" strike="noStrike" kern="1200" cap="none" spc="0" normalizeH="0" baseline="0" noProof="0" dirty="0">
              <a:ln>
                <a:noFill/>
              </a:ln>
              <a:solidFill>
                <a:srgbClr val="0097B7"/>
              </a:solidFill>
              <a:effectLst/>
              <a:uLnTx/>
              <a:uFillTx/>
              <a:latin typeface="Arial" panose="020B0604020202020204"/>
              <a:ea typeface="微软雅黑"/>
              <a:cs typeface="+mn-ea"/>
              <a:sym typeface="+mn-lt"/>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screen"/>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 name="Text Placeholder 11"/>
          <p:cNvSpPr txBox="1"/>
          <p:nvPr/>
        </p:nvSpPr>
        <p:spPr>
          <a:xfrm>
            <a:off x="912813" y="1716088"/>
            <a:ext cx="4270375" cy="3425825"/>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360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O</a:t>
            </a:r>
            <a:endParaRPr kumimoji="0" lang="en-AU" sz="360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
        <p:nvSpPr>
          <p:cNvPr id="5" name="Rectangle 4"/>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 name="Text Placeholder 11"/>
          <p:cNvSpPr txBox="1"/>
          <p:nvPr/>
        </p:nvSpPr>
        <p:spPr>
          <a:xfrm>
            <a:off x="1985963" y="5727700"/>
            <a:ext cx="2124075" cy="336550"/>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OPPORTUNITIES</a:t>
            </a:r>
            <a:endParaRPr kumimoji="0" lang="en-AU"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endParaRPr kumimoji="0" lang="en-AU"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 name="Rounded Rectangle 6"/>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7767" name="TextBox 34"/>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Title 4"/>
          <p:cNvSpPr txBox="1"/>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a:t>
            </a:r>
            <a:r>
              <a:rPr kumimoji="0" lang="en-US" sz="40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rPr>
              <a:t>DESCRIPTION</a:t>
            </a:r>
            <a:endParaRPr kumimoji="0" lang="en-US" sz="4000" b="0" i="0" u="none" strike="noStrike" kern="1200" cap="none" spc="0" normalizeH="0" baseline="0" noProof="0" dirty="0">
              <a:ln>
                <a:noFill/>
              </a:ln>
              <a:solidFill>
                <a:srgbClr val="0086AC"/>
              </a:solidFill>
              <a:effectLst/>
              <a:uLnTx/>
              <a:uFillTx/>
              <a:latin typeface="Arial" panose="020B0604020202020204"/>
              <a:ea typeface="微软雅黑"/>
              <a:cs typeface="+mn-ea"/>
              <a:sym typeface="+mn-lt"/>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占位符 7"/>
          <p:cNvPicPr>
            <a:picLocks noGrp="1" noChangeAspect="1"/>
          </p:cNvPicPr>
          <p:nvPr>
            <p:ph type="pic" sz="quarter" idx="10"/>
          </p:nvPr>
        </p:nvPicPr>
        <p:blipFill>
          <a:blip r:embed="rId1" cstate="screen"/>
          <a:srcRect/>
          <a:stretch>
            <a:fillRect/>
          </a:stretch>
        </p:blipFill>
        <p:spPr bwMode="auto">
          <a:xfrm>
            <a:off x="0" y="0"/>
            <a:ext cx="6096000"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Rectangle 1"/>
          <p:cNvSpPr/>
          <p:nvPr/>
        </p:nvSpPr>
        <p:spPr>
          <a:xfrm>
            <a:off x="0" y="0"/>
            <a:ext cx="6096000" cy="6858000"/>
          </a:xfrm>
          <a:prstGeom prst="rect">
            <a:avLst/>
          </a:prstGeom>
          <a:solidFill>
            <a:schemeClr val="bg1">
              <a:lumMod val="10000"/>
              <a:alpha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 name="Text Placeholder 11"/>
          <p:cNvSpPr txBox="1"/>
          <p:nvPr/>
        </p:nvSpPr>
        <p:spPr>
          <a:xfrm>
            <a:off x="912813" y="1716088"/>
            <a:ext cx="4270375" cy="3425825"/>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360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rPr>
              <a:t>T</a:t>
            </a:r>
            <a:endParaRPr kumimoji="0" lang="en-AU" sz="360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endParaRPr>
          </a:p>
        </p:txBody>
      </p:sp>
      <p:sp>
        <p:nvSpPr>
          <p:cNvPr id="5" name="Rectangle 4"/>
          <p:cNvSpPr/>
          <p:nvPr/>
        </p:nvSpPr>
        <p:spPr>
          <a:xfrm>
            <a:off x="2740025" y="1052513"/>
            <a:ext cx="615950" cy="77787"/>
          </a:xfrm>
          <a:prstGeom prst="rect">
            <a:avLst/>
          </a:prstGeom>
          <a:solidFill>
            <a:schemeClr val="tx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AU"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6" name="Text Placeholder 11"/>
          <p:cNvSpPr txBox="1"/>
          <p:nvPr/>
        </p:nvSpPr>
        <p:spPr>
          <a:xfrm>
            <a:off x="1979613" y="5727700"/>
            <a:ext cx="2136775" cy="336550"/>
          </a:xfrm>
          <a:prstGeom prst="rect">
            <a:avLst/>
          </a:prstGeom>
        </p:spPr>
        <p:txBody>
          <a:bodyPr/>
          <a:lstStyle>
            <a:lvl1pPr marL="0" indent="0" algn="l" defTabSz="1828165" rtl="0" eaLnBrk="1" latinLnBrk="0" hangingPunct="1">
              <a:lnSpc>
                <a:spcPct val="90000"/>
              </a:lnSpc>
              <a:spcBef>
                <a:spcPts val="2000"/>
              </a:spcBef>
              <a:buFont typeface="Arial" panose="020B0604020202020204" pitchFamily="34" charset="0"/>
              <a:buNone/>
              <a:defRPr sz="2000" kern="1200">
                <a:solidFill>
                  <a:schemeClr val="tx1"/>
                </a:solidFill>
                <a:latin typeface="+mn-lt"/>
                <a:ea typeface="+mn-ea"/>
                <a:cs typeface="+mn-cs"/>
              </a:defRPr>
            </a:lvl1pPr>
            <a:lvl2pPr marL="914400" indent="0" algn="l" defTabSz="1828165" rtl="0" eaLnBrk="1" latinLnBrk="0" hangingPunct="1">
              <a:lnSpc>
                <a:spcPct val="90000"/>
              </a:lnSpc>
              <a:spcBef>
                <a:spcPts val="1000"/>
              </a:spcBef>
              <a:buFont typeface="Arial" panose="020B0604020202020204" pitchFamily="34" charset="0"/>
              <a:buNone/>
              <a:defRPr sz="1600" kern="1200">
                <a:solidFill>
                  <a:schemeClr val="tx1"/>
                </a:solidFill>
                <a:latin typeface="+mn-lt"/>
                <a:ea typeface="+mn-ea"/>
                <a:cs typeface="+mn-cs"/>
              </a:defRPr>
            </a:lvl2pPr>
            <a:lvl3pPr marL="1828165" indent="0" algn="l" defTabSz="1828165" rtl="0" eaLnBrk="1" latinLnBrk="0" hangingPunct="1">
              <a:lnSpc>
                <a:spcPct val="90000"/>
              </a:lnSpc>
              <a:spcBef>
                <a:spcPts val="1000"/>
              </a:spcBef>
              <a:buFont typeface="Arial" panose="020B0604020202020204" pitchFamily="34" charset="0"/>
              <a:buNone/>
              <a:defRPr sz="1200" kern="1200">
                <a:solidFill>
                  <a:schemeClr val="tx1"/>
                </a:solidFill>
                <a:latin typeface="+mn-lt"/>
                <a:ea typeface="+mn-ea"/>
                <a:cs typeface="+mn-cs"/>
              </a:defRPr>
            </a:lvl3pPr>
            <a:lvl4pPr marL="27425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4pPr>
            <a:lvl5pPr marL="3656965" indent="0" algn="l" defTabSz="1828165" rtl="0" eaLnBrk="1" latinLnBrk="0" hangingPunct="1">
              <a:lnSpc>
                <a:spcPct val="90000"/>
              </a:lnSpc>
              <a:spcBef>
                <a:spcPts val="1000"/>
              </a:spcBef>
              <a:buFont typeface="Arial" panose="020B0604020202020204" pitchFamily="34" charset="0"/>
              <a:buNone/>
              <a:defRPr sz="1100" kern="1200">
                <a:solidFill>
                  <a:schemeClr val="tx1"/>
                </a:solidFill>
                <a:latin typeface="+mn-lt"/>
                <a:ea typeface="+mn-ea"/>
                <a:cs typeface="+mn-cs"/>
              </a:defRPr>
            </a:lvl5pPr>
            <a:lvl6pPr marL="50279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6pPr>
            <a:lvl7pPr marL="5942330"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7pPr>
            <a:lvl8pPr marL="68560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8pPr>
            <a:lvl9pPr marL="7770495" indent="-457200" algn="l" defTabSz="1828165" rtl="0" eaLnBrk="1" latinLnBrk="0" hangingPunct="1">
              <a:lnSpc>
                <a:spcPct val="90000"/>
              </a:lnSpc>
              <a:spcBef>
                <a:spcPts val="1000"/>
              </a:spcBef>
              <a:buFont typeface="Arial" panose="020B0604020202020204" pitchFamily="34" charset="0"/>
              <a:buChar char="•"/>
              <a:defRPr sz="3600" kern="1200">
                <a:solidFill>
                  <a:schemeClr val="tx1"/>
                </a:solidFill>
                <a:latin typeface="+mn-lt"/>
                <a:ea typeface="+mn-ea"/>
                <a:cs typeface="+mn-cs"/>
              </a:defRPr>
            </a:lvl9pPr>
          </a:lstStyle>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r>
              <a:rPr kumimoji="0" lang="en-US"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THREAT</a:t>
            </a:r>
            <a:endParaRPr kumimoji="0" lang="en-AU" sz="20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a:p>
            <a:pPr marL="0" marR="0" lvl="0" indent="0" algn="ctr" defTabSz="1828165" rtl="0" eaLnBrk="1" fontAlgn="auto" latinLnBrk="0" hangingPunct="1">
              <a:lnSpc>
                <a:spcPct val="90000"/>
              </a:lnSpc>
              <a:spcBef>
                <a:spcPts val="2000"/>
              </a:spcBef>
              <a:spcAft>
                <a:spcPts val="0"/>
              </a:spcAft>
              <a:buClrTx/>
              <a:buSzTx/>
              <a:buFont typeface="Arial" panose="020B0604020202020204" pitchFamily="34" charset="0"/>
              <a:buNone/>
              <a:defRPr/>
            </a:pPr>
            <a:endParaRPr kumimoji="0" lang="en-AU" sz="14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 name="Rounded Rectangle 6"/>
          <p:cNvSpPr/>
          <p:nvPr/>
        </p:nvSpPr>
        <p:spPr>
          <a:xfrm>
            <a:off x="6546850" y="2984500"/>
            <a:ext cx="5035550" cy="44450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Subtitle Description</a:t>
            </a:r>
            <a:endParaRPr kumimoji="0" lang="en-AU" sz="16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118791" name="TextBox 34"/>
          <p:cNvSpPr txBox="1">
            <a:spLocks noChangeArrowheads="1"/>
          </p:cNvSpPr>
          <p:nvPr/>
        </p:nvSpPr>
        <p:spPr bwMode="auto">
          <a:xfrm>
            <a:off x="6546850" y="3641725"/>
            <a:ext cx="5035550"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912495">
              <a:defRPr>
                <a:solidFill>
                  <a:schemeClr val="tx1"/>
                </a:solidFill>
                <a:latin typeface="Open Sans Light" pitchFamily="34" charset="0"/>
              </a:defRPr>
            </a:lvl1pPr>
            <a:lvl2pPr marL="742950" indent="-285750" defTabSz="912495">
              <a:defRPr>
                <a:solidFill>
                  <a:schemeClr val="tx1"/>
                </a:solidFill>
                <a:latin typeface="Open Sans Light" pitchFamily="34" charset="0"/>
              </a:defRPr>
            </a:lvl2pPr>
            <a:lvl3pPr marL="1143000" indent="-228600" defTabSz="912495">
              <a:defRPr>
                <a:solidFill>
                  <a:schemeClr val="tx1"/>
                </a:solidFill>
                <a:latin typeface="Open Sans Light" pitchFamily="34" charset="0"/>
              </a:defRPr>
            </a:lvl3pPr>
            <a:lvl4pPr marL="1600200" indent="-228600" defTabSz="912495">
              <a:defRPr>
                <a:solidFill>
                  <a:schemeClr val="tx1"/>
                </a:solidFill>
                <a:latin typeface="Open Sans Light" pitchFamily="34" charset="0"/>
              </a:defRPr>
            </a:lvl4pPr>
            <a:lvl5pPr marL="2057400" indent="-228600" defTabSz="912495">
              <a:defRPr>
                <a:solidFill>
                  <a:schemeClr val="tx1"/>
                </a:solidFill>
                <a:latin typeface="Open Sans Light" pitchFamily="34" charset="0"/>
              </a:defRPr>
            </a:lvl5pPr>
            <a:lvl6pPr marL="2514600" indent="-228600" defTabSz="912495" fontAlgn="base">
              <a:spcBef>
                <a:spcPct val="0"/>
              </a:spcBef>
              <a:spcAft>
                <a:spcPct val="0"/>
              </a:spcAft>
              <a:defRPr>
                <a:solidFill>
                  <a:schemeClr val="tx1"/>
                </a:solidFill>
                <a:latin typeface="Open Sans Light" pitchFamily="34" charset="0"/>
              </a:defRPr>
            </a:lvl6pPr>
            <a:lvl7pPr marL="2971800" indent="-228600" defTabSz="912495" fontAlgn="base">
              <a:spcBef>
                <a:spcPct val="0"/>
              </a:spcBef>
              <a:spcAft>
                <a:spcPct val="0"/>
              </a:spcAft>
              <a:defRPr>
                <a:solidFill>
                  <a:schemeClr val="tx1"/>
                </a:solidFill>
                <a:latin typeface="Open Sans Light" pitchFamily="34" charset="0"/>
              </a:defRPr>
            </a:lvl7pPr>
            <a:lvl8pPr marL="3429000" indent="-228600" defTabSz="912495" fontAlgn="base">
              <a:spcBef>
                <a:spcPct val="0"/>
              </a:spcBef>
              <a:spcAft>
                <a:spcPct val="0"/>
              </a:spcAft>
              <a:defRPr>
                <a:solidFill>
                  <a:schemeClr val="tx1"/>
                </a:solidFill>
                <a:latin typeface="Open Sans Light" pitchFamily="34" charset="0"/>
              </a:defRPr>
            </a:lvl8pPr>
            <a:lvl9pPr marL="3886200" indent="-228600" defTabSz="912495" fontAlgn="base">
              <a:spcBef>
                <a:spcPct val="0"/>
              </a:spcBef>
              <a:spcAft>
                <a:spcPct val="0"/>
              </a:spcAft>
              <a:defRPr>
                <a:solidFill>
                  <a:schemeClr val="tx1"/>
                </a:solidFill>
                <a:latin typeface="Open Sans Light" pitchFamily="34" charset="0"/>
              </a:defRPr>
            </a:lvl9pPr>
          </a:lstStyle>
          <a:p>
            <a:pPr marL="0" marR="0" lvl="0" indent="0" algn="ctr" defTabSz="912495" rtl="0" eaLnBrk="1" fontAlgn="base" latinLnBrk="0" hangingPunct="1">
              <a:lnSpc>
                <a:spcPct val="15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Throughout our organisation we’ve always looked to bring together the right skills and knowledge to support our technology development, network growth and customer service. With experience that goes beyond the telecoms and IT industry our group of directors and officers are focused on bringing to market the latest Business Grade solutions and dedicated support.</a:t>
            </a: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 </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Title 4"/>
          <p:cNvSpPr txBox="1"/>
          <p:nvPr/>
        </p:nvSpPr>
        <p:spPr>
          <a:xfrm>
            <a:off x="6496050" y="1652588"/>
            <a:ext cx="5137150" cy="454025"/>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4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a:t>
            </a:r>
            <a:r>
              <a:rPr kumimoji="0" lang="en-US" sz="40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rPr>
              <a:t>DESCRIPTION</a:t>
            </a:r>
            <a:endParaRPr kumimoji="0" lang="en-US" sz="4000" b="0" i="0" u="none" strike="noStrike" kern="1200" cap="none" spc="0" normalizeH="0" baseline="0" noProof="0" dirty="0">
              <a:ln>
                <a:noFill/>
              </a:ln>
              <a:solidFill>
                <a:srgbClr val="00759E"/>
              </a:solidFill>
              <a:effectLst/>
              <a:uLnTx/>
              <a:uFillTx/>
              <a:latin typeface="Arial" panose="020B0604020202020204"/>
              <a:ea typeface="微软雅黑"/>
              <a:cs typeface="+mn-ea"/>
              <a:sym typeface="+mn-lt"/>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6" name="TextBox 505"/>
          <p:cNvSpPr txBox="1"/>
          <p:nvPr/>
        </p:nvSpPr>
        <p:spPr>
          <a:xfrm>
            <a:off x="1062038" y="5616575"/>
            <a:ext cx="2359025"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07" name="TextBox 506"/>
          <p:cNvSpPr txBox="1"/>
          <p:nvPr/>
        </p:nvSpPr>
        <p:spPr>
          <a:xfrm>
            <a:off x="6505575" y="5616575"/>
            <a:ext cx="2406650"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08" name="TextBox 507"/>
          <p:cNvSpPr txBox="1"/>
          <p:nvPr/>
        </p:nvSpPr>
        <p:spPr>
          <a:xfrm>
            <a:off x="3883025" y="5616575"/>
            <a:ext cx="2359025"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09" name="TextBox 508"/>
          <p:cNvSpPr txBox="1"/>
          <p:nvPr/>
        </p:nvSpPr>
        <p:spPr>
          <a:xfrm>
            <a:off x="9164638" y="5616575"/>
            <a:ext cx="2405062" cy="841375"/>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TITLE DESCRIPTION</a:t>
            </a:r>
            <a:endParaRPr kumimoji="0" lang="en-US" sz="65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8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10" name="Oval 509"/>
          <p:cNvSpPr>
            <a:spLocks noChangeAspect="1"/>
          </p:cNvSpPr>
          <p:nvPr/>
        </p:nvSpPr>
        <p:spPr>
          <a:xfrm>
            <a:off x="841375" y="5680075"/>
            <a:ext cx="168275" cy="166688"/>
          </a:xfrm>
          <a:prstGeom prst="ellipse">
            <a:avLst/>
          </a:prstGeom>
          <a:solidFill>
            <a:schemeClr val="accent1"/>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11" name="Oval 510"/>
          <p:cNvSpPr>
            <a:spLocks noChangeAspect="1"/>
          </p:cNvSpPr>
          <p:nvPr/>
        </p:nvSpPr>
        <p:spPr>
          <a:xfrm>
            <a:off x="3662363" y="5680075"/>
            <a:ext cx="168275" cy="166688"/>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12" name="Oval 511"/>
          <p:cNvSpPr>
            <a:spLocks noChangeAspect="1"/>
          </p:cNvSpPr>
          <p:nvPr/>
        </p:nvSpPr>
        <p:spPr>
          <a:xfrm>
            <a:off x="6296025" y="5680075"/>
            <a:ext cx="168275" cy="166688"/>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513" name="Oval 512"/>
          <p:cNvSpPr>
            <a:spLocks noChangeAspect="1"/>
          </p:cNvSpPr>
          <p:nvPr/>
        </p:nvSpPr>
        <p:spPr>
          <a:xfrm>
            <a:off x="8953500" y="5680075"/>
            <a:ext cx="168275" cy="166688"/>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grpSp>
        <p:nvGrpSpPr>
          <p:cNvPr id="514" name="Group 513"/>
          <p:cNvGrpSpPr/>
          <p:nvPr/>
        </p:nvGrpSpPr>
        <p:grpSpPr>
          <a:xfrm>
            <a:off x="2266950" y="1671059"/>
            <a:ext cx="7620000" cy="3769480"/>
            <a:chOff x="3843499" y="3719582"/>
            <a:chExt cx="16665619" cy="8244192"/>
          </a:xfrm>
          <a:solidFill>
            <a:schemeClr val="tx1">
              <a:lumMod val="40000"/>
              <a:lumOff val="60000"/>
            </a:schemeClr>
          </a:solidFill>
        </p:grpSpPr>
        <p:sp>
          <p:nvSpPr>
            <p:cNvPr id="515" name="Freeform 781"/>
            <p:cNvSpPr/>
            <p:nvPr/>
          </p:nvSpPr>
          <p:spPr bwMode="auto">
            <a:xfrm>
              <a:off x="9818027" y="3757809"/>
              <a:ext cx="85988" cy="38227"/>
            </a:xfrm>
            <a:custGeom>
              <a:avLst/>
              <a:gdLst>
                <a:gd name="T0" fmla="*/ 4 w 9"/>
                <a:gd name="T1" fmla="*/ 3 h 4"/>
                <a:gd name="T2" fmla="*/ 1 w 9"/>
                <a:gd name="T3" fmla="*/ 2 h 4"/>
                <a:gd name="T4" fmla="*/ 5 w 9"/>
                <a:gd name="T5" fmla="*/ 2 h 4"/>
                <a:gd name="T6" fmla="*/ 0 w 9"/>
                <a:gd name="T7" fmla="*/ 0 h 4"/>
                <a:gd name="T8" fmla="*/ 9 w 9"/>
                <a:gd name="T9" fmla="*/ 2 h 4"/>
                <a:gd name="T10" fmla="*/ 5 w 9"/>
                <a:gd name="T11" fmla="*/ 2 h 4"/>
                <a:gd name="T12" fmla="*/ 4 w 9"/>
                <a:gd name="T13" fmla="*/ 3 h 4"/>
                <a:gd name="T14" fmla="*/ 4 w 9"/>
                <a:gd name="T15" fmla="*/ 3 h 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4">
                  <a:moveTo>
                    <a:pt x="4" y="3"/>
                  </a:moveTo>
                  <a:cubicBezTo>
                    <a:pt x="4" y="3"/>
                    <a:pt x="1" y="2"/>
                    <a:pt x="1" y="2"/>
                  </a:cubicBezTo>
                  <a:cubicBezTo>
                    <a:pt x="1" y="2"/>
                    <a:pt x="4" y="2"/>
                    <a:pt x="5" y="2"/>
                  </a:cubicBezTo>
                  <a:cubicBezTo>
                    <a:pt x="3" y="1"/>
                    <a:pt x="1" y="2"/>
                    <a:pt x="0" y="0"/>
                  </a:cubicBezTo>
                  <a:cubicBezTo>
                    <a:pt x="1" y="1"/>
                    <a:pt x="8" y="0"/>
                    <a:pt x="9" y="2"/>
                  </a:cubicBezTo>
                  <a:cubicBezTo>
                    <a:pt x="9" y="2"/>
                    <a:pt x="6" y="2"/>
                    <a:pt x="5" y="2"/>
                  </a:cubicBezTo>
                  <a:cubicBezTo>
                    <a:pt x="5" y="2"/>
                    <a:pt x="7" y="4"/>
                    <a:pt x="4" y="3"/>
                  </a:cubicBezTo>
                  <a:cubicBezTo>
                    <a:pt x="3" y="3"/>
                    <a:pt x="6" y="4"/>
                    <a:pt x="4"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6" name="Freeform 403"/>
            <p:cNvSpPr/>
            <p:nvPr/>
          </p:nvSpPr>
          <p:spPr bwMode="auto">
            <a:xfrm>
              <a:off x="16859435" y="9558687"/>
              <a:ext cx="1904460" cy="1423937"/>
            </a:xfrm>
            <a:custGeom>
              <a:avLst/>
              <a:gdLst>
                <a:gd name="T0" fmla="*/ 96 w 204"/>
                <a:gd name="T1" fmla="*/ 3 h 152"/>
                <a:gd name="T2" fmla="*/ 97 w 204"/>
                <a:gd name="T3" fmla="*/ 7 h 152"/>
                <a:gd name="T4" fmla="*/ 86 w 204"/>
                <a:gd name="T5" fmla="*/ 13 h 152"/>
                <a:gd name="T6" fmla="*/ 76 w 204"/>
                <a:gd name="T7" fmla="*/ 24 h 152"/>
                <a:gd name="T8" fmla="*/ 71 w 204"/>
                <a:gd name="T9" fmla="*/ 15 h 152"/>
                <a:gd name="T10" fmla="*/ 65 w 204"/>
                <a:gd name="T11" fmla="*/ 19 h 152"/>
                <a:gd name="T12" fmla="*/ 62 w 204"/>
                <a:gd name="T13" fmla="*/ 22 h 152"/>
                <a:gd name="T14" fmla="*/ 59 w 204"/>
                <a:gd name="T15" fmla="*/ 26 h 152"/>
                <a:gd name="T16" fmla="*/ 55 w 204"/>
                <a:gd name="T17" fmla="*/ 33 h 152"/>
                <a:gd name="T18" fmla="*/ 51 w 204"/>
                <a:gd name="T19" fmla="*/ 30 h 152"/>
                <a:gd name="T20" fmla="*/ 47 w 204"/>
                <a:gd name="T21" fmla="*/ 38 h 152"/>
                <a:gd name="T22" fmla="*/ 24 w 204"/>
                <a:gd name="T23" fmla="*/ 50 h 152"/>
                <a:gd name="T24" fmla="*/ 7 w 204"/>
                <a:gd name="T25" fmla="*/ 60 h 152"/>
                <a:gd name="T26" fmla="*/ 3 w 204"/>
                <a:gd name="T27" fmla="*/ 68 h 152"/>
                <a:gd name="T28" fmla="*/ 4 w 204"/>
                <a:gd name="T29" fmla="*/ 82 h 152"/>
                <a:gd name="T30" fmla="*/ 7 w 204"/>
                <a:gd name="T31" fmla="*/ 91 h 152"/>
                <a:gd name="T32" fmla="*/ 13 w 204"/>
                <a:gd name="T33" fmla="*/ 106 h 152"/>
                <a:gd name="T34" fmla="*/ 11 w 204"/>
                <a:gd name="T35" fmla="*/ 121 h 152"/>
                <a:gd name="T36" fmla="*/ 30 w 204"/>
                <a:gd name="T37" fmla="*/ 125 h 152"/>
                <a:gd name="T38" fmla="*/ 54 w 204"/>
                <a:gd name="T39" fmla="*/ 121 h 152"/>
                <a:gd name="T40" fmla="*/ 73 w 204"/>
                <a:gd name="T41" fmla="*/ 112 h 152"/>
                <a:gd name="T42" fmla="*/ 96 w 204"/>
                <a:gd name="T43" fmla="*/ 111 h 152"/>
                <a:gd name="T44" fmla="*/ 111 w 204"/>
                <a:gd name="T45" fmla="*/ 121 h 152"/>
                <a:gd name="T46" fmla="*/ 116 w 204"/>
                <a:gd name="T47" fmla="*/ 125 h 152"/>
                <a:gd name="T48" fmla="*/ 125 w 204"/>
                <a:gd name="T49" fmla="*/ 120 h 152"/>
                <a:gd name="T50" fmla="*/ 122 w 204"/>
                <a:gd name="T51" fmla="*/ 129 h 152"/>
                <a:gd name="T52" fmla="*/ 131 w 204"/>
                <a:gd name="T53" fmla="*/ 132 h 152"/>
                <a:gd name="T54" fmla="*/ 145 w 204"/>
                <a:gd name="T55" fmla="*/ 147 h 152"/>
                <a:gd name="T56" fmla="*/ 161 w 204"/>
                <a:gd name="T57" fmla="*/ 145 h 152"/>
                <a:gd name="T58" fmla="*/ 165 w 204"/>
                <a:gd name="T59" fmla="*/ 149 h 152"/>
                <a:gd name="T60" fmla="*/ 174 w 204"/>
                <a:gd name="T61" fmla="*/ 145 h 152"/>
                <a:gd name="T62" fmla="*/ 194 w 204"/>
                <a:gd name="T63" fmla="*/ 118 h 152"/>
                <a:gd name="T64" fmla="*/ 200 w 204"/>
                <a:gd name="T65" fmla="*/ 108 h 152"/>
                <a:gd name="T66" fmla="*/ 202 w 204"/>
                <a:gd name="T67" fmla="*/ 96 h 152"/>
                <a:gd name="T68" fmla="*/ 201 w 204"/>
                <a:gd name="T69" fmla="*/ 83 h 152"/>
                <a:gd name="T70" fmla="*/ 196 w 204"/>
                <a:gd name="T71" fmla="*/ 70 h 152"/>
                <a:gd name="T72" fmla="*/ 184 w 204"/>
                <a:gd name="T73" fmla="*/ 59 h 152"/>
                <a:gd name="T74" fmla="*/ 180 w 204"/>
                <a:gd name="T75" fmla="*/ 50 h 152"/>
                <a:gd name="T76" fmla="*/ 166 w 204"/>
                <a:gd name="T77" fmla="*/ 36 h 152"/>
                <a:gd name="T78" fmla="*/ 161 w 204"/>
                <a:gd name="T79" fmla="*/ 20 h 152"/>
                <a:gd name="T80" fmla="*/ 152 w 204"/>
                <a:gd name="T81" fmla="*/ 8 h 152"/>
                <a:gd name="T82" fmla="*/ 145 w 204"/>
                <a:gd name="T83" fmla="*/ 6 h 152"/>
                <a:gd name="T84" fmla="*/ 143 w 204"/>
                <a:gd name="T85" fmla="*/ 16 h 152"/>
                <a:gd name="T86" fmla="*/ 130 w 204"/>
                <a:gd name="T87" fmla="*/ 31 h 152"/>
                <a:gd name="T88" fmla="*/ 115 w 204"/>
                <a:gd name="T89" fmla="*/ 17 h 152"/>
                <a:gd name="T90" fmla="*/ 118 w 204"/>
                <a:gd name="T91" fmla="*/ 11 h 152"/>
                <a:gd name="T92" fmla="*/ 117 w 204"/>
                <a:gd name="T93" fmla="*/ 8 h 152"/>
                <a:gd name="T94" fmla="*/ 109 w 204"/>
                <a:gd name="T95" fmla="*/ 7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04" h="152">
                  <a:moveTo>
                    <a:pt x="101" y="4"/>
                  </a:moveTo>
                  <a:cubicBezTo>
                    <a:pt x="99" y="4"/>
                    <a:pt x="98" y="2"/>
                    <a:pt x="96" y="2"/>
                  </a:cubicBezTo>
                  <a:cubicBezTo>
                    <a:pt x="95" y="1"/>
                    <a:pt x="95" y="2"/>
                    <a:pt x="96" y="3"/>
                  </a:cubicBezTo>
                  <a:cubicBezTo>
                    <a:pt x="96" y="4"/>
                    <a:pt x="98" y="3"/>
                    <a:pt x="98" y="3"/>
                  </a:cubicBezTo>
                  <a:cubicBezTo>
                    <a:pt x="99" y="4"/>
                    <a:pt x="98" y="6"/>
                    <a:pt x="99" y="6"/>
                  </a:cubicBezTo>
                  <a:cubicBezTo>
                    <a:pt x="99" y="7"/>
                    <a:pt x="98" y="7"/>
                    <a:pt x="97" y="7"/>
                  </a:cubicBezTo>
                  <a:cubicBezTo>
                    <a:pt x="96" y="8"/>
                    <a:pt x="95" y="8"/>
                    <a:pt x="94" y="8"/>
                  </a:cubicBezTo>
                  <a:cubicBezTo>
                    <a:pt x="92" y="7"/>
                    <a:pt x="92" y="8"/>
                    <a:pt x="90" y="8"/>
                  </a:cubicBezTo>
                  <a:cubicBezTo>
                    <a:pt x="87" y="9"/>
                    <a:pt x="88" y="12"/>
                    <a:pt x="86" y="13"/>
                  </a:cubicBezTo>
                  <a:cubicBezTo>
                    <a:pt x="84" y="15"/>
                    <a:pt x="83" y="18"/>
                    <a:pt x="84" y="20"/>
                  </a:cubicBezTo>
                  <a:cubicBezTo>
                    <a:pt x="86" y="23"/>
                    <a:pt x="81" y="21"/>
                    <a:pt x="80" y="21"/>
                  </a:cubicBezTo>
                  <a:cubicBezTo>
                    <a:pt x="79" y="21"/>
                    <a:pt x="76" y="24"/>
                    <a:pt x="76" y="24"/>
                  </a:cubicBezTo>
                  <a:cubicBezTo>
                    <a:pt x="76" y="24"/>
                    <a:pt x="75" y="19"/>
                    <a:pt x="74" y="18"/>
                  </a:cubicBezTo>
                  <a:cubicBezTo>
                    <a:pt x="74" y="17"/>
                    <a:pt x="73" y="17"/>
                    <a:pt x="72" y="17"/>
                  </a:cubicBezTo>
                  <a:cubicBezTo>
                    <a:pt x="71" y="16"/>
                    <a:pt x="71" y="16"/>
                    <a:pt x="71" y="15"/>
                  </a:cubicBezTo>
                  <a:cubicBezTo>
                    <a:pt x="70" y="14"/>
                    <a:pt x="70" y="16"/>
                    <a:pt x="70" y="17"/>
                  </a:cubicBezTo>
                  <a:cubicBezTo>
                    <a:pt x="69" y="17"/>
                    <a:pt x="68" y="17"/>
                    <a:pt x="68" y="16"/>
                  </a:cubicBezTo>
                  <a:cubicBezTo>
                    <a:pt x="66" y="16"/>
                    <a:pt x="67" y="20"/>
                    <a:pt x="65" y="19"/>
                  </a:cubicBezTo>
                  <a:cubicBezTo>
                    <a:pt x="65" y="19"/>
                    <a:pt x="64" y="18"/>
                    <a:pt x="64" y="18"/>
                  </a:cubicBezTo>
                  <a:cubicBezTo>
                    <a:pt x="63" y="19"/>
                    <a:pt x="63" y="19"/>
                    <a:pt x="63" y="19"/>
                  </a:cubicBezTo>
                  <a:cubicBezTo>
                    <a:pt x="60" y="18"/>
                    <a:pt x="62" y="22"/>
                    <a:pt x="62" y="22"/>
                  </a:cubicBezTo>
                  <a:cubicBezTo>
                    <a:pt x="62" y="22"/>
                    <a:pt x="60" y="22"/>
                    <a:pt x="60" y="22"/>
                  </a:cubicBezTo>
                  <a:cubicBezTo>
                    <a:pt x="60" y="23"/>
                    <a:pt x="61" y="23"/>
                    <a:pt x="61" y="23"/>
                  </a:cubicBezTo>
                  <a:cubicBezTo>
                    <a:pt x="60" y="25"/>
                    <a:pt x="59" y="23"/>
                    <a:pt x="59" y="26"/>
                  </a:cubicBezTo>
                  <a:cubicBezTo>
                    <a:pt x="59" y="27"/>
                    <a:pt x="60" y="27"/>
                    <a:pt x="60" y="28"/>
                  </a:cubicBezTo>
                  <a:cubicBezTo>
                    <a:pt x="60" y="30"/>
                    <a:pt x="53" y="26"/>
                    <a:pt x="53" y="29"/>
                  </a:cubicBezTo>
                  <a:cubicBezTo>
                    <a:pt x="53" y="30"/>
                    <a:pt x="57" y="32"/>
                    <a:pt x="55" y="33"/>
                  </a:cubicBezTo>
                  <a:cubicBezTo>
                    <a:pt x="54" y="33"/>
                    <a:pt x="54" y="32"/>
                    <a:pt x="54" y="33"/>
                  </a:cubicBezTo>
                  <a:cubicBezTo>
                    <a:pt x="53" y="34"/>
                    <a:pt x="53" y="34"/>
                    <a:pt x="52" y="33"/>
                  </a:cubicBezTo>
                  <a:cubicBezTo>
                    <a:pt x="51" y="33"/>
                    <a:pt x="52" y="31"/>
                    <a:pt x="51" y="30"/>
                  </a:cubicBezTo>
                  <a:cubicBezTo>
                    <a:pt x="50" y="28"/>
                    <a:pt x="48" y="32"/>
                    <a:pt x="47" y="33"/>
                  </a:cubicBezTo>
                  <a:cubicBezTo>
                    <a:pt x="47" y="34"/>
                    <a:pt x="46" y="35"/>
                    <a:pt x="46" y="36"/>
                  </a:cubicBezTo>
                  <a:cubicBezTo>
                    <a:pt x="46" y="36"/>
                    <a:pt x="47" y="37"/>
                    <a:pt x="47" y="38"/>
                  </a:cubicBezTo>
                  <a:cubicBezTo>
                    <a:pt x="47" y="38"/>
                    <a:pt x="45" y="40"/>
                    <a:pt x="44" y="41"/>
                  </a:cubicBezTo>
                  <a:cubicBezTo>
                    <a:pt x="41" y="44"/>
                    <a:pt x="38" y="46"/>
                    <a:pt x="34" y="47"/>
                  </a:cubicBezTo>
                  <a:cubicBezTo>
                    <a:pt x="31" y="47"/>
                    <a:pt x="28" y="49"/>
                    <a:pt x="24" y="50"/>
                  </a:cubicBezTo>
                  <a:cubicBezTo>
                    <a:pt x="21" y="51"/>
                    <a:pt x="18" y="51"/>
                    <a:pt x="15" y="53"/>
                  </a:cubicBezTo>
                  <a:cubicBezTo>
                    <a:pt x="13" y="55"/>
                    <a:pt x="12" y="55"/>
                    <a:pt x="10" y="56"/>
                  </a:cubicBezTo>
                  <a:cubicBezTo>
                    <a:pt x="9" y="57"/>
                    <a:pt x="7" y="60"/>
                    <a:pt x="7" y="60"/>
                  </a:cubicBezTo>
                  <a:cubicBezTo>
                    <a:pt x="6" y="60"/>
                    <a:pt x="7" y="57"/>
                    <a:pt x="7" y="56"/>
                  </a:cubicBezTo>
                  <a:cubicBezTo>
                    <a:pt x="5" y="56"/>
                    <a:pt x="4" y="61"/>
                    <a:pt x="4" y="61"/>
                  </a:cubicBezTo>
                  <a:cubicBezTo>
                    <a:pt x="5" y="64"/>
                    <a:pt x="3" y="65"/>
                    <a:pt x="3" y="68"/>
                  </a:cubicBezTo>
                  <a:cubicBezTo>
                    <a:pt x="3" y="69"/>
                    <a:pt x="8" y="80"/>
                    <a:pt x="6" y="81"/>
                  </a:cubicBezTo>
                  <a:cubicBezTo>
                    <a:pt x="6" y="81"/>
                    <a:pt x="3" y="77"/>
                    <a:pt x="3" y="77"/>
                  </a:cubicBezTo>
                  <a:cubicBezTo>
                    <a:pt x="3" y="78"/>
                    <a:pt x="6" y="81"/>
                    <a:pt x="4" y="82"/>
                  </a:cubicBezTo>
                  <a:cubicBezTo>
                    <a:pt x="2" y="82"/>
                    <a:pt x="2" y="77"/>
                    <a:pt x="0" y="77"/>
                  </a:cubicBezTo>
                  <a:cubicBezTo>
                    <a:pt x="0" y="77"/>
                    <a:pt x="6" y="85"/>
                    <a:pt x="6" y="86"/>
                  </a:cubicBezTo>
                  <a:cubicBezTo>
                    <a:pt x="7" y="87"/>
                    <a:pt x="6" y="89"/>
                    <a:pt x="7" y="91"/>
                  </a:cubicBezTo>
                  <a:cubicBezTo>
                    <a:pt x="8" y="93"/>
                    <a:pt x="9" y="94"/>
                    <a:pt x="10" y="96"/>
                  </a:cubicBezTo>
                  <a:cubicBezTo>
                    <a:pt x="11" y="97"/>
                    <a:pt x="11" y="100"/>
                    <a:pt x="11" y="101"/>
                  </a:cubicBezTo>
                  <a:cubicBezTo>
                    <a:pt x="11" y="103"/>
                    <a:pt x="12" y="105"/>
                    <a:pt x="13" y="106"/>
                  </a:cubicBezTo>
                  <a:cubicBezTo>
                    <a:pt x="14" y="109"/>
                    <a:pt x="14" y="110"/>
                    <a:pt x="14" y="113"/>
                  </a:cubicBezTo>
                  <a:cubicBezTo>
                    <a:pt x="14" y="114"/>
                    <a:pt x="14" y="119"/>
                    <a:pt x="14" y="119"/>
                  </a:cubicBezTo>
                  <a:cubicBezTo>
                    <a:pt x="13" y="120"/>
                    <a:pt x="12" y="120"/>
                    <a:pt x="11" y="121"/>
                  </a:cubicBezTo>
                  <a:cubicBezTo>
                    <a:pt x="10" y="124"/>
                    <a:pt x="12" y="124"/>
                    <a:pt x="13" y="125"/>
                  </a:cubicBezTo>
                  <a:cubicBezTo>
                    <a:pt x="17" y="127"/>
                    <a:pt x="20" y="129"/>
                    <a:pt x="25" y="128"/>
                  </a:cubicBezTo>
                  <a:cubicBezTo>
                    <a:pt x="27" y="127"/>
                    <a:pt x="29" y="126"/>
                    <a:pt x="30" y="125"/>
                  </a:cubicBezTo>
                  <a:cubicBezTo>
                    <a:pt x="33" y="124"/>
                    <a:pt x="32" y="125"/>
                    <a:pt x="33" y="123"/>
                  </a:cubicBezTo>
                  <a:cubicBezTo>
                    <a:pt x="35" y="121"/>
                    <a:pt x="42" y="121"/>
                    <a:pt x="44" y="122"/>
                  </a:cubicBezTo>
                  <a:cubicBezTo>
                    <a:pt x="47" y="122"/>
                    <a:pt x="52" y="124"/>
                    <a:pt x="54" y="121"/>
                  </a:cubicBezTo>
                  <a:cubicBezTo>
                    <a:pt x="55" y="120"/>
                    <a:pt x="55" y="118"/>
                    <a:pt x="57" y="117"/>
                  </a:cubicBezTo>
                  <a:cubicBezTo>
                    <a:pt x="59" y="116"/>
                    <a:pt x="61" y="115"/>
                    <a:pt x="63" y="114"/>
                  </a:cubicBezTo>
                  <a:cubicBezTo>
                    <a:pt x="66" y="112"/>
                    <a:pt x="70" y="114"/>
                    <a:pt x="73" y="112"/>
                  </a:cubicBezTo>
                  <a:cubicBezTo>
                    <a:pt x="78" y="110"/>
                    <a:pt x="82" y="110"/>
                    <a:pt x="88" y="109"/>
                  </a:cubicBezTo>
                  <a:cubicBezTo>
                    <a:pt x="89" y="109"/>
                    <a:pt x="90" y="108"/>
                    <a:pt x="92" y="108"/>
                  </a:cubicBezTo>
                  <a:cubicBezTo>
                    <a:pt x="93" y="109"/>
                    <a:pt x="95" y="110"/>
                    <a:pt x="96" y="111"/>
                  </a:cubicBezTo>
                  <a:cubicBezTo>
                    <a:pt x="97" y="111"/>
                    <a:pt x="107" y="113"/>
                    <a:pt x="107" y="114"/>
                  </a:cubicBezTo>
                  <a:cubicBezTo>
                    <a:pt x="106" y="115"/>
                    <a:pt x="105" y="118"/>
                    <a:pt x="107" y="117"/>
                  </a:cubicBezTo>
                  <a:cubicBezTo>
                    <a:pt x="108" y="117"/>
                    <a:pt x="110" y="120"/>
                    <a:pt x="111" y="121"/>
                  </a:cubicBezTo>
                  <a:cubicBezTo>
                    <a:pt x="112" y="122"/>
                    <a:pt x="112" y="123"/>
                    <a:pt x="112" y="125"/>
                  </a:cubicBezTo>
                  <a:cubicBezTo>
                    <a:pt x="113" y="126"/>
                    <a:pt x="115" y="128"/>
                    <a:pt x="115" y="128"/>
                  </a:cubicBezTo>
                  <a:cubicBezTo>
                    <a:pt x="115" y="127"/>
                    <a:pt x="114" y="126"/>
                    <a:pt x="116" y="125"/>
                  </a:cubicBezTo>
                  <a:cubicBezTo>
                    <a:pt x="117" y="124"/>
                    <a:pt x="118" y="123"/>
                    <a:pt x="120" y="122"/>
                  </a:cubicBezTo>
                  <a:cubicBezTo>
                    <a:pt x="121" y="121"/>
                    <a:pt x="126" y="116"/>
                    <a:pt x="125" y="115"/>
                  </a:cubicBezTo>
                  <a:cubicBezTo>
                    <a:pt x="126" y="117"/>
                    <a:pt x="125" y="118"/>
                    <a:pt x="125" y="120"/>
                  </a:cubicBezTo>
                  <a:cubicBezTo>
                    <a:pt x="126" y="121"/>
                    <a:pt x="124" y="122"/>
                    <a:pt x="124" y="122"/>
                  </a:cubicBezTo>
                  <a:cubicBezTo>
                    <a:pt x="123" y="124"/>
                    <a:pt x="123" y="125"/>
                    <a:pt x="123" y="126"/>
                  </a:cubicBezTo>
                  <a:cubicBezTo>
                    <a:pt x="123" y="128"/>
                    <a:pt x="119" y="129"/>
                    <a:pt x="122" y="129"/>
                  </a:cubicBezTo>
                  <a:cubicBezTo>
                    <a:pt x="126" y="129"/>
                    <a:pt x="124" y="125"/>
                    <a:pt x="125" y="123"/>
                  </a:cubicBezTo>
                  <a:cubicBezTo>
                    <a:pt x="125" y="123"/>
                    <a:pt x="129" y="127"/>
                    <a:pt x="128" y="129"/>
                  </a:cubicBezTo>
                  <a:cubicBezTo>
                    <a:pt x="125" y="133"/>
                    <a:pt x="129" y="130"/>
                    <a:pt x="131" y="132"/>
                  </a:cubicBezTo>
                  <a:cubicBezTo>
                    <a:pt x="134" y="135"/>
                    <a:pt x="134" y="136"/>
                    <a:pt x="134" y="139"/>
                  </a:cubicBezTo>
                  <a:cubicBezTo>
                    <a:pt x="133" y="142"/>
                    <a:pt x="137" y="145"/>
                    <a:pt x="139" y="145"/>
                  </a:cubicBezTo>
                  <a:cubicBezTo>
                    <a:pt x="141" y="146"/>
                    <a:pt x="143" y="147"/>
                    <a:pt x="145" y="147"/>
                  </a:cubicBezTo>
                  <a:cubicBezTo>
                    <a:pt x="147" y="147"/>
                    <a:pt x="151" y="152"/>
                    <a:pt x="153" y="151"/>
                  </a:cubicBezTo>
                  <a:cubicBezTo>
                    <a:pt x="155" y="150"/>
                    <a:pt x="157" y="149"/>
                    <a:pt x="158" y="147"/>
                  </a:cubicBezTo>
                  <a:cubicBezTo>
                    <a:pt x="158" y="147"/>
                    <a:pt x="160" y="144"/>
                    <a:pt x="161" y="145"/>
                  </a:cubicBezTo>
                  <a:cubicBezTo>
                    <a:pt x="161" y="146"/>
                    <a:pt x="159" y="147"/>
                    <a:pt x="160" y="148"/>
                  </a:cubicBezTo>
                  <a:cubicBezTo>
                    <a:pt x="161" y="149"/>
                    <a:pt x="161" y="146"/>
                    <a:pt x="162" y="146"/>
                  </a:cubicBezTo>
                  <a:cubicBezTo>
                    <a:pt x="162" y="146"/>
                    <a:pt x="164" y="149"/>
                    <a:pt x="165" y="149"/>
                  </a:cubicBezTo>
                  <a:cubicBezTo>
                    <a:pt x="165" y="150"/>
                    <a:pt x="167" y="152"/>
                    <a:pt x="168" y="152"/>
                  </a:cubicBezTo>
                  <a:cubicBezTo>
                    <a:pt x="167" y="152"/>
                    <a:pt x="170" y="149"/>
                    <a:pt x="170" y="149"/>
                  </a:cubicBezTo>
                  <a:cubicBezTo>
                    <a:pt x="172" y="148"/>
                    <a:pt x="173" y="146"/>
                    <a:pt x="174" y="145"/>
                  </a:cubicBezTo>
                  <a:cubicBezTo>
                    <a:pt x="177" y="144"/>
                    <a:pt x="185" y="146"/>
                    <a:pt x="185" y="142"/>
                  </a:cubicBezTo>
                  <a:cubicBezTo>
                    <a:pt x="186" y="137"/>
                    <a:pt x="187" y="134"/>
                    <a:pt x="188" y="130"/>
                  </a:cubicBezTo>
                  <a:cubicBezTo>
                    <a:pt x="190" y="126"/>
                    <a:pt x="191" y="122"/>
                    <a:pt x="194" y="118"/>
                  </a:cubicBezTo>
                  <a:cubicBezTo>
                    <a:pt x="195" y="117"/>
                    <a:pt x="197" y="116"/>
                    <a:pt x="198" y="114"/>
                  </a:cubicBezTo>
                  <a:cubicBezTo>
                    <a:pt x="198" y="113"/>
                    <a:pt x="198" y="113"/>
                    <a:pt x="198" y="112"/>
                  </a:cubicBezTo>
                  <a:cubicBezTo>
                    <a:pt x="199" y="111"/>
                    <a:pt x="200" y="110"/>
                    <a:pt x="200" y="108"/>
                  </a:cubicBezTo>
                  <a:cubicBezTo>
                    <a:pt x="201" y="106"/>
                    <a:pt x="200" y="104"/>
                    <a:pt x="201" y="102"/>
                  </a:cubicBezTo>
                  <a:cubicBezTo>
                    <a:pt x="201" y="101"/>
                    <a:pt x="202" y="100"/>
                    <a:pt x="202" y="99"/>
                  </a:cubicBezTo>
                  <a:cubicBezTo>
                    <a:pt x="203" y="98"/>
                    <a:pt x="201" y="97"/>
                    <a:pt x="202" y="96"/>
                  </a:cubicBezTo>
                  <a:cubicBezTo>
                    <a:pt x="203" y="95"/>
                    <a:pt x="204" y="92"/>
                    <a:pt x="203" y="91"/>
                  </a:cubicBezTo>
                  <a:cubicBezTo>
                    <a:pt x="203" y="89"/>
                    <a:pt x="202" y="88"/>
                    <a:pt x="202" y="87"/>
                  </a:cubicBezTo>
                  <a:cubicBezTo>
                    <a:pt x="201" y="86"/>
                    <a:pt x="201" y="84"/>
                    <a:pt x="201" y="83"/>
                  </a:cubicBezTo>
                  <a:cubicBezTo>
                    <a:pt x="200" y="79"/>
                    <a:pt x="203" y="77"/>
                    <a:pt x="202" y="73"/>
                  </a:cubicBezTo>
                  <a:cubicBezTo>
                    <a:pt x="202" y="74"/>
                    <a:pt x="201" y="76"/>
                    <a:pt x="200" y="76"/>
                  </a:cubicBezTo>
                  <a:cubicBezTo>
                    <a:pt x="198" y="76"/>
                    <a:pt x="197" y="72"/>
                    <a:pt x="196" y="70"/>
                  </a:cubicBezTo>
                  <a:cubicBezTo>
                    <a:pt x="194" y="67"/>
                    <a:pt x="190" y="67"/>
                    <a:pt x="190" y="62"/>
                  </a:cubicBezTo>
                  <a:cubicBezTo>
                    <a:pt x="189" y="60"/>
                    <a:pt x="188" y="60"/>
                    <a:pt x="187" y="59"/>
                  </a:cubicBezTo>
                  <a:cubicBezTo>
                    <a:pt x="185" y="58"/>
                    <a:pt x="185" y="61"/>
                    <a:pt x="184" y="59"/>
                  </a:cubicBezTo>
                  <a:cubicBezTo>
                    <a:pt x="184" y="56"/>
                    <a:pt x="183" y="55"/>
                    <a:pt x="181" y="53"/>
                  </a:cubicBezTo>
                  <a:cubicBezTo>
                    <a:pt x="181" y="53"/>
                    <a:pt x="180" y="52"/>
                    <a:pt x="180" y="51"/>
                  </a:cubicBezTo>
                  <a:cubicBezTo>
                    <a:pt x="179" y="51"/>
                    <a:pt x="180" y="49"/>
                    <a:pt x="180" y="50"/>
                  </a:cubicBezTo>
                  <a:cubicBezTo>
                    <a:pt x="178" y="48"/>
                    <a:pt x="176" y="47"/>
                    <a:pt x="174" y="46"/>
                  </a:cubicBezTo>
                  <a:cubicBezTo>
                    <a:pt x="172" y="44"/>
                    <a:pt x="169" y="45"/>
                    <a:pt x="168" y="43"/>
                  </a:cubicBezTo>
                  <a:cubicBezTo>
                    <a:pt x="166" y="41"/>
                    <a:pt x="167" y="37"/>
                    <a:pt x="166" y="36"/>
                  </a:cubicBezTo>
                  <a:cubicBezTo>
                    <a:pt x="166" y="34"/>
                    <a:pt x="166" y="32"/>
                    <a:pt x="165" y="31"/>
                  </a:cubicBezTo>
                  <a:cubicBezTo>
                    <a:pt x="164" y="30"/>
                    <a:pt x="163" y="30"/>
                    <a:pt x="163" y="28"/>
                  </a:cubicBezTo>
                  <a:cubicBezTo>
                    <a:pt x="163" y="26"/>
                    <a:pt x="163" y="23"/>
                    <a:pt x="161" y="20"/>
                  </a:cubicBezTo>
                  <a:cubicBezTo>
                    <a:pt x="160" y="20"/>
                    <a:pt x="158" y="17"/>
                    <a:pt x="158" y="18"/>
                  </a:cubicBezTo>
                  <a:cubicBezTo>
                    <a:pt x="156" y="18"/>
                    <a:pt x="156" y="19"/>
                    <a:pt x="155" y="17"/>
                  </a:cubicBezTo>
                  <a:cubicBezTo>
                    <a:pt x="153" y="15"/>
                    <a:pt x="154" y="11"/>
                    <a:pt x="152" y="8"/>
                  </a:cubicBezTo>
                  <a:cubicBezTo>
                    <a:pt x="152" y="7"/>
                    <a:pt x="148" y="0"/>
                    <a:pt x="148" y="0"/>
                  </a:cubicBezTo>
                  <a:cubicBezTo>
                    <a:pt x="147" y="0"/>
                    <a:pt x="147" y="2"/>
                    <a:pt x="147" y="3"/>
                  </a:cubicBezTo>
                  <a:cubicBezTo>
                    <a:pt x="147" y="4"/>
                    <a:pt x="146" y="5"/>
                    <a:pt x="145" y="6"/>
                  </a:cubicBezTo>
                  <a:cubicBezTo>
                    <a:pt x="145" y="6"/>
                    <a:pt x="143" y="8"/>
                    <a:pt x="144" y="9"/>
                  </a:cubicBezTo>
                  <a:cubicBezTo>
                    <a:pt x="144" y="9"/>
                    <a:pt x="146" y="9"/>
                    <a:pt x="145" y="10"/>
                  </a:cubicBezTo>
                  <a:cubicBezTo>
                    <a:pt x="144" y="10"/>
                    <a:pt x="143" y="15"/>
                    <a:pt x="143" y="16"/>
                  </a:cubicBezTo>
                  <a:cubicBezTo>
                    <a:pt x="144" y="18"/>
                    <a:pt x="144" y="20"/>
                    <a:pt x="144" y="22"/>
                  </a:cubicBezTo>
                  <a:cubicBezTo>
                    <a:pt x="143" y="26"/>
                    <a:pt x="143" y="36"/>
                    <a:pt x="137" y="36"/>
                  </a:cubicBezTo>
                  <a:cubicBezTo>
                    <a:pt x="133" y="36"/>
                    <a:pt x="133" y="32"/>
                    <a:pt x="130" y="31"/>
                  </a:cubicBezTo>
                  <a:cubicBezTo>
                    <a:pt x="128" y="30"/>
                    <a:pt x="126" y="30"/>
                    <a:pt x="124" y="28"/>
                  </a:cubicBezTo>
                  <a:cubicBezTo>
                    <a:pt x="123" y="27"/>
                    <a:pt x="112" y="21"/>
                    <a:pt x="113" y="20"/>
                  </a:cubicBezTo>
                  <a:cubicBezTo>
                    <a:pt x="113" y="19"/>
                    <a:pt x="114" y="18"/>
                    <a:pt x="115" y="17"/>
                  </a:cubicBezTo>
                  <a:cubicBezTo>
                    <a:pt x="115" y="16"/>
                    <a:pt x="117" y="16"/>
                    <a:pt x="117" y="15"/>
                  </a:cubicBezTo>
                  <a:cubicBezTo>
                    <a:pt x="117" y="15"/>
                    <a:pt x="116" y="14"/>
                    <a:pt x="116" y="13"/>
                  </a:cubicBezTo>
                  <a:cubicBezTo>
                    <a:pt x="117" y="12"/>
                    <a:pt x="117" y="12"/>
                    <a:pt x="118" y="11"/>
                  </a:cubicBezTo>
                  <a:cubicBezTo>
                    <a:pt x="118" y="10"/>
                    <a:pt x="120" y="9"/>
                    <a:pt x="121" y="8"/>
                  </a:cubicBezTo>
                  <a:cubicBezTo>
                    <a:pt x="121" y="7"/>
                    <a:pt x="119" y="5"/>
                    <a:pt x="118" y="6"/>
                  </a:cubicBezTo>
                  <a:cubicBezTo>
                    <a:pt x="118" y="6"/>
                    <a:pt x="117" y="8"/>
                    <a:pt x="117" y="8"/>
                  </a:cubicBezTo>
                  <a:cubicBezTo>
                    <a:pt x="116" y="7"/>
                    <a:pt x="116" y="7"/>
                    <a:pt x="115" y="6"/>
                  </a:cubicBezTo>
                  <a:cubicBezTo>
                    <a:pt x="115" y="5"/>
                    <a:pt x="113" y="7"/>
                    <a:pt x="112" y="7"/>
                  </a:cubicBezTo>
                  <a:cubicBezTo>
                    <a:pt x="111" y="8"/>
                    <a:pt x="110" y="7"/>
                    <a:pt x="109" y="7"/>
                  </a:cubicBezTo>
                  <a:cubicBezTo>
                    <a:pt x="107" y="6"/>
                    <a:pt x="104" y="5"/>
                    <a:pt x="101" y="4"/>
                  </a:cubicBezTo>
                  <a:cubicBezTo>
                    <a:pt x="99" y="4"/>
                    <a:pt x="103" y="5"/>
                    <a:pt x="101"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7" name="Freeform 404"/>
            <p:cNvSpPr/>
            <p:nvPr/>
          </p:nvSpPr>
          <p:spPr bwMode="auto">
            <a:xfrm>
              <a:off x="11416754" y="5927165"/>
              <a:ext cx="372610" cy="563840"/>
            </a:xfrm>
            <a:custGeom>
              <a:avLst/>
              <a:gdLst>
                <a:gd name="T0" fmla="*/ 7 w 40"/>
                <a:gd name="T1" fmla="*/ 0 h 60"/>
                <a:gd name="T2" fmla="*/ 4 w 40"/>
                <a:gd name="T3" fmla="*/ 3 h 60"/>
                <a:gd name="T4" fmla="*/ 2 w 40"/>
                <a:gd name="T5" fmla="*/ 8 h 60"/>
                <a:gd name="T6" fmla="*/ 5 w 40"/>
                <a:gd name="T7" fmla="*/ 14 h 60"/>
                <a:gd name="T8" fmla="*/ 3 w 40"/>
                <a:gd name="T9" fmla="*/ 18 h 60"/>
                <a:gd name="T10" fmla="*/ 3 w 40"/>
                <a:gd name="T11" fmla="*/ 19 h 60"/>
                <a:gd name="T12" fmla="*/ 2 w 40"/>
                <a:gd name="T13" fmla="*/ 23 h 60"/>
                <a:gd name="T14" fmla="*/ 5 w 40"/>
                <a:gd name="T15" fmla="*/ 23 h 60"/>
                <a:gd name="T16" fmla="*/ 7 w 40"/>
                <a:gd name="T17" fmla="*/ 19 h 60"/>
                <a:gd name="T18" fmla="*/ 7 w 40"/>
                <a:gd name="T19" fmla="*/ 23 h 60"/>
                <a:gd name="T20" fmla="*/ 11 w 40"/>
                <a:gd name="T21" fmla="*/ 27 h 60"/>
                <a:gd name="T22" fmla="*/ 14 w 40"/>
                <a:gd name="T23" fmla="*/ 30 h 60"/>
                <a:gd name="T24" fmla="*/ 16 w 40"/>
                <a:gd name="T25" fmla="*/ 36 h 60"/>
                <a:gd name="T26" fmla="*/ 8 w 40"/>
                <a:gd name="T27" fmla="*/ 39 h 60"/>
                <a:gd name="T28" fmla="*/ 9 w 40"/>
                <a:gd name="T29" fmla="*/ 42 h 60"/>
                <a:gd name="T30" fmla="*/ 5 w 40"/>
                <a:gd name="T31" fmla="*/ 47 h 60"/>
                <a:gd name="T32" fmla="*/ 9 w 40"/>
                <a:gd name="T33" fmla="*/ 48 h 60"/>
                <a:gd name="T34" fmla="*/ 18 w 40"/>
                <a:gd name="T35" fmla="*/ 48 h 60"/>
                <a:gd name="T36" fmla="*/ 10 w 40"/>
                <a:gd name="T37" fmla="*/ 52 h 60"/>
                <a:gd name="T38" fmla="*/ 7 w 40"/>
                <a:gd name="T39" fmla="*/ 55 h 60"/>
                <a:gd name="T40" fmla="*/ 3 w 40"/>
                <a:gd name="T41" fmla="*/ 59 h 60"/>
                <a:gd name="T42" fmla="*/ 5 w 40"/>
                <a:gd name="T43" fmla="*/ 60 h 60"/>
                <a:gd name="T44" fmla="*/ 12 w 40"/>
                <a:gd name="T45" fmla="*/ 57 h 60"/>
                <a:gd name="T46" fmla="*/ 19 w 40"/>
                <a:gd name="T47" fmla="*/ 55 h 60"/>
                <a:gd name="T48" fmla="*/ 27 w 40"/>
                <a:gd name="T49" fmla="*/ 54 h 60"/>
                <a:gd name="T50" fmla="*/ 38 w 40"/>
                <a:gd name="T51" fmla="*/ 51 h 60"/>
                <a:gd name="T52" fmla="*/ 38 w 40"/>
                <a:gd name="T53" fmla="*/ 46 h 60"/>
                <a:gd name="T54" fmla="*/ 32 w 40"/>
                <a:gd name="T55" fmla="*/ 41 h 60"/>
                <a:gd name="T56" fmla="*/ 31 w 40"/>
                <a:gd name="T57" fmla="*/ 36 h 60"/>
                <a:gd name="T58" fmla="*/ 30 w 40"/>
                <a:gd name="T59" fmla="*/ 34 h 60"/>
                <a:gd name="T60" fmla="*/ 23 w 40"/>
                <a:gd name="T61" fmla="*/ 25 h 60"/>
                <a:gd name="T62" fmla="*/ 12 w 40"/>
                <a:gd name="T63" fmla="*/ 18 h 60"/>
                <a:gd name="T64" fmla="*/ 14 w 40"/>
                <a:gd name="T65" fmla="*/ 16 h 60"/>
                <a:gd name="T66" fmla="*/ 21 w 40"/>
                <a:gd name="T67" fmla="*/ 8 h 60"/>
                <a:gd name="T68" fmla="*/ 9 w 40"/>
                <a:gd name="T69" fmla="*/ 7 h 60"/>
                <a:gd name="T70" fmla="*/ 9 w 40"/>
                <a:gd name="T71" fmla="*/ 6 h 60"/>
                <a:gd name="T72" fmla="*/ 15 w 40"/>
                <a:gd name="T73" fmla="*/ 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40" h="60">
                  <a:moveTo>
                    <a:pt x="15" y="0"/>
                  </a:moveTo>
                  <a:cubicBezTo>
                    <a:pt x="12" y="0"/>
                    <a:pt x="10" y="1"/>
                    <a:pt x="7" y="0"/>
                  </a:cubicBezTo>
                  <a:cubicBezTo>
                    <a:pt x="6" y="0"/>
                    <a:pt x="5" y="0"/>
                    <a:pt x="5" y="1"/>
                  </a:cubicBezTo>
                  <a:cubicBezTo>
                    <a:pt x="6" y="3"/>
                    <a:pt x="5" y="2"/>
                    <a:pt x="4" y="3"/>
                  </a:cubicBezTo>
                  <a:cubicBezTo>
                    <a:pt x="5" y="2"/>
                    <a:pt x="5" y="4"/>
                    <a:pt x="5" y="4"/>
                  </a:cubicBezTo>
                  <a:cubicBezTo>
                    <a:pt x="4" y="6"/>
                    <a:pt x="1" y="5"/>
                    <a:pt x="2" y="8"/>
                  </a:cubicBezTo>
                  <a:cubicBezTo>
                    <a:pt x="4" y="10"/>
                    <a:pt x="3" y="11"/>
                    <a:pt x="2" y="13"/>
                  </a:cubicBezTo>
                  <a:cubicBezTo>
                    <a:pt x="2" y="15"/>
                    <a:pt x="4" y="15"/>
                    <a:pt x="5" y="14"/>
                  </a:cubicBezTo>
                  <a:cubicBezTo>
                    <a:pt x="4" y="15"/>
                    <a:pt x="5" y="15"/>
                    <a:pt x="5" y="16"/>
                  </a:cubicBezTo>
                  <a:cubicBezTo>
                    <a:pt x="5" y="15"/>
                    <a:pt x="3" y="18"/>
                    <a:pt x="3" y="18"/>
                  </a:cubicBezTo>
                  <a:cubicBezTo>
                    <a:pt x="2" y="18"/>
                    <a:pt x="0" y="18"/>
                    <a:pt x="0" y="20"/>
                  </a:cubicBezTo>
                  <a:cubicBezTo>
                    <a:pt x="1" y="20"/>
                    <a:pt x="2" y="18"/>
                    <a:pt x="3" y="19"/>
                  </a:cubicBezTo>
                  <a:cubicBezTo>
                    <a:pt x="3" y="20"/>
                    <a:pt x="3" y="21"/>
                    <a:pt x="3" y="21"/>
                  </a:cubicBezTo>
                  <a:cubicBezTo>
                    <a:pt x="2" y="22"/>
                    <a:pt x="2" y="23"/>
                    <a:pt x="2" y="23"/>
                  </a:cubicBezTo>
                  <a:cubicBezTo>
                    <a:pt x="2" y="24"/>
                    <a:pt x="3" y="22"/>
                    <a:pt x="4" y="22"/>
                  </a:cubicBezTo>
                  <a:cubicBezTo>
                    <a:pt x="4" y="21"/>
                    <a:pt x="5" y="23"/>
                    <a:pt x="5" y="23"/>
                  </a:cubicBezTo>
                  <a:cubicBezTo>
                    <a:pt x="6" y="23"/>
                    <a:pt x="5" y="19"/>
                    <a:pt x="4" y="19"/>
                  </a:cubicBezTo>
                  <a:cubicBezTo>
                    <a:pt x="5" y="19"/>
                    <a:pt x="7" y="20"/>
                    <a:pt x="7" y="19"/>
                  </a:cubicBezTo>
                  <a:cubicBezTo>
                    <a:pt x="7" y="19"/>
                    <a:pt x="6" y="20"/>
                    <a:pt x="6" y="20"/>
                  </a:cubicBezTo>
                  <a:cubicBezTo>
                    <a:pt x="6" y="21"/>
                    <a:pt x="7" y="22"/>
                    <a:pt x="7" y="23"/>
                  </a:cubicBezTo>
                  <a:cubicBezTo>
                    <a:pt x="7" y="24"/>
                    <a:pt x="4" y="27"/>
                    <a:pt x="7" y="27"/>
                  </a:cubicBezTo>
                  <a:cubicBezTo>
                    <a:pt x="7" y="27"/>
                    <a:pt x="10" y="27"/>
                    <a:pt x="11" y="27"/>
                  </a:cubicBezTo>
                  <a:cubicBezTo>
                    <a:pt x="12" y="26"/>
                    <a:pt x="15" y="26"/>
                    <a:pt x="15" y="26"/>
                  </a:cubicBezTo>
                  <a:cubicBezTo>
                    <a:pt x="14" y="28"/>
                    <a:pt x="13" y="28"/>
                    <a:pt x="14" y="30"/>
                  </a:cubicBezTo>
                  <a:cubicBezTo>
                    <a:pt x="15" y="33"/>
                    <a:pt x="15" y="31"/>
                    <a:pt x="16" y="32"/>
                  </a:cubicBezTo>
                  <a:cubicBezTo>
                    <a:pt x="16" y="33"/>
                    <a:pt x="15" y="35"/>
                    <a:pt x="16" y="36"/>
                  </a:cubicBezTo>
                  <a:cubicBezTo>
                    <a:pt x="17" y="38"/>
                    <a:pt x="14" y="38"/>
                    <a:pt x="13" y="38"/>
                  </a:cubicBezTo>
                  <a:cubicBezTo>
                    <a:pt x="11" y="39"/>
                    <a:pt x="10" y="37"/>
                    <a:pt x="8" y="39"/>
                  </a:cubicBezTo>
                  <a:cubicBezTo>
                    <a:pt x="7" y="41"/>
                    <a:pt x="12" y="40"/>
                    <a:pt x="11" y="41"/>
                  </a:cubicBezTo>
                  <a:cubicBezTo>
                    <a:pt x="11" y="41"/>
                    <a:pt x="9" y="42"/>
                    <a:pt x="9" y="42"/>
                  </a:cubicBezTo>
                  <a:cubicBezTo>
                    <a:pt x="9" y="43"/>
                    <a:pt x="10" y="43"/>
                    <a:pt x="9" y="44"/>
                  </a:cubicBezTo>
                  <a:cubicBezTo>
                    <a:pt x="8" y="45"/>
                    <a:pt x="7" y="46"/>
                    <a:pt x="5" y="47"/>
                  </a:cubicBezTo>
                  <a:cubicBezTo>
                    <a:pt x="4" y="48"/>
                    <a:pt x="6" y="49"/>
                    <a:pt x="6" y="49"/>
                  </a:cubicBezTo>
                  <a:cubicBezTo>
                    <a:pt x="7" y="49"/>
                    <a:pt x="9" y="48"/>
                    <a:pt x="9" y="48"/>
                  </a:cubicBezTo>
                  <a:cubicBezTo>
                    <a:pt x="9" y="49"/>
                    <a:pt x="12" y="49"/>
                    <a:pt x="13" y="50"/>
                  </a:cubicBezTo>
                  <a:cubicBezTo>
                    <a:pt x="15" y="50"/>
                    <a:pt x="17" y="48"/>
                    <a:pt x="18" y="48"/>
                  </a:cubicBezTo>
                  <a:cubicBezTo>
                    <a:pt x="18" y="48"/>
                    <a:pt x="16" y="53"/>
                    <a:pt x="13" y="52"/>
                  </a:cubicBezTo>
                  <a:cubicBezTo>
                    <a:pt x="12" y="51"/>
                    <a:pt x="11" y="52"/>
                    <a:pt x="10" y="52"/>
                  </a:cubicBezTo>
                  <a:cubicBezTo>
                    <a:pt x="8" y="52"/>
                    <a:pt x="9" y="51"/>
                    <a:pt x="8" y="51"/>
                  </a:cubicBezTo>
                  <a:cubicBezTo>
                    <a:pt x="8" y="51"/>
                    <a:pt x="8" y="54"/>
                    <a:pt x="7" y="55"/>
                  </a:cubicBezTo>
                  <a:cubicBezTo>
                    <a:pt x="7" y="55"/>
                    <a:pt x="6" y="56"/>
                    <a:pt x="5" y="57"/>
                  </a:cubicBezTo>
                  <a:cubicBezTo>
                    <a:pt x="5" y="57"/>
                    <a:pt x="3" y="58"/>
                    <a:pt x="3" y="59"/>
                  </a:cubicBezTo>
                  <a:cubicBezTo>
                    <a:pt x="3" y="59"/>
                    <a:pt x="5" y="59"/>
                    <a:pt x="5" y="59"/>
                  </a:cubicBezTo>
                  <a:cubicBezTo>
                    <a:pt x="5" y="59"/>
                    <a:pt x="4" y="59"/>
                    <a:pt x="5" y="60"/>
                  </a:cubicBezTo>
                  <a:cubicBezTo>
                    <a:pt x="5" y="60"/>
                    <a:pt x="7" y="57"/>
                    <a:pt x="8" y="57"/>
                  </a:cubicBezTo>
                  <a:cubicBezTo>
                    <a:pt x="9" y="57"/>
                    <a:pt x="11" y="58"/>
                    <a:pt x="12" y="57"/>
                  </a:cubicBezTo>
                  <a:cubicBezTo>
                    <a:pt x="14" y="57"/>
                    <a:pt x="13" y="55"/>
                    <a:pt x="15" y="55"/>
                  </a:cubicBezTo>
                  <a:cubicBezTo>
                    <a:pt x="16" y="54"/>
                    <a:pt x="17" y="55"/>
                    <a:pt x="19" y="55"/>
                  </a:cubicBezTo>
                  <a:cubicBezTo>
                    <a:pt x="20" y="56"/>
                    <a:pt x="21" y="54"/>
                    <a:pt x="23" y="55"/>
                  </a:cubicBezTo>
                  <a:cubicBezTo>
                    <a:pt x="24" y="56"/>
                    <a:pt x="26" y="55"/>
                    <a:pt x="27" y="54"/>
                  </a:cubicBezTo>
                  <a:cubicBezTo>
                    <a:pt x="29" y="54"/>
                    <a:pt x="32" y="54"/>
                    <a:pt x="34" y="54"/>
                  </a:cubicBezTo>
                  <a:cubicBezTo>
                    <a:pt x="34" y="54"/>
                    <a:pt x="38" y="51"/>
                    <a:pt x="38" y="51"/>
                  </a:cubicBezTo>
                  <a:cubicBezTo>
                    <a:pt x="37" y="50"/>
                    <a:pt x="33" y="51"/>
                    <a:pt x="33" y="50"/>
                  </a:cubicBezTo>
                  <a:cubicBezTo>
                    <a:pt x="33" y="49"/>
                    <a:pt x="37" y="46"/>
                    <a:pt x="38" y="46"/>
                  </a:cubicBezTo>
                  <a:cubicBezTo>
                    <a:pt x="39" y="44"/>
                    <a:pt x="40" y="40"/>
                    <a:pt x="36" y="40"/>
                  </a:cubicBezTo>
                  <a:cubicBezTo>
                    <a:pt x="35" y="40"/>
                    <a:pt x="33" y="41"/>
                    <a:pt x="32" y="41"/>
                  </a:cubicBezTo>
                  <a:cubicBezTo>
                    <a:pt x="30" y="40"/>
                    <a:pt x="32" y="40"/>
                    <a:pt x="32" y="39"/>
                  </a:cubicBezTo>
                  <a:cubicBezTo>
                    <a:pt x="32" y="38"/>
                    <a:pt x="32" y="37"/>
                    <a:pt x="31" y="36"/>
                  </a:cubicBezTo>
                  <a:cubicBezTo>
                    <a:pt x="31" y="36"/>
                    <a:pt x="27" y="35"/>
                    <a:pt x="28" y="34"/>
                  </a:cubicBezTo>
                  <a:cubicBezTo>
                    <a:pt x="28" y="34"/>
                    <a:pt x="30" y="35"/>
                    <a:pt x="30" y="34"/>
                  </a:cubicBezTo>
                  <a:cubicBezTo>
                    <a:pt x="31" y="33"/>
                    <a:pt x="30" y="32"/>
                    <a:pt x="29" y="31"/>
                  </a:cubicBezTo>
                  <a:cubicBezTo>
                    <a:pt x="26" y="29"/>
                    <a:pt x="25" y="29"/>
                    <a:pt x="23" y="25"/>
                  </a:cubicBezTo>
                  <a:cubicBezTo>
                    <a:pt x="22" y="23"/>
                    <a:pt x="21" y="21"/>
                    <a:pt x="18" y="19"/>
                  </a:cubicBezTo>
                  <a:cubicBezTo>
                    <a:pt x="17" y="18"/>
                    <a:pt x="13" y="20"/>
                    <a:pt x="12" y="18"/>
                  </a:cubicBezTo>
                  <a:cubicBezTo>
                    <a:pt x="12" y="18"/>
                    <a:pt x="18" y="17"/>
                    <a:pt x="17" y="16"/>
                  </a:cubicBezTo>
                  <a:cubicBezTo>
                    <a:pt x="17" y="16"/>
                    <a:pt x="15" y="17"/>
                    <a:pt x="14" y="16"/>
                  </a:cubicBezTo>
                  <a:cubicBezTo>
                    <a:pt x="14" y="16"/>
                    <a:pt x="18" y="15"/>
                    <a:pt x="18" y="15"/>
                  </a:cubicBezTo>
                  <a:cubicBezTo>
                    <a:pt x="19" y="14"/>
                    <a:pt x="22" y="9"/>
                    <a:pt x="21" y="8"/>
                  </a:cubicBezTo>
                  <a:cubicBezTo>
                    <a:pt x="20" y="6"/>
                    <a:pt x="17" y="6"/>
                    <a:pt x="15" y="6"/>
                  </a:cubicBezTo>
                  <a:cubicBezTo>
                    <a:pt x="14" y="7"/>
                    <a:pt x="9" y="7"/>
                    <a:pt x="9" y="7"/>
                  </a:cubicBezTo>
                  <a:cubicBezTo>
                    <a:pt x="9" y="7"/>
                    <a:pt x="11" y="6"/>
                    <a:pt x="11" y="6"/>
                  </a:cubicBezTo>
                  <a:cubicBezTo>
                    <a:pt x="11" y="6"/>
                    <a:pt x="9" y="5"/>
                    <a:pt x="9" y="6"/>
                  </a:cubicBezTo>
                  <a:cubicBezTo>
                    <a:pt x="9" y="5"/>
                    <a:pt x="18" y="1"/>
                    <a:pt x="15" y="0"/>
                  </a:cubicBezTo>
                  <a:cubicBezTo>
                    <a:pt x="14" y="0"/>
                    <a:pt x="17" y="1"/>
                    <a:pt x="15"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8" name="Freeform 405"/>
            <p:cNvSpPr/>
            <p:nvPr/>
          </p:nvSpPr>
          <p:spPr bwMode="auto">
            <a:xfrm>
              <a:off x="10566434" y="5337841"/>
              <a:ext cx="503186" cy="245289"/>
            </a:xfrm>
            <a:custGeom>
              <a:avLst/>
              <a:gdLst>
                <a:gd name="T0" fmla="*/ 53 w 54"/>
                <a:gd name="T1" fmla="*/ 10 h 26"/>
                <a:gd name="T2" fmla="*/ 49 w 54"/>
                <a:gd name="T3" fmla="*/ 9 h 26"/>
                <a:gd name="T4" fmla="*/ 50 w 54"/>
                <a:gd name="T5" fmla="*/ 8 h 26"/>
                <a:gd name="T6" fmla="*/ 48 w 54"/>
                <a:gd name="T7" fmla="*/ 7 h 26"/>
                <a:gd name="T8" fmla="*/ 49 w 54"/>
                <a:gd name="T9" fmla="*/ 6 h 26"/>
                <a:gd name="T10" fmla="*/ 46 w 54"/>
                <a:gd name="T11" fmla="*/ 5 h 26"/>
                <a:gd name="T12" fmla="*/ 48 w 54"/>
                <a:gd name="T13" fmla="*/ 3 h 26"/>
                <a:gd name="T14" fmla="*/ 43 w 54"/>
                <a:gd name="T15" fmla="*/ 3 h 26"/>
                <a:gd name="T16" fmla="*/ 39 w 54"/>
                <a:gd name="T17" fmla="*/ 1 h 26"/>
                <a:gd name="T18" fmla="*/ 39 w 54"/>
                <a:gd name="T19" fmla="*/ 4 h 26"/>
                <a:gd name="T20" fmla="*/ 36 w 54"/>
                <a:gd name="T21" fmla="*/ 5 h 26"/>
                <a:gd name="T22" fmla="*/ 32 w 54"/>
                <a:gd name="T23" fmla="*/ 5 h 26"/>
                <a:gd name="T24" fmla="*/ 32 w 54"/>
                <a:gd name="T25" fmla="*/ 9 h 26"/>
                <a:gd name="T26" fmla="*/ 26 w 54"/>
                <a:gd name="T27" fmla="*/ 5 h 26"/>
                <a:gd name="T28" fmla="*/ 25 w 54"/>
                <a:gd name="T29" fmla="*/ 8 h 26"/>
                <a:gd name="T30" fmla="*/ 21 w 54"/>
                <a:gd name="T31" fmla="*/ 5 h 26"/>
                <a:gd name="T32" fmla="*/ 21 w 54"/>
                <a:gd name="T33" fmla="*/ 9 h 26"/>
                <a:gd name="T34" fmla="*/ 19 w 54"/>
                <a:gd name="T35" fmla="*/ 9 h 26"/>
                <a:gd name="T36" fmla="*/ 17 w 54"/>
                <a:gd name="T37" fmla="*/ 12 h 26"/>
                <a:gd name="T38" fmla="*/ 14 w 54"/>
                <a:gd name="T39" fmla="*/ 8 h 26"/>
                <a:gd name="T40" fmla="*/ 16 w 54"/>
                <a:gd name="T41" fmla="*/ 8 h 26"/>
                <a:gd name="T42" fmla="*/ 14 w 54"/>
                <a:gd name="T43" fmla="*/ 5 h 26"/>
                <a:gd name="T44" fmla="*/ 7 w 54"/>
                <a:gd name="T45" fmla="*/ 2 h 26"/>
                <a:gd name="T46" fmla="*/ 9 w 54"/>
                <a:gd name="T47" fmla="*/ 4 h 26"/>
                <a:gd name="T48" fmla="*/ 8 w 54"/>
                <a:gd name="T49" fmla="*/ 4 h 26"/>
                <a:gd name="T50" fmla="*/ 10 w 54"/>
                <a:gd name="T51" fmla="*/ 8 h 26"/>
                <a:gd name="T52" fmla="*/ 5 w 54"/>
                <a:gd name="T53" fmla="*/ 6 h 26"/>
                <a:gd name="T54" fmla="*/ 3 w 54"/>
                <a:gd name="T55" fmla="*/ 6 h 26"/>
                <a:gd name="T56" fmla="*/ 5 w 54"/>
                <a:gd name="T57" fmla="*/ 7 h 26"/>
                <a:gd name="T58" fmla="*/ 5 w 54"/>
                <a:gd name="T59" fmla="*/ 8 h 26"/>
                <a:gd name="T60" fmla="*/ 2 w 54"/>
                <a:gd name="T61" fmla="*/ 7 h 26"/>
                <a:gd name="T62" fmla="*/ 1 w 54"/>
                <a:gd name="T63" fmla="*/ 9 h 26"/>
                <a:gd name="T64" fmla="*/ 8 w 54"/>
                <a:gd name="T65" fmla="*/ 10 h 26"/>
                <a:gd name="T66" fmla="*/ 13 w 54"/>
                <a:gd name="T67" fmla="*/ 11 h 26"/>
                <a:gd name="T68" fmla="*/ 11 w 54"/>
                <a:gd name="T69" fmla="*/ 12 h 26"/>
                <a:gd name="T70" fmla="*/ 12 w 54"/>
                <a:gd name="T71" fmla="*/ 13 h 26"/>
                <a:gd name="T72" fmla="*/ 8 w 54"/>
                <a:gd name="T73" fmla="*/ 14 h 26"/>
                <a:gd name="T74" fmla="*/ 3 w 54"/>
                <a:gd name="T75" fmla="*/ 15 h 26"/>
                <a:gd name="T76" fmla="*/ 10 w 54"/>
                <a:gd name="T77" fmla="*/ 16 h 26"/>
                <a:gd name="T78" fmla="*/ 12 w 54"/>
                <a:gd name="T79" fmla="*/ 18 h 26"/>
                <a:gd name="T80" fmla="*/ 15 w 54"/>
                <a:gd name="T81" fmla="*/ 17 h 26"/>
                <a:gd name="T82" fmla="*/ 13 w 54"/>
                <a:gd name="T83" fmla="*/ 18 h 26"/>
                <a:gd name="T84" fmla="*/ 15 w 54"/>
                <a:gd name="T85" fmla="*/ 18 h 26"/>
                <a:gd name="T86" fmla="*/ 10 w 54"/>
                <a:gd name="T87" fmla="*/ 23 h 26"/>
                <a:gd name="T88" fmla="*/ 15 w 54"/>
                <a:gd name="T89" fmla="*/ 23 h 26"/>
                <a:gd name="T90" fmla="*/ 21 w 54"/>
                <a:gd name="T91" fmla="*/ 24 h 26"/>
                <a:gd name="T92" fmla="*/ 20 w 54"/>
                <a:gd name="T93" fmla="*/ 24 h 26"/>
                <a:gd name="T94" fmla="*/ 22 w 54"/>
                <a:gd name="T95" fmla="*/ 25 h 26"/>
                <a:gd name="T96" fmla="*/ 29 w 54"/>
                <a:gd name="T97" fmla="*/ 26 h 26"/>
                <a:gd name="T98" fmla="*/ 33 w 54"/>
                <a:gd name="T99" fmla="*/ 25 h 26"/>
                <a:gd name="T100" fmla="*/ 39 w 54"/>
                <a:gd name="T101" fmla="*/ 23 h 26"/>
                <a:gd name="T102" fmla="*/ 46 w 54"/>
                <a:gd name="T103" fmla="*/ 19 h 26"/>
                <a:gd name="T104" fmla="*/ 52 w 54"/>
                <a:gd name="T105" fmla="*/ 16 h 26"/>
                <a:gd name="T106" fmla="*/ 52 w 54"/>
                <a:gd name="T107" fmla="*/ 14 h 26"/>
                <a:gd name="T108" fmla="*/ 54 w 54"/>
                <a:gd name="T109" fmla="*/ 13 h 26"/>
                <a:gd name="T110" fmla="*/ 52 w 54"/>
                <a:gd name="T111" fmla="*/ 12 h 26"/>
                <a:gd name="T112" fmla="*/ 53 w 54"/>
                <a:gd name="T113" fmla="*/ 10 h 26"/>
                <a:gd name="T114" fmla="*/ 53 w 54"/>
                <a:gd name="T115"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26">
                  <a:moveTo>
                    <a:pt x="53" y="10"/>
                  </a:moveTo>
                  <a:cubicBezTo>
                    <a:pt x="53" y="10"/>
                    <a:pt x="49" y="9"/>
                    <a:pt x="49" y="9"/>
                  </a:cubicBezTo>
                  <a:cubicBezTo>
                    <a:pt x="49" y="9"/>
                    <a:pt x="50" y="8"/>
                    <a:pt x="50" y="8"/>
                  </a:cubicBezTo>
                  <a:cubicBezTo>
                    <a:pt x="49" y="8"/>
                    <a:pt x="47" y="8"/>
                    <a:pt x="48" y="7"/>
                  </a:cubicBezTo>
                  <a:cubicBezTo>
                    <a:pt x="48" y="7"/>
                    <a:pt x="49" y="6"/>
                    <a:pt x="49" y="6"/>
                  </a:cubicBezTo>
                  <a:cubicBezTo>
                    <a:pt x="48" y="5"/>
                    <a:pt x="46" y="5"/>
                    <a:pt x="46" y="5"/>
                  </a:cubicBezTo>
                  <a:cubicBezTo>
                    <a:pt x="46" y="4"/>
                    <a:pt x="48" y="3"/>
                    <a:pt x="48" y="3"/>
                  </a:cubicBezTo>
                  <a:cubicBezTo>
                    <a:pt x="48" y="3"/>
                    <a:pt x="44" y="4"/>
                    <a:pt x="43" y="3"/>
                  </a:cubicBezTo>
                  <a:cubicBezTo>
                    <a:pt x="42" y="2"/>
                    <a:pt x="41" y="1"/>
                    <a:pt x="39" y="1"/>
                  </a:cubicBezTo>
                  <a:cubicBezTo>
                    <a:pt x="38" y="1"/>
                    <a:pt x="40" y="3"/>
                    <a:pt x="39" y="4"/>
                  </a:cubicBezTo>
                  <a:cubicBezTo>
                    <a:pt x="38" y="5"/>
                    <a:pt x="37" y="4"/>
                    <a:pt x="36" y="5"/>
                  </a:cubicBezTo>
                  <a:cubicBezTo>
                    <a:pt x="35" y="6"/>
                    <a:pt x="34" y="5"/>
                    <a:pt x="32" y="5"/>
                  </a:cubicBezTo>
                  <a:cubicBezTo>
                    <a:pt x="30" y="4"/>
                    <a:pt x="33" y="8"/>
                    <a:pt x="32" y="9"/>
                  </a:cubicBezTo>
                  <a:cubicBezTo>
                    <a:pt x="32" y="9"/>
                    <a:pt x="28" y="2"/>
                    <a:pt x="26" y="5"/>
                  </a:cubicBezTo>
                  <a:cubicBezTo>
                    <a:pt x="25" y="5"/>
                    <a:pt x="26" y="7"/>
                    <a:pt x="25" y="8"/>
                  </a:cubicBezTo>
                  <a:cubicBezTo>
                    <a:pt x="25" y="9"/>
                    <a:pt x="22" y="5"/>
                    <a:pt x="21" y="5"/>
                  </a:cubicBezTo>
                  <a:cubicBezTo>
                    <a:pt x="20" y="5"/>
                    <a:pt x="23" y="9"/>
                    <a:pt x="21" y="9"/>
                  </a:cubicBezTo>
                  <a:cubicBezTo>
                    <a:pt x="20" y="9"/>
                    <a:pt x="20" y="9"/>
                    <a:pt x="19" y="9"/>
                  </a:cubicBezTo>
                  <a:cubicBezTo>
                    <a:pt x="18" y="9"/>
                    <a:pt x="17" y="11"/>
                    <a:pt x="17" y="12"/>
                  </a:cubicBezTo>
                  <a:cubicBezTo>
                    <a:pt x="17" y="11"/>
                    <a:pt x="14" y="9"/>
                    <a:pt x="14" y="8"/>
                  </a:cubicBezTo>
                  <a:cubicBezTo>
                    <a:pt x="14" y="8"/>
                    <a:pt x="16" y="8"/>
                    <a:pt x="16" y="8"/>
                  </a:cubicBezTo>
                  <a:cubicBezTo>
                    <a:pt x="16" y="7"/>
                    <a:pt x="14" y="5"/>
                    <a:pt x="14" y="5"/>
                  </a:cubicBezTo>
                  <a:cubicBezTo>
                    <a:pt x="13" y="5"/>
                    <a:pt x="8" y="0"/>
                    <a:pt x="7" y="2"/>
                  </a:cubicBezTo>
                  <a:cubicBezTo>
                    <a:pt x="7" y="3"/>
                    <a:pt x="10" y="3"/>
                    <a:pt x="9" y="4"/>
                  </a:cubicBezTo>
                  <a:cubicBezTo>
                    <a:pt x="9" y="4"/>
                    <a:pt x="9" y="4"/>
                    <a:pt x="8" y="4"/>
                  </a:cubicBezTo>
                  <a:cubicBezTo>
                    <a:pt x="10" y="3"/>
                    <a:pt x="11" y="7"/>
                    <a:pt x="10" y="8"/>
                  </a:cubicBezTo>
                  <a:cubicBezTo>
                    <a:pt x="10" y="8"/>
                    <a:pt x="2" y="1"/>
                    <a:pt x="5" y="6"/>
                  </a:cubicBezTo>
                  <a:cubicBezTo>
                    <a:pt x="5" y="6"/>
                    <a:pt x="3" y="6"/>
                    <a:pt x="3" y="6"/>
                  </a:cubicBezTo>
                  <a:cubicBezTo>
                    <a:pt x="3" y="7"/>
                    <a:pt x="5" y="7"/>
                    <a:pt x="5" y="7"/>
                  </a:cubicBezTo>
                  <a:cubicBezTo>
                    <a:pt x="5" y="6"/>
                    <a:pt x="5" y="8"/>
                    <a:pt x="5" y="8"/>
                  </a:cubicBezTo>
                  <a:cubicBezTo>
                    <a:pt x="5" y="8"/>
                    <a:pt x="3" y="7"/>
                    <a:pt x="2" y="7"/>
                  </a:cubicBezTo>
                  <a:cubicBezTo>
                    <a:pt x="3" y="7"/>
                    <a:pt x="0" y="10"/>
                    <a:pt x="1" y="9"/>
                  </a:cubicBezTo>
                  <a:cubicBezTo>
                    <a:pt x="0" y="11"/>
                    <a:pt x="8" y="10"/>
                    <a:pt x="8" y="10"/>
                  </a:cubicBezTo>
                  <a:cubicBezTo>
                    <a:pt x="9" y="10"/>
                    <a:pt x="13" y="11"/>
                    <a:pt x="13" y="11"/>
                  </a:cubicBezTo>
                  <a:cubicBezTo>
                    <a:pt x="12" y="11"/>
                    <a:pt x="11" y="11"/>
                    <a:pt x="11" y="12"/>
                  </a:cubicBezTo>
                  <a:cubicBezTo>
                    <a:pt x="11" y="12"/>
                    <a:pt x="12" y="13"/>
                    <a:pt x="12" y="13"/>
                  </a:cubicBezTo>
                  <a:cubicBezTo>
                    <a:pt x="11" y="14"/>
                    <a:pt x="9" y="14"/>
                    <a:pt x="8" y="14"/>
                  </a:cubicBezTo>
                  <a:cubicBezTo>
                    <a:pt x="8" y="14"/>
                    <a:pt x="2" y="15"/>
                    <a:pt x="3" y="15"/>
                  </a:cubicBezTo>
                  <a:cubicBezTo>
                    <a:pt x="5" y="16"/>
                    <a:pt x="8" y="15"/>
                    <a:pt x="10" y="16"/>
                  </a:cubicBezTo>
                  <a:cubicBezTo>
                    <a:pt x="11" y="17"/>
                    <a:pt x="11" y="18"/>
                    <a:pt x="12" y="18"/>
                  </a:cubicBezTo>
                  <a:cubicBezTo>
                    <a:pt x="12" y="18"/>
                    <a:pt x="14" y="17"/>
                    <a:pt x="15" y="17"/>
                  </a:cubicBezTo>
                  <a:cubicBezTo>
                    <a:pt x="14" y="17"/>
                    <a:pt x="13" y="18"/>
                    <a:pt x="13" y="18"/>
                  </a:cubicBezTo>
                  <a:cubicBezTo>
                    <a:pt x="13" y="19"/>
                    <a:pt x="15" y="18"/>
                    <a:pt x="15" y="18"/>
                  </a:cubicBezTo>
                  <a:cubicBezTo>
                    <a:pt x="16" y="19"/>
                    <a:pt x="8" y="23"/>
                    <a:pt x="10" y="23"/>
                  </a:cubicBezTo>
                  <a:cubicBezTo>
                    <a:pt x="12" y="24"/>
                    <a:pt x="14" y="23"/>
                    <a:pt x="15" y="23"/>
                  </a:cubicBezTo>
                  <a:cubicBezTo>
                    <a:pt x="17" y="23"/>
                    <a:pt x="19" y="23"/>
                    <a:pt x="21" y="24"/>
                  </a:cubicBezTo>
                  <a:cubicBezTo>
                    <a:pt x="20" y="23"/>
                    <a:pt x="20" y="24"/>
                    <a:pt x="20" y="24"/>
                  </a:cubicBezTo>
                  <a:cubicBezTo>
                    <a:pt x="21" y="25"/>
                    <a:pt x="22" y="25"/>
                    <a:pt x="22" y="25"/>
                  </a:cubicBezTo>
                  <a:cubicBezTo>
                    <a:pt x="24" y="26"/>
                    <a:pt x="27" y="26"/>
                    <a:pt x="29" y="26"/>
                  </a:cubicBezTo>
                  <a:cubicBezTo>
                    <a:pt x="31" y="26"/>
                    <a:pt x="31" y="25"/>
                    <a:pt x="33" y="25"/>
                  </a:cubicBezTo>
                  <a:cubicBezTo>
                    <a:pt x="35" y="24"/>
                    <a:pt x="37" y="24"/>
                    <a:pt x="39" y="23"/>
                  </a:cubicBezTo>
                  <a:cubicBezTo>
                    <a:pt x="42" y="21"/>
                    <a:pt x="43" y="20"/>
                    <a:pt x="46" y="19"/>
                  </a:cubicBezTo>
                  <a:cubicBezTo>
                    <a:pt x="48" y="19"/>
                    <a:pt x="49" y="16"/>
                    <a:pt x="52" y="16"/>
                  </a:cubicBezTo>
                  <a:cubicBezTo>
                    <a:pt x="52" y="15"/>
                    <a:pt x="53" y="15"/>
                    <a:pt x="52" y="14"/>
                  </a:cubicBezTo>
                  <a:cubicBezTo>
                    <a:pt x="51" y="13"/>
                    <a:pt x="53" y="13"/>
                    <a:pt x="54" y="13"/>
                  </a:cubicBezTo>
                  <a:cubicBezTo>
                    <a:pt x="54" y="13"/>
                    <a:pt x="52" y="12"/>
                    <a:pt x="52" y="12"/>
                  </a:cubicBezTo>
                  <a:cubicBezTo>
                    <a:pt x="52" y="11"/>
                    <a:pt x="54" y="10"/>
                    <a:pt x="53" y="10"/>
                  </a:cubicBezTo>
                  <a:cubicBezTo>
                    <a:pt x="51" y="9"/>
                    <a:pt x="54" y="10"/>
                    <a:pt x="53"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19" name="Freeform 406"/>
            <p:cNvSpPr/>
            <p:nvPr/>
          </p:nvSpPr>
          <p:spPr bwMode="auto">
            <a:xfrm>
              <a:off x="14085545" y="4439516"/>
              <a:ext cx="840765" cy="579771"/>
            </a:xfrm>
            <a:custGeom>
              <a:avLst/>
              <a:gdLst>
                <a:gd name="T0" fmla="*/ 77 w 90"/>
                <a:gd name="T1" fmla="*/ 2 h 62"/>
                <a:gd name="T2" fmla="*/ 66 w 90"/>
                <a:gd name="T3" fmla="*/ 6 h 62"/>
                <a:gd name="T4" fmla="*/ 51 w 90"/>
                <a:gd name="T5" fmla="*/ 8 h 62"/>
                <a:gd name="T6" fmla="*/ 48 w 90"/>
                <a:gd name="T7" fmla="*/ 9 h 62"/>
                <a:gd name="T8" fmla="*/ 39 w 90"/>
                <a:gd name="T9" fmla="*/ 11 h 62"/>
                <a:gd name="T10" fmla="*/ 32 w 90"/>
                <a:gd name="T11" fmla="*/ 14 h 62"/>
                <a:gd name="T12" fmla="*/ 26 w 90"/>
                <a:gd name="T13" fmla="*/ 19 h 62"/>
                <a:gd name="T14" fmla="*/ 26 w 90"/>
                <a:gd name="T15" fmla="*/ 21 h 62"/>
                <a:gd name="T16" fmla="*/ 27 w 90"/>
                <a:gd name="T17" fmla="*/ 23 h 62"/>
                <a:gd name="T18" fmla="*/ 23 w 90"/>
                <a:gd name="T19" fmla="*/ 25 h 62"/>
                <a:gd name="T20" fmla="*/ 21 w 90"/>
                <a:gd name="T21" fmla="*/ 28 h 62"/>
                <a:gd name="T22" fmla="*/ 21 w 90"/>
                <a:gd name="T23" fmla="*/ 29 h 62"/>
                <a:gd name="T24" fmla="*/ 14 w 90"/>
                <a:gd name="T25" fmla="*/ 31 h 62"/>
                <a:gd name="T26" fmla="*/ 19 w 90"/>
                <a:gd name="T27" fmla="*/ 34 h 62"/>
                <a:gd name="T28" fmla="*/ 9 w 90"/>
                <a:gd name="T29" fmla="*/ 38 h 62"/>
                <a:gd name="T30" fmla="*/ 6 w 90"/>
                <a:gd name="T31" fmla="*/ 41 h 62"/>
                <a:gd name="T32" fmla="*/ 5 w 90"/>
                <a:gd name="T33" fmla="*/ 47 h 62"/>
                <a:gd name="T34" fmla="*/ 4 w 90"/>
                <a:gd name="T35" fmla="*/ 53 h 62"/>
                <a:gd name="T36" fmla="*/ 12 w 90"/>
                <a:gd name="T37" fmla="*/ 55 h 62"/>
                <a:gd name="T38" fmla="*/ 12 w 90"/>
                <a:gd name="T39" fmla="*/ 56 h 62"/>
                <a:gd name="T40" fmla="*/ 16 w 90"/>
                <a:gd name="T41" fmla="*/ 62 h 62"/>
                <a:gd name="T42" fmla="*/ 26 w 90"/>
                <a:gd name="T43" fmla="*/ 61 h 62"/>
                <a:gd name="T44" fmla="*/ 26 w 90"/>
                <a:gd name="T45" fmla="*/ 59 h 62"/>
                <a:gd name="T46" fmla="*/ 20 w 90"/>
                <a:gd name="T47" fmla="*/ 48 h 62"/>
                <a:gd name="T48" fmla="*/ 20 w 90"/>
                <a:gd name="T49" fmla="*/ 42 h 62"/>
                <a:gd name="T50" fmla="*/ 22 w 90"/>
                <a:gd name="T51" fmla="*/ 40 h 62"/>
                <a:gd name="T52" fmla="*/ 21 w 90"/>
                <a:gd name="T53" fmla="*/ 36 h 62"/>
                <a:gd name="T54" fmla="*/ 27 w 90"/>
                <a:gd name="T55" fmla="*/ 34 h 62"/>
                <a:gd name="T56" fmla="*/ 27 w 90"/>
                <a:gd name="T57" fmla="*/ 32 h 62"/>
                <a:gd name="T58" fmla="*/ 32 w 90"/>
                <a:gd name="T59" fmla="*/ 31 h 62"/>
                <a:gd name="T60" fmla="*/ 35 w 90"/>
                <a:gd name="T61" fmla="*/ 29 h 62"/>
                <a:gd name="T62" fmla="*/ 35 w 90"/>
                <a:gd name="T63" fmla="*/ 26 h 62"/>
                <a:gd name="T64" fmla="*/ 42 w 90"/>
                <a:gd name="T65" fmla="*/ 24 h 62"/>
                <a:gd name="T66" fmla="*/ 45 w 90"/>
                <a:gd name="T67" fmla="*/ 22 h 62"/>
                <a:gd name="T68" fmla="*/ 58 w 90"/>
                <a:gd name="T69" fmla="*/ 15 h 62"/>
                <a:gd name="T70" fmla="*/ 81 w 90"/>
                <a:gd name="T71" fmla="*/ 8 h 62"/>
                <a:gd name="T72" fmla="*/ 84 w 90"/>
                <a:gd name="T73" fmla="*/ 1 h 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90" h="62">
                  <a:moveTo>
                    <a:pt x="84" y="1"/>
                  </a:moveTo>
                  <a:cubicBezTo>
                    <a:pt x="81" y="1"/>
                    <a:pt x="80" y="0"/>
                    <a:pt x="77" y="2"/>
                  </a:cubicBezTo>
                  <a:cubicBezTo>
                    <a:pt x="76" y="2"/>
                    <a:pt x="72" y="3"/>
                    <a:pt x="73" y="4"/>
                  </a:cubicBezTo>
                  <a:cubicBezTo>
                    <a:pt x="72" y="4"/>
                    <a:pt x="68" y="6"/>
                    <a:pt x="66" y="6"/>
                  </a:cubicBezTo>
                  <a:cubicBezTo>
                    <a:pt x="64" y="6"/>
                    <a:pt x="61" y="7"/>
                    <a:pt x="59" y="8"/>
                  </a:cubicBezTo>
                  <a:cubicBezTo>
                    <a:pt x="56" y="8"/>
                    <a:pt x="54" y="8"/>
                    <a:pt x="51" y="8"/>
                  </a:cubicBezTo>
                  <a:cubicBezTo>
                    <a:pt x="51" y="8"/>
                    <a:pt x="45" y="8"/>
                    <a:pt x="46" y="9"/>
                  </a:cubicBezTo>
                  <a:cubicBezTo>
                    <a:pt x="46" y="9"/>
                    <a:pt x="48" y="9"/>
                    <a:pt x="48" y="9"/>
                  </a:cubicBezTo>
                  <a:cubicBezTo>
                    <a:pt x="47" y="10"/>
                    <a:pt x="45" y="10"/>
                    <a:pt x="44" y="11"/>
                  </a:cubicBezTo>
                  <a:cubicBezTo>
                    <a:pt x="43" y="11"/>
                    <a:pt x="41" y="11"/>
                    <a:pt x="39" y="11"/>
                  </a:cubicBezTo>
                  <a:cubicBezTo>
                    <a:pt x="38" y="11"/>
                    <a:pt x="38" y="11"/>
                    <a:pt x="36" y="12"/>
                  </a:cubicBezTo>
                  <a:cubicBezTo>
                    <a:pt x="35" y="15"/>
                    <a:pt x="34" y="14"/>
                    <a:pt x="32" y="14"/>
                  </a:cubicBezTo>
                  <a:cubicBezTo>
                    <a:pt x="30" y="15"/>
                    <a:pt x="31" y="17"/>
                    <a:pt x="28" y="17"/>
                  </a:cubicBezTo>
                  <a:cubicBezTo>
                    <a:pt x="26" y="17"/>
                    <a:pt x="27" y="19"/>
                    <a:pt x="26" y="19"/>
                  </a:cubicBezTo>
                  <a:cubicBezTo>
                    <a:pt x="25" y="20"/>
                    <a:pt x="22" y="18"/>
                    <a:pt x="23" y="19"/>
                  </a:cubicBezTo>
                  <a:cubicBezTo>
                    <a:pt x="23" y="20"/>
                    <a:pt x="26" y="21"/>
                    <a:pt x="26" y="21"/>
                  </a:cubicBezTo>
                  <a:cubicBezTo>
                    <a:pt x="26" y="21"/>
                    <a:pt x="22" y="22"/>
                    <a:pt x="22" y="22"/>
                  </a:cubicBezTo>
                  <a:cubicBezTo>
                    <a:pt x="22" y="23"/>
                    <a:pt x="27" y="23"/>
                    <a:pt x="27" y="23"/>
                  </a:cubicBezTo>
                  <a:cubicBezTo>
                    <a:pt x="27" y="24"/>
                    <a:pt x="20" y="24"/>
                    <a:pt x="21" y="25"/>
                  </a:cubicBezTo>
                  <a:cubicBezTo>
                    <a:pt x="21" y="24"/>
                    <a:pt x="23" y="25"/>
                    <a:pt x="23" y="25"/>
                  </a:cubicBezTo>
                  <a:cubicBezTo>
                    <a:pt x="21" y="26"/>
                    <a:pt x="20" y="25"/>
                    <a:pt x="20" y="26"/>
                  </a:cubicBezTo>
                  <a:cubicBezTo>
                    <a:pt x="19" y="27"/>
                    <a:pt x="21" y="28"/>
                    <a:pt x="21" y="28"/>
                  </a:cubicBezTo>
                  <a:cubicBezTo>
                    <a:pt x="20" y="28"/>
                    <a:pt x="19" y="28"/>
                    <a:pt x="18" y="28"/>
                  </a:cubicBezTo>
                  <a:cubicBezTo>
                    <a:pt x="18" y="28"/>
                    <a:pt x="20" y="29"/>
                    <a:pt x="21" y="29"/>
                  </a:cubicBezTo>
                  <a:cubicBezTo>
                    <a:pt x="19" y="29"/>
                    <a:pt x="18" y="29"/>
                    <a:pt x="17" y="30"/>
                  </a:cubicBezTo>
                  <a:cubicBezTo>
                    <a:pt x="16" y="31"/>
                    <a:pt x="15" y="31"/>
                    <a:pt x="14" y="31"/>
                  </a:cubicBezTo>
                  <a:cubicBezTo>
                    <a:pt x="12" y="32"/>
                    <a:pt x="12" y="33"/>
                    <a:pt x="14" y="33"/>
                  </a:cubicBezTo>
                  <a:cubicBezTo>
                    <a:pt x="15" y="33"/>
                    <a:pt x="18" y="34"/>
                    <a:pt x="19" y="34"/>
                  </a:cubicBezTo>
                  <a:cubicBezTo>
                    <a:pt x="17" y="35"/>
                    <a:pt x="15" y="33"/>
                    <a:pt x="15" y="36"/>
                  </a:cubicBezTo>
                  <a:cubicBezTo>
                    <a:pt x="15" y="37"/>
                    <a:pt x="10" y="37"/>
                    <a:pt x="9" y="38"/>
                  </a:cubicBezTo>
                  <a:cubicBezTo>
                    <a:pt x="8" y="39"/>
                    <a:pt x="9" y="39"/>
                    <a:pt x="9" y="40"/>
                  </a:cubicBezTo>
                  <a:cubicBezTo>
                    <a:pt x="9" y="40"/>
                    <a:pt x="6" y="41"/>
                    <a:pt x="6" y="41"/>
                  </a:cubicBezTo>
                  <a:cubicBezTo>
                    <a:pt x="2" y="42"/>
                    <a:pt x="7" y="42"/>
                    <a:pt x="7" y="43"/>
                  </a:cubicBezTo>
                  <a:cubicBezTo>
                    <a:pt x="8" y="44"/>
                    <a:pt x="5" y="47"/>
                    <a:pt x="5" y="47"/>
                  </a:cubicBezTo>
                  <a:cubicBezTo>
                    <a:pt x="3" y="49"/>
                    <a:pt x="0" y="47"/>
                    <a:pt x="0" y="51"/>
                  </a:cubicBezTo>
                  <a:cubicBezTo>
                    <a:pt x="0" y="55"/>
                    <a:pt x="2" y="53"/>
                    <a:pt x="4" y="53"/>
                  </a:cubicBezTo>
                  <a:cubicBezTo>
                    <a:pt x="6" y="54"/>
                    <a:pt x="7" y="55"/>
                    <a:pt x="9" y="54"/>
                  </a:cubicBezTo>
                  <a:cubicBezTo>
                    <a:pt x="9" y="54"/>
                    <a:pt x="11" y="56"/>
                    <a:pt x="12" y="55"/>
                  </a:cubicBezTo>
                  <a:cubicBezTo>
                    <a:pt x="12" y="55"/>
                    <a:pt x="10" y="55"/>
                    <a:pt x="10" y="56"/>
                  </a:cubicBezTo>
                  <a:cubicBezTo>
                    <a:pt x="11" y="56"/>
                    <a:pt x="12" y="56"/>
                    <a:pt x="12" y="56"/>
                  </a:cubicBezTo>
                  <a:cubicBezTo>
                    <a:pt x="12" y="56"/>
                    <a:pt x="10" y="60"/>
                    <a:pt x="10" y="60"/>
                  </a:cubicBezTo>
                  <a:cubicBezTo>
                    <a:pt x="12" y="61"/>
                    <a:pt x="14" y="61"/>
                    <a:pt x="16" y="62"/>
                  </a:cubicBezTo>
                  <a:cubicBezTo>
                    <a:pt x="19" y="62"/>
                    <a:pt x="20" y="62"/>
                    <a:pt x="23" y="62"/>
                  </a:cubicBezTo>
                  <a:cubicBezTo>
                    <a:pt x="24" y="61"/>
                    <a:pt x="25" y="61"/>
                    <a:pt x="26" y="61"/>
                  </a:cubicBezTo>
                  <a:cubicBezTo>
                    <a:pt x="27" y="62"/>
                    <a:pt x="28" y="62"/>
                    <a:pt x="30" y="62"/>
                  </a:cubicBezTo>
                  <a:cubicBezTo>
                    <a:pt x="31" y="62"/>
                    <a:pt x="27" y="59"/>
                    <a:pt x="26" y="59"/>
                  </a:cubicBezTo>
                  <a:cubicBezTo>
                    <a:pt x="24" y="57"/>
                    <a:pt x="23" y="55"/>
                    <a:pt x="22" y="53"/>
                  </a:cubicBezTo>
                  <a:cubicBezTo>
                    <a:pt x="20" y="51"/>
                    <a:pt x="21" y="50"/>
                    <a:pt x="20" y="48"/>
                  </a:cubicBezTo>
                  <a:cubicBezTo>
                    <a:pt x="19" y="45"/>
                    <a:pt x="18" y="45"/>
                    <a:pt x="20" y="43"/>
                  </a:cubicBezTo>
                  <a:cubicBezTo>
                    <a:pt x="21" y="43"/>
                    <a:pt x="20" y="43"/>
                    <a:pt x="20" y="42"/>
                  </a:cubicBezTo>
                  <a:cubicBezTo>
                    <a:pt x="21" y="41"/>
                    <a:pt x="24" y="42"/>
                    <a:pt x="24" y="41"/>
                  </a:cubicBezTo>
                  <a:cubicBezTo>
                    <a:pt x="24" y="41"/>
                    <a:pt x="22" y="40"/>
                    <a:pt x="22" y="40"/>
                  </a:cubicBezTo>
                  <a:cubicBezTo>
                    <a:pt x="23" y="39"/>
                    <a:pt x="26" y="40"/>
                    <a:pt x="26" y="39"/>
                  </a:cubicBezTo>
                  <a:cubicBezTo>
                    <a:pt x="26" y="38"/>
                    <a:pt x="21" y="37"/>
                    <a:pt x="21" y="36"/>
                  </a:cubicBezTo>
                  <a:cubicBezTo>
                    <a:pt x="21" y="36"/>
                    <a:pt x="29" y="37"/>
                    <a:pt x="29" y="37"/>
                  </a:cubicBezTo>
                  <a:cubicBezTo>
                    <a:pt x="29" y="36"/>
                    <a:pt x="27" y="35"/>
                    <a:pt x="27" y="34"/>
                  </a:cubicBezTo>
                  <a:cubicBezTo>
                    <a:pt x="27" y="33"/>
                    <a:pt x="30" y="35"/>
                    <a:pt x="31" y="34"/>
                  </a:cubicBezTo>
                  <a:cubicBezTo>
                    <a:pt x="31" y="33"/>
                    <a:pt x="27" y="31"/>
                    <a:pt x="27" y="32"/>
                  </a:cubicBezTo>
                  <a:cubicBezTo>
                    <a:pt x="27" y="31"/>
                    <a:pt x="31" y="33"/>
                    <a:pt x="32" y="32"/>
                  </a:cubicBezTo>
                  <a:cubicBezTo>
                    <a:pt x="32" y="32"/>
                    <a:pt x="33" y="31"/>
                    <a:pt x="32" y="31"/>
                  </a:cubicBezTo>
                  <a:cubicBezTo>
                    <a:pt x="32" y="31"/>
                    <a:pt x="30" y="29"/>
                    <a:pt x="30" y="29"/>
                  </a:cubicBezTo>
                  <a:cubicBezTo>
                    <a:pt x="32" y="29"/>
                    <a:pt x="33" y="30"/>
                    <a:pt x="35" y="29"/>
                  </a:cubicBezTo>
                  <a:cubicBezTo>
                    <a:pt x="35" y="28"/>
                    <a:pt x="37" y="27"/>
                    <a:pt x="37" y="27"/>
                  </a:cubicBezTo>
                  <a:cubicBezTo>
                    <a:pt x="37" y="26"/>
                    <a:pt x="35" y="26"/>
                    <a:pt x="35" y="26"/>
                  </a:cubicBezTo>
                  <a:cubicBezTo>
                    <a:pt x="36" y="26"/>
                    <a:pt x="39" y="26"/>
                    <a:pt x="39" y="24"/>
                  </a:cubicBezTo>
                  <a:cubicBezTo>
                    <a:pt x="39" y="22"/>
                    <a:pt x="41" y="25"/>
                    <a:pt x="42" y="24"/>
                  </a:cubicBezTo>
                  <a:cubicBezTo>
                    <a:pt x="42" y="24"/>
                    <a:pt x="41" y="23"/>
                    <a:pt x="41" y="23"/>
                  </a:cubicBezTo>
                  <a:cubicBezTo>
                    <a:pt x="42" y="22"/>
                    <a:pt x="45" y="23"/>
                    <a:pt x="45" y="22"/>
                  </a:cubicBezTo>
                  <a:cubicBezTo>
                    <a:pt x="46" y="21"/>
                    <a:pt x="45" y="20"/>
                    <a:pt x="44" y="20"/>
                  </a:cubicBezTo>
                  <a:cubicBezTo>
                    <a:pt x="49" y="18"/>
                    <a:pt x="53" y="16"/>
                    <a:pt x="58" y="15"/>
                  </a:cubicBezTo>
                  <a:cubicBezTo>
                    <a:pt x="61" y="14"/>
                    <a:pt x="65" y="13"/>
                    <a:pt x="68" y="12"/>
                  </a:cubicBezTo>
                  <a:cubicBezTo>
                    <a:pt x="73" y="11"/>
                    <a:pt x="77" y="10"/>
                    <a:pt x="81" y="8"/>
                  </a:cubicBezTo>
                  <a:cubicBezTo>
                    <a:pt x="83" y="8"/>
                    <a:pt x="86" y="6"/>
                    <a:pt x="88" y="4"/>
                  </a:cubicBezTo>
                  <a:cubicBezTo>
                    <a:pt x="90" y="2"/>
                    <a:pt x="86" y="1"/>
                    <a:pt x="84" y="1"/>
                  </a:cubicBezTo>
                  <a:cubicBezTo>
                    <a:pt x="82" y="1"/>
                    <a:pt x="86" y="1"/>
                    <a:pt x="8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0" name="Freeform 407"/>
            <p:cNvSpPr/>
            <p:nvPr/>
          </p:nvSpPr>
          <p:spPr bwMode="auto">
            <a:xfrm>
              <a:off x="16241600" y="4197415"/>
              <a:ext cx="299364" cy="149721"/>
            </a:xfrm>
            <a:custGeom>
              <a:avLst/>
              <a:gdLst>
                <a:gd name="T0" fmla="*/ 16 w 32"/>
                <a:gd name="T1" fmla="*/ 6 h 16"/>
                <a:gd name="T2" fmla="*/ 19 w 32"/>
                <a:gd name="T3" fmla="*/ 1 h 16"/>
                <a:gd name="T4" fmla="*/ 16 w 32"/>
                <a:gd name="T5" fmla="*/ 0 h 16"/>
                <a:gd name="T6" fmla="*/ 15 w 32"/>
                <a:gd name="T7" fmla="*/ 2 h 16"/>
                <a:gd name="T8" fmla="*/ 10 w 32"/>
                <a:gd name="T9" fmla="*/ 2 h 16"/>
                <a:gd name="T10" fmla="*/ 9 w 32"/>
                <a:gd name="T11" fmla="*/ 4 h 16"/>
                <a:gd name="T12" fmla="*/ 12 w 32"/>
                <a:gd name="T13" fmla="*/ 4 h 16"/>
                <a:gd name="T14" fmla="*/ 10 w 32"/>
                <a:gd name="T15" fmla="*/ 8 h 16"/>
                <a:gd name="T16" fmla="*/ 5 w 32"/>
                <a:gd name="T17" fmla="*/ 10 h 16"/>
                <a:gd name="T18" fmla="*/ 1 w 32"/>
                <a:gd name="T19" fmla="*/ 15 h 16"/>
                <a:gd name="T20" fmla="*/ 8 w 32"/>
                <a:gd name="T21" fmla="*/ 15 h 16"/>
                <a:gd name="T22" fmla="*/ 17 w 32"/>
                <a:gd name="T23" fmla="*/ 14 h 16"/>
                <a:gd name="T24" fmla="*/ 28 w 32"/>
                <a:gd name="T25" fmla="*/ 12 h 16"/>
                <a:gd name="T26" fmla="*/ 29 w 32"/>
                <a:gd name="T27" fmla="*/ 7 h 16"/>
                <a:gd name="T28" fmla="*/ 22 w 32"/>
                <a:gd name="T29" fmla="*/ 3 h 16"/>
                <a:gd name="T30" fmla="*/ 16 w 32"/>
                <a:gd name="T31" fmla="*/ 6 h 16"/>
                <a:gd name="T32" fmla="*/ 16 w 32"/>
                <a:gd name="T33" fmla="*/ 6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2" h="16">
                  <a:moveTo>
                    <a:pt x="16" y="6"/>
                  </a:moveTo>
                  <a:cubicBezTo>
                    <a:pt x="16" y="6"/>
                    <a:pt x="19" y="2"/>
                    <a:pt x="19" y="1"/>
                  </a:cubicBezTo>
                  <a:cubicBezTo>
                    <a:pt x="18" y="0"/>
                    <a:pt x="17" y="0"/>
                    <a:pt x="16" y="0"/>
                  </a:cubicBezTo>
                  <a:cubicBezTo>
                    <a:pt x="15" y="0"/>
                    <a:pt x="15" y="2"/>
                    <a:pt x="15" y="2"/>
                  </a:cubicBezTo>
                  <a:cubicBezTo>
                    <a:pt x="13" y="2"/>
                    <a:pt x="12" y="0"/>
                    <a:pt x="10" y="2"/>
                  </a:cubicBezTo>
                  <a:cubicBezTo>
                    <a:pt x="10" y="2"/>
                    <a:pt x="8" y="3"/>
                    <a:pt x="9" y="4"/>
                  </a:cubicBezTo>
                  <a:cubicBezTo>
                    <a:pt x="10" y="4"/>
                    <a:pt x="11" y="5"/>
                    <a:pt x="12" y="4"/>
                  </a:cubicBezTo>
                  <a:cubicBezTo>
                    <a:pt x="10" y="5"/>
                    <a:pt x="5" y="6"/>
                    <a:pt x="10" y="8"/>
                  </a:cubicBezTo>
                  <a:cubicBezTo>
                    <a:pt x="7" y="7"/>
                    <a:pt x="6" y="8"/>
                    <a:pt x="5" y="10"/>
                  </a:cubicBezTo>
                  <a:cubicBezTo>
                    <a:pt x="4" y="11"/>
                    <a:pt x="0" y="15"/>
                    <a:pt x="1" y="15"/>
                  </a:cubicBezTo>
                  <a:cubicBezTo>
                    <a:pt x="3" y="16"/>
                    <a:pt x="6" y="16"/>
                    <a:pt x="8" y="15"/>
                  </a:cubicBezTo>
                  <a:cubicBezTo>
                    <a:pt x="11" y="13"/>
                    <a:pt x="14" y="13"/>
                    <a:pt x="17" y="14"/>
                  </a:cubicBezTo>
                  <a:cubicBezTo>
                    <a:pt x="21" y="14"/>
                    <a:pt x="24" y="13"/>
                    <a:pt x="28" y="12"/>
                  </a:cubicBezTo>
                  <a:cubicBezTo>
                    <a:pt x="30" y="11"/>
                    <a:pt x="32" y="8"/>
                    <a:pt x="29" y="7"/>
                  </a:cubicBezTo>
                  <a:cubicBezTo>
                    <a:pt x="27" y="6"/>
                    <a:pt x="24" y="2"/>
                    <a:pt x="22" y="3"/>
                  </a:cubicBezTo>
                  <a:cubicBezTo>
                    <a:pt x="20" y="3"/>
                    <a:pt x="18" y="6"/>
                    <a:pt x="16" y="6"/>
                  </a:cubicBezTo>
                  <a:cubicBezTo>
                    <a:pt x="15" y="6"/>
                    <a:pt x="17" y="6"/>
                    <a:pt x="16"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1" name="Freeform 408"/>
            <p:cNvSpPr/>
            <p:nvPr/>
          </p:nvSpPr>
          <p:spPr bwMode="auto">
            <a:xfrm>
              <a:off x="15999561" y="4111405"/>
              <a:ext cx="280256" cy="149721"/>
            </a:xfrm>
            <a:custGeom>
              <a:avLst/>
              <a:gdLst>
                <a:gd name="T0" fmla="*/ 26 w 30"/>
                <a:gd name="T1" fmla="*/ 10 h 16"/>
                <a:gd name="T2" fmla="*/ 28 w 30"/>
                <a:gd name="T3" fmla="*/ 7 h 16"/>
                <a:gd name="T4" fmla="*/ 29 w 30"/>
                <a:gd name="T5" fmla="*/ 5 h 16"/>
                <a:gd name="T6" fmla="*/ 26 w 30"/>
                <a:gd name="T7" fmla="*/ 3 h 16"/>
                <a:gd name="T8" fmla="*/ 22 w 30"/>
                <a:gd name="T9" fmla="*/ 3 h 16"/>
                <a:gd name="T10" fmla="*/ 17 w 30"/>
                <a:gd name="T11" fmla="*/ 4 h 16"/>
                <a:gd name="T12" fmla="*/ 18 w 30"/>
                <a:gd name="T13" fmla="*/ 1 h 16"/>
                <a:gd name="T14" fmla="*/ 12 w 30"/>
                <a:gd name="T15" fmla="*/ 1 h 16"/>
                <a:gd name="T16" fmla="*/ 5 w 30"/>
                <a:gd name="T17" fmla="*/ 4 h 16"/>
                <a:gd name="T18" fmla="*/ 7 w 30"/>
                <a:gd name="T19" fmla="*/ 4 h 16"/>
                <a:gd name="T20" fmla="*/ 0 w 30"/>
                <a:gd name="T21" fmla="*/ 8 h 16"/>
                <a:gd name="T22" fmla="*/ 4 w 30"/>
                <a:gd name="T23" fmla="*/ 9 h 16"/>
                <a:gd name="T24" fmla="*/ 7 w 30"/>
                <a:gd name="T25" fmla="*/ 12 h 16"/>
                <a:gd name="T26" fmla="*/ 12 w 30"/>
                <a:gd name="T27" fmla="*/ 13 h 16"/>
                <a:gd name="T28" fmla="*/ 19 w 30"/>
                <a:gd name="T29" fmla="*/ 16 h 16"/>
                <a:gd name="T30" fmla="*/ 28 w 30"/>
                <a:gd name="T31" fmla="*/ 15 h 16"/>
                <a:gd name="T32" fmla="*/ 26 w 30"/>
                <a:gd name="T33" fmla="*/ 10 h 16"/>
                <a:gd name="T34" fmla="*/ 26 w 30"/>
                <a:gd name="T35" fmla="*/ 1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0" h="16">
                  <a:moveTo>
                    <a:pt x="26" y="10"/>
                  </a:moveTo>
                  <a:cubicBezTo>
                    <a:pt x="29" y="11"/>
                    <a:pt x="27" y="9"/>
                    <a:pt x="28" y="7"/>
                  </a:cubicBezTo>
                  <a:cubicBezTo>
                    <a:pt x="28" y="6"/>
                    <a:pt x="29" y="6"/>
                    <a:pt x="29" y="5"/>
                  </a:cubicBezTo>
                  <a:cubicBezTo>
                    <a:pt x="29" y="4"/>
                    <a:pt x="27" y="3"/>
                    <a:pt x="26" y="3"/>
                  </a:cubicBezTo>
                  <a:cubicBezTo>
                    <a:pt x="25" y="2"/>
                    <a:pt x="23" y="2"/>
                    <a:pt x="22" y="3"/>
                  </a:cubicBezTo>
                  <a:cubicBezTo>
                    <a:pt x="22" y="3"/>
                    <a:pt x="17" y="4"/>
                    <a:pt x="17" y="4"/>
                  </a:cubicBezTo>
                  <a:cubicBezTo>
                    <a:pt x="17" y="4"/>
                    <a:pt x="21" y="2"/>
                    <a:pt x="18" y="1"/>
                  </a:cubicBezTo>
                  <a:cubicBezTo>
                    <a:pt x="16" y="0"/>
                    <a:pt x="14" y="1"/>
                    <a:pt x="12" y="1"/>
                  </a:cubicBezTo>
                  <a:cubicBezTo>
                    <a:pt x="11" y="1"/>
                    <a:pt x="6" y="2"/>
                    <a:pt x="5" y="4"/>
                  </a:cubicBezTo>
                  <a:cubicBezTo>
                    <a:pt x="5" y="4"/>
                    <a:pt x="7" y="4"/>
                    <a:pt x="7" y="4"/>
                  </a:cubicBezTo>
                  <a:cubicBezTo>
                    <a:pt x="7" y="4"/>
                    <a:pt x="0" y="7"/>
                    <a:pt x="0" y="8"/>
                  </a:cubicBezTo>
                  <a:cubicBezTo>
                    <a:pt x="0" y="8"/>
                    <a:pt x="4" y="9"/>
                    <a:pt x="4" y="9"/>
                  </a:cubicBezTo>
                  <a:cubicBezTo>
                    <a:pt x="5" y="9"/>
                    <a:pt x="6" y="11"/>
                    <a:pt x="7" y="12"/>
                  </a:cubicBezTo>
                  <a:cubicBezTo>
                    <a:pt x="9" y="13"/>
                    <a:pt x="10" y="13"/>
                    <a:pt x="12" y="13"/>
                  </a:cubicBezTo>
                  <a:cubicBezTo>
                    <a:pt x="14" y="14"/>
                    <a:pt x="17" y="16"/>
                    <a:pt x="19" y="16"/>
                  </a:cubicBezTo>
                  <a:cubicBezTo>
                    <a:pt x="22" y="16"/>
                    <a:pt x="25" y="16"/>
                    <a:pt x="28" y="15"/>
                  </a:cubicBezTo>
                  <a:cubicBezTo>
                    <a:pt x="30" y="15"/>
                    <a:pt x="26" y="10"/>
                    <a:pt x="26" y="10"/>
                  </a:cubicBezTo>
                  <a:cubicBezTo>
                    <a:pt x="27" y="10"/>
                    <a:pt x="25" y="10"/>
                    <a:pt x="26"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2" name="Freeform 409"/>
            <p:cNvSpPr/>
            <p:nvPr/>
          </p:nvSpPr>
          <p:spPr bwMode="auto">
            <a:xfrm>
              <a:off x="15916758" y="4120960"/>
              <a:ext cx="140127" cy="47785"/>
            </a:xfrm>
            <a:custGeom>
              <a:avLst/>
              <a:gdLst>
                <a:gd name="T0" fmla="*/ 9 w 15"/>
                <a:gd name="T1" fmla="*/ 1 h 5"/>
                <a:gd name="T2" fmla="*/ 4 w 15"/>
                <a:gd name="T3" fmla="*/ 1 h 5"/>
                <a:gd name="T4" fmla="*/ 0 w 15"/>
                <a:gd name="T5" fmla="*/ 1 h 5"/>
                <a:gd name="T6" fmla="*/ 1 w 15"/>
                <a:gd name="T7" fmla="*/ 3 h 5"/>
                <a:gd name="T8" fmla="*/ 6 w 15"/>
                <a:gd name="T9" fmla="*/ 5 h 5"/>
                <a:gd name="T10" fmla="*/ 9 w 15"/>
                <a:gd name="T11" fmla="*/ 1 h 5"/>
                <a:gd name="T12" fmla="*/ 9 w 15"/>
                <a:gd name="T13" fmla="*/ 1 h 5"/>
              </a:gdLst>
              <a:ahLst/>
              <a:cxnLst>
                <a:cxn ang="0">
                  <a:pos x="T0" y="T1"/>
                </a:cxn>
                <a:cxn ang="0">
                  <a:pos x="T2" y="T3"/>
                </a:cxn>
                <a:cxn ang="0">
                  <a:pos x="T4" y="T5"/>
                </a:cxn>
                <a:cxn ang="0">
                  <a:pos x="T6" y="T7"/>
                </a:cxn>
                <a:cxn ang="0">
                  <a:pos x="T8" y="T9"/>
                </a:cxn>
                <a:cxn ang="0">
                  <a:pos x="T10" y="T11"/>
                </a:cxn>
                <a:cxn ang="0">
                  <a:pos x="T12" y="T13"/>
                </a:cxn>
              </a:cxnLst>
              <a:rect l="0" t="0" r="r" b="b"/>
              <a:pathLst>
                <a:path w="15" h="5">
                  <a:moveTo>
                    <a:pt x="9" y="1"/>
                  </a:moveTo>
                  <a:cubicBezTo>
                    <a:pt x="8" y="1"/>
                    <a:pt x="6" y="1"/>
                    <a:pt x="4" y="1"/>
                  </a:cubicBezTo>
                  <a:cubicBezTo>
                    <a:pt x="3" y="1"/>
                    <a:pt x="1" y="0"/>
                    <a:pt x="0" y="1"/>
                  </a:cubicBezTo>
                  <a:cubicBezTo>
                    <a:pt x="0" y="1"/>
                    <a:pt x="0" y="3"/>
                    <a:pt x="1" y="3"/>
                  </a:cubicBezTo>
                  <a:cubicBezTo>
                    <a:pt x="3" y="4"/>
                    <a:pt x="4" y="5"/>
                    <a:pt x="6" y="5"/>
                  </a:cubicBezTo>
                  <a:cubicBezTo>
                    <a:pt x="8" y="5"/>
                    <a:pt x="15" y="2"/>
                    <a:pt x="9" y="1"/>
                  </a:cubicBezTo>
                  <a:cubicBezTo>
                    <a:pt x="8" y="1"/>
                    <a:pt x="10" y="2"/>
                    <a:pt x="9"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3" name="Freeform 410"/>
            <p:cNvSpPr/>
            <p:nvPr/>
          </p:nvSpPr>
          <p:spPr bwMode="auto">
            <a:xfrm>
              <a:off x="15942235" y="3990355"/>
              <a:ext cx="235667" cy="149721"/>
            </a:xfrm>
            <a:custGeom>
              <a:avLst/>
              <a:gdLst>
                <a:gd name="T0" fmla="*/ 7 w 25"/>
                <a:gd name="T1" fmla="*/ 15 h 16"/>
                <a:gd name="T2" fmla="*/ 3 w 25"/>
                <a:gd name="T3" fmla="*/ 13 h 16"/>
                <a:gd name="T4" fmla="*/ 4 w 25"/>
                <a:gd name="T5" fmla="*/ 12 h 16"/>
                <a:gd name="T6" fmla="*/ 0 w 25"/>
                <a:gd name="T7" fmla="*/ 12 h 16"/>
                <a:gd name="T8" fmla="*/ 3 w 25"/>
                <a:gd name="T9" fmla="*/ 11 h 16"/>
                <a:gd name="T10" fmla="*/ 2 w 25"/>
                <a:gd name="T11" fmla="*/ 10 h 16"/>
                <a:gd name="T12" fmla="*/ 6 w 25"/>
                <a:gd name="T13" fmla="*/ 6 h 16"/>
                <a:gd name="T14" fmla="*/ 5 w 25"/>
                <a:gd name="T15" fmla="*/ 6 h 16"/>
                <a:gd name="T16" fmla="*/ 11 w 25"/>
                <a:gd name="T17" fmla="*/ 3 h 16"/>
                <a:gd name="T18" fmla="*/ 18 w 25"/>
                <a:gd name="T19" fmla="*/ 0 h 16"/>
                <a:gd name="T20" fmla="*/ 20 w 25"/>
                <a:gd name="T21" fmla="*/ 4 h 16"/>
                <a:gd name="T22" fmla="*/ 25 w 25"/>
                <a:gd name="T23" fmla="*/ 7 h 16"/>
                <a:gd name="T24" fmla="*/ 21 w 25"/>
                <a:gd name="T25" fmla="*/ 9 h 16"/>
                <a:gd name="T26" fmla="*/ 23 w 25"/>
                <a:gd name="T27" fmla="*/ 12 h 16"/>
                <a:gd name="T28" fmla="*/ 19 w 25"/>
                <a:gd name="T29" fmla="*/ 13 h 16"/>
                <a:gd name="T30" fmla="*/ 7 w 25"/>
                <a:gd name="T31" fmla="*/ 15 h 16"/>
                <a:gd name="T32" fmla="*/ 7 w 25"/>
                <a:gd name="T33"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16">
                  <a:moveTo>
                    <a:pt x="7" y="15"/>
                  </a:moveTo>
                  <a:cubicBezTo>
                    <a:pt x="6" y="14"/>
                    <a:pt x="4" y="14"/>
                    <a:pt x="3" y="13"/>
                  </a:cubicBezTo>
                  <a:cubicBezTo>
                    <a:pt x="2" y="12"/>
                    <a:pt x="4" y="12"/>
                    <a:pt x="4" y="12"/>
                  </a:cubicBezTo>
                  <a:cubicBezTo>
                    <a:pt x="4" y="12"/>
                    <a:pt x="0" y="13"/>
                    <a:pt x="0" y="12"/>
                  </a:cubicBezTo>
                  <a:cubicBezTo>
                    <a:pt x="0" y="10"/>
                    <a:pt x="3" y="11"/>
                    <a:pt x="3" y="11"/>
                  </a:cubicBezTo>
                  <a:cubicBezTo>
                    <a:pt x="3" y="10"/>
                    <a:pt x="2" y="10"/>
                    <a:pt x="2" y="10"/>
                  </a:cubicBezTo>
                  <a:cubicBezTo>
                    <a:pt x="2" y="10"/>
                    <a:pt x="7" y="7"/>
                    <a:pt x="6" y="6"/>
                  </a:cubicBezTo>
                  <a:cubicBezTo>
                    <a:pt x="6" y="6"/>
                    <a:pt x="5" y="6"/>
                    <a:pt x="5" y="6"/>
                  </a:cubicBezTo>
                  <a:cubicBezTo>
                    <a:pt x="6" y="4"/>
                    <a:pt x="9" y="4"/>
                    <a:pt x="11" y="3"/>
                  </a:cubicBezTo>
                  <a:cubicBezTo>
                    <a:pt x="13" y="2"/>
                    <a:pt x="16" y="1"/>
                    <a:pt x="18" y="0"/>
                  </a:cubicBezTo>
                  <a:cubicBezTo>
                    <a:pt x="18" y="0"/>
                    <a:pt x="19" y="3"/>
                    <a:pt x="20" y="4"/>
                  </a:cubicBezTo>
                  <a:cubicBezTo>
                    <a:pt x="20" y="4"/>
                    <a:pt x="25" y="6"/>
                    <a:pt x="25" y="7"/>
                  </a:cubicBezTo>
                  <a:cubicBezTo>
                    <a:pt x="25" y="8"/>
                    <a:pt x="20" y="7"/>
                    <a:pt x="21" y="9"/>
                  </a:cubicBezTo>
                  <a:cubicBezTo>
                    <a:pt x="21" y="9"/>
                    <a:pt x="23" y="10"/>
                    <a:pt x="23" y="12"/>
                  </a:cubicBezTo>
                  <a:cubicBezTo>
                    <a:pt x="22" y="12"/>
                    <a:pt x="20" y="12"/>
                    <a:pt x="19" y="13"/>
                  </a:cubicBezTo>
                  <a:cubicBezTo>
                    <a:pt x="16" y="14"/>
                    <a:pt x="10" y="16"/>
                    <a:pt x="7" y="15"/>
                  </a:cubicBezTo>
                  <a:cubicBezTo>
                    <a:pt x="6" y="14"/>
                    <a:pt x="9" y="16"/>
                    <a:pt x="7" y="1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4" name="Freeform 411"/>
            <p:cNvSpPr/>
            <p:nvPr/>
          </p:nvSpPr>
          <p:spPr bwMode="auto">
            <a:xfrm>
              <a:off x="18426316" y="4579679"/>
              <a:ext cx="235667" cy="76452"/>
            </a:xfrm>
            <a:custGeom>
              <a:avLst/>
              <a:gdLst>
                <a:gd name="T0" fmla="*/ 5 w 25"/>
                <a:gd name="T1" fmla="*/ 3 h 8"/>
                <a:gd name="T2" fmla="*/ 3 w 25"/>
                <a:gd name="T3" fmla="*/ 1 h 8"/>
                <a:gd name="T4" fmla="*/ 1 w 25"/>
                <a:gd name="T5" fmla="*/ 2 h 8"/>
                <a:gd name="T6" fmla="*/ 2 w 25"/>
                <a:gd name="T7" fmla="*/ 4 h 8"/>
                <a:gd name="T8" fmla="*/ 5 w 25"/>
                <a:gd name="T9" fmla="*/ 6 h 8"/>
                <a:gd name="T10" fmla="*/ 16 w 25"/>
                <a:gd name="T11" fmla="*/ 8 h 8"/>
                <a:gd name="T12" fmla="*/ 24 w 25"/>
                <a:gd name="T13" fmla="*/ 5 h 8"/>
                <a:gd name="T14" fmla="*/ 23 w 25"/>
                <a:gd name="T15" fmla="*/ 6 h 8"/>
                <a:gd name="T16" fmla="*/ 20 w 25"/>
                <a:gd name="T17" fmla="*/ 4 h 8"/>
                <a:gd name="T18" fmla="*/ 15 w 25"/>
                <a:gd name="T19" fmla="*/ 4 h 8"/>
                <a:gd name="T20" fmla="*/ 10 w 25"/>
                <a:gd name="T21" fmla="*/ 2 h 8"/>
                <a:gd name="T22" fmla="*/ 5 w 25"/>
                <a:gd name="T23" fmla="*/ 3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8">
                  <a:moveTo>
                    <a:pt x="5" y="3"/>
                  </a:moveTo>
                  <a:cubicBezTo>
                    <a:pt x="4" y="3"/>
                    <a:pt x="4" y="1"/>
                    <a:pt x="3" y="1"/>
                  </a:cubicBezTo>
                  <a:cubicBezTo>
                    <a:pt x="3" y="0"/>
                    <a:pt x="1" y="2"/>
                    <a:pt x="1" y="2"/>
                  </a:cubicBezTo>
                  <a:cubicBezTo>
                    <a:pt x="0" y="4"/>
                    <a:pt x="1" y="4"/>
                    <a:pt x="2" y="4"/>
                  </a:cubicBezTo>
                  <a:cubicBezTo>
                    <a:pt x="3" y="4"/>
                    <a:pt x="4" y="6"/>
                    <a:pt x="5" y="6"/>
                  </a:cubicBezTo>
                  <a:cubicBezTo>
                    <a:pt x="9" y="7"/>
                    <a:pt x="12" y="8"/>
                    <a:pt x="16" y="8"/>
                  </a:cubicBezTo>
                  <a:cubicBezTo>
                    <a:pt x="17" y="8"/>
                    <a:pt x="25" y="7"/>
                    <a:pt x="24" y="5"/>
                  </a:cubicBezTo>
                  <a:cubicBezTo>
                    <a:pt x="23" y="5"/>
                    <a:pt x="23" y="6"/>
                    <a:pt x="23" y="6"/>
                  </a:cubicBezTo>
                  <a:cubicBezTo>
                    <a:pt x="22" y="6"/>
                    <a:pt x="21" y="5"/>
                    <a:pt x="20" y="4"/>
                  </a:cubicBezTo>
                  <a:cubicBezTo>
                    <a:pt x="19" y="4"/>
                    <a:pt x="17" y="3"/>
                    <a:pt x="15" y="4"/>
                  </a:cubicBezTo>
                  <a:cubicBezTo>
                    <a:pt x="14" y="4"/>
                    <a:pt x="12" y="2"/>
                    <a:pt x="10" y="2"/>
                  </a:cubicBezTo>
                  <a:cubicBezTo>
                    <a:pt x="8" y="2"/>
                    <a:pt x="7" y="3"/>
                    <a:pt x="5"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5" name="Freeform 412"/>
            <p:cNvSpPr/>
            <p:nvPr/>
          </p:nvSpPr>
          <p:spPr bwMode="auto">
            <a:xfrm>
              <a:off x="18126952" y="4729398"/>
              <a:ext cx="197453" cy="76452"/>
            </a:xfrm>
            <a:custGeom>
              <a:avLst/>
              <a:gdLst>
                <a:gd name="T0" fmla="*/ 2 w 21"/>
                <a:gd name="T1" fmla="*/ 6 h 8"/>
                <a:gd name="T2" fmla="*/ 8 w 21"/>
                <a:gd name="T3" fmla="*/ 6 h 8"/>
                <a:gd name="T4" fmla="*/ 14 w 21"/>
                <a:gd name="T5" fmla="*/ 8 h 8"/>
                <a:gd name="T6" fmla="*/ 19 w 21"/>
                <a:gd name="T7" fmla="*/ 7 h 8"/>
                <a:gd name="T8" fmla="*/ 17 w 21"/>
                <a:gd name="T9" fmla="*/ 4 h 8"/>
                <a:gd name="T10" fmla="*/ 7 w 21"/>
                <a:gd name="T11" fmla="*/ 2 h 8"/>
                <a:gd name="T12" fmla="*/ 4 w 21"/>
                <a:gd name="T13" fmla="*/ 5 h 8"/>
                <a:gd name="T14" fmla="*/ 2 w 21"/>
                <a:gd name="T15" fmla="*/ 6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8">
                  <a:moveTo>
                    <a:pt x="2" y="6"/>
                  </a:moveTo>
                  <a:cubicBezTo>
                    <a:pt x="5" y="6"/>
                    <a:pt x="6" y="6"/>
                    <a:pt x="8" y="6"/>
                  </a:cubicBezTo>
                  <a:cubicBezTo>
                    <a:pt x="10" y="7"/>
                    <a:pt x="12" y="7"/>
                    <a:pt x="14" y="8"/>
                  </a:cubicBezTo>
                  <a:cubicBezTo>
                    <a:pt x="16" y="8"/>
                    <a:pt x="18" y="8"/>
                    <a:pt x="19" y="7"/>
                  </a:cubicBezTo>
                  <a:cubicBezTo>
                    <a:pt x="21" y="6"/>
                    <a:pt x="18" y="5"/>
                    <a:pt x="17" y="4"/>
                  </a:cubicBezTo>
                  <a:cubicBezTo>
                    <a:pt x="14" y="2"/>
                    <a:pt x="11" y="0"/>
                    <a:pt x="7" y="2"/>
                  </a:cubicBezTo>
                  <a:cubicBezTo>
                    <a:pt x="5" y="3"/>
                    <a:pt x="5" y="4"/>
                    <a:pt x="4" y="5"/>
                  </a:cubicBezTo>
                  <a:cubicBezTo>
                    <a:pt x="3" y="5"/>
                    <a:pt x="0" y="6"/>
                    <a:pt x="2"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6" name="Freeform 413"/>
            <p:cNvSpPr/>
            <p:nvPr/>
          </p:nvSpPr>
          <p:spPr bwMode="auto">
            <a:xfrm>
              <a:off x="18136507" y="4694361"/>
              <a:ext cx="76432" cy="44598"/>
            </a:xfrm>
            <a:custGeom>
              <a:avLst/>
              <a:gdLst>
                <a:gd name="T0" fmla="*/ 3 w 8"/>
                <a:gd name="T1" fmla="*/ 5 h 5"/>
                <a:gd name="T2" fmla="*/ 4 w 8"/>
                <a:gd name="T3" fmla="*/ 1 h 5"/>
                <a:gd name="T4" fmla="*/ 3 w 8"/>
                <a:gd name="T5" fmla="*/ 5 h 5"/>
                <a:gd name="T6" fmla="*/ 3 w 8"/>
                <a:gd name="T7" fmla="*/ 5 h 5"/>
              </a:gdLst>
              <a:ahLst/>
              <a:cxnLst>
                <a:cxn ang="0">
                  <a:pos x="T0" y="T1"/>
                </a:cxn>
                <a:cxn ang="0">
                  <a:pos x="T2" y="T3"/>
                </a:cxn>
                <a:cxn ang="0">
                  <a:pos x="T4" y="T5"/>
                </a:cxn>
                <a:cxn ang="0">
                  <a:pos x="T6" y="T7"/>
                </a:cxn>
              </a:cxnLst>
              <a:rect l="0" t="0" r="r" b="b"/>
              <a:pathLst>
                <a:path w="8" h="5">
                  <a:moveTo>
                    <a:pt x="3" y="5"/>
                  </a:moveTo>
                  <a:cubicBezTo>
                    <a:pt x="0" y="5"/>
                    <a:pt x="1" y="0"/>
                    <a:pt x="4" y="1"/>
                  </a:cubicBezTo>
                  <a:cubicBezTo>
                    <a:pt x="8" y="2"/>
                    <a:pt x="6" y="4"/>
                    <a:pt x="3" y="5"/>
                  </a:cubicBezTo>
                  <a:cubicBezTo>
                    <a:pt x="1" y="5"/>
                    <a:pt x="5" y="5"/>
                    <a:pt x="3"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7" name="Freeform 414"/>
            <p:cNvSpPr/>
            <p:nvPr/>
          </p:nvSpPr>
          <p:spPr bwMode="auto">
            <a:xfrm>
              <a:off x="17932683" y="4560566"/>
              <a:ext cx="28662" cy="47785"/>
            </a:xfrm>
            <a:custGeom>
              <a:avLst/>
              <a:gdLst>
                <a:gd name="T0" fmla="*/ 1 w 3"/>
                <a:gd name="T1" fmla="*/ 3 h 5"/>
                <a:gd name="T2" fmla="*/ 3 w 3"/>
                <a:gd name="T3" fmla="*/ 1 h 5"/>
                <a:gd name="T4" fmla="*/ 1 w 3"/>
                <a:gd name="T5" fmla="*/ 5 h 5"/>
                <a:gd name="T6" fmla="*/ 1 w 3"/>
                <a:gd name="T7" fmla="*/ 3 h 5"/>
                <a:gd name="T8" fmla="*/ 1 w 3"/>
                <a:gd name="T9" fmla="*/ 3 h 5"/>
              </a:gdLst>
              <a:ahLst/>
              <a:cxnLst>
                <a:cxn ang="0">
                  <a:pos x="T0" y="T1"/>
                </a:cxn>
                <a:cxn ang="0">
                  <a:pos x="T2" y="T3"/>
                </a:cxn>
                <a:cxn ang="0">
                  <a:pos x="T4" y="T5"/>
                </a:cxn>
                <a:cxn ang="0">
                  <a:pos x="T6" y="T7"/>
                </a:cxn>
                <a:cxn ang="0">
                  <a:pos x="T8" y="T9"/>
                </a:cxn>
              </a:cxnLst>
              <a:rect l="0" t="0" r="r" b="b"/>
              <a:pathLst>
                <a:path w="3" h="5">
                  <a:moveTo>
                    <a:pt x="1" y="3"/>
                  </a:moveTo>
                  <a:cubicBezTo>
                    <a:pt x="0" y="2"/>
                    <a:pt x="2" y="0"/>
                    <a:pt x="3" y="1"/>
                  </a:cubicBezTo>
                  <a:cubicBezTo>
                    <a:pt x="3" y="2"/>
                    <a:pt x="2" y="5"/>
                    <a:pt x="1" y="5"/>
                  </a:cubicBezTo>
                  <a:cubicBezTo>
                    <a:pt x="1" y="5"/>
                    <a:pt x="1" y="3"/>
                    <a:pt x="1" y="3"/>
                  </a:cubicBezTo>
                  <a:cubicBezTo>
                    <a:pt x="0" y="2"/>
                    <a:pt x="1" y="3"/>
                    <a:pt x="1"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8" name="Freeform 415"/>
            <p:cNvSpPr/>
            <p:nvPr/>
          </p:nvSpPr>
          <p:spPr bwMode="auto">
            <a:xfrm>
              <a:off x="17932683" y="4700729"/>
              <a:ext cx="38217" cy="47785"/>
            </a:xfrm>
            <a:custGeom>
              <a:avLst/>
              <a:gdLst>
                <a:gd name="T0" fmla="*/ 4 w 4"/>
                <a:gd name="T1" fmla="*/ 4 h 5"/>
                <a:gd name="T2" fmla="*/ 0 w 4"/>
                <a:gd name="T3" fmla="*/ 1 h 5"/>
                <a:gd name="T4" fmla="*/ 4 w 4"/>
                <a:gd name="T5" fmla="*/ 4 h 5"/>
              </a:gdLst>
              <a:ahLst/>
              <a:cxnLst>
                <a:cxn ang="0">
                  <a:pos x="T0" y="T1"/>
                </a:cxn>
                <a:cxn ang="0">
                  <a:pos x="T2" y="T3"/>
                </a:cxn>
                <a:cxn ang="0">
                  <a:pos x="T4" y="T5"/>
                </a:cxn>
              </a:cxnLst>
              <a:rect l="0" t="0" r="r" b="b"/>
              <a:pathLst>
                <a:path w="4" h="5">
                  <a:moveTo>
                    <a:pt x="4" y="4"/>
                  </a:moveTo>
                  <a:cubicBezTo>
                    <a:pt x="4" y="3"/>
                    <a:pt x="1" y="0"/>
                    <a:pt x="0" y="1"/>
                  </a:cubicBezTo>
                  <a:cubicBezTo>
                    <a:pt x="0" y="1"/>
                    <a:pt x="3" y="5"/>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29" name="Freeform 416"/>
            <p:cNvSpPr/>
            <p:nvPr/>
          </p:nvSpPr>
          <p:spPr bwMode="auto">
            <a:xfrm>
              <a:off x="17996378" y="4525526"/>
              <a:ext cx="394905" cy="149721"/>
            </a:xfrm>
            <a:custGeom>
              <a:avLst/>
              <a:gdLst>
                <a:gd name="T0" fmla="*/ 34 w 42"/>
                <a:gd name="T1" fmla="*/ 4 h 16"/>
                <a:gd name="T2" fmla="*/ 29 w 42"/>
                <a:gd name="T3" fmla="*/ 3 h 16"/>
                <a:gd name="T4" fmla="*/ 23 w 42"/>
                <a:gd name="T5" fmla="*/ 0 h 16"/>
                <a:gd name="T6" fmla="*/ 22 w 42"/>
                <a:gd name="T7" fmla="*/ 2 h 16"/>
                <a:gd name="T8" fmla="*/ 20 w 42"/>
                <a:gd name="T9" fmla="*/ 6 h 16"/>
                <a:gd name="T10" fmla="*/ 11 w 42"/>
                <a:gd name="T11" fmla="*/ 1 h 16"/>
                <a:gd name="T12" fmla="*/ 4 w 42"/>
                <a:gd name="T13" fmla="*/ 3 h 16"/>
                <a:gd name="T14" fmla="*/ 2 w 42"/>
                <a:gd name="T15" fmla="*/ 6 h 16"/>
                <a:gd name="T16" fmla="*/ 1 w 42"/>
                <a:gd name="T17" fmla="*/ 10 h 16"/>
                <a:gd name="T18" fmla="*/ 9 w 42"/>
                <a:gd name="T19" fmla="*/ 14 h 16"/>
                <a:gd name="T20" fmla="*/ 13 w 42"/>
                <a:gd name="T21" fmla="*/ 15 h 16"/>
                <a:gd name="T22" fmla="*/ 15 w 42"/>
                <a:gd name="T23" fmla="*/ 13 h 16"/>
                <a:gd name="T24" fmla="*/ 16 w 42"/>
                <a:gd name="T25" fmla="*/ 14 h 16"/>
                <a:gd name="T26" fmla="*/ 18 w 42"/>
                <a:gd name="T27" fmla="*/ 14 h 16"/>
                <a:gd name="T28" fmla="*/ 25 w 42"/>
                <a:gd name="T29" fmla="*/ 12 h 16"/>
                <a:gd name="T30" fmla="*/ 28 w 42"/>
                <a:gd name="T31" fmla="*/ 14 h 16"/>
                <a:gd name="T32" fmla="*/ 34 w 42"/>
                <a:gd name="T33" fmla="*/ 13 h 16"/>
                <a:gd name="T34" fmla="*/ 33 w 42"/>
                <a:gd name="T35" fmla="*/ 12 h 16"/>
                <a:gd name="T36" fmla="*/ 37 w 42"/>
                <a:gd name="T37" fmla="*/ 12 h 16"/>
                <a:gd name="T38" fmla="*/ 39 w 42"/>
                <a:gd name="T39" fmla="*/ 11 h 16"/>
                <a:gd name="T40" fmla="*/ 40 w 42"/>
                <a:gd name="T41" fmla="*/ 9 h 16"/>
                <a:gd name="T42" fmla="*/ 39 w 42"/>
                <a:gd name="T43" fmla="*/ 9 h 16"/>
                <a:gd name="T44" fmla="*/ 42 w 42"/>
                <a:gd name="T45" fmla="*/ 6 h 16"/>
                <a:gd name="T46" fmla="*/ 34 w 42"/>
                <a:gd name="T47" fmla="*/ 4 h 16"/>
                <a:gd name="T48" fmla="*/ 34 w 42"/>
                <a:gd name="T49" fmla="*/ 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2" h="16">
                  <a:moveTo>
                    <a:pt x="34" y="4"/>
                  </a:moveTo>
                  <a:cubicBezTo>
                    <a:pt x="32" y="3"/>
                    <a:pt x="31" y="4"/>
                    <a:pt x="29" y="3"/>
                  </a:cubicBezTo>
                  <a:cubicBezTo>
                    <a:pt x="29" y="3"/>
                    <a:pt x="24" y="0"/>
                    <a:pt x="23" y="0"/>
                  </a:cubicBezTo>
                  <a:cubicBezTo>
                    <a:pt x="23" y="0"/>
                    <a:pt x="24" y="1"/>
                    <a:pt x="22" y="2"/>
                  </a:cubicBezTo>
                  <a:cubicBezTo>
                    <a:pt x="20" y="2"/>
                    <a:pt x="22" y="5"/>
                    <a:pt x="20" y="6"/>
                  </a:cubicBezTo>
                  <a:cubicBezTo>
                    <a:pt x="19" y="6"/>
                    <a:pt x="12" y="1"/>
                    <a:pt x="11" y="1"/>
                  </a:cubicBezTo>
                  <a:cubicBezTo>
                    <a:pt x="9" y="0"/>
                    <a:pt x="4" y="1"/>
                    <a:pt x="4" y="3"/>
                  </a:cubicBezTo>
                  <a:cubicBezTo>
                    <a:pt x="4" y="5"/>
                    <a:pt x="0" y="4"/>
                    <a:pt x="2" y="6"/>
                  </a:cubicBezTo>
                  <a:cubicBezTo>
                    <a:pt x="3" y="7"/>
                    <a:pt x="0" y="9"/>
                    <a:pt x="1" y="10"/>
                  </a:cubicBezTo>
                  <a:cubicBezTo>
                    <a:pt x="3" y="12"/>
                    <a:pt x="6" y="13"/>
                    <a:pt x="9" y="14"/>
                  </a:cubicBezTo>
                  <a:cubicBezTo>
                    <a:pt x="10" y="15"/>
                    <a:pt x="12" y="16"/>
                    <a:pt x="13" y="15"/>
                  </a:cubicBezTo>
                  <a:cubicBezTo>
                    <a:pt x="14" y="15"/>
                    <a:pt x="14" y="12"/>
                    <a:pt x="15" y="13"/>
                  </a:cubicBezTo>
                  <a:cubicBezTo>
                    <a:pt x="15" y="13"/>
                    <a:pt x="15" y="14"/>
                    <a:pt x="16" y="14"/>
                  </a:cubicBezTo>
                  <a:cubicBezTo>
                    <a:pt x="17" y="14"/>
                    <a:pt x="18" y="14"/>
                    <a:pt x="18" y="14"/>
                  </a:cubicBezTo>
                  <a:cubicBezTo>
                    <a:pt x="20" y="13"/>
                    <a:pt x="22" y="13"/>
                    <a:pt x="25" y="12"/>
                  </a:cubicBezTo>
                  <a:cubicBezTo>
                    <a:pt x="27" y="12"/>
                    <a:pt x="27" y="14"/>
                    <a:pt x="28" y="14"/>
                  </a:cubicBezTo>
                  <a:cubicBezTo>
                    <a:pt x="29" y="14"/>
                    <a:pt x="34" y="13"/>
                    <a:pt x="34" y="13"/>
                  </a:cubicBezTo>
                  <a:cubicBezTo>
                    <a:pt x="34" y="13"/>
                    <a:pt x="33" y="12"/>
                    <a:pt x="33" y="12"/>
                  </a:cubicBezTo>
                  <a:cubicBezTo>
                    <a:pt x="33" y="11"/>
                    <a:pt x="36" y="12"/>
                    <a:pt x="37" y="12"/>
                  </a:cubicBezTo>
                  <a:cubicBezTo>
                    <a:pt x="37" y="12"/>
                    <a:pt x="39" y="12"/>
                    <a:pt x="39" y="11"/>
                  </a:cubicBezTo>
                  <a:cubicBezTo>
                    <a:pt x="39" y="10"/>
                    <a:pt x="40" y="9"/>
                    <a:pt x="40" y="9"/>
                  </a:cubicBezTo>
                  <a:cubicBezTo>
                    <a:pt x="40" y="9"/>
                    <a:pt x="40" y="9"/>
                    <a:pt x="39" y="9"/>
                  </a:cubicBezTo>
                  <a:cubicBezTo>
                    <a:pt x="39" y="8"/>
                    <a:pt x="42" y="7"/>
                    <a:pt x="42" y="6"/>
                  </a:cubicBezTo>
                  <a:cubicBezTo>
                    <a:pt x="41" y="5"/>
                    <a:pt x="36" y="4"/>
                    <a:pt x="34" y="4"/>
                  </a:cubicBezTo>
                  <a:cubicBezTo>
                    <a:pt x="32" y="3"/>
                    <a:pt x="36" y="4"/>
                    <a:pt x="3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0" name="Freeform 417"/>
            <p:cNvSpPr/>
            <p:nvPr/>
          </p:nvSpPr>
          <p:spPr bwMode="auto">
            <a:xfrm>
              <a:off x="18222495" y="4570124"/>
              <a:ext cx="73248" cy="76452"/>
            </a:xfrm>
            <a:custGeom>
              <a:avLst/>
              <a:gdLst>
                <a:gd name="T0" fmla="*/ 7 w 8"/>
                <a:gd name="T1" fmla="*/ 6 h 8"/>
                <a:gd name="T2" fmla="*/ 4 w 8"/>
                <a:gd name="T3" fmla="*/ 0 h 8"/>
                <a:gd name="T4" fmla="*/ 6 w 8"/>
                <a:gd name="T5" fmla="*/ 2 h 8"/>
                <a:gd name="T6" fmla="*/ 7 w 8"/>
                <a:gd name="T7" fmla="*/ 6 h 8"/>
                <a:gd name="T8" fmla="*/ 7 w 8"/>
                <a:gd name="T9" fmla="*/ 6 h 8"/>
              </a:gdLst>
              <a:ahLst/>
              <a:cxnLst>
                <a:cxn ang="0">
                  <a:pos x="T0" y="T1"/>
                </a:cxn>
                <a:cxn ang="0">
                  <a:pos x="T2" y="T3"/>
                </a:cxn>
                <a:cxn ang="0">
                  <a:pos x="T4" y="T5"/>
                </a:cxn>
                <a:cxn ang="0">
                  <a:pos x="T6" y="T7"/>
                </a:cxn>
                <a:cxn ang="0">
                  <a:pos x="T8" y="T9"/>
                </a:cxn>
              </a:cxnLst>
              <a:rect l="0" t="0" r="r" b="b"/>
              <a:pathLst>
                <a:path w="8" h="8">
                  <a:moveTo>
                    <a:pt x="7" y="6"/>
                  </a:moveTo>
                  <a:cubicBezTo>
                    <a:pt x="6" y="7"/>
                    <a:pt x="0" y="1"/>
                    <a:pt x="4" y="0"/>
                  </a:cubicBezTo>
                  <a:cubicBezTo>
                    <a:pt x="5" y="0"/>
                    <a:pt x="8" y="0"/>
                    <a:pt x="6" y="2"/>
                  </a:cubicBezTo>
                  <a:cubicBezTo>
                    <a:pt x="3" y="4"/>
                    <a:pt x="7" y="4"/>
                    <a:pt x="7" y="6"/>
                  </a:cubicBezTo>
                  <a:cubicBezTo>
                    <a:pt x="6" y="8"/>
                    <a:pt x="7" y="5"/>
                    <a:pt x="7"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1" name="Freeform 418"/>
            <p:cNvSpPr/>
            <p:nvPr/>
          </p:nvSpPr>
          <p:spPr bwMode="auto">
            <a:xfrm>
              <a:off x="19445425" y="5076623"/>
              <a:ext cx="101909" cy="57338"/>
            </a:xfrm>
            <a:custGeom>
              <a:avLst/>
              <a:gdLst>
                <a:gd name="T0" fmla="*/ 3 w 11"/>
                <a:gd name="T1" fmla="*/ 4 h 6"/>
                <a:gd name="T2" fmla="*/ 1 w 11"/>
                <a:gd name="T3" fmla="*/ 1 h 6"/>
                <a:gd name="T4" fmla="*/ 6 w 11"/>
                <a:gd name="T5" fmla="*/ 1 h 6"/>
                <a:gd name="T6" fmla="*/ 3 w 11"/>
                <a:gd name="T7" fmla="*/ 4 h 6"/>
                <a:gd name="T8" fmla="*/ 3 w 11"/>
                <a:gd name="T9" fmla="*/ 4 h 6"/>
              </a:gdLst>
              <a:ahLst/>
              <a:cxnLst>
                <a:cxn ang="0">
                  <a:pos x="T0" y="T1"/>
                </a:cxn>
                <a:cxn ang="0">
                  <a:pos x="T2" y="T3"/>
                </a:cxn>
                <a:cxn ang="0">
                  <a:pos x="T4" y="T5"/>
                </a:cxn>
                <a:cxn ang="0">
                  <a:pos x="T6" y="T7"/>
                </a:cxn>
                <a:cxn ang="0">
                  <a:pos x="T8" y="T9"/>
                </a:cxn>
              </a:cxnLst>
              <a:rect l="0" t="0" r="r" b="b"/>
              <a:pathLst>
                <a:path w="11" h="6">
                  <a:moveTo>
                    <a:pt x="3" y="4"/>
                  </a:moveTo>
                  <a:cubicBezTo>
                    <a:pt x="1" y="3"/>
                    <a:pt x="0" y="3"/>
                    <a:pt x="1" y="1"/>
                  </a:cubicBezTo>
                  <a:cubicBezTo>
                    <a:pt x="2" y="0"/>
                    <a:pt x="4" y="1"/>
                    <a:pt x="6" y="1"/>
                  </a:cubicBezTo>
                  <a:cubicBezTo>
                    <a:pt x="11" y="2"/>
                    <a:pt x="6" y="6"/>
                    <a:pt x="3" y="4"/>
                  </a:cubicBezTo>
                  <a:cubicBezTo>
                    <a:pt x="2" y="3"/>
                    <a:pt x="4" y="5"/>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2" name="Freeform 419"/>
            <p:cNvSpPr/>
            <p:nvPr/>
          </p:nvSpPr>
          <p:spPr bwMode="auto">
            <a:xfrm>
              <a:off x="19247970" y="5898496"/>
              <a:ext cx="57323" cy="47785"/>
            </a:xfrm>
            <a:custGeom>
              <a:avLst/>
              <a:gdLst>
                <a:gd name="T0" fmla="*/ 5 w 6"/>
                <a:gd name="T1" fmla="*/ 2 h 5"/>
                <a:gd name="T2" fmla="*/ 5 w 6"/>
                <a:gd name="T3" fmla="*/ 1 h 5"/>
                <a:gd name="T4" fmla="*/ 2 w 6"/>
                <a:gd name="T5" fmla="*/ 1 h 5"/>
                <a:gd name="T6" fmla="*/ 1 w 6"/>
                <a:gd name="T7" fmla="*/ 3 h 5"/>
                <a:gd name="T8" fmla="*/ 0 w 6"/>
                <a:gd name="T9" fmla="*/ 4 h 5"/>
                <a:gd name="T10" fmla="*/ 5 w 6"/>
                <a:gd name="T11" fmla="*/ 2 h 5"/>
                <a:gd name="T12" fmla="*/ 5 w 6"/>
                <a:gd name="T13" fmla="*/ 2 h 5"/>
              </a:gdLst>
              <a:ahLst/>
              <a:cxnLst>
                <a:cxn ang="0">
                  <a:pos x="T0" y="T1"/>
                </a:cxn>
                <a:cxn ang="0">
                  <a:pos x="T2" y="T3"/>
                </a:cxn>
                <a:cxn ang="0">
                  <a:pos x="T4" y="T5"/>
                </a:cxn>
                <a:cxn ang="0">
                  <a:pos x="T6" y="T7"/>
                </a:cxn>
                <a:cxn ang="0">
                  <a:pos x="T8" y="T9"/>
                </a:cxn>
                <a:cxn ang="0">
                  <a:pos x="T10" y="T11"/>
                </a:cxn>
                <a:cxn ang="0">
                  <a:pos x="T12" y="T13"/>
                </a:cxn>
              </a:cxnLst>
              <a:rect l="0" t="0" r="r" b="b"/>
              <a:pathLst>
                <a:path w="6" h="5">
                  <a:moveTo>
                    <a:pt x="5" y="2"/>
                  </a:moveTo>
                  <a:cubicBezTo>
                    <a:pt x="6" y="2"/>
                    <a:pt x="5" y="1"/>
                    <a:pt x="5" y="1"/>
                  </a:cubicBezTo>
                  <a:cubicBezTo>
                    <a:pt x="4" y="0"/>
                    <a:pt x="3" y="1"/>
                    <a:pt x="2" y="1"/>
                  </a:cubicBezTo>
                  <a:cubicBezTo>
                    <a:pt x="1" y="1"/>
                    <a:pt x="0" y="2"/>
                    <a:pt x="1" y="3"/>
                  </a:cubicBezTo>
                  <a:cubicBezTo>
                    <a:pt x="1" y="3"/>
                    <a:pt x="0" y="5"/>
                    <a:pt x="0" y="4"/>
                  </a:cubicBezTo>
                  <a:cubicBezTo>
                    <a:pt x="0" y="4"/>
                    <a:pt x="5" y="2"/>
                    <a:pt x="5" y="2"/>
                  </a:cubicBezTo>
                  <a:cubicBezTo>
                    <a:pt x="6" y="2"/>
                    <a:pt x="3" y="3"/>
                    <a:pt x="5"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3" name="Freeform 420"/>
            <p:cNvSpPr/>
            <p:nvPr/>
          </p:nvSpPr>
          <p:spPr bwMode="auto">
            <a:xfrm>
              <a:off x="18005931" y="6172454"/>
              <a:ext cx="47770" cy="25484"/>
            </a:xfrm>
            <a:custGeom>
              <a:avLst/>
              <a:gdLst>
                <a:gd name="T0" fmla="*/ 3 w 5"/>
                <a:gd name="T1" fmla="*/ 3 h 3"/>
                <a:gd name="T2" fmla="*/ 3 w 5"/>
                <a:gd name="T3" fmla="*/ 0 h 3"/>
                <a:gd name="T4" fmla="*/ 3 w 5"/>
                <a:gd name="T5" fmla="*/ 3 h 3"/>
              </a:gdLst>
              <a:ahLst/>
              <a:cxnLst>
                <a:cxn ang="0">
                  <a:pos x="T0" y="T1"/>
                </a:cxn>
                <a:cxn ang="0">
                  <a:pos x="T2" y="T3"/>
                </a:cxn>
                <a:cxn ang="0">
                  <a:pos x="T4" y="T5"/>
                </a:cxn>
              </a:cxnLst>
              <a:rect l="0" t="0" r="r" b="b"/>
              <a:pathLst>
                <a:path w="5" h="3">
                  <a:moveTo>
                    <a:pt x="3" y="3"/>
                  </a:moveTo>
                  <a:cubicBezTo>
                    <a:pt x="1" y="3"/>
                    <a:pt x="0" y="1"/>
                    <a:pt x="3" y="0"/>
                  </a:cubicBezTo>
                  <a:cubicBezTo>
                    <a:pt x="5" y="0"/>
                    <a:pt x="4" y="3"/>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4" name="Freeform 421"/>
            <p:cNvSpPr/>
            <p:nvPr/>
          </p:nvSpPr>
          <p:spPr bwMode="auto">
            <a:xfrm>
              <a:off x="18846696" y="6452780"/>
              <a:ext cx="47770" cy="44598"/>
            </a:xfrm>
            <a:custGeom>
              <a:avLst/>
              <a:gdLst>
                <a:gd name="T0" fmla="*/ 5 w 5"/>
                <a:gd name="T1" fmla="*/ 1 h 5"/>
                <a:gd name="T2" fmla="*/ 1 w 5"/>
                <a:gd name="T3" fmla="*/ 5 h 5"/>
                <a:gd name="T4" fmla="*/ 4 w 5"/>
                <a:gd name="T5" fmla="*/ 3 h 5"/>
                <a:gd name="T6" fmla="*/ 5 w 5"/>
                <a:gd name="T7" fmla="*/ 1 h 5"/>
              </a:gdLst>
              <a:ahLst/>
              <a:cxnLst>
                <a:cxn ang="0">
                  <a:pos x="T0" y="T1"/>
                </a:cxn>
                <a:cxn ang="0">
                  <a:pos x="T2" y="T3"/>
                </a:cxn>
                <a:cxn ang="0">
                  <a:pos x="T4" y="T5"/>
                </a:cxn>
                <a:cxn ang="0">
                  <a:pos x="T6" y="T7"/>
                </a:cxn>
              </a:cxnLst>
              <a:rect l="0" t="0" r="r" b="b"/>
              <a:pathLst>
                <a:path w="5" h="5">
                  <a:moveTo>
                    <a:pt x="5" y="1"/>
                  </a:moveTo>
                  <a:cubicBezTo>
                    <a:pt x="5" y="1"/>
                    <a:pt x="0" y="5"/>
                    <a:pt x="1" y="5"/>
                  </a:cubicBezTo>
                  <a:cubicBezTo>
                    <a:pt x="2" y="5"/>
                    <a:pt x="4" y="3"/>
                    <a:pt x="4" y="3"/>
                  </a:cubicBezTo>
                  <a:cubicBezTo>
                    <a:pt x="5" y="2"/>
                    <a:pt x="5" y="0"/>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5" name="Freeform 422"/>
            <p:cNvSpPr/>
            <p:nvPr/>
          </p:nvSpPr>
          <p:spPr bwMode="auto">
            <a:xfrm>
              <a:off x="18818035" y="6526047"/>
              <a:ext cx="19109" cy="9556"/>
            </a:xfrm>
            <a:custGeom>
              <a:avLst/>
              <a:gdLst>
                <a:gd name="T0" fmla="*/ 1 w 2"/>
                <a:gd name="T1" fmla="*/ 0 h 1"/>
                <a:gd name="T2" fmla="*/ 1 w 2"/>
                <a:gd name="T3" fmla="*/ 1 h 1"/>
                <a:gd name="T4" fmla="*/ 1 w 2"/>
                <a:gd name="T5" fmla="*/ 0 h 1"/>
              </a:gdLst>
              <a:ahLst/>
              <a:cxnLst>
                <a:cxn ang="0">
                  <a:pos x="T0" y="T1"/>
                </a:cxn>
                <a:cxn ang="0">
                  <a:pos x="T2" y="T3"/>
                </a:cxn>
                <a:cxn ang="0">
                  <a:pos x="T4" y="T5"/>
                </a:cxn>
              </a:cxnLst>
              <a:rect l="0" t="0" r="r" b="b"/>
              <a:pathLst>
                <a:path w="2" h="1">
                  <a:moveTo>
                    <a:pt x="1" y="0"/>
                  </a:moveTo>
                  <a:cubicBezTo>
                    <a:pt x="1" y="0"/>
                    <a:pt x="0" y="1"/>
                    <a:pt x="1" y="1"/>
                  </a:cubicBezTo>
                  <a:cubicBezTo>
                    <a:pt x="1" y="1"/>
                    <a:pt x="2"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6" name="Freeform 423"/>
            <p:cNvSpPr/>
            <p:nvPr/>
          </p:nvSpPr>
          <p:spPr bwMode="auto">
            <a:xfrm>
              <a:off x="18687463" y="6675768"/>
              <a:ext cx="28662" cy="9556"/>
            </a:xfrm>
            <a:custGeom>
              <a:avLst/>
              <a:gdLst>
                <a:gd name="T0" fmla="*/ 2 w 3"/>
                <a:gd name="T1" fmla="*/ 0 h 1"/>
                <a:gd name="T2" fmla="*/ 1 w 3"/>
                <a:gd name="T3" fmla="*/ 1 h 1"/>
                <a:gd name="T4" fmla="*/ 2 w 3"/>
                <a:gd name="T5" fmla="*/ 0 h 1"/>
              </a:gdLst>
              <a:ahLst/>
              <a:cxnLst>
                <a:cxn ang="0">
                  <a:pos x="T0" y="T1"/>
                </a:cxn>
                <a:cxn ang="0">
                  <a:pos x="T2" y="T3"/>
                </a:cxn>
                <a:cxn ang="0">
                  <a:pos x="T4" y="T5"/>
                </a:cxn>
              </a:cxnLst>
              <a:rect l="0" t="0" r="r" b="b"/>
              <a:pathLst>
                <a:path w="3" h="1">
                  <a:moveTo>
                    <a:pt x="2" y="0"/>
                  </a:moveTo>
                  <a:cubicBezTo>
                    <a:pt x="2" y="0"/>
                    <a:pt x="0" y="1"/>
                    <a:pt x="1" y="1"/>
                  </a:cubicBezTo>
                  <a:cubicBezTo>
                    <a:pt x="1" y="1"/>
                    <a:pt x="3"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7" name="Freeform 424"/>
            <p:cNvSpPr/>
            <p:nvPr/>
          </p:nvSpPr>
          <p:spPr bwMode="auto">
            <a:xfrm>
              <a:off x="18575996" y="6723551"/>
              <a:ext cx="66879" cy="38227"/>
            </a:xfrm>
            <a:custGeom>
              <a:avLst/>
              <a:gdLst>
                <a:gd name="T0" fmla="*/ 6 w 7"/>
                <a:gd name="T1" fmla="*/ 0 h 4"/>
                <a:gd name="T2" fmla="*/ 1 w 7"/>
                <a:gd name="T3" fmla="*/ 3 h 4"/>
                <a:gd name="T4" fmla="*/ 6 w 7"/>
                <a:gd name="T5" fmla="*/ 0 h 4"/>
              </a:gdLst>
              <a:ahLst/>
              <a:cxnLst>
                <a:cxn ang="0">
                  <a:pos x="T0" y="T1"/>
                </a:cxn>
                <a:cxn ang="0">
                  <a:pos x="T2" y="T3"/>
                </a:cxn>
                <a:cxn ang="0">
                  <a:pos x="T4" y="T5"/>
                </a:cxn>
              </a:cxnLst>
              <a:rect l="0" t="0" r="r" b="b"/>
              <a:pathLst>
                <a:path w="7" h="4">
                  <a:moveTo>
                    <a:pt x="6" y="0"/>
                  </a:moveTo>
                  <a:cubicBezTo>
                    <a:pt x="5" y="0"/>
                    <a:pt x="0" y="2"/>
                    <a:pt x="1" y="3"/>
                  </a:cubicBezTo>
                  <a:cubicBezTo>
                    <a:pt x="2" y="4"/>
                    <a:pt x="7" y="0"/>
                    <a:pt x="6"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8" name="Freeform 425"/>
            <p:cNvSpPr/>
            <p:nvPr/>
          </p:nvSpPr>
          <p:spPr bwMode="auto">
            <a:xfrm>
              <a:off x="18502748" y="6761778"/>
              <a:ext cx="54139" cy="35042"/>
            </a:xfrm>
            <a:custGeom>
              <a:avLst/>
              <a:gdLst>
                <a:gd name="T0" fmla="*/ 5 w 6"/>
                <a:gd name="T1" fmla="*/ 0 h 4"/>
                <a:gd name="T2" fmla="*/ 1 w 6"/>
                <a:gd name="T3" fmla="*/ 3 h 4"/>
                <a:gd name="T4" fmla="*/ 5 w 6"/>
                <a:gd name="T5" fmla="*/ 0 h 4"/>
                <a:gd name="T6" fmla="*/ 5 w 6"/>
                <a:gd name="T7" fmla="*/ 0 h 4"/>
              </a:gdLst>
              <a:ahLst/>
              <a:cxnLst>
                <a:cxn ang="0">
                  <a:pos x="T0" y="T1"/>
                </a:cxn>
                <a:cxn ang="0">
                  <a:pos x="T2" y="T3"/>
                </a:cxn>
                <a:cxn ang="0">
                  <a:pos x="T4" y="T5"/>
                </a:cxn>
                <a:cxn ang="0">
                  <a:pos x="T6" y="T7"/>
                </a:cxn>
              </a:cxnLst>
              <a:rect l="0" t="0" r="r" b="b"/>
              <a:pathLst>
                <a:path w="6" h="4">
                  <a:moveTo>
                    <a:pt x="5" y="0"/>
                  </a:moveTo>
                  <a:cubicBezTo>
                    <a:pt x="5" y="0"/>
                    <a:pt x="0" y="2"/>
                    <a:pt x="1" y="3"/>
                  </a:cubicBezTo>
                  <a:cubicBezTo>
                    <a:pt x="2" y="4"/>
                    <a:pt x="5" y="0"/>
                    <a:pt x="5" y="0"/>
                  </a:cubicBezTo>
                  <a:cubicBezTo>
                    <a:pt x="5" y="0"/>
                    <a:pt x="6" y="0"/>
                    <a:pt x="5"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39" name="Freeform 426"/>
            <p:cNvSpPr/>
            <p:nvPr/>
          </p:nvSpPr>
          <p:spPr bwMode="auto">
            <a:xfrm>
              <a:off x="18454978" y="6790447"/>
              <a:ext cx="47770" cy="44598"/>
            </a:xfrm>
            <a:custGeom>
              <a:avLst/>
              <a:gdLst>
                <a:gd name="T0" fmla="*/ 4 w 5"/>
                <a:gd name="T1" fmla="*/ 0 h 5"/>
                <a:gd name="T2" fmla="*/ 0 w 5"/>
                <a:gd name="T3" fmla="*/ 4 h 5"/>
                <a:gd name="T4" fmla="*/ 4 w 5"/>
                <a:gd name="T5" fmla="*/ 0 h 5"/>
                <a:gd name="T6" fmla="*/ 4 w 5"/>
                <a:gd name="T7" fmla="*/ 0 h 5"/>
              </a:gdLst>
              <a:ahLst/>
              <a:cxnLst>
                <a:cxn ang="0">
                  <a:pos x="T0" y="T1"/>
                </a:cxn>
                <a:cxn ang="0">
                  <a:pos x="T2" y="T3"/>
                </a:cxn>
                <a:cxn ang="0">
                  <a:pos x="T4" y="T5"/>
                </a:cxn>
                <a:cxn ang="0">
                  <a:pos x="T6" y="T7"/>
                </a:cxn>
              </a:cxnLst>
              <a:rect l="0" t="0" r="r" b="b"/>
              <a:pathLst>
                <a:path w="5" h="5">
                  <a:moveTo>
                    <a:pt x="4" y="0"/>
                  </a:moveTo>
                  <a:cubicBezTo>
                    <a:pt x="4" y="0"/>
                    <a:pt x="0" y="4"/>
                    <a:pt x="0" y="4"/>
                  </a:cubicBezTo>
                  <a:cubicBezTo>
                    <a:pt x="2" y="5"/>
                    <a:pt x="4" y="0"/>
                    <a:pt x="4" y="0"/>
                  </a:cubicBezTo>
                  <a:cubicBezTo>
                    <a:pt x="4" y="0"/>
                    <a:pt x="5" y="0"/>
                    <a:pt x="4"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0" name="Freeform 427"/>
            <p:cNvSpPr/>
            <p:nvPr/>
          </p:nvSpPr>
          <p:spPr bwMode="auto">
            <a:xfrm>
              <a:off x="18445422" y="6854158"/>
              <a:ext cx="9553" cy="9556"/>
            </a:xfrm>
            <a:custGeom>
              <a:avLst/>
              <a:gdLst>
                <a:gd name="T0" fmla="*/ 1 w 1"/>
                <a:gd name="T1" fmla="*/ 0 h 1"/>
                <a:gd name="T2" fmla="*/ 1 w 1"/>
                <a:gd name="T3" fmla="*/ 1 h 1"/>
                <a:gd name="T4" fmla="*/ 1 w 1"/>
                <a:gd name="T5" fmla="*/ 0 h 1"/>
              </a:gdLst>
              <a:ahLst/>
              <a:cxnLst>
                <a:cxn ang="0">
                  <a:pos x="T0" y="T1"/>
                </a:cxn>
                <a:cxn ang="0">
                  <a:pos x="T2" y="T3"/>
                </a:cxn>
                <a:cxn ang="0">
                  <a:pos x="T4" y="T5"/>
                </a:cxn>
              </a:cxnLst>
              <a:rect l="0" t="0" r="r" b="b"/>
              <a:pathLst>
                <a:path w="1" h="1">
                  <a:moveTo>
                    <a:pt x="1" y="0"/>
                  </a:moveTo>
                  <a:cubicBezTo>
                    <a:pt x="0" y="0"/>
                    <a:pt x="0" y="1"/>
                    <a:pt x="1" y="1"/>
                  </a:cubicBezTo>
                  <a:cubicBezTo>
                    <a:pt x="1" y="1"/>
                    <a:pt x="1"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1" name="Freeform 428"/>
            <p:cNvSpPr/>
            <p:nvPr/>
          </p:nvSpPr>
          <p:spPr bwMode="auto">
            <a:xfrm>
              <a:off x="18397652" y="6815931"/>
              <a:ext cx="47770" cy="38227"/>
            </a:xfrm>
            <a:custGeom>
              <a:avLst/>
              <a:gdLst>
                <a:gd name="T0" fmla="*/ 4 w 5"/>
                <a:gd name="T1" fmla="*/ 1 h 4"/>
                <a:gd name="T2" fmla="*/ 0 w 5"/>
                <a:gd name="T3" fmla="*/ 4 h 4"/>
                <a:gd name="T4" fmla="*/ 4 w 5"/>
                <a:gd name="T5" fmla="*/ 1 h 4"/>
                <a:gd name="T6" fmla="*/ 4 w 5"/>
                <a:gd name="T7" fmla="*/ 1 h 4"/>
              </a:gdLst>
              <a:ahLst/>
              <a:cxnLst>
                <a:cxn ang="0">
                  <a:pos x="T0" y="T1"/>
                </a:cxn>
                <a:cxn ang="0">
                  <a:pos x="T2" y="T3"/>
                </a:cxn>
                <a:cxn ang="0">
                  <a:pos x="T4" y="T5"/>
                </a:cxn>
                <a:cxn ang="0">
                  <a:pos x="T6" y="T7"/>
                </a:cxn>
              </a:cxnLst>
              <a:rect l="0" t="0" r="r" b="b"/>
              <a:pathLst>
                <a:path w="5" h="4">
                  <a:moveTo>
                    <a:pt x="4" y="1"/>
                  </a:moveTo>
                  <a:cubicBezTo>
                    <a:pt x="2" y="2"/>
                    <a:pt x="0" y="3"/>
                    <a:pt x="0" y="4"/>
                  </a:cubicBezTo>
                  <a:cubicBezTo>
                    <a:pt x="0" y="4"/>
                    <a:pt x="4" y="1"/>
                    <a:pt x="4" y="1"/>
                  </a:cubicBezTo>
                  <a:cubicBezTo>
                    <a:pt x="3" y="1"/>
                    <a:pt x="5" y="0"/>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2" name="Freeform 429"/>
            <p:cNvSpPr/>
            <p:nvPr/>
          </p:nvSpPr>
          <p:spPr bwMode="auto">
            <a:xfrm>
              <a:off x="18053701" y="7163156"/>
              <a:ext cx="19109" cy="28669"/>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1" y="0"/>
                    <a:pt x="0" y="3"/>
                    <a:pt x="1" y="3"/>
                  </a:cubicBezTo>
                  <a:cubicBezTo>
                    <a:pt x="2" y="3"/>
                    <a:pt x="2"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543" name="Group 542"/>
            <p:cNvGrpSpPr/>
            <p:nvPr/>
          </p:nvGrpSpPr>
          <p:grpSpPr>
            <a:xfrm>
              <a:off x="17709756" y="6761778"/>
              <a:ext cx="697449" cy="662593"/>
              <a:chOff x="5961121" y="2686387"/>
              <a:chExt cx="288233" cy="273757"/>
            </a:xfrm>
            <a:grpFill/>
          </p:grpSpPr>
          <p:sp>
            <p:nvSpPr>
              <p:cNvPr id="908" name="Freeform 430"/>
              <p:cNvSpPr/>
              <p:nvPr/>
            </p:nvSpPr>
            <p:spPr bwMode="auto">
              <a:xfrm>
                <a:off x="6130902" y="2686387"/>
                <a:ext cx="118452" cy="100026"/>
              </a:xfrm>
              <a:custGeom>
                <a:avLst/>
                <a:gdLst>
                  <a:gd name="T0" fmla="*/ 28 w 31"/>
                  <a:gd name="T1" fmla="*/ 10 h 26"/>
                  <a:gd name="T2" fmla="*/ 29 w 31"/>
                  <a:gd name="T3" fmla="*/ 7 h 26"/>
                  <a:gd name="T4" fmla="*/ 27 w 31"/>
                  <a:gd name="T5" fmla="*/ 10 h 26"/>
                  <a:gd name="T6" fmla="*/ 20 w 31"/>
                  <a:gd name="T7" fmla="*/ 8 h 26"/>
                  <a:gd name="T8" fmla="*/ 11 w 31"/>
                  <a:gd name="T9" fmla="*/ 1 h 26"/>
                  <a:gd name="T10" fmla="*/ 11 w 31"/>
                  <a:gd name="T11" fmla="*/ 5 h 26"/>
                  <a:gd name="T12" fmla="*/ 9 w 31"/>
                  <a:gd name="T13" fmla="*/ 11 h 26"/>
                  <a:gd name="T14" fmla="*/ 7 w 31"/>
                  <a:gd name="T15" fmla="*/ 14 h 26"/>
                  <a:gd name="T16" fmla="*/ 4 w 31"/>
                  <a:gd name="T17" fmla="*/ 14 h 26"/>
                  <a:gd name="T18" fmla="*/ 5 w 31"/>
                  <a:gd name="T19" fmla="*/ 16 h 26"/>
                  <a:gd name="T20" fmla="*/ 1 w 31"/>
                  <a:gd name="T21" fmla="*/ 18 h 26"/>
                  <a:gd name="T22" fmla="*/ 2 w 31"/>
                  <a:gd name="T23" fmla="*/ 23 h 26"/>
                  <a:gd name="T24" fmla="*/ 4 w 31"/>
                  <a:gd name="T25" fmla="*/ 25 h 26"/>
                  <a:gd name="T26" fmla="*/ 6 w 31"/>
                  <a:gd name="T27" fmla="*/ 23 h 26"/>
                  <a:gd name="T28" fmla="*/ 7 w 31"/>
                  <a:gd name="T29" fmla="*/ 23 h 26"/>
                  <a:gd name="T30" fmla="*/ 4 w 31"/>
                  <a:gd name="T31" fmla="*/ 20 h 26"/>
                  <a:gd name="T32" fmla="*/ 7 w 31"/>
                  <a:gd name="T33" fmla="*/ 19 h 26"/>
                  <a:gd name="T34" fmla="*/ 12 w 31"/>
                  <a:gd name="T35" fmla="*/ 18 h 26"/>
                  <a:gd name="T36" fmla="*/ 17 w 31"/>
                  <a:gd name="T37" fmla="*/ 21 h 26"/>
                  <a:gd name="T38" fmla="*/ 21 w 31"/>
                  <a:gd name="T39" fmla="*/ 16 h 26"/>
                  <a:gd name="T40" fmla="*/ 31 w 31"/>
                  <a:gd name="T41" fmla="*/ 14 h 26"/>
                  <a:gd name="T42" fmla="*/ 29 w 31"/>
                  <a:gd name="T43" fmla="*/ 12 h 26"/>
                  <a:gd name="T44" fmla="*/ 28 w 31"/>
                  <a:gd name="T45" fmla="*/ 10 h 26"/>
                  <a:gd name="T46" fmla="*/ 28 w 31"/>
                  <a:gd name="T47" fmla="*/ 1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1" h="26">
                    <a:moveTo>
                      <a:pt x="28" y="10"/>
                    </a:moveTo>
                    <a:cubicBezTo>
                      <a:pt x="28" y="10"/>
                      <a:pt x="29" y="8"/>
                      <a:pt x="29" y="7"/>
                    </a:cubicBezTo>
                    <a:cubicBezTo>
                      <a:pt x="29" y="8"/>
                      <a:pt x="27" y="10"/>
                      <a:pt x="27" y="10"/>
                    </a:cubicBezTo>
                    <a:cubicBezTo>
                      <a:pt x="25" y="10"/>
                      <a:pt x="21" y="9"/>
                      <a:pt x="20" y="8"/>
                    </a:cubicBezTo>
                    <a:cubicBezTo>
                      <a:pt x="17" y="7"/>
                      <a:pt x="15" y="2"/>
                      <a:pt x="11" y="1"/>
                    </a:cubicBezTo>
                    <a:cubicBezTo>
                      <a:pt x="9" y="0"/>
                      <a:pt x="10" y="4"/>
                      <a:pt x="11" y="5"/>
                    </a:cubicBezTo>
                    <a:cubicBezTo>
                      <a:pt x="11" y="7"/>
                      <a:pt x="10" y="9"/>
                      <a:pt x="9" y="11"/>
                    </a:cubicBezTo>
                    <a:cubicBezTo>
                      <a:pt x="8" y="12"/>
                      <a:pt x="10" y="15"/>
                      <a:pt x="7" y="14"/>
                    </a:cubicBezTo>
                    <a:cubicBezTo>
                      <a:pt x="7" y="14"/>
                      <a:pt x="5" y="13"/>
                      <a:pt x="4" y="14"/>
                    </a:cubicBezTo>
                    <a:cubicBezTo>
                      <a:pt x="4" y="15"/>
                      <a:pt x="5" y="16"/>
                      <a:pt x="5" y="16"/>
                    </a:cubicBezTo>
                    <a:cubicBezTo>
                      <a:pt x="5" y="16"/>
                      <a:pt x="2" y="18"/>
                      <a:pt x="1" y="18"/>
                    </a:cubicBezTo>
                    <a:cubicBezTo>
                      <a:pt x="0" y="20"/>
                      <a:pt x="3" y="21"/>
                      <a:pt x="2" y="23"/>
                    </a:cubicBezTo>
                    <a:cubicBezTo>
                      <a:pt x="1" y="24"/>
                      <a:pt x="3" y="26"/>
                      <a:pt x="4" y="25"/>
                    </a:cubicBezTo>
                    <a:cubicBezTo>
                      <a:pt x="5" y="24"/>
                      <a:pt x="5" y="23"/>
                      <a:pt x="6" y="23"/>
                    </a:cubicBezTo>
                    <a:cubicBezTo>
                      <a:pt x="6" y="23"/>
                      <a:pt x="7" y="24"/>
                      <a:pt x="7" y="23"/>
                    </a:cubicBezTo>
                    <a:cubicBezTo>
                      <a:pt x="7" y="22"/>
                      <a:pt x="5" y="21"/>
                      <a:pt x="4" y="20"/>
                    </a:cubicBezTo>
                    <a:cubicBezTo>
                      <a:pt x="3" y="18"/>
                      <a:pt x="7" y="19"/>
                      <a:pt x="7" y="19"/>
                    </a:cubicBezTo>
                    <a:cubicBezTo>
                      <a:pt x="9" y="19"/>
                      <a:pt x="10" y="17"/>
                      <a:pt x="12" y="18"/>
                    </a:cubicBezTo>
                    <a:cubicBezTo>
                      <a:pt x="14" y="19"/>
                      <a:pt x="15" y="20"/>
                      <a:pt x="17" y="21"/>
                    </a:cubicBezTo>
                    <a:cubicBezTo>
                      <a:pt x="20" y="23"/>
                      <a:pt x="19" y="17"/>
                      <a:pt x="21" y="16"/>
                    </a:cubicBezTo>
                    <a:cubicBezTo>
                      <a:pt x="21" y="16"/>
                      <a:pt x="31" y="16"/>
                      <a:pt x="31" y="14"/>
                    </a:cubicBezTo>
                    <a:cubicBezTo>
                      <a:pt x="30" y="13"/>
                      <a:pt x="27" y="15"/>
                      <a:pt x="29" y="12"/>
                    </a:cubicBezTo>
                    <a:cubicBezTo>
                      <a:pt x="30" y="11"/>
                      <a:pt x="27" y="12"/>
                      <a:pt x="28" y="10"/>
                    </a:cubicBezTo>
                    <a:cubicBezTo>
                      <a:pt x="29" y="7"/>
                      <a:pt x="28" y="11"/>
                      <a:pt x="28"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9" name="Freeform 431"/>
              <p:cNvSpPr/>
              <p:nvPr/>
            </p:nvSpPr>
            <p:spPr bwMode="auto">
              <a:xfrm>
                <a:off x="5961121" y="2778517"/>
                <a:ext cx="215847" cy="181627"/>
              </a:xfrm>
              <a:custGeom>
                <a:avLst/>
                <a:gdLst>
                  <a:gd name="T0" fmla="*/ 52 w 56"/>
                  <a:gd name="T1" fmla="*/ 1 h 47"/>
                  <a:gd name="T2" fmla="*/ 51 w 56"/>
                  <a:gd name="T3" fmla="*/ 1 h 47"/>
                  <a:gd name="T4" fmla="*/ 52 w 56"/>
                  <a:gd name="T5" fmla="*/ 3 h 47"/>
                  <a:gd name="T6" fmla="*/ 49 w 56"/>
                  <a:gd name="T7" fmla="*/ 3 h 47"/>
                  <a:gd name="T8" fmla="*/ 47 w 56"/>
                  <a:gd name="T9" fmla="*/ 5 h 47"/>
                  <a:gd name="T10" fmla="*/ 45 w 56"/>
                  <a:gd name="T11" fmla="*/ 6 h 47"/>
                  <a:gd name="T12" fmla="*/ 46 w 56"/>
                  <a:gd name="T13" fmla="*/ 7 h 47"/>
                  <a:gd name="T14" fmla="*/ 46 w 56"/>
                  <a:gd name="T15" fmla="*/ 10 h 47"/>
                  <a:gd name="T16" fmla="*/ 46 w 56"/>
                  <a:gd name="T17" fmla="*/ 13 h 47"/>
                  <a:gd name="T18" fmla="*/ 41 w 56"/>
                  <a:gd name="T19" fmla="*/ 22 h 47"/>
                  <a:gd name="T20" fmla="*/ 36 w 56"/>
                  <a:gd name="T21" fmla="*/ 27 h 47"/>
                  <a:gd name="T22" fmla="*/ 31 w 56"/>
                  <a:gd name="T23" fmla="*/ 27 h 47"/>
                  <a:gd name="T24" fmla="*/ 32 w 56"/>
                  <a:gd name="T25" fmla="*/ 24 h 47"/>
                  <a:gd name="T26" fmla="*/ 30 w 56"/>
                  <a:gd name="T27" fmla="*/ 25 h 47"/>
                  <a:gd name="T28" fmla="*/ 29 w 56"/>
                  <a:gd name="T29" fmla="*/ 27 h 47"/>
                  <a:gd name="T30" fmla="*/ 25 w 56"/>
                  <a:gd name="T31" fmla="*/ 33 h 47"/>
                  <a:gd name="T32" fmla="*/ 25 w 56"/>
                  <a:gd name="T33" fmla="*/ 34 h 47"/>
                  <a:gd name="T34" fmla="*/ 23 w 56"/>
                  <a:gd name="T35" fmla="*/ 36 h 47"/>
                  <a:gd name="T36" fmla="*/ 21 w 56"/>
                  <a:gd name="T37" fmla="*/ 35 h 47"/>
                  <a:gd name="T38" fmla="*/ 17 w 56"/>
                  <a:gd name="T39" fmla="*/ 35 h 47"/>
                  <a:gd name="T40" fmla="*/ 9 w 56"/>
                  <a:gd name="T41" fmla="*/ 36 h 47"/>
                  <a:gd name="T42" fmla="*/ 2 w 56"/>
                  <a:gd name="T43" fmla="*/ 42 h 47"/>
                  <a:gd name="T44" fmla="*/ 1 w 56"/>
                  <a:gd name="T45" fmla="*/ 44 h 47"/>
                  <a:gd name="T46" fmla="*/ 3 w 56"/>
                  <a:gd name="T47" fmla="*/ 43 h 47"/>
                  <a:gd name="T48" fmla="*/ 5 w 56"/>
                  <a:gd name="T49" fmla="*/ 44 h 47"/>
                  <a:gd name="T50" fmla="*/ 22 w 56"/>
                  <a:gd name="T51" fmla="*/ 40 h 47"/>
                  <a:gd name="T52" fmla="*/ 21 w 56"/>
                  <a:gd name="T53" fmla="*/ 43 h 47"/>
                  <a:gd name="T54" fmla="*/ 24 w 56"/>
                  <a:gd name="T55" fmla="*/ 47 h 47"/>
                  <a:gd name="T56" fmla="*/ 27 w 56"/>
                  <a:gd name="T57" fmla="*/ 44 h 47"/>
                  <a:gd name="T58" fmla="*/ 30 w 56"/>
                  <a:gd name="T59" fmla="*/ 43 h 47"/>
                  <a:gd name="T60" fmla="*/ 31 w 56"/>
                  <a:gd name="T61" fmla="*/ 40 h 47"/>
                  <a:gd name="T62" fmla="*/ 38 w 56"/>
                  <a:gd name="T63" fmla="*/ 39 h 47"/>
                  <a:gd name="T64" fmla="*/ 41 w 56"/>
                  <a:gd name="T65" fmla="*/ 40 h 47"/>
                  <a:gd name="T66" fmla="*/ 43 w 56"/>
                  <a:gd name="T67" fmla="*/ 37 h 47"/>
                  <a:gd name="T68" fmla="*/ 45 w 56"/>
                  <a:gd name="T69" fmla="*/ 35 h 47"/>
                  <a:gd name="T70" fmla="*/ 46 w 56"/>
                  <a:gd name="T71" fmla="*/ 38 h 47"/>
                  <a:gd name="T72" fmla="*/ 48 w 56"/>
                  <a:gd name="T73" fmla="*/ 37 h 47"/>
                  <a:gd name="T74" fmla="*/ 49 w 56"/>
                  <a:gd name="T75" fmla="*/ 35 h 47"/>
                  <a:gd name="T76" fmla="*/ 49 w 56"/>
                  <a:gd name="T77" fmla="*/ 32 h 47"/>
                  <a:gd name="T78" fmla="*/ 51 w 56"/>
                  <a:gd name="T79" fmla="*/ 26 h 47"/>
                  <a:gd name="T80" fmla="*/ 51 w 56"/>
                  <a:gd name="T81" fmla="*/ 19 h 47"/>
                  <a:gd name="T82" fmla="*/ 53 w 56"/>
                  <a:gd name="T83" fmla="*/ 19 h 47"/>
                  <a:gd name="T84" fmla="*/ 55 w 56"/>
                  <a:gd name="T85" fmla="*/ 17 h 47"/>
                  <a:gd name="T86" fmla="*/ 55 w 56"/>
                  <a:gd name="T87" fmla="*/ 9 h 47"/>
                  <a:gd name="T88" fmla="*/ 52 w 56"/>
                  <a:gd name="T89" fmla="*/ 1 h 47"/>
                  <a:gd name="T90" fmla="*/ 52 w 56"/>
                  <a:gd name="T91" fmla="*/ 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6" h="47">
                    <a:moveTo>
                      <a:pt x="52" y="1"/>
                    </a:moveTo>
                    <a:cubicBezTo>
                      <a:pt x="51" y="1"/>
                      <a:pt x="51" y="0"/>
                      <a:pt x="51" y="1"/>
                    </a:cubicBezTo>
                    <a:cubicBezTo>
                      <a:pt x="49" y="2"/>
                      <a:pt x="51" y="2"/>
                      <a:pt x="52" y="3"/>
                    </a:cubicBezTo>
                    <a:cubicBezTo>
                      <a:pt x="53" y="4"/>
                      <a:pt x="50" y="5"/>
                      <a:pt x="49" y="3"/>
                    </a:cubicBezTo>
                    <a:cubicBezTo>
                      <a:pt x="48" y="1"/>
                      <a:pt x="47" y="4"/>
                      <a:pt x="47" y="5"/>
                    </a:cubicBezTo>
                    <a:cubicBezTo>
                      <a:pt x="46" y="5"/>
                      <a:pt x="45" y="6"/>
                      <a:pt x="45" y="6"/>
                    </a:cubicBezTo>
                    <a:cubicBezTo>
                      <a:pt x="45" y="8"/>
                      <a:pt x="46" y="7"/>
                      <a:pt x="46" y="7"/>
                    </a:cubicBezTo>
                    <a:cubicBezTo>
                      <a:pt x="46" y="8"/>
                      <a:pt x="46" y="9"/>
                      <a:pt x="46" y="10"/>
                    </a:cubicBezTo>
                    <a:cubicBezTo>
                      <a:pt x="46" y="11"/>
                      <a:pt x="47" y="11"/>
                      <a:pt x="46" y="13"/>
                    </a:cubicBezTo>
                    <a:cubicBezTo>
                      <a:pt x="44" y="16"/>
                      <a:pt x="43" y="19"/>
                      <a:pt x="41" y="22"/>
                    </a:cubicBezTo>
                    <a:cubicBezTo>
                      <a:pt x="40" y="23"/>
                      <a:pt x="37" y="27"/>
                      <a:pt x="36" y="27"/>
                    </a:cubicBezTo>
                    <a:cubicBezTo>
                      <a:pt x="34" y="27"/>
                      <a:pt x="32" y="28"/>
                      <a:pt x="31" y="27"/>
                    </a:cubicBezTo>
                    <a:cubicBezTo>
                      <a:pt x="30" y="26"/>
                      <a:pt x="32" y="25"/>
                      <a:pt x="32" y="24"/>
                    </a:cubicBezTo>
                    <a:cubicBezTo>
                      <a:pt x="33" y="23"/>
                      <a:pt x="30" y="25"/>
                      <a:pt x="30" y="25"/>
                    </a:cubicBezTo>
                    <a:cubicBezTo>
                      <a:pt x="29" y="26"/>
                      <a:pt x="29" y="26"/>
                      <a:pt x="29" y="27"/>
                    </a:cubicBezTo>
                    <a:cubicBezTo>
                      <a:pt x="29" y="30"/>
                      <a:pt x="26" y="31"/>
                      <a:pt x="25" y="33"/>
                    </a:cubicBezTo>
                    <a:cubicBezTo>
                      <a:pt x="25" y="33"/>
                      <a:pt x="25" y="34"/>
                      <a:pt x="25" y="34"/>
                    </a:cubicBezTo>
                    <a:cubicBezTo>
                      <a:pt x="25" y="35"/>
                      <a:pt x="23" y="36"/>
                      <a:pt x="23" y="36"/>
                    </a:cubicBezTo>
                    <a:cubicBezTo>
                      <a:pt x="22" y="36"/>
                      <a:pt x="23" y="35"/>
                      <a:pt x="21" y="35"/>
                    </a:cubicBezTo>
                    <a:cubicBezTo>
                      <a:pt x="20" y="35"/>
                      <a:pt x="19" y="35"/>
                      <a:pt x="17" y="35"/>
                    </a:cubicBezTo>
                    <a:cubicBezTo>
                      <a:pt x="14" y="36"/>
                      <a:pt x="12" y="35"/>
                      <a:pt x="9" y="36"/>
                    </a:cubicBezTo>
                    <a:cubicBezTo>
                      <a:pt x="7" y="38"/>
                      <a:pt x="4" y="40"/>
                      <a:pt x="2" y="42"/>
                    </a:cubicBezTo>
                    <a:cubicBezTo>
                      <a:pt x="0" y="42"/>
                      <a:pt x="0" y="45"/>
                      <a:pt x="1" y="44"/>
                    </a:cubicBezTo>
                    <a:cubicBezTo>
                      <a:pt x="2" y="44"/>
                      <a:pt x="2" y="43"/>
                      <a:pt x="3" y="43"/>
                    </a:cubicBezTo>
                    <a:cubicBezTo>
                      <a:pt x="4" y="44"/>
                      <a:pt x="5" y="45"/>
                      <a:pt x="5" y="44"/>
                    </a:cubicBezTo>
                    <a:cubicBezTo>
                      <a:pt x="10" y="43"/>
                      <a:pt x="17" y="39"/>
                      <a:pt x="22" y="40"/>
                    </a:cubicBezTo>
                    <a:cubicBezTo>
                      <a:pt x="23" y="41"/>
                      <a:pt x="21" y="43"/>
                      <a:pt x="21" y="43"/>
                    </a:cubicBezTo>
                    <a:cubicBezTo>
                      <a:pt x="22" y="44"/>
                      <a:pt x="23" y="47"/>
                      <a:pt x="24" y="47"/>
                    </a:cubicBezTo>
                    <a:cubicBezTo>
                      <a:pt x="25" y="46"/>
                      <a:pt x="26" y="45"/>
                      <a:pt x="27" y="44"/>
                    </a:cubicBezTo>
                    <a:cubicBezTo>
                      <a:pt x="28" y="42"/>
                      <a:pt x="28" y="43"/>
                      <a:pt x="30" y="43"/>
                    </a:cubicBezTo>
                    <a:cubicBezTo>
                      <a:pt x="29" y="43"/>
                      <a:pt x="28" y="35"/>
                      <a:pt x="31" y="40"/>
                    </a:cubicBezTo>
                    <a:cubicBezTo>
                      <a:pt x="32" y="42"/>
                      <a:pt x="37" y="40"/>
                      <a:pt x="38" y="39"/>
                    </a:cubicBezTo>
                    <a:cubicBezTo>
                      <a:pt x="40" y="36"/>
                      <a:pt x="40" y="42"/>
                      <a:pt x="41" y="40"/>
                    </a:cubicBezTo>
                    <a:cubicBezTo>
                      <a:pt x="41" y="39"/>
                      <a:pt x="42" y="37"/>
                      <a:pt x="43" y="37"/>
                    </a:cubicBezTo>
                    <a:cubicBezTo>
                      <a:pt x="44" y="36"/>
                      <a:pt x="44" y="37"/>
                      <a:pt x="45" y="35"/>
                    </a:cubicBezTo>
                    <a:cubicBezTo>
                      <a:pt x="45" y="35"/>
                      <a:pt x="45" y="39"/>
                      <a:pt x="46" y="38"/>
                    </a:cubicBezTo>
                    <a:cubicBezTo>
                      <a:pt x="46" y="38"/>
                      <a:pt x="47" y="38"/>
                      <a:pt x="48" y="37"/>
                    </a:cubicBezTo>
                    <a:cubicBezTo>
                      <a:pt x="49" y="37"/>
                      <a:pt x="48" y="36"/>
                      <a:pt x="49" y="35"/>
                    </a:cubicBezTo>
                    <a:cubicBezTo>
                      <a:pt x="51" y="34"/>
                      <a:pt x="51" y="34"/>
                      <a:pt x="49" y="32"/>
                    </a:cubicBezTo>
                    <a:cubicBezTo>
                      <a:pt x="48" y="31"/>
                      <a:pt x="51" y="28"/>
                      <a:pt x="51" y="26"/>
                    </a:cubicBezTo>
                    <a:cubicBezTo>
                      <a:pt x="52" y="24"/>
                      <a:pt x="50" y="21"/>
                      <a:pt x="51" y="19"/>
                    </a:cubicBezTo>
                    <a:cubicBezTo>
                      <a:pt x="52" y="18"/>
                      <a:pt x="52" y="19"/>
                      <a:pt x="53" y="19"/>
                    </a:cubicBezTo>
                    <a:cubicBezTo>
                      <a:pt x="54" y="19"/>
                      <a:pt x="55" y="17"/>
                      <a:pt x="55" y="17"/>
                    </a:cubicBezTo>
                    <a:cubicBezTo>
                      <a:pt x="56" y="14"/>
                      <a:pt x="56" y="11"/>
                      <a:pt x="55" y="9"/>
                    </a:cubicBezTo>
                    <a:cubicBezTo>
                      <a:pt x="55" y="8"/>
                      <a:pt x="52" y="1"/>
                      <a:pt x="52" y="1"/>
                    </a:cubicBezTo>
                    <a:cubicBezTo>
                      <a:pt x="52" y="1"/>
                      <a:pt x="52" y="1"/>
                      <a:pt x="5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544" name="Freeform 432"/>
            <p:cNvSpPr/>
            <p:nvPr/>
          </p:nvSpPr>
          <p:spPr bwMode="auto">
            <a:xfrm>
              <a:off x="17884911" y="7370216"/>
              <a:ext cx="19109" cy="25484"/>
            </a:xfrm>
            <a:custGeom>
              <a:avLst/>
              <a:gdLst>
                <a:gd name="T0" fmla="*/ 2 w 2"/>
                <a:gd name="T1" fmla="*/ 0 h 3"/>
                <a:gd name="T2" fmla="*/ 0 w 2"/>
                <a:gd name="T3" fmla="*/ 1 h 3"/>
                <a:gd name="T4" fmla="*/ 2 w 2"/>
                <a:gd name="T5" fmla="*/ 0 h 3"/>
              </a:gdLst>
              <a:ahLst/>
              <a:cxnLst>
                <a:cxn ang="0">
                  <a:pos x="T0" y="T1"/>
                </a:cxn>
                <a:cxn ang="0">
                  <a:pos x="T2" y="T3"/>
                </a:cxn>
                <a:cxn ang="0">
                  <a:pos x="T4" y="T5"/>
                </a:cxn>
              </a:cxnLst>
              <a:rect l="0" t="0" r="r" b="b"/>
              <a:pathLst>
                <a:path w="2" h="3">
                  <a:moveTo>
                    <a:pt x="2" y="0"/>
                  </a:moveTo>
                  <a:cubicBezTo>
                    <a:pt x="2" y="0"/>
                    <a:pt x="0" y="1"/>
                    <a:pt x="0" y="1"/>
                  </a:cubicBezTo>
                  <a:cubicBezTo>
                    <a:pt x="1" y="3"/>
                    <a:pt x="2" y="1"/>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5" name="Freeform 433"/>
            <p:cNvSpPr/>
            <p:nvPr/>
          </p:nvSpPr>
          <p:spPr bwMode="auto">
            <a:xfrm>
              <a:off x="17773446" y="7370216"/>
              <a:ext cx="121018" cy="92380"/>
            </a:xfrm>
            <a:custGeom>
              <a:avLst/>
              <a:gdLst>
                <a:gd name="T0" fmla="*/ 11 w 13"/>
                <a:gd name="T1" fmla="*/ 2 h 10"/>
                <a:gd name="T2" fmla="*/ 7 w 13"/>
                <a:gd name="T3" fmla="*/ 2 h 10"/>
                <a:gd name="T4" fmla="*/ 5 w 13"/>
                <a:gd name="T5" fmla="*/ 3 h 10"/>
                <a:gd name="T6" fmla="*/ 3 w 13"/>
                <a:gd name="T7" fmla="*/ 4 h 10"/>
                <a:gd name="T8" fmla="*/ 0 w 13"/>
                <a:gd name="T9" fmla="*/ 6 h 10"/>
                <a:gd name="T10" fmla="*/ 3 w 13"/>
                <a:gd name="T11" fmla="*/ 9 h 10"/>
                <a:gd name="T12" fmla="*/ 6 w 13"/>
                <a:gd name="T13" fmla="*/ 6 h 10"/>
                <a:gd name="T14" fmla="*/ 10 w 13"/>
                <a:gd name="T15" fmla="*/ 6 h 10"/>
                <a:gd name="T16" fmla="*/ 11 w 13"/>
                <a:gd name="T17" fmla="*/ 2 h 10"/>
                <a:gd name="T18" fmla="*/ 11 w 13"/>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 h="10">
                  <a:moveTo>
                    <a:pt x="11" y="2"/>
                  </a:moveTo>
                  <a:cubicBezTo>
                    <a:pt x="9" y="2"/>
                    <a:pt x="9" y="0"/>
                    <a:pt x="7" y="2"/>
                  </a:cubicBezTo>
                  <a:cubicBezTo>
                    <a:pt x="6" y="2"/>
                    <a:pt x="5" y="4"/>
                    <a:pt x="5" y="3"/>
                  </a:cubicBezTo>
                  <a:cubicBezTo>
                    <a:pt x="4" y="2"/>
                    <a:pt x="3" y="4"/>
                    <a:pt x="3" y="4"/>
                  </a:cubicBezTo>
                  <a:cubicBezTo>
                    <a:pt x="2" y="6"/>
                    <a:pt x="1" y="5"/>
                    <a:pt x="0" y="6"/>
                  </a:cubicBezTo>
                  <a:cubicBezTo>
                    <a:pt x="0" y="5"/>
                    <a:pt x="2" y="9"/>
                    <a:pt x="3" y="9"/>
                  </a:cubicBezTo>
                  <a:cubicBezTo>
                    <a:pt x="3" y="10"/>
                    <a:pt x="5" y="6"/>
                    <a:pt x="6" y="6"/>
                  </a:cubicBezTo>
                  <a:cubicBezTo>
                    <a:pt x="7" y="6"/>
                    <a:pt x="9" y="7"/>
                    <a:pt x="10" y="6"/>
                  </a:cubicBezTo>
                  <a:cubicBezTo>
                    <a:pt x="11" y="6"/>
                    <a:pt x="13" y="3"/>
                    <a:pt x="11" y="2"/>
                  </a:cubicBezTo>
                  <a:cubicBezTo>
                    <a:pt x="10" y="2"/>
                    <a:pt x="11" y="2"/>
                    <a:pt x="1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6" name="Freeform 434"/>
            <p:cNvSpPr/>
            <p:nvPr/>
          </p:nvSpPr>
          <p:spPr bwMode="auto">
            <a:xfrm>
              <a:off x="17652427" y="7405258"/>
              <a:ext cx="101909" cy="149721"/>
            </a:xfrm>
            <a:custGeom>
              <a:avLst/>
              <a:gdLst>
                <a:gd name="T0" fmla="*/ 7 w 11"/>
                <a:gd name="T1" fmla="*/ 0 h 16"/>
                <a:gd name="T2" fmla="*/ 2 w 11"/>
                <a:gd name="T3" fmla="*/ 2 h 16"/>
                <a:gd name="T4" fmla="*/ 0 w 11"/>
                <a:gd name="T5" fmla="*/ 6 h 16"/>
                <a:gd name="T6" fmla="*/ 2 w 11"/>
                <a:gd name="T7" fmla="*/ 6 h 16"/>
                <a:gd name="T8" fmla="*/ 3 w 11"/>
                <a:gd name="T9" fmla="*/ 4 h 16"/>
                <a:gd name="T10" fmla="*/ 4 w 11"/>
                <a:gd name="T11" fmla="*/ 5 h 16"/>
                <a:gd name="T12" fmla="*/ 3 w 11"/>
                <a:gd name="T13" fmla="*/ 10 h 16"/>
                <a:gd name="T14" fmla="*/ 3 w 11"/>
                <a:gd name="T15" fmla="*/ 11 h 16"/>
                <a:gd name="T16" fmla="*/ 3 w 11"/>
                <a:gd name="T17" fmla="*/ 13 h 16"/>
                <a:gd name="T18" fmla="*/ 5 w 11"/>
                <a:gd name="T19" fmla="*/ 12 h 16"/>
                <a:gd name="T20" fmla="*/ 6 w 11"/>
                <a:gd name="T21" fmla="*/ 15 h 16"/>
                <a:gd name="T22" fmla="*/ 8 w 11"/>
                <a:gd name="T23" fmla="*/ 12 h 16"/>
                <a:gd name="T24" fmla="*/ 11 w 11"/>
                <a:gd name="T25" fmla="*/ 7 h 16"/>
                <a:gd name="T26" fmla="*/ 10 w 11"/>
                <a:gd name="T27" fmla="*/ 2 h 16"/>
                <a:gd name="T28" fmla="*/ 7 w 11"/>
                <a:gd name="T29" fmla="*/ 0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 h="16">
                  <a:moveTo>
                    <a:pt x="7" y="0"/>
                  </a:moveTo>
                  <a:cubicBezTo>
                    <a:pt x="5" y="0"/>
                    <a:pt x="3" y="1"/>
                    <a:pt x="2" y="2"/>
                  </a:cubicBezTo>
                  <a:cubicBezTo>
                    <a:pt x="0" y="3"/>
                    <a:pt x="0" y="4"/>
                    <a:pt x="0" y="6"/>
                  </a:cubicBezTo>
                  <a:cubicBezTo>
                    <a:pt x="0" y="5"/>
                    <a:pt x="3" y="5"/>
                    <a:pt x="2" y="6"/>
                  </a:cubicBezTo>
                  <a:cubicBezTo>
                    <a:pt x="3" y="5"/>
                    <a:pt x="2" y="4"/>
                    <a:pt x="3" y="4"/>
                  </a:cubicBezTo>
                  <a:cubicBezTo>
                    <a:pt x="3" y="4"/>
                    <a:pt x="4" y="4"/>
                    <a:pt x="4" y="5"/>
                  </a:cubicBezTo>
                  <a:cubicBezTo>
                    <a:pt x="4" y="7"/>
                    <a:pt x="4" y="8"/>
                    <a:pt x="3" y="10"/>
                  </a:cubicBezTo>
                  <a:cubicBezTo>
                    <a:pt x="2" y="11"/>
                    <a:pt x="3" y="11"/>
                    <a:pt x="3" y="11"/>
                  </a:cubicBezTo>
                  <a:cubicBezTo>
                    <a:pt x="3" y="12"/>
                    <a:pt x="3" y="13"/>
                    <a:pt x="3" y="13"/>
                  </a:cubicBezTo>
                  <a:cubicBezTo>
                    <a:pt x="3" y="16"/>
                    <a:pt x="5" y="12"/>
                    <a:pt x="5" y="12"/>
                  </a:cubicBezTo>
                  <a:cubicBezTo>
                    <a:pt x="5" y="12"/>
                    <a:pt x="5" y="15"/>
                    <a:pt x="6" y="15"/>
                  </a:cubicBezTo>
                  <a:cubicBezTo>
                    <a:pt x="6" y="16"/>
                    <a:pt x="8" y="13"/>
                    <a:pt x="8" y="12"/>
                  </a:cubicBezTo>
                  <a:cubicBezTo>
                    <a:pt x="10" y="10"/>
                    <a:pt x="10" y="8"/>
                    <a:pt x="11" y="7"/>
                  </a:cubicBezTo>
                  <a:cubicBezTo>
                    <a:pt x="11" y="5"/>
                    <a:pt x="10" y="4"/>
                    <a:pt x="10" y="2"/>
                  </a:cubicBezTo>
                  <a:cubicBezTo>
                    <a:pt x="10" y="0"/>
                    <a:pt x="7" y="2"/>
                    <a:pt x="7"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7" name="Freeform 435"/>
            <p:cNvSpPr/>
            <p:nvPr/>
          </p:nvSpPr>
          <p:spPr bwMode="auto">
            <a:xfrm>
              <a:off x="17550518" y="7771599"/>
              <a:ext cx="35033" cy="28669"/>
            </a:xfrm>
            <a:custGeom>
              <a:avLst/>
              <a:gdLst>
                <a:gd name="T0" fmla="*/ 4 w 4"/>
                <a:gd name="T1" fmla="*/ 0 h 3"/>
                <a:gd name="T2" fmla="*/ 1 w 4"/>
                <a:gd name="T3" fmla="*/ 3 h 3"/>
                <a:gd name="T4" fmla="*/ 4 w 4"/>
                <a:gd name="T5" fmla="*/ 0 h 3"/>
              </a:gdLst>
              <a:ahLst/>
              <a:cxnLst>
                <a:cxn ang="0">
                  <a:pos x="T0" y="T1"/>
                </a:cxn>
                <a:cxn ang="0">
                  <a:pos x="T2" y="T3"/>
                </a:cxn>
                <a:cxn ang="0">
                  <a:pos x="T4" y="T5"/>
                </a:cxn>
              </a:cxnLst>
              <a:rect l="0" t="0" r="r" b="b"/>
              <a:pathLst>
                <a:path w="4" h="3">
                  <a:moveTo>
                    <a:pt x="4" y="0"/>
                  </a:moveTo>
                  <a:cubicBezTo>
                    <a:pt x="3" y="0"/>
                    <a:pt x="0" y="1"/>
                    <a:pt x="1" y="3"/>
                  </a:cubicBezTo>
                  <a:cubicBezTo>
                    <a:pt x="1" y="3"/>
                    <a:pt x="4" y="0"/>
                    <a:pt x="4"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8" name="Freeform 436"/>
            <p:cNvSpPr/>
            <p:nvPr/>
          </p:nvSpPr>
          <p:spPr bwMode="auto">
            <a:xfrm>
              <a:off x="17633319" y="7679216"/>
              <a:ext cx="19109" cy="15928"/>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1" y="0"/>
                    <a:pt x="0" y="1"/>
                    <a:pt x="0" y="1"/>
                  </a:cubicBezTo>
                  <a:cubicBezTo>
                    <a:pt x="0" y="2"/>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49" name="Freeform 437"/>
            <p:cNvSpPr/>
            <p:nvPr/>
          </p:nvSpPr>
          <p:spPr bwMode="auto">
            <a:xfrm>
              <a:off x="17381727" y="7873535"/>
              <a:ext cx="19109"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0" name="Freeform 438"/>
            <p:cNvSpPr/>
            <p:nvPr/>
          </p:nvSpPr>
          <p:spPr bwMode="auto">
            <a:xfrm>
              <a:off x="17203386" y="7838493"/>
              <a:ext cx="111465" cy="156092"/>
            </a:xfrm>
            <a:custGeom>
              <a:avLst/>
              <a:gdLst>
                <a:gd name="T0" fmla="*/ 8 w 12"/>
                <a:gd name="T1" fmla="*/ 1 h 17"/>
                <a:gd name="T2" fmla="*/ 0 w 12"/>
                <a:gd name="T3" fmla="*/ 8 h 17"/>
                <a:gd name="T4" fmla="*/ 1 w 12"/>
                <a:gd name="T5" fmla="*/ 14 h 17"/>
                <a:gd name="T6" fmla="*/ 3 w 12"/>
                <a:gd name="T7" fmla="*/ 17 h 17"/>
                <a:gd name="T8" fmla="*/ 8 w 12"/>
                <a:gd name="T9" fmla="*/ 1 h 17"/>
                <a:gd name="T10" fmla="*/ 8 w 12"/>
                <a:gd name="T11" fmla="*/ 1 h 17"/>
              </a:gdLst>
              <a:ahLst/>
              <a:cxnLst>
                <a:cxn ang="0">
                  <a:pos x="T0" y="T1"/>
                </a:cxn>
                <a:cxn ang="0">
                  <a:pos x="T2" y="T3"/>
                </a:cxn>
                <a:cxn ang="0">
                  <a:pos x="T4" y="T5"/>
                </a:cxn>
                <a:cxn ang="0">
                  <a:pos x="T6" y="T7"/>
                </a:cxn>
                <a:cxn ang="0">
                  <a:pos x="T8" y="T9"/>
                </a:cxn>
                <a:cxn ang="0">
                  <a:pos x="T10" y="T11"/>
                </a:cxn>
              </a:cxnLst>
              <a:rect l="0" t="0" r="r" b="b"/>
              <a:pathLst>
                <a:path w="12" h="17">
                  <a:moveTo>
                    <a:pt x="8" y="1"/>
                  </a:moveTo>
                  <a:cubicBezTo>
                    <a:pt x="5" y="0"/>
                    <a:pt x="1" y="6"/>
                    <a:pt x="0" y="8"/>
                  </a:cubicBezTo>
                  <a:cubicBezTo>
                    <a:pt x="0" y="10"/>
                    <a:pt x="0" y="12"/>
                    <a:pt x="1" y="14"/>
                  </a:cubicBezTo>
                  <a:cubicBezTo>
                    <a:pt x="1" y="14"/>
                    <a:pt x="3" y="17"/>
                    <a:pt x="3" y="17"/>
                  </a:cubicBezTo>
                  <a:cubicBezTo>
                    <a:pt x="4" y="15"/>
                    <a:pt x="12" y="2"/>
                    <a:pt x="8" y="1"/>
                  </a:cubicBezTo>
                  <a:cubicBezTo>
                    <a:pt x="7" y="1"/>
                    <a:pt x="9" y="1"/>
                    <a:pt x="8"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1" name="Freeform 439"/>
            <p:cNvSpPr/>
            <p:nvPr/>
          </p:nvSpPr>
          <p:spPr bwMode="auto">
            <a:xfrm>
              <a:off x="16652429" y="8099708"/>
              <a:ext cx="130574" cy="92380"/>
            </a:xfrm>
            <a:custGeom>
              <a:avLst/>
              <a:gdLst>
                <a:gd name="T0" fmla="*/ 13 w 14"/>
                <a:gd name="T1" fmla="*/ 1 h 10"/>
                <a:gd name="T2" fmla="*/ 9 w 14"/>
                <a:gd name="T3" fmla="*/ 0 h 10"/>
                <a:gd name="T4" fmla="*/ 4 w 14"/>
                <a:gd name="T5" fmla="*/ 2 h 10"/>
                <a:gd name="T6" fmla="*/ 4 w 14"/>
                <a:gd name="T7" fmla="*/ 9 h 10"/>
                <a:gd name="T8" fmla="*/ 11 w 14"/>
                <a:gd name="T9" fmla="*/ 6 h 10"/>
                <a:gd name="T10" fmla="*/ 13 w 14"/>
                <a:gd name="T11" fmla="*/ 1 h 10"/>
              </a:gdLst>
              <a:ahLst/>
              <a:cxnLst>
                <a:cxn ang="0">
                  <a:pos x="T0" y="T1"/>
                </a:cxn>
                <a:cxn ang="0">
                  <a:pos x="T2" y="T3"/>
                </a:cxn>
                <a:cxn ang="0">
                  <a:pos x="T4" y="T5"/>
                </a:cxn>
                <a:cxn ang="0">
                  <a:pos x="T6" y="T7"/>
                </a:cxn>
                <a:cxn ang="0">
                  <a:pos x="T8" y="T9"/>
                </a:cxn>
                <a:cxn ang="0">
                  <a:pos x="T10" y="T11"/>
                </a:cxn>
              </a:cxnLst>
              <a:rect l="0" t="0" r="r" b="b"/>
              <a:pathLst>
                <a:path w="14" h="10">
                  <a:moveTo>
                    <a:pt x="13" y="1"/>
                  </a:moveTo>
                  <a:cubicBezTo>
                    <a:pt x="12" y="1"/>
                    <a:pt x="11" y="0"/>
                    <a:pt x="9" y="0"/>
                  </a:cubicBezTo>
                  <a:cubicBezTo>
                    <a:pt x="7" y="0"/>
                    <a:pt x="6" y="1"/>
                    <a:pt x="4" y="2"/>
                  </a:cubicBezTo>
                  <a:cubicBezTo>
                    <a:pt x="2" y="4"/>
                    <a:pt x="0" y="7"/>
                    <a:pt x="4" y="9"/>
                  </a:cubicBezTo>
                  <a:cubicBezTo>
                    <a:pt x="6" y="10"/>
                    <a:pt x="10" y="8"/>
                    <a:pt x="11" y="6"/>
                  </a:cubicBezTo>
                  <a:cubicBezTo>
                    <a:pt x="11" y="5"/>
                    <a:pt x="14" y="1"/>
                    <a:pt x="13"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2" name="Freeform 440"/>
            <p:cNvSpPr/>
            <p:nvPr/>
          </p:nvSpPr>
          <p:spPr bwMode="auto">
            <a:xfrm>
              <a:off x="17184277" y="8163419"/>
              <a:ext cx="187897" cy="264400"/>
            </a:xfrm>
            <a:custGeom>
              <a:avLst/>
              <a:gdLst>
                <a:gd name="T0" fmla="*/ 12 w 20"/>
                <a:gd name="T1" fmla="*/ 2 h 28"/>
                <a:gd name="T2" fmla="*/ 9 w 20"/>
                <a:gd name="T3" fmla="*/ 2 h 28"/>
                <a:gd name="T4" fmla="*/ 4 w 20"/>
                <a:gd name="T5" fmla="*/ 3 h 28"/>
                <a:gd name="T6" fmla="*/ 3 w 20"/>
                <a:gd name="T7" fmla="*/ 11 h 28"/>
                <a:gd name="T8" fmla="*/ 3 w 20"/>
                <a:gd name="T9" fmla="*/ 13 h 28"/>
                <a:gd name="T10" fmla="*/ 0 w 20"/>
                <a:gd name="T11" fmla="*/ 13 h 28"/>
                <a:gd name="T12" fmla="*/ 3 w 20"/>
                <a:gd name="T13" fmla="*/ 22 h 28"/>
                <a:gd name="T14" fmla="*/ 5 w 20"/>
                <a:gd name="T15" fmla="*/ 20 h 28"/>
                <a:gd name="T16" fmla="*/ 7 w 20"/>
                <a:gd name="T17" fmla="*/ 22 h 28"/>
                <a:gd name="T18" fmla="*/ 4 w 20"/>
                <a:gd name="T19" fmla="*/ 23 h 28"/>
                <a:gd name="T20" fmla="*/ 8 w 20"/>
                <a:gd name="T21" fmla="*/ 26 h 28"/>
                <a:gd name="T22" fmla="*/ 11 w 20"/>
                <a:gd name="T23" fmla="*/ 25 h 28"/>
                <a:gd name="T24" fmla="*/ 15 w 20"/>
                <a:gd name="T25" fmla="*/ 28 h 28"/>
                <a:gd name="T26" fmla="*/ 14 w 20"/>
                <a:gd name="T27" fmla="*/ 25 h 28"/>
                <a:gd name="T28" fmla="*/ 17 w 20"/>
                <a:gd name="T29" fmla="*/ 24 h 28"/>
                <a:gd name="T30" fmla="*/ 10 w 20"/>
                <a:gd name="T31" fmla="*/ 22 h 28"/>
                <a:gd name="T32" fmla="*/ 9 w 20"/>
                <a:gd name="T33" fmla="*/ 16 h 28"/>
                <a:gd name="T34" fmla="*/ 12 w 20"/>
                <a:gd name="T35" fmla="*/ 12 h 28"/>
                <a:gd name="T36" fmla="*/ 13 w 20"/>
                <a:gd name="T37" fmla="*/ 7 h 28"/>
                <a:gd name="T38" fmla="*/ 12 w 20"/>
                <a:gd name="T39" fmla="*/ 2 h 28"/>
                <a:gd name="T40" fmla="*/ 12 w 20"/>
                <a:gd name="T41" fmla="*/ 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0" h="28">
                  <a:moveTo>
                    <a:pt x="12" y="2"/>
                  </a:moveTo>
                  <a:cubicBezTo>
                    <a:pt x="10" y="1"/>
                    <a:pt x="11" y="5"/>
                    <a:pt x="9" y="2"/>
                  </a:cubicBezTo>
                  <a:cubicBezTo>
                    <a:pt x="8" y="0"/>
                    <a:pt x="4" y="1"/>
                    <a:pt x="4" y="3"/>
                  </a:cubicBezTo>
                  <a:cubicBezTo>
                    <a:pt x="3" y="6"/>
                    <a:pt x="4" y="8"/>
                    <a:pt x="3" y="11"/>
                  </a:cubicBezTo>
                  <a:cubicBezTo>
                    <a:pt x="3" y="12"/>
                    <a:pt x="3" y="13"/>
                    <a:pt x="3" y="13"/>
                  </a:cubicBezTo>
                  <a:cubicBezTo>
                    <a:pt x="2" y="14"/>
                    <a:pt x="0" y="13"/>
                    <a:pt x="0" y="13"/>
                  </a:cubicBezTo>
                  <a:cubicBezTo>
                    <a:pt x="0" y="13"/>
                    <a:pt x="2" y="22"/>
                    <a:pt x="3" y="22"/>
                  </a:cubicBezTo>
                  <a:cubicBezTo>
                    <a:pt x="3" y="22"/>
                    <a:pt x="4" y="19"/>
                    <a:pt x="5" y="20"/>
                  </a:cubicBezTo>
                  <a:cubicBezTo>
                    <a:pt x="5" y="20"/>
                    <a:pt x="7" y="21"/>
                    <a:pt x="7" y="22"/>
                  </a:cubicBezTo>
                  <a:cubicBezTo>
                    <a:pt x="7" y="23"/>
                    <a:pt x="4" y="21"/>
                    <a:pt x="4" y="23"/>
                  </a:cubicBezTo>
                  <a:cubicBezTo>
                    <a:pt x="4" y="25"/>
                    <a:pt x="6" y="27"/>
                    <a:pt x="8" y="26"/>
                  </a:cubicBezTo>
                  <a:cubicBezTo>
                    <a:pt x="9" y="26"/>
                    <a:pt x="10" y="24"/>
                    <a:pt x="11" y="25"/>
                  </a:cubicBezTo>
                  <a:cubicBezTo>
                    <a:pt x="11" y="25"/>
                    <a:pt x="15" y="28"/>
                    <a:pt x="15" y="28"/>
                  </a:cubicBezTo>
                  <a:cubicBezTo>
                    <a:pt x="16" y="27"/>
                    <a:pt x="13" y="26"/>
                    <a:pt x="14" y="25"/>
                  </a:cubicBezTo>
                  <a:cubicBezTo>
                    <a:pt x="13" y="26"/>
                    <a:pt x="20" y="28"/>
                    <a:pt x="17" y="24"/>
                  </a:cubicBezTo>
                  <a:cubicBezTo>
                    <a:pt x="15" y="22"/>
                    <a:pt x="11" y="25"/>
                    <a:pt x="10" y="22"/>
                  </a:cubicBezTo>
                  <a:cubicBezTo>
                    <a:pt x="9" y="20"/>
                    <a:pt x="9" y="19"/>
                    <a:pt x="9" y="16"/>
                  </a:cubicBezTo>
                  <a:cubicBezTo>
                    <a:pt x="9" y="14"/>
                    <a:pt x="11" y="14"/>
                    <a:pt x="12" y="12"/>
                  </a:cubicBezTo>
                  <a:cubicBezTo>
                    <a:pt x="14" y="10"/>
                    <a:pt x="14" y="9"/>
                    <a:pt x="13" y="7"/>
                  </a:cubicBezTo>
                  <a:cubicBezTo>
                    <a:pt x="13" y="7"/>
                    <a:pt x="13" y="2"/>
                    <a:pt x="12" y="2"/>
                  </a:cubicBezTo>
                  <a:cubicBezTo>
                    <a:pt x="11" y="2"/>
                    <a:pt x="13" y="2"/>
                    <a:pt x="12"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3" name="Freeform 441"/>
            <p:cNvSpPr/>
            <p:nvPr/>
          </p:nvSpPr>
          <p:spPr bwMode="auto">
            <a:xfrm>
              <a:off x="17343512" y="8389592"/>
              <a:ext cx="57323" cy="73269"/>
            </a:xfrm>
            <a:custGeom>
              <a:avLst/>
              <a:gdLst>
                <a:gd name="T0" fmla="*/ 3 w 6"/>
                <a:gd name="T1" fmla="*/ 1 h 8"/>
                <a:gd name="T2" fmla="*/ 1 w 6"/>
                <a:gd name="T3" fmla="*/ 1 h 8"/>
                <a:gd name="T4" fmla="*/ 0 w 6"/>
                <a:gd name="T5" fmla="*/ 3 h 8"/>
                <a:gd name="T6" fmla="*/ 2 w 6"/>
                <a:gd name="T7" fmla="*/ 6 h 8"/>
                <a:gd name="T8" fmla="*/ 5 w 6"/>
                <a:gd name="T9" fmla="*/ 7 h 8"/>
                <a:gd name="T10" fmla="*/ 4 w 6"/>
                <a:gd name="T11" fmla="*/ 4 h 8"/>
                <a:gd name="T12" fmla="*/ 3 w 6"/>
                <a:gd name="T13" fmla="*/ 1 h 8"/>
                <a:gd name="T14" fmla="*/ 3 w 6"/>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8">
                  <a:moveTo>
                    <a:pt x="3" y="1"/>
                  </a:moveTo>
                  <a:cubicBezTo>
                    <a:pt x="3" y="1"/>
                    <a:pt x="2" y="0"/>
                    <a:pt x="1" y="1"/>
                  </a:cubicBezTo>
                  <a:cubicBezTo>
                    <a:pt x="1" y="2"/>
                    <a:pt x="0" y="2"/>
                    <a:pt x="0" y="3"/>
                  </a:cubicBezTo>
                  <a:cubicBezTo>
                    <a:pt x="1" y="4"/>
                    <a:pt x="0" y="5"/>
                    <a:pt x="2" y="6"/>
                  </a:cubicBezTo>
                  <a:cubicBezTo>
                    <a:pt x="2" y="6"/>
                    <a:pt x="6" y="8"/>
                    <a:pt x="5" y="7"/>
                  </a:cubicBezTo>
                  <a:cubicBezTo>
                    <a:pt x="5" y="6"/>
                    <a:pt x="5" y="5"/>
                    <a:pt x="4" y="4"/>
                  </a:cubicBezTo>
                  <a:cubicBezTo>
                    <a:pt x="2" y="4"/>
                    <a:pt x="2" y="1"/>
                    <a:pt x="3" y="1"/>
                  </a:cubicBezTo>
                  <a:cubicBezTo>
                    <a:pt x="2" y="1"/>
                    <a:pt x="4" y="1"/>
                    <a:pt x="3"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4" name="Freeform 442"/>
            <p:cNvSpPr/>
            <p:nvPr/>
          </p:nvSpPr>
          <p:spPr bwMode="auto">
            <a:xfrm>
              <a:off x="17381727" y="8453303"/>
              <a:ext cx="92356" cy="124237"/>
            </a:xfrm>
            <a:custGeom>
              <a:avLst/>
              <a:gdLst>
                <a:gd name="T0" fmla="*/ 4 w 10"/>
                <a:gd name="T1" fmla="*/ 0 h 13"/>
                <a:gd name="T2" fmla="*/ 2 w 10"/>
                <a:gd name="T3" fmla="*/ 1 h 13"/>
                <a:gd name="T4" fmla="*/ 4 w 10"/>
                <a:gd name="T5" fmla="*/ 4 h 13"/>
                <a:gd name="T6" fmla="*/ 4 w 10"/>
                <a:gd name="T7" fmla="*/ 9 h 13"/>
                <a:gd name="T8" fmla="*/ 5 w 10"/>
                <a:gd name="T9" fmla="*/ 13 h 13"/>
                <a:gd name="T10" fmla="*/ 5 w 10"/>
                <a:gd name="T11" fmla="*/ 11 h 13"/>
                <a:gd name="T12" fmla="*/ 9 w 10"/>
                <a:gd name="T13" fmla="*/ 8 h 13"/>
                <a:gd name="T14" fmla="*/ 8 w 10"/>
                <a:gd name="T15" fmla="*/ 6 h 13"/>
                <a:gd name="T16" fmla="*/ 9 w 10"/>
                <a:gd name="T17" fmla="*/ 5 h 13"/>
                <a:gd name="T18" fmla="*/ 7 w 10"/>
                <a:gd name="T19" fmla="*/ 1 h 13"/>
                <a:gd name="T20" fmla="*/ 4 w 10"/>
                <a:gd name="T21" fmla="*/ 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0" h="13">
                  <a:moveTo>
                    <a:pt x="4" y="0"/>
                  </a:moveTo>
                  <a:cubicBezTo>
                    <a:pt x="3" y="0"/>
                    <a:pt x="4" y="0"/>
                    <a:pt x="2" y="1"/>
                  </a:cubicBezTo>
                  <a:cubicBezTo>
                    <a:pt x="1" y="2"/>
                    <a:pt x="3" y="3"/>
                    <a:pt x="4" y="4"/>
                  </a:cubicBezTo>
                  <a:cubicBezTo>
                    <a:pt x="5" y="6"/>
                    <a:pt x="0" y="7"/>
                    <a:pt x="4" y="9"/>
                  </a:cubicBezTo>
                  <a:cubicBezTo>
                    <a:pt x="5" y="10"/>
                    <a:pt x="3" y="12"/>
                    <a:pt x="5" y="13"/>
                  </a:cubicBezTo>
                  <a:cubicBezTo>
                    <a:pt x="6" y="13"/>
                    <a:pt x="6" y="12"/>
                    <a:pt x="5" y="11"/>
                  </a:cubicBezTo>
                  <a:cubicBezTo>
                    <a:pt x="3" y="5"/>
                    <a:pt x="9" y="10"/>
                    <a:pt x="9" y="8"/>
                  </a:cubicBezTo>
                  <a:cubicBezTo>
                    <a:pt x="9" y="7"/>
                    <a:pt x="7" y="6"/>
                    <a:pt x="8" y="6"/>
                  </a:cubicBezTo>
                  <a:cubicBezTo>
                    <a:pt x="8" y="5"/>
                    <a:pt x="10" y="6"/>
                    <a:pt x="9" y="5"/>
                  </a:cubicBezTo>
                  <a:cubicBezTo>
                    <a:pt x="8" y="4"/>
                    <a:pt x="6" y="3"/>
                    <a:pt x="7" y="1"/>
                  </a:cubicBezTo>
                  <a:cubicBezTo>
                    <a:pt x="7" y="0"/>
                    <a:pt x="5" y="0"/>
                    <a:pt x="4"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5" name="Freeform 443"/>
            <p:cNvSpPr/>
            <p:nvPr/>
          </p:nvSpPr>
          <p:spPr bwMode="auto">
            <a:xfrm>
              <a:off x="17212936" y="8399150"/>
              <a:ext cx="57323" cy="73269"/>
            </a:xfrm>
            <a:custGeom>
              <a:avLst/>
              <a:gdLst>
                <a:gd name="T0" fmla="*/ 6 w 6"/>
                <a:gd name="T1" fmla="*/ 5 h 8"/>
                <a:gd name="T2" fmla="*/ 0 w 6"/>
                <a:gd name="T3" fmla="*/ 2 h 8"/>
                <a:gd name="T4" fmla="*/ 3 w 6"/>
                <a:gd name="T5" fmla="*/ 6 h 8"/>
                <a:gd name="T6" fmla="*/ 6 w 6"/>
                <a:gd name="T7" fmla="*/ 5 h 8"/>
                <a:gd name="T8" fmla="*/ 6 w 6"/>
                <a:gd name="T9" fmla="*/ 5 h 8"/>
              </a:gdLst>
              <a:ahLst/>
              <a:cxnLst>
                <a:cxn ang="0">
                  <a:pos x="T0" y="T1"/>
                </a:cxn>
                <a:cxn ang="0">
                  <a:pos x="T2" y="T3"/>
                </a:cxn>
                <a:cxn ang="0">
                  <a:pos x="T4" y="T5"/>
                </a:cxn>
                <a:cxn ang="0">
                  <a:pos x="T6" y="T7"/>
                </a:cxn>
                <a:cxn ang="0">
                  <a:pos x="T8" y="T9"/>
                </a:cxn>
              </a:cxnLst>
              <a:rect l="0" t="0" r="r" b="b"/>
              <a:pathLst>
                <a:path w="6" h="8">
                  <a:moveTo>
                    <a:pt x="6" y="5"/>
                  </a:moveTo>
                  <a:cubicBezTo>
                    <a:pt x="5" y="4"/>
                    <a:pt x="3" y="0"/>
                    <a:pt x="0" y="2"/>
                  </a:cubicBezTo>
                  <a:cubicBezTo>
                    <a:pt x="0" y="2"/>
                    <a:pt x="3" y="5"/>
                    <a:pt x="3" y="6"/>
                  </a:cubicBezTo>
                  <a:cubicBezTo>
                    <a:pt x="3" y="8"/>
                    <a:pt x="6" y="8"/>
                    <a:pt x="6" y="5"/>
                  </a:cubicBezTo>
                  <a:cubicBezTo>
                    <a:pt x="6" y="5"/>
                    <a:pt x="6" y="6"/>
                    <a:pt x="6"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6" name="Freeform 444"/>
            <p:cNvSpPr/>
            <p:nvPr/>
          </p:nvSpPr>
          <p:spPr bwMode="auto">
            <a:xfrm>
              <a:off x="17279818" y="8472417"/>
              <a:ext cx="82803" cy="95566"/>
            </a:xfrm>
            <a:custGeom>
              <a:avLst/>
              <a:gdLst>
                <a:gd name="T0" fmla="*/ 3 w 9"/>
                <a:gd name="T1" fmla="*/ 2 h 10"/>
                <a:gd name="T2" fmla="*/ 0 w 9"/>
                <a:gd name="T3" fmla="*/ 2 h 10"/>
                <a:gd name="T4" fmla="*/ 2 w 9"/>
                <a:gd name="T5" fmla="*/ 4 h 10"/>
                <a:gd name="T6" fmla="*/ 1 w 9"/>
                <a:gd name="T7" fmla="*/ 9 h 10"/>
                <a:gd name="T8" fmla="*/ 6 w 9"/>
                <a:gd name="T9" fmla="*/ 6 h 10"/>
                <a:gd name="T10" fmla="*/ 3 w 9"/>
                <a:gd name="T11" fmla="*/ 2 h 10"/>
                <a:gd name="T12" fmla="*/ 3 w 9"/>
                <a:gd name="T13" fmla="*/ 2 h 10"/>
              </a:gdLst>
              <a:ahLst/>
              <a:cxnLst>
                <a:cxn ang="0">
                  <a:pos x="T0" y="T1"/>
                </a:cxn>
                <a:cxn ang="0">
                  <a:pos x="T2" y="T3"/>
                </a:cxn>
                <a:cxn ang="0">
                  <a:pos x="T4" y="T5"/>
                </a:cxn>
                <a:cxn ang="0">
                  <a:pos x="T6" y="T7"/>
                </a:cxn>
                <a:cxn ang="0">
                  <a:pos x="T8" y="T9"/>
                </a:cxn>
                <a:cxn ang="0">
                  <a:pos x="T10" y="T11"/>
                </a:cxn>
                <a:cxn ang="0">
                  <a:pos x="T12" y="T13"/>
                </a:cxn>
              </a:cxnLst>
              <a:rect l="0" t="0" r="r" b="b"/>
              <a:pathLst>
                <a:path w="9" h="10">
                  <a:moveTo>
                    <a:pt x="3" y="2"/>
                  </a:moveTo>
                  <a:cubicBezTo>
                    <a:pt x="2" y="1"/>
                    <a:pt x="1" y="1"/>
                    <a:pt x="0" y="2"/>
                  </a:cubicBezTo>
                  <a:cubicBezTo>
                    <a:pt x="0" y="3"/>
                    <a:pt x="2" y="3"/>
                    <a:pt x="2" y="4"/>
                  </a:cubicBezTo>
                  <a:cubicBezTo>
                    <a:pt x="3" y="5"/>
                    <a:pt x="0" y="8"/>
                    <a:pt x="1" y="9"/>
                  </a:cubicBezTo>
                  <a:cubicBezTo>
                    <a:pt x="1" y="10"/>
                    <a:pt x="5" y="6"/>
                    <a:pt x="6" y="6"/>
                  </a:cubicBezTo>
                  <a:cubicBezTo>
                    <a:pt x="9" y="6"/>
                    <a:pt x="3" y="2"/>
                    <a:pt x="3" y="2"/>
                  </a:cubicBezTo>
                  <a:cubicBezTo>
                    <a:pt x="1" y="0"/>
                    <a:pt x="3" y="2"/>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7" name="Freeform 445"/>
            <p:cNvSpPr/>
            <p:nvPr/>
          </p:nvSpPr>
          <p:spPr bwMode="auto">
            <a:xfrm>
              <a:off x="17298926" y="8529755"/>
              <a:ext cx="63695" cy="101936"/>
            </a:xfrm>
            <a:custGeom>
              <a:avLst/>
              <a:gdLst>
                <a:gd name="T0" fmla="*/ 6 w 7"/>
                <a:gd name="T1" fmla="*/ 1 h 11"/>
                <a:gd name="T2" fmla="*/ 3 w 7"/>
                <a:gd name="T3" fmla="*/ 5 h 11"/>
                <a:gd name="T4" fmla="*/ 3 w 7"/>
                <a:gd name="T5" fmla="*/ 9 h 11"/>
                <a:gd name="T6" fmla="*/ 5 w 7"/>
                <a:gd name="T7" fmla="*/ 6 h 11"/>
                <a:gd name="T8" fmla="*/ 6 w 7"/>
                <a:gd name="T9" fmla="*/ 1 h 11"/>
                <a:gd name="T10" fmla="*/ 6 w 7"/>
                <a:gd name="T11" fmla="*/ 1 h 11"/>
              </a:gdLst>
              <a:ahLst/>
              <a:cxnLst>
                <a:cxn ang="0">
                  <a:pos x="T0" y="T1"/>
                </a:cxn>
                <a:cxn ang="0">
                  <a:pos x="T2" y="T3"/>
                </a:cxn>
                <a:cxn ang="0">
                  <a:pos x="T4" y="T5"/>
                </a:cxn>
                <a:cxn ang="0">
                  <a:pos x="T6" y="T7"/>
                </a:cxn>
                <a:cxn ang="0">
                  <a:pos x="T8" y="T9"/>
                </a:cxn>
                <a:cxn ang="0">
                  <a:pos x="T10" y="T11"/>
                </a:cxn>
              </a:cxnLst>
              <a:rect l="0" t="0" r="r" b="b"/>
              <a:pathLst>
                <a:path w="7" h="11">
                  <a:moveTo>
                    <a:pt x="6" y="1"/>
                  </a:moveTo>
                  <a:cubicBezTo>
                    <a:pt x="3" y="1"/>
                    <a:pt x="4" y="4"/>
                    <a:pt x="3" y="5"/>
                  </a:cubicBezTo>
                  <a:cubicBezTo>
                    <a:pt x="0" y="7"/>
                    <a:pt x="1" y="7"/>
                    <a:pt x="3" y="9"/>
                  </a:cubicBezTo>
                  <a:cubicBezTo>
                    <a:pt x="6" y="11"/>
                    <a:pt x="4" y="8"/>
                    <a:pt x="5" y="6"/>
                  </a:cubicBezTo>
                  <a:cubicBezTo>
                    <a:pt x="5" y="6"/>
                    <a:pt x="7" y="0"/>
                    <a:pt x="6" y="1"/>
                  </a:cubicBezTo>
                  <a:cubicBezTo>
                    <a:pt x="5" y="1"/>
                    <a:pt x="6" y="0"/>
                    <a:pt x="6"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8" name="Freeform 446"/>
            <p:cNvSpPr/>
            <p:nvPr/>
          </p:nvSpPr>
          <p:spPr bwMode="auto">
            <a:xfrm>
              <a:off x="17353063" y="8520200"/>
              <a:ext cx="38217" cy="73269"/>
            </a:xfrm>
            <a:custGeom>
              <a:avLst/>
              <a:gdLst>
                <a:gd name="T0" fmla="*/ 3 w 4"/>
                <a:gd name="T1" fmla="*/ 1 h 8"/>
                <a:gd name="T2" fmla="*/ 0 w 4"/>
                <a:gd name="T3" fmla="*/ 8 h 8"/>
                <a:gd name="T4" fmla="*/ 3 w 4"/>
                <a:gd name="T5" fmla="*/ 5 h 8"/>
                <a:gd name="T6" fmla="*/ 3 w 4"/>
                <a:gd name="T7" fmla="*/ 1 h 8"/>
                <a:gd name="T8" fmla="*/ 3 w 4"/>
                <a:gd name="T9" fmla="*/ 1 h 8"/>
              </a:gdLst>
              <a:ahLst/>
              <a:cxnLst>
                <a:cxn ang="0">
                  <a:pos x="T0" y="T1"/>
                </a:cxn>
                <a:cxn ang="0">
                  <a:pos x="T2" y="T3"/>
                </a:cxn>
                <a:cxn ang="0">
                  <a:pos x="T4" y="T5"/>
                </a:cxn>
                <a:cxn ang="0">
                  <a:pos x="T6" y="T7"/>
                </a:cxn>
                <a:cxn ang="0">
                  <a:pos x="T8" y="T9"/>
                </a:cxn>
              </a:cxnLst>
              <a:rect l="0" t="0" r="r" b="b"/>
              <a:pathLst>
                <a:path w="4" h="8">
                  <a:moveTo>
                    <a:pt x="3" y="1"/>
                  </a:moveTo>
                  <a:cubicBezTo>
                    <a:pt x="2" y="1"/>
                    <a:pt x="0" y="7"/>
                    <a:pt x="0" y="8"/>
                  </a:cubicBezTo>
                  <a:cubicBezTo>
                    <a:pt x="0" y="8"/>
                    <a:pt x="2" y="6"/>
                    <a:pt x="3" y="5"/>
                  </a:cubicBezTo>
                  <a:cubicBezTo>
                    <a:pt x="3" y="5"/>
                    <a:pt x="4" y="0"/>
                    <a:pt x="3" y="1"/>
                  </a:cubicBezTo>
                  <a:cubicBezTo>
                    <a:pt x="2" y="1"/>
                    <a:pt x="3" y="1"/>
                    <a:pt x="3"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59" name="Freeform 447"/>
            <p:cNvSpPr/>
            <p:nvPr/>
          </p:nvSpPr>
          <p:spPr bwMode="auto">
            <a:xfrm>
              <a:off x="17372174" y="8567983"/>
              <a:ext cx="57323" cy="35042"/>
            </a:xfrm>
            <a:custGeom>
              <a:avLst/>
              <a:gdLst>
                <a:gd name="T0" fmla="*/ 1 w 6"/>
                <a:gd name="T1" fmla="*/ 1 h 4"/>
                <a:gd name="T2" fmla="*/ 3 w 6"/>
                <a:gd name="T3" fmla="*/ 3 h 4"/>
                <a:gd name="T4" fmla="*/ 1 w 6"/>
                <a:gd name="T5" fmla="*/ 1 h 4"/>
                <a:gd name="T6" fmla="*/ 1 w 6"/>
                <a:gd name="T7" fmla="*/ 1 h 4"/>
              </a:gdLst>
              <a:ahLst/>
              <a:cxnLst>
                <a:cxn ang="0">
                  <a:pos x="T0" y="T1"/>
                </a:cxn>
                <a:cxn ang="0">
                  <a:pos x="T2" y="T3"/>
                </a:cxn>
                <a:cxn ang="0">
                  <a:pos x="T4" y="T5"/>
                </a:cxn>
                <a:cxn ang="0">
                  <a:pos x="T6" y="T7"/>
                </a:cxn>
              </a:cxnLst>
              <a:rect l="0" t="0" r="r" b="b"/>
              <a:pathLst>
                <a:path w="6" h="4">
                  <a:moveTo>
                    <a:pt x="1" y="1"/>
                  </a:moveTo>
                  <a:cubicBezTo>
                    <a:pt x="0" y="3"/>
                    <a:pt x="1" y="4"/>
                    <a:pt x="3" y="3"/>
                  </a:cubicBezTo>
                  <a:cubicBezTo>
                    <a:pt x="6" y="3"/>
                    <a:pt x="2" y="0"/>
                    <a:pt x="1" y="1"/>
                  </a:cubicBezTo>
                  <a:cubicBezTo>
                    <a:pt x="1" y="2"/>
                    <a:pt x="2" y="1"/>
                    <a:pt x="1"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0" name="Freeform 448"/>
            <p:cNvSpPr/>
            <p:nvPr/>
          </p:nvSpPr>
          <p:spPr bwMode="auto">
            <a:xfrm>
              <a:off x="17372174" y="8593469"/>
              <a:ext cx="130574" cy="197506"/>
            </a:xfrm>
            <a:custGeom>
              <a:avLst/>
              <a:gdLst>
                <a:gd name="T0" fmla="*/ 10 w 14"/>
                <a:gd name="T1" fmla="*/ 0 h 21"/>
                <a:gd name="T2" fmla="*/ 9 w 14"/>
                <a:gd name="T3" fmla="*/ 2 h 21"/>
                <a:gd name="T4" fmla="*/ 7 w 14"/>
                <a:gd name="T5" fmla="*/ 4 h 21"/>
                <a:gd name="T6" fmla="*/ 3 w 14"/>
                <a:gd name="T7" fmla="*/ 6 h 21"/>
                <a:gd name="T8" fmla="*/ 2 w 14"/>
                <a:gd name="T9" fmla="*/ 11 h 21"/>
                <a:gd name="T10" fmla="*/ 2 w 14"/>
                <a:gd name="T11" fmla="*/ 14 h 21"/>
                <a:gd name="T12" fmla="*/ 3 w 14"/>
                <a:gd name="T13" fmla="*/ 18 h 21"/>
                <a:gd name="T14" fmla="*/ 8 w 14"/>
                <a:gd name="T15" fmla="*/ 19 h 21"/>
                <a:gd name="T16" fmla="*/ 8 w 14"/>
                <a:gd name="T17" fmla="*/ 16 h 21"/>
                <a:gd name="T18" fmla="*/ 10 w 14"/>
                <a:gd name="T19" fmla="*/ 12 h 21"/>
                <a:gd name="T20" fmla="*/ 12 w 14"/>
                <a:gd name="T21" fmla="*/ 17 h 21"/>
                <a:gd name="T22" fmla="*/ 13 w 14"/>
                <a:gd name="T23" fmla="*/ 14 h 21"/>
                <a:gd name="T24" fmla="*/ 13 w 14"/>
                <a:gd name="T25" fmla="*/ 10 h 21"/>
                <a:gd name="T26" fmla="*/ 10 w 14"/>
                <a:gd name="T27" fmla="*/ 0 h 21"/>
                <a:gd name="T28" fmla="*/ 10 w 14"/>
                <a:gd name="T2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 h="21">
                  <a:moveTo>
                    <a:pt x="10" y="0"/>
                  </a:moveTo>
                  <a:cubicBezTo>
                    <a:pt x="9" y="0"/>
                    <a:pt x="9" y="1"/>
                    <a:pt x="9" y="2"/>
                  </a:cubicBezTo>
                  <a:cubicBezTo>
                    <a:pt x="9" y="3"/>
                    <a:pt x="9" y="3"/>
                    <a:pt x="7" y="4"/>
                  </a:cubicBezTo>
                  <a:cubicBezTo>
                    <a:pt x="6" y="4"/>
                    <a:pt x="4" y="6"/>
                    <a:pt x="3" y="6"/>
                  </a:cubicBezTo>
                  <a:cubicBezTo>
                    <a:pt x="1" y="9"/>
                    <a:pt x="0" y="9"/>
                    <a:pt x="2" y="11"/>
                  </a:cubicBezTo>
                  <a:cubicBezTo>
                    <a:pt x="3" y="12"/>
                    <a:pt x="2" y="13"/>
                    <a:pt x="2" y="14"/>
                  </a:cubicBezTo>
                  <a:cubicBezTo>
                    <a:pt x="1" y="16"/>
                    <a:pt x="2" y="17"/>
                    <a:pt x="3" y="18"/>
                  </a:cubicBezTo>
                  <a:cubicBezTo>
                    <a:pt x="5" y="19"/>
                    <a:pt x="7" y="19"/>
                    <a:pt x="8" y="19"/>
                  </a:cubicBezTo>
                  <a:cubicBezTo>
                    <a:pt x="11" y="21"/>
                    <a:pt x="9" y="18"/>
                    <a:pt x="8" y="16"/>
                  </a:cubicBezTo>
                  <a:cubicBezTo>
                    <a:pt x="8" y="16"/>
                    <a:pt x="8" y="12"/>
                    <a:pt x="10" y="12"/>
                  </a:cubicBezTo>
                  <a:cubicBezTo>
                    <a:pt x="11" y="12"/>
                    <a:pt x="11" y="17"/>
                    <a:pt x="12" y="17"/>
                  </a:cubicBezTo>
                  <a:cubicBezTo>
                    <a:pt x="12" y="17"/>
                    <a:pt x="13" y="14"/>
                    <a:pt x="13" y="14"/>
                  </a:cubicBezTo>
                  <a:cubicBezTo>
                    <a:pt x="14" y="12"/>
                    <a:pt x="14" y="11"/>
                    <a:pt x="13" y="10"/>
                  </a:cubicBezTo>
                  <a:cubicBezTo>
                    <a:pt x="13" y="7"/>
                    <a:pt x="13" y="1"/>
                    <a:pt x="10" y="0"/>
                  </a:cubicBezTo>
                  <a:cubicBezTo>
                    <a:pt x="9" y="0"/>
                    <a:pt x="10" y="1"/>
                    <a:pt x="10"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1" name="Freeform 449"/>
            <p:cNvSpPr/>
            <p:nvPr/>
          </p:nvSpPr>
          <p:spPr bwMode="auto">
            <a:xfrm>
              <a:off x="17289371" y="8631694"/>
              <a:ext cx="111465" cy="95566"/>
            </a:xfrm>
            <a:custGeom>
              <a:avLst/>
              <a:gdLst>
                <a:gd name="T0" fmla="*/ 8 w 12"/>
                <a:gd name="T1" fmla="*/ 1 h 10"/>
                <a:gd name="T2" fmla="*/ 2 w 12"/>
                <a:gd name="T3" fmla="*/ 4 h 10"/>
                <a:gd name="T4" fmla="*/ 0 w 12"/>
                <a:gd name="T5" fmla="*/ 10 h 10"/>
                <a:gd name="T6" fmla="*/ 2 w 12"/>
                <a:gd name="T7" fmla="*/ 6 h 10"/>
                <a:gd name="T8" fmla="*/ 4 w 12"/>
                <a:gd name="T9" fmla="*/ 6 h 10"/>
                <a:gd name="T10" fmla="*/ 6 w 12"/>
                <a:gd name="T11" fmla="*/ 7 h 10"/>
                <a:gd name="T12" fmla="*/ 8 w 12"/>
                <a:gd name="T13" fmla="*/ 7 h 10"/>
                <a:gd name="T14" fmla="*/ 8 w 12"/>
                <a:gd name="T15" fmla="*/ 5 h 10"/>
                <a:gd name="T16" fmla="*/ 8 w 12"/>
                <a:gd name="T17" fmla="*/ 1 h 10"/>
                <a:gd name="T18" fmla="*/ 8 w 12"/>
                <a:gd name="T19"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10">
                  <a:moveTo>
                    <a:pt x="8" y="1"/>
                  </a:moveTo>
                  <a:cubicBezTo>
                    <a:pt x="6" y="0"/>
                    <a:pt x="5" y="4"/>
                    <a:pt x="2" y="4"/>
                  </a:cubicBezTo>
                  <a:cubicBezTo>
                    <a:pt x="0" y="5"/>
                    <a:pt x="0" y="9"/>
                    <a:pt x="0" y="10"/>
                  </a:cubicBezTo>
                  <a:cubicBezTo>
                    <a:pt x="1" y="9"/>
                    <a:pt x="1" y="7"/>
                    <a:pt x="2" y="6"/>
                  </a:cubicBezTo>
                  <a:cubicBezTo>
                    <a:pt x="2" y="6"/>
                    <a:pt x="4" y="5"/>
                    <a:pt x="4" y="6"/>
                  </a:cubicBezTo>
                  <a:cubicBezTo>
                    <a:pt x="4" y="7"/>
                    <a:pt x="6" y="7"/>
                    <a:pt x="6" y="7"/>
                  </a:cubicBezTo>
                  <a:cubicBezTo>
                    <a:pt x="7" y="7"/>
                    <a:pt x="7" y="8"/>
                    <a:pt x="8" y="7"/>
                  </a:cubicBezTo>
                  <a:cubicBezTo>
                    <a:pt x="8" y="7"/>
                    <a:pt x="8" y="5"/>
                    <a:pt x="8" y="5"/>
                  </a:cubicBezTo>
                  <a:cubicBezTo>
                    <a:pt x="9" y="3"/>
                    <a:pt x="11" y="2"/>
                    <a:pt x="8" y="1"/>
                  </a:cubicBezTo>
                  <a:cubicBezTo>
                    <a:pt x="7" y="1"/>
                    <a:pt x="12" y="3"/>
                    <a:pt x="8"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2" name="Freeform 450"/>
            <p:cNvSpPr/>
            <p:nvPr/>
          </p:nvSpPr>
          <p:spPr bwMode="auto">
            <a:xfrm>
              <a:off x="17063256" y="8539313"/>
              <a:ext cx="111465" cy="111494"/>
            </a:xfrm>
            <a:custGeom>
              <a:avLst/>
              <a:gdLst>
                <a:gd name="T0" fmla="*/ 11 w 12"/>
                <a:gd name="T1" fmla="*/ 0 h 12"/>
                <a:gd name="T2" fmla="*/ 6 w 12"/>
                <a:gd name="T3" fmla="*/ 6 h 12"/>
                <a:gd name="T4" fmla="*/ 0 w 12"/>
                <a:gd name="T5" fmla="*/ 12 h 12"/>
                <a:gd name="T6" fmla="*/ 4 w 12"/>
                <a:gd name="T7" fmla="*/ 10 h 12"/>
                <a:gd name="T8" fmla="*/ 8 w 12"/>
                <a:gd name="T9" fmla="*/ 7 h 12"/>
                <a:gd name="T10" fmla="*/ 10 w 12"/>
                <a:gd name="T11" fmla="*/ 3 h 12"/>
                <a:gd name="T12" fmla="*/ 11 w 12"/>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2" h="12">
                  <a:moveTo>
                    <a:pt x="11" y="0"/>
                  </a:moveTo>
                  <a:cubicBezTo>
                    <a:pt x="9" y="1"/>
                    <a:pt x="7" y="4"/>
                    <a:pt x="6" y="6"/>
                  </a:cubicBezTo>
                  <a:cubicBezTo>
                    <a:pt x="5" y="7"/>
                    <a:pt x="0" y="10"/>
                    <a:pt x="0" y="12"/>
                  </a:cubicBezTo>
                  <a:cubicBezTo>
                    <a:pt x="0" y="12"/>
                    <a:pt x="3" y="11"/>
                    <a:pt x="4" y="10"/>
                  </a:cubicBezTo>
                  <a:cubicBezTo>
                    <a:pt x="5" y="10"/>
                    <a:pt x="7" y="8"/>
                    <a:pt x="8" y="7"/>
                  </a:cubicBezTo>
                  <a:cubicBezTo>
                    <a:pt x="8" y="5"/>
                    <a:pt x="9" y="4"/>
                    <a:pt x="10" y="3"/>
                  </a:cubicBezTo>
                  <a:cubicBezTo>
                    <a:pt x="11" y="3"/>
                    <a:pt x="12" y="0"/>
                    <a:pt x="1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3" name="Freeform 451"/>
            <p:cNvSpPr/>
            <p:nvPr/>
          </p:nvSpPr>
          <p:spPr bwMode="auto">
            <a:xfrm>
              <a:off x="17391283" y="8399150"/>
              <a:ext cx="19109" cy="9556"/>
            </a:xfrm>
            <a:custGeom>
              <a:avLst/>
              <a:gdLst>
                <a:gd name="T0" fmla="*/ 0 w 2"/>
                <a:gd name="T1" fmla="*/ 1 h 1"/>
                <a:gd name="T2" fmla="*/ 1 w 2"/>
                <a:gd name="T3" fmla="*/ 0 h 1"/>
                <a:gd name="T4" fmla="*/ 0 w 2"/>
                <a:gd name="T5" fmla="*/ 1 h 1"/>
              </a:gdLst>
              <a:ahLst/>
              <a:cxnLst>
                <a:cxn ang="0">
                  <a:pos x="T0" y="T1"/>
                </a:cxn>
                <a:cxn ang="0">
                  <a:pos x="T2" y="T3"/>
                </a:cxn>
                <a:cxn ang="0">
                  <a:pos x="T4" y="T5"/>
                </a:cxn>
              </a:cxnLst>
              <a:rect l="0" t="0" r="r" b="b"/>
              <a:pathLst>
                <a:path w="2" h="1">
                  <a:moveTo>
                    <a:pt x="0" y="1"/>
                  </a:moveTo>
                  <a:cubicBezTo>
                    <a:pt x="1" y="1"/>
                    <a:pt x="2" y="0"/>
                    <a:pt x="1" y="0"/>
                  </a:cubicBezTo>
                  <a:cubicBezTo>
                    <a:pt x="0" y="0"/>
                    <a:pt x="0" y="1"/>
                    <a:pt x="0"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4" name="Freeform 452"/>
            <p:cNvSpPr/>
            <p:nvPr/>
          </p:nvSpPr>
          <p:spPr bwMode="auto">
            <a:xfrm>
              <a:off x="16037776" y="8781415"/>
              <a:ext cx="522294" cy="544729"/>
            </a:xfrm>
            <a:custGeom>
              <a:avLst/>
              <a:gdLst>
                <a:gd name="T0" fmla="*/ 12 w 56"/>
                <a:gd name="T1" fmla="*/ 3 h 58"/>
                <a:gd name="T2" fmla="*/ 4 w 56"/>
                <a:gd name="T3" fmla="*/ 2 h 58"/>
                <a:gd name="T4" fmla="*/ 2 w 56"/>
                <a:gd name="T5" fmla="*/ 3 h 58"/>
                <a:gd name="T6" fmla="*/ 6 w 56"/>
                <a:gd name="T7" fmla="*/ 9 h 58"/>
                <a:gd name="T8" fmla="*/ 11 w 56"/>
                <a:gd name="T9" fmla="*/ 13 h 58"/>
                <a:gd name="T10" fmla="*/ 13 w 56"/>
                <a:gd name="T11" fmla="*/ 17 h 58"/>
                <a:gd name="T12" fmla="*/ 17 w 56"/>
                <a:gd name="T13" fmla="*/ 19 h 58"/>
                <a:gd name="T14" fmla="*/ 20 w 56"/>
                <a:gd name="T15" fmla="*/ 26 h 58"/>
                <a:gd name="T16" fmla="*/ 22 w 56"/>
                <a:gd name="T17" fmla="*/ 28 h 58"/>
                <a:gd name="T18" fmla="*/ 26 w 56"/>
                <a:gd name="T19" fmla="*/ 33 h 58"/>
                <a:gd name="T20" fmla="*/ 30 w 56"/>
                <a:gd name="T21" fmla="*/ 42 h 58"/>
                <a:gd name="T22" fmla="*/ 41 w 56"/>
                <a:gd name="T23" fmla="*/ 52 h 58"/>
                <a:gd name="T24" fmla="*/ 46 w 56"/>
                <a:gd name="T25" fmla="*/ 57 h 58"/>
                <a:gd name="T26" fmla="*/ 54 w 56"/>
                <a:gd name="T27" fmla="*/ 57 h 58"/>
                <a:gd name="T28" fmla="*/ 54 w 56"/>
                <a:gd name="T29" fmla="*/ 46 h 58"/>
                <a:gd name="T30" fmla="*/ 55 w 56"/>
                <a:gd name="T31" fmla="*/ 44 h 58"/>
                <a:gd name="T32" fmla="*/ 52 w 56"/>
                <a:gd name="T33" fmla="*/ 41 h 58"/>
                <a:gd name="T34" fmla="*/ 50 w 56"/>
                <a:gd name="T35" fmla="*/ 40 h 58"/>
                <a:gd name="T36" fmla="*/ 48 w 56"/>
                <a:gd name="T37" fmla="*/ 42 h 58"/>
                <a:gd name="T38" fmla="*/ 48 w 56"/>
                <a:gd name="T39" fmla="*/ 38 h 58"/>
                <a:gd name="T40" fmla="*/ 47 w 56"/>
                <a:gd name="T41" fmla="*/ 36 h 58"/>
                <a:gd name="T42" fmla="*/ 44 w 56"/>
                <a:gd name="T43" fmla="*/ 34 h 58"/>
                <a:gd name="T44" fmla="*/ 42 w 56"/>
                <a:gd name="T45" fmla="*/ 30 h 58"/>
                <a:gd name="T46" fmla="*/ 42 w 56"/>
                <a:gd name="T47" fmla="*/ 29 h 58"/>
                <a:gd name="T48" fmla="*/ 43 w 56"/>
                <a:gd name="T49" fmla="*/ 28 h 58"/>
                <a:gd name="T50" fmla="*/ 38 w 56"/>
                <a:gd name="T51" fmla="*/ 27 h 58"/>
                <a:gd name="T52" fmla="*/ 38 w 56"/>
                <a:gd name="T53" fmla="*/ 25 h 58"/>
                <a:gd name="T54" fmla="*/ 36 w 56"/>
                <a:gd name="T55" fmla="*/ 24 h 58"/>
                <a:gd name="T56" fmla="*/ 37 w 56"/>
                <a:gd name="T57" fmla="*/ 23 h 58"/>
                <a:gd name="T58" fmla="*/ 35 w 56"/>
                <a:gd name="T59" fmla="*/ 22 h 58"/>
                <a:gd name="T60" fmla="*/ 34 w 56"/>
                <a:gd name="T61" fmla="*/ 21 h 58"/>
                <a:gd name="T62" fmla="*/ 31 w 56"/>
                <a:gd name="T63" fmla="*/ 19 h 58"/>
                <a:gd name="T64" fmla="*/ 30 w 56"/>
                <a:gd name="T65" fmla="*/ 19 h 58"/>
                <a:gd name="T66" fmla="*/ 25 w 56"/>
                <a:gd name="T67" fmla="*/ 16 h 58"/>
                <a:gd name="T68" fmla="*/ 21 w 56"/>
                <a:gd name="T69" fmla="*/ 11 h 58"/>
                <a:gd name="T70" fmla="*/ 16 w 56"/>
                <a:gd name="T71" fmla="*/ 7 h 58"/>
                <a:gd name="T72" fmla="*/ 12 w 56"/>
                <a:gd name="T73" fmla="*/ 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56" h="58">
                  <a:moveTo>
                    <a:pt x="12" y="3"/>
                  </a:moveTo>
                  <a:cubicBezTo>
                    <a:pt x="9" y="3"/>
                    <a:pt x="7" y="3"/>
                    <a:pt x="4" y="2"/>
                  </a:cubicBezTo>
                  <a:cubicBezTo>
                    <a:pt x="2" y="1"/>
                    <a:pt x="0" y="0"/>
                    <a:pt x="2" y="3"/>
                  </a:cubicBezTo>
                  <a:cubicBezTo>
                    <a:pt x="3" y="5"/>
                    <a:pt x="4" y="8"/>
                    <a:pt x="6" y="9"/>
                  </a:cubicBezTo>
                  <a:cubicBezTo>
                    <a:pt x="8" y="10"/>
                    <a:pt x="10" y="11"/>
                    <a:pt x="11" y="13"/>
                  </a:cubicBezTo>
                  <a:cubicBezTo>
                    <a:pt x="12" y="14"/>
                    <a:pt x="12" y="16"/>
                    <a:pt x="13" y="17"/>
                  </a:cubicBezTo>
                  <a:cubicBezTo>
                    <a:pt x="15" y="18"/>
                    <a:pt x="16" y="18"/>
                    <a:pt x="17" y="19"/>
                  </a:cubicBezTo>
                  <a:cubicBezTo>
                    <a:pt x="19" y="21"/>
                    <a:pt x="19" y="24"/>
                    <a:pt x="20" y="26"/>
                  </a:cubicBezTo>
                  <a:cubicBezTo>
                    <a:pt x="21" y="27"/>
                    <a:pt x="22" y="28"/>
                    <a:pt x="22" y="28"/>
                  </a:cubicBezTo>
                  <a:cubicBezTo>
                    <a:pt x="24" y="30"/>
                    <a:pt x="25" y="31"/>
                    <a:pt x="26" y="33"/>
                  </a:cubicBezTo>
                  <a:cubicBezTo>
                    <a:pt x="28" y="36"/>
                    <a:pt x="28" y="39"/>
                    <a:pt x="30" y="42"/>
                  </a:cubicBezTo>
                  <a:cubicBezTo>
                    <a:pt x="34" y="45"/>
                    <a:pt x="37" y="49"/>
                    <a:pt x="41" y="52"/>
                  </a:cubicBezTo>
                  <a:cubicBezTo>
                    <a:pt x="43" y="54"/>
                    <a:pt x="44" y="55"/>
                    <a:pt x="46" y="57"/>
                  </a:cubicBezTo>
                  <a:cubicBezTo>
                    <a:pt x="47" y="57"/>
                    <a:pt x="53" y="58"/>
                    <a:pt x="54" y="57"/>
                  </a:cubicBezTo>
                  <a:cubicBezTo>
                    <a:pt x="55" y="56"/>
                    <a:pt x="53" y="48"/>
                    <a:pt x="54" y="46"/>
                  </a:cubicBezTo>
                  <a:cubicBezTo>
                    <a:pt x="54" y="45"/>
                    <a:pt x="56" y="45"/>
                    <a:pt x="55" y="44"/>
                  </a:cubicBezTo>
                  <a:cubicBezTo>
                    <a:pt x="54" y="43"/>
                    <a:pt x="53" y="42"/>
                    <a:pt x="52" y="41"/>
                  </a:cubicBezTo>
                  <a:cubicBezTo>
                    <a:pt x="52" y="41"/>
                    <a:pt x="51" y="40"/>
                    <a:pt x="50" y="40"/>
                  </a:cubicBezTo>
                  <a:cubicBezTo>
                    <a:pt x="49" y="40"/>
                    <a:pt x="49" y="42"/>
                    <a:pt x="48" y="42"/>
                  </a:cubicBezTo>
                  <a:cubicBezTo>
                    <a:pt x="49" y="42"/>
                    <a:pt x="48" y="38"/>
                    <a:pt x="48" y="38"/>
                  </a:cubicBezTo>
                  <a:cubicBezTo>
                    <a:pt x="47" y="37"/>
                    <a:pt x="47" y="37"/>
                    <a:pt x="47" y="36"/>
                  </a:cubicBezTo>
                  <a:cubicBezTo>
                    <a:pt x="47" y="35"/>
                    <a:pt x="45" y="34"/>
                    <a:pt x="44" y="34"/>
                  </a:cubicBezTo>
                  <a:cubicBezTo>
                    <a:pt x="43" y="33"/>
                    <a:pt x="41" y="32"/>
                    <a:pt x="42" y="30"/>
                  </a:cubicBezTo>
                  <a:cubicBezTo>
                    <a:pt x="42" y="30"/>
                    <a:pt x="41" y="29"/>
                    <a:pt x="42" y="29"/>
                  </a:cubicBezTo>
                  <a:cubicBezTo>
                    <a:pt x="42" y="28"/>
                    <a:pt x="43" y="29"/>
                    <a:pt x="43" y="28"/>
                  </a:cubicBezTo>
                  <a:cubicBezTo>
                    <a:pt x="44" y="26"/>
                    <a:pt x="38" y="26"/>
                    <a:pt x="38" y="27"/>
                  </a:cubicBezTo>
                  <a:cubicBezTo>
                    <a:pt x="38" y="26"/>
                    <a:pt x="42" y="25"/>
                    <a:pt x="38" y="25"/>
                  </a:cubicBezTo>
                  <a:cubicBezTo>
                    <a:pt x="37" y="25"/>
                    <a:pt x="36" y="24"/>
                    <a:pt x="36" y="24"/>
                  </a:cubicBezTo>
                  <a:cubicBezTo>
                    <a:pt x="36" y="23"/>
                    <a:pt x="37" y="23"/>
                    <a:pt x="37" y="23"/>
                  </a:cubicBezTo>
                  <a:cubicBezTo>
                    <a:pt x="37" y="22"/>
                    <a:pt x="35" y="22"/>
                    <a:pt x="35" y="22"/>
                  </a:cubicBezTo>
                  <a:cubicBezTo>
                    <a:pt x="35" y="22"/>
                    <a:pt x="36" y="21"/>
                    <a:pt x="34" y="21"/>
                  </a:cubicBezTo>
                  <a:cubicBezTo>
                    <a:pt x="33" y="20"/>
                    <a:pt x="32" y="20"/>
                    <a:pt x="31" y="19"/>
                  </a:cubicBezTo>
                  <a:cubicBezTo>
                    <a:pt x="28" y="15"/>
                    <a:pt x="30" y="19"/>
                    <a:pt x="30" y="19"/>
                  </a:cubicBezTo>
                  <a:cubicBezTo>
                    <a:pt x="29" y="19"/>
                    <a:pt x="26" y="16"/>
                    <a:pt x="25" y="16"/>
                  </a:cubicBezTo>
                  <a:cubicBezTo>
                    <a:pt x="24" y="14"/>
                    <a:pt x="23" y="12"/>
                    <a:pt x="21" y="11"/>
                  </a:cubicBezTo>
                  <a:cubicBezTo>
                    <a:pt x="19" y="10"/>
                    <a:pt x="18" y="9"/>
                    <a:pt x="16" y="7"/>
                  </a:cubicBezTo>
                  <a:cubicBezTo>
                    <a:pt x="15" y="6"/>
                    <a:pt x="14" y="3"/>
                    <a:pt x="1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5" name="Freeform 453"/>
            <p:cNvSpPr/>
            <p:nvPr/>
          </p:nvSpPr>
          <p:spPr bwMode="auto">
            <a:xfrm>
              <a:off x="16130132" y="8978921"/>
              <a:ext cx="47770"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6" name="Freeform 454"/>
            <p:cNvSpPr/>
            <p:nvPr/>
          </p:nvSpPr>
          <p:spPr bwMode="auto">
            <a:xfrm>
              <a:off x="16197014" y="9090415"/>
              <a:ext cx="44586" cy="47785"/>
            </a:xfrm>
            <a:custGeom>
              <a:avLst/>
              <a:gdLst>
                <a:gd name="T0" fmla="*/ 4 w 5"/>
                <a:gd name="T1" fmla="*/ 4 h 5"/>
                <a:gd name="T2" fmla="*/ 1 w 5"/>
                <a:gd name="T3" fmla="*/ 0 h 5"/>
                <a:gd name="T4" fmla="*/ 4 w 5"/>
                <a:gd name="T5" fmla="*/ 4 h 5"/>
              </a:gdLst>
              <a:ahLst/>
              <a:cxnLst>
                <a:cxn ang="0">
                  <a:pos x="T0" y="T1"/>
                </a:cxn>
                <a:cxn ang="0">
                  <a:pos x="T2" y="T3"/>
                </a:cxn>
                <a:cxn ang="0">
                  <a:pos x="T4" y="T5"/>
                </a:cxn>
              </a:cxnLst>
              <a:rect l="0" t="0" r="r" b="b"/>
              <a:pathLst>
                <a:path w="5" h="5">
                  <a:moveTo>
                    <a:pt x="4" y="4"/>
                  </a:moveTo>
                  <a:cubicBezTo>
                    <a:pt x="5" y="3"/>
                    <a:pt x="2" y="0"/>
                    <a:pt x="1" y="0"/>
                  </a:cubicBezTo>
                  <a:cubicBezTo>
                    <a:pt x="0" y="1"/>
                    <a:pt x="3" y="5"/>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7" name="Freeform 455"/>
            <p:cNvSpPr/>
            <p:nvPr/>
          </p:nvSpPr>
          <p:spPr bwMode="auto">
            <a:xfrm>
              <a:off x="16512300" y="9119082"/>
              <a:ext cx="66879" cy="66896"/>
            </a:xfrm>
            <a:custGeom>
              <a:avLst/>
              <a:gdLst>
                <a:gd name="T0" fmla="*/ 7 w 7"/>
                <a:gd name="T1" fmla="*/ 7 h 7"/>
                <a:gd name="T2" fmla="*/ 5 w 7"/>
                <a:gd name="T3" fmla="*/ 3 h 7"/>
                <a:gd name="T4" fmla="*/ 0 w 7"/>
                <a:gd name="T5" fmla="*/ 1 h 7"/>
                <a:gd name="T6" fmla="*/ 1 w 7"/>
                <a:gd name="T7" fmla="*/ 3 h 7"/>
                <a:gd name="T8" fmla="*/ 3 w 7"/>
                <a:gd name="T9" fmla="*/ 5 h 7"/>
                <a:gd name="T10" fmla="*/ 7 w 7"/>
                <a:gd name="T11" fmla="*/ 7 h 7"/>
              </a:gdLst>
              <a:ahLst/>
              <a:cxnLst>
                <a:cxn ang="0">
                  <a:pos x="T0" y="T1"/>
                </a:cxn>
                <a:cxn ang="0">
                  <a:pos x="T2" y="T3"/>
                </a:cxn>
                <a:cxn ang="0">
                  <a:pos x="T4" y="T5"/>
                </a:cxn>
                <a:cxn ang="0">
                  <a:pos x="T6" y="T7"/>
                </a:cxn>
                <a:cxn ang="0">
                  <a:pos x="T8" y="T9"/>
                </a:cxn>
                <a:cxn ang="0">
                  <a:pos x="T10" y="T11"/>
                </a:cxn>
              </a:cxnLst>
              <a:rect l="0" t="0" r="r" b="b"/>
              <a:pathLst>
                <a:path w="7" h="7">
                  <a:moveTo>
                    <a:pt x="7" y="7"/>
                  </a:moveTo>
                  <a:cubicBezTo>
                    <a:pt x="7" y="5"/>
                    <a:pt x="5" y="5"/>
                    <a:pt x="5" y="3"/>
                  </a:cubicBezTo>
                  <a:cubicBezTo>
                    <a:pt x="5" y="1"/>
                    <a:pt x="2" y="0"/>
                    <a:pt x="0" y="1"/>
                  </a:cubicBezTo>
                  <a:cubicBezTo>
                    <a:pt x="0" y="2"/>
                    <a:pt x="0" y="3"/>
                    <a:pt x="1" y="3"/>
                  </a:cubicBezTo>
                  <a:cubicBezTo>
                    <a:pt x="3" y="3"/>
                    <a:pt x="2" y="4"/>
                    <a:pt x="3" y="5"/>
                  </a:cubicBezTo>
                  <a:cubicBezTo>
                    <a:pt x="3" y="6"/>
                    <a:pt x="7" y="7"/>
                    <a:pt x="7"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8" name="Freeform 456"/>
            <p:cNvSpPr/>
            <p:nvPr/>
          </p:nvSpPr>
          <p:spPr bwMode="auto">
            <a:xfrm>
              <a:off x="16617396" y="9166867"/>
              <a:ext cx="35033" cy="35042"/>
            </a:xfrm>
            <a:custGeom>
              <a:avLst/>
              <a:gdLst>
                <a:gd name="T0" fmla="*/ 2 w 4"/>
                <a:gd name="T1" fmla="*/ 3 h 4"/>
                <a:gd name="T2" fmla="*/ 2 w 4"/>
                <a:gd name="T3" fmla="*/ 0 h 4"/>
                <a:gd name="T4" fmla="*/ 2 w 4"/>
                <a:gd name="T5" fmla="*/ 3 h 4"/>
                <a:gd name="T6" fmla="*/ 2 w 4"/>
                <a:gd name="T7" fmla="*/ 3 h 4"/>
              </a:gdLst>
              <a:ahLst/>
              <a:cxnLst>
                <a:cxn ang="0">
                  <a:pos x="T0" y="T1"/>
                </a:cxn>
                <a:cxn ang="0">
                  <a:pos x="T2" y="T3"/>
                </a:cxn>
                <a:cxn ang="0">
                  <a:pos x="T4" y="T5"/>
                </a:cxn>
                <a:cxn ang="0">
                  <a:pos x="T6" y="T7"/>
                </a:cxn>
              </a:cxnLst>
              <a:rect l="0" t="0" r="r" b="b"/>
              <a:pathLst>
                <a:path w="4" h="4">
                  <a:moveTo>
                    <a:pt x="2" y="3"/>
                  </a:moveTo>
                  <a:cubicBezTo>
                    <a:pt x="0" y="4"/>
                    <a:pt x="0" y="1"/>
                    <a:pt x="2" y="0"/>
                  </a:cubicBezTo>
                  <a:cubicBezTo>
                    <a:pt x="4" y="0"/>
                    <a:pt x="4" y="3"/>
                    <a:pt x="2" y="3"/>
                  </a:cubicBezTo>
                  <a:cubicBezTo>
                    <a:pt x="1" y="4"/>
                    <a:pt x="3" y="3"/>
                    <a:pt x="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69" name="Freeform 457"/>
            <p:cNvSpPr/>
            <p:nvPr/>
          </p:nvSpPr>
          <p:spPr bwMode="auto">
            <a:xfrm>
              <a:off x="16521853" y="9326144"/>
              <a:ext cx="429938" cy="140163"/>
            </a:xfrm>
            <a:custGeom>
              <a:avLst/>
              <a:gdLst>
                <a:gd name="T0" fmla="*/ 9 w 46"/>
                <a:gd name="T1" fmla="*/ 0 h 15"/>
                <a:gd name="T2" fmla="*/ 3 w 46"/>
                <a:gd name="T3" fmla="*/ 0 h 15"/>
                <a:gd name="T4" fmla="*/ 0 w 46"/>
                <a:gd name="T5" fmla="*/ 4 h 15"/>
                <a:gd name="T6" fmla="*/ 5 w 46"/>
                <a:gd name="T7" fmla="*/ 6 h 15"/>
                <a:gd name="T8" fmla="*/ 11 w 46"/>
                <a:gd name="T9" fmla="*/ 9 h 15"/>
                <a:gd name="T10" fmla="*/ 15 w 46"/>
                <a:gd name="T11" fmla="*/ 9 h 15"/>
                <a:gd name="T12" fmla="*/ 24 w 46"/>
                <a:gd name="T13" fmla="*/ 11 h 15"/>
                <a:gd name="T14" fmla="*/ 40 w 46"/>
                <a:gd name="T15" fmla="*/ 13 h 15"/>
                <a:gd name="T16" fmla="*/ 45 w 46"/>
                <a:gd name="T17" fmla="*/ 13 h 15"/>
                <a:gd name="T18" fmla="*/ 43 w 46"/>
                <a:gd name="T19" fmla="*/ 9 h 15"/>
                <a:gd name="T20" fmla="*/ 41 w 46"/>
                <a:gd name="T21" fmla="*/ 9 h 15"/>
                <a:gd name="T22" fmla="*/ 37 w 46"/>
                <a:gd name="T23" fmla="*/ 9 h 15"/>
                <a:gd name="T24" fmla="*/ 35 w 46"/>
                <a:gd name="T25" fmla="*/ 6 h 15"/>
                <a:gd name="T26" fmla="*/ 32 w 46"/>
                <a:gd name="T27" fmla="*/ 4 h 15"/>
                <a:gd name="T28" fmla="*/ 27 w 46"/>
                <a:gd name="T29" fmla="*/ 3 h 15"/>
                <a:gd name="T30" fmla="*/ 25 w 46"/>
                <a:gd name="T31" fmla="*/ 4 h 15"/>
                <a:gd name="T32" fmla="*/ 21 w 46"/>
                <a:gd name="T33" fmla="*/ 5 h 15"/>
                <a:gd name="T34" fmla="*/ 15 w 46"/>
                <a:gd name="T35" fmla="*/ 3 h 15"/>
                <a:gd name="T36" fmla="*/ 11 w 46"/>
                <a:gd name="T37" fmla="*/ 2 h 15"/>
                <a:gd name="T38" fmla="*/ 9 w 46"/>
                <a:gd name="T39" fmla="*/ 0 h 15"/>
                <a:gd name="T40" fmla="*/ 9 w 46"/>
                <a:gd name="T41"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46" h="15">
                  <a:moveTo>
                    <a:pt x="9" y="0"/>
                  </a:moveTo>
                  <a:cubicBezTo>
                    <a:pt x="7" y="1"/>
                    <a:pt x="6" y="0"/>
                    <a:pt x="3" y="0"/>
                  </a:cubicBezTo>
                  <a:cubicBezTo>
                    <a:pt x="3" y="0"/>
                    <a:pt x="0" y="3"/>
                    <a:pt x="0" y="4"/>
                  </a:cubicBezTo>
                  <a:cubicBezTo>
                    <a:pt x="0" y="5"/>
                    <a:pt x="4" y="4"/>
                    <a:pt x="5" y="6"/>
                  </a:cubicBezTo>
                  <a:cubicBezTo>
                    <a:pt x="6" y="8"/>
                    <a:pt x="9" y="8"/>
                    <a:pt x="11" y="9"/>
                  </a:cubicBezTo>
                  <a:cubicBezTo>
                    <a:pt x="13" y="9"/>
                    <a:pt x="14" y="9"/>
                    <a:pt x="15" y="9"/>
                  </a:cubicBezTo>
                  <a:cubicBezTo>
                    <a:pt x="18" y="9"/>
                    <a:pt x="21" y="10"/>
                    <a:pt x="24" y="11"/>
                  </a:cubicBezTo>
                  <a:cubicBezTo>
                    <a:pt x="29" y="12"/>
                    <a:pt x="35" y="11"/>
                    <a:pt x="40" y="13"/>
                  </a:cubicBezTo>
                  <a:cubicBezTo>
                    <a:pt x="41" y="13"/>
                    <a:pt x="44" y="15"/>
                    <a:pt x="45" y="13"/>
                  </a:cubicBezTo>
                  <a:cubicBezTo>
                    <a:pt x="46" y="13"/>
                    <a:pt x="44" y="9"/>
                    <a:pt x="43" y="9"/>
                  </a:cubicBezTo>
                  <a:cubicBezTo>
                    <a:pt x="42" y="8"/>
                    <a:pt x="42" y="9"/>
                    <a:pt x="41" y="9"/>
                  </a:cubicBezTo>
                  <a:cubicBezTo>
                    <a:pt x="39" y="10"/>
                    <a:pt x="38" y="9"/>
                    <a:pt x="37" y="9"/>
                  </a:cubicBezTo>
                  <a:cubicBezTo>
                    <a:pt x="36" y="8"/>
                    <a:pt x="36" y="7"/>
                    <a:pt x="35" y="6"/>
                  </a:cubicBezTo>
                  <a:cubicBezTo>
                    <a:pt x="35" y="5"/>
                    <a:pt x="33" y="5"/>
                    <a:pt x="32" y="4"/>
                  </a:cubicBezTo>
                  <a:cubicBezTo>
                    <a:pt x="31" y="4"/>
                    <a:pt x="28" y="3"/>
                    <a:pt x="27" y="3"/>
                  </a:cubicBezTo>
                  <a:cubicBezTo>
                    <a:pt x="26" y="3"/>
                    <a:pt x="25" y="4"/>
                    <a:pt x="25" y="4"/>
                  </a:cubicBezTo>
                  <a:cubicBezTo>
                    <a:pt x="24" y="5"/>
                    <a:pt x="23" y="5"/>
                    <a:pt x="21" y="5"/>
                  </a:cubicBezTo>
                  <a:cubicBezTo>
                    <a:pt x="19" y="5"/>
                    <a:pt x="17" y="4"/>
                    <a:pt x="15" y="3"/>
                  </a:cubicBezTo>
                  <a:cubicBezTo>
                    <a:pt x="14" y="2"/>
                    <a:pt x="12" y="2"/>
                    <a:pt x="11" y="2"/>
                  </a:cubicBezTo>
                  <a:cubicBezTo>
                    <a:pt x="11" y="2"/>
                    <a:pt x="10" y="0"/>
                    <a:pt x="9" y="0"/>
                  </a:cubicBezTo>
                  <a:cubicBezTo>
                    <a:pt x="8" y="1"/>
                    <a:pt x="10" y="0"/>
                    <a:pt x="9"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0" name="Freeform 458"/>
            <p:cNvSpPr/>
            <p:nvPr/>
          </p:nvSpPr>
          <p:spPr bwMode="auto">
            <a:xfrm>
              <a:off x="16840326" y="9361183"/>
              <a:ext cx="73248" cy="28669"/>
            </a:xfrm>
            <a:custGeom>
              <a:avLst/>
              <a:gdLst>
                <a:gd name="T0" fmla="*/ 3 w 8"/>
                <a:gd name="T1" fmla="*/ 3 h 3"/>
                <a:gd name="T2" fmla="*/ 8 w 8"/>
                <a:gd name="T3" fmla="*/ 1 h 3"/>
                <a:gd name="T4" fmla="*/ 3 w 8"/>
                <a:gd name="T5" fmla="*/ 3 h 3"/>
                <a:gd name="T6" fmla="*/ 3 w 8"/>
                <a:gd name="T7" fmla="*/ 3 h 3"/>
              </a:gdLst>
              <a:ahLst/>
              <a:cxnLst>
                <a:cxn ang="0">
                  <a:pos x="T0" y="T1"/>
                </a:cxn>
                <a:cxn ang="0">
                  <a:pos x="T2" y="T3"/>
                </a:cxn>
                <a:cxn ang="0">
                  <a:pos x="T4" y="T5"/>
                </a:cxn>
                <a:cxn ang="0">
                  <a:pos x="T6" y="T7"/>
                </a:cxn>
              </a:cxnLst>
              <a:rect l="0" t="0" r="r" b="b"/>
              <a:pathLst>
                <a:path w="8" h="3">
                  <a:moveTo>
                    <a:pt x="3" y="3"/>
                  </a:moveTo>
                  <a:cubicBezTo>
                    <a:pt x="0" y="2"/>
                    <a:pt x="7" y="0"/>
                    <a:pt x="8" y="1"/>
                  </a:cubicBezTo>
                  <a:cubicBezTo>
                    <a:pt x="8" y="2"/>
                    <a:pt x="4" y="3"/>
                    <a:pt x="3" y="3"/>
                  </a:cubicBezTo>
                  <a:cubicBezTo>
                    <a:pt x="2" y="3"/>
                    <a:pt x="4" y="3"/>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1" name="Freeform 459"/>
            <p:cNvSpPr/>
            <p:nvPr/>
          </p:nvSpPr>
          <p:spPr bwMode="auto">
            <a:xfrm>
              <a:off x="16942236" y="9428080"/>
              <a:ext cx="57323" cy="38227"/>
            </a:xfrm>
            <a:custGeom>
              <a:avLst/>
              <a:gdLst>
                <a:gd name="T0" fmla="*/ 3 w 6"/>
                <a:gd name="T1" fmla="*/ 0 h 4"/>
                <a:gd name="T2" fmla="*/ 1 w 6"/>
                <a:gd name="T3" fmla="*/ 1 h 4"/>
                <a:gd name="T4" fmla="*/ 3 w 6"/>
                <a:gd name="T5" fmla="*/ 4 h 4"/>
                <a:gd name="T6" fmla="*/ 3 w 6"/>
                <a:gd name="T7" fmla="*/ 0 h 4"/>
              </a:gdLst>
              <a:ahLst/>
              <a:cxnLst>
                <a:cxn ang="0">
                  <a:pos x="T0" y="T1"/>
                </a:cxn>
                <a:cxn ang="0">
                  <a:pos x="T2" y="T3"/>
                </a:cxn>
                <a:cxn ang="0">
                  <a:pos x="T4" y="T5"/>
                </a:cxn>
                <a:cxn ang="0">
                  <a:pos x="T6" y="T7"/>
                </a:cxn>
              </a:cxnLst>
              <a:rect l="0" t="0" r="r" b="b"/>
              <a:pathLst>
                <a:path w="6" h="4">
                  <a:moveTo>
                    <a:pt x="3" y="0"/>
                  </a:moveTo>
                  <a:cubicBezTo>
                    <a:pt x="2" y="0"/>
                    <a:pt x="0" y="0"/>
                    <a:pt x="1" y="1"/>
                  </a:cubicBezTo>
                  <a:cubicBezTo>
                    <a:pt x="1" y="1"/>
                    <a:pt x="3" y="4"/>
                    <a:pt x="3" y="4"/>
                  </a:cubicBezTo>
                  <a:cubicBezTo>
                    <a:pt x="5" y="4"/>
                    <a:pt x="6" y="0"/>
                    <a:pt x="3"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2" name="Freeform 460"/>
            <p:cNvSpPr/>
            <p:nvPr/>
          </p:nvSpPr>
          <p:spPr bwMode="auto">
            <a:xfrm>
              <a:off x="16999562" y="9437635"/>
              <a:ext cx="44586" cy="28669"/>
            </a:xfrm>
            <a:custGeom>
              <a:avLst/>
              <a:gdLst>
                <a:gd name="T0" fmla="*/ 4 w 5"/>
                <a:gd name="T1" fmla="*/ 1 h 3"/>
                <a:gd name="T2" fmla="*/ 2 w 5"/>
                <a:gd name="T3" fmla="*/ 0 h 3"/>
                <a:gd name="T4" fmla="*/ 1 w 5"/>
                <a:gd name="T5" fmla="*/ 2 h 3"/>
                <a:gd name="T6" fmla="*/ 2 w 5"/>
                <a:gd name="T7" fmla="*/ 2 h 3"/>
                <a:gd name="T8" fmla="*/ 4 w 5"/>
                <a:gd name="T9" fmla="*/ 1 h 3"/>
                <a:gd name="T10" fmla="*/ 4 w 5"/>
                <a:gd name="T11" fmla="*/ 1 h 3"/>
              </a:gdLst>
              <a:ahLst/>
              <a:cxnLst>
                <a:cxn ang="0">
                  <a:pos x="T0" y="T1"/>
                </a:cxn>
                <a:cxn ang="0">
                  <a:pos x="T2" y="T3"/>
                </a:cxn>
                <a:cxn ang="0">
                  <a:pos x="T4" y="T5"/>
                </a:cxn>
                <a:cxn ang="0">
                  <a:pos x="T6" y="T7"/>
                </a:cxn>
                <a:cxn ang="0">
                  <a:pos x="T8" y="T9"/>
                </a:cxn>
                <a:cxn ang="0">
                  <a:pos x="T10" y="T11"/>
                </a:cxn>
              </a:cxnLst>
              <a:rect l="0" t="0" r="r" b="b"/>
              <a:pathLst>
                <a:path w="5" h="3">
                  <a:moveTo>
                    <a:pt x="4" y="1"/>
                  </a:moveTo>
                  <a:cubicBezTo>
                    <a:pt x="4" y="1"/>
                    <a:pt x="3" y="0"/>
                    <a:pt x="2" y="0"/>
                  </a:cubicBezTo>
                  <a:cubicBezTo>
                    <a:pt x="2" y="1"/>
                    <a:pt x="0" y="2"/>
                    <a:pt x="1" y="2"/>
                  </a:cubicBezTo>
                  <a:cubicBezTo>
                    <a:pt x="1" y="2"/>
                    <a:pt x="2" y="3"/>
                    <a:pt x="2" y="2"/>
                  </a:cubicBezTo>
                  <a:cubicBezTo>
                    <a:pt x="3" y="2"/>
                    <a:pt x="5" y="2"/>
                    <a:pt x="4" y="1"/>
                  </a:cubicBezTo>
                  <a:cubicBezTo>
                    <a:pt x="4" y="1"/>
                    <a:pt x="5" y="2"/>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3" name="Freeform 461"/>
            <p:cNvSpPr/>
            <p:nvPr/>
          </p:nvSpPr>
          <p:spPr bwMode="auto">
            <a:xfrm>
              <a:off x="17034592" y="9437635"/>
              <a:ext cx="66879" cy="38227"/>
            </a:xfrm>
            <a:custGeom>
              <a:avLst/>
              <a:gdLst>
                <a:gd name="T0" fmla="*/ 2 w 7"/>
                <a:gd name="T1" fmla="*/ 1 h 4"/>
                <a:gd name="T2" fmla="*/ 2 w 7"/>
                <a:gd name="T3" fmla="*/ 4 h 4"/>
                <a:gd name="T4" fmla="*/ 6 w 7"/>
                <a:gd name="T5" fmla="*/ 3 h 4"/>
                <a:gd name="T6" fmla="*/ 5 w 7"/>
                <a:gd name="T7" fmla="*/ 1 h 4"/>
                <a:gd name="T8" fmla="*/ 2 w 7"/>
                <a:gd name="T9" fmla="*/ 1 h 4"/>
              </a:gdLst>
              <a:ahLst/>
              <a:cxnLst>
                <a:cxn ang="0">
                  <a:pos x="T0" y="T1"/>
                </a:cxn>
                <a:cxn ang="0">
                  <a:pos x="T2" y="T3"/>
                </a:cxn>
                <a:cxn ang="0">
                  <a:pos x="T4" y="T5"/>
                </a:cxn>
                <a:cxn ang="0">
                  <a:pos x="T6" y="T7"/>
                </a:cxn>
                <a:cxn ang="0">
                  <a:pos x="T8" y="T9"/>
                </a:cxn>
              </a:cxnLst>
              <a:rect l="0" t="0" r="r" b="b"/>
              <a:pathLst>
                <a:path w="7" h="4">
                  <a:moveTo>
                    <a:pt x="2" y="1"/>
                  </a:moveTo>
                  <a:cubicBezTo>
                    <a:pt x="1" y="2"/>
                    <a:pt x="0" y="4"/>
                    <a:pt x="2" y="4"/>
                  </a:cubicBezTo>
                  <a:cubicBezTo>
                    <a:pt x="4" y="4"/>
                    <a:pt x="5" y="4"/>
                    <a:pt x="6" y="3"/>
                  </a:cubicBezTo>
                  <a:cubicBezTo>
                    <a:pt x="7" y="3"/>
                    <a:pt x="5" y="2"/>
                    <a:pt x="5" y="1"/>
                  </a:cubicBezTo>
                  <a:cubicBezTo>
                    <a:pt x="4" y="0"/>
                    <a:pt x="3" y="0"/>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4" name="Freeform 462"/>
            <p:cNvSpPr/>
            <p:nvPr/>
          </p:nvSpPr>
          <p:spPr bwMode="auto">
            <a:xfrm>
              <a:off x="17082363" y="9428080"/>
              <a:ext cx="76432" cy="47785"/>
            </a:xfrm>
            <a:custGeom>
              <a:avLst/>
              <a:gdLst>
                <a:gd name="T0" fmla="*/ 1 w 8"/>
                <a:gd name="T1" fmla="*/ 0 h 5"/>
                <a:gd name="T2" fmla="*/ 0 w 8"/>
                <a:gd name="T3" fmla="*/ 1 h 5"/>
                <a:gd name="T4" fmla="*/ 2 w 8"/>
                <a:gd name="T5" fmla="*/ 2 h 5"/>
                <a:gd name="T6" fmla="*/ 2 w 8"/>
                <a:gd name="T7" fmla="*/ 3 h 5"/>
                <a:gd name="T8" fmla="*/ 7 w 8"/>
                <a:gd name="T9" fmla="*/ 4 h 5"/>
                <a:gd name="T10" fmla="*/ 7 w 8"/>
                <a:gd name="T11" fmla="*/ 1 h 5"/>
                <a:gd name="T12" fmla="*/ 1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1" y="0"/>
                  </a:moveTo>
                  <a:cubicBezTo>
                    <a:pt x="0" y="0"/>
                    <a:pt x="0" y="0"/>
                    <a:pt x="0" y="1"/>
                  </a:cubicBezTo>
                  <a:cubicBezTo>
                    <a:pt x="0" y="1"/>
                    <a:pt x="2" y="1"/>
                    <a:pt x="2" y="2"/>
                  </a:cubicBezTo>
                  <a:cubicBezTo>
                    <a:pt x="2" y="2"/>
                    <a:pt x="2" y="3"/>
                    <a:pt x="2" y="3"/>
                  </a:cubicBezTo>
                  <a:cubicBezTo>
                    <a:pt x="2" y="4"/>
                    <a:pt x="6" y="5"/>
                    <a:pt x="7" y="4"/>
                  </a:cubicBezTo>
                  <a:cubicBezTo>
                    <a:pt x="8" y="3"/>
                    <a:pt x="8" y="2"/>
                    <a:pt x="7" y="1"/>
                  </a:cubicBezTo>
                  <a:cubicBezTo>
                    <a:pt x="5" y="1"/>
                    <a:pt x="3" y="1"/>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5" name="Freeform 463"/>
            <p:cNvSpPr/>
            <p:nvPr/>
          </p:nvSpPr>
          <p:spPr bwMode="auto">
            <a:xfrm>
              <a:off x="17184277" y="9437635"/>
              <a:ext cx="114649" cy="38227"/>
            </a:xfrm>
            <a:custGeom>
              <a:avLst/>
              <a:gdLst>
                <a:gd name="T0" fmla="*/ 2 w 12"/>
                <a:gd name="T1" fmla="*/ 0 h 4"/>
                <a:gd name="T2" fmla="*/ 0 w 12"/>
                <a:gd name="T3" fmla="*/ 2 h 4"/>
                <a:gd name="T4" fmla="*/ 12 w 12"/>
                <a:gd name="T5" fmla="*/ 2 h 4"/>
                <a:gd name="T6" fmla="*/ 9 w 12"/>
                <a:gd name="T7" fmla="*/ 2 h 4"/>
                <a:gd name="T8" fmla="*/ 2 w 12"/>
                <a:gd name="T9" fmla="*/ 0 h 4"/>
                <a:gd name="T10" fmla="*/ 2 w 12"/>
                <a:gd name="T11" fmla="*/ 0 h 4"/>
              </a:gdLst>
              <a:ahLst/>
              <a:cxnLst>
                <a:cxn ang="0">
                  <a:pos x="T0" y="T1"/>
                </a:cxn>
                <a:cxn ang="0">
                  <a:pos x="T2" y="T3"/>
                </a:cxn>
                <a:cxn ang="0">
                  <a:pos x="T4" y="T5"/>
                </a:cxn>
                <a:cxn ang="0">
                  <a:pos x="T6" y="T7"/>
                </a:cxn>
                <a:cxn ang="0">
                  <a:pos x="T8" y="T9"/>
                </a:cxn>
                <a:cxn ang="0">
                  <a:pos x="T10" y="T11"/>
                </a:cxn>
              </a:cxnLst>
              <a:rect l="0" t="0" r="r" b="b"/>
              <a:pathLst>
                <a:path w="12" h="4">
                  <a:moveTo>
                    <a:pt x="2" y="0"/>
                  </a:moveTo>
                  <a:cubicBezTo>
                    <a:pt x="2" y="0"/>
                    <a:pt x="0" y="1"/>
                    <a:pt x="0" y="2"/>
                  </a:cubicBezTo>
                  <a:cubicBezTo>
                    <a:pt x="0" y="2"/>
                    <a:pt x="11" y="4"/>
                    <a:pt x="12" y="2"/>
                  </a:cubicBezTo>
                  <a:cubicBezTo>
                    <a:pt x="12" y="1"/>
                    <a:pt x="9" y="2"/>
                    <a:pt x="9" y="2"/>
                  </a:cubicBezTo>
                  <a:cubicBezTo>
                    <a:pt x="7" y="2"/>
                    <a:pt x="4" y="1"/>
                    <a:pt x="2" y="0"/>
                  </a:cubicBezTo>
                  <a:cubicBezTo>
                    <a:pt x="2" y="0"/>
                    <a:pt x="3"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6" name="Freeform 464"/>
            <p:cNvSpPr/>
            <p:nvPr/>
          </p:nvSpPr>
          <p:spPr bwMode="auto">
            <a:xfrm>
              <a:off x="17149244" y="9491791"/>
              <a:ext cx="101909" cy="57338"/>
            </a:xfrm>
            <a:custGeom>
              <a:avLst/>
              <a:gdLst>
                <a:gd name="T0" fmla="*/ 0 w 11"/>
                <a:gd name="T1" fmla="*/ 0 h 6"/>
                <a:gd name="T2" fmla="*/ 8 w 11"/>
                <a:gd name="T3" fmla="*/ 4 h 6"/>
                <a:gd name="T4" fmla="*/ 0 w 11"/>
                <a:gd name="T5" fmla="*/ 0 h 6"/>
              </a:gdLst>
              <a:ahLst/>
              <a:cxnLst>
                <a:cxn ang="0">
                  <a:pos x="T0" y="T1"/>
                </a:cxn>
                <a:cxn ang="0">
                  <a:pos x="T2" y="T3"/>
                </a:cxn>
                <a:cxn ang="0">
                  <a:pos x="T4" y="T5"/>
                </a:cxn>
              </a:cxnLst>
              <a:rect l="0" t="0" r="r" b="b"/>
              <a:pathLst>
                <a:path w="11" h="6">
                  <a:moveTo>
                    <a:pt x="0" y="0"/>
                  </a:moveTo>
                  <a:cubicBezTo>
                    <a:pt x="1" y="0"/>
                    <a:pt x="7" y="6"/>
                    <a:pt x="8" y="4"/>
                  </a:cubicBezTo>
                  <a:cubicBezTo>
                    <a:pt x="11" y="1"/>
                    <a:pt x="1" y="0"/>
                    <a:pt x="0"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7" name="Freeform 465"/>
            <p:cNvSpPr/>
            <p:nvPr/>
          </p:nvSpPr>
          <p:spPr bwMode="auto">
            <a:xfrm>
              <a:off x="17474083" y="9192351"/>
              <a:ext cx="57323" cy="38227"/>
            </a:xfrm>
            <a:custGeom>
              <a:avLst/>
              <a:gdLst>
                <a:gd name="T0" fmla="*/ 3 w 6"/>
                <a:gd name="T1" fmla="*/ 3 h 4"/>
                <a:gd name="T2" fmla="*/ 4 w 6"/>
                <a:gd name="T3" fmla="*/ 0 h 4"/>
                <a:gd name="T4" fmla="*/ 3 w 6"/>
                <a:gd name="T5" fmla="*/ 3 h 4"/>
                <a:gd name="T6" fmla="*/ 3 w 6"/>
                <a:gd name="T7" fmla="*/ 3 h 4"/>
              </a:gdLst>
              <a:ahLst/>
              <a:cxnLst>
                <a:cxn ang="0">
                  <a:pos x="T0" y="T1"/>
                </a:cxn>
                <a:cxn ang="0">
                  <a:pos x="T2" y="T3"/>
                </a:cxn>
                <a:cxn ang="0">
                  <a:pos x="T4" y="T5"/>
                </a:cxn>
                <a:cxn ang="0">
                  <a:pos x="T6" y="T7"/>
                </a:cxn>
              </a:cxnLst>
              <a:rect l="0" t="0" r="r" b="b"/>
              <a:pathLst>
                <a:path w="6" h="4">
                  <a:moveTo>
                    <a:pt x="3" y="3"/>
                  </a:moveTo>
                  <a:cubicBezTo>
                    <a:pt x="0" y="4"/>
                    <a:pt x="1" y="0"/>
                    <a:pt x="4" y="0"/>
                  </a:cubicBezTo>
                  <a:cubicBezTo>
                    <a:pt x="6" y="0"/>
                    <a:pt x="5" y="3"/>
                    <a:pt x="3" y="3"/>
                  </a:cubicBezTo>
                  <a:cubicBezTo>
                    <a:pt x="2" y="4"/>
                    <a:pt x="5" y="3"/>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8" name="Freeform 466"/>
            <p:cNvSpPr/>
            <p:nvPr/>
          </p:nvSpPr>
          <p:spPr bwMode="auto">
            <a:xfrm>
              <a:off x="17569627" y="9185981"/>
              <a:ext cx="140127" cy="44598"/>
            </a:xfrm>
            <a:custGeom>
              <a:avLst/>
              <a:gdLst>
                <a:gd name="T0" fmla="*/ 2 w 15"/>
                <a:gd name="T1" fmla="*/ 3 h 5"/>
                <a:gd name="T2" fmla="*/ 1 w 15"/>
                <a:gd name="T3" fmla="*/ 1 h 5"/>
                <a:gd name="T4" fmla="*/ 5 w 15"/>
                <a:gd name="T5" fmla="*/ 0 h 5"/>
                <a:gd name="T6" fmla="*/ 13 w 15"/>
                <a:gd name="T7" fmla="*/ 2 h 5"/>
                <a:gd name="T8" fmla="*/ 15 w 15"/>
                <a:gd name="T9" fmla="*/ 5 h 5"/>
                <a:gd name="T10" fmla="*/ 11 w 15"/>
                <a:gd name="T11" fmla="*/ 3 h 5"/>
                <a:gd name="T12" fmla="*/ 2 w 15"/>
                <a:gd name="T13" fmla="*/ 3 h 5"/>
                <a:gd name="T14" fmla="*/ 2 w 15"/>
                <a:gd name="T15" fmla="*/ 3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5">
                  <a:moveTo>
                    <a:pt x="2" y="3"/>
                  </a:moveTo>
                  <a:cubicBezTo>
                    <a:pt x="1" y="3"/>
                    <a:pt x="0" y="2"/>
                    <a:pt x="1" y="1"/>
                  </a:cubicBezTo>
                  <a:cubicBezTo>
                    <a:pt x="2" y="0"/>
                    <a:pt x="3" y="0"/>
                    <a:pt x="5" y="0"/>
                  </a:cubicBezTo>
                  <a:cubicBezTo>
                    <a:pt x="8" y="0"/>
                    <a:pt x="10" y="0"/>
                    <a:pt x="13" y="2"/>
                  </a:cubicBezTo>
                  <a:cubicBezTo>
                    <a:pt x="14" y="3"/>
                    <a:pt x="15" y="4"/>
                    <a:pt x="15" y="5"/>
                  </a:cubicBezTo>
                  <a:cubicBezTo>
                    <a:pt x="14" y="5"/>
                    <a:pt x="11" y="3"/>
                    <a:pt x="11" y="3"/>
                  </a:cubicBezTo>
                  <a:cubicBezTo>
                    <a:pt x="8" y="2"/>
                    <a:pt x="5" y="3"/>
                    <a:pt x="2" y="3"/>
                  </a:cubicBezTo>
                  <a:cubicBezTo>
                    <a:pt x="1" y="3"/>
                    <a:pt x="3" y="3"/>
                    <a:pt x="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79" name="Freeform 467"/>
            <p:cNvSpPr/>
            <p:nvPr/>
          </p:nvSpPr>
          <p:spPr bwMode="auto">
            <a:xfrm>
              <a:off x="17139689" y="8969361"/>
              <a:ext cx="299364" cy="337667"/>
            </a:xfrm>
            <a:custGeom>
              <a:avLst/>
              <a:gdLst>
                <a:gd name="T0" fmla="*/ 13 w 32"/>
                <a:gd name="T1" fmla="*/ 32 h 36"/>
                <a:gd name="T2" fmla="*/ 14 w 32"/>
                <a:gd name="T3" fmla="*/ 30 h 36"/>
                <a:gd name="T4" fmla="*/ 11 w 32"/>
                <a:gd name="T5" fmla="*/ 28 h 36"/>
                <a:gd name="T6" fmla="*/ 12 w 32"/>
                <a:gd name="T7" fmla="*/ 23 h 36"/>
                <a:gd name="T8" fmla="*/ 8 w 32"/>
                <a:gd name="T9" fmla="*/ 23 h 36"/>
                <a:gd name="T10" fmla="*/ 8 w 32"/>
                <a:gd name="T11" fmla="*/ 29 h 36"/>
                <a:gd name="T12" fmla="*/ 8 w 32"/>
                <a:gd name="T13" fmla="*/ 30 h 36"/>
                <a:gd name="T14" fmla="*/ 7 w 32"/>
                <a:gd name="T15" fmla="*/ 34 h 36"/>
                <a:gd name="T16" fmla="*/ 4 w 32"/>
                <a:gd name="T17" fmla="*/ 36 h 36"/>
                <a:gd name="T18" fmla="*/ 4 w 32"/>
                <a:gd name="T19" fmla="*/ 31 h 36"/>
                <a:gd name="T20" fmla="*/ 2 w 32"/>
                <a:gd name="T21" fmla="*/ 26 h 36"/>
                <a:gd name="T22" fmla="*/ 1 w 32"/>
                <a:gd name="T23" fmla="*/ 21 h 36"/>
                <a:gd name="T24" fmla="*/ 3 w 32"/>
                <a:gd name="T25" fmla="*/ 14 h 36"/>
                <a:gd name="T26" fmla="*/ 9 w 32"/>
                <a:gd name="T27" fmla="*/ 5 h 36"/>
                <a:gd name="T28" fmla="*/ 11 w 32"/>
                <a:gd name="T29" fmla="*/ 2 h 36"/>
                <a:gd name="T30" fmla="*/ 18 w 32"/>
                <a:gd name="T31" fmla="*/ 4 h 36"/>
                <a:gd name="T32" fmla="*/ 25 w 32"/>
                <a:gd name="T33" fmla="*/ 4 h 36"/>
                <a:gd name="T34" fmla="*/ 32 w 32"/>
                <a:gd name="T35" fmla="*/ 1 h 36"/>
                <a:gd name="T36" fmla="*/ 29 w 32"/>
                <a:gd name="T37" fmla="*/ 6 h 36"/>
                <a:gd name="T38" fmla="*/ 23 w 32"/>
                <a:gd name="T39" fmla="*/ 7 h 36"/>
                <a:gd name="T40" fmla="*/ 10 w 32"/>
                <a:gd name="T41" fmla="*/ 7 h 36"/>
                <a:gd name="T42" fmla="*/ 6 w 32"/>
                <a:gd name="T43" fmla="*/ 10 h 36"/>
                <a:gd name="T44" fmla="*/ 10 w 32"/>
                <a:gd name="T45" fmla="*/ 15 h 36"/>
                <a:gd name="T46" fmla="*/ 13 w 32"/>
                <a:gd name="T47" fmla="*/ 14 h 36"/>
                <a:gd name="T48" fmla="*/ 20 w 32"/>
                <a:gd name="T49" fmla="*/ 13 h 36"/>
                <a:gd name="T50" fmla="*/ 17 w 32"/>
                <a:gd name="T51" fmla="*/ 16 h 36"/>
                <a:gd name="T52" fmla="*/ 13 w 32"/>
                <a:gd name="T53" fmla="*/ 17 h 36"/>
                <a:gd name="T54" fmla="*/ 14 w 32"/>
                <a:gd name="T55" fmla="*/ 20 h 36"/>
                <a:gd name="T56" fmla="*/ 18 w 32"/>
                <a:gd name="T57" fmla="*/ 25 h 36"/>
                <a:gd name="T58" fmla="*/ 19 w 32"/>
                <a:gd name="T59" fmla="*/ 28 h 36"/>
                <a:gd name="T60" fmla="*/ 22 w 32"/>
                <a:gd name="T61" fmla="*/ 30 h 36"/>
                <a:gd name="T62" fmla="*/ 13 w 32"/>
                <a:gd name="T63" fmla="*/ 32 h 36"/>
                <a:gd name="T64" fmla="*/ 13 w 32"/>
                <a:gd name="T65" fmla="*/ 3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6">
                  <a:moveTo>
                    <a:pt x="13" y="32"/>
                  </a:moveTo>
                  <a:cubicBezTo>
                    <a:pt x="13" y="31"/>
                    <a:pt x="14" y="31"/>
                    <a:pt x="14" y="30"/>
                  </a:cubicBezTo>
                  <a:cubicBezTo>
                    <a:pt x="14" y="29"/>
                    <a:pt x="12" y="28"/>
                    <a:pt x="11" y="28"/>
                  </a:cubicBezTo>
                  <a:cubicBezTo>
                    <a:pt x="10" y="26"/>
                    <a:pt x="12" y="25"/>
                    <a:pt x="12" y="23"/>
                  </a:cubicBezTo>
                  <a:cubicBezTo>
                    <a:pt x="12" y="22"/>
                    <a:pt x="8" y="22"/>
                    <a:pt x="8" y="23"/>
                  </a:cubicBezTo>
                  <a:cubicBezTo>
                    <a:pt x="7" y="25"/>
                    <a:pt x="8" y="27"/>
                    <a:pt x="8" y="29"/>
                  </a:cubicBezTo>
                  <a:cubicBezTo>
                    <a:pt x="7" y="29"/>
                    <a:pt x="8" y="30"/>
                    <a:pt x="8" y="30"/>
                  </a:cubicBezTo>
                  <a:cubicBezTo>
                    <a:pt x="8" y="32"/>
                    <a:pt x="7" y="33"/>
                    <a:pt x="7" y="34"/>
                  </a:cubicBezTo>
                  <a:cubicBezTo>
                    <a:pt x="6" y="36"/>
                    <a:pt x="7" y="36"/>
                    <a:pt x="4" y="36"/>
                  </a:cubicBezTo>
                  <a:cubicBezTo>
                    <a:pt x="1" y="36"/>
                    <a:pt x="4" y="32"/>
                    <a:pt x="4" y="31"/>
                  </a:cubicBezTo>
                  <a:cubicBezTo>
                    <a:pt x="5" y="30"/>
                    <a:pt x="4" y="27"/>
                    <a:pt x="2" y="26"/>
                  </a:cubicBezTo>
                  <a:cubicBezTo>
                    <a:pt x="0" y="25"/>
                    <a:pt x="0" y="23"/>
                    <a:pt x="1" y="21"/>
                  </a:cubicBezTo>
                  <a:cubicBezTo>
                    <a:pt x="2" y="19"/>
                    <a:pt x="2" y="16"/>
                    <a:pt x="3" y="14"/>
                  </a:cubicBezTo>
                  <a:cubicBezTo>
                    <a:pt x="5" y="11"/>
                    <a:pt x="4" y="5"/>
                    <a:pt x="9" y="5"/>
                  </a:cubicBezTo>
                  <a:cubicBezTo>
                    <a:pt x="10" y="5"/>
                    <a:pt x="9" y="2"/>
                    <a:pt x="11" y="2"/>
                  </a:cubicBezTo>
                  <a:cubicBezTo>
                    <a:pt x="14" y="3"/>
                    <a:pt x="16" y="4"/>
                    <a:pt x="18" y="4"/>
                  </a:cubicBezTo>
                  <a:cubicBezTo>
                    <a:pt x="20" y="4"/>
                    <a:pt x="23" y="5"/>
                    <a:pt x="25" y="4"/>
                  </a:cubicBezTo>
                  <a:cubicBezTo>
                    <a:pt x="26" y="4"/>
                    <a:pt x="32" y="0"/>
                    <a:pt x="32" y="1"/>
                  </a:cubicBezTo>
                  <a:cubicBezTo>
                    <a:pt x="32" y="2"/>
                    <a:pt x="29" y="5"/>
                    <a:pt x="29" y="6"/>
                  </a:cubicBezTo>
                  <a:cubicBezTo>
                    <a:pt x="27" y="7"/>
                    <a:pt x="25" y="7"/>
                    <a:pt x="23" y="7"/>
                  </a:cubicBezTo>
                  <a:cubicBezTo>
                    <a:pt x="18" y="6"/>
                    <a:pt x="14" y="7"/>
                    <a:pt x="10" y="7"/>
                  </a:cubicBezTo>
                  <a:cubicBezTo>
                    <a:pt x="7" y="6"/>
                    <a:pt x="6" y="7"/>
                    <a:pt x="6" y="10"/>
                  </a:cubicBezTo>
                  <a:cubicBezTo>
                    <a:pt x="6" y="13"/>
                    <a:pt x="9" y="13"/>
                    <a:pt x="10" y="15"/>
                  </a:cubicBezTo>
                  <a:cubicBezTo>
                    <a:pt x="11" y="17"/>
                    <a:pt x="12" y="15"/>
                    <a:pt x="13" y="14"/>
                  </a:cubicBezTo>
                  <a:cubicBezTo>
                    <a:pt x="13" y="13"/>
                    <a:pt x="20" y="12"/>
                    <a:pt x="20" y="13"/>
                  </a:cubicBezTo>
                  <a:cubicBezTo>
                    <a:pt x="21" y="13"/>
                    <a:pt x="18" y="16"/>
                    <a:pt x="17" y="16"/>
                  </a:cubicBezTo>
                  <a:cubicBezTo>
                    <a:pt x="15" y="18"/>
                    <a:pt x="15" y="18"/>
                    <a:pt x="13" y="17"/>
                  </a:cubicBezTo>
                  <a:cubicBezTo>
                    <a:pt x="13" y="17"/>
                    <a:pt x="14" y="20"/>
                    <a:pt x="14" y="20"/>
                  </a:cubicBezTo>
                  <a:cubicBezTo>
                    <a:pt x="15" y="21"/>
                    <a:pt x="18" y="23"/>
                    <a:pt x="18" y="25"/>
                  </a:cubicBezTo>
                  <a:cubicBezTo>
                    <a:pt x="18" y="26"/>
                    <a:pt x="18" y="27"/>
                    <a:pt x="19" y="28"/>
                  </a:cubicBezTo>
                  <a:cubicBezTo>
                    <a:pt x="19" y="28"/>
                    <a:pt x="21" y="30"/>
                    <a:pt x="22" y="30"/>
                  </a:cubicBezTo>
                  <a:cubicBezTo>
                    <a:pt x="20" y="31"/>
                    <a:pt x="15" y="33"/>
                    <a:pt x="13" y="32"/>
                  </a:cubicBezTo>
                  <a:cubicBezTo>
                    <a:pt x="13" y="31"/>
                    <a:pt x="14" y="33"/>
                    <a:pt x="13" y="3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0" name="Freeform 468"/>
            <p:cNvSpPr/>
            <p:nvPr/>
          </p:nvSpPr>
          <p:spPr bwMode="auto">
            <a:xfrm>
              <a:off x="17540962" y="8950247"/>
              <a:ext cx="73248" cy="140163"/>
            </a:xfrm>
            <a:custGeom>
              <a:avLst/>
              <a:gdLst>
                <a:gd name="T0" fmla="*/ 3 w 8"/>
                <a:gd name="T1" fmla="*/ 2 h 15"/>
                <a:gd name="T2" fmla="*/ 3 w 8"/>
                <a:gd name="T3" fmla="*/ 0 h 15"/>
                <a:gd name="T4" fmla="*/ 0 w 8"/>
                <a:gd name="T5" fmla="*/ 4 h 15"/>
                <a:gd name="T6" fmla="*/ 1 w 8"/>
                <a:gd name="T7" fmla="*/ 8 h 15"/>
                <a:gd name="T8" fmla="*/ 2 w 8"/>
                <a:gd name="T9" fmla="*/ 12 h 15"/>
                <a:gd name="T10" fmla="*/ 5 w 8"/>
                <a:gd name="T11" fmla="*/ 15 h 15"/>
                <a:gd name="T12" fmla="*/ 4 w 8"/>
                <a:gd name="T13" fmla="*/ 13 h 15"/>
                <a:gd name="T14" fmla="*/ 3 w 8"/>
                <a:gd name="T15" fmla="*/ 9 h 15"/>
                <a:gd name="T16" fmla="*/ 7 w 8"/>
                <a:gd name="T17" fmla="*/ 9 h 15"/>
                <a:gd name="T18" fmla="*/ 5 w 8"/>
                <a:gd name="T19" fmla="*/ 7 h 15"/>
                <a:gd name="T20" fmla="*/ 6 w 8"/>
                <a:gd name="T21" fmla="*/ 5 h 15"/>
                <a:gd name="T22" fmla="*/ 2 w 8"/>
                <a:gd name="T23" fmla="*/ 6 h 15"/>
                <a:gd name="T24" fmla="*/ 3 w 8"/>
                <a:gd name="T25" fmla="*/ 2 h 15"/>
                <a:gd name="T26" fmla="*/ 3 w 8"/>
                <a:gd name="T27" fmla="*/ 2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8" h="15">
                  <a:moveTo>
                    <a:pt x="3" y="2"/>
                  </a:moveTo>
                  <a:cubicBezTo>
                    <a:pt x="3" y="1"/>
                    <a:pt x="3" y="1"/>
                    <a:pt x="3" y="0"/>
                  </a:cubicBezTo>
                  <a:cubicBezTo>
                    <a:pt x="2" y="0"/>
                    <a:pt x="0" y="3"/>
                    <a:pt x="0" y="4"/>
                  </a:cubicBezTo>
                  <a:cubicBezTo>
                    <a:pt x="0" y="5"/>
                    <a:pt x="1" y="6"/>
                    <a:pt x="1" y="8"/>
                  </a:cubicBezTo>
                  <a:cubicBezTo>
                    <a:pt x="1" y="9"/>
                    <a:pt x="1" y="11"/>
                    <a:pt x="2" y="12"/>
                  </a:cubicBezTo>
                  <a:cubicBezTo>
                    <a:pt x="2" y="12"/>
                    <a:pt x="5" y="15"/>
                    <a:pt x="5" y="15"/>
                  </a:cubicBezTo>
                  <a:cubicBezTo>
                    <a:pt x="5" y="15"/>
                    <a:pt x="4" y="13"/>
                    <a:pt x="4" y="13"/>
                  </a:cubicBezTo>
                  <a:cubicBezTo>
                    <a:pt x="3" y="12"/>
                    <a:pt x="3" y="10"/>
                    <a:pt x="3" y="9"/>
                  </a:cubicBezTo>
                  <a:cubicBezTo>
                    <a:pt x="3" y="8"/>
                    <a:pt x="7" y="9"/>
                    <a:pt x="7" y="9"/>
                  </a:cubicBezTo>
                  <a:cubicBezTo>
                    <a:pt x="8" y="9"/>
                    <a:pt x="6" y="8"/>
                    <a:pt x="5" y="7"/>
                  </a:cubicBezTo>
                  <a:cubicBezTo>
                    <a:pt x="5" y="7"/>
                    <a:pt x="6" y="6"/>
                    <a:pt x="6" y="5"/>
                  </a:cubicBezTo>
                  <a:cubicBezTo>
                    <a:pt x="7" y="1"/>
                    <a:pt x="3" y="6"/>
                    <a:pt x="2" y="6"/>
                  </a:cubicBezTo>
                  <a:cubicBezTo>
                    <a:pt x="2" y="6"/>
                    <a:pt x="4" y="3"/>
                    <a:pt x="3" y="2"/>
                  </a:cubicBezTo>
                  <a:cubicBezTo>
                    <a:pt x="3" y="1"/>
                    <a:pt x="4" y="3"/>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1" name="Freeform 469"/>
            <p:cNvSpPr/>
            <p:nvPr/>
          </p:nvSpPr>
          <p:spPr bwMode="auto">
            <a:xfrm>
              <a:off x="17579182" y="8931136"/>
              <a:ext cx="25477" cy="19114"/>
            </a:xfrm>
            <a:custGeom>
              <a:avLst/>
              <a:gdLst>
                <a:gd name="T0" fmla="*/ 1 w 3"/>
                <a:gd name="T1" fmla="*/ 2 h 2"/>
                <a:gd name="T2" fmla="*/ 2 w 3"/>
                <a:gd name="T3" fmla="*/ 0 h 2"/>
                <a:gd name="T4" fmla="*/ 1 w 3"/>
                <a:gd name="T5" fmla="*/ 2 h 2"/>
              </a:gdLst>
              <a:ahLst/>
              <a:cxnLst>
                <a:cxn ang="0">
                  <a:pos x="T0" y="T1"/>
                </a:cxn>
                <a:cxn ang="0">
                  <a:pos x="T2" y="T3"/>
                </a:cxn>
                <a:cxn ang="0">
                  <a:pos x="T4" y="T5"/>
                </a:cxn>
              </a:cxnLst>
              <a:rect l="0" t="0" r="r" b="b"/>
              <a:pathLst>
                <a:path w="3" h="2">
                  <a:moveTo>
                    <a:pt x="1" y="2"/>
                  </a:moveTo>
                  <a:cubicBezTo>
                    <a:pt x="0" y="2"/>
                    <a:pt x="1" y="0"/>
                    <a:pt x="2" y="0"/>
                  </a:cubicBezTo>
                  <a:cubicBezTo>
                    <a:pt x="3" y="0"/>
                    <a:pt x="2" y="2"/>
                    <a:pt x="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2" name="Freeform 470"/>
            <p:cNvSpPr/>
            <p:nvPr/>
          </p:nvSpPr>
          <p:spPr bwMode="auto">
            <a:xfrm>
              <a:off x="17681092" y="9052186"/>
              <a:ext cx="44586" cy="19114"/>
            </a:xfrm>
            <a:custGeom>
              <a:avLst/>
              <a:gdLst>
                <a:gd name="T0" fmla="*/ 5 w 5"/>
                <a:gd name="T1" fmla="*/ 1 h 2"/>
                <a:gd name="T2" fmla="*/ 0 w 5"/>
                <a:gd name="T3" fmla="*/ 1 h 2"/>
                <a:gd name="T4" fmla="*/ 5 w 5"/>
                <a:gd name="T5" fmla="*/ 1 h 2"/>
              </a:gdLst>
              <a:ahLst/>
              <a:cxnLst>
                <a:cxn ang="0">
                  <a:pos x="T0" y="T1"/>
                </a:cxn>
                <a:cxn ang="0">
                  <a:pos x="T2" y="T3"/>
                </a:cxn>
                <a:cxn ang="0">
                  <a:pos x="T4" y="T5"/>
                </a:cxn>
              </a:cxnLst>
              <a:rect l="0" t="0" r="r" b="b"/>
              <a:pathLst>
                <a:path w="5" h="2">
                  <a:moveTo>
                    <a:pt x="5" y="1"/>
                  </a:moveTo>
                  <a:cubicBezTo>
                    <a:pt x="5" y="0"/>
                    <a:pt x="0" y="0"/>
                    <a:pt x="0" y="1"/>
                  </a:cubicBezTo>
                  <a:cubicBezTo>
                    <a:pt x="0" y="1"/>
                    <a:pt x="5" y="2"/>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3" name="Freeform 471"/>
            <p:cNvSpPr/>
            <p:nvPr/>
          </p:nvSpPr>
          <p:spPr bwMode="auto">
            <a:xfrm>
              <a:off x="17690647" y="9061741"/>
              <a:ext cx="175160" cy="105124"/>
            </a:xfrm>
            <a:custGeom>
              <a:avLst/>
              <a:gdLst>
                <a:gd name="T0" fmla="*/ 10 w 19"/>
                <a:gd name="T1" fmla="*/ 1 h 11"/>
                <a:gd name="T2" fmla="*/ 4 w 19"/>
                <a:gd name="T3" fmla="*/ 3 h 11"/>
                <a:gd name="T4" fmla="*/ 3 w 19"/>
                <a:gd name="T5" fmla="*/ 4 h 11"/>
                <a:gd name="T6" fmla="*/ 1 w 19"/>
                <a:gd name="T7" fmla="*/ 3 h 11"/>
                <a:gd name="T8" fmla="*/ 3 w 19"/>
                <a:gd name="T9" fmla="*/ 6 h 11"/>
                <a:gd name="T10" fmla="*/ 6 w 19"/>
                <a:gd name="T11" fmla="*/ 7 h 11"/>
                <a:gd name="T12" fmla="*/ 9 w 19"/>
                <a:gd name="T13" fmla="*/ 10 h 11"/>
                <a:gd name="T14" fmla="*/ 14 w 19"/>
                <a:gd name="T15" fmla="*/ 10 h 11"/>
                <a:gd name="T16" fmla="*/ 18 w 19"/>
                <a:gd name="T17" fmla="*/ 5 h 11"/>
                <a:gd name="T18" fmla="*/ 15 w 19"/>
                <a:gd name="T19" fmla="*/ 2 h 11"/>
                <a:gd name="T20" fmla="*/ 10 w 19"/>
                <a:gd name="T21" fmla="*/ 1 h 11"/>
                <a:gd name="T22" fmla="*/ 10 w 19"/>
                <a:gd name="T23" fmla="*/ 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 h="11">
                  <a:moveTo>
                    <a:pt x="10" y="1"/>
                  </a:moveTo>
                  <a:cubicBezTo>
                    <a:pt x="9" y="0"/>
                    <a:pt x="5" y="2"/>
                    <a:pt x="4" y="3"/>
                  </a:cubicBezTo>
                  <a:cubicBezTo>
                    <a:pt x="3" y="3"/>
                    <a:pt x="4" y="3"/>
                    <a:pt x="3" y="4"/>
                  </a:cubicBezTo>
                  <a:cubicBezTo>
                    <a:pt x="3" y="5"/>
                    <a:pt x="2" y="3"/>
                    <a:pt x="1" y="3"/>
                  </a:cubicBezTo>
                  <a:cubicBezTo>
                    <a:pt x="0" y="3"/>
                    <a:pt x="2" y="6"/>
                    <a:pt x="3" y="6"/>
                  </a:cubicBezTo>
                  <a:cubicBezTo>
                    <a:pt x="3" y="7"/>
                    <a:pt x="5" y="7"/>
                    <a:pt x="6" y="7"/>
                  </a:cubicBezTo>
                  <a:cubicBezTo>
                    <a:pt x="8" y="7"/>
                    <a:pt x="8" y="9"/>
                    <a:pt x="9" y="10"/>
                  </a:cubicBezTo>
                  <a:cubicBezTo>
                    <a:pt x="10" y="11"/>
                    <a:pt x="13" y="10"/>
                    <a:pt x="14" y="10"/>
                  </a:cubicBezTo>
                  <a:cubicBezTo>
                    <a:pt x="18" y="10"/>
                    <a:pt x="19" y="8"/>
                    <a:pt x="18" y="5"/>
                  </a:cubicBezTo>
                  <a:cubicBezTo>
                    <a:pt x="18" y="3"/>
                    <a:pt x="17" y="2"/>
                    <a:pt x="15" y="2"/>
                  </a:cubicBezTo>
                  <a:cubicBezTo>
                    <a:pt x="14" y="2"/>
                    <a:pt x="12" y="1"/>
                    <a:pt x="10" y="1"/>
                  </a:cubicBezTo>
                  <a:cubicBezTo>
                    <a:pt x="10" y="1"/>
                    <a:pt x="11" y="1"/>
                    <a:pt x="10"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4" name="Freeform 472"/>
            <p:cNvSpPr/>
            <p:nvPr/>
          </p:nvSpPr>
          <p:spPr bwMode="auto">
            <a:xfrm>
              <a:off x="18521857" y="9240134"/>
              <a:ext cx="194268" cy="111494"/>
            </a:xfrm>
            <a:custGeom>
              <a:avLst/>
              <a:gdLst>
                <a:gd name="T0" fmla="*/ 0 w 21"/>
                <a:gd name="T1" fmla="*/ 8 h 12"/>
                <a:gd name="T2" fmla="*/ 6 w 21"/>
                <a:gd name="T3" fmla="*/ 8 h 12"/>
                <a:gd name="T4" fmla="*/ 9 w 21"/>
                <a:gd name="T5" fmla="*/ 7 h 12"/>
                <a:gd name="T6" fmla="*/ 13 w 21"/>
                <a:gd name="T7" fmla="*/ 7 h 12"/>
                <a:gd name="T8" fmla="*/ 14 w 21"/>
                <a:gd name="T9" fmla="*/ 5 h 12"/>
                <a:gd name="T10" fmla="*/ 17 w 21"/>
                <a:gd name="T11" fmla="*/ 3 h 12"/>
                <a:gd name="T12" fmla="*/ 20 w 21"/>
                <a:gd name="T13" fmla="*/ 4 h 12"/>
                <a:gd name="T14" fmla="*/ 18 w 21"/>
                <a:gd name="T15" fmla="*/ 7 h 12"/>
                <a:gd name="T16" fmla="*/ 11 w 21"/>
                <a:gd name="T17" fmla="*/ 11 h 12"/>
                <a:gd name="T18" fmla="*/ 0 w 21"/>
                <a:gd name="T19" fmla="*/ 8 h 12"/>
                <a:gd name="T20" fmla="*/ 0 w 21"/>
                <a:gd name="T21"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2">
                  <a:moveTo>
                    <a:pt x="0" y="8"/>
                  </a:moveTo>
                  <a:cubicBezTo>
                    <a:pt x="1" y="7"/>
                    <a:pt x="5" y="8"/>
                    <a:pt x="6" y="8"/>
                  </a:cubicBezTo>
                  <a:cubicBezTo>
                    <a:pt x="7" y="8"/>
                    <a:pt x="8" y="6"/>
                    <a:pt x="9" y="7"/>
                  </a:cubicBezTo>
                  <a:cubicBezTo>
                    <a:pt x="10" y="8"/>
                    <a:pt x="12" y="8"/>
                    <a:pt x="13" y="7"/>
                  </a:cubicBezTo>
                  <a:cubicBezTo>
                    <a:pt x="13" y="6"/>
                    <a:pt x="14" y="5"/>
                    <a:pt x="14" y="5"/>
                  </a:cubicBezTo>
                  <a:cubicBezTo>
                    <a:pt x="15" y="5"/>
                    <a:pt x="17" y="5"/>
                    <a:pt x="17" y="3"/>
                  </a:cubicBezTo>
                  <a:cubicBezTo>
                    <a:pt x="17" y="0"/>
                    <a:pt x="21" y="2"/>
                    <a:pt x="20" y="4"/>
                  </a:cubicBezTo>
                  <a:cubicBezTo>
                    <a:pt x="19" y="5"/>
                    <a:pt x="18" y="7"/>
                    <a:pt x="18" y="7"/>
                  </a:cubicBezTo>
                  <a:cubicBezTo>
                    <a:pt x="15" y="8"/>
                    <a:pt x="14" y="10"/>
                    <a:pt x="11" y="11"/>
                  </a:cubicBezTo>
                  <a:cubicBezTo>
                    <a:pt x="9" y="12"/>
                    <a:pt x="0" y="11"/>
                    <a:pt x="0" y="8"/>
                  </a:cubicBezTo>
                  <a:cubicBezTo>
                    <a:pt x="0" y="7"/>
                    <a:pt x="0" y="10"/>
                    <a:pt x="0"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5" name="Freeform 473"/>
            <p:cNvSpPr/>
            <p:nvPr/>
          </p:nvSpPr>
          <p:spPr bwMode="auto">
            <a:xfrm>
              <a:off x="18802113" y="9297472"/>
              <a:ext cx="82803" cy="101936"/>
            </a:xfrm>
            <a:custGeom>
              <a:avLst/>
              <a:gdLst>
                <a:gd name="T0" fmla="*/ 1 w 9"/>
                <a:gd name="T1" fmla="*/ 0 h 11"/>
                <a:gd name="T2" fmla="*/ 8 w 9"/>
                <a:gd name="T3" fmla="*/ 8 h 11"/>
                <a:gd name="T4" fmla="*/ 5 w 9"/>
                <a:gd name="T5" fmla="*/ 4 h 11"/>
                <a:gd name="T6" fmla="*/ 1 w 9"/>
                <a:gd name="T7" fmla="*/ 0 h 11"/>
                <a:gd name="T8" fmla="*/ 1 w 9"/>
                <a:gd name="T9" fmla="*/ 0 h 11"/>
              </a:gdLst>
              <a:ahLst/>
              <a:cxnLst>
                <a:cxn ang="0">
                  <a:pos x="T0" y="T1"/>
                </a:cxn>
                <a:cxn ang="0">
                  <a:pos x="T2" y="T3"/>
                </a:cxn>
                <a:cxn ang="0">
                  <a:pos x="T4" y="T5"/>
                </a:cxn>
                <a:cxn ang="0">
                  <a:pos x="T6" y="T7"/>
                </a:cxn>
                <a:cxn ang="0">
                  <a:pos x="T8" y="T9"/>
                </a:cxn>
              </a:cxnLst>
              <a:rect l="0" t="0" r="r" b="b"/>
              <a:pathLst>
                <a:path w="9" h="11">
                  <a:moveTo>
                    <a:pt x="1" y="0"/>
                  </a:moveTo>
                  <a:cubicBezTo>
                    <a:pt x="0" y="1"/>
                    <a:pt x="5" y="11"/>
                    <a:pt x="8" y="8"/>
                  </a:cubicBezTo>
                  <a:cubicBezTo>
                    <a:pt x="9" y="6"/>
                    <a:pt x="6" y="4"/>
                    <a:pt x="5" y="4"/>
                  </a:cubicBezTo>
                  <a:cubicBezTo>
                    <a:pt x="4" y="3"/>
                    <a:pt x="1" y="0"/>
                    <a:pt x="1" y="0"/>
                  </a:cubicBezTo>
                  <a:cubicBezTo>
                    <a:pt x="0" y="1"/>
                    <a:pt x="2"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6" name="Freeform 474"/>
            <p:cNvSpPr/>
            <p:nvPr/>
          </p:nvSpPr>
          <p:spPr bwMode="auto">
            <a:xfrm>
              <a:off x="19044149" y="9485423"/>
              <a:ext cx="54139" cy="54153"/>
            </a:xfrm>
            <a:custGeom>
              <a:avLst/>
              <a:gdLst>
                <a:gd name="T0" fmla="*/ 6 w 6"/>
                <a:gd name="T1" fmla="*/ 4 h 6"/>
                <a:gd name="T2" fmla="*/ 1 w 6"/>
                <a:gd name="T3" fmla="*/ 2 h 6"/>
                <a:gd name="T4" fmla="*/ 6 w 6"/>
                <a:gd name="T5" fmla="*/ 4 h 6"/>
                <a:gd name="T6" fmla="*/ 6 w 6"/>
                <a:gd name="T7" fmla="*/ 4 h 6"/>
              </a:gdLst>
              <a:ahLst/>
              <a:cxnLst>
                <a:cxn ang="0">
                  <a:pos x="T0" y="T1"/>
                </a:cxn>
                <a:cxn ang="0">
                  <a:pos x="T2" y="T3"/>
                </a:cxn>
                <a:cxn ang="0">
                  <a:pos x="T4" y="T5"/>
                </a:cxn>
                <a:cxn ang="0">
                  <a:pos x="T6" y="T7"/>
                </a:cxn>
              </a:cxnLst>
              <a:rect l="0" t="0" r="r" b="b"/>
              <a:pathLst>
                <a:path w="6" h="6">
                  <a:moveTo>
                    <a:pt x="6" y="4"/>
                  </a:moveTo>
                  <a:cubicBezTo>
                    <a:pt x="6" y="2"/>
                    <a:pt x="0" y="0"/>
                    <a:pt x="1" y="2"/>
                  </a:cubicBezTo>
                  <a:cubicBezTo>
                    <a:pt x="1" y="3"/>
                    <a:pt x="6" y="5"/>
                    <a:pt x="6" y="4"/>
                  </a:cubicBezTo>
                  <a:cubicBezTo>
                    <a:pt x="6" y="3"/>
                    <a:pt x="6" y="6"/>
                    <a:pt x="6"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7" name="Freeform 475"/>
            <p:cNvSpPr/>
            <p:nvPr/>
          </p:nvSpPr>
          <p:spPr bwMode="auto">
            <a:xfrm>
              <a:off x="18986825" y="9399411"/>
              <a:ext cx="85988" cy="57338"/>
            </a:xfrm>
            <a:custGeom>
              <a:avLst/>
              <a:gdLst>
                <a:gd name="T0" fmla="*/ 8 w 9"/>
                <a:gd name="T1" fmla="*/ 6 h 6"/>
                <a:gd name="T2" fmla="*/ 0 w 9"/>
                <a:gd name="T3" fmla="*/ 1 h 6"/>
                <a:gd name="T4" fmla="*/ 3 w 9"/>
                <a:gd name="T5" fmla="*/ 4 h 6"/>
                <a:gd name="T6" fmla="*/ 8 w 9"/>
                <a:gd name="T7" fmla="*/ 6 h 6"/>
                <a:gd name="T8" fmla="*/ 8 w 9"/>
                <a:gd name="T9" fmla="*/ 6 h 6"/>
              </a:gdLst>
              <a:ahLst/>
              <a:cxnLst>
                <a:cxn ang="0">
                  <a:pos x="T0" y="T1"/>
                </a:cxn>
                <a:cxn ang="0">
                  <a:pos x="T2" y="T3"/>
                </a:cxn>
                <a:cxn ang="0">
                  <a:pos x="T4" y="T5"/>
                </a:cxn>
                <a:cxn ang="0">
                  <a:pos x="T6" y="T7"/>
                </a:cxn>
                <a:cxn ang="0">
                  <a:pos x="T8" y="T9"/>
                </a:cxn>
              </a:cxnLst>
              <a:rect l="0" t="0" r="r" b="b"/>
              <a:pathLst>
                <a:path w="9" h="6">
                  <a:moveTo>
                    <a:pt x="8" y="6"/>
                  </a:moveTo>
                  <a:cubicBezTo>
                    <a:pt x="6" y="5"/>
                    <a:pt x="3" y="0"/>
                    <a:pt x="0" y="1"/>
                  </a:cubicBezTo>
                  <a:cubicBezTo>
                    <a:pt x="0" y="2"/>
                    <a:pt x="3" y="3"/>
                    <a:pt x="3" y="4"/>
                  </a:cubicBezTo>
                  <a:cubicBezTo>
                    <a:pt x="5" y="4"/>
                    <a:pt x="6" y="5"/>
                    <a:pt x="8" y="6"/>
                  </a:cubicBezTo>
                  <a:cubicBezTo>
                    <a:pt x="9" y="6"/>
                    <a:pt x="6" y="5"/>
                    <a:pt x="8"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8" name="Freeform 476"/>
            <p:cNvSpPr/>
            <p:nvPr/>
          </p:nvSpPr>
          <p:spPr bwMode="auto">
            <a:xfrm>
              <a:off x="18904022" y="9361183"/>
              <a:ext cx="38217" cy="47785"/>
            </a:xfrm>
            <a:custGeom>
              <a:avLst/>
              <a:gdLst>
                <a:gd name="T0" fmla="*/ 4 w 4"/>
                <a:gd name="T1" fmla="*/ 4 h 5"/>
                <a:gd name="T2" fmla="*/ 0 w 4"/>
                <a:gd name="T3" fmla="*/ 0 h 5"/>
                <a:gd name="T4" fmla="*/ 4 w 4"/>
                <a:gd name="T5" fmla="*/ 4 h 5"/>
              </a:gdLst>
              <a:ahLst/>
              <a:cxnLst>
                <a:cxn ang="0">
                  <a:pos x="T0" y="T1"/>
                </a:cxn>
                <a:cxn ang="0">
                  <a:pos x="T2" y="T3"/>
                </a:cxn>
                <a:cxn ang="0">
                  <a:pos x="T4" y="T5"/>
                </a:cxn>
              </a:cxnLst>
              <a:rect l="0" t="0" r="r" b="b"/>
              <a:pathLst>
                <a:path w="4" h="5">
                  <a:moveTo>
                    <a:pt x="4" y="4"/>
                  </a:moveTo>
                  <a:cubicBezTo>
                    <a:pt x="4" y="2"/>
                    <a:pt x="0" y="0"/>
                    <a:pt x="0" y="0"/>
                  </a:cubicBezTo>
                  <a:cubicBezTo>
                    <a:pt x="0" y="1"/>
                    <a:pt x="4" y="5"/>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89" name="Freeform 477"/>
            <p:cNvSpPr/>
            <p:nvPr/>
          </p:nvSpPr>
          <p:spPr bwMode="auto">
            <a:xfrm>
              <a:off x="19247970" y="10017406"/>
              <a:ext cx="149680" cy="111494"/>
            </a:xfrm>
            <a:custGeom>
              <a:avLst/>
              <a:gdLst>
                <a:gd name="T0" fmla="*/ 15 w 16"/>
                <a:gd name="T1" fmla="*/ 11 h 12"/>
                <a:gd name="T2" fmla="*/ 2 w 16"/>
                <a:gd name="T3" fmla="*/ 0 h 12"/>
                <a:gd name="T4" fmla="*/ 15 w 16"/>
                <a:gd name="T5" fmla="*/ 11 h 12"/>
              </a:gdLst>
              <a:ahLst/>
              <a:cxnLst>
                <a:cxn ang="0">
                  <a:pos x="T0" y="T1"/>
                </a:cxn>
                <a:cxn ang="0">
                  <a:pos x="T2" y="T3"/>
                </a:cxn>
                <a:cxn ang="0">
                  <a:pos x="T4" y="T5"/>
                </a:cxn>
              </a:cxnLst>
              <a:rect l="0" t="0" r="r" b="b"/>
              <a:pathLst>
                <a:path w="16" h="12">
                  <a:moveTo>
                    <a:pt x="15" y="11"/>
                  </a:moveTo>
                  <a:cubicBezTo>
                    <a:pt x="16" y="12"/>
                    <a:pt x="3" y="0"/>
                    <a:pt x="2" y="0"/>
                  </a:cubicBezTo>
                  <a:cubicBezTo>
                    <a:pt x="0" y="0"/>
                    <a:pt x="7" y="9"/>
                    <a:pt x="15" y="1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0" name="Freeform 478"/>
            <p:cNvSpPr/>
            <p:nvPr/>
          </p:nvSpPr>
          <p:spPr bwMode="auto">
            <a:xfrm>
              <a:off x="19649244" y="10727782"/>
              <a:ext cx="105096" cy="130608"/>
            </a:xfrm>
            <a:custGeom>
              <a:avLst/>
              <a:gdLst>
                <a:gd name="T0" fmla="*/ 11 w 11"/>
                <a:gd name="T1" fmla="*/ 14 h 14"/>
                <a:gd name="T2" fmla="*/ 9 w 11"/>
                <a:gd name="T3" fmla="*/ 10 h 14"/>
                <a:gd name="T4" fmla="*/ 9 w 11"/>
                <a:gd name="T5" fmla="*/ 7 h 14"/>
                <a:gd name="T6" fmla="*/ 0 w 11"/>
                <a:gd name="T7" fmla="*/ 0 h 14"/>
                <a:gd name="T8" fmla="*/ 3 w 11"/>
                <a:gd name="T9" fmla="*/ 4 h 14"/>
                <a:gd name="T10" fmla="*/ 5 w 11"/>
                <a:gd name="T11" fmla="*/ 8 h 14"/>
                <a:gd name="T12" fmla="*/ 8 w 11"/>
                <a:gd name="T13" fmla="*/ 11 h 14"/>
                <a:gd name="T14" fmla="*/ 11 w 11"/>
                <a:gd name="T15" fmla="*/ 14 h 14"/>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 h="14">
                  <a:moveTo>
                    <a:pt x="11" y="14"/>
                  </a:moveTo>
                  <a:cubicBezTo>
                    <a:pt x="10" y="12"/>
                    <a:pt x="11" y="11"/>
                    <a:pt x="9" y="10"/>
                  </a:cubicBezTo>
                  <a:cubicBezTo>
                    <a:pt x="8" y="8"/>
                    <a:pt x="9" y="8"/>
                    <a:pt x="9" y="7"/>
                  </a:cubicBezTo>
                  <a:cubicBezTo>
                    <a:pt x="8" y="5"/>
                    <a:pt x="0" y="1"/>
                    <a:pt x="0" y="0"/>
                  </a:cubicBezTo>
                  <a:cubicBezTo>
                    <a:pt x="0" y="1"/>
                    <a:pt x="3" y="3"/>
                    <a:pt x="3" y="4"/>
                  </a:cubicBezTo>
                  <a:cubicBezTo>
                    <a:pt x="4" y="6"/>
                    <a:pt x="4" y="7"/>
                    <a:pt x="5" y="8"/>
                  </a:cubicBezTo>
                  <a:cubicBezTo>
                    <a:pt x="6" y="9"/>
                    <a:pt x="9" y="10"/>
                    <a:pt x="8" y="11"/>
                  </a:cubicBezTo>
                  <a:cubicBezTo>
                    <a:pt x="8" y="13"/>
                    <a:pt x="9" y="13"/>
                    <a:pt x="11"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1" name="Freeform 479"/>
            <p:cNvSpPr/>
            <p:nvPr/>
          </p:nvSpPr>
          <p:spPr bwMode="auto">
            <a:xfrm>
              <a:off x="19677908" y="10848834"/>
              <a:ext cx="242036" cy="283514"/>
            </a:xfrm>
            <a:custGeom>
              <a:avLst/>
              <a:gdLst>
                <a:gd name="T0" fmla="*/ 8 w 26"/>
                <a:gd name="T1" fmla="*/ 2 h 30"/>
                <a:gd name="T2" fmla="*/ 7 w 26"/>
                <a:gd name="T3" fmla="*/ 11 h 30"/>
                <a:gd name="T4" fmla="*/ 5 w 26"/>
                <a:gd name="T5" fmla="*/ 18 h 30"/>
                <a:gd name="T6" fmla="*/ 9 w 26"/>
                <a:gd name="T7" fmla="*/ 25 h 30"/>
                <a:gd name="T8" fmla="*/ 14 w 26"/>
                <a:gd name="T9" fmla="*/ 26 h 30"/>
                <a:gd name="T10" fmla="*/ 17 w 26"/>
                <a:gd name="T11" fmla="*/ 22 h 30"/>
                <a:gd name="T12" fmla="*/ 18 w 26"/>
                <a:gd name="T13" fmla="*/ 16 h 30"/>
                <a:gd name="T14" fmla="*/ 22 w 26"/>
                <a:gd name="T15" fmla="*/ 14 h 30"/>
                <a:gd name="T16" fmla="*/ 26 w 26"/>
                <a:gd name="T17" fmla="*/ 10 h 30"/>
                <a:gd name="T18" fmla="*/ 25 w 26"/>
                <a:gd name="T19" fmla="*/ 6 h 30"/>
                <a:gd name="T20" fmla="*/ 20 w 26"/>
                <a:gd name="T21" fmla="*/ 8 h 30"/>
                <a:gd name="T22" fmla="*/ 14 w 26"/>
                <a:gd name="T23" fmla="*/ 5 h 30"/>
                <a:gd name="T24" fmla="*/ 11 w 26"/>
                <a:gd name="T25" fmla="*/ 0 h 30"/>
                <a:gd name="T26" fmla="*/ 11 w 26"/>
                <a:gd name="T27" fmla="*/ 3 h 30"/>
                <a:gd name="T28" fmla="*/ 8 w 26"/>
                <a:gd name="T29" fmla="*/ 2 h 30"/>
                <a:gd name="T30" fmla="*/ 8 w 26"/>
                <a:gd name="T31" fmla="*/ 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30">
                  <a:moveTo>
                    <a:pt x="8" y="2"/>
                  </a:moveTo>
                  <a:cubicBezTo>
                    <a:pt x="7" y="2"/>
                    <a:pt x="7" y="9"/>
                    <a:pt x="7" y="11"/>
                  </a:cubicBezTo>
                  <a:cubicBezTo>
                    <a:pt x="6" y="13"/>
                    <a:pt x="0" y="16"/>
                    <a:pt x="5" y="18"/>
                  </a:cubicBezTo>
                  <a:cubicBezTo>
                    <a:pt x="8" y="19"/>
                    <a:pt x="11" y="21"/>
                    <a:pt x="9" y="25"/>
                  </a:cubicBezTo>
                  <a:cubicBezTo>
                    <a:pt x="6" y="30"/>
                    <a:pt x="11" y="29"/>
                    <a:pt x="14" y="26"/>
                  </a:cubicBezTo>
                  <a:cubicBezTo>
                    <a:pt x="15" y="25"/>
                    <a:pt x="16" y="23"/>
                    <a:pt x="17" y="22"/>
                  </a:cubicBezTo>
                  <a:cubicBezTo>
                    <a:pt x="19" y="19"/>
                    <a:pt x="18" y="19"/>
                    <a:pt x="18" y="16"/>
                  </a:cubicBezTo>
                  <a:cubicBezTo>
                    <a:pt x="19" y="14"/>
                    <a:pt x="21" y="14"/>
                    <a:pt x="22" y="14"/>
                  </a:cubicBezTo>
                  <a:cubicBezTo>
                    <a:pt x="23" y="15"/>
                    <a:pt x="25" y="11"/>
                    <a:pt x="26" y="10"/>
                  </a:cubicBezTo>
                  <a:cubicBezTo>
                    <a:pt x="26" y="9"/>
                    <a:pt x="26" y="6"/>
                    <a:pt x="25" y="6"/>
                  </a:cubicBezTo>
                  <a:cubicBezTo>
                    <a:pt x="23" y="6"/>
                    <a:pt x="21" y="8"/>
                    <a:pt x="20" y="8"/>
                  </a:cubicBezTo>
                  <a:cubicBezTo>
                    <a:pt x="18" y="8"/>
                    <a:pt x="15" y="7"/>
                    <a:pt x="14" y="5"/>
                  </a:cubicBezTo>
                  <a:cubicBezTo>
                    <a:pt x="13" y="4"/>
                    <a:pt x="13" y="0"/>
                    <a:pt x="11" y="0"/>
                  </a:cubicBezTo>
                  <a:cubicBezTo>
                    <a:pt x="11" y="0"/>
                    <a:pt x="11" y="3"/>
                    <a:pt x="11" y="3"/>
                  </a:cubicBezTo>
                  <a:cubicBezTo>
                    <a:pt x="10" y="3"/>
                    <a:pt x="9" y="1"/>
                    <a:pt x="8" y="2"/>
                  </a:cubicBezTo>
                  <a:cubicBezTo>
                    <a:pt x="7" y="2"/>
                    <a:pt x="9" y="1"/>
                    <a:pt x="8"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2" name="Freeform 480"/>
            <p:cNvSpPr/>
            <p:nvPr/>
          </p:nvSpPr>
          <p:spPr bwMode="auto">
            <a:xfrm>
              <a:off x="19359438" y="11055894"/>
              <a:ext cx="366243" cy="356781"/>
            </a:xfrm>
            <a:custGeom>
              <a:avLst/>
              <a:gdLst>
                <a:gd name="T0" fmla="*/ 33 w 39"/>
                <a:gd name="T1" fmla="*/ 4 h 38"/>
                <a:gd name="T2" fmla="*/ 30 w 39"/>
                <a:gd name="T3" fmla="*/ 1 h 38"/>
                <a:gd name="T4" fmla="*/ 26 w 39"/>
                <a:gd name="T5" fmla="*/ 8 h 38"/>
                <a:gd name="T6" fmla="*/ 22 w 39"/>
                <a:gd name="T7" fmla="*/ 13 h 38"/>
                <a:gd name="T8" fmla="*/ 15 w 39"/>
                <a:gd name="T9" fmla="*/ 18 h 38"/>
                <a:gd name="T10" fmla="*/ 9 w 39"/>
                <a:gd name="T11" fmla="*/ 22 h 38"/>
                <a:gd name="T12" fmla="*/ 4 w 39"/>
                <a:gd name="T13" fmla="*/ 27 h 38"/>
                <a:gd name="T14" fmla="*/ 2 w 39"/>
                <a:gd name="T15" fmla="*/ 33 h 38"/>
                <a:gd name="T16" fmla="*/ 1 w 39"/>
                <a:gd name="T17" fmla="*/ 34 h 38"/>
                <a:gd name="T18" fmla="*/ 3 w 39"/>
                <a:gd name="T19" fmla="*/ 35 h 38"/>
                <a:gd name="T20" fmla="*/ 10 w 39"/>
                <a:gd name="T21" fmla="*/ 37 h 38"/>
                <a:gd name="T22" fmla="*/ 19 w 39"/>
                <a:gd name="T23" fmla="*/ 34 h 38"/>
                <a:gd name="T24" fmla="*/ 22 w 39"/>
                <a:gd name="T25" fmla="*/ 27 h 38"/>
                <a:gd name="T26" fmla="*/ 27 w 39"/>
                <a:gd name="T27" fmla="*/ 22 h 38"/>
                <a:gd name="T28" fmla="*/ 29 w 39"/>
                <a:gd name="T29" fmla="*/ 21 h 38"/>
                <a:gd name="T30" fmla="*/ 33 w 39"/>
                <a:gd name="T31" fmla="*/ 21 h 38"/>
                <a:gd name="T32" fmla="*/ 32 w 39"/>
                <a:gd name="T33" fmla="*/ 19 h 38"/>
                <a:gd name="T34" fmla="*/ 32 w 39"/>
                <a:gd name="T35" fmla="*/ 17 h 38"/>
                <a:gd name="T36" fmla="*/ 38 w 39"/>
                <a:gd name="T37" fmla="*/ 9 h 38"/>
                <a:gd name="T38" fmla="*/ 38 w 39"/>
                <a:gd name="T39" fmla="*/ 6 h 38"/>
                <a:gd name="T40" fmla="*/ 38 w 39"/>
                <a:gd name="T41" fmla="*/ 4 h 38"/>
                <a:gd name="T42" fmla="*/ 37 w 39"/>
                <a:gd name="T43" fmla="*/ 4 h 38"/>
                <a:gd name="T44" fmla="*/ 37 w 39"/>
                <a:gd name="T45" fmla="*/ 2 h 38"/>
                <a:gd name="T46" fmla="*/ 33 w 39"/>
                <a:gd name="T47" fmla="*/ 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9" h="38">
                  <a:moveTo>
                    <a:pt x="33" y="4"/>
                  </a:moveTo>
                  <a:cubicBezTo>
                    <a:pt x="33" y="4"/>
                    <a:pt x="32" y="0"/>
                    <a:pt x="30" y="1"/>
                  </a:cubicBezTo>
                  <a:cubicBezTo>
                    <a:pt x="27" y="3"/>
                    <a:pt x="28" y="5"/>
                    <a:pt x="26" y="8"/>
                  </a:cubicBezTo>
                  <a:cubicBezTo>
                    <a:pt x="25" y="9"/>
                    <a:pt x="24" y="12"/>
                    <a:pt x="22" y="13"/>
                  </a:cubicBezTo>
                  <a:cubicBezTo>
                    <a:pt x="20" y="16"/>
                    <a:pt x="18" y="17"/>
                    <a:pt x="15" y="18"/>
                  </a:cubicBezTo>
                  <a:cubicBezTo>
                    <a:pt x="13" y="19"/>
                    <a:pt x="12" y="21"/>
                    <a:pt x="9" y="22"/>
                  </a:cubicBezTo>
                  <a:cubicBezTo>
                    <a:pt x="7" y="23"/>
                    <a:pt x="7" y="27"/>
                    <a:pt x="4" y="27"/>
                  </a:cubicBezTo>
                  <a:cubicBezTo>
                    <a:pt x="0" y="28"/>
                    <a:pt x="4" y="31"/>
                    <a:pt x="2" y="33"/>
                  </a:cubicBezTo>
                  <a:cubicBezTo>
                    <a:pt x="1" y="33"/>
                    <a:pt x="0" y="33"/>
                    <a:pt x="1" y="34"/>
                  </a:cubicBezTo>
                  <a:cubicBezTo>
                    <a:pt x="1" y="35"/>
                    <a:pt x="1" y="35"/>
                    <a:pt x="3" y="35"/>
                  </a:cubicBezTo>
                  <a:cubicBezTo>
                    <a:pt x="5" y="35"/>
                    <a:pt x="8" y="37"/>
                    <a:pt x="10" y="37"/>
                  </a:cubicBezTo>
                  <a:cubicBezTo>
                    <a:pt x="14" y="38"/>
                    <a:pt x="16" y="36"/>
                    <a:pt x="19" y="34"/>
                  </a:cubicBezTo>
                  <a:cubicBezTo>
                    <a:pt x="21" y="32"/>
                    <a:pt x="22" y="30"/>
                    <a:pt x="22" y="27"/>
                  </a:cubicBezTo>
                  <a:cubicBezTo>
                    <a:pt x="23" y="24"/>
                    <a:pt x="24" y="24"/>
                    <a:pt x="27" y="22"/>
                  </a:cubicBezTo>
                  <a:cubicBezTo>
                    <a:pt x="28" y="22"/>
                    <a:pt x="28" y="21"/>
                    <a:pt x="29" y="21"/>
                  </a:cubicBezTo>
                  <a:cubicBezTo>
                    <a:pt x="30" y="21"/>
                    <a:pt x="31" y="21"/>
                    <a:pt x="33" y="21"/>
                  </a:cubicBezTo>
                  <a:cubicBezTo>
                    <a:pt x="34" y="20"/>
                    <a:pt x="33" y="19"/>
                    <a:pt x="32" y="19"/>
                  </a:cubicBezTo>
                  <a:cubicBezTo>
                    <a:pt x="31" y="18"/>
                    <a:pt x="31" y="18"/>
                    <a:pt x="32" y="17"/>
                  </a:cubicBezTo>
                  <a:cubicBezTo>
                    <a:pt x="34" y="14"/>
                    <a:pt x="36" y="12"/>
                    <a:pt x="38" y="9"/>
                  </a:cubicBezTo>
                  <a:cubicBezTo>
                    <a:pt x="38" y="8"/>
                    <a:pt x="38" y="7"/>
                    <a:pt x="38" y="6"/>
                  </a:cubicBezTo>
                  <a:cubicBezTo>
                    <a:pt x="38" y="5"/>
                    <a:pt x="38" y="5"/>
                    <a:pt x="38" y="4"/>
                  </a:cubicBezTo>
                  <a:cubicBezTo>
                    <a:pt x="39" y="3"/>
                    <a:pt x="37" y="4"/>
                    <a:pt x="37" y="4"/>
                  </a:cubicBezTo>
                  <a:cubicBezTo>
                    <a:pt x="37" y="3"/>
                    <a:pt x="37" y="3"/>
                    <a:pt x="37" y="2"/>
                  </a:cubicBezTo>
                  <a:cubicBezTo>
                    <a:pt x="36" y="3"/>
                    <a:pt x="35" y="5"/>
                    <a:pt x="3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3" name="Freeform 481"/>
            <p:cNvSpPr/>
            <p:nvPr/>
          </p:nvSpPr>
          <p:spPr bwMode="auto">
            <a:xfrm>
              <a:off x="19416761" y="11412677"/>
              <a:ext cx="19109" cy="19114"/>
            </a:xfrm>
            <a:custGeom>
              <a:avLst/>
              <a:gdLst>
                <a:gd name="T0" fmla="*/ 2 w 2"/>
                <a:gd name="T1" fmla="*/ 2 h 2"/>
                <a:gd name="T2" fmla="*/ 1 w 2"/>
                <a:gd name="T3" fmla="*/ 0 h 2"/>
                <a:gd name="T4" fmla="*/ 0 w 2"/>
                <a:gd name="T5" fmla="*/ 2 h 2"/>
                <a:gd name="T6" fmla="*/ 2 w 2"/>
                <a:gd name="T7" fmla="*/ 2 h 2"/>
              </a:gdLst>
              <a:ahLst/>
              <a:cxnLst>
                <a:cxn ang="0">
                  <a:pos x="T0" y="T1"/>
                </a:cxn>
                <a:cxn ang="0">
                  <a:pos x="T2" y="T3"/>
                </a:cxn>
                <a:cxn ang="0">
                  <a:pos x="T4" y="T5"/>
                </a:cxn>
                <a:cxn ang="0">
                  <a:pos x="T6" y="T7"/>
                </a:cxn>
              </a:cxnLst>
              <a:rect l="0" t="0" r="r" b="b"/>
              <a:pathLst>
                <a:path w="2" h="2">
                  <a:moveTo>
                    <a:pt x="2" y="2"/>
                  </a:moveTo>
                  <a:cubicBezTo>
                    <a:pt x="2" y="1"/>
                    <a:pt x="1" y="1"/>
                    <a:pt x="1" y="0"/>
                  </a:cubicBezTo>
                  <a:cubicBezTo>
                    <a:pt x="0" y="1"/>
                    <a:pt x="0" y="1"/>
                    <a:pt x="0" y="2"/>
                  </a:cubicBezTo>
                  <a:cubicBezTo>
                    <a:pt x="1" y="2"/>
                    <a:pt x="2" y="2"/>
                    <a:pt x="2"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4" name="Freeform 482"/>
            <p:cNvSpPr/>
            <p:nvPr/>
          </p:nvSpPr>
          <p:spPr bwMode="auto">
            <a:xfrm>
              <a:off x="18343513" y="11065452"/>
              <a:ext cx="178346" cy="168835"/>
            </a:xfrm>
            <a:custGeom>
              <a:avLst/>
              <a:gdLst>
                <a:gd name="T0" fmla="*/ 0 w 19"/>
                <a:gd name="T1" fmla="*/ 2 h 18"/>
                <a:gd name="T2" fmla="*/ 2 w 19"/>
                <a:gd name="T3" fmla="*/ 7 h 18"/>
                <a:gd name="T4" fmla="*/ 4 w 19"/>
                <a:gd name="T5" fmla="*/ 10 h 18"/>
                <a:gd name="T6" fmla="*/ 3 w 19"/>
                <a:gd name="T7" fmla="*/ 12 h 18"/>
                <a:gd name="T8" fmla="*/ 9 w 19"/>
                <a:gd name="T9" fmla="*/ 18 h 18"/>
                <a:gd name="T10" fmla="*/ 12 w 19"/>
                <a:gd name="T11" fmla="*/ 15 h 18"/>
                <a:gd name="T12" fmla="*/ 13 w 19"/>
                <a:gd name="T13" fmla="*/ 17 h 18"/>
                <a:gd name="T14" fmla="*/ 14 w 19"/>
                <a:gd name="T15" fmla="*/ 14 h 18"/>
                <a:gd name="T16" fmla="*/ 16 w 19"/>
                <a:gd name="T17" fmla="*/ 15 h 18"/>
                <a:gd name="T18" fmla="*/ 18 w 19"/>
                <a:gd name="T19" fmla="*/ 7 h 18"/>
                <a:gd name="T20" fmla="*/ 16 w 19"/>
                <a:gd name="T21" fmla="*/ 1 h 18"/>
                <a:gd name="T22" fmla="*/ 7 w 19"/>
                <a:gd name="T23" fmla="*/ 3 h 18"/>
                <a:gd name="T24" fmla="*/ 0 w 19"/>
                <a:gd name="T25" fmla="*/ 2 h 18"/>
                <a:gd name="T26" fmla="*/ 0 w 19"/>
                <a:gd name="T27" fmla="*/ 2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9" h="18">
                  <a:moveTo>
                    <a:pt x="0" y="2"/>
                  </a:moveTo>
                  <a:cubicBezTo>
                    <a:pt x="0" y="3"/>
                    <a:pt x="2" y="6"/>
                    <a:pt x="2" y="7"/>
                  </a:cubicBezTo>
                  <a:cubicBezTo>
                    <a:pt x="3" y="8"/>
                    <a:pt x="4" y="9"/>
                    <a:pt x="4" y="10"/>
                  </a:cubicBezTo>
                  <a:cubicBezTo>
                    <a:pt x="4" y="11"/>
                    <a:pt x="3" y="11"/>
                    <a:pt x="3" y="12"/>
                  </a:cubicBezTo>
                  <a:cubicBezTo>
                    <a:pt x="4" y="15"/>
                    <a:pt x="7" y="17"/>
                    <a:pt x="9" y="18"/>
                  </a:cubicBezTo>
                  <a:cubicBezTo>
                    <a:pt x="11" y="18"/>
                    <a:pt x="11" y="16"/>
                    <a:pt x="12" y="15"/>
                  </a:cubicBezTo>
                  <a:cubicBezTo>
                    <a:pt x="12" y="15"/>
                    <a:pt x="13" y="17"/>
                    <a:pt x="13" y="17"/>
                  </a:cubicBezTo>
                  <a:cubicBezTo>
                    <a:pt x="13" y="16"/>
                    <a:pt x="13" y="14"/>
                    <a:pt x="14" y="14"/>
                  </a:cubicBezTo>
                  <a:cubicBezTo>
                    <a:pt x="15" y="13"/>
                    <a:pt x="15" y="15"/>
                    <a:pt x="16" y="15"/>
                  </a:cubicBezTo>
                  <a:cubicBezTo>
                    <a:pt x="15" y="15"/>
                    <a:pt x="18" y="8"/>
                    <a:pt x="18" y="7"/>
                  </a:cubicBezTo>
                  <a:cubicBezTo>
                    <a:pt x="18" y="6"/>
                    <a:pt x="19" y="0"/>
                    <a:pt x="16" y="1"/>
                  </a:cubicBezTo>
                  <a:cubicBezTo>
                    <a:pt x="13" y="2"/>
                    <a:pt x="10" y="4"/>
                    <a:pt x="7" y="3"/>
                  </a:cubicBezTo>
                  <a:cubicBezTo>
                    <a:pt x="6" y="3"/>
                    <a:pt x="1" y="0"/>
                    <a:pt x="0" y="2"/>
                  </a:cubicBezTo>
                  <a:cubicBezTo>
                    <a:pt x="0" y="3"/>
                    <a:pt x="1" y="0"/>
                    <a:pt x="0"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5" name="Freeform 483"/>
            <p:cNvSpPr/>
            <p:nvPr/>
          </p:nvSpPr>
          <p:spPr bwMode="auto">
            <a:xfrm>
              <a:off x="18483640" y="11017669"/>
              <a:ext cx="28662" cy="47785"/>
            </a:xfrm>
            <a:custGeom>
              <a:avLst/>
              <a:gdLst>
                <a:gd name="T0" fmla="*/ 3 w 3"/>
                <a:gd name="T1" fmla="*/ 4 h 5"/>
                <a:gd name="T2" fmla="*/ 1 w 3"/>
                <a:gd name="T3" fmla="*/ 0 h 5"/>
                <a:gd name="T4" fmla="*/ 3 w 3"/>
                <a:gd name="T5" fmla="*/ 4 h 5"/>
              </a:gdLst>
              <a:ahLst/>
              <a:cxnLst>
                <a:cxn ang="0">
                  <a:pos x="T0" y="T1"/>
                </a:cxn>
                <a:cxn ang="0">
                  <a:pos x="T2" y="T3"/>
                </a:cxn>
                <a:cxn ang="0">
                  <a:pos x="T4" y="T5"/>
                </a:cxn>
              </a:cxnLst>
              <a:rect l="0" t="0" r="r" b="b"/>
              <a:pathLst>
                <a:path w="3" h="5">
                  <a:moveTo>
                    <a:pt x="3" y="4"/>
                  </a:moveTo>
                  <a:cubicBezTo>
                    <a:pt x="3" y="5"/>
                    <a:pt x="0" y="1"/>
                    <a:pt x="1" y="0"/>
                  </a:cubicBezTo>
                  <a:cubicBezTo>
                    <a:pt x="2" y="0"/>
                    <a:pt x="3" y="1"/>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6" name="Freeform 484"/>
            <p:cNvSpPr/>
            <p:nvPr/>
          </p:nvSpPr>
          <p:spPr bwMode="auto">
            <a:xfrm>
              <a:off x="18295742" y="11017669"/>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0"/>
                    <a:pt x="1" y="0"/>
                  </a:cubicBezTo>
                  <a:cubicBezTo>
                    <a:pt x="2" y="0"/>
                    <a:pt x="2" y="2"/>
                    <a:pt x="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7" name="Freeform 485"/>
            <p:cNvSpPr/>
            <p:nvPr/>
          </p:nvSpPr>
          <p:spPr bwMode="auto">
            <a:xfrm>
              <a:off x="15384910" y="8593469"/>
              <a:ext cx="101909" cy="168835"/>
            </a:xfrm>
            <a:custGeom>
              <a:avLst/>
              <a:gdLst>
                <a:gd name="T0" fmla="*/ 2 w 11"/>
                <a:gd name="T1" fmla="*/ 0 h 18"/>
                <a:gd name="T2" fmla="*/ 1 w 11"/>
                <a:gd name="T3" fmla="*/ 0 h 18"/>
                <a:gd name="T4" fmla="*/ 1 w 11"/>
                <a:gd name="T5" fmla="*/ 3 h 18"/>
                <a:gd name="T6" fmla="*/ 0 w 11"/>
                <a:gd name="T7" fmla="*/ 8 h 18"/>
                <a:gd name="T8" fmla="*/ 4 w 11"/>
                <a:gd name="T9" fmla="*/ 18 h 18"/>
                <a:gd name="T10" fmla="*/ 9 w 11"/>
                <a:gd name="T11" fmla="*/ 15 h 18"/>
                <a:gd name="T12" fmla="*/ 9 w 11"/>
                <a:gd name="T13" fmla="*/ 8 h 18"/>
                <a:gd name="T14" fmla="*/ 2 w 11"/>
                <a:gd name="T15" fmla="*/ 0 h 18"/>
                <a:gd name="T16" fmla="*/ 2 w 11"/>
                <a:gd name="T17" fmla="*/ 0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18">
                  <a:moveTo>
                    <a:pt x="2" y="0"/>
                  </a:moveTo>
                  <a:cubicBezTo>
                    <a:pt x="2" y="0"/>
                    <a:pt x="2" y="0"/>
                    <a:pt x="1" y="0"/>
                  </a:cubicBezTo>
                  <a:cubicBezTo>
                    <a:pt x="1" y="0"/>
                    <a:pt x="1" y="3"/>
                    <a:pt x="1" y="3"/>
                  </a:cubicBezTo>
                  <a:cubicBezTo>
                    <a:pt x="1" y="5"/>
                    <a:pt x="0" y="6"/>
                    <a:pt x="0" y="8"/>
                  </a:cubicBezTo>
                  <a:cubicBezTo>
                    <a:pt x="0" y="11"/>
                    <a:pt x="0" y="18"/>
                    <a:pt x="4" y="18"/>
                  </a:cubicBezTo>
                  <a:cubicBezTo>
                    <a:pt x="6" y="18"/>
                    <a:pt x="9" y="17"/>
                    <a:pt x="9" y="15"/>
                  </a:cubicBezTo>
                  <a:cubicBezTo>
                    <a:pt x="11" y="13"/>
                    <a:pt x="9" y="10"/>
                    <a:pt x="9" y="8"/>
                  </a:cubicBezTo>
                  <a:cubicBezTo>
                    <a:pt x="7" y="6"/>
                    <a:pt x="5" y="0"/>
                    <a:pt x="2" y="0"/>
                  </a:cubicBezTo>
                  <a:cubicBezTo>
                    <a:pt x="1" y="0"/>
                    <a:pt x="3"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8" name="Freeform 486"/>
            <p:cNvSpPr/>
            <p:nvPr/>
          </p:nvSpPr>
          <p:spPr bwMode="auto">
            <a:xfrm>
              <a:off x="13665165" y="9606473"/>
              <a:ext cx="337579" cy="653035"/>
            </a:xfrm>
            <a:custGeom>
              <a:avLst/>
              <a:gdLst>
                <a:gd name="T0" fmla="*/ 31 w 36"/>
                <a:gd name="T1" fmla="*/ 2 h 70"/>
                <a:gd name="T2" fmla="*/ 29 w 36"/>
                <a:gd name="T3" fmla="*/ 0 h 70"/>
                <a:gd name="T4" fmla="*/ 28 w 36"/>
                <a:gd name="T5" fmla="*/ 3 h 70"/>
                <a:gd name="T6" fmla="*/ 26 w 36"/>
                <a:gd name="T7" fmla="*/ 8 h 70"/>
                <a:gd name="T8" fmla="*/ 23 w 36"/>
                <a:gd name="T9" fmla="*/ 8 h 70"/>
                <a:gd name="T10" fmla="*/ 23 w 36"/>
                <a:gd name="T11" fmla="*/ 10 h 70"/>
                <a:gd name="T12" fmla="*/ 22 w 36"/>
                <a:gd name="T13" fmla="*/ 12 h 70"/>
                <a:gd name="T14" fmla="*/ 23 w 36"/>
                <a:gd name="T15" fmla="*/ 13 h 70"/>
                <a:gd name="T16" fmla="*/ 21 w 36"/>
                <a:gd name="T17" fmla="*/ 14 h 70"/>
                <a:gd name="T18" fmla="*/ 19 w 36"/>
                <a:gd name="T19" fmla="*/ 16 h 70"/>
                <a:gd name="T20" fmla="*/ 15 w 36"/>
                <a:gd name="T21" fmla="*/ 18 h 70"/>
                <a:gd name="T22" fmla="*/ 15 w 36"/>
                <a:gd name="T23" fmla="*/ 19 h 70"/>
                <a:gd name="T24" fmla="*/ 13 w 36"/>
                <a:gd name="T25" fmla="*/ 19 h 70"/>
                <a:gd name="T26" fmla="*/ 8 w 36"/>
                <a:gd name="T27" fmla="*/ 21 h 70"/>
                <a:gd name="T28" fmla="*/ 6 w 36"/>
                <a:gd name="T29" fmla="*/ 21 h 70"/>
                <a:gd name="T30" fmla="*/ 4 w 36"/>
                <a:gd name="T31" fmla="*/ 27 h 70"/>
                <a:gd name="T32" fmla="*/ 4 w 36"/>
                <a:gd name="T33" fmla="*/ 44 h 70"/>
                <a:gd name="T34" fmla="*/ 0 w 36"/>
                <a:gd name="T35" fmla="*/ 51 h 70"/>
                <a:gd name="T36" fmla="*/ 0 w 36"/>
                <a:gd name="T37" fmla="*/ 55 h 70"/>
                <a:gd name="T38" fmla="*/ 2 w 36"/>
                <a:gd name="T39" fmla="*/ 59 h 70"/>
                <a:gd name="T40" fmla="*/ 5 w 36"/>
                <a:gd name="T41" fmla="*/ 68 h 70"/>
                <a:gd name="T42" fmla="*/ 16 w 36"/>
                <a:gd name="T43" fmla="*/ 68 h 70"/>
                <a:gd name="T44" fmla="*/ 24 w 36"/>
                <a:gd name="T45" fmla="*/ 50 h 70"/>
                <a:gd name="T46" fmla="*/ 31 w 36"/>
                <a:gd name="T47" fmla="*/ 30 h 70"/>
                <a:gd name="T48" fmla="*/ 32 w 36"/>
                <a:gd name="T49" fmla="*/ 23 h 70"/>
                <a:gd name="T50" fmla="*/ 34 w 36"/>
                <a:gd name="T51" fmla="*/ 19 h 70"/>
                <a:gd name="T52" fmla="*/ 36 w 36"/>
                <a:gd name="T53" fmla="*/ 17 h 70"/>
                <a:gd name="T54" fmla="*/ 35 w 36"/>
                <a:gd name="T55" fmla="*/ 11 h 70"/>
                <a:gd name="T56" fmla="*/ 31 w 36"/>
                <a:gd name="T57" fmla="*/ 2 h 70"/>
                <a:gd name="T58" fmla="*/ 31 w 36"/>
                <a:gd name="T59" fmla="*/ 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 h="70">
                  <a:moveTo>
                    <a:pt x="31" y="2"/>
                  </a:moveTo>
                  <a:cubicBezTo>
                    <a:pt x="31" y="2"/>
                    <a:pt x="30" y="0"/>
                    <a:pt x="29" y="0"/>
                  </a:cubicBezTo>
                  <a:cubicBezTo>
                    <a:pt x="29" y="1"/>
                    <a:pt x="28" y="2"/>
                    <a:pt x="28" y="3"/>
                  </a:cubicBezTo>
                  <a:cubicBezTo>
                    <a:pt x="27" y="5"/>
                    <a:pt x="27" y="6"/>
                    <a:pt x="26" y="8"/>
                  </a:cubicBezTo>
                  <a:cubicBezTo>
                    <a:pt x="25" y="9"/>
                    <a:pt x="24" y="8"/>
                    <a:pt x="23" y="8"/>
                  </a:cubicBezTo>
                  <a:cubicBezTo>
                    <a:pt x="23" y="8"/>
                    <a:pt x="24" y="9"/>
                    <a:pt x="23" y="10"/>
                  </a:cubicBezTo>
                  <a:cubicBezTo>
                    <a:pt x="23" y="11"/>
                    <a:pt x="22" y="11"/>
                    <a:pt x="22" y="12"/>
                  </a:cubicBezTo>
                  <a:cubicBezTo>
                    <a:pt x="22" y="12"/>
                    <a:pt x="23" y="13"/>
                    <a:pt x="23" y="13"/>
                  </a:cubicBezTo>
                  <a:cubicBezTo>
                    <a:pt x="23" y="14"/>
                    <a:pt x="22" y="13"/>
                    <a:pt x="21" y="14"/>
                  </a:cubicBezTo>
                  <a:cubicBezTo>
                    <a:pt x="20" y="14"/>
                    <a:pt x="20" y="15"/>
                    <a:pt x="19" y="16"/>
                  </a:cubicBezTo>
                  <a:cubicBezTo>
                    <a:pt x="18" y="17"/>
                    <a:pt x="17" y="17"/>
                    <a:pt x="15" y="18"/>
                  </a:cubicBezTo>
                  <a:cubicBezTo>
                    <a:pt x="14" y="18"/>
                    <a:pt x="16" y="19"/>
                    <a:pt x="15" y="19"/>
                  </a:cubicBezTo>
                  <a:cubicBezTo>
                    <a:pt x="15" y="20"/>
                    <a:pt x="13" y="18"/>
                    <a:pt x="13" y="19"/>
                  </a:cubicBezTo>
                  <a:cubicBezTo>
                    <a:pt x="11" y="20"/>
                    <a:pt x="10" y="20"/>
                    <a:pt x="8" y="21"/>
                  </a:cubicBezTo>
                  <a:cubicBezTo>
                    <a:pt x="7" y="21"/>
                    <a:pt x="6" y="20"/>
                    <a:pt x="6" y="21"/>
                  </a:cubicBezTo>
                  <a:cubicBezTo>
                    <a:pt x="5" y="23"/>
                    <a:pt x="5" y="25"/>
                    <a:pt x="4" y="27"/>
                  </a:cubicBezTo>
                  <a:cubicBezTo>
                    <a:pt x="3" y="32"/>
                    <a:pt x="8" y="39"/>
                    <a:pt x="4" y="44"/>
                  </a:cubicBezTo>
                  <a:cubicBezTo>
                    <a:pt x="3" y="46"/>
                    <a:pt x="1" y="48"/>
                    <a:pt x="0" y="51"/>
                  </a:cubicBezTo>
                  <a:cubicBezTo>
                    <a:pt x="0" y="52"/>
                    <a:pt x="0" y="54"/>
                    <a:pt x="0" y="55"/>
                  </a:cubicBezTo>
                  <a:cubicBezTo>
                    <a:pt x="1" y="56"/>
                    <a:pt x="3" y="57"/>
                    <a:pt x="2" y="59"/>
                  </a:cubicBezTo>
                  <a:cubicBezTo>
                    <a:pt x="1" y="62"/>
                    <a:pt x="2" y="66"/>
                    <a:pt x="5" y="68"/>
                  </a:cubicBezTo>
                  <a:cubicBezTo>
                    <a:pt x="8" y="70"/>
                    <a:pt x="11" y="70"/>
                    <a:pt x="16" y="68"/>
                  </a:cubicBezTo>
                  <a:cubicBezTo>
                    <a:pt x="21" y="66"/>
                    <a:pt x="22" y="55"/>
                    <a:pt x="24" y="50"/>
                  </a:cubicBezTo>
                  <a:cubicBezTo>
                    <a:pt x="26" y="43"/>
                    <a:pt x="29" y="37"/>
                    <a:pt x="31" y="30"/>
                  </a:cubicBezTo>
                  <a:cubicBezTo>
                    <a:pt x="31" y="28"/>
                    <a:pt x="31" y="25"/>
                    <a:pt x="32" y="23"/>
                  </a:cubicBezTo>
                  <a:cubicBezTo>
                    <a:pt x="33" y="22"/>
                    <a:pt x="31" y="14"/>
                    <a:pt x="34" y="19"/>
                  </a:cubicBezTo>
                  <a:cubicBezTo>
                    <a:pt x="35" y="20"/>
                    <a:pt x="35" y="18"/>
                    <a:pt x="36" y="17"/>
                  </a:cubicBezTo>
                  <a:cubicBezTo>
                    <a:pt x="36" y="15"/>
                    <a:pt x="35" y="13"/>
                    <a:pt x="35" y="11"/>
                  </a:cubicBezTo>
                  <a:cubicBezTo>
                    <a:pt x="34" y="9"/>
                    <a:pt x="33" y="4"/>
                    <a:pt x="31" y="2"/>
                  </a:cubicBezTo>
                  <a:cubicBezTo>
                    <a:pt x="30" y="1"/>
                    <a:pt x="32" y="2"/>
                    <a:pt x="3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599" name="Freeform 487"/>
            <p:cNvSpPr/>
            <p:nvPr/>
          </p:nvSpPr>
          <p:spPr bwMode="auto">
            <a:xfrm>
              <a:off x="14413572" y="5028840"/>
              <a:ext cx="101909" cy="76452"/>
            </a:xfrm>
            <a:custGeom>
              <a:avLst/>
              <a:gdLst>
                <a:gd name="T0" fmla="*/ 9 w 11"/>
                <a:gd name="T1" fmla="*/ 7 h 8"/>
                <a:gd name="T2" fmla="*/ 8 w 11"/>
                <a:gd name="T3" fmla="*/ 4 h 8"/>
                <a:gd name="T4" fmla="*/ 3 w 11"/>
                <a:gd name="T5" fmla="*/ 0 h 8"/>
                <a:gd name="T6" fmla="*/ 1 w 11"/>
                <a:gd name="T7" fmla="*/ 2 h 8"/>
                <a:gd name="T8" fmla="*/ 3 w 11"/>
                <a:gd name="T9" fmla="*/ 5 h 8"/>
                <a:gd name="T10" fmla="*/ 9 w 11"/>
                <a:gd name="T11" fmla="*/ 7 h 8"/>
                <a:gd name="T12" fmla="*/ 9 w 11"/>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11" h="8">
                  <a:moveTo>
                    <a:pt x="9" y="7"/>
                  </a:moveTo>
                  <a:cubicBezTo>
                    <a:pt x="11" y="8"/>
                    <a:pt x="9" y="5"/>
                    <a:pt x="8" y="4"/>
                  </a:cubicBezTo>
                  <a:cubicBezTo>
                    <a:pt x="7" y="3"/>
                    <a:pt x="4" y="1"/>
                    <a:pt x="3" y="0"/>
                  </a:cubicBezTo>
                  <a:cubicBezTo>
                    <a:pt x="2" y="0"/>
                    <a:pt x="1" y="1"/>
                    <a:pt x="1" y="2"/>
                  </a:cubicBezTo>
                  <a:cubicBezTo>
                    <a:pt x="0" y="3"/>
                    <a:pt x="2" y="4"/>
                    <a:pt x="3" y="5"/>
                  </a:cubicBezTo>
                  <a:cubicBezTo>
                    <a:pt x="5" y="6"/>
                    <a:pt x="7" y="7"/>
                    <a:pt x="9" y="7"/>
                  </a:cubicBezTo>
                  <a:cubicBezTo>
                    <a:pt x="10" y="7"/>
                    <a:pt x="7" y="7"/>
                    <a:pt x="9"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0" name="Freeform 488"/>
            <p:cNvSpPr/>
            <p:nvPr/>
          </p:nvSpPr>
          <p:spPr bwMode="auto">
            <a:xfrm>
              <a:off x="13926310" y="5086181"/>
              <a:ext cx="101909" cy="92380"/>
            </a:xfrm>
            <a:custGeom>
              <a:avLst/>
              <a:gdLst>
                <a:gd name="T0" fmla="*/ 10 w 11"/>
                <a:gd name="T1" fmla="*/ 6 h 10"/>
                <a:gd name="T2" fmla="*/ 6 w 11"/>
                <a:gd name="T3" fmla="*/ 10 h 10"/>
                <a:gd name="T4" fmla="*/ 0 w 11"/>
                <a:gd name="T5" fmla="*/ 6 h 10"/>
                <a:gd name="T6" fmla="*/ 10 w 11"/>
                <a:gd name="T7" fmla="*/ 6 h 10"/>
                <a:gd name="T8" fmla="*/ 10 w 11"/>
                <a:gd name="T9" fmla="*/ 6 h 10"/>
              </a:gdLst>
              <a:ahLst/>
              <a:cxnLst>
                <a:cxn ang="0">
                  <a:pos x="T0" y="T1"/>
                </a:cxn>
                <a:cxn ang="0">
                  <a:pos x="T2" y="T3"/>
                </a:cxn>
                <a:cxn ang="0">
                  <a:pos x="T4" y="T5"/>
                </a:cxn>
                <a:cxn ang="0">
                  <a:pos x="T6" y="T7"/>
                </a:cxn>
                <a:cxn ang="0">
                  <a:pos x="T8" y="T9"/>
                </a:cxn>
              </a:cxnLst>
              <a:rect l="0" t="0" r="r" b="b"/>
              <a:pathLst>
                <a:path w="11" h="10">
                  <a:moveTo>
                    <a:pt x="10" y="6"/>
                  </a:moveTo>
                  <a:cubicBezTo>
                    <a:pt x="10" y="8"/>
                    <a:pt x="7" y="9"/>
                    <a:pt x="6" y="10"/>
                  </a:cubicBezTo>
                  <a:cubicBezTo>
                    <a:pt x="4" y="10"/>
                    <a:pt x="0" y="9"/>
                    <a:pt x="0" y="6"/>
                  </a:cubicBezTo>
                  <a:cubicBezTo>
                    <a:pt x="1" y="0"/>
                    <a:pt x="11" y="6"/>
                    <a:pt x="10" y="6"/>
                  </a:cubicBezTo>
                  <a:cubicBezTo>
                    <a:pt x="10" y="7"/>
                    <a:pt x="11" y="5"/>
                    <a:pt x="10"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1" name="Freeform 489"/>
            <p:cNvSpPr/>
            <p:nvPr/>
          </p:nvSpPr>
          <p:spPr bwMode="auto">
            <a:xfrm>
              <a:off x="14945419" y="4767625"/>
              <a:ext cx="82803" cy="47785"/>
            </a:xfrm>
            <a:custGeom>
              <a:avLst/>
              <a:gdLst>
                <a:gd name="T0" fmla="*/ 9 w 9"/>
                <a:gd name="T1" fmla="*/ 3 h 5"/>
                <a:gd name="T2" fmla="*/ 4 w 9"/>
                <a:gd name="T3" fmla="*/ 5 h 5"/>
                <a:gd name="T4" fmla="*/ 1 w 9"/>
                <a:gd name="T5" fmla="*/ 1 h 5"/>
                <a:gd name="T6" fmla="*/ 6 w 9"/>
                <a:gd name="T7" fmla="*/ 1 h 5"/>
                <a:gd name="T8" fmla="*/ 9 w 9"/>
                <a:gd name="T9" fmla="*/ 3 h 5"/>
              </a:gdLst>
              <a:ahLst/>
              <a:cxnLst>
                <a:cxn ang="0">
                  <a:pos x="T0" y="T1"/>
                </a:cxn>
                <a:cxn ang="0">
                  <a:pos x="T2" y="T3"/>
                </a:cxn>
                <a:cxn ang="0">
                  <a:pos x="T4" y="T5"/>
                </a:cxn>
                <a:cxn ang="0">
                  <a:pos x="T6" y="T7"/>
                </a:cxn>
                <a:cxn ang="0">
                  <a:pos x="T8" y="T9"/>
                </a:cxn>
              </a:cxnLst>
              <a:rect l="0" t="0" r="r" b="b"/>
              <a:pathLst>
                <a:path w="9" h="5">
                  <a:moveTo>
                    <a:pt x="9" y="3"/>
                  </a:moveTo>
                  <a:cubicBezTo>
                    <a:pt x="7" y="4"/>
                    <a:pt x="6" y="4"/>
                    <a:pt x="4" y="5"/>
                  </a:cubicBezTo>
                  <a:cubicBezTo>
                    <a:pt x="2" y="5"/>
                    <a:pt x="0" y="3"/>
                    <a:pt x="1" y="1"/>
                  </a:cubicBezTo>
                  <a:cubicBezTo>
                    <a:pt x="1" y="0"/>
                    <a:pt x="5" y="0"/>
                    <a:pt x="6" y="1"/>
                  </a:cubicBezTo>
                  <a:cubicBezTo>
                    <a:pt x="7" y="1"/>
                    <a:pt x="8" y="3"/>
                    <a:pt x="9"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2" name="Freeform 490"/>
            <p:cNvSpPr/>
            <p:nvPr/>
          </p:nvSpPr>
          <p:spPr bwMode="auto">
            <a:xfrm>
              <a:off x="16811662" y="4675245"/>
              <a:ext cx="92356" cy="44598"/>
            </a:xfrm>
            <a:custGeom>
              <a:avLst/>
              <a:gdLst>
                <a:gd name="T0" fmla="*/ 6 w 10"/>
                <a:gd name="T1" fmla="*/ 5 h 5"/>
                <a:gd name="T2" fmla="*/ 1 w 10"/>
                <a:gd name="T3" fmla="*/ 4 h 5"/>
                <a:gd name="T4" fmla="*/ 4 w 10"/>
                <a:gd name="T5" fmla="*/ 1 h 5"/>
                <a:gd name="T6" fmla="*/ 9 w 10"/>
                <a:gd name="T7" fmla="*/ 1 h 5"/>
                <a:gd name="T8" fmla="*/ 6 w 10"/>
                <a:gd name="T9" fmla="*/ 5 h 5"/>
                <a:gd name="T10" fmla="*/ 6 w 10"/>
                <a:gd name="T11" fmla="*/ 5 h 5"/>
              </a:gdLst>
              <a:ahLst/>
              <a:cxnLst>
                <a:cxn ang="0">
                  <a:pos x="T0" y="T1"/>
                </a:cxn>
                <a:cxn ang="0">
                  <a:pos x="T2" y="T3"/>
                </a:cxn>
                <a:cxn ang="0">
                  <a:pos x="T4" y="T5"/>
                </a:cxn>
                <a:cxn ang="0">
                  <a:pos x="T6" y="T7"/>
                </a:cxn>
                <a:cxn ang="0">
                  <a:pos x="T8" y="T9"/>
                </a:cxn>
                <a:cxn ang="0">
                  <a:pos x="T10" y="T11"/>
                </a:cxn>
              </a:cxnLst>
              <a:rect l="0" t="0" r="r" b="b"/>
              <a:pathLst>
                <a:path w="10" h="5">
                  <a:moveTo>
                    <a:pt x="6" y="5"/>
                  </a:moveTo>
                  <a:cubicBezTo>
                    <a:pt x="4" y="5"/>
                    <a:pt x="2" y="4"/>
                    <a:pt x="1" y="4"/>
                  </a:cubicBezTo>
                  <a:cubicBezTo>
                    <a:pt x="0" y="3"/>
                    <a:pt x="3" y="1"/>
                    <a:pt x="4" y="1"/>
                  </a:cubicBezTo>
                  <a:cubicBezTo>
                    <a:pt x="5" y="0"/>
                    <a:pt x="8" y="0"/>
                    <a:pt x="9" y="1"/>
                  </a:cubicBezTo>
                  <a:cubicBezTo>
                    <a:pt x="10" y="2"/>
                    <a:pt x="7" y="5"/>
                    <a:pt x="6" y="5"/>
                  </a:cubicBezTo>
                  <a:cubicBezTo>
                    <a:pt x="4" y="5"/>
                    <a:pt x="6" y="5"/>
                    <a:pt x="6"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3" name="Freeform 491"/>
            <p:cNvSpPr/>
            <p:nvPr/>
          </p:nvSpPr>
          <p:spPr bwMode="auto">
            <a:xfrm>
              <a:off x="15868988" y="3999911"/>
              <a:ext cx="57323" cy="19114"/>
            </a:xfrm>
            <a:custGeom>
              <a:avLst/>
              <a:gdLst>
                <a:gd name="T0" fmla="*/ 6 w 6"/>
                <a:gd name="T1" fmla="*/ 1 h 2"/>
                <a:gd name="T2" fmla="*/ 0 w 6"/>
                <a:gd name="T3" fmla="*/ 1 h 2"/>
                <a:gd name="T4" fmla="*/ 6 w 6"/>
                <a:gd name="T5" fmla="*/ 1 h 2"/>
              </a:gdLst>
              <a:ahLst/>
              <a:cxnLst>
                <a:cxn ang="0">
                  <a:pos x="T0" y="T1"/>
                </a:cxn>
                <a:cxn ang="0">
                  <a:pos x="T2" y="T3"/>
                </a:cxn>
                <a:cxn ang="0">
                  <a:pos x="T4" y="T5"/>
                </a:cxn>
              </a:cxnLst>
              <a:rect l="0" t="0" r="r" b="b"/>
              <a:pathLst>
                <a:path w="6" h="2">
                  <a:moveTo>
                    <a:pt x="6" y="1"/>
                  </a:moveTo>
                  <a:cubicBezTo>
                    <a:pt x="6" y="2"/>
                    <a:pt x="0" y="2"/>
                    <a:pt x="0" y="1"/>
                  </a:cubicBezTo>
                  <a:cubicBezTo>
                    <a:pt x="0" y="0"/>
                    <a:pt x="6" y="0"/>
                    <a:pt x="6"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4" name="Freeform 492"/>
            <p:cNvSpPr/>
            <p:nvPr/>
          </p:nvSpPr>
          <p:spPr bwMode="auto">
            <a:xfrm>
              <a:off x="15346696" y="4805855"/>
              <a:ext cx="54139" cy="38227"/>
            </a:xfrm>
            <a:custGeom>
              <a:avLst/>
              <a:gdLst>
                <a:gd name="T0" fmla="*/ 5 w 6"/>
                <a:gd name="T1" fmla="*/ 4 h 4"/>
                <a:gd name="T2" fmla="*/ 2 w 6"/>
                <a:gd name="T3" fmla="*/ 1 h 4"/>
                <a:gd name="T4" fmla="*/ 5 w 6"/>
                <a:gd name="T5" fmla="*/ 4 h 4"/>
              </a:gdLst>
              <a:ahLst/>
              <a:cxnLst>
                <a:cxn ang="0">
                  <a:pos x="T0" y="T1"/>
                </a:cxn>
                <a:cxn ang="0">
                  <a:pos x="T2" y="T3"/>
                </a:cxn>
                <a:cxn ang="0">
                  <a:pos x="T4" y="T5"/>
                </a:cxn>
              </a:cxnLst>
              <a:rect l="0" t="0" r="r" b="b"/>
              <a:pathLst>
                <a:path w="6" h="4">
                  <a:moveTo>
                    <a:pt x="5" y="4"/>
                  </a:moveTo>
                  <a:cubicBezTo>
                    <a:pt x="4" y="4"/>
                    <a:pt x="0" y="3"/>
                    <a:pt x="2" y="1"/>
                  </a:cubicBezTo>
                  <a:cubicBezTo>
                    <a:pt x="5" y="0"/>
                    <a:pt x="6" y="4"/>
                    <a:pt x="5"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5" name="Freeform 493"/>
            <p:cNvSpPr/>
            <p:nvPr/>
          </p:nvSpPr>
          <p:spPr bwMode="auto">
            <a:xfrm>
              <a:off x="12098282" y="6892386"/>
              <a:ext cx="54139" cy="101936"/>
            </a:xfrm>
            <a:custGeom>
              <a:avLst/>
              <a:gdLst>
                <a:gd name="T0" fmla="*/ 5 w 6"/>
                <a:gd name="T1" fmla="*/ 1 h 11"/>
                <a:gd name="T2" fmla="*/ 5 w 6"/>
                <a:gd name="T3" fmla="*/ 7 h 11"/>
                <a:gd name="T4" fmla="*/ 3 w 6"/>
                <a:gd name="T5" fmla="*/ 10 h 11"/>
                <a:gd name="T6" fmla="*/ 1 w 6"/>
                <a:gd name="T7" fmla="*/ 4 h 11"/>
                <a:gd name="T8" fmla="*/ 5 w 6"/>
                <a:gd name="T9" fmla="*/ 1 h 11"/>
                <a:gd name="T10" fmla="*/ 5 w 6"/>
                <a:gd name="T11" fmla="*/ 1 h 11"/>
              </a:gdLst>
              <a:ahLst/>
              <a:cxnLst>
                <a:cxn ang="0">
                  <a:pos x="T0" y="T1"/>
                </a:cxn>
                <a:cxn ang="0">
                  <a:pos x="T2" y="T3"/>
                </a:cxn>
                <a:cxn ang="0">
                  <a:pos x="T4" y="T5"/>
                </a:cxn>
                <a:cxn ang="0">
                  <a:pos x="T6" y="T7"/>
                </a:cxn>
                <a:cxn ang="0">
                  <a:pos x="T8" y="T9"/>
                </a:cxn>
                <a:cxn ang="0">
                  <a:pos x="T10" y="T11"/>
                </a:cxn>
              </a:cxnLst>
              <a:rect l="0" t="0" r="r" b="b"/>
              <a:pathLst>
                <a:path w="6" h="11">
                  <a:moveTo>
                    <a:pt x="5" y="1"/>
                  </a:moveTo>
                  <a:cubicBezTo>
                    <a:pt x="5" y="3"/>
                    <a:pt x="6" y="5"/>
                    <a:pt x="5" y="7"/>
                  </a:cubicBezTo>
                  <a:cubicBezTo>
                    <a:pt x="4" y="8"/>
                    <a:pt x="5" y="11"/>
                    <a:pt x="3" y="10"/>
                  </a:cubicBezTo>
                  <a:cubicBezTo>
                    <a:pt x="1" y="8"/>
                    <a:pt x="0" y="6"/>
                    <a:pt x="1" y="4"/>
                  </a:cubicBezTo>
                  <a:cubicBezTo>
                    <a:pt x="1" y="3"/>
                    <a:pt x="5" y="0"/>
                    <a:pt x="5" y="1"/>
                  </a:cubicBezTo>
                  <a:cubicBezTo>
                    <a:pt x="5" y="2"/>
                    <a:pt x="5" y="0"/>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6" name="Freeform 494"/>
            <p:cNvSpPr/>
            <p:nvPr/>
          </p:nvSpPr>
          <p:spPr bwMode="auto">
            <a:xfrm>
              <a:off x="12079173" y="6984768"/>
              <a:ext cx="82803" cy="140163"/>
            </a:xfrm>
            <a:custGeom>
              <a:avLst/>
              <a:gdLst>
                <a:gd name="T0" fmla="*/ 7 w 9"/>
                <a:gd name="T1" fmla="*/ 3 h 15"/>
                <a:gd name="T2" fmla="*/ 5 w 9"/>
                <a:gd name="T3" fmla="*/ 2 h 15"/>
                <a:gd name="T4" fmla="*/ 0 w 9"/>
                <a:gd name="T5" fmla="*/ 2 h 15"/>
                <a:gd name="T6" fmla="*/ 1 w 9"/>
                <a:gd name="T7" fmla="*/ 8 h 15"/>
                <a:gd name="T8" fmla="*/ 2 w 9"/>
                <a:gd name="T9" fmla="*/ 13 h 15"/>
                <a:gd name="T10" fmla="*/ 4 w 9"/>
                <a:gd name="T11" fmla="*/ 14 h 15"/>
                <a:gd name="T12" fmla="*/ 8 w 9"/>
                <a:gd name="T13" fmla="*/ 10 h 15"/>
                <a:gd name="T14" fmla="*/ 7 w 9"/>
                <a:gd name="T15" fmla="*/ 3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5">
                  <a:moveTo>
                    <a:pt x="7" y="3"/>
                  </a:moveTo>
                  <a:cubicBezTo>
                    <a:pt x="6" y="3"/>
                    <a:pt x="7" y="0"/>
                    <a:pt x="5" y="2"/>
                  </a:cubicBezTo>
                  <a:cubicBezTo>
                    <a:pt x="2" y="4"/>
                    <a:pt x="3" y="4"/>
                    <a:pt x="0" y="2"/>
                  </a:cubicBezTo>
                  <a:cubicBezTo>
                    <a:pt x="0" y="2"/>
                    <a:pt x="1" y="8"/>
                    <a:pt x="1" y="8"/>
                  </a:cubicBezTo>
                  <a:cubicBezTo>
                    <a:pt x="2" y="10"/>
                    <a:pt x="2" y="11"/>
                    <a:pt x="2" y="13"/>
                  </a:cubicBezTo>
                  <a:cubicBezTo>
                    <a:pt x="2" y="14"/>
                    <a:pt x="2" y="15"/>
                    <a:pt x="4" y="14"/>
                  </a:cubicBezTo>
                  <a:cubicBezTo>
                    <a:pt x="6" y="13"/>
                    <a:pt x="8" y="13"/>
                    <a:pt x="8" y="10"/>
                  </a:cubicBezTo>
                  <a:cubicBezTo>
                    <a:pt x="8" y="9"/>
                    <a:pt x="9" y="3"/>
                    <a:pt x="7"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7" name="Freeform 495"/>
            <p:cNvSpPr/>
            <p:nvPr/>
          </p:nvSpPr>
          <p:spPr bwMode="auto">
            <a:xfrm>
              <a:off x="12273444" y="7153601"/>
              <a:ext cx="149680" cy="92380"/>
            </a:xfrm>
            <a:custGeom>
              <a:avLst/>
              <a:gdLst>
                <a:gd name="T0" fmla="*/ 5 w 16"/>
                <a:gd name="T1" fmla="*/ 1 h 10"/>
                <a:gd name="T2" fmla="*/ 0 w 16"/>
                <a:gd name="T3" fmla="*/ 2 h 10"/>
                <a:gd name="T4" fmla="*/ 3 w 16"/>
                <a:gd name="T5" fmla="*/ 5 h 10"/>
                <a:gd name="T6" fmla="*/ 8 w 16"/>
                <a:gd name="T7" fmla="*/ 7 h 10"/>
                <a:gd name="T8" fmla="*/ 14 w 16"/>
                <a:gd name="T9" fmla="*/ 8 h 10"/>
                <a:gd name="T10" fmla="*/ 13 w 16"/>
                <a:gd name="T11" fmla="*/ 4 h 10"/>
                <a:gd name="T12" fmla="*/ 15 w 16"/>
                <a:gd name="T13" fmla="*/ 1 h 10"/>
                <a:gd name="T14" fmla="*/ 11 w 16"/>
                <a:gd name="T15" fmla="*/ 1 h 10"/>
                <a:gd name="T16" fmla="*/ 5 w 16"/>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10">
                  <a:moveTo>
                    <a:pt x="5" y="1"/>
                  </a:moveTo>
                  <a:cubicBezTo>
                    <a:pt x="4" y="1"/>
                    <a:pt x="1" y="1"/>
                    <a:pt x="0" y="2"/>
                  </a:cubicBezTo>
                  <a:cubicBezTo>
                    <a:pt x="0" y="3"/>
                    <a:pt x="2" y="4"/>
                    <a:pt x="3" y="5"/>
                  </a:cubicBezTo>
                  <a:cubicBezTo>
                    <a:pt x="5" y="5"/>
                    <a:pt x="7" y="6"/>
                    <a:pt x="8" y="7"/>
                  </a:cubicBezTo>
                  <a:cubicBezTo>
                    <a:pt x="10" y="8"/>
                    <a:pt x="12" y="10"/>
                    <a:pt x="14" y="8"/>
                  </a:cubicBezTo>
                  <a:cubicBezTo>
                    <a:pt x="16" y="7"/>
                    <a:pt x="12" y="6"/>
                    <a:pt x="13" y="4"/>
                  </a:cubicBezTo>
                  <a:cubicBezTo>
                    <a:pt x="13" y="4"/>
                    <a:pt x="16" y="2"/>
                    <a:pt x="15" y="1"/>
                  </a:cubicBezTo>
                  <a:cubicBezTo>
                    <a:pt x="15" y="0"/>
                    <a:pt x="11" y="1"/>
                    <a:pt x="11" y="1"/>
                  </a:cubicBezTo>
                  <a:cubicBezTo>
                    <a:pt x="9" y="2"/>
                    <a:pt x="7"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8" name="Freeform 496"/>
            <p:cNvSpPr/>
            <p:nvPr/>
          </p:nvSpPr>
          <p:spPr bwMode="auto">
            <a:xfrm>
              <a:off x="13161977" y="7284208"/>
              <a:ext cx="121018" cy="66896"/>
            </a:xfrm>
            <a:custGeom>
              <a:avLst/>
              <a:gdLst>
                <a:gd name="T0" fmla="*/ 12 w 13"/>
                <a:gd name="T1" fmla="*/ 1 h 7"/>
                <a:gd name="T2" fmla="*/ 10 w 13"/>
                <a:gd name="T3" fmla="*/ 2 h 7"/>
                <a:gd name="T4" fmla="*/ 10 w 13"/>
                <a:gd name="T5" fmla="*/ 5 h 7"/>
                <a:gd name="T6" fmla="*/ 6 w 13"/>
                <a:gd name="T7" fmla="*/ 6 h 7"/>
                <a:gd name="T8" fmla="*/ 2 w 13"/>
                <a:gd name="T9" fmla="*/ 6 h 7"/>
                <a:gd name="T10" fmla="*/ 5 w 13"/>
                <a:gd name="T11" fmla="*/ 3 h 7"/>
                <a:gd name="T12" fmla="*/ 12 w 13"/>
                <a:gd name="T13" fmla="*/ 1 h 7"/>
                <a:gd name="T14" fmla="*/ 12 w 13"/>
                <a:gd name="T15" fmla="*/ 1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3" h="7">
                  <a:moveTo>
                    <a:pt x="12" y="1"/>
                  </a:moveTo>
                  <a:cubicBezTo>
                    <a:pt x="12" y="1"/>
                    <a:pt x="10" y="2"/>
                    <a:pt x="10" y="2"/>
                  </a:cubicBezTo>
                  <a:cubicBezTo>
                    <a:pt x="9" y="3"/>
                    <a:pt x="10" y="5"/>
                    <a:pt x="10" y="5"/>
                  </a:cubicBezTo>
                  <a:cubicBezTo>
                    <a:pt x="9" y="5"/>
                    <a:pt x="7" y="5"/>
                    <a:pt x="6" y="6"/>
                  </a:cubicBezTo>
                  <a:cubicBezTo>
                    <a:pt x="4" y="7"/>
                    <a:pt x="3" y="7"/>
                    <a:pt x="2" y="6"/>
                  </a:cubicBezTo>
                  <a:cubicBezTo>
                    <a:pt x="0" y="4"/>
                    <a:pt x="4" y="3"/>
                    <a:pt x="5" y="3"/>
                  </a:cubicBezTo>
                  <a:cubicBezTo>
                    <a:pt x="7" y="3"/>
                    <a:pt x="10" y="2"/>
                    <a:pt x="12" y="1"/>
                  </a:cubicBezTo>
                  <a:cubicBezTo>
                    <a:pt x="13" y="0"/>
                    <a:pt x="11" y="2"/>
                    <a:pt x="1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09" name="Freeform 497"/>
            <p:cNvSpPr/>
            <p:nvPr/>
          </p:nvSpPr>
          <p:spPr bwMode="auto">
            <a:xfrm>
              <a:off x="12760705" y="7293764"/>
              <a:ext cx="140127" cy="38227"/>
            </a:xfrm>
            <a:custGeom>
              <a:avLst/>
              <a:gdLst>
                <a:gd name="T0" fmla="*/ 8 w 15"/>
                <a:gd name="T1" fmla="*/ 4 h 4"/>
                <a:gd name="T2" fmla="*/ 1 w 15"/>
                <a:gd name="T3" fmla="*/ 1 h 4"/>
                <a:gd name="T4" fmla="*/ 7 w 15"/>
                <a:gd name="T5" fmla="*/ 1 h 4"/>
                <a:gd name="T6" fmla="*/ 15 w 15"/>
                <a:gd name="T7" fmla="*/ 2 h 4"/>
                <a:gd name="T8" fmla="*/ 13 w 15"/>
                <a:gd name="T9" fmla="*/ 3 h 4"/>
                <a:gd name="T10" fmla="*/ 8 w 15"/>
                <a:gd name="T11" fmla="*/ 4 h 4"/>
                <a:gd name="T12" fmla="*/ 8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8" y="4"/>
                  </a:moveTo>
                  <a:cubicBezTo>
                    <a:pt x="7" y="4"/>
                    <a:pt x="0" y="2"/>
                    <a:pt x="1" y="1"/>
                  </a:cubicBezTo>
                  <a:cubicBezTo>
                    <a:pt x="1" y="0"/>
                    <a:pt x="7" y="1"/>
                    <a:pt x="7" y="1"/>
                  </a:cubicBezTo>
                  <a:cubicBezTo>
                    <a:pt x="10" y="2"/>
                    <a:pt x="12" y="2"/>
                    <a:pt x="15" y="2"/>
                  </a:cubicBezTo>
                  <a:cubicBezTo>
                    <a:pt x="15" y="2"/>
                    <a:pt x="13" y="3"/>
                    <a:pt x="13" y="3"/>
                  </a:cubicBezTo>
                  <a:cubicBezTo>
                    <a:pt x="12" y="4"/>
                    <a:pt x="10" y="4"/>
                    <a:pt x="8" y="4"/>
                  </a:cubicBezTo>
                  <a:cubicBezTo>
                    <a:pt x="6" y="4"/>
                    <a:pt x="9" y="4"/>
                    <a:pt x="8"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0" name="Freeform 498"/>
            <p:cNvSpPr/>
            <p:nvPr/>
          </p:nvSpPr>
          <p:spPr bwMode="auto">
            <a:xfrm>
              <a:off x="12693826" y="5917609"/>
              <a:ext cx="66879" cy="66896"/>
            </a:xfrm>
            <a:custGeom>
              <a:avLst/>
              <a:gdLst>
                <a:gd name="T0" fmla="*/ 1 w 7"/>
                <a:gd name="T1" fmla="*/ 4 h 7"/>
                <a:gd name="T2" fmla="*/ 1 w 7"/>
                <a:gd name="T3" fmla="*/ 1 h 7"/>
                <a:gd name="T4" fmla="*/ 7 w 7"/>
                <a:gd name="T5" fmla="*/ 1 h 7"/>
                <a:gd name="T6" fmla="*/ 1 w 7"/>
                <a:gd name="T7" fmla="*/ 4 h 7"/>
                <a:gd name="T8" fmla="*/ 1 w 7"/>
                <a:gd name="T9" fmla="*/ 4 h 7"/>
              </a:gdLst>
              <a:ahLst/>
              <a:cxnLst>
                <a:cxn ang="0">
                  <a:pos x="T0" y="T1"/>
                </a:cxn>
                <a:cxn ang="0">
                  <a:pos x="T2" y="T3"/>
                </a:cxn>
                <a:cxn ang="0">
                  <a:pos x="T4" y="T5"/>
                </a:cxn>
                <a:cxn ang="0">
                  <a:pos x="T6" y="T7"/>
                </a:cxn>
                <a:cxn ang="0">
                  <a:pos x="T8" y="T9"/>
                </a:cxn>
              </a:cxnLst>
              <a:rect l="0" t="0" r="r" b="b"/>
              <a:pathLst>
                <a:path w="7" h="7">
                  <a:moveTo>
                    <a:pt x="1" y="4"/>
                  </a:moveTo>
                  <a:cubicBezTo>
                    <a:pt x="1" y="3"/>
                    <a:pt x="0" y="1"/>
                    <a:pt x="1" y="1"/>
                  </a:cubicBezTo>
                  <a:cubicBezTo>
                    <a:pt x="2" y="1"/>
                    <a:pt x="7" y="0"/>
                    <a:pt x="7" y="1"/>
                  </a:cubicBezTo>
                  <a:cubicBezTo>
                    <a:pt x="7" y="2"/>
                    <a:pt x="2" y="6"/>
                    <a:pt x="1" y="4"/>
                  </a:cubicBezTo>
                  <a:cubicBezTo>
                    <a:pt x="1" y="1"/>
                    <a:pt x="2" y="7"/>
                    <a:pt x="1"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1" name="Freeform 499"/>
            <p:cNvSpPr/>
            <p:nvPr/>
          </p:nvSpPr>
          <p:spPr bwMode="auto">
            <a:xfrm>
              <a:off x="12703380" y="5892125"/>
              <a:ext cx="47770" cy="25484"/>
            </a:xfrm>
            <a:custGeom>
              <a:avLst/>
              <a:gdLst>
                <a:gd name="T0" fmla="*/ 3 w 5"/>
                <a:gd name="T1" fmla="*/ 2 h 3"/>
                <a:gd name="T2" fmla="*/ 0 w 5"/>
                <a:gd name="T3" fmla="*/ 1 h 3"/>
                <a:gd name="T4" fmla="*/ 4 w 5"/>
                <a:gd name="T5" fmla="*/ 1 h 3"/>
                <a:gd name="T6" fmla="*/ 3 w 5"/>
                <a:gd name="T7" fmla="*/ 2 h 3"/>
                <a:gd name="T8" fmla="*/ 3 w 5"/>
                <a:gd name="T9" fmla="*/ 2 h 3"/>
              </a:gdLst>
              <a:ahLst/>
              <a:cxnLst>
                <a:cxn ang="0">
                  <a:pos x="T0" y="T1"/>
                </a:cxn>
                <a:cxn ang="0">
                  <a:pos x="T2" y="T3"/>
                </a:cxn>
                <a:cxn ang="0">
                  <a:pos x="T4" y="T5"/>
                </a:cxn>
                <a:cxn ang="0">
                  <a:pos x="T6" y="T7"/>
                </a:cxn>
                <a:cxn ang="0">
                  <a:pos x="T8" y="T9"/>
                </a:cxn>
              </a:cxnLst>
              <a:rect l="0" t="0" r="r" b="b"/>
              <a:pathLst>
                <a:path w="5" h="3">
                  <a:moveTo>
                    <a:pt x="3" y="2"/>
                  </a:moveTo>
                  <a:cubicBezTo>
                    <a:pt x="2" y="2"/>
                    <a:pt x="0" y="1"/>
                    <a:pt x="0" y="1"/>
                  </a:cubicBezTo>
                  <a:cubicBezTo>
                    <a:pt x="0" y="1"/>
                    <a:pt x="4" y="0"/>
                    <a:pt x="4" y="1"/>
                  </a:cubicBezTo>
                  <a:cubicBezTo>
                    <a:pt x="5" y="2"/>
                    <a:pt x="4" y="3"/>
                    <a:pt x="3" y="2"/>
                  </a:cubicBezTo>
                  <a:cubicBezTo>
                    <a:pt x="1" y="2"/>
                    <a:pt x="5" y="3"/>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2" name="Freeform 500"/>
            <p:cNvSpPr/>
            <p:nvPr/>
          </p:nvSpPr>
          <p:spPr bwMode="auto">
            <a:xfrm>
              <a:off x="12509111" y="5955834"/>
              <a:ext cx="54139" cy="92380"/>
            </a:xfrm>
            <a:custGeom>
              <a:avLst/>
              <a:gdLst>
                <a:gd name="T0" fmla="*/ 6 w 6"/>
                <a:gd name="T1" fmla="*/ 2 h 10"/>
                <a:gd name="T2" fmla="*/ 3 w 6"/>
                <a:gd name="T3" fmla="*/ 9 h 10"/>
                <a:gd name="T4" fmla="*/ 6 w 6"/>
                <a:gd name="T5" fmla="*/ 2 h 10"/>
                <a:gd name="T6" fmla="*/ 6 w 6"/>
                <a:gd name="T7" fmla="*/ 2 h 10"/>
              </a:gdLst>
              <a:ahLst/>
              <a:cxnLst>
                <a:cxn ang="0">
                  <a:pos x="T0" y="T1"/>
                </a:cxn>
                <a:cxn ang="0">
                  <a:pos x="T2" y="T3"/>
                </a:cxn>
                <a:cxn ang="0">
                  <a:pos x="T4" y="T5"/>
                </a:cxn>
                <a:cxn ang="0">
                  <a:pos x="T6" y="T7"/>
                </a:cxn>
              </a:cxnLst>
              <a:rect l="0" t="0" r="r" b="b"/>
              <a:pathLst>
                <a:path w="6" h="10">
                  <a:moveTo>
                    <a:pt x="6" y="2"/>
                  </a:moveTo>
                  <a:cubicBezTo>
                    <a:pt x="6" y="0"/>
                    <a:pt x="0" y="10"/>
                    <a:pt x="3" y="9"/>
                  </a:cubicBezTo>
                  <a:cubicBezTo>
                    <a:pt x="4" y="9"/>
                    <a:pt x="6" y="3"/>
                    <a:pt x="6" y="2"/>
                  </a:cubicBezTo>
                  <a:cubicBezTo>
                    <a:pt x="6" y="1"/>
                    <a:pt x="6" y="3"/>
                    <a:pt x="6"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3" name="Freeform 501"/>
            <p:cNvSpPr/>
            <p:nvPr/>
          </p:nvSpPr>
          <p:spPr bwMode="auto">
            <a:xfrm>
              <a:off x="12591917" y="5796557"/>
              <a:ext cx="38217" cy="38227"/>
            </a:xfrm>
            <a:custGeom>
              <a:avLst/>
              <a:gdLst>
                <a:gd name="T0" fmla="*/ 3 w 4"/>
                <a:gd name="T1" fmla="*/ 3 h 4"/>
                <a:gd name="T2" fmla="*/ 1 w 4"/>
                <a:gd name="T3" fmla="*/ 1 h 4"/>
                <a:gd name="T4" fmla="*/ 3 w 4"/>
                <a:gd name="T5" fmla="*/ 0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3"/>
                    <a:pt x="0" y="2"/>
                    <a:pt x="1" y="1"/>
                  </a:cubicBezTo>
                  <a:cubicBezTo>
                    <a:pt x="2" y="1"/>
                    <a:pt x="3" y="0"/>
                    <a:pt x="3" y="0"/>
                  </a:cubicBezTo>
                  <a:cubicBezTo>
                    <a:pt x="4" y="0"/>
                    <a:pt x="4" y="2"/>
                    <a:pt x="3" y="3"/>
                  </a:cubicBezTo>
                  <a:cubicBezTo>
                    <a:pt x="2" y="4"/>
                    <a:pt x="4" y="2"/>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4" name="Freeform 502"/>
            <p:cNvSpPr/>
            <p:nvPr/>
          </p:nvSpPr>
          <p:spPr bwMode="auto">
            <a:xfrm>
              <a:off x="12219302" y="6086441"/>
              <a:ext cx="54139" cy="86010"/>
            </a:xfrm>
            <a:custGeom>
              <a:avLst/>
              <a:gdLst>
                <a:gd name="T0" fmla="*/ 6 w 6"/>
                <a:gd name="T1" fmla="*/ 2 h 9"/>
                <a:gd name="T2" fmla="*/ 6 w 6"/>
                <a:gd name="T3" fmla="*/ 4 h 9"/>
                <a:gd name="T4" fmla="*/ 5 w 6"/>
                <a:gd name="T5" fmla="*/ 9 h 9"/>
                <a:gd name="T6" fmla="*/ 0 w 6"/>
                <a:gd name="T7" fmla="*/ 3 h 9"/>
                <a:gd name="T8" fmla="*/ 3 w 6"/>
                <a:gd name="T9" fmla="*/ 3 h 9"/>
                <a:gd name="T10" fmla="*/ 6 w 6"/>
                <a:gd name="T11" fmla="*/ 2 h 9"/>
                <a:gd name="T12" fmla="*/ 6 w 6"/>
                <a:gd name="T13" fmla="*/ 2 h 9"/>
              </a:gdLst>
              <a:ahLst/>
              <a:cxnLst>
                <a:cxn ang="0">
                  <a:pos x="T0" y="T1"/>
                </a:cxn>
                <a:cxn ang="0">
                  <a:pos x="T2" y="T3"/>
                </a:cxn>
                <a:cxn ang="0">
                  <a:pos x="T4" y="T5"/>
                </a:cxn>
                <a:cxn ang="0">
                  <a:pos x="T6" y="T7"/>
                </a:cxn>
                <a:cxn ang="0">
                  <a:pos x="T8" y="T9"/>
                </a:cxn>
                <a:cxn ang="0">
                  <a:pos x="T10" y="T11"/>
                </a:cxn>
                <a:cxn ang="0">
                  <a:pos x="T12" y="T13"/>
                </a:cxn>
              </a:cxnLst>
              <a:rect l="0" t="0" r="r" b="b"/>
              <a:pathLst>
                <a:path w="6" h="9">
                  <a:moveTo>
                    <a:pt x="6" y="2"/>
                  </a:moveTo>
                  <a:cubicBezTo>
                    <a:pt x="6" y="1"/>
                    <a:pt x="6" y="4"/>
                    <a:pt x="6" y="4"/>
                  </a:cubicBezTo>
                  <a:cubicBezTo>
                    <a:pt x="6" y="6"/>
                    <a:pt x="6" y="8"/>
                    <a:pt x="5" y="9"/>
                  </a:cubicBezTo>
                  <a:cubicBezTo>
                    <a:pt x="5" y="9"/>
                    <a:pt x="0" y="5"/>
                    <a:pt x="0" y="3"/>
                  </a:cubicBezTo>
                  <a:cubicBezTo>
                    <a:pt x="0" y="3"/>
                    <a:pt x="2" y="2"/>
                    <a:pt x="3" y="3"/>
                  </a:cubicBezTo>
                  <a:cubicBezTo>
                    <a:pt x="4" y="4"/>
                    <a:pt x="5" y="4"/>
                    <a:pt x="6" y="2"/>
                  </a:cubicBezTo>
                  <a:cubicBezTo>
                    <a:pt x="6" y="0"/>
                    <a:pt x="6" y="3"/>
                    <a:pt x="6"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5" name="Freeform 503"/>
            <p:cNvSpPr/>
            <p:nvPr/>
          </p:nvSpPr>
          <p:spPr bwMode="auto">
            <a:xfrm>
              <a:off x="12152426" y="6105555"/>
              <a:ext cx="76432" cy="76452"/>
            </a:xfrm>
            <a:custGeom>
              <a:avLst/>
              <a:gdLst>
                <a:gd name="T0" fmla="*/ 6 w 8"/>
                <a:gd name="T1" fmla="*/ 7 h 8"/>
                <a:gd name="T2" fmla="*/ 1 w 8"/>
                <a:gd name="T3" fmla="*/ 4 h 8"/>
                <a:gd name="T4" fmla="*/ 6 w 8"/>
                <a:gd name="T5" fmla="*/ 7 h 8"/>
                <a:gd name="T6" fmla="*/ 6 w 8"/>
                <a:gd name="T7" fmla="*/ 7 h 8"/>
              </a:gdLst>
              <a:ahLst/>
              <a:cxnLst>
                <a:cxn ang="0">
                  <a:pos x="T0" y="T1"/>
                </a:cxn>
                <a:cxn ang="0">
                  <a:pos x="T2" y="T3"/>
                </a:cxn>
                <a:cxn ang="0">
                  <a:pos x="T4" y="T5"/>
                </a:cxn>
                <a:cxn ang="0">
                  <a:pos x="T6" y="T7"/>
                </a:cxn>
              </a:cxnLst>
              <a:rect l="0" t="0" r="r" b="b"/>
              <a:pathLst>
                <a:path w="8" h="8">
                  <a:moveTo>
                    <a:pt x="6" y="7"/>
                  </a:moveTo>
                  <a:cubicBezTo>
                    <a:pt x="5" y="8"/>
                    <a:pt x="0" y="5"/>
                    <a:pt x="1" y="4"/>
                  </a:cubicBezTo>
                  <a:cubicBezTo>
                    <a:pt x="3" y="0"/>
                    <a:pt x="8" y="5"/>
                    <a:pt x="6" y="7"/>
                  </a:cubicBezTo>
                  <a:cubicBezTo>
                    <a:pt x="5" y="8"/>
                    <a:pt x="7" y="6"/>
                    <a:pt x="6"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6" name="Freeform 504"/>
            <p:cNvSpPr/>
            <p:nvPr/>
          </p:nvSpPr>
          <p:spPr bwMode="auto">
            <a:xfrm>
              <a:off x="11818028" y="7070776"/>
              <a:ext cx="44586" cy="35042"/>
            </a:xfrm>
            <a:custGeom>
              <a:avLst/>
              <a:gdLst>
                <a:gd name="T0" fmla="*/ 4 w 5"/>
                <a:gd name="T1" fmla="*/ 2 h 4"/>
                <a:gd name="T2" fmla="*/ 3 w 5"/>
                <a:gd name="T3" fmla="*/ 3 h 4"/>
                <a:gd name="T4" fmla="*/ 0 w 5"/>
                <a:gd name="T5" fmla="*/ 2 h 4"/>
                <a:gd name="T6" fmla="*/ 4 w 5"/>
                <a:gd name="T7" fmla="*/ 0 h 4"/>
                <a:gd name="T8" fmla="*/ 4 w 5"/>
                <a:gd name="T9" fmla="*/ 2 h 4"/>
                <a:gd name="T10" fmla="*/ 4 w 5"/>
                <a:gd name="T11" fmla="*/ 2 h 4"/>
              </a:gdLst>
              <a:ahLst/>
              <a:cxnLst>
                <a:cxn ang="0">
                  <a:pos x="T0" y="T1"/>
                </a:cxn>
                <a:cxn ang="0">
                  <a:pos x="T2" y="T3"/>
                </a:cxn>
                <a:cxn ang="0">
                  <a:pos x="T4" y="T5"/>
                </a:cxn>
                <a:cxn ang="0">
                  <a:pos x="T6" y="T7"/>
                </a:cxn>
                <a:cxn ang="0">
                  <a:pos x="T8" y="T9"/>
                </a:cxn>
                <a:cxn ang="0">
                  <a:pos x="T10" y="T11"/>
                </a:cxn>
              </a:cxnLst>
              <a:rect l="0" t="0" r="r" b="b"/>
              <a:pathLst>
                <a:path w="5" h="4">
                  <a:moveTo>
                    <a:pt x="4" y="2"/>
                  </a:moveTo>
                  <a:cubicBezTo>
                    <a:pt x="5" y="1"/>
                    <a:pt x="4" y="4"/>
                    <a:pt x="3" y="3"/>
                  </a:cubicBezTo>
                  <a:cubicBezTo>
                    <a:pt x="3" y="3"/>
                    <a:pt x="0" y="2"/>
                    <a:pt x="0" y="2"/>
                  </a:cubicBezTo>
                  <a:cubicBezTo>
                    <a:pt x="0" y="2"/>
                    <a:pt x="3" y="0"/>
                    <a:pt x="4" y="0"/>
                  </a:cubicBezTo>
                  <a:cubicBezTo>
                    <a:pt x="4" y="0"/>
                    <a:pt x="3" y="2"/>
                    <a:pt x="4" y="2"/>
                  </a:cubicBezTo>
                  <a:cubicBezTo>
                    <a:pt x="5" y="1"/>
                    <a:pt x="3" y="2"/>
                    <a:pt x="4"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7" name="Freeform 505"/>
            <p:cNvSpPr/>
            <p:nvPr/>
          </p:nvSpPr>
          <p:spPr bwMode="auto">
            <a:xfrm>
              <a:off x="11359426" y="5927165"/>
              <a:ext cx="57323" cy="57338"/>
            </a:xfrm>
            <a:custGeom>
              <a:avLst/>
              <a:gdLst>
                <a:gd name="T0" fmla="*/ 5 w 6"/>
                <a:gd name="T1" fmla="*/ 1 h 6"/>
                <a:gd name="T2" fmla="*/ 4 w 6"/>
                <a:gd name="T3" fmla="*/ 5 h 6"/>
                <a:gd name="T4" fmla="*/ 1 w 6"/>
                <a:gd name="T5" fmla="*/ 5 h 6"/>
                <a:gd name="T6" fmla="*/ 5 w 6"/>
                <a:gd name="T7" fmla="*/ 1 h 6"/>
                <a:gd name="T8" fmla="*/ 5 w 6"/>
                <a:gd name="T9" fmla="*/ 1 h 6"/>
              </a:gdLst>
              <a:ahLst/>
              <a:cxnLst>
                <a:cxn ang="0">
                  <a:pos x="T0" y="T1"/>
                </a:cxn>
                <a:cxn ang="0">
                  <a:pos x="T2" y="T3"/>
                </a:cxn>
                <a:cxn ang="0">
                  <a:pos x="T4" y="T5"/>
                </a:cxn>
                <a:cxn ang="0">
                  <a:pos x="T6" y="T7"/>
                </a:cxn>
                <a:cxn ang="0">
                  <a:pos x="T8" y="T9"/>
                </a:cxn>
              </a:cxnLst>
              <a:rect l="0" t="0" r="r" b="b"/>
              <a:pathLst>
                <a:path w="6" h="6">
                  <a:moveTo>
                    <a:pt x="5" y="1"/>
                  </a:moveTo>
                  <a:cubicBezTo>
                    <a:pt x="6" y="2"/>
                    <a:pt x="4" y="3"/>
                    <a:pt x="4" y="5"/>
                  </a:cubicBezTo>
                  <a:cubicBezTo>
                    <a:pt x="3" y="6"/>
                    <a:pt x="2" y="6"/>
                    <a:pt x="1" y="5"/>
                  </a:cubicBezTo>
                  <a:cubicBezTo>
                    <a:pt x="0" y="4"/>
                    <a:pt x="5" y="0"/>
                    <a:pt x="5" y="1"/>
                  </a:cubicBezTo>
                  <a:cubicBezTo>
                    <a:pt x="6" y="2"/>
                    <a:pt x="5" y="0"/>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8" name="Freeform 506"/>
            <p:cNvSpPr/>
            <p:nvPr/>
          </p:nvSpPr>
          <p:spPr bwMode="auto">
            <a:xfrm>
              <a:off x="11388093" y="5994061"/>
              <a:ext cx="28662" cy="28669"/>
            </a:xfrm>
            <a:custGeom>
              <a:avLst/>
              <a:gdLst>
                <a:gd name="T0" fmla="*/ 3 w 3"/>
                <a:gd name="T1" fmla="*/ 1 h 3"/>
                <a:gd name="T2" fmla="*/ 0 w 3"/>
                <a:gd name="T3" fmla="*/ 2 h 3"/>
                <a:gd name="T4" fmla="*/ 2 w 3"/>
                <a:gd name="T5" fmla="*/ 3 h 3"/>
                <a:gd name="T6" fmla="*/ 3 w 3"/>
                <a:gd name="T7" fmla="*/ 1 h 3"/>
                <a:gd name="T8" fmla="*/ 3 w 3"/>
                <a:gd name="T9" fmla="*/ 1 h 3"/>
              </a:gdLst>
              <a:ahLst/>
              <a:cxnLst>
                <a:cxn ang="0">
                  <a:pos x="T0" y="T1"/>
                </a:cxn>
                <a:cxn ang="0">
                  <a:pos x="T2" y="T3"/>
                </a:cxn>
                <a:cxn ang="0">
                  <a:pos x="T4" y="T5"/>
                </a:cxn>
                <a:cxn ang="0">
                  <a:pos x="T6" y="T7"/>
                </a:cxn>
                <a:cxn ang="0">
                  <a:pos x="T8" y="T9"/>
                </a:cxn>
              </a:cxnLst>
              <a:rect l="0" t="0" r="r" b="b"/>
              <a:pathLst>
                <a:path w="3" h="3">
                  <a:moveTo>
                    <a:pt x="3" y="1"/>
                  </a:moveTo>
                  <a:cubicBezTo>
                    <a:pt x="2" y="1"/>
                    <a:pt x="0" y="1"/>
                    <a:pt x="0" y="2"/>
                  </a:cubicBezTo>
                  <a:cubicBezTo>
                    <a:pt x="0" y="3"/>
                    <a:pt x="2" y="3"/>
                    <a:pt x="2" y="3"/>
                  </a:cubicBezTo>
                  <a:cubicBezTo>
                    <a:pt x="3" y="3"/>
                    <a:pt x="3" y="0"/>
                    <a:pt x="3" y="1"/>
                  </a:cubicBezTo>
                  <a:cubicBezTo>
                    <a:pt x="2" y="1"/>
                    <a:pt x="3" y="1"/>
                    <a:pt x="3"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19" name="Freeform 507"/>
            <p:cNvSpPr/>
            <p:nvPr/>
          </p:nvSpPr>
          <p:spPr bwMode="auto">
            <a:xfrm>
              <a:off x="11416754" y="6022733"/>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0" name="Freeform 508"/>
            <p:cNvSpPr/>
            <p:nvPr/>
          </p:nvSpPr>
          <p:spPr bwMode="auto">
            <a:xfrm>
              <a:off x="11416754" y="6048217"/>
              <a:ext cx="9553" cy="19114"/>
            </a:xfrm>
            <a:custGeom>
              <a:avLst/>
              <a:gdLst>
                <a:gd name="T0" fmla="*/ 1 w 1"/>
                <a:gd name="T1" fmla="*/ 0 h 2"/>
                <a:gd name="T2" fmla="*/ 0 w 1"/>
                <a:gd name="T3" fmla="*/ 2 h 2"/>
                <a:gd name="T4" fmla="*/ 1 w 1"/>
                <a:gd name="T5" fmla="*/ 0 h 2"/>
              </a:gdLst>
              <a:ahLst/>
              <a:cxnLst>
                <a:cxn ang="0">
                  <a:pos x="T0" y="T1"/>
                </a:cxn>
                <a:cxn ang="0">
                  <a:pos x="T2" y="T3"/>
                </a:cxn>
                <a:cxn ang="0">
                  <a:pos x="T4" y="T5"/>
                </a:cxn>
              </a:cxnLst>
              <a:rect l="0" t="0" r="r" b="b"/>
              <a:pathLst>
                <a:path w="1" h="2">
                  <a:moveTo>
                    <a:pt x="1" y="0"/>
                  </a:moveTo>
                  <a:cubicBezTo>
                    <a:pt x="1" y="1"/>
                    <a:pt x="0" y="2"/>
                    <a:pt x="0" y="2"/>
                  </a:cubicBezTo>
                  <a:cubicBezTo>
                    <a:pt x="1" y="2"/>
                    <a:pt x="1"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1" name="Freeform 509"/>
            <p:cNvSpPr/>
            <p:nvPr/>
          </p:nvSpPr>
          <p:spPr bwMode="auto">
            <a:xfrm>
              <a:off x="11416754" y="6067328"/>
              <a:ext cx="15924" cy="9556"/>
            </a:xfrm>
            <a:custGeom>
              <a:avLst/>
              <a:gdLst>
                <a:gd name="T0" fmla="*/ 2 w 2"/>
                <a:gd name="T1" fmla="*/ 0 h 1"/>
                <a:gd name="T2" fmla="*/ 1 w 2"/>
                <a:gd name="T3" fmla="*/ 1 h 1"/>
                <a:gd name="T4" fmla="*/ 2 w 2"/>
                <a:gd name="T5" fmla="*/ 0 h 1"/>
              </a:gdLst>
              <a:ahLst/>
              <a:cxnLst>
                <a:cxn ang="0">
                  <a:pos x="T0" y="T1"/>
                </a:cxn>
                <a:cxn ang="0">
                  <a:pos x="T2" y="T3"/>
                </a:cxn>
                <a:cxn ang="0">
                  <a:pos x="T4" y="T5"/>
                </a:cxn>
              </a:cxnLst>
              <a:rect l="0" t="0" r="r" b="b"/>
              <a:pathLst>
                <a:path w="2" h="1">
                  <a:moveTo>
                    <a:pt x="2" y="0"/>
                  </a:moveTo>
                  <a:cubicBezTo>
                    <a:pt x="1" y="0"/>
                    <a:pt x="0" y="1"/>
                    <a:pt x="1" y="1"/>
                  </a:cubicBezTo>
                  <a:cubicBezTo>
                    <a:pt x="2" y="1"/>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2" name="Freeform 510"/>
            <p:cNvSpPr/>
            <p:nvPr/>
          </p:nvSpPr>
          <p:spPr bwMode="auto">
            <a:xfrm>
              <a:off x="11490002" y="6207491"/>
              <a:ext cx="9553" cy="19114"/>
            </a:xfrm>
            <a:custGeom>
              <a:avLst/>
              <a:gdLst>
                <a:gd name="T0" fmla="*/ 0 w 1"/>
                <a:gd name="T1" fmla="*/ 0 h 2"/>
                <a:gd name="T2" fmla="*/ 0 w 1"/>
                <a:gd name="T3" fmla="*/ 2 h 2"/>
                <a:gd name="T4" fmla="*/ 0 w 1"/>
                <a:gd name="T5" fmla="*/ 0 h 2"/>
              </a:gdLst>
              <a:ahLst/>
              <a:cxnLst>
                <a:cxn ang="0">
                  <a:pos x="T0" y="T1"/>
                </a:cxn>
                <a:cxn ang="0">
                  <a:pos x="T2" y="T3"/>
                </a:cxn>
                <a:cxn ang="0">
                  <a:pos x="T4" y="T5"/>
                </a:cxn>
              </a:cxnLst>
              <a:rect l="0" t="0" r="r" b="b"/>
              <a:pathLst>
                <a:path w="1" h="2">
                  <a:moveTo>
                    <a:pt x="0" y="0"/>
                  </a:moveTo>
                  <a:cubicBezTo>
                    <a:pt x="0" y="1"/>
                    <a:pt x="0" y="2"/>
                    <a:pt x="0" y="2"/>
                  </a:cubicBezTo>
                  <a:cubicBezTo>
                    <a:pt x="0" y="2"/>
                    <a:pt x="1" y="0"/>
                    <a:pt x="0"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3" name="Freeform 511"/>
            <p:cNvSpPr/>
            <p:nvPr/>
          </p:nvSpPr>
          <p:spPr bwMode="auto">
            <a:xfrm>
              <a:off x="11630131" y="5787002"/>
              <a:ext cx="19109" cy="38227"/>
            </a:xfrm>
            <a:custGeom>
              <a:avLst/>
              <a:gdLst>
                <a:gd name="T0" fmla="*/ 1 w 2"/>
                <a:gd name="T1" fmla="*/ 4 h 4"/>
                <a:gd name="T2" fmla="*/ 2 w 2"/>
                <a:gd name="T3" fmla="*/ 1 h 4"/>
                <a:gd name="T4" fmla="*/ 1 w 2"/>
                <a:gd name="T5" fmla="*/ 4 h 4"/>
                <a:gd name="T6" fmla="*/ 1 w 2"/>
                <a:gd name="T7" fmla="*/ 4 h 4"/>
              </a:gdLst>
              <a:ahLst/>
              <a:cxnLst>
                <a:cxn ang="0">
                  <a:pos x="T0" y="T1"/>
                </a:cxn>
                <a:cxn ang="0">
                  <a:pos x="T2" y="T3"/>
                </a:cxn>
                <a:cxn ang="0">
                  <a:pos x="T4" y="T5"/>
                </a:cxn>
                <a:cxn ang="0">
                  <a:pos x="T6" y="T7"/>
                </a:cxn>
              </a:cxnLst>
              <a:rect l="0" t="0" r="r" b="b"/>
              <a:pathLst>
                <a:path w="2" h="4">
                  <a:moveTo>
                    <a:pt x="1" y="4"/>
                  </a:moveTo>
                  <a:cubicBezTo>
                    <a:pt x="0" y="3"/>
                    <a:pt x="0" y="1"/>
                    <a:pt x="2" y="1"/>
                  </a:cubicBezTo>
                  <a:cubicBezTo>
                    <a:pt x="2" y="0"/>
                    <a:pt x="2" y="4"/>
                    <a:pt x="1" y="4"/>
                  </a:cubicBezTo>
                  <a:cubicBezTo>
                    <a:pt x="0" y="3"/>
                    <a:pt x="1" y="4"/>
                    <a:pt x="1"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4" name="Freeform 512"/>
            <p:cNvSpPr/>
            <p:nvPr/>
          </p:nvSpPr>
          <p:spPr bwMode="auto">
            <a:xfrm>
              <a:off x="8260699" y="11747159"/>
              <a:ext cx="111465" cy="57338"/>
            </a:xfrm>
            <a:custGeom>
              <a:avLst/>
              <a:gdLst>
                <a:gd name="T0" fmla="*/ 10 w 12"/>
                <a:gd name="T1" fmla="*/ 3 h 6"/>
                <a:gd name="T2" fmla="*/ 8 w 12"/>
                <a:gd name="T3" fmla="*/ 2 h 6"/>
                <a:gd name="T4" fmla="*/ 5 w 12"/>
                <a:gd name="T5" fmla="*/ 2 h 6"/>
                <a:gd name="T6" fmla="*/ 3 w 12"/>
                <a:gd name="T7" fmla="*/ 1 h 6"/>
                <a:gd name="T8" fmla="*/ 0 w 12"/>
                <a:gd name="T9" fmla="*/ 3 h 6"/>
                <a:gd name="T10" fmla="*/ 2 w 12"/>
                <a:gd name="T11" fmla="*/ 5 h 6"/>
                <a:gd name="T12" fmla="*/ 6 w 12"/>
                <a:gd name="T13" fmla="*/ 5 h 6"/>
                <a:gd name="T14" fmla="*/ 11 w 12"/>
                <a:gd name="T15" fmla="*/ 3 h 6"/>
                <a:gd name="T16" fmla="*/ 10 w 12"/>
                <a:gd name="T17" fmla="*/ 3 h 6"/>
                <a:gd name="T18" fmla="*/ 10 w 12"/>
                <a:gd name="T19" fmla="*/ 3 h 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2" h="6">
                  <a:moveTo>
                    <a:pt x="10" y="3"/>
                  </a:moveTo>
                  <a:cubicBezTo>
                    <a:pt x="9" y="3"/>
                    <a:pt x="9" y="2"/>
                    <a:pt x="8" y="2"/>
                  </a:cubicBezTo>
                  <a:cubicBezTo>
                    <a:pt x="7" y="2"/>
                    <a:pt x="6" y="2"/>
                    <a:pt x="5" y="2"/>
                  </a:cubicBezTo>
                  <a:cubicBezTo>
                    <a:pt x="4" y="2"/>
                    <a:pt x="4" y="0"/>
                    <a:pt x="3" y="1"/>
                  </a:cubicBezTo>
                  <a:cubicBezTo>
                    <a:pt x="3" y="1"/>
                    <a:pt x="0" y="3"/>
                    <a:pt x="0" y="3"/>
                  </a:cubicBezTo>
                  <a:cubicBezTo>
                    <a:pt x="0" y="3"/>
                    <a:pt x="2" y="5"/>
                    <a:pt x="2" y="5"/>
                  </a:cubicBezTo>
                  <a:cubicBezTo>
                    <a:pt x="3" y="6"/>
                    <a:pt x="5" y="5"/>
                    <a:pt x="6" y="5"/>
                  </a:cubicBezTo>
                  <a:cubicBezTo>
                    <a:pt x="7" y="5"/>
                    <a:pt x="11" y="4"/>
                    <a:pt x="11" y="3"/>
                  </a:cubicBezTo>
                  <a:cubicBezTo>
                    <a:pt x="10" y="3"/>
                    <a:pt x="10" y="3"/>
                    <a:pt x="10" y="3"/>
                  </a:cubicBezTo>
                  <a:cubicBezTo>
                    <a:pt x="9" y="3"/>
                    <a:pt x="12" y="2"/>
                    <a:pt x="10"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5" name="Freeform 513"/>
            <p:cNvSpPr/>
            <p:nvPr/>
          </p:nvSpPr>
          <p:spPr bwMode="auto">
            <a:xfrm>
              <a:off x="8251144" y="11804497"/>
              <a:ext cx="82803" cy="57338"/>
            </a:xfrm>
            <a:custGeom>
              <a:avLst/>
              <a:gdLst>
                <a:gd name="T0" fmla="*/ 7 w 9"/>
                <a:gd name="T1" fmla="*/ 3 h 6"/>
                <a:gd name="T2" fmla="*/ 0 w 9"/>
                <a:gd name="T3" fmla="*/ 1 h 6"/>
                <a:gd name="T4" fmla="*/ 2 w 9"/>
                <a:gd name="T5" fmla="*/ 2 h 6"/>
                <a:gd name="T6" fmla="*/ 1 w 9"/>
                <a:gd name="T7" fmla="*/ 5 h 6"/>
                <a:gd name="T8" fmla="*/ 3 w 9"/>
                <a:gd name="T9" fmla="*/ 5 h 6"/>
                <a:gd name="T10" fmla="*/ 4 w 9"/>
                <a:gd name="T11" fmla="*/ 5 h 6"/>
                <a:gd name="T12" fmla="*/ 7 w 9"/>
                <a:gd name="T13" fmla="*/ 3 h 6"/>
                <a:gd name="T14" fmla="*/ 7 w 9"/>
                <a:gd name="T15" fmla="*/ 3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6">
                  <a:moveTo>
                    <a:pt x="7" y="3"/>
                  </a:moveTo>
                  <a:cubicBezTo>
                    <a:pt x="7" y="2"/>
                    <a:pt x="0" y="0"/>
                    <a:pt x="0" y="1"/>
                  </a:cubicBezTo>
                  <a:cubicBezTo>
                    <a:pt x="0" y="1"/>
                    <a:pt x="2" y="2"/>
                    <a:pt x="2" y="2"/>
                  </a:cubicBezTo>
                  <a:cubicBezTo>
                    <a:pt x="3" y="3"/>
                    <a:pt x="1" y="4"/>
                    <a:pt x="1" y="5"/>
                  </a:cubicBezTo>
                  <a:cubicBezTo>
                    <a:pt x="1" y="6"/>
                    <a:pt x="3" y="5"/>
                    <a:pt x="3" y="5"/>
                  </a:cubicBezTo>
                  <a:cubicBezTo>
                    <a:pt x="4" y="4"/>
                    <a:pt x="3" y="5"/>
                    <a:pt x="4" y="5"/>
                  </a:cubicBezTo>
                  <a:cubicBezTo>
                    <a:pt x="5" y="6"/>
                    <a:pt x="9" y="4"/>
                    <a:pt x="7" y="3"/>
                  </a:cubicBezTo>
                  <a:cubicBezTo>
                    <a:pt x="6" y="2"/>
                    <a:pt x="8" y="3"/>
                    <a:pt x="7"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6" name="Freeform 514"/>
            <p:cNvSpPr/>
            <p:nvPr/>
          </p:nvSpPr>
          <p:spPr bwMode="auto">
            <a:xfrm>
              <a:off x="8241593" y="11731231"/>
              <a:ext cx="73248" cy="44598"/>
            </a:xfrm>
            <a:custGeom>
              <a:avLst/>
              <a:gdLst>
                <a:gd name="T0" fmla="*/ 6 w 8"/>
                <a:gd name="T1" fmla="*/ 0 h 5"/>
                <a:gd name="T2" fmla="*/ 3 w 8"/>
                <a:gd name="T3" fmla="*/ 1 h 5"/>
                <a:gd name="T4" fmla="*/ 0 w 8"/>
                <a:gd name="T5" fmla="*/ 1 h 5"/>
                <a:gd name="T6" fmla="*/ 0 w 8"/>
                <a:gd name="T7" fmla="*/ 3 h 5"/>
                <a:gd name="T8" fmla="*/ 5 w 8"/>
                <a:gd name="T9" fmla="*/ 2 h 5"/>
                <a:gd name="T10" fmla="*/ 6 w 8"/>
                <a:gd name="T11" fmla="*/ 0 h 5"/>
                <a:gd name="T12" fmla="*/ 6 w 8"/>
                <a:gd name="T13" fmla="*/ 0 h 5"/>
              </a:gdLst>
              <a:ahLst/>
              <a:cxnLst>
                <a:cxn ang="0">
                  <a:pos x="T0" y="T1"/>
                </a:cxn>
                <a:cxn ang="0">
                  <a:pos x="T2" y="T3"/>
                </a:cxn>
                <a:cxn ang="0">
                  <a:pos x="T4" y="T5"/>
                </a:cxn>
                <a:cxn ang="0">
                  <a:pos x="T6" y="T7"/>
                </a:cxn>
                <a:cxn ang="0">
                  <a:pos x="T8" y="T9"/>
                </a:cxn>
                <a:cxn ang="0">
                  <a:pos x="T10" y="T11"/>
                </a:cxn>
                <a:cxn ang="0">
                  <a:pos x="T12" y="T13"/>
                </a:cxn>
              </a:cxnLst>
              <a:rect l="0" t="0" r="r" b="b"/>
              <a:pathLst>
                <a:path w="8" h="5">
                  <a:moveTo>
                    <a:pt x="6" y="0"/>
                  </a:moveTo>
                  <a:cubicBezTo>
                    <a:pt x="5" y="0"/>
                    <a:pt x="4" y="1"/>
                    <a:pt x="3" y="1"/>
                  </a:cubicBezTo>
                  <a:cubicBezTo>
                    <a:pt x="2" y="0"/>
                    <a:pt x="0" y="1"/>
                    <a:pt x="0" y="1"/>
                  </a:cubicBezTo>
                  <a:cubicBezTo>
                    <a:pt x="1" y="0"/>
                    <a:pt x="0" y="4"/>
                    <a:pt x="0" y="3"/>
                  </a:cubicBezTo>
                  <a:cubicBezTo>
                    <a:pt x="1" y="5"/>
                    <a:pt x="4" y="3"/>
                    <a:pt x="5" y="2"/>
                  </a:cubicBezTo>
                  <a:cubicBezTo>
                    <a:pt x="6" y="2"/>
                    <a:pt x="8" y="0"/>
                    <a:pt x="6" y="0"/>
                  </a:cubicBezTo>
                  <a:cubicBezTo>
                    <a:pt x="5" y="0"/>
                    <a:pt x="8" y="0"/>
                    <a:pt x="6"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7" name="Freeform 515"/>
            <p:cNvSpPr/>
            <p:nvPr/>
          </p:nvSpPr>
          <p:spPr bwMode="auto">
            <a:xfrm>
              <a:off x="8203376" y="11766272"/>
              <a:ext cx="76432" cy="47785"/>
            </a:xfrm>
            <a:custGeom>
              <a:avLst/>
              <a:gdLst>
                <a:gd name="T0" fmla="*/ 7 w 8"/>
                <a:gd name="T1" fmla="*/ 4 h 5"/>
                <a:gd name="T2" fmla="*/ 1 w 8"/>
                <a:gd name="T3" fmla="*/ 1 h 5"/>
                <a:gd name="T4" fmla="*/ 7 w 8"/>
                <a:gd name="T5" fmla="*/ 4 h 5"/>
              </a:gdLst>
              <a:ahLst/>
              <a:cxnLst>
                <a:cxn ang="0">
                  <a:pos x="T0" y="T1"/>
                </a:cxn>
                <a:cxn ang="0">
                  <a:pos x="T2" y="T3"/>
                </a:cxn>
                <a:cxn ang="0">
                  <a:pos x="T4" y="T5"/>
                </a:cxn>
              </a:cxnLst>
              <a:rect l="0" t="0" r="r" b="b"/>
              <a:pathLst>
                <a:path w="8" h="5">
                  <a:moveTo>
                    <a:pt x="7" y="4"/>
                  </a:moveTo>
                  <a:cubicBezTo>
                    <a:pt x="6" y="3"/>
                    <a:pt x="0" y="0"/>
                    <a:pt x="1" y="1"/>
                  </a:cubicBezTo>
                  <a:cubicBezTo>
                    <a:pt x="2" y="2"/>
                    <a:pt x="8" y="5"/>
                    <a:pt x="7"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8" name="Freeform 516"/>
            <p:cNvSpPr/>
            <p:nvPr/>
          </p:nvSpPr>
          <p:spPr bwMode="auto">
            <a:xfrm>
              <a:off x="8184267" y="11702559"/>
              <a:ext cx="28662" cy="28669"/>
            </a:xfrm>
            <a:custGeom>
              <a:avLst/>
              <a:gdLst>
                <a:gd name="T0" fmla="*/ 2 w 3"/>
                <a:gd name="T1" fmla="*/ 2 h 3"/>
                <a:gd name="T2" fmla="*/ 0 w 3"/>
                <a:gd name="T3" fmla="*/ 1 h 3"/>
                <a:gd name="T4" fmla="*/ 2 w 3"/>
                <a:gd name="T5" fmla="*/ 2 h 3"/>
                <a:gd name="T6" fmla="*/ 2 w 3"/>
                <a:gd name="T7" fmla="*/ 2 h 3"/>
              </a:gdLst>
              <a:ahLst/>
              <a:cxnLst>
                <a:cxn ang="0">
                  <a:pos x="T0" y="T1"/>
                </a:cxn>
                <a:cxn ang="0">
                  <a:pos x="T2" y="T3"/>
                </a:cxn>
                <a:cxn ang="0">
                  <a:pos x="T4" y="T5"/>
                </a:cxn>
                <a:cxn ang="0">
                  <a:pos x="T6" y="T7"/>
                </a:cxn>
              </a:cxnLst>
              <a:rect l="0" t="0" r="r" b="b"/>
              <a:pathLst>
                <a:path w="3" h="3">
                  <a:moveTo>
                    <a:pt x="2" y="2"/>
                  </a:moveTo>
                  <a:cubicBezTo>
                    <a:pt x="2" y="3"/>
                    <a:pt x="1" y="2"/>
                    <a:pt x="0" y="1"/>
                  </a:cubicBezTo>
                  <a:cubicBezTo>
                    <a:pt x="0" y="0"/>
                    <a:pt x="3" y="0"/>
                    <a:pt x="2" y="2"/>
                  </a:cubicBezTo>
                  <a:cubicBezTo>
                    <a:pt x="2" y="3"/>
                    <a:pt x="2" y="1"/>
                    <a:pt x="2"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9" name="Freeform 517"/>
            <p:cNvSpPr/>
            <p:nvPr/>
          </p:nvSpPr>
          <p:spPr bwMode="auto">
            <a:xfrm>
              <a:off x="8184267" y="11626107"/>
              <a:ext cx="66879" cy="66896"/>
            </a:xfrm>
            <a:custGeom>
              <a:avLst/>
              <a:gdLst>
                <a:gd name="T0" fmla="*/ 5 w 7"/>
                <a:gd name="T1" fmla="*/ 2 h 7"/>
                <a:gd name="T2" fmla="*/ 4 w 7"/>
                <a:gd name="T3" fmla="*/ 0 h 7"/>
                <a:gd name="T4" fmla="*/ 2 w 7"/>
                <a:gd name="T5" fmla="*/ 1 h 7"/>
                <a:gd name="T6" fmla="*/ 0 w 7"/>
                <a:gd name="T7" fmla="*/ 1 h 7"/>
                <a:gd name="T8" fmla="*/ 2 w 7"/>
                <a:gd name="T9" fmla="*/ 4 h 7"/>
                <a:gd name="T10" fmla="*/ 0 w 7"/>
                <a:gd name="T11" fmla="*/ 6 h 7"/>
                <a:gd name="T12" fmla="*/ 3 w 7"/>
                <a:gd name="T13" fmla="*/ 5 h 7"/>
                <a:gd name="T14" fmla="*/ 4 w 7"/>
                <a:gd name="T15" fmla="*/ 2 h 7"/>
                <a:gd name="T16" fmla="*/ 4 w 7"/>
                <a:gd name="T17" fmla="*/ 4 h 7"/>
                <a:gd name="T18" fmla="*/ 6 w 7"/>
                <a:gd name="T19" fmla="*/ 2 h 7"/>
                <a:gd name="T20" fmla="*/ 5 w 7"/>
                <a:gd name="T21" fmla="*/ 2 h 7"/>
                <a:gd name="T22" fmla="*/ 5 w 7"/>
                <a:gd name="T23"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 h="7">
                  <a:moveTo>
                    <a:pt x="5" y="2"/>
                  </a:moveTo>
                  <a:cubicBezTo>
                    <a:pt x="5" y="1"/>
                    <a:pt x="4" y="1"/>
                    <a:pt x="4" y="0"/>
                  </a:cubicBezTo>
                  <a:cubicBezTo>
                    <a:pt x="3" y="0"/>
                    <a:pt x="1" y="0"/>
                    <a:pt x="2" y="1"/>
                  </a:cubicBezTo>
                  <a:cubicBezTo>
                    <a:pt x="4" y="3"/>
                    <a:pt x="1" y="2"/>
                    <a:pt x="0" y="1"/>
                  </a:cubicBezTo>
                  <a:cubicBezTo>
                    <a:pt x="1" y="3"/>
                    <a:pt x="2" y="3"/>
                    <a:pt x="2" y="4"/>
                  </a:cubicBezTo>
                  <a:cubicBezTo>
                    <a:pt x="3" y="6"/>
                    <a:pt x="1" y="5"/>
                    <a:pt x="0" y="6"/>
                  </a:cubicBezTo>
                  <a:cubicBezTo>
                    <a:pt x="0" y="7"/>
                    <a:pt x="4" y="6"/>
                    <a:pt x="3" y="5"/>
                  </a:cubicBezTo>
                  <a:cubicBezTo>
                    <a:pt x="3" y="5"/>
                    <a:pt x="4" y="3"/>
                    <a:pt x="4" y="2"/>
                  </a:cubicBezTo>
                  <a:cubicBezTo>
                    <a:pt x="4" y="2"/>
                    <a:pt x="4" y="3"/>
                    <a:pt x="4" y="4"/>
                  </a:cubicBezTo>
                  <a:cubicBezTo>
                    <a:pt x="4" y="3"/>
                    <a:pt x="6" y="2"/>
                    <a:pt x="6" y="2"/>
                  </a:cubicBezTo>
                  <a:cubicBezTo>
                    <a:pt x="6" y="2"/>
                    <a:pt x="6" y="2"/>
                    <a:pt x="5" y="2"/>
                  </a:cubicBezTo>
                  <a:cubicBezTo>
                    <a:pt x="5" y="1"/>
                    <a:pt x="7" y="2"/>
                    <a:pt x="5"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0" name="Freeform 518"/>
            <p:cNvSpPr/>
            <p:nvPr/>
          </p:nvSpPr>
          <p:spPr bwMode="auto">
            <a:xfrm>
              <a:off x="8174712" y="11505057"/>
              <a:ext cx="47770" cy="101936"/>
            </a:xfrm>
            <a:custGeom>
              <a:avLst/>
              <a:gdLst>
                <a:gd name="T0" fmla="*/ 5 w 5"/>
                <a:gd name="T1" fmla="*/ 7 h 11"/>
                <a:gd name="T2" fmla="*/ 2 w 5"/>
                <a:gd name="T3" fmla="*/ 2 h 11"/>
                <a:gd name="T4" fmla="*/ 1 w 5"/>
                <a:gd name="T5" fmla="*/ 6 h 11"/>
                <a:gd name="T6" fmla="*/ 0 w 5"/>
                <a:gd name="T7" fmla="*/ 9 h 11"/>
                <a:gd name="T8" fmla="*/ 2 w 5"/>
                <a:gd name="T9" fmla="*/ 7 h 11"/>
                <a:gd name="T10" fmla="*/ 5 w 5"/>
                <a:gd name="T11" fmla="*/ 7 h 11"/>
                <a:gd name="T12" fmla="*/ 5 w 5"/>
                <a:gd name="T13" fmla="*/ 7 h 11"/>
              </a:gdLst>
              <a:ahLst/>
              <a:cxnLst>
                <a:cxn ang="0">
                  <a:pos x="T0" y="T1"/>
                </a:cxn>
                <a:cxn ang="0">
                  <a:pos x="T2" y="T3"/>
                </a:cxn>
                <a:cxn ang="0">
                  <a:pos x="T4" y="T5"/>
                </a:cxn>
                <a:cxn ang="0">
                  <a:pos x="T6" y="T7"/>
                </a:cxn>
                <a:cxn ang="0">
                  <a:pos x="T8" y="T9"/>
                </a:cxn>
                <a:cxn ang="0">
                  <a:pos x="T10" y="T11"/>
                </a:cxn>
                <a:cxn ang="0">
                  <a:pos x="T12" y="T13"/>
                </a:cxn>
              </a:cxnLst>
              <a:rect l="0" t="0" r="r" b="b"/>
              <a:pathLst>
                <a:path w="5" h="11">
                  <a:moveTo>
                    <a:pt x="5" y="7"/>
                  </a:moveTo>
                  <a:cubicBezTo>
                    <a:pt x="5" y="6"/>
                    <a:pt x="4" y="0"/>
                    <a:pt x="2" y="2"/>
                  </a:cubicBezTo>
                  <a:cubicBezTo>
                    <a:pt x="2" y="3"/>
                    <a:pt x="3" y="6"/>
                    <a:pt x="1" y="6"/>
                  </a:cubicBezTo>
                  <a:cubicBezTo>
                    <a:pt x="0" y="6"/>
                    <a:pt x="0" y="7"/>
                    <a:pt x="0" y="9"/>
                  </a:cubicBezTo>
                  <a:cubicBezTo>
                    <a:pt x="1" y="9"/>
                    <a:pt x="2" y="7"/>
                    <a:pt x="2" y="7"/>
                  </a:cubicBezTo>
                  <a:cubicBezTo>
                    <a:pt x="1" y="7"/>
                    <a:pt x="5" y="11"/>
                    <a:pt x="5" y="7"/>
                  </a:cubicBezTo>
                  <a:cubicBezTo>
                    <a:pt x="5" y="6"/>
                    <a:pt x="5" y="8"/>
                    <a:pt x="5"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1" name="Freeform 519"/>
            <p:cNvSpPr/>
            <p:nvPr/>
          </p:nvSpPr>
          <p:spPr bwMode="auto">
            <a:xfrm>
              <a:off x="8165159" y="11587880"/>
              <a:ext cx="28662" cy="57338"/>
            </a:xfrm>
            <a:custGeom>
              <a:avLst/>
              <a:gdLst>
                <a:gd name="T0" fmla="*/ 3 w 3"/>
                <a:gd name="T1" fmla="*/ 2 h 6"/>
                <a:gd name="T2" fmla="*/ 1 w 3"/>
                <a:gd name="T3" fmla="*/ 6 h 6"/>
                <a:gd name="T4" fmla="*/ 3 w 3"/>
                <a:gd name="T5" fmla="*/ 2 h 6"/>
                <a:gd name="T6" fmla="*/ 3 w 3"/>
                <a:gd name="T7" fmla="*/ 2 h 6"/>
              </a:gdLst>
              <a:ahLst/>
              <a:cxnLst>
                <a:cxn ang="0">
                  <a:pos x="T0" y="T1"/>
                </a:cxn>
                <a:cxn ang="0">
                  <a:pos x="T2" y="T3"/>
                </a:cxn>
                <a:cxn ang="0">
                  <a:pos x="T4" y="T5"/>
                </a:cxn>
                <a:cxn ang="0">
                  <a:pos x="T6" y="T7"/>
                </a:cxn>
              </a:cxnLst>
              <a:rect l="0" t="0" r="r" b="b"/>
              <a:pathLst>
                <a:path w="3" h="6">
                  <a:moveTo>
                    <a:pt x="3" y="2"/>
                  </a:moveTo>
                  <a:cubicBezTo>
                    <a:pt x="2" y="0"/>
                    <a:pt x="0" y="5"/>
                    <a:pt x="1" y="6"/>
                  </a:cubicBezTo>
                  <a:cubicBezTo>
                    <a:pt x="0" y="5"/>
                    <a:pt x="3" y="3"/>
                    <a:pt x="3" y="2"/>
                  </a:cubicBezTo>
                  <a:cubicBezTo>
                    <a:pt x="2" y="1"/>
                    <a:pt x="3" y="2"/>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2" name="Freeform 520"/>
            <p:cNvSpPr/>
            <p:nvPr/>
          </p:nvSpPr>
          <p:spPr bwMode="auto">
            <a:xfrm>
              <a:off x="8165159" y="11466830"/>
              <a:ext cx="47770" cy="66896"/>
            </a:xfrm>
            <a:custGeom>
              <a:avLst/>
              <a:gdLst>
                <a:gd name="T0" fmla="*/ 4 w 5"/>
                <a:gd name="T1" fmla="*/ 2 h 7"/>
                <a:gd name="T2" fmla="*/ 3 w 5"/>
                <a:gd name="T3" fmla="*/ 0 h 7"/>
                <a:gd name="T4" fmla="*/ 2 w 5"/>
                <a:gd name="T5" fmla="*/ 3 h 7"/>
                <a:gd name="T6" fmla="*/ 1 w 5"/>
                <a:gd name="T7" fmla="*/ 2 h 7"/>
                <a:gd name="T8" fmla="*/ 0 w 5"/>
                <a:gd name="T9" fmla="*/ 5 h 7"/>
                <a:gd name="T10" fmla="*/ 2 w 5"/>
                <a:gd name="T11" fmla="*/ 7 h 7"/>
                <a:gd name="T12" fmla="*/ 5 w 5"/>
                <a:gd name="T13" fmla="*/ 5 h 7"/>
                <a:gd name="T14" fmla="*/ 4 w 5"/>
                <a:gd name="T15" fmla="*/ 2 h 7"/>
                <a:gd name="T16" fmla="*/ 4 w 5"/>
                <a:gd name="T17" fmla="*/ 2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 h="7">
                  <a:moveTo>
                    <a:pt x="4" y="2"/>
                  </a:moveTo>
                  <a:cubicBezTo>
                    <a:pt x="3" y="3"/>
                    <a:pt x="3" y="0"/>
                    <a:pt x="3" y="0"/>
                  </a:cubicBezTo>
                  <a:cubicBezTo>
                    <a:pt x="3" y="0"/>
                    <a:pt x="3" y="3"/>
                    <a:pt x="2" y="3"/>
                  </a:cubicBezTo>
                  <a:cubicBezTo>
                    <a:pt x="2" y="3"/>
                    <a:pt x="2" y="2"/>
                    <a:pt x="1" y="2"/>
                  </a:cubicBezTo>
                  <a:cubicBezTo>
                    <a:pt x="2" y="2"/>
                    <a:pt x="0" y="5"/>
                    <a:pt x="0" y="5"/>
                  </a:cubicBezTo>
                  <a:cubicBezTo>
                    <a:pt x="0" y="4"/>
                    <a:pt x="4" y="5"/>
                    <a:pt x="2" y="7"/>
                  </a:cubicBezTo>
                  <a:cubicBezTo>
                    <a:pt x="3" y="6"/>
                    <a:pt x="5" y="6"/>
                    <a:pt x="5" y="5"/>
                  </a:cubicBezTo>
                  <a:cubicBezTo>
                    <a:pt x="5" y="4"/>
                    <a:pt x="4" y="1"/>
                    <a:pt x="4" y="2"/>
                  </a:cubicBezTo>
                  <a:cubicBezTo>
                    <a:pt x="3" y="3"/>
                    <a:pt x="4" y="1"/>
                    <a:pt x="4"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3" name="Freeform 521"/>
            <p:cNvSpPr/>
            <p:nvPr/>
          </p:nvSpPr>
          <p:spPr bwMode="auto">
            <a:xfrm>
              <a:off x="8212931" y="11282067"/>
              <a:ext cx="47770" cy="44598"/>
            </a:xfrm>
            <a:custGeom>
              <a:avLst/>
              <a:gdLst>
                <a:gd name="T0" fmla="*/ 3 w 5"/>
                <a:gd name="T1" fmla="*/ 4 h 5"/>
                <a:gd name="T2" fmla="*/ 3 w 5"/>
                <a:gd name="T3" fmla="*/ 0 h 5"/>
                <a:gd name="T4" fmla="*/ 0 w 5"/>
                <a:gd name="T5" fmla="*/ 0 h 5"/>
                <a:gd name="T6" fmla="*/ 2 w 5"/>
                <a:gd name="T7" fmla="*/ 1 h 5"/>
                <a:gd name="T8" fmla="*/ 3 w 5"/>
                <a:gd name="T9" fmla="*/ 4 h 5"/>
                <a:gd name="T10" fmla="*/ 3 w 5"/>
                <a:gd name="T11" fmla="*/ 4 h 5"/>
              </a:gdLst>
              <a:ahLst/>
              <a:cxnLst>
                <a:cxn ang="0">
                  <a:pos x="T0" y="T1"/>
                </a:cxn>
                <a:cxn ang="0">
                  <a:pos x="T2" y="T3"/>
                </a:cxn>
                <a:cxn ang="0">
                  <a:pos x="T4" y="T5"/>
                </a:cxn>
                <a:cxn ang="0">
                  <a:pos x="T6" y="T7"/>
                </a:cxn>
                <a:cxn ang="0">
                  <a:pos x="T8" y="T9"/>
                </a:cxn>
                <a:cxn ang="0">
                  <a:pos x="T10" y="T11"/>
                </a:cxn>
              </a:cxnLst>
              <a:rect l="0" t="0" r="r" b="b"/>
              <a:pathLst>
                <a:path w="5" h="5">
                  <a:moveTo>
                    <a:pt x="3" y="4"/>
                  </a:moveTo>
                  <a:cubicBezTo>
                    <a:pt x="5" y="2"/>
                    <a:pt x="2" y="2"/>
                    <a:pt x="3" y="0"/>
                  </a:cubicBezTo>
                  <a:cubicBezTo>
                    <a:pt x="3" y="0"/>
                    <a:pt x="1" y="0"/>
                    <a:pt x="0" y="0"/>
                  </a:cubicBezTo>
                  <a:cubicBezTo>
                    <a:pt x="0" y="0"/>
                    <a:pt x="2" y="1"/>
                    <a:pt x="2" y="1"/>
                  </a:cubicBezTo>
                  <a:cubicBezTo>
                    <a:pt x="2" y="2"/>
                    <a:pt x="3" y="4"/>
                    <a:pt x="3" y="4"/>
                  </a:cubicBezTo>
                  <a:cubicBezTo>
                    <a:pt x="4" y="3"/>
                    <a:pt x="2" y="5"/>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4" name="Freeform 522"/>
            <p:cNvSpPr/>
            <p:nvPr/>
          </p:nvSpPr>
          <p:spPr bwMode="auto">
            <a:xfrm>
              <a:off x="8222485" y="11113235"/>
              <a:ext cx="57323" cy="101936"/>
            </a:xfrm>
            <a:custGeom>
              <a:avLst/>
              <a:gdLst>
                <a:gd name="T0" fmla="*/ 3 w 6"/>
                <a:gd name="T1" fmla="*/ 10 h 11"/>
                <a:gd name="T2" fmla="*/ 0 w 6"/>
                <a:gd name="T3" fmla="*/ 9 h 11"/>
                <a:gd name="T4" fmla="*/ 1 w 6"/>
                <a:gd name="T5" fmla="*/ 2 h 11"/>
                <a:gd name="T6" fmla="*/ 4 w 6"/>
                <a:gd name="T7" fmla="*/ 3 h 11"/>
                <a:gd name="T8" fmla="*/ 3 w 6"/>
                <a:gd name="T9" fmla="*/ 10 h 11"/>
                <a:gd name="T10" fmla="*/ 3 w 6"/>
                <a:gd name="T11" fmla="*/ 10 h 11"/>
              </a:gdLst>
              <a:ahLst/>
              <a:cxnLst>
                <a:cxn ang="0">
                  <a:pos x="T0" y="T1"/>
                </a:cxn>
                <a:cxn ang="0">
                  <a:pos x="T2" y="T3"/>
                </a:cxn>
                <a:cxn ang="0">
                  <a:pos x="T4" y="T5"/>
                </a:cxn>
                <a:cxn ang="0">
                  <a:pos x="T6" y="T7"/>
                </a:cxn>
                <a:cxn ang="0">
                  <a:pos x="T8" y="T9"/>
                </a:cxn>
                <a:cxn ang="0">
                  <a:pos x="T10" y="T11"/>
                </a:cxn>
              </a:cxnLst>
              <a:rect l="0" t="0" r="r" b="b"/>
              <a:pathLst>
                <a:path w="6" h="11">
                  <a:moveTo>
                    <a:pt x="3" y="10"/>
                  </a:moveTo>
                  <a:cubicBezTo>
                    <a:pt x="1" y="11"/>
                    <a:pt x="0" y="11"/>
                    <a:pt x="0" y="9"/>
                  </a:cubicBezTo>
                  <a:cubicBezTo>
                    <a:pt x="1" y="7"/>
                    <a:pt x="1" y="4"/>
                    <a:pt x="1" y="2"/>
                  </a:cubicBezTo>
                  <a:cubicBezTo>
                    <a:pt x="1" y="0"/>
                    <a:pt x="5" y="0"/>
                    <a:pt x="4" y="3"/>
                  </a:cubicBezTo>
                  <a:cubicBezTo>
                    <a:pt x="4" y="5"/>
                    <a:pt x="6" y="8"/>
                    <a:pt x="3" y="10"/>
                  </a:cubicBezTo>
                  <a:cubicBezTo>
                    <a:pt x="2" y="10"/>
                    <a:pt x="4" y="9"/>
                    <a:pt x="3"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5" name="Freeform 523"/>
            <p:cNvSpPr/>
            <p:nvPr/>
          </p:nvSpPr>
          <p:spPr bwMode="auto">
            <a:xfrm>
              <a:off x="8410382" y="8462859"/>
              <a:ext cx="44586" cy="38227"/>
            </a:xfrm>
            <a:custGeom>
              <a:avLst/>
              <a:gdLst>
                <a:gd name="T0" fmla="*/ 3 w 5"/>
                <a:gd name="T1" fmla="*/ 3 h 4"/>
                <a:gd name="T2" fmla="*/ 1 w 5"/>
                <a:gd name="T3" fmla="*/ 1 h 4"/>
                <a:gd name="T4" fmla="*/ 3 w 5"/>
                <a:gd name="T5" fmla="*/ 3 h 4"/>
                <a:gd name="T6" fmla="*/ 3 w 5"/>
                <a:gd name="T7" fmla="*/ 3 h 4"/>
              </a:gdLst>
              <a:ahLst/>
              <a:cxnLst>
                <a:cxn ang="0">
                  <a:pos x="T0" y="T1"/>
                </a:cxn>
                <a:cxn ang="0">
                  <a:pos x="T2" y="T3"/>
                </a:cxn>
                <a:cxn ang="0">
                  <a:pos x="T4" y="T5"/>
                </a:cxn>
                <a:cxn ang="0">
                  <a:pos x="T6" y="T7"/>
                </a:cxn>
              </a:cxnLst>
              <a:rect l="0" t="0" r="r" b="b"/>
              <a:pathLst>
                <a:path w="5" h="4">
                  <a:moveTo>
                    <a:pt x="3" y="3"/>
                  </a:moveTo>
                  <a:cubicBezTo>
                    <a:pt x="2" y="4"/>
                    <a:pt x="0" y="3"/>
                    <a:pt x="1" y="1"/>
                  </a:cubicBezTo>
                  <a:cubicBezTo>
                    <a:pt x="1" y="0"/>
                    <a:pt x="5" y="2"/>
                    <a:pt x="3" y="3"/>
                  </a:cubicBezTo>
                  <a:cubicBezTo>
                    <a:pt x="2" y="4"/>
                    <a:pt x="5" y="2"/>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6" name="Freeform 524"/>
            <p:cNvSpPr/>
            <p:nvPr/>
          </p:nvSpPr>
          <p:spPr bwMode="auto">
            <a:xfrm>
              <a:off x="8811656" y="8520200"/>
              <a:ext cx="54139" cy="73269"/>
            </a:xfrm>
            <a:custGeom>
              <a:avLst/>
              <a:gdLst>
                <a:gd name="T0" fmla="*/ 1 w 6"/>
                <a:gd name="T1" fmla="*/ 5 h 8"/>
                <a:gd name="T2" fmla="*/ 2 w 6"/>
                <a:gd name="T3" fmla="*/ 4 h 8"/>
                <a:gd name="T4" fmla="*/ 4 w 6"/>
                <a:gd name="T5" fmla="*/ 2 h 8"/>
                <a:gd name="T6" fmla="*/ 1 w 6"/>
                <a:gd name="T7" fmla="*/ 5 h 8"/>
                <a:gd name="T8" fmla="*/ 1 w 6"/>
                <a:gd name="T9" fmla="*/ 5 h 8"/>
              </a:gdLst>
              <a:ahLst/>
              <a:cxnLst>
                <a:cxn ang="0">
                  <a:pos x="T0" y="T1"/>
                </a:cxn>
                <a:cxn ang="0">
                  <a:pos x="T2" y="T3"/>
                </a:cxn>
                <a:cxn ang="0">
                  <a:pos x="T4" y="T5"/>
                </a:cxn>
                <a:cxn ang="0">
                  <a:pos x="T6" y="T7"/>
                </a:cxn>
                <a:cxn ang="0">
                  <a:pos x="T8" y="T9"/>
                </a:cxn>
              </a:cxnLst>
              <a:rect l="0" t="0" r="r" b="b"/>
              <a:pathLst>
                <a:path w="6" h="8">
                  <a:moveTo>
                    <a:pt x="1" y="5"/>
                  </a:moveTo>
                  <a:cubicBezTo>
                    <a:pt x="0" y="4"/>
                    <a:pt x="2" y="4"/>
                    <a:pt x="2" y="4"/>
                  </a:cubicBezTo>
                  <a:cubicBezTo>
                    <a:pt x="3" y="4"/>
                    <a:pt x="3" y="0"/>
                    <a:pt x="4" y="2"/>
                  </a:cubicBezTo>
                  <a:cubicBezTo>
                    <a:pt x="6" y="4"/>
                    <a:pt x="2" y="8"/>
                    <a:pt x="1" y="5"/>
                  </a:cubicBezTo>
                  <a:cubicBezTo>
                    <a:pt x="0" y="4"/>
                    <a:pt x="1" y="6"/>
                    <a:pt x="1"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7" name="Freeform 525"/>
            <p:cNvSpPr/>
            <p:nvPr/>
          </p:nvSpPr>
          <p:spPr bwMode="auto">
            <a:xfrm>
              <a:off x="9324397" y="9026702"/>
              <a:ext cx="130574" cy="121050"/>
            </a:xfrm>
            <a:custGeom>
              <a:avLst/>
              <a:gdLst>
                <a:gd name="T0" fmla="*/ 12 w 14"/>
                <a:gd name="T1" fmla="*/ 4 h 13"/>
                <a:gd name="T2" fmla="*/ 10 w 14"/>
                <a:gd name="T3" fmla="*/ 3 h 13"/>
                <a:gd name="T4" fmla="*/ 6 w 14"/>
                <a:gd name="T5" fmla="*/ 1 h 13"/>
                <a:gd name="T6" fmla="*/ 2 w 14"/>
                <a:gd name="T7" fmla="*/ 1 h 13"/>
                <a:gd name="T8" fmla="*/ 1 w 14"/>
                <a:gd name="T9" fmla="*/ 2 h 13"/>
                <a:gd name="T10" fmla="*/ 2 w 14"/>
                <a:gd name="T11" fmla="*/ 4 h 13"/>
                <a:gd name="T12" fmla="*/ 1 w 14"/>
                <a:gd name="T13" fmla="*/ 7 h 13"/>
                <a:gd name="T14" fmla="*/ 2 w 14"/>
                <a:gd name="T15" fmla="*/ 10 h 13"/>
                <a:gd name="T16" fmla="*/ 4 w 14"/>
                <a:gd name="T17" fmla="*/ 10 h 13"/>
                <a:gd name="T18" fmla="*/ 7 w 14"/>
                <a:gd name="T19" fmla="*/ 12 h 13"/>
                <a:gd name="T20" fmla="*/ 10 w 14"/>
                <a:gd name="T21" fmla="*/ 10 h 13"/>
                <a:gd name="T22" fmla="*/ 12 w 14"/>
                <a:gd name="T23" fmla="*/ 4 h 13"/>
                <a:gd name="T24" fmla="*/ 12 w 14"/>
                <a:gd name="T25" fmla="*/ 4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4" h="13">
                  <a:moveTo>
                    <a:pt x="12" y="4"/>
                  </a:moveTo>
                  <a:cubicBezTo>
                    <a:pt x="12" y="3"/>
                    <a:pt x="11" y="3"/>
                    <a:pt x="10" y="3"/>
                  </a:cubicBezTo>
                  <a:cubicBezTo>
                    <a:pt x="8" y="2"/>
                    <a:pt x="8" y="1"/>
                    <a:pt x="6" y="1"/>
                  </a:cubicBezTo>
                  <a:cubicBezTo>
                    <a:pt x="5" y="0"/>
                    <a:pt x="3" y="0"/>
                    <a:pt x="2" y="1"/>
                  </a:cubicBezTo>
                  <a:cubicBezTo>
                    <a:pt x="2" y="1"/>
                    <a:pt x="2" y="2"/>
                    <a:pt x="1" y="2"/>
                  </a:cubicBezTo>
                  <a:cubicBezTo>
                    <a:pt x="0" y="4"/>
                    <a:pt x="1" y="3"/>
                    <a:pt x="2" y="4"/>
                  </a:cubicBezTo>
                  <a:cubicBezTo>
                    <a:pt x="2" y="4"/>
                    <a:pt x="1" y="7"/>
                    <a:pt x="1" y="7"/>
                  </a:cubicBezTo>
                  <a:cubicBezTo>
                    <a:pt x="1" y="9"/>
                    <a:pt x="1" y="9"/>
                    <a:pt x="2" y="10"/>
                  </a:cubicBezTo>
                  <a:cubicBezTo>
                    <a:pt x="3" y="11"/>
                    <a:pt x="3" y="10"/>
                    <a:pt x="4" y="10"/>
                  </a:cubicBezTo>
                  <a:cubicBezTo>
                    <a:pt x="6" y="10"/>
                    <a:pt x="5" y="12"/>
                    <a:pt x="7" y="12"/>
                  </a:cubicBezTo>
                  <a:cubicBezTo>
                    <a:pt x="9" y="13"/>
                    <a:pt x="8" y="11"/>
                    <a:pt x="10" y="10"/>
                  </a:cubicBezTo>
                  <a:cubicBezTo>
                    <a:pt x="12" y="8"/>
                    <a:pt x="14" y="7"/>
                    <a:pt x="12" y="4"/>
                  </a:cubicBezTo>
                  <a:cubicBezTo>
                    <a:pt x="12" y="2"/>
                    <a:pt x="14" y="8"/>
                    <a:pt x="12"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8" name="Freeform 526"/>
            <p:cNvSpPr/>
            <p:nvPr/>
          </p:nvSpPr>
          <p:spPr bwMode="auto">
            <a:xfrm>
              <a:off x="8560064" y="8163419"/>
              <a:ext cx="92356" cy="38227"/>
            </a:xfrm>
            <a:custGeom>
              <a:avLst/>
              <a:gdLst>
                <a:gd name="T0" fmla="*/ 9 w 10"/>
                <a:gd name="T1" fmla="*/ 2 h 4"/>
                <a:gd name="T2" fmla="*/ 4 w 10"/>
                <a:gd name="T3" fmla="*/ 0 h 4"/>
                <a:gd name="T4" fmla="*/ 1 w 10"/>
                <a:gd name="T5" fmla="*/ 3 h 4"/>
                <a:gd name="T6" fmla="*/ 9 w 10"/>
                <a:gd name="T7" fmla="*/ 2 h 4"/>
                <a:gd name="T8" fmla="*/ 9 w 10"/>
                <a:gd name="T9" fmla="*/ 2 h 4"/>
              </a:gdLst>
              <a:ahLst/>
              <a:cxnLst>
                <a:cxn ang="0">
                  <a:pos x="T0" y="T1"/>
                </a:cxn>
                <a:cxn ang="0">
                  <a:pos x="T2" y="T3"/>
                </a:cxn>
                <a:cxn ang="0">
                  <a:pos x="T4" y="T5"/>
                </a:cxn>
                <a:cxn ang="0">
                  <a:pos x="T6" y="T7"/>
                </a:cxn>
                <a:cxn ang="0">
                  <a:pos x="T8" y="T9"/>
                </a:cxn>
              </a:cxnLst>
              <a:rect l="0" t="0" r="r" b="b"/>
              <a:pathLst>
                <a:path w="10" h="4">
                  <a:moveTo>
                    <a:pt x="9" y="2"/>
                  </a:moveTo>
                  <a:cubicBezTo>
                    <a:pt x="7" y="1"/>
                    <a:pt x="6" y="0"/>
                    <a:pt x="4" y="0"/>
                  </a:cubicBezTo>
                  <a:cubicBezTo>
                    <a:pt x="3" y="0"/>
                    <a:pt x="0" y="1"/>
                    <a:pt x="1" y="3"/>
                  </a:cubicBezTo>
                  <a:cubicBezTo>
                    <a:pt x="2" y="4"/>
                    <a:pt x="9" y="2"/>
                    <a:pt x="9" y="2"/>
                  </a:cubicBezTo>
                  <a:cubicBezTo>
                    <a:pt x="6" y="1"/>
                    <a:pt x="10" y="3"/>
                    <a:pt x="9"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39" name="Freeform 527"/>
            <p:cNvSpPr/>
            <p:nvPr/>
          </p:nvSpPr>
          <p:spPr bwMode="auto">
            <a:xfrm>
              <a:off x="8034585" y="8153861"/>
              <a:ext cx="105096" cy="47785"/>
            </a:xfrm>
            <a:custGeom>
              <a:avLst/>
              <a:gdLst>
                <a:gd name="T0" fmla="*/ 10 w 11"/>
                <a:gd name="T1" fmla="*/ 4 h 5"/>
                <a:gd name="T2" fmla="*/ 0 w 11"/>
                <a:gd name="T3" fmla="*/ 2 h 5"/>
                <a:gd name="T4" fmla="*/ 5 w 11"/>
                <a:gd name="T5" fmla="*/ 5 h 5"/>
                <a:gd name="T6" fmla="*/ 10 w 11"/>
                <a:gd name="T7" fmla="*/ 4 h 5"/>
                <a:gd name="T8" fmla="*/ 10 w 11"/>
                <a:gd name="T9" fmla="*/ 4 h 5"/>
              </a:gdLst>
              <a:ahLst/>
              <a:cxnLst>
                <a:cxn ang="0">
                  <a:pos x="T0" y="T1"/>
                </a:cxn>
                <a:cxn ang="0">
                  <a:pos x="T2" y="T3"/>
                </a:cxn>
                <a:cxn ang="0">
                  <a:pos x="T4" y="T5"/>
                </a:cxn>
                <a:cxn ang="0">
                  <a:pos x="T6" y="T7"/>
                </a:cxn>
                <a:cxn ang="0">
                  <a:pos x="T8" y="T9"/>
                </a:cxn>
              </a:cxnLst>
              <a:rect l="0" t="0" r="r" b="b"/>
              <a:pathLst>
                <a:path w="11" h="5">
                  <a:moveTo>
                    <a:pt x="10" y="4"/>
                  </a:moveTo>
                  <a:cubicBezTo>
                    <a:pt x="10" y="1"/>
                    <a:pt x="2" y="0"/>
                    <a:pt x="0" y="2"/>
                  </a:cubicBezTo>
                  <a:cubicBezTo>
                    <a:pt x="0" y="2"/>
                    <a:pt x="4" y="5"/>
                    <a:pt x="5" y="5"/>
                  </a:cubicBezTo>
                  <a:cubicBezTo>
                    <a:pt x="6" y="5"/>
                    <a:pt x="11" y="4"/>
                    <a:pt x="10" y="4"/>
                  </a:cubicBezTo>
                  <a:cubicBezTo>
                    <a:pt x="10" y="3"/>
                    <a:pt x="11" y="5"/>
                    <a:pt x="10"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0" name="Freeform 528"/>
            <p:cNvSpPr/>
            <p:nvPr/>
          </p:nvSpPr>
          <p:spPr bwMode="auto">
            <a:xfrm>
              <a:off x="7747963" y="7940431"/>
              <a:ext cx="484077" cy="168835"/>
            </a:xfrm>
            <a:custGeom>
              <a:avLst/>
              <a:gdLst>
                <a:gd name="T0" fmla="*/ 52 w 52"/>
                <a:gd name="T1" fmla="*/ 16 h 18"/>
                <a:gd name="T2" fmla="*/ 41 w 52"/>
                <a:gd name="T3" fmla="*/ 17 h 18"/>
                <a:gd name="T4" fmla="*/ 35 w 52"/>
                <a:gd name="T5" fmla="*/ 17 h 18"/>
                <a:gd name="T6" fmla="*/ 37 w 52"/>
                <a:gd name="T7" fmla="*/ 14 h 18"/>
                <a:gd name="T8" fmla="*/ 32 w 52"/>
                <a:gd name="T9" fmla="*/ 11 h 18"/>
                <a:gd name="T10" fmla="*/ 28 w 52"/>
                <a:gd name="T11" fmla="*/ 8 h 18"/>
                <a:gd name="T12" fmla="*/ 20 w 52"/>
                <a:gd name="T13" fmla="*/ 5 h 18"/>
                <a:gd name="T14" fmla="*/ 14 w 52"/>
                <a:gd name="T15" fmla="*/ 5 h 18"/>
                <a:gd name="T16" fmla="*/ 16 w 52"/>
                <a:gd name="T17" fmla="*/ 3 h 18"/>
                <a:gd name="T18" fmla="*/ 8 w 52"/>
                <a:gd name="T19" fmla="*/ 3 h 18"/>
                <a:gd name="T20" fmla="*/ 0 w 52"/>
                <a:gd name="T21" fmla="*/ 6 h 18"/>
                <a:gd name="T22" fmla="*/ 6 w 52"/>
                <a:gd name="T23" fmla="*/ 2 h 18"/>
                <a:gd name="T24" fmla="*/ 16 w 52"/>
                <a:gd name="T25" fmla="*/ 0 h 18"/>
                <a:gd name="T26" fmla="*/ 24 w 52"/>
                <a:gd name="T27" fmla="*/ 1 h 18"/>
                <a:gd name="T28" fmla="*/ 31 w 52"/>
                <a:gd name="T29" fmla="*/ 4 h 18"/>
                <a:gd name="T30" fmla="*/ 32 w 52"/>
                <a:gd name="T31" fmla="*/ 4 h 18"/>
                <a:gd name="T32" fmla="*/ 34 w 52"/>
                <a:gd name="T33" fmla="*/ 5 h 18"/>
                <a:gd name="T34" fmla="*/ 38 w 52"/>
                <a:gd name="T35" fmla="*/ 8 h 18"/>
                <a:gd name="T36" fmla="*/ 45 w 52"/>
                <a:gd name="T37" fmla="*/ 11 h 18"/>
                <a:gd name="T38" fmla="*/ 52 w 52"/>
                <a:gd name="T39"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2" h="18">
                  <a:moveTo>
                    <a:pt x="52" y="16"/>
                  </a:moveTo>
                  <a:cubicBezTo>
                    <a:pt x="52" y="17"/>
                    <a:pt x="42" y="17"/>
                    <a:pt x="41" y="17"/>
                  </a:cubicBezTo>
                  <a:cubicBezTo>
                    <a:pt x="39" y="17"/>
                    <a:pt x="37" y="18"/>
                    <a:pt x="35" y="17"/>
                  </a:cubicBezTo>
                  <a:cubicBezTo>
                    <a:pt x="34" y="16"/>
                    <a:pt x="41" y="15"/>
                    <a:pt x="37" y="14"/>
                  </a:cubicBezTo>
                  <a:cubicBezTo>
                    <a:pt x="35" y="13"/>
                    <a:pt x="33" y="13"/>
                    <a:pt x="32" y="11"/>
                  </a:cubicBezTo>
                  <a:cubicBezTo>
                    <a:pt x="30" y="9"/>
                    <a:pt x="31" y="8"/>
                    <a:pt x="28" y="8"/>
                  </a:cubicBezTo>
                  <a:cubicBezTo>
                    <a:pt x="24" y="9"/>
                    <a:pt x="23" y="6"/>
                    <a:pt x="20" y="5"/>
                  </a:cubicBezTo>
                  <a:cubicBezTo>
                    <a:pt x="19" y="5"/>
                    <a:pt x="15" y="6"/>
                    <a:pt x="14" y="5"/>
                  </a:cubicBezTo>
                  <a:cubicBezTo>
                    <a:pt x="14" y="4"/>
                    <a:pt x="16" y="4"/>
                    <a:pt x="16" y="3"/>
                  </a:cubicBezTo>
                  <a:cubicBezTo>
                    <a:pt x="16" y="2"/>
                    <a:pt x="9" y="3"/>
                    <a:pt x="8" y="3"/>
                  </a:cubicBezTo>
                  <a:cubicBezTo>
                    <a:pt x="8" y="4"/>
                    <a:pt x="0" y="7"/>
                    <a:pt x="0" y="6"/>
                  </a:cubicBezTo>
                  <a:cubicBezTo>
                    <a:pt x="0" y="4"/>
                    <a:pt x="4" y="2"/>
                    <a:pt x="6" y="2"/>
                  </a:cubicBezTo>
                  <a:cubicBezTo>
                    <a:pt x="9" y="0"/>
                    <a:pt x="12" y="0"/>
                    <a:pt x="16" y="0"/>
                  </a:cubicBezTo>
                  <a:cubicBezTo>
                    <a:pt x="18" y="0"/>
                    <a:pt x="22" y="0"/>
                    <a:pt x="24" y="1"/>
                  </a:cubicBezTo>
                  <a:cubicBezTo>
                    <a:pt x="26" y="2"/>
                    <a:pt x="28" y="4"/>
                    <a:pt x="31" y="4"/>
                  </a:cubicBezTo>
                  <a:cubicBezTo>
                    <a:pt x="31" y="4"/>
                    <a:pt x="31" y="3"/>
                    <a:pt x="32" y="4"/>
                  </a:cubicBezTo>
                  <a:cubicBezTo>
                    <a:pt x="33" y="5"/>
                    <a:pt x="33" y="5"/>
                    <a:pt x="34" y="5"/>
                  </a:cubicBezTo>
                  <a:cubicBezTo>
                    <a:pt x="35" y="6"/>
                    <a:pt x="37" y="7"/>
                    <a:pt x="38" y="8"/>
                  </a:cubicBezTo>
                  <a:cubicBezTo>
                    <a:pt x="40" y="9"/>
                    <a:pt x="44" y="9"/>
                    <a:pt x="45" y="11"/>
                  </a:cubicBezTo>
                  <a:cubicBezTo>
                    <a:pt x="47" y="13"/>
                    <a:pt x="52" y="13"/>
                    <a:pt x="52" y="1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1" name="Freeform 529"/>
            <p:cNvSpPr/>
            <p:nvPr/>
          </p:nvSpPr>
          <p:spPr bwMode="auto">
            <a:xfrm>
              <a:off x="8034585" y="7838493"/>
              <a:ext cx="38217" cy="35042"/>
            </a:xfrm>
            <a:custGeom>
              <a:avLst/>
              <a:gdLst>
                <a:gd name="T0" fmla="*/ 2 w 4"/>
                <a:gd name="T1" fmla="*/ 4 h 4"/>
                <a:gd name="T2" fmla="*/ 1 w 4"/>
                <a:gd name="T3" fmla="*/ 0 h 4"/>
                <a:gd name="T4" fmla="*/ 2 w 4"/>
                <a:gd name="T5" fmla="*/ 4 h 4"/>
                <a:gd name="T6" fmla="*/ 2 w 4"/>
                <a:gd name="T7" fmla="*/ 4 h 4"/>
              </a:gdLst>
              <a:ahLst/>
              <a:cxnLst>
                <a:cxn ang="0">
                  <a:pos x="T0" y="T1"/>
                </a:cxn>
                <a:cxn ang="0">
                  <a:pos x="T2" y="T3"/>
                </a:cxn>
                <a:cxn ang="0">
                  <a:pos x="T4" y="T5"/>
                </a:cxn>
                <a:cxn ang="0">
                  <a:pos x="T6" y="T7"/>
                </a:cxn>
              </a:cxnLst>
              <a:rect l="0" t="0" r="r" b="b"/>
              <a:pathLst>
                <a:path w="4" h="4">
                  <a:moveTo>
                    <a:pt x="2" y="4"/>
                  </a:moveTo>
                  <a:cubicBezTo>
                    <a:pt x="0" y="4"/>
                    <a:pt x="1" y="1"/>
                    <a:pt x="1" y="0"/>
                  </a:cubicBezTo>
                  <a:cubicBezTo>
                    <a:pt x="2" y="0"/>
                    <a:pt x="4" y="4"/>
                    <a:pt x="2" y="4"/>
                  </a:cubicBezTo>
                  <a:cubicBezTo>
                    <a:pt x="1" y="4"/>
                    <a:pt x="4" y="4"/>
                    <a:pt x="2"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2" name="Freeform 530"/>
            <p:cNvSpPr/>
            <p:nvPr/>
          </p:nvSpPr>
          <p:spPr bwMode="auto">
            <a:xfrm>
              <a:off x="8270255" y="8032812"/>
              <a:ext cx="19109" cy="19114"/>
            </a:xfrm>
            <a:custGeom>
              <a:avLst/>
              <a:gdLst>
                <a:gd name="T0" fmla="*/ 2 w 2"/>
                <a:gd name="T1" fmla="*/ 1 h 2"/>
                <a:gd name="T2" fmla="*/ 0 w 2"/>
                <a:gd name="T3" fmla="*/ 1 h 2"/>
                <a:gd name="T4" fmla="*/ 2 w 2"/>
                <a:gd name="T5" fmla="*/ 1 h 2"/>
              </a:gdLst>
              <a:ahLst/>
              <a:cxnLst>
                <a:cxn ang="0">
                  <a:pos x="T0" y="T1"/>
                </a:cxn>
                <a:cxn ang="0">
                  <a:pos x="T2" y="T3"/>
                </a:cxn>
                <a:cxn ang="0">
                  <a:pos x="T4" y="T5"/>
                </a:cxn>
              </a:cxnLst>
              <a:rect l="0" t="0" r="r" b="b"/>
              <a:pathLst>
                <a:path w="2" h="2">
                  <a:moveTo>
                    <a:pt x="2" y="1"/>
                  </a:moveTo>
                  <a:cubicBezTo>
                    <a:pt x="2" y="0"/>
                    <a:pt x="0" y="0"/>
                    <a:pt x="0" y="1"/>
                  </a:cubicBezTo>
                  <a:cubicBezTo>
                    <a:pt x="0" y="1"/>
                    <a:pt x="2" y="2"/>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3" name="Freeform 531"/>
            <p:cNvSpPr/>
            <p:nvPr/>
          </p:nvSpPr>
          <p:spPr bwMode="auto">
            <a:xfrm>
              <a:off x="8830764" y="6656657"/>
              <a:ext cx="54139" cy="95566"/>
            </a:xfrm>
            <a:custGeom>
              <a:avLst/>
              <a:gdLst>
                <a:gd name="T0" fmla="*/ 3 w 6"/>
                <a:gd name="T1" fmla="*/ 8 h 10"/>
                <a:gd name="T2" fmla="*/ 0 w 6"/>
                <a:gd name="T3" fmla="*/ 7 h 10"/>
                <a:gd name="T4" fmla="*/ 4 w 6"/>
                <a:gd name="T5" fmla="*/ 2 h 10"/>
                <a:gd name="T6" fmla="*/ 6 w 6"/>
                <a:gd name="T7" fmla="*/ 4 h 10"/>
                <a:gd name="T8" fmla="*/ 3 w 6"/>
                <a:gd name="T9" fmla="*/ 8 h 10"/>
                <a:gd name="T10" fmla="*/ 3 w 6"/>
                <a:gd name="T11" fmla="*/ 8 h 10"/>
              </a:gdLst>
              <a:ahLst/>
              <a:cxnLst>
                <a:cxn ang="0">
                  <a:pos x="T0" y="T1"/>
                </a:cxn>
                <a:cxn ang="0">
                  <a:pos x="T2" y="T3"/>
                </a:cxn>
                <a:cxn ang="0">
                  <a:pos x="T4" y="T5"/>
                </a:cxn>
                <a:cxn ang="0">
                  <a:pos x="T6" y="T7"/>
                </a:cxn>
                <a:cxn ang="0">
                  <a:pos x="T8" y="T9"/>
                </a:cxn>
                <a:cxn ang="0">
                  <a:pos x="T10" y="T11"/>
                </a:cxn>
              </a:cxnLst>
              <a:rect l="0" t="0" r="r" b="b"/>
              <a:pathLst>
                <a:path w="6" h="10">
                  <a:moveTo>
                    <a:pt x="3" y="8"/>
                  </a:moveTo>
                  <a:cubicBezTo>
                    <a:pt x="2" y="10"/>
                    <a:pt x="0" y="9"/>
                    <a:pt x="0" y="7"/>
                  </a:cubicBezTo>
                  <a:cubicBezTo>
                    <a:pt x="1" y="6"/>
                    <a:pt x="3" y="3"/>
                    <a:pt x="4" y="2"/>
                  </a:cubicBezTo>
                  <a:cubicBezTo>
                    <a:pt x="6" y="0"/>
                    <a:pt x="6" y="3"/>
                    <a:pt x="6" y="4"/>
                  </a:cubicBezTo>
                  <a:cubicBezTo>
                    <a:pt x="6" y="6"/>
                    <a:pt x="3" y="6"/>
                    <a:pt x="3" y="8"/>
                  </a:cubicBezTo>
                  <a:cubicBezTo>
                    <a:pt x="2" y="10"/>
                    <a:pt x="3" y="8"/>
                    <a:pt x="3"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4" name="Freeform 532"/>
            <p:cNvSpPr/>
            <p:nvPr/>
          </p:nvSpPr>
          <p:spPr bwMode="auto">
            <a:xfrm>
              <a:off x="8856242" y="6704440"/>
              <a:ext cx="66879" cy="38227"/>
            </a:xfrm>
            <a:custGeom>
              <a:avLst/>
              <a:gdLst>
                <a:gd name="T0" fmla="*/ 3 w 7"/>
                <a:gd name="T1" fmla="*/ 4 h 4"/>
                <a:gd name="T2" fmla="*/ 5 w 7"/>
                <a:gd name="T3" fmla="*/ 1 h 4"/>
                <a:gd name="T4" fmla="*/ 3 w 7"/>
                <a:gd name="T5" fmla="*/ 4 h 4"/>
                <a:gd name="T6" fmla="*/ 3 w 7"/>
                <a:gd name="T7" fmla="*/ 4 h 4"/>
              </a:gdLst>
              <a:ahLst/>
              <a:cxnLst>
                <a:cxn ang="0">
                  <a:pos x="T0" y="T1"/>
                </a:cxn>
                <a:cxn ang="0">
                  <a:pos x="T2" y="T3"/>
                </a:cxn>
                <a:cxn ang="0">
                  <a:pos x="T4" y="T5"/>
                </a:cxn>
                <a:cxn ang="0">
                  <a:pos x="T6" y="T7"/>
                </a:cxn>
              </a:cxnLst>
              <a:rect l="0" t="0" r="r" b="b"/>
              <a:pathLst>
                <a:path w="7" h="4">
                  <a:moveTo>
                    <a:pt x="3" y="4"/>
                  </a:moveTo>
                  <a:cubicBezTo>
                    <a:pt x="0" y="4"/>
                    <a:pt x="3" y="0"/>
                    <a:pt x="5" y="1"/>
                  </a:cubicBezTo>
                  <a:cubicBezTo>
                    <a:pt x="7" y="1"/>
                    <a:pt x="4" y="4"/>
                    <a:pt x="3" y="4"/>
                  </a:cubicBezTo>
                  <a:cubicBezTo>
                    <a:pt x="2" y="4"/>
                    <a:pt x="4" y="4"/>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5" name="Freeform 533"/>
            <p:cNvSpPr/>
            <p:nvPr/>
          </p:nvSpPr>
          <p:spPr bwMode="auto">
            <a:xfrm>
              <a:off x="8671526" y="6666212"/>
              <a:ext cx="140127" cy="66896"/>
            </a:xfrm>
            <a:custGeom>
              <a:avLst/>
              <a:gdLst>
                <a:gd name="T0" fmla="*/ 11 w 15"/>
                <a:gd name="T1" fmla="*/ 6 h 7"/>
                <a:gd name="T2" fmla="*/ 10 w 15"/>
                <a:gd name="T3" fmla="*/ 5 h 7"/>
                <a:gd name="T4" fmla="*/ 7 w 15"/>
                <a:gd name="T5" fmla="*/ 5 h 7"/>
                <a:gd name="T6" fmla="*/ 3 w 15"/>
                <a:gd name="T7" fmla="*/ 0 h 7"/>
                <a:gd name="T8" fmla="*/ 6 w 15"/>
                <a:gd name="T9" fmla="*/ 2 h 7"/>
                <a:gd name="T10" fmla="*/ 8 w 15"/>
                <a:gd name="T11" fmla="*/ 3 h 7"/>
                <a:gd name="T12" fmla="*/ 15 w 15"/>
                <a:gd name="T13" fmla="*/ 3 h 7"/>
                <a:gd name="T14" fmla="*/ 11 w 15"/>
                <a:gd name="T15" fmla="*/ 6 h 7"/>
                <a:gd name="T16" fmla="*/ 11 w 15"/>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7">
                  <a:moveTo>
                    <a:pt x="11" y="6"/>
                  </a:moveTo>
                  <a:cubicBezTo>
                    <a:pt x="10" y="6"/>
                    <a:pt x="10" y="6"/>
                    <a:pt x="10" y="5"/>
                  </a:cubicBezTo>
                  <a:cubicBezTo>
                    <a:pt x="10" y="5"/>
                    <a:pt x="8" y="6"/>
                    <a:pt x="7" y="5"/>
                  </a:cubicBezTo>
                  <a:cubicBezTo>
                    <a:pt x="7" y="4"/>
                    <a:pt x="0" y="1"/>
                    <a:pt x="3" y="0"/>
                  </a:cubicBezTo>
                  <a:cubicBezTo>
                    <a:pt x="4" y="0"/>
                    <a:pt x="5" y="2"/>
                    <a:pt x="6" y="2"/>
                  </a:cubicBezTo>
                  <a:cubicBezTo>
                    <a:pt x="7" y="3"/>
                    <a:pt x="7" y="2"/>
                    <a:pt x="8" y="3"/>
                  </a:cubicBezTo>
                  <a:cubicBezTo>
                    <a:pt x="9" y="4"/>
                    <a:pt x="13" y="2"/>
                    <a:pt x="15" y="3"/>
                  </a:cubicBezTo>
                  <a:cubicBezTo>
                    <a:pt x="14" y="3"/>
                    <a:pt x="12" y="6"/>
                    <a:pt x="11" y="6"/>
                  </a:cubicBezTo>
                  <a:cubicBezTo>
                    <a:pt x="9" y="7"/>
                    <a:pt x="12" y="6"/>
                    <a:pt x="11"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6" name="Freeform 534"/>
            <p:cNvSpPr/>
            <p:nvPr/>
          </p:nvSpPr>
          <p:spPr bwMode="auto">
            <a:xfrm>
              <a:off x="8700193" y="6481449"/>
              <a:ext cx="146495" cy="73269"/>
            </a:xfrm>
            <a:custGeom>
              <a:avLst/>
              <a:gdLst>
                <a:gd name="T0" fmla="*/ 13 w 16"/>
                <a:gd name="T1" fmla="*/ 6 h 8"/>
                <a:gd name="T2" fmla="*/ 0 w 16"/>
                <a:gd name="T3" fmla="*/ 2 h 8"/>
                <a:gd name="T4" fmla="*/ 13 w 16"/>
                <a:gd name="T5" fmla="*/ 6 h 8"/>
                <a:gd name="T6" fmla="*/ 13 w 16"/>
                <a:gd name="T7" fmla="*/ 6 h 8"/>
              </a:gdLst>
              <a:ahLst/>
              <a:cxnLst>
                <a:cxn ang="0">
                  <a:pos x="T0" y="T1"/>
                </a:cxn>
                <a:cxn ang="0">
                  <a:pos x="T2" y="T3"/>
                </a:cxn>
                <a:cxn ang="0">
                  <a:pos x="T4" y="T5"/>
                </a:cxn>
                <a:cxn ang="0">
                  <a:pos x="T6" y="T7"/>
                </a:cxn>
              </a:cxnLst>
              <a:rect l="0" t="0" r="r" b="b"/>
              <a:pathLst>
                <a:path w="16" h="8">
                  <a:moveTo>
                    <a:pt x="13" y="6"/>
                  </a:moveTo>
                  <a:cubicBezTo>
                    <a:pt x="11" y="8"/>
                    <a:pt x="1" y="4"/>
                    <a:pt x="0" y="2"/>
                  </a:cubicBezTo>
                  <a:cubicBezTo>
                    <a:pt x="0" y="0"/>
                    <a:pt x="16" y="4"/>
                    <a:pt x="13" y="6"/>
                  </a:cubicBezTo>
                  <a:cubicBezTo>
                    <a:pt x="12" y="7"/>
                    <a:pt x="14" y="5"/>
                    <a:pt x="13"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7" name="Freeform 535"/>
            <p:cNvSpPr/>
            <p:nvPr/>
          </p:nvSpPr>
          <p:spPr bwMode="auto">
            <a:xfrm>
              <a:off x="8932676" y="6385884"/>
              <a:ext cx="299364" cy="289884"/>
            </a:xfrm>
            <a:custGeom>
              <a:avLst/>
              <a:gdLst>
                <a:gd name="T0" fmla="*/ 19 w 32"/>
                <a:gd name="T1" fmla="*/ 1 h 31"/>
                <a:gd name="T2" fmla="*/ 17 w 32"/>
                <a:gd name="T3" fmla="*/ 0 h 31"/>
                <a:gd name="T4" fmla="*/ 14 w 32"/>
                <a:gd name="T5" fmla="*/ 2 h 31"/>
                <a:gd name="T6" fmla="*/ 11 w 32"/>
                <a:gd name="T7" fmla="*/ 5 h 31"/>
                <a:gd name="T8" fmla="*/ 9 w 32"/>
                <a:gd name="T9" fmla="*/ 7 h 31"/>
                <a:gd name="T10" fmla="*/ 7 w 32"/>
                <a:gd name="T11" fmla="*/ 13 h 31"/>
                <a:gd name="T12" fmla="*/ 5 w 32"/>
                <a:gd name="T13" fmla="*/ 17 h 31"/>
                <a:gd name="T14" fmla="*/ 2 w 32"/>
                <a:gd name="T15" fmla="*/ 19 h 31"/>
                <a:gd name="T16" fmla="*/ 4 w 32"/>
                <a:gd name="T17" fmla="*/ 21 h 31"/>
                <a:gd name="T18" fmla="*/ 0 w 32"/>
                <a:gd name="T19" fmla="*/ 25 h 31"/>
                <a:gd name="T20" fmla="*/ 4 w 32"/>
                <a:gd name="T21" fmla="*/ 25 h 31"/>
                <a:gd name="T22" fmla="*/ 10 w 32"/>
                <a:gd name="T23" fmla="*/ 26 h 31"/>
                <a:gd name="T24" fmla="*/ 19 w 32"/>
                <a:gd name="T25" fmla="*/ 27 h 31"/>
                <a:gd name="T26" fmla="*/ 22 w 32"/>
                <a:gd name="T27" fmla="*/ 26 h 31"/>
                <a:gd name="T28" fmla="*/ 19 w 32"/>
                <a:gd name="T29" fmla="*/ 30 h 31"/>
                <a:gd name="T30" fmla="*/ 22 w 32"/>
                <a:gd name="T31" fmla="*/ 28 h 31"/>
                <a:gd name="T32" fmla="*/ 27 w 32"/>
                <a:gd name="T33" fmla="*/ 26 h 31"/>
                <a:gd name="T34" fmla="*/ 32 w 32"/>
                <a:gd name="T35" fmla="*/ 20 h 31"/>
                <a:gd name="T36" fmla="*/ 29 w 32"/>
                <a:gd name="T37" fmla="*/ 20 h 31"/>
                <a:gd name="T38" fmla="*/ 26 w 32"/>
                <a:gd name="T39" fmla="*/ 18 h 31"/>
                <a:gd name="T40" fmla="*/ 29 w 32"/>
                <a:gd name="T41" fmla="*/ 15 h 31"/>
                <a:gd name="T42" fmla="*/ 26 w 32"/>
                <a:gd name="T43" fmla="*/ 15 h 31"/>
                <a:gd name="T44" fmla="*/ 24 w 32"/>
                <a:gd name="T45" fmla="*/ 13 h 31"/>
                <a:gd name="T46" fmla="*/ 21 w 32"/>
                <a:gd name="T47" fmla="*/ 16 h 31"/>
                <a:gd name="T48" fmla="*/ 18 w 32"/>
                <a:gd name="T49" fmla="*/ 13 h 31"/>
                <a:gd name="T50" fmla="*/ 19 w 32"/>
                <a:gd name="T51" fmla="*/ 11 h 31"/>
                <a:gd name="T52" fmla="*/ 16 w 32"/>
                <a:gd name="T53" fmla="*/ 9 h 31"/>
                <a:gd name="T54" fmla="*/ 14 w 32"/>
                <a:gd name="T55" fmla="*/ 12 h 31"/>
                <a:gd name="T56" fmla="*/ 16 w 32"/>
                <a:gd name="T57" fmla="*/ 7 h 31"/>
                <a:gd name="T58" fmla="*/ 18 w 32"/>
                <a:gd name="T59" fmla="*/ 4 h 31"/>
                <a:gd name="T60" fmla="*/ 18 w 32"/>
                <a:gd name="T61" fmla="*/ 2 h 31"/>
                <a:gd name="T62" fmla="*/ 19 w 32"/>
                <a:gd name="T63" fmla="*/ 1 h 31"/>
                <a:gd name="T64" fmla="*/ 19 w 32"/>
                <a:gd name="T65" fmla="*/ 1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2" h="31">
                  <a:moveTo>
                    <a:pt x="19" y="1"/>
                  </a:moveTo>
                  <a:cubicBezTo>
                    <a:pt x="20" y="0"/>
                    <a:pt x="17" y="0"/>
                    <a:pt x="17" y="0"/>
                  </a:cubicBezTo>
                  <a:cubicBezTo>
                    <a:pt x="16" y="0"/>
                    <a:pt x="15" y="1"/>
                    <a:pt x="14" y="2"/>
                  </a:cubicBezTo>
                  <a:cubicBezTo>
                    <a:pt x="13" y="3"/>
                    <a:pt x="12" y="4"/>
                    <a:pt x="11" y="5"/>
                  </a:cubicBezTo>
                  <a:cubicBezTo>
                    <a:pt x="11" y="6"/>
                    <a:pt x="10" y="7"/>
                    <a:pt x="9" y="7"/>
                  </a:cubicBezTo>
                  <a:cubicBezTo>
                    <a:pt x="9" y="9"/>
                    <a:pt x="8" y="11"/>
                    <a:pt x="7" y="13"/>
                  </a:cubicBezTo>
                  <a:cubicBezTo>
                    <a:pt x="7" y="15"/>
                    <a:pt x="6" y="16"/>
                    <a:pt x="5" y="17"/>
                  </a:cubicBezTo>
                  <a:cubicBezTo>
                    <a:pt x="4" y="18"/>
                    <a:pt x="2" y="19"/>
                    <a:pt x="2" y="19"/>
                  </a:cubicBezTo>
                  <a:cubicBezTo>
                    <a:pt x="2" y="20"/>
                    <a:pt x="4" y="20"/>
                    <a:pt x="4" y="21"/>
                  </a:cubicBezTo>
                  <a:cubicBezTo>
                    <a:pt x="4" y="22"/>
                    <a:pt x="0" y="24"/>
                    <a:pt x="0" y="25"/>
                  </a:cubicBezTo>
                  <a:cubicBezTo>
                    <a:pt x="0" y="27"/>
                    <a:pt x="3" y="26"/>
                    <a:pt x="4" y="25"/>
                  </a:cubicBezTo>
                  <a:cubicBezTo>
                    <a:pt x="6" y="25"/>
                    <a:pt x="8" y="26"/>
                    <a:pt x="10" y="26"/>
                  </a:cubicBezTo>
                  <a:cubicBezTo>
                    <a:pt x="13" y="27"/>
                    <a:pt x="16" y="26"/>
                    <a:pt x="19" y="27"/>
                  </a:cubicBezTo>
                  <a:cubicBezTo>
                    <a:pt x="19" y="27"/>
                    <a:pt x="22" y="25"/>
                    <a:pt x="22" y="26"/>
                  </a:cubicBezTo>
                  <a:cubicBezTo>
                    <a:pt x="22" y="27"/>
                    <a:pt x="19" y="30"/>
                    <a:pt x="19" y="30"/>
                  </a:cubicBezTo>
                  <a:cubicBezTo>
                    <a:pt x="20" y="31"/>
                    <a:pt x="22" y="28"/>
                    <a:pt x="22" y="28"/>
                  </a:cubicBezTo>
                  <a:cubicBezTo>
                    <a:pt x="24" y="27"/>
                    <a:pt x="26" y="27"/>
                    <a:pt x="27" y="26"/>
                  </a:cubicBezTo>
                  <a:cubicBezTo>
                    <a:pt x="27" y="25"/>
                    <a:pt x="32" y="20"/>
                    <a:pt x="32" y="20"/>
                  </a:cubicBezTo>
                  <a:cubicBezTo>
                    <a:pt x="31" y="19"/>
                    <a:pt x="30" y="20"/>
                    <a:pt x="29" y="20"/>
                  </a:cubicBezTo>
                  <a:cubicBezTo>
                    <a:pt x="29" y="20"/>
                    <a:pt x="26" y="18"/>
                    <a:pt x="26" y="18"/>
                  </a:cubicBezTo>
                  <a:cubicBezTo>
                    <a:pt x="26" y="17"/>
                    <a:pt x="30" y="16"/>
                    <a:pt x="29" y="15"/>
                  </a:cubicBezTo>
                  <a:cubicBezTo>
                    <a:pt x="29" y="14"/>
                    <a:pt x="27" y="15"/>
                    <a:pt x="26" y="15"/>
                  </a:cubicBezTo>
                  <a:cubicBezTo>
                    <a:pt x="25" y="15"/>
                    <a:pt x="25" y="13"/>
                    <a:pt x="24" y="13"/>
                  </a:cubicBezTo>
                  <a:cubicBezTo>
                    <a:pt x="24" y="13"/>
                    <a:pt x="21" y="16"/>
                    <a:pt x="21" y="16"/>
                  </a:cubicBezTo>
                  <a:cubicBezTo>
                    <a:pt x="20" y="14"/>
                    <a:pt x="20" y="14"/>
                    <a:pt x="18" y="13"/>
                  </a:cubicBezTo>
                  <a:cubicBezTo>
                    <a:pt x="16" y="12"/>
                    <a:pt x="19" y="12"/>
                    <a:pt x="19" y="11"/>
                  </a:cubicBezTo>
                  <a:cubicBezTo>
                    <a:pt x="19" y="11"/>
                    <a:pt x="17" y="9"/>
                    <a:pt x="16" y="9"/>
                  </a:cubicBezTo>
                  <a:cubicBezTo>
                    <a:pt x="16" y="10"/>
                    <a:pt x="14" y="13"/>
                    <a:pt x="14" y="12"/>
                  </a:cubicBezTo>
                  <a:cubicBezTo>
                    <a:pt x="12" y="11"/>
                    <a:pt x="15" y="7"/>
                    <a:pt x="16" y="7"/>
                  </a:cubicBezTo>
                  <a:cubicBezTo>
                    <a:pt x="17" y="6"/>
                    <a:pt x="17" y="5"/>
                    <a:pt x="18" y="4"/>
                  </a:cubicBezTo>
                  <a:cubicBezTo>
                    <a:pt x="18" y="3"/>
                    <a:pt x="18" y="2"/>
                    <a:pt x="18" y="2"/>
                  </a:cubicBezTo>
                  <a:cubicBezTo>
                    <a:pt x="18" y="2"/>
                    <a:pt x="19" y="1"/>
                    <a:pt x="19" y="1"/>
                  </a:cubicBezTo>
                  <a:cubicBezTo>
                    <a:pt x="20" y="0"/>
                    <a:pt x="19" y="1"/>
                    <a:pt x="19"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8" name="Freeform 536"/>
            <p:cNvSpPr/>
            <p:nvPr/>
          </p:nvSpPr>
          <p:spPr bwMode="auto">
            <a:xfrm>
              <a:off x="9174715" y="6592943"/>
              <a:ext cx="76432" cy="92380"/>
            </a:xfrm>
            <a:custGeom>
              <a:avLst/>
              <a:gdLst>
                <a:gd name="T0" fmla="*/ 6 w 8"/>
                <a:gd name="T1" fmla="*/ 1 h 10"/>
                <a:gd name="T2" fmla="*/ 1 w 8"/>
                <a:gd name="T3" fmla="*/ 9 h 10"/>
                <a:gd name="T4" fmla="*/ 4 w 8"/>
                <a:gd name="T5" fmla="*/ 7 h 10"/>
                <a:gd name="T6" fmla="*/ 3 w 8"/>
                <a:gd name="T7" fmla="*/ 10 h 10"/>
                <a:gd name="T8" fmla="*/ 6 w 8"/>
                <a:gd name="T9" fmla="*/ 8 h 10"/>
                <a:gd name="T10" fmla="*/ 8 w 8"/>
                <a:gd name="T11" fmla="*/ 4 h 10"/>
                <a:gd name="T12" fmla="*/ 5 w 8"/>
                <a:gd name="T13" fmla="*/ 4 h 10"/>
                <a:gd name="T14" fmla="*/ 6 w 8"/>
                <a:gd name="T15" fmla="*/ 1 h 10"/>
                <a:gd name="T16" fmla="*/ 6 w 8"/>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10">
                  <a:moveTo>
                    <a:pt x="6" y="1"/>
                  </a:moveTo>
                  <a:cubicBezTo>
                    <a:pt x="5" y="2"/>
                    <a:pt x="0" y="6"/>
                    <a:pt x="1" y="9"/>
                  </a:cubicBezTo>
                  <a:cubicBezTo>
                    <a:pt x="1" y="9"/>
                    <a:pt x="3" y="6"/>
                    <a:pt x="4" y="7"/>
                  </a:cubicBezTo>
                  <a:cubicBezTo>
                    <a:pt x="4" y="7"/>
                    <a:pt x="3" y="10"/>
                    <a:pt x="3" y="10"/>
                  </a:cubicBezTo>
                  <a:cubicBezTo>
                    <a:pt x="4" y="10"/>
                    <a:pt x="6" y="9"/>
                    <a:pt x="6" y="8"/>
                  </a:cubicBezTo>
                  <a:cubicBezTo>
                    <a:pt x="6" y="7"/>
                    <a:pt x="7" y="6"/>
                    <a:pt x="8" y="4"/>
                  </a:cubicBezTo>
                  <a:cubicBezTo>
                    <a:pt x="8" y="2"/>
                    <a:pt x="6" y="4"/>
                    <a:pt x="5" y="4"/>
                  </a:cubicBezTo>
                  <a:cubicBezTo>
                    <a:pt x="6" y="4"/>
                    <a:pt x="6" y="0"/>
                    <a:pt x="6" y="1"/>
                  </a:cubicBezTo>
                  <a:cubicBezTo>
                    <a:pt x="5" y="1"/>
                    <a:pt x="7" y="0"/>
                    <a:pt x="6"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49" name="Freeform 537"/>
            <p:cNvSpPr/>
            <p:nvPr/>
          </p:nvSpPr>
          <p:spPr bwMode="auto">
            <a:xfrm>
              <a:off x="8652423" y="5694619"/>
              <a:ext cx="28662" cy="54153"/>
            </a:xfrm>
            <a:custGeom>
              <a:avLst/>
              <a:gdLst>
                <a:gd name="T0" fmla="*/ 3 w 3"/>
                <a:gd name="T1" fmla="*/ 4 h 6"/>
                <a:gd name="T2" fmla="*/ 1 w 3"/>
                <a:gd name="T3" fmla="*/ 1 h 6"/>
                <a:gd name="T4" fmla="*/ 1 w 3"/>
                <a:gd name="T5" fmla="*/ 2 h 6"/>
                <a:gd name="T6" fmla="*/ 0 w 3"/>
                <a:gd name="T7" fmla="*/ 2 h 6"/>
                <a:gd name="T8" fmla="*/ 3 w 3"/>
                <a:gd name="T9" fmla="*/ 4 h 6"/>
                <a:gd name="T10" fmla="*/ 3 w 3"/>
                <a:gd name="T11" fmla="*/ 4 h 6"/>
              </a:gdLst>
              <a:ahLst/>
              <a:cxnLst>
                <a:cxn ang="0">
                  <a:pos x="T0" y="T1"/>
                </a:cxn>
                <a:cxn ang="0">
                  <a:pos x="T2" y="T3"/>
                </a:cxn>
                <a:cxn ang="0">
                  <a:pos x="T4" y="T5"/>
                </a:cxn>
                <a:cxn ang="0">
                  <a:pos x="T6" y="T7"/>
                </a:cxn>
                <a:cxn ang="0">
                  <a:pos x="T8" y="T9"/>
                </a:cxn>
                <a:cxn ang="0">
                  <a:pos x="T10" y="T11"/>
                </a:cxn>
              </a:cxnLst>
              <a:rect l="0" t="0" r="r" b="b"/>
              <a:pathLst>
                <a:path w="3" h="6">
                  <a:moveTo>
                    <a:pt x="3" y="4"/>
                  </a:moveTo>
                  <a:cubicBezTo>
                    <a:pt x="3" y="3"/>
                    <a:pt x="1" y="0"/>
                    <a:pt x="1" y="1"/>
                  </a:cubicBezTo>
                  <a:cubicBezTo>
                    <a:pt x="1" y="1"/>
                    <a:pt x="1" y="1"/>
                    <a:pt x="1" y="2"/>
                  </a:cubicBezTo>
                  <a:cubicBezTo>
                    <a:pt x="1" y="2"/>
                    <a:pt x="0" y="2"/>
                    <a:pt x="0" y="2"/>
                  </a:cubicBezTo>
                  <a:cubicBezTo>
                    <a:pt x="0" y="2"/>
                    <a:pt x="3" y="6"/>
                    <a:pt x="3" y="4"/>
                  </a:cubicBezTo>
                  <a:cubicBezTo>
                    <a:pt x="3" y="3"/>
                    <a:pt x="3" y="6"/>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0" name="Freeform 538"/>
            <p:cNvSpPr/>
            <p:nvPr/>
          </p:nvSpPr>
          <p:spPr bwMode="auto">
            <a:xfrm>
              <a:off x="8512296" y="5787002"/>
              <a:ext cx="28662" cy="28669"/>
            </a:xfrm>
            <a:custGeom>
              <a:avLst/>
              <a:gdLst>
                <a:gd name="T0" fmla="*/ 2 w 3"/>
                <a:gd name="T1" fmla="*/ 1 h 3"/>
                <a:gd name="T2" fmla="*/ 0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2"/>
                    <a:pt x="0" y="2"/>
                  </a:cubicBezTo>
                  <a:cubicBezTo>
                    <a:pt x="1" y="3"/>
                    <a:pt x="3" y="2"/>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1" name="Freeform 539"/>
            <p:cNvSpPr/>
            <p:nvPr/>
          </p:nvSpPr>
          <p:spPr bwMode="auto">
            <a:xfrm>
              <a:off x="7868981" y="6283948"/>
              <a:ext cx="63695" cy="38227"/>
            </a:xfrm>
            <a:custGeom>
              <a:avLst/>
              <a:gdLst>
                <a:gd name="T0" fmla="*/ 7 w 7"/>
                <a:gd name="T1" fmla="*/ 3 h 4"/>
                <a:gd name="T2" fmla="*/ 1 w 7"/>
                <a:gd name="T3" fmla="*/ 1 h 4"/>
                <a:gd name="T4" fmla="*/ 7 w 7"/>
                <a:gd name="T5" fmla="*/ 3 h 4"/>
                <a:gd name="T6" fmla="*/ 7 w 7"/>
                <a:gd name="T7" fmla="*/ 3 h 4"/>
              </a:gdLst>
              <a:ahLst/>
              <a:cxnLst>
                <a:cxn ang="0">
                  <a:pos x="T0" y="T1"/>
                </a:cxn>
                <a:cxn ang="0">
                  <a:pos x="T2" y="T3"/>
                </a:cxn>
                <a:cxn ang="0">
                  <a:pos x="T4" y="T5"/>
                </a:cxn>
                <a:cxn ang="0">
                  <a:pos x="T6" y="T7"/>
                </a:cxn>
              </a:cxnLst>
              <a:rect l="0" t="0" r="r" b="b"/>
              <a:pathLst>
                <a:path w="7" h="4">
                  <a:moveTo>
                    <a:pt x="7" y="3"/>
                  </a:moveTo>
                  <a:cubicBezTo>
                    <a:pt x="7" y="0"/>
                    <a:pt x="3" y="0"/>
                    <a:pt x="1" y="1"/>
                  </a:cubicBezTo>
                  <a:cubicBezTo>
                    <a:pt x="0" y="1"/>
                    <a:pt x="7" y="4"/>
                    <a:pt x="7" y="3"/>
                  </a:cubicBezTo>
                  <a:cubicBezTo>
                    <a:pt x="7" y="0"/>
                    <a:pt x="7" y="4"/>
                    <a:pt x="7"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2" name="Freeform 540"/>
            <p:cNvSpPr/>
            <p:nvPr/>
          </p:nvSpPr>
          <p:spPr bwMode="auto">
            <a:xfrm>
              <a:off x="7970890" y="6057775"/>
              <a:ext cx="57323" cy="57338"/>
            </a:xfrm>
            <a:custGeom>
              <a:avLst/>
              <a:gdLst>
                <a:gd name="T0" fmla="*/ 3 w 6"/>
                <a:gd name="T1" fmla="*/ 5 h 6"/>
                <a:gd name="T2" fmla="*/ 0 w 6"/>
                <a:gd name="T3" fmla="*/ 3 h 6"/>
                <a:gd name="T4" fmla="*/ 4 w 6"/>
                <a:gd name="T5" fmla="*/ 2 h 6"/>
                <a:gd name="T6" fmla="*/ 3 w 6"/>
                <a:gd name="T7" fmla="*/ 5 h 6"/>
                <a:gd name="T8" fmla="*/ 3 w 6"/>
                <a:gd name="T9" fmla="*/ 5 h 6"/>
              </a:gdLst>
              <a:ahLst/>
              <a:cxnLst>
                <a:cxn ang="0">
                  <a:pos x="T0" y="T1"/>
                </a:cxn>
                <a:cxn ang="0">
                  <a:pos x="T2" y="T3"/>
                </a:cxn>
                <a:cxn ang="0">
                  <a:pos x="T4" y="T5"/>
                </a:cxn>
                <a:cxn ang="0">
                  <a:pos x="T6" y="T7"/>
                </a:cxn>
                <a:cxn ang="0">
                  <a:pos x="T8" y="T9"/>
                </a:cxn>
              </a:cxnLst>
              <a:rect l="0" t="0" r="r" b="b"/>
              <a:pathLst>
                <a:path w="6" h="6">
                  <a:moveTo>
                    <a:pt x="3" y="5"/>
                  </a:moveTo>
                  <a:cubicBezTo>
                    <a:pt x="2" y="4"/>
                    <a:pt x="1" y="4"/>
                    <a:pt x="0" y="3"/>
                  </a:cubicBezTo>
                  <a:cubicBezTo>
                    <a:pt x="1" y="3"/>
                    <a:pt x="3" y="0"/>
                    <a:pt x="4" y="2"/>
                  </a:cubicBezTo>
                  <a:cubicBezTo>
                    <a:pt x="6" y="3"/>
                    <a:pt x="5" y="6"/>
                    <a:pt x="3" y="5"/>
                  </a:cubicBezTo>
                  <a:cubicBezTo>
                    <a:pt x="2" y="4"/>
                    <a:pt x="4" y="6"/>
                    <a:pt x="3"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3" name="Freeform 541"/>
            <p:cNvSpPr/>
            <p:nvPr/>
          </p:nvSpPr>
          <p:spPr bwMode="auto">
            <a:xfrm>
              <a:off x="7942229" y="5656392"/>
              <a:ext cx="57323" cy="66896"/>
            </a:xfrm>
            <a:custGeom>
              <a:avLst/>
              <a:gdLst>
                <a:gd name="T0" fmla="*/ 3 w 6"/>
                <a:gd name="T1" fmla="*/ 6 h 7"/>
                <a:gd name="T2" fmla="*/ 4 w 6"/>
                <a:gd name="T3" fmla="*/ 1 h 7"/>
                <a:gd name="T4" fmla="*/ 3 w 6"/>
                <a:gd name="T5" fmla="*/ 6 h 7"/>
                <a:gd name="T6" fmla="*/ 3 w 6"/>
                <a:gd name="T7" fmla="*/ 6 h 7"/>
              </a:gdLst>
              <a:ahLst/>
              <a:cxnLst>
                <a:cxn ang="0">
                  <a:pos x="T0" y="T1"/>
                </a:cxn>
                <a:cxn ang="0">
                  <a:pos x="T2" y="T3"/>
                </a:cxn>
                <a:cxn ang="0">
                  <a:pos x="T4" y="T5"/>
                </a:cxn>
                <a:cxn ang="0">
                  <a:pos x="T6" y="T7"/>
                </a:cxn>
              </a:cxnLst>
              <a:rect l="0" t="0" r="r" b="b"/>
              <a:pathLst>
                <a:path w="6" h="7">
                  <a:moveTo>
                    <a:pt x="3" y="6"/>
                  </a:moveTo>
                  <a:cubicBezTo>
                    <a:pt x="0" y="7"/>
                    <a:pt x="1" y="0"/>
                    <a:pt x="4" y="1"/>
                  </a:cubicBezTo>
                  <a:cubicBezTo>
                    <a:pt x="6" y="1"/>
                    <a:pt x="5" y="6"/>
                    <a:pt x="3" y="6"/>
                  </a:cubicBezTo>
                  <a:cubicBezTo>
                    <a:pt x="2" y="6"/>
                    <a:pt x="6" y="6"/>
                    <a:pt x="3"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4" name="Freeform 542"/>
            <p:cNvSpPr/>
            <p:nvPr/>
          </p:nvSpPr>
          <p:spPr bwMode="auto">
            <a:xfrm>
              <a:off x="7782993" y="5618167"/>
              <a:ext cx="111465" cy="57338"/>
            </a:xfrm>
            <a:custGeom>
              <a:avLst/>
              <a:gdLst>
                <a:gd name="T0" fmla="*/ 4 w 12"/>
                <a:gd name="T1" fmla="*/ 6 h 6"/>
                <a:gd name="T2" fmla="*/ 1 w 12"/>
                <a:gd name="T3" fmla="*/ 3 h 6"/>
                <a:gd name="T4" fmla="*/ 8 w 12"/>
                <a:gd name="T5" fmla="*/ 0 h 6"/>
                <a:gd name="T6" fmla="*/ 4 w 12"/>
                <a:gd name="T7" fmla="*/ 6 h 6"/>
              </a:gdLst>
              <a:ahLst/>
              <a:cxnLst>
                <a:cxn ang="0">
                  <a:pos x="T0" y="T1"/>
                </a:cxn>
                <a:cxn ang="0">
                  <a:pos x="T2" y="T3"/>
                </a:cxn>
                <a:cxn ang="0">
                  <a:pos x="T4" y="T5"/>
                </a:cxn>
                <a:cxn ang="0">
                  <a:pos x="T6" y="T7"/>
                </a:cxn>
              </a:cxnLst>
              <a:rect l="0" t="0" r="r" b="b"/>
              <a:pathLst>
                <a:path w="12" h="6">
                  <a:moveTo>
                    <a:pt x="4" y="6"/>
                  </a:moveTo>
                  <a:cubicBezTo>
                    <a:pt x="2" y="6"/>
                    <a:pt x="0" y="5"/>
                    <a:pt x="1" y="3"/>
                  </a:cubicBezTo>
                  <a:cubicBezTo>
                    <a:pt x="2" y="1"/>
                    <a:pt x="5" y="1"/>
                    <a:pt x="8" y="0"/>
                  </a:cubicBezTo>
                  <a:cubicBezTo>
                    <a:pt x="12" y="0"/>
                    <a:pt x="6" y="6"/>
                    <a:pt x="4"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5" name="Freeform 543"/>
            <p:cNvSpPr/>
            <p:nvPr/>
          </p:nvSpPr>
          <p:spPr bwMode="auto">
            <a:xfrm>
              <a:off x="8018661" y="5583125"/>
              <a:ext cx="63695" cy="25484"/>
            </a:xfrm>
            <a:custGeom>
              <a:avLst/>
              <a:gdLst>
                <a:gd name="T0" fmla="*/ 5 w 7"/>
                <a:gd name="T1" fmla="*/ 3 h 3"/>
                <a:gd name="T2" fmla="*/ 3 w 7"/>
                <a:gd name="T3" fmla="*/ 0 h 3"/>
                <a:gd name="T4" fmla="*/ 7 w 7"/>
                <a:gd name="T5" fmla="*/ 1 h 3"/>
                <a:gd name="T6" fmla="*/ 5 w 7"/>
                <a:gd name="T7" fmla="*/ 3 h 3"/>
                <a:gd name="T8" fmla="*/ 5 w 7"/>
                <a:gd name="T9" fmla="*/ 3 h 3"/>
              </a:gdLst>
              <a:ahLst/>
              <a:cxnLst>
                <a:cxn ang="0">
                  <a:pos x="T0" y="T1"/>
                </a:cxn>
                <a:cxn ang="0">
                  <a:pos x="T2" y="T3"/>
                </a:cxn>
                <a:cxn ang="0">
                  <a:pos x="T4" y="T5"/>
                </a:cxn>
                <a:cxn ang="0">
                  <a:pos x="T6" y="T7"/>
                </a:cxn>
                <a:cxn ang="0">
                  <a:pos x="T8" y="T9"/>
                </a:cxn>
              </a:cxnLst>
              <a:rect l="0" t="0" r="r" b="b"/>
              <a:pathLst>
                <a:path w="7" h="3">
                  <a:moveTo>
                    <a:pt x="5" y="3"/>
                  </a:moveTo>
                  <a:cubicBezTo>
                    <a:pt x="4" y="3"/>
                    <a:pt x="0" y="0"/>
                    <a:pt x="3" y="0"/>
                  </a:cubicBezTo>
                  <a:cubicBezTo>
                    <a:pt x="4" y="0"/>
                    <a:pt x="6" y="0"/>
                    <a:pt x="7" y="1"/>
                  </a:cubicBezTo>
                  <a:cubicBezTo>
                    <a:pt x="7" y="1"/>
                    <a:pt x="6" y="3"/>
                    <a:pt x="5" y="3"/>
                  </a:cubicBezTo>
                  <a:cubicBezTo>
                    <a:pt x="4" y="3"/>
                    <a:pt x="7" y="3"/>
                    <a:pt x="5"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6" name="Freeform 544"/>
            <p:cNvSpPr/>
            <p:nvPr/>
          </p:nvSpPr>
          <p:spPr bwMode="auto">
            <a:xfrm>
              <a:off x="7623756" y="5395179"/>
              <a:ext cx="318473" cy="222990"/>
            </a:xfrm>
            <a:custGeom>
              <a:avLst/>
              <a:gdLst>
                <a:gd name="T0" fmla="*/ 31 w 34"/>
                <a:gd name="T1" fmla="*/ 21 h 24"/>
                <a:gd name="T2" fmla="*/ 25 w 34"/>
                <a:gd name="T3" fmla="*/ 18 h 24"/>
                <a:gd name="T4" fmla="*/ 24 w 34"/>
                <a:gd name="T5" fmla="*/ 16 h 24"/>
                <a:gd name="T6" fmla="*/ 22 w 34"/>
                <a:gd name="T7" fmla="*/ 17 h 24"/>
                <a:gd name="T8" fmla="*/ 18 w 34"/>
                <a:gd name="T9" fmla="*/ 16 h 24"/>
                <a:gd name="T10" fmla="*/ 16 w 34"/>
                <a:gd name="T11" fmla="*/ 19 h 24"/>
                <a:gd name="T12" fmla="*/ 11 w 34"/>
                <a:gd name="T13" fmla="*/ 23 h 24"/>
                <a:gd name="T14" fmla="*/ 8 w 34"/>
                <a:gd name="T15" fmla="*/ 19 h 24"/>
                <a:gd name="T16" fmla="*/ 2 w 34"/>
                <a:gd name="T17" fmla="*/ 19 h 24"/>
                <a:gd name="T18" fmla="*/ 4 w 34"/>
                <a:gd name="T19" fmla="*/ 16 h 24"/>
                <a:gd name="T20" fmla="*/ 5 w 34"/>
                <a:gd name="T21" fmla="*/ 10 h 24"/>
                <a:gd name="T22" fmla="*/ 6 w 34"/>
                <a:gd name="T23" fmla="*/ 3 h 24"/>
                <a:gd name="T24" fmla="*/ 11 w 34"/>
                <a:gd name="T25" fmla="*/ 3 h 24"/>
                <a:gd name="T26" fmla="*/ 12 w 34"/>
                <a:gd name="T27" fmla="*/ 5 h 24"/>
                <a:gd name="T28" fmla="*/ 14 w 34"/>
                <a:gd name="T29" fmla="*/ 4 h 24"/>
                <a:gd name="T30" fmla="*/ 17 w 34"/>
                <a:gd name="T31" fmla="*/ 6 h 24"/>
                <a:gd name="T32" fmla="*/ 20 w 34"/>
                <a:gd name="T33" fmla="*/ 7 h 24"/>
                <a:gd name="T34" fmla="*/ 25 w 34"/>
                <a:gd name="T35" fmla="*/ 10 h 24"/>
                <a:gd name="T36" fmla="*/ 28 w 34"/>
                <a:gd name="T37" fmla="*/ 15 h 24"/>
                <a:gd name="T38" fmla="*/ 30 w 34"/>
                <a:gd name="T39" fmla="*/ 15 h 24"/>
                <a:gd name="T40" fmla="*/ 33 w 34"/>
                <a:gd name="T41" fmla="*/ 17 h 24"/>
                <a:gd name="T42" fmla="*/ 34 w 34"/>
                <a:gd name="T43" fmla="*/ 18 h 24"/>
                <a:gd name="T44" fmla="*/ 31 w 34"/>
                <a:gd name="T45" fmla="*/ 21 h 24"/>
                <a:gd name="T46" fmla="*/ 31 w 34"/>
                <a:gd name="T47" fmla="*/ 21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4" h="24">
                  <a:moveTo>
                    <a:pt x="31" y="21"/>
                  </a:moveTo>
                  <a:cubicBezTo>
                    <a:pt x="30" y="20"/>
                    <a:pt x="27" y="19"/>
                    <a:pt x="25" y="18"/>
                  </a:cubicBezTo>
                  <a:cubicBezTo>
                    <a:pt x="24" y="18"/>
                    <a:pt x="25" y="17"/>
                    <a:pt x="24" y="16"/>
                  </a:cubicBezTo>
                  <a:cubicBezTo>
                    <a:pt x="24" y="16"/>
                    <a:pt x="22" y="17"/>
                    <a:pt x="22" y="17"/>
                  </a:cubicBezTo>
                  <a:cubicBezTo>
                    <a:pt x="20" y="17"/>
                    <a:pt x="20" y="15"/>
                    <a:pt x="18" y="16"/>
                  </a:cubicBezTo>
                  <a:cubicBezTo>
                    <a:pt x="18" y="17"/>
                    <a:pt x="17" y="18"/>
                    <a:pt x="16" y="19"/>
                  </a:cubicBezTo>
                  <a:cubicBezTo>
                    <a:pt x="14" y="20"/>
                    <a:pt x="13" y="22"/>
                    <a:pt x="11" y="23"/>
                  </a:cubicBezTo>
                  <a:cubicBezTo>
                    <a:pt x="8" y="24"/>
                    <a:pt x="10" y="20"/>
                    <a:pt x="8" y="19"/>
                  </a:cubicBezTo>
                  <a:cubicBezTo>
                    <a:pt x="8" y="18"/>
                    <a:pt x="3" y="19"/>
                    <a:pt x="2" y="19"/>
                  </a:cubicBezTo>
                  <a:cubicBezTo>
                    <a:pt x="0" y="19"/>
                    <a:pt x="4" y="16"/>
                    <a:pt x="4" y="16"/>
                  </a:cubicBezTo>
                  <a:cubicBezTo>
                    <a:pt x="6" y="14"/>
                    <a:pt x="5" y="12"/>
                    <a:pt x="5" y="10"/>
                  </a:cubicBezTo>
                  <a:cubicBezTo>
                    <a:pt x="5" y="8"/>
                    <a:pt x="5" y="5"/>
                    <a:pt x="6" y="3"/>
                  </a:cubicBezTo>
                  <a:cubicBezTo>
                    <a:pt x="7" y="0"/>
                    <a:pt x="10" y="0"/>
                    <a:pt x="11" y="3"/>
                  </a:cubicBezTo>
                  <a:cubicBezTo>
                    <a:pt x="11" y="4"/>
                    <a:pt x="11" y="6"/>
                    <a:pt x="12" y="5"/>
                  </a:cubicBezTo>
                  <a:cubicBezTo>
                    <a:pt x="13" y="5"/>
                    <a:pt x="13" y="4"/>
                    <a:pt x="14" y="4"/>
                  </a:cubicBezTo>
                  <a:cubicBezTo>
                    <a:pt x="15" y="5"/>
                    <a:pt x="16" y="6"/>
                    <a:pt x="17" y="6"/>
                  </a:cubicBezTo>
                  <a:cubicBezTo>
                    <a:pt x="18" y="7"/>
                    <a:pt x="19" y="7"/>
                    <a:pt x="20" y="7"/>
                  </a:cubicBezTo>
                  <a:cubicBezTo>
                    <a:pt x="21" y="8"/>
                    <a:pt x="23" y="9"/>
                    <a:pt x="25" y="10"/>
                  </a:cubicBezTo>
                  <a:cubicBezTo>
                    <a:pt x="28" y="11"/>
                    <a:pt x="28" y="12"/>
                    <a:pt x="28" y="15"/>
                  </a:cubicBezTo>
                  <a:cubicBezTo>
                    <a:pt x="28" y="16"/>
                    <a:pt x="30" y="16"/>
                    <a:pt x="30" y="15"/>
                  </a:cubicBezTo>
                  <a:cubicBezTo>
                    <a:pt x="32" y="15"/>
                    <a:pt x="32" y="16"/>
                    <a:pt x="33" y="17"/>
                  </a:cubicBezTo>
                  <a:cubicBezTo>
                    <a:pt x="34" y="17"/>
                    <a:pt x="34" y="17"/>
                    <a:pt x="34" y="18"/>
                  </a:cubicBezTo>
                  <a:cubicBezTo>
                    <a:pt x="33" y="19"/>
                    <a:pt x="33" y="21"/>
                    <a:pt x="31" y="21"/>
                  </a:cubicBezTo>
                  <a:cubicBezTo>
                    <a:pt x="30" y="20"/>
                    <a:pt x="33" y="21"/>
                    <a:pt x="31" y="2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7" name="Freeform 545"/>
            <p:cNvSpPr/>
            <p:nvPr/>
          </p:nvSpPr>
          <p:spPr bwMode="auto">
            <a:xfrm>
              <a:off x="7747963" y="5376063"/>
              <a:ext cx="63695" cy="47785"/>
            </a:xfrm>
            <a:custGeom>
              <a:avLst/>
              <a:gdLst>
                <a:gd name="T0" fmla="*/ 5 w 7"/>
                <a:gd name="T1" fmla="*/ 4 h 5"/>
                <a:gd name="T2" fmla="*/ 1 w 7"/>
                <a:gd name="T3" fmla="*/ 0 h 5"/>
                <a:gd name="T4" fmla="*/ 5 w 7"/>
                <a:gd name="T5" fmla="*/ 4 h 5"/>
              </a:gdLst>
              <a:ahLst/>
              <a:cxnLst>
                <a:cxn ang="0">
                  <a:pos x="T0" y="T1"/>
                </a:cxn>
                <a:cxn ang="0">
                  <a:pos x="T2" y="T3"/>
                </a:cxn>
                <a:cxn ang="0">
                  <a:pos x="T4" y="T5"/>
                </a:cxn>
              </a:cxnLst>
              <a:rect l="0" t="0" r="r" b="b"/>
              <a:pathLst>
                <a:path w="7" h="5">
                  <a:moveTo>
                    <a:pt x="5" y="4"/>
                  </a:moveTo>
                  <a:cubicBezTo>
                    <a:pt x="3" y="5"/>
                    <a:pt x="0" y="0"/>
                    <a:pt x="1" y="0"/>
                  </a:cubicBezTo>
                  <a:cubicBezTo>
                    <a:pt x="2" y="1"/>
                    <a:pt x="7" y="3"/>
                    <a:pt x="5"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8" name="Freeform 546"/>
            <p:cNvSpPr/>
            <p:nvPr/>
          </p:nvSpPr>
          <p:spPr bwMode="auto">
            <a:xfrm>
              <a:off x="7728852" y="5385621"/>
              <a:ext cx="35033" cy="47785"/>
            </a:xfrm>
            <a:custGeom>
              <a:avLst/>
              <a:gdLst>
                <a:gd name="T0" fmla="*/ 3 w 4"/>
                <a:gd name="T1" fmla="*/ 4 h 5"/>
                <a:gd name="T2" fmla="*/ 0 w 4"/>
                <a:gd name="T3" fmla="*/ 1 h 5"/>
                <a:gd name="T4" fmla="*/ 3 w 4"/>
                <a:gd name="T5" fmla="*/ 4 h 5"/>
              </a:gdLst>
              <a:ahLst/>
              <a:cxnLst>
                <a:cxn ang="0">
                  <a:pos x="T0" y="T1"/>
                </a:cxn>
                <a:cxn ang="0">
                  <a:pos x="T2" y="T3"/>
                </a:cxn>
                <a:cxn ang="0">
                  <a:pos x="T4" y="T5"/>
                </a:cxn>
              </a:cxnLst>
              <a:rect l="0" t="0" r="r" b="b"/>
              <a:pathLst>
                <a:path w="4" h="5">
                  <a:moveTo>
                    <a:pt x="3" y="4"/>
                  </a:moveTo>
                  <a:cubicBezTo>
                    <a:pt x="1" y="5"/>
                    <a:pt x="0" y="2"/>
                    <a:pt x="0" y="1"/>
                  </a:cubicBezTo>
                  <a:cubicBezTo>
                    <a:pt x="1" y="0"/>
                    <a:pt x="4" y="3"/>
                    <a:pt x="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59" name="Freeform 547"/>
            <p:cNvSpPr/>
            <p:nvPr/>
          </p:nvSpPr>
          <p:spPr bwMode="auto">
            <a:xfrm>
              <a:off x="7642864" y="5207233"/>
              <a:ext cx="28662" cy="57338"/>
            </a:xfrm>
            <a:custGeom>
              <a:avLst/>
              <a:gdLst>
                <a:gd name="T0" fmla="*/ 3 w 3"/>
                <a:gd name="T1" fmla="*/ 5 h 6"/>
                <a:gd name="T2" fmla="*/ 3 w 3"/>
                <a:gd name="T3" fmla="*/ 2 h 6"/>
                <a:gd name="T4" fmla="*/ 1 w 3"/>
                <a:gd name="T5" fmla="*/ 1 h 6"/>
                <a:gd name="T6" fmla="*/ 1 w 3"/>
                <a:gd name="T7" fmla="*/ 4 h 6"/>
                <a:gd name="T8" fmla="*/ 3 w 3"/>
                <a:gd name="T9" fmla="*/ 5 h 6"/>
                <a:gd name="T10" fmla="*/ 3 w 3"/>
                <a:gd name="T11" fmla="*/ 5 h 6"/>
              </a:gdLst>
              <a:ahLst/>
              <a:cxnLst>
                <a:cxn ang="0">
                  <a:pos x="T0" y="T1"/>
                </a:cxn>
                <a:cxn ang="0">
                  <a:pos x="T2" y="T3"/>
                </a:cxn>
                <a:cxn ang="0">
                  <a:pos x="T4" y="T5"/>
                </a:cxn>
                <a:cxn ang="0">
                  <a:pos x="T6" y="T7"/>
                </a:cxn>
                <a:cxn ang="0">
                  <a:pos x="T8" y="T9"/>
                </a:cxn>
                <a:cxn ang="0">
                  <a:pos x="T10" y="T11"/>
                </a:cxn>
              </a:cxnLst>
              <a:rect l="0" t="0" r="r" b="b"/>
              <a:pathLst>
                <a:path w="3" h="6">
                  <a:moveTo>
                    <a:pt x="3" y="5"/>
                  </a:moveTo>
                  <a:cubicBezTo>
                    <a:pt x="3" y="4"/>
                    <a:pt x="3" y="3"/>
                    <a:pt x="3" y="2"/>
                  </a:cubicBezTo>
                  <a:cubicBezTo>
                    <a:pt x="3" y="2"/>
                    <a:pt x="1" y="0"/>
                    <a:pt x="1" y="1"/>
                  </a:cubicBezTo>
                  <a:cubicBezTo>
                    <a:pt x="1" y="2"/>
                    <a:pt x="0" y="4"/>
                    <a:pt x="1" y="4"/>
                  </a:cubicBezTo>
                  <a:cubicBezTo>
                    <a:pt x="1" y="5"/>
                    <a:pt x="2" y="6"/>
                    <a:pt x="3" y="5"/>
                  </a:cubicBezTo>
                  <a:cubicBezTo>
                    <a:pt x="3" y="4"/>
                    <a:pt x="2" y="6"/>
                    <a:pt x="3"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0" name="Freeform 548"/>
            <p:cNvSpPr/>
            <p:nvPr/>
          </p:nvSpPr>
          <p:spPr bwMode="auto">
            <a:xfrm>
              <a:off x="7502737" y="4719845"/>
              <a:ext cx="1343951" cy="984332"/>
            </a:xfrm>
            <a:custGeom>
              <a:avLst/>
              <a:gdLst>
                <a:gd name="T0" fmla="*/ 63 w 144"/>
                <a:gd name="T1" fmla="*/ 86 h 105"/>
                <a:gd name="T2" fmla="*/ 81 w 144"/>
                <a:gd name="T3" fmla="*/ 76 h 105"/>
                <a:gd name="T4" fmla="*/ 91 w 144"/>
                <a:gd name="T5" fmla="*/ 67 h 105"/>
                <a:gd name="T6" fmla="*/ 103 w 144"/>
                <a:gd name="T7" fmla="*/ 68 h 105"/>
                <a:gd name="T8" fmla="*/ 87 w 144"/>
                <a:gd name="T9" fmla="*/ 66 h 105"/>
                <a:gd name="T10" fmla="*/ 80 w 144"/>
                <a:gd name="T11" fmla="*/ 48 h 105"/>
                <a:gd name="T12" fmla="*/ 67 w 144"/>
                <a:gd name="T13" fmla="*/ 49 h 105"/>
                <a:gd name="T14" fmla="*/ 64 w 144"/>
                <a:gd name="T15" fmla="*/ 40 h 105"/>
                <a:gd name="T16" fmla="*/ 54 w 144"/>
                <a:gd name="T17" fmla="*/ 32 h 105"/>
                <a:gd name="T18" fmla="*/ 53 w 144"/>
                <a:gd name="T19" fmla="*/ 38 h 105"/>
                <a:gd name="T20" fmla="*/ 52 w 144"/>
                <a:gd name="T21" fmla="*/ 39 h 105"/>
                <a:gd name="T22" fmla="*/ 37 w 144"/>
                <a:gd name="T23" fmla="*/ 38 h 105"/>
                <a:gd name="T24" fmla="*/ 5 w 144"/>
                <a:gd name="T25" fmla="*/ 32 h 105"/>
                <a:gd name="T26" fmla="*/ 8 w 144"/>
                <a:gd name="T27" fmla="*/ 26 h 105"/>
                <a:gd name="T28" fmla="*/ 16 w 144"/>
                <a:gd name="T29" fmla="*/ 2 h 105"/>
                <a:gd name="T30" fmla="*/ 18 w 144"/>
                <a:gd name="T31" fmla="*/ 18 h 105"/>
                <a:gd name="T32" fmla="*/ 26 w 144"/>
                <a:gd name="T33" fmla="*/ 29 h 105"/>
                <a:gd name="T34" fmla="*/ 20 w 144"/>
                <a:gd name="T35" fmla="*/ 19 h 105"/>
                <a:gd name="T36" fmla="*/ 22 w 144"/>
                <a:gd name="T37" fmla="*/ 13 h 105"/>
                <a:gd name="T38" fmla="*/ 25 w 144"/>
                <a:gd name="T39" fmla="*/ 7 h 105"/>
                <a:gd name="T40" fmla="*/ 34 w 144"/>
                <a:gd name="T41" fmla="*/ 3 h 105"/>
                <a:gd name="T42" fmla="*/ 43 w 144"/>
                <a:gd name="T43" fmla="*/ 16 h 105"/>
                <a:gd name="T44" fmla="*/ 52 w 144"/>
                <a:gd name="T45" fmla="*/ 16 h 105"/>
                <a:gd name="T46" fmla="*/ 54 w 144"/>
                <a:gd name="T47" fmla="*/ 15 h 105"/>
                <a:gd name="T48" fmla="*/ 66 w 144"/>
                <a:gd name="T49" fmla="*/ 13 h 105"/>
                <a:gd name="T50" fmla="*/ 70 w 144"/>
                <a:gd name="T51" fmla="*/ 21 h 105"/>
                <a:gd name="T52" fmla="*/ 76 w 144"/>
                <a:gd name="T53" fmla="*/ 22 h 105"/>
                <a:gd name="T54" fmla="*/ 81 w 144"/>
                <a:gd name="T55" fmla="*/ 23 h 105"/>
                <a:gd name="T56" fmla="*/ 86 w 144"/>
                <a:gd name="T57" fmla="*/ 23 h 105"/>
                <a:gd name="T58" fmla="*/ 92 w 144"/>
                <a:gd name="T59" fmla="*/ 28 h 105"/>
                <a:gd name="T60" fmla="*/ 94 w 144"/>
                <a:gd name="T61" fmla="*/ 31 h 105"/>
                <a:gd name="T62" fmla="*/ 100 w 144"/>
                <a:gd name="T63" fmla="*/ 29 h 105"/>
                <a:gd name="T64" fmla="*/ 99 w 144"/>
                <a:gd name="T65" fmla="*/ 38 h 105"/>
                <a:gd name="T66" fmla="*/ 104 w 144"/>
                <a:gd name="T67" fmla="*/ 38 h 105"/>
                <a:gd name="T68" fmla="*/ 109 w 144"/>
                <a:gd name="T69" fmla="*/ 40 h 105"/>
                <a:gd name="T70" fmla="*/ 106 w 144"/>
                <a:gd name="T71" fmla="*/ 45 h 105"/>
                <a:gd name="T72" fmla="*/ 118 w 144"/>
                <a:gd name="T73" fmla="*/ 54 h 105"/>
                <a:gd name="T74" fmla="*/ 124 w 144"/>
                <a:gd name="T75" fmla="*/ 55 h 105"/>
                <a:gd name="T76" fmla="*/ 128 w 144"/>
                <a:gd name="T77" fmla="*/ 60 h 105"/>
                <a:gd name="T78" fmla="*/ 141 w 144"/>
                <a:gd name="T79" fmla="*/ 64 h 105"/>
                <a:gd name="T80" fmla="*/ 139 w 144"/>
                <a:gd name="T81" fmla="*/ 69 h 105"/>
                <a:gd name="T82" fmla="*/ 133 w 144"/>
                <a:gd name="T83" fmla="*/ 73 h 105"/>
                <a:gd name="T84" fmla="*/ 128 w 144"/>
                <a:gd name="T85" fmla="*/ 77 h 105"/>
                <a:gd name="T86" fmla="*/ 125 w 144"/>
                <a:gd name="T87" fmla="*/ 74 h 105"/>
                <a:gd name="T88" fmla="*/ 120 w 144"/>
                <a:gd name="T89" fmla="*/ 72 h 105"/>
                <a:gd name="T90" fmla="*/ 113 w 144"/>
                <a:gd name="T91" fmla="*/ 67 h 105"/>
                <a:gd name="T92" fmla="*/ 108 w 144"/>
                <a:gd name="T93" fmla="*/ 70 h 105"/>
                <a:gd name="T94" fmla="*/ 118 w 144"/>
                <a:gd name="T95" fmla="*/ 80 h 105"/>
                <a:gd name="T96" fmla="*/ 123 w 144"/>
                <a:gd name="T97" fmla="*/ 82 h 105"/>
                <a:gd name="T98" fmla="*/ 128 w 144"/>
                <a:gd name="T99" fmla="*/ 93 h 105"/>
                <a:gd name="T100" fmla="*/ 126 w 144"/>
                <a:gd name="T101" fmla="*/ 95 h 105"/>
                <a:gd name="T102" fmla="*/ 118 w 144"/>
                <a:gd name="T103" fmla="*/ 96 h 105"/>
                <a:gd name="T104" fmla="*/ 110 w 144"/>
                <a:gd name="T105" fmla="*/ 93 h 105"/>
                <a:gd name="T106" fmla="*/ 109 w 144"/>
                <a:gd name="T107" fmla="*/ 94 h 105"/>
                <a:gd name="T108" fmla="*/ 103 w 144"/>
                <a:gd name="T109" fmla="*/ 99 h 105"/>
                <a:gd name="T110" fmla="*/ 91 w 144"/>
                <a:gd name="T111" fmla="*/ 90 h 105"/>
                <a:gd name="T112" fmla="*/ 77 w 144"/>
                <a:gd name="T113" fmla="*/ 83 h 1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4" h="105">
                  <a:moveTo>
                    <a:pt x="77" y="83"/>
                  </a:moveTo>
                  <a:cubicBezTo>
                    <a:pt x="76" y="86"/>
                    <a:pt x="74" y="83"/>
                    <a:pt x="71" y="84"/>
                  </a:cubicBezTo>
                  <a:cubicBezTo>
                    <a:pt x="70" y="84"/>
                    <a:pt x="69" y="85"/>
                    <a:pt x="68" y="86"/>
                  </a:cubicBezTo>
                  <a:cubicBezTo>
                    <a:pt x="66" y="87"/>
                    <a:pt x="65" y="86"/>
                    <a:pt x="63" y="86"/>
                  </a:cubicBezTo>
                  <a:cubicBezTo>
                    <a:pt x="60" y="85"/>
                    <a:pt x="56" y="83"/>
                    <a:pt x="60" y="80"/>
                  </a:cubicBezTo>
                  <a:cubicBezTo>
                    <a:pt x="62" y="78"/>
                    <a:pt x="62" y="76"/>
                    <a:pt x="65" y="76"/>
                  </a:cubicBezTo>
                  <a:cubicBezTo>
                    <a:pt x="68" y="77"/>
                    <a:pt x="71" y="78"/>
                    <a:pt x="75" y="77"/>
                  </a:cubicBezTo>
                  <a:cubicBezTo>
                    <a:pt x="77" y="77"/>
                    <a:pt x="79" y="76"/>
                    <a:pt x="81" y="76"/>
                  </a:cubicBezTo>
                  <a:cubicBezTo>
                    <a:pt x="82" y="76"/>
                    <a:pt x="81" y="75"/>
                    <a:pt x="81" y="74"/>
                  </a:cubicBezTo>
                  <a:cubicBezTo>
                    <a:pt x="78" y="72"/>
                    <a:pt x="77" y="71"/>
                    <a:pt x="80" y="69"/>
                  </a:cubicBezTo>
                  <a:cubicBezTo>
                    <a:pt x="82" y="66"/>
                    <a:pt x="84" y="66"/>
                    <a:pt x="87" y="66"/>
                  </a:cubicBezTo>
                  <a:cubicBezTo>
                    <a:pt x="88" y="66"/>
                    <a:pt x="90" y="66"/>
                    <a:pt x="91" y="67"/>
                  </a:cubicBezTo>
                  <a:cubicBezTo>
                    <a:pt x="93" y="68"/>
                    <a:pt x="93" y="69"/>
                    <a:pt x="93" y="71"/>
                  </a:cubicBezTo>
                  <a:cubicBezTo>
                    <a:pt x="94" y="73"/>
                    <a:pt x="95" y="70"/>
                    <a:pt x="96" y="70"/>
                  </a:cubicBezTo>
                  <a:cubicBezTo>
                    <a:pt x="96" y="69"/>
                    <a:pt x="99" y="70"/>
                    <a:pt x="99" y="70"/>
                  </a:cubicBezTo>
                  <a:cubicBezTo>
                    <a:pt x="100" y="70"/>
                    <a:pt x="103" y="70"/>
                    <a:pt x="103" y="68"/>
                  </a:cubicBezTo>
                  <a:cubicBezTo>
                    <a:pt x="103" y="67"/>
                    <a:pt x="100" y="66"/>
                    <a:pt x="99" y="66"/>
                  </a:cubicBezTo>
                  <a:cubicBezTo>
                    <a:pt x="97" y="65"/>
                    <a:pt x="96" y="64"/>
                    <a:pt x="95" y="63"/>
                  </a:cubicBezTo>
                  <a:cubicBezTo>
                    <a:pt x="94" y="63"/>
                    <a:pt x="93" y="65"/>
                    <a:pt x="93" y="66"/>
                  </a:cubicBezTo>
                  <a:cubicBezTo>
                    <a:pt x="92" y="67"/>
                    <a:pt x="88" y="66"/>
                    <a:pt x="87" y="66"/>
                  </a:cubicBezTo>
                  <a:cubicBezTo>
                    <a:pt x="81" y="65"/>
                    <a:pt x="89" y="63"/>
                    <a:pt x="88" y="61"/>
                  </a:cubicBezTo>
                  <a:cubicBezTo>
                    <a:pt x="87" y="58"/>
                    <a:pt x="86" y="54"/>
                    <a:pt x="84" y="52"/>
                  </a:cubicBezTo>
                  <a:cubicBezTo>
                    <a:pt x="83" y="52"/>
                    <a:pt x="81" y="53"/>
                    <a:pt x="81" y="52"/>
                  </a:cubicBezTo>
                  <a:cubicBezTo>
                    <a:pt x="81" y="51"/>
                    <a:pt x="81" y="49"/>
                    <a:pt x="80" y="48"/>
                  </a:cubicBezTo>
                  <a:cubicBezTo>
                    <a:pt x="79" y="47"/>
                    <a:pt x="78" y="53"/>
                    <a:pt x="79" y="53"/>
                  </a:cubicBezTo>
                  <a:cubicBezTo>
                    <a:pt x="78" y="53"/>
                    <a:pt x="75" y="46"/>
                    <a:pt x="75" y="46"/>
                  </a:cubicBezTo>
                  <a:cubicBezTo>
                    <a:pt x="73" y="46"/>
                    <a:pt x="72" y="47"/>
                    <a:pt x="71" y="48"/>
                  </a:cubicBezTo>
                  <a:cubicBezTo>
                    <a:pt x="70" y="48"/>
                    <a:pt x="67" y="50"/>
                    <a:pt x="67" y="49"/>
                  </a:cubicBezTo>
                  <a:cubicBezTo>
                    <a:pt x="67" y="46"/>
                    <a:pt x="66" y="46"/>
                    <a:pt x="69" y="46"/>
                  </a:cubicBezTo>
                  <a:cubicBezTo>
                    <a:pt x="70" y="46"/>
                    <a:pt x="71" y="45"/>
                    <a:pt x="71" y="44"/>
                  </a:cubicBezTo>
                  <a:cubicBezTo>
                    <a:pt x="72" y="43"/>
                    <a:pt x="69" y="43"/>
                    <a:pt x="69" y="43"/>
                  </a:cubicBezTo>
                  <a:cubicBezTo>
                    <a:pt x="68" y="42"/>
                    <a:pt x="64" y="40"/>
                    <a:pt x="64" y="40"/>
                  </a:cubicBezTo>
                  <a:cubicBezTo>
                    <a:pt x="64" y="37"/>
                    <a:pt x="63" y="39"/>
                    <a:pt x="62" y="39"/>
                  </a:cubicBezTo>
                  <a:cubicBezTo>
                    <a:pt x="61" y="39"/>
                    <a:pt x="62" y="34"/>
                    <a:pt x="60" y="35"/>
                  </a:cubicBezTo>
                  <a:cubicBezTo>
                    <a:pt x="59" y="35"/>
                    <a:pt x="59" y="36"/>
                    <a:pt x="57" y="34"/>
                  </a:cubicBezTo>
                  <a:cubicBezTo>
                    <a:pt x="56" y="34"/>
                    <a:pt x="55" y="32"/>
                    <a:pt x="54" y="32"/>
                  </a:cubicBezTo>
                  <a:cubicBezTo>
                    <a:pt x="54" y="32"/>
                    <a:pt x="55" y="33"/>
                    <a:pt x="55" y="33"/>
                  </a:cubicBezTo>
                  <a:cubicBezTo>
                    <a:pt x="55" y="33"/>
                    <a:pt x="52" y="33"/>
                    <a:pt x="52" y="34"/>
                  </a:cubicBezTo>
                  <a:cubicBezTo>
                    <a:pt x="53" y="35"/>
                    <a:pt x="55" y="34"/>
                    <a:pt x="56" y="36"/>
                  </a:cubicBezTo>
                  <a:cubicBezTo>
                    <a:pt x="56" y="38"/>
                    <a:pt x="54" y="38"/>
                    <a:pt x="53" y="38"/>
                  </a:cubicBezTo>
                  <a:cubicBezTo>
                    <a:pt x="51" y="39"/>
                    <a:pt x="46" y="35"/>
                    <a:pt x="44" y="37"/>
                  </a:cubicBezTo>
                  <a:cubicBezTo>
                    <a:pt x="43" y="37"/>
                    <a:pt x="45" y="38"/>
                    <a:pt x="46" y="39"/>
                  </a:cubicBezTo>
                  <a:cubicBezTo>
                    <a:pt x="46" y="40"/>
                    <a:pt x="47" y="39"/>
                    <a:pt x="48" y="39"/>
                  </a:cubicBezTo>
                  <a:cubicBezTo>
                    <a:pt x="49" y="39"/>
                    <a:pt x="52" y="38"/>
                    <a:pt x="52" y="39"/>
                  </a:cubicBezTo>
                  <a:cubicBezTo>
                    <a:pt x="52" y="40"/>
                    <a:pt x="51" y="41"/>
                    <a:pt x="50" y="42"/>
                  </a:cubicBezTo>
                  <a:cubicBezTo>
                    <a:pt x="50" y="42"/>
                    <a:pt x="39" y="35"/>
                    <a:pt x="37" y="36"/>
                  </a:cubicBezTo>
                  <a:cubicBezTo>
                    <a:pt x="38" y="36"/>
                    <a:pt x="39" y="37"/>
                    <a:pt x="40" y="37"/>
                  </a:cubicBezTo>
                  <a:cubicBezTo>
                    <a:pt x="42" y="39"/>
                    <a:pt x="37" y="38"/>
                    <a:pt x="37" y="38"/>
                  </a:cubicBezTo>
                  <a:cubicBezTo>
                    <a:pt x="34" y="36"/>
                    <a:pt x="30" y="38"/>
                    <a:pt x="27" y="37"/>
                  </a:cubicBezTo>
                  <a:cubicBezTo>
                    <a:pt x="23" y="36"/>
                    <a:pt x="20" y="37"/>
                    <a:pt x="17" y="34"/>
                  </a:cubicBezTo>
                  <a:cubicBezTo>
                    <a:pt x="14" y="32"/>
                    <a:pt x="12" y="35"/>
                    <a:pt x="9" y="34"/>
                  </a:cubicBezTo>
                  <a:cubicBezTo>
                    <a:pt x="8" y="33"/>
                    <a:pt x="6" y="33"/>
                    <a:pt x="5" y="32"/>
                  </a:cubicBezTo>
                  <a:cubicBezTo>
                    <a:pt x="5" y="31"/>
                    <a:pt x="2" y="28"/>
                    <a:pt x="4" y="28"/>
                  </a:cubicBezTo>
                  <a:cubicBezTo>
                    <a:pt x="7" y="28"/>
                    <a:pt x="11" y="31"/>
                    <a:pt x="14" y="29"/>
                  </a:cubicBezTo>
                  <a:cubicBezTo>
                    <a:pt x="15" y="28"/>
                    <a:pt x="13" y="27"/>
                    <a:pt x="13" y="27"/>
                  </a:cubicBezTo>
                  <a:cubicBezTo>
                    <a:pt x="11" y="26"/>
                    <a:pt x="9" y="26"/>
                    <a:pt x="8" y="26"/>
                  </a:cubicBezTo>
                  <a:cubicBezTo>
                    <a:pt x="5" y="26"/>
                    <a:pt x="0" y="26"/>
                    <a:pt x="0" y="23"/>
                  </a:cubicBezTo>
                  <a:cubicBezTo>
                    <a:pt x="0" y="19"/>
                    <a:pt x="0" y="16"/>
                    <a:pt x="2" y="12"/>
                  </a:cubicBezTo>
                  <a:cubicBezTo>
                    <a:pt x="3" y="9"/>
                    <a:pt x="6" y="7"/>
                    <a:pt x="9" y="5"/>
                  </a:cubicBezTo>
                  <a:cubicBezTo>
                    <a:pt x="11" y="3"/>
                    <a:pt x="13" y="3"/>
                    <a:pt x="16" y="2"/>
                  </a:cubicBezTo>
                  <a:cubicBezTo>
                    <a:pt x="18" y="2"/>
                    <a:pt x="24" y="0"/>
                    <a:pt x="25" y="3"/>
                  </a:cubicBezTo>
                  <a:cubicBezTo>
                    <a:pt x="25" y="2"/>
                    <a:pt x="20" y="7"/>
                    <a:pt x="19" y="7"/>
                  </a:cubicBezTo>
                  <a:cubicBezTo>
                    <a:pt x="17" y="9"/>
                    <a:pt x="15" y="11"/>
                    <a:pt x="17" y="13"/>
                  </a:cubicBezTo>
                  <a:cubicBezTo>
                    <a:pt x="19" y="15"/>
                    <a:pt x="17" y="16"/>
                    <a:pt x="18" y="18"/>
                  </a:cubicBezTo>
                  <a:cubicBezTo>
                    <a:pt x="18" y="20"/>
                    <a:pt x="20" y="21"/>
                    <a:pt x="21" y="22"/>
                  </a:cubicBezTo>
                  <a:cubicBezTo>
                    <a:pt x="22" y="23"/>
                    <a:pt x="24" y="24"/>
                    <a:pt x="25" y="25"/>
                  </a:cubicBezTo>
                  <a:cubicBezTo>
                    <a:pt x="26" y="26"/>
                    <a:pt x="22" y="26"/>
                    <a:pt x="22" y="27"/>
                  </a:cubicBezTo>
                  <a:cubicBezTo>
                    <a:pt x="22" y="26"/>
                    <a:pt x="26" y="29"/>
                    <a:pt x="26" y="29"/>
                  </a:cubicBezTo>
                  <a:cubicBezTo>
                    <a:pt x="27" y="28"/>
                    <a:pt x="26" y="26"/>
                    <a:pt x="26" y="25"/>
                  </a:cubicBezTo>
                  <a:cubicBezTo>
                    <a:pt x="26" y="25"/>
                    <a:pt x="28" y="24"/>
                    <a:pt x="27" y="23"/>
                  </a:cubicBezTo>
                  <a:cubicBezTo>
                    <a:pt x="26" y="22"/>
                    <a:pt x="22" y="21"/>
                    <a:pt x="21" y="20"/>
                  </a:cubicBezTo>
                  <a:cubicBezTo>
                    <a:pt x="20" y="20"/>
                    <a:pt x="19" y="19"/>
                    <a:pt x="20" y="19"/>
                  </a:cubicBezTo>
                  <a:cubicBezTo>
                    <a:pt x="22" y="19"/>
                    <a:pt x="22" y="18"/>
                    <a:pt x="23" y="17"/>
                  </a:cubicBezTo>
                  <a:cubicBezTo>
                    <a:pt x="25" y="16"/>
                    <a:pt x="28" y="18"/>
                    <a:pt x="29" y="19"/>
                  </a:cubicBezTo>
                  <a:cubicBezTo>
                    <a:pt x="28" y="18"/>
                    <a:pt x="27" y="17"/>
                    <a:pt x="27" y="16"/>
                  </a:cubicBezTo>
                  <a:cubicBezTo>
                    <a:pt x="27" y="14"/>
                    <a:pt x="22" y="15"/>
                    <a:pt x="22" y="13"/>
                  </a:cubicBezTo>
                  <a:cubicBezTo>
                    <a:pt x="20" y="7"/>
                    <a:pt x="29" y="12"/>
                    <a:pt x="29" y="12"/>
                  </a:cubicBezTo>
                  <a:cubicBezTo>
                    <a:pt x="29" y="11"/>
                    <a:pt x="23" y="9"/>
                    <a:pt x="23" y="9"/>
                  </a:cubicBezTo>
                  <a:cubicBezTo>
                    <a:pt x="23" y="8"/>
                    <a:pt x="28" y="9"/>
                    <a:pt x="28" y="9"/>
                  </a:cubicBezTo>
                  <a:cubicBezTo>
                    <a:pt x="28" y="8"/>
                    <a:pt x="25" y="7"/>
                    <a:pt x="25" y="7"/>
                  </a:cubicBezTo>
                  <a:cubicBezTo>
                    <a:pt x="24" y="6"/>
                    <a:pt x="25" y="6"/>
                    <a:pt x="26" y="6"/>
                  </a:cubicBezTo>
                  <a:cubicBezTo>
                    <a:pt x="27" y="7"/>
                    <a:pt x="27" y="6"/>
                    <a:pt x="28" y="6"/>
                  </a:cubicBezTo>
                  <a:cubicBezTo>
                    <a:pt x="30" y="5"/>
                    <a:pt x="30" y="6"/>
                    <a:pt x="32" y="6"/>
                  </a:cubicBezTo>
                  <a:cubicBezTo>
                    <a:pt x="29" y="5"/>
                    <a:pt x="33" y="3"/>
                    <a:pt x="34" y="3"/>
                  </a:cubicBezTo>
                  <a:cubicBezTo>
                    <a:pt x="36" y="2"/>
                    <a:pt x="42" y="2"/>
                    <a:pt x="43" y="4"/>
                  </a:cubicBezTo>
                  <a:cubicBezTo>
                    <a:pt x="44" y="5"/>
                    <a:pt x="44" y="6"/>
                    <a:pt x="44" y="7"/>
                  </a:cubicBezTo>
                  <a:cubicBezTo>
                    <a:pt x="45" y="8"/>
                    <a:pt x="46" y="9"/>
                    <a:pt x="47" y="10"/>
                  </a:cubicBezTo>
                  <a:cubicBezTo>
                    <a:pt x="48" y="12"/>
                    <a:pt x="43" y="16"/>
                    <a:pt x="43" y="16"/>
                  </a:cubicBezTo>
                  <a:cubicBezTo>
                    <a:pt x="44" y="17"/>
                    <a:pt x="46" y="14"/>
                    <a:pt x="47" y="14"/>
                  </a:cubicBezTo>
                  <a:cubicBezTo>
                    <a:pt x="47" y="14"/>
                    <a:pt x="45" y="20"/>
                    <a:pt x="46" y="19"/>
                  </a:cubicBezTo>
                  <a:cubicBezTo>
                    <a:pt x="47" y="19"/>
                    <a:pt x="47" y="17"/>
                    <a:pt x="48" y="17"/>
                  </a:cubicBezTo>
                  <a:cubicBezTo>
                    <a:pt x="50" y="17"/>
                    <a:pt x="50" y="18"/>
                    <a:pt x="52" y="16"/>
                  </a:cubicBezTo>
                  <a:cubicBezTo>
                    <a:pt x="53" y="15"/>
                    <a:pt x="53" y="16"/>
                    <a:pt x="54" y="17"/>
                  </a:cubicBezTo>
                  <a:cubicBezTo>
                    <a:pt x="55" y="18"/>
                    <a:pt x="54" y="18"/>
                    <a:pt x="54" y="19"/>
                  </a:cubicBezTo>
                  <a:cubicBezTo>
                    <a:pt x="54" y="20"/>
                    <a:pt x="59" y="21"/>
                    <a:pt x="60" y="21"/>
                  </a:cubicBezTo>
                  <a:cubicBezTo>
                    <a:pt x="60" y="21"/>
                    <a:pt x="55" y="16"/>
                    <a:pt x="54" y="15"/>
                  </a:cubicBezTo>
                  <a:cubicBezTo>
                    <a:pt x="54" y="15"/>
                    <a:pt x="63" y="18"/>
                    <a:pt x="63" y="17"/>
                  </a:cubicBezTo>
                  <a:cubicBezTo>
                    <a:pt x="63" y="17"/>
                    <a:pt x="57" y="16"/>
                    <a:pt x="57" y="14"/>
                  </a:cubicBezTo>
                  <a:cubicBezTo>
                    <a:pt x="57" y="13"/>
                    <a:pt x="60" y="12"/>
                    <a:pt x="61" y="12"/>
                  </a:cubicBezTo>
                  <a:cubicBezTo>
                    <a:pt x="63" y="11"/>
                    <a:pt x="64" y="12"/>
                    <a:pt x="66" y="13"/>
                  </a:cubicBezTo>
                  <a:cubicBezTo>
                    <a:pt x="69" y="14"/>
                    <a:pt x="73" y="13"/>
                    <a:pt x="74" y="17"/>
                  </a:cubicBezTo>
                  <a:cubicBezTo>
                    <a:pt x="74" y="17"/>
                    <a:pt x="67" y="17"/>
                    <a:pt x="68" y="20"/>
                  </a:cubicBezTo>
                  <a:cubicBezTo>
                    <a:pt x="68" y="19"/>
                    <a:pt x="71" y="18"/>
                    <a:pt x="71" y="18"/>
                  </a:cubicBezTo>
                  <a:cubicBezTo>
                    <a:pt x="73" y="18"/>
                    <a:pt x="70" y="20"/>
                    <a:pt x="70" y="21"/>
                  </a:cubicBezTo>
                  <a:cubicBezTo>
                    <a:pt x="70" y="21"/>
                    <a:pt x="73" y="19"/>
                    <a:pt x="73" y="19"/>
                  </a:cubicBezTo>
                  <a:cubicBezTo>
                    <a:pt x="73" y="18"/>
                    <a:pt x="77" y="18"/>
                    <a:pt x="78" y="19"/>
                  </a:cubicBezTo>
                  <a:cubicBezTo>
                    <a:pt x="82" y="19"/>
                    <a:pt x="73" y="22"/>
                    <a:pt x="74" y="23"/>
                  </a:cubicBezTo>
                  <a:cubicBezTo>
                    <a:pt x="74" y="23"/>
                    <a:pt x="76" y="21"/>
                    <a:pt x="76" y="22"/>
                  </a:cubicBezTo>
                  <a:cubicBezTo>
                    <a:pt x="76" y="23"/>
                    <a:pt x="74" y="25"/>
                    <a:pt x="75" y="26"/>
                  </a:cubicBezTo>
                  <a:cubicBezTo>
                    <a:pt x="74" y="25"/>
                    <a:pt x="78" y="21"/>
                    <a:pt x="79" y="22"/>
                  </a:cubicBezTo>
                  <a:cubicBezTo>
                    <a:pt x="79" y="24"/>
                    <a:pt x="78" y="26"/>
                    <a:pt x="79" y="27"/>
                  </a:cubicBezTo>
                  <a:cubicBezTo>
                    <a:pt x="79" y="27"/>
                    <a:pt x="79" y="23"/>
                    <a:pt x="81" y="23"/>
                  </a:cubicBezTo>
                  <a:cubicBezTo>
                    <a:pt x="83" y="24"/>
                    <a:pt x="80" y="27"/>
                    <a:pt x="81" y="28"/>
                  </a:cubicBezTo>
                  <a:cubicBezTo>
                    <a:pt x="81" y="28"/>
                    <a:pt x="82" y="25"/>
                    <a:pt x="83" y="25"/>
                  </a:cubicBezTo>
                  <a:cubicBezTo>
                    <a:pt x="83" y="25"/>
                    <a:pt x="82" y="28"/>
                    <a:pt x="83" y="28"/>
                  </a:cubicBezTo>
                  <a:cubicBezTo>
                    <a:pt x="82" y="28"/>
                    <a:pt x="85" y="24"/>
                    <a:pt x="86" y="23"/>
                  </a:cubicBezTo>
                  <a:cubicBezTo>
                    <a:pt x="87" y="22"/>
                    <a:pt x="90" y="23"/>
                    <a:pt x="91" y="24"/>
                  </a:cubicBezTo>
                  <a:cubicBezTo>
                    <a:pt x="93" y="25"/>
                    <a:pt x="94" y="27"/>
                    <a:pt x="91" y="27"/>
                  </a:cubicBezTo>
                  <a:cubicBezTo>
                    <a:pt x="90" y="27"/>
                    <a:pt x="86" y="27"/>
                    <a:pt x="86" y="30"/>
                  </a:cubicBezTo>
                  <a:cubicBezTo>
                    <a:pt x="86" y="29"/>
                    <a:pt x="92" y="27"/>
                    <a:pt x="92" y="28"/>
                  </a:cubicBezTo>
                  <a:cubicBezTo>
                    <a:pt x="92" y="28"/>
                    <a:pt x="88" y="30"/>
                    <a:pt x="88" y="31"/>
                  </a:cubicBezTo>
                  <a:cubicBezTo>
                    <a:pt x="88" y="30"/>
                    <a:pt x="92" y="30"/>
                    <a:pt x="92" y="30"/>
                  </a:cubicBezTo>
                  <a:cubicBezTo>
                    <a:pt x="93" y="29"/>
                    <a:pt x="95" y="26"/>
                    <a:pt x="96" y="27"/>
                  </a:cubicBezTo>
                  <a:cubicBezTo>
                    <a:pt x="97" y="29"/>
                    <a:pt x="96" y="31"/>
                    <a:pt x="94" y="31"/>
                  </a:cubicBezTo>
                  <a:cubicBezTo>
                    <a:pt x="93" y="32"/>
                    <a:pt x="92" y="33"/>
                    <a:pt x="91" y="34"/>
                  </a:cubicBezTo>
                  <a:cubicBezTo>
                    <a:pt x="91" y="34"/>
                    <a:pt x="93" y="32"/>
                    <a:pt x="94" y="32"/>
                  </a:cubicBezTo>
                  <a:cubicBezTo>
                    <a:pt x="94" y="32"/>
                    <a:pt x="93" y="36"/>
                    <a:pt x="93" y="36"/>
                  </a:cubicBezTo>
                  <a:cubicBezTo>
                    <a:pt x="92" y="34"/>
                    <a:pt x="99" y="27"/>
                    <a:pt x="100" y="29"/>
                  </a:cubicBezTo>
                  <a:cubicBezTo>
                    <a:pt x="101" y="30"/>
                    <a:pt x="99" y="31"/>
                    <a:pt x="98" y="31"/>
                  </a:cubicBezTo>
                  <a:cubicBezTo>
                    <a:pt x="99" y="31"/>
                    <a:pt x="102" y="31"/>
                    <a:pt x="103" y="31"/>
                  </a:cubicBezTo>
                  <a:cubicBezTo>
                    <a:pt x="104" y="31"/>
                    <a:pt x="106" y="31"/>
                    <a:pt x="107" y="32"/>
                  </a:cubicBezTo>
                  <a:cubicBezTo>
                    <a:pt x="108" y="35"/>
                    <a:pt x="98" y="35"/>
                    <a:pt x="99" y="38"/>
                  </a:cubicBezTo>
                  <a:cubicBezTo>
                    <a:pt x="99" y="38"/>
                    <a:pt x="102" y="35"/>
                    <a:pt x="103" y="35"/>
                  </a:cubicBezTo>
                  <a:cubicBezTo>
                    <a:pt x="104" y="35"/>
                    <a:pt x="106" y="35"/>
                    <a:pt x="106" y="36"/>
                  </a:cubicBezTo>
                  <a:cubicBezTo>
                    <a:pt x="107" y="37"/>
                    <a:pt x="101" y="39"/>
                    <a:pt x="101" y="39"/>
                  </a:cubicBezTo>
                  <a:cubicBezTo>
                    <a:pt x="101" y="39"/>
                    <a:pt x="104" y="38"/>
                    <a:pt x="104" y="38"/>
                  </a:cubicBezTo>
                  <a:cubicBezTo>
                    <a:pt x="105" y="38"/>
                    <a:pt x="107" y="37"/>
                    <a:pt x="108" y="36"/>
                  </a:cubicBezTo>
                  <a:cubicBezTo>
                    <a:pt x="109" y="36"/>
                    <a:pt x="108" y="35"/>
                    <a:pt x="109" y="34"/>
                  </a:cubicBezTo>
                  <a:cubicBezTo>
                    <a:pt x="110" y="34"/>
                    <a:pt x="112" y="36"/>
                    <a:pt x="112" y="37"/>
                  </a:cubicBezTo>
                  <a:cubicBezTo>
                    <a:pt x="116" y="40"/>
                    <a:pt x="112" y="39"/>
                    <a:pt x="109" y="40"/>
                  </a:cubicBezTo>
                  <a:cubicBezTo>
                    <a:pt x="109" y="40"/>
                    <a:pt x="102" y="42"/>
                    <a:pt x="102" y="41"/>
                  </a:cubicBezTo>
                  <a:cubicBezTo>
                    <a:pt x="102" y="42"/>
                    <a:pt x="118" y="42"/>
                    <a:pt x="117" y="44"/>
                  </a:cubicBezTo>
                  <a:cubicBezTo>
                    <a:pt x="116" y="45"/>
                    <a:pt x="111" y="45"/>
                    <a:pt x="110" y="44"/>
                  </a:cubicBezTo>
                  <a:cubicBezTo>
                    <a:pt x="110" y="44"/>
                    <a:pt x="106" y="45"/>
                    <a:pt x="106" y="45"/>
                  </a:cubicBezTo>
                  <a:cubicBezTo>
                    <a:pt x="107" y="46"/>
                    <a:pt x="110" y="45"/>
                    <a:pt x="110" y="46"/>
                  </a:cubicBezTo>
                  <a:cubicBezTo>
                    <a:pt x="111" y="46"/>
                    <a:pt x="107" y="47"/>
                    <a:pt x="107" y="48"/>
                  </a:cubicBezTo>
                  <a:cubicBezTo>
                    <a:pt x="107" y="50"/>
                    <a:pt x="111" y="51"/>
                    <a:pt x="112" y="51"/>
                  </a:cubicBezTo>
                  <a:cubicBezTo>
                    <a:pt x="114" y="52"/>
                    <a:pt x="117" y="52"/>
                    <a:pt x="118" y="54"/>
                  </a:cubicBezTo>
                  <a:cubicBezTo>
                    <a:pt x="119" y="55"/>
                    <a:pt x="119" y="56"/>
                    <a:pt x="120" y="56"/>
                  </a:cubicBezTo>
                  <a:cubicBezTo>
                    <a:pt x="120" y="56"/>
                    <a:pt x="122" y="55"/>
                    <a:pt x="122" y="55"/>
                  </a:cubicBezTo>
                  <a:cubicBezTo>
                    <a:pt x="122" y="55"/>
                    <a:pt x="122" y="57"/>
                    <a:pt x="123" y="57"/>
                  </a:cubicBezTo>
                  <a:cubicBezTo>
                    <a:pt x="123" y="57"/>
                    <a:pt x="123" y="55"/>
                    <a:pt x="124" y="55"/>
                  </a:cubicBezTo>
                  <a:cubicBezTo>
                    <a:pt x="124" y="55"/>
                    <a:pt x="124" y="57"/>
                    <a:pt x="124" y="57"/>
                  </a:cubicBezTo>
                  <a:cubicBezTo>
                    <a:pt x="124" y="58"/>
                    <a:pt x="126" y="57"/>
                    <a:pt x="127" y="57"/>
                  </a:cubicBezTo>
                  <a:cubicBezTo>
                    <a:pt x="127" y="57"/>
                    <a:pt x="129" y="58"/>
                    <a:pt x="129" y="59"/>
                  </a:cubicBezTo>
                  <a:cubicBezTo>
                    <a:pt x="129" y="60"/>
                    <a:pt x="128" y="59"/>
                    <a:pt x="128" y="60"/>
                  </a:cubicBezTo>
                  <a:cubicBezTo>
                    <a:pt x="129" y="59"/>
                    <a:pt x="138" y="62"/>
                    <a:pt x="138" y="62"/>
                  </a:cubicBezTo>
                  <a:cubicBezTo>
                    <a:pt x="137" y="63"/>
                    <a:pt x="137" y="63"/>
                    <a:pt x="137" y="63"/>
                  </a:cubicBezTo>
                  <a:cubicBezTo>
                    <a:pt x="137" y="64"/>
                    <a:pt x="139" y="63"/>
                    <a:pt x="139" y="63"/>
                  </a:cubicBezTo>
                  <a:cubicBezTo>
                    <a:pt x="140" y="62"/>
                    <a:pt x="140" y="63"/>
                    <a:pt x="141" y="64"/>
                  </a:cubicBezTo>
                  <a:cubicBezTo>
                    <a:pt x="142" y="64"/>
                    <a:pt x="144" y="66"/>
                    <a:pt x="143" y="67"/>
                  </a:cubicBezTo>
                  <a:cubicBezTo>
                    <a:pt x="143" y="67"/>
                    <a:pt x="141" y="67"/>
                    <a:pt x="141" y="67"/>
                  </a:cubicBezTo>
                  <a:cubicBezTo>
                    <a:pt x="141" y="68"/>
                    <a:pt x="143" y="68"/>
                    <a:pt x="142" y="69"/>
                  </a:cubicBezTo>
                  <a:cubicBezTo>
                    <a:pt x="142" y="69"/>
                    <a:pt x="139" y="69"/>
                    <a:pt x="139" y="69"/>
                  </a:cubicBezTo>
                  <a:cubicBezTo>
                    <a:pt x="137" y="70"/>
                    <a:pt x="139" y="70"/>
                    <a:pt x="139" y="71"/>
                  </a:cubicBezTo>
                  <a:cubicBezTo>
                    <a:pt x="140" y="73"/>
                    <a:pt x="136" y="71"/>
                    <a:pt x="135" y="71"/>
                  </a:cubicBezTo>
                  <a:cubicBezTo>
                    <a:pt x="136" y="72"/>
                    <a:pt x="138" y="73"/>
                    <a:pt x="137" y="74"/>
                  </a:cubicBezTo>
                  <a:cubicBezTo>
                    <a:pt x="136" y="74"/>
                    <a:pt x="132" y="74"/>
                    <a:pt x="133" y="73"/>
                  </a:cubicBezTo>
                  <a:cubicBezTo>
                    <a:pt x="132" y="74"/>
                    <a:pt x="135" y="76"/>
                    <a:pt x="134" y="77"/>
                  </a:cubicBezTo>
                  <a:cubicBezTo>
                    <a:pt x="133" y="77"/>
                    <a:pt x="133" y="75"/>
                    <a:pt x="132" y="76"/>
                  </a:cubicBezTo>
                  <a:cubicBezTo>
                    <a:pt x="131" y="77"/>
                    <a:pt x="135" y="82"/>
                    <a:pt x="131" y="79"/>
                  </a:cubicBezTo>
                  <a:cubicBezTo>
                    <a:pt x="131" y="79"/>
                    <a:pt x="128" y="77"/>
                    <a:pt x="128" y="77"/>
                  </a:cubicBezTo>
                  <a:cubicBezTo>
                    <a:pt x="127" y="78"/>
                    <a:pt x="127" y="79"/>
                    <a:pt x="126" y="79"/>
                  </a:cubicBezTo>
                  <a:cubicBezTo>
                    <a:pt x="126" y="78"/>
                    <a:pt x="127" y="77"/>
                    <a:pt x="127" y="76"/>
                  </a:cubicBezTo>
                  <a:cubicBezTo>
                    <a:pt x="127" y="77"/>
                    <a:pt x="125" y="77"/>
                    <a:pt x="125" y="77"/>
                  </a:cubicBezTo>
                  <a:cubicBezTo>
                    <a:pt x="124" y="76"/>
                    <a:pt x="126" y="75"/>
                    <a:pt x="125" y="74"/>
                  </a:cubicBezTo>
                  <a:cubicBezTo>
                    <a:pt x="125" y="74"/>
                    <a:pt x="123" y="75"/>
                    <a:pt x="123" y="75"/>
                  </a:cubicBezTo>
                  <a:cubicBezTo>
                    <a:pt x="122" y="74"/>
                    <a:pt x="123" y="72"/>
                    <a:pt x="123" y="72"/>
                  </a:cubicBezTo>
                  <a:cubicBezTo>
                    <a:pt x="124" y="72"/>
                    <a:pt x="128" y="70"/>
                    <a:pt x="127" y="70"/>
                  </a:cubicBezTo>
                  <a:cubicBezTo>
                    <a:pt x="126" y="69"/>
                    <a:pt x="122" y="73"/>
                    <a:pt x="120" y="72"/>
                  </a:cubicBezTo>
                  <a:cubicBezTo>
                    <a:pt x="120" y="72"/>
                    <a:pt x="123" y="69"/>
                    <a:pt x="122" y="69"/>
                  </a:cubicBezTo>
                  <a:cubicBezTo>
                    <a:pt x="121" y="69"/>
                    <a:pt x="120" y="71"/>
                    <a:pt x="119" y="70"/>
                  </a:cubicBezTo>
                  <a:cubicBezTo>
                    <a:pt x="118" y="69"/>
                    <a:pt x="117" y="69"/>
                    <a:pt x="116" y="68"/>
                  </a:cubicBezTo>
                  <a:cubicBezTo>
                    <a:pt x="115" y="67"/>
                    <a:pt x="114" y="66"/>
                    <a:pt x="113" y="67"/>
                  </a:cubicBezTo>
                  <a:cubicBezTo>
                    <a:pt x="113" y="68"/>
                    <a:pt x="113" y="68"/>
                    <a:pt x="113" y="69"/>
                  </a:cubicBezTo>
                  <a:cubicBezTo>
                    <a:pt x="113" y="69"/>
                    <a:pt x="112" y="69"/>
                    <a:pt x="112" y="69"/>
                  </a:cubicBezTo>
                  <a:cubicBezTo>
                    <a:pt x="112" y="70"/>
                    <a:pt x="116" y="72"/>
                    <a:pt x="112" y="72"/>
                  </a:cubicBezTo>
                  <a:cubicBezTo>
                    <a:pt x="111" y="72"/>
                    <a:pt x="107" y="71"/>
                    <a:pt x="108" y="70"/>
                  </a:cubicBezTo>
                  <a:cubicBezTo>
                    <a:pt x="107" y="72"/>
                    <a:pt x="111" y="74"/>
                    <a:pt x="112" y="75"/>
                  </a:cubicBezTo>
                  <a:cubicBezTo>
                    <a:pt x="114" y="75"/>
                    <a:pt x="114" y="78"/>
                    <a:pt x="115" y="79"/>
                  </a:cubicBezTo>
                  <a:cubicBezTo>
                    <a:pt x="116" y="80"/>
                    <a:pt x="116" y="81"/>
                    <a:pt x="117" y="81"/>
                  </a:cubicBezTo>
                  <a:cubicBezTo>
                    <a:pt x="118" y="81"/>
                    <a:pt x="117" y="80"/>
                    <a:pt x="118" y="80"/>
                  </a:cubicBezTo>
                  <a:cubicBezTo>
                    <a:pt x="118" y="80"/>
                    <a:pt x="119" y="81"/>
                    <a:pt x="119" y="82"/>
                  </a:cubicBezTo>
                  <a:cubicBezTo>
                    <a:pt x="120" y="83"/>
                    <a:pt x="120" y="82"/>
                    <a:pt x="121" y="81"/>
                  </a:cubicBezTo>
                  <a:cubicBezTo>
                    <a:pt x="122" y="81"/>
                    <a:pt x="121" y="85"/>
                    <a:pt x="122" y="84"/>
                  </a:cubicBezTo>
                  <a:cubicBezTo>
                    <a:pt x="123" y="84"/>
                    <a:pt x="122" y="83"/>
                    <a:pt x="123" y="82"/>
                  </a:cubicBezTo>
                  <a:cubicBezTo>
                    <a:pt x="123" y="82"/>
                    <a:pt x="123" y="84"/>
                    <a:pt x="123" y="85"/>
                  </a:cubicBezTo>
                  <a:cubicBezTo>
                    <a:pt x="123" y="86"/>
                    <a:pt x="123" y="86"/>
                    <a:pt x="124" y="87"/>
                  </a:cubicBezTo>
                  <a:cubicBezTo>
                    <a:pt x="125" y="87"/>
                    <a:pt x="126" y="88"/>
                    <a:pt x="126" y="89"/>
                  </a:cubicBezTo>
                  <a:cubicBezTo>
                    <a:pt x="127" y="89"/>
                    <a:pt x="128" y="93"/>
                    <a:pt x="128" y="93"/>
                  </a:cubicBezTo>
                  <a:cubicBezTo>
                    <a:pt x="127" y="92"/>
                    <a:pt x="127" y="91"/>
                    <a:pt x="127" y="91"/>
                  </a:cubicBezTo>
                  <a:cubicBezTo>
                    <a:pt x="126" y="91"/>
                    <a:pt x="127" y="95"/>
                    <a:pt x="127" y="95"/>
                  </a:cubicBezTo>
                  <a:cubicBezTo>
                    <a:pt x="127" y="95"/>
                    <a:pt x="125" y="91"/>
                    <a:pt x="124" y="90"/>
                  </a:cubicBezTo>
                  <a:cubicBezTo>
                    <a:pt x="124" y="90"/>
                    <a:pt x="125" y="94"/>
                    <a:pt x="126" y="95"/>
                  </a:cubicBezTo>
                  <a:cubicBezTo>
                    <a:pt x="126" y="98"/>
                    <a:pt x="124" y="95"/>
                    <a:pt x="124" y="96"/>
                  </a:cubicBezTo>
                  <a:cubicBezTo>
                    <a:pt x="123" y="97"/>
                    <a:pt x="128" y="99"/>
                    <a:pt x="128" y="100"/>
                  </a:cubicBezTo>
                  <a:cubicBezTo>
                    <a:pt x="128" y="101"/>
                    <a:pt x="119" y="95"/>
                    <a:pt x="118" y="95"/>
                  </a:cubicBezTo>
                  <a:cubicBezTo>
                    <a:pt x="118" y="95"/>
                    <a:pt x="118" y="96"/>
                    <a:pt x="118" y="96"/>
                  </a:cubicBezTo>
                  <a:cubicBezTo>
                    <a:pt x="118" y="97"/>
                    <a:pt x="116" y="93"/>
                    <a:pt x="115" y="93"/>
                  </a:cubicBezTo>
                  <a:cubicBezTo>
                    <a:pt x="115" y="93"/>
                    <a:pt x="116" y="95"/>
                    <a:pt x="116" y="95"/>
                  </a:cubicBezTo>
                  <a:cubicBezTo>
                    <a:pt x="115" y="96"/>
                    <a:pt x="113" y="92"/>
                    <a:pt x="112" y="91"/>
                  </a:cubicBezTo>
                  <a:cubicBezTo>
                    <a:pt x="111" y="90"/>
                    <a:pt x="111" y="92"/>
                    <a:pt x="110" y="93"/>
                  </a:cubicBezTo>
                  <a:cubicBezTo>
                    <a:pt x="110" y="94"/>
                    <a:pt x="108" y="90"/>
                    <a:pt x="108" y="90"/>
                  </a:cubicBezTo>
                  <a:cubicBezTo>
                    <a:pt x="108" y="90"/>
                    <a:pt x="105" y="90"/>
                    <a:pt x="105" y="90"/>
                  </a:cubicBezTo>
                  <a:cubicBezTo>
                    <a:pt x="105" y="91"/>
                    <a:pt x="106" y="92"/>
                    <a:pt x="107" y="92"/>
                  </a:cubicBezTo>
                  <a:cubicBezTo>
                    <a:pt x="108" y="93"/>
                    <a:pt x="108" y="93"/>
                    <a:pt x="109" y="94"/>
                  </a:cubicBezTo>
                  <a:cubicBezTo>
                    <a:pt x="110" y="95"/>
                    <a:pt x="112" y="96"/>
                    <a:pt x="114" y="97"/>
                  </a:cubicBezTo>
                  <a:cubicBezTo>
                    <a:pt x="116" y="99"/>
                    <a:pt x="117" y="100"/>
                    <a:pt x="118" y="102"/>
                  </a:cubicBezTo>
                  <a:cubicBezTo>
                    <a:pt x="120" y="105"/>
                    <a:pt x="120" y="105"/>
                    <a:pt x="117" y="104"/>
                  </a:cubicBezTo>
                  <a:cubicBezTo>
                    <a:pt x="113" y="102"/>
                    <a:pt x="106" y="103"/>
                    <a:pt x="103" y="99"/>
                  </a:cubicBezTo>
                  <a:cubicBezTo>
                    <a:pt x="102" y="97"/>
                    <a:pt x="99" y="99"/>
                    <a:pt x="97" y="97"/>
                  </a:cubicBezTo>
                  <a:cubicBezTo>
                    <a:pt x="96" y="96"/>
                    <a:pt x="90" y="94"/>
                    <a:pt x="90" y="93"/>
                  </a:cubicBezTo>
                  <a:cubicBezTo>
                    <a:pt x="90" y="92"/>
                    <a:pt x="93" y="93"/>
                    <a:pt x="93" y="92"/>
                  </a:cubicBezTo>
                  <a:cubicBezTo>
                    <a:pt x="94" y="91"/>
                    <a:pt x="91" y="90"/>
                    <a:pt x="91" y="90"/>
                  </a:cubicBezTo>
                  <a:cubicBezTo>
                    <a:pt x="88" y="89"/>
                    <a:pt x="86" y="87"/>
                    <a:pt x="84" y="86"/>
                  </a:cubicBezTo>
                  <a:cubicBezTo>
                    <a:pt x="83" y="85"/>
                    <a:pt x="84" y="84"/>
                    <a:pt x="82" y="84"/>
                  </a:cubicBezTo>
                  <a:cubicBezTo>
                    <a:pt x="82" y="83"/>
                    <a:pt x="77" y="83"/>
                    <a:pt x="77" y="83"/>
                  </a:cubicBezTo>
                  <a:cubicBezTo>
                    <a:pt x="77" y="84"/>
                    <a:pt x="78" y="82"/>
                    <a:pt x="77" y="8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1" name="Freeform 549"/>
            <p:cNvSpPr/>
            <p:nvPr/>
          </p:nvSpPr>
          <p:spPr bwMode="auto">
            <a:xfrm>
              <a:off x="8372164" y="5637283"/>
              <a:ext cx="57323" cy="19114"/>
            </a:xfrm>
            <a:custGeom>
              <a:avLst/>
              <a:gdLst>
                <a:gd name="T0" fmla="*/ 5 w 6"/>
                <a:gd name="T1" fmla="*/ 1 h 2"/>
                <a:gd name="T2" fmla="*/ 1 w 6"/>
                <a:gd name="T3" fmla="*/ 0 h 2"/>
                <a:gd name="T4" fmla="*/ 5 w 6"/>
                <a:gd name="T5" fmla="*/ 1 h 2"/>
              </a:gdLst>
              <a:ahLst/>
              <a:cxnLst>
                <a:cxn ang="0">
                  <a:pos x="T0" y="T1"/>
                </a:cxn>
                <a:cxn ang="0">
                  <a:pos x="T2" y="T3"/>
                </a:cxn>
                <a:cxn ang="0">
                  <a:pos x="T4" y="T5"/>
                </a:cxn>
              </a:cxnLst>
              <a:rect l="0" t="0" r="r" b="b"/>
              <a:pathLst>
                <a:path w="6" h="2">
                  <a:moveTo>
                    <a:pt x="5" y="1"/>
                  </a:moveTo>
                  <a:cubicBezTo>
                    <a:pt x="5" y="2"/>
                    <a:pt x="0" y="0"/>
                    <a:pt x="1" y="0"/>
                  </a:cubicBezTo>
                  <a:cubicBezTo>
                    <a:pt x="3" y="0"/>
                    <a:pt x="6" y="0"/>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2" name="Freeform 550"/>
            <p:cNvSpPr/>
            <p:nvPr/>
          </p:nvSpPr>
          <p:spPr bwMode="auto">
            <a:xfrm>
              <a:off x="8203376" y="5226347"/>
              <a:ext cx="76432" cy="19114"/>
            </a:xfrm>
            <a:custGeom>
              <a:avLst/>
              <a:gdLst>
                <a:gd name="T0" fmla="*/ 7 w 8"/>
                <a:gd name="T1" fmla="*/ 1 h 2"/>
                <a:gd name="T2" fmla="*/ 2 w 8"/>
                <a:gd name="T3" fmla="*/ 2 h 2"/>
                <a:gd name="T4" fmla="*/ 3 w 8"/>
                <a:gd name="T5" fmla="*/ 0 h 2"/>
                <a:gd name="T6" fmla="*/ 7 w 8"/>
                <a:gd name="T7" fmla="*/ 1 h 2"/>
                <a:gd name="T8" fmla="*/ 7 w 8"/>
                <a:gd name="T9" fmla="*/ 1 h 2"/>
              </a:gdLst>
              <a:ahLst/>
              <a:cxnLst>
                <a:cxn ang="0">
                  <a:pos x="T0" y="T1"/>
                </a:cxn>
                <a:cxn ang="0">
                  <a:pos x="T2" y="T3"/>
                </a:cxn>
                <a:cxn ang="0">
                  <a:pos x="T4" y="T5"/>
                </a:cxn>
                <a:cxn ang="0">
                  <a:pos x="T6" y="T7"/>
                </a:cxn>
                <a:cxn ang="0">
                  <a:pos x="T8" y="T9"/>
                </a:cxn>
              </a:cxnLst>
              <a:rect l="0" t="0" r="r" b="b"/>
              <a:pathLst>
                <a:path w="8" h="2">
                  <a:moveTo>
                    <a:pt x="7" y="1"/>
                  </a:moveTo>
                  <a:cubicBezTo>
                    <a:pt x="8" y="2"/>
                    <a:pt x="3" y="2"/>
                    <a:pt x="2" y="2"/>
                  </a:cubicBezTo>
                  <a:cubicBezTo>
                    <a:pt x="0" y="1"/>
                    <a:pt x="2" y="0"/>
                    <a:pt x="3" y="0"/>
                  </a:cubicBezTo>
                  <a:cubicBezTo>
                    <a:pt x="5" y="0"/>
                    <a:pt x="7" y="0"/>
                    <a:pt x="7" y="1"/>
                  </a:cubicBezTo>
                  <a:cubicBezTo>
                    <a:pt x="8" y="2"/>
                    <a:pt x="7" y="0"/>
                    <a:pt x="7"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3" name="Freeform 551"/>
            <p:cNvSpPr/>
            <p:nvPr/>
          </p:nvSpPr>
          <p:spPr bwMode="auto">
            <a:xfrm>
              <a:off x="8091911" y="5207233"/>
              <a:ext cx="111465" cy="92380"/>
            </a:xfrm>
            <a:custGeom>
              <a:avLst/>
              <a:gdLst>
                <a:gd name="T0" fmla="*/ 10 w 12"/>
                <a:gd name="T1" fmla="*/ 7 h 10"/>
                <a:gd name="T2" fmla="*/ 3 w 12"/>
                <a:gd name="T3" fmla="*/ 9 h 10"/>
                <a:gd name="T4" fmla="*/ 2 w 12"/>
                <a:gd name="T5" fmla="*/ 2 h 10"/>
                <a:gd name="T6" fmla="*/ 9 w 12"/>
                <a:gd name="T7" fmla="*/ 0 h 10"/>
                <a:gd name="T8" fmla="*/ 10 w 12"/>
                <a:gd name="T9" fmla="*/ 7 h 10"/>
                <a:gd name="T10" fmla="*/ 10 w 12"/>
                <a:gd name="T11" fmla="*/ 7 h 10"/>
              </a:gdLst>
              <a:ahLst/>
              <a:cxnLst>
                <a:cxn ang="0">
                  <a:pos x="T0" y="T1"/>
                </a:cxn>
                <a:cxn ang="0">
                  <a:pos x="T2" y="T3"/>
                </a:cxn>
                <a:cxn ang="0">
                  <a:pos x="T4" y="T5"/>
                </a:cxn>
                <a:cxn ang="0">
                  <a:pos x="T6" y="T7"/>
                </a:cxn>
                <a:cxn ang="0">
                  <a:pos x="T8" y="T9"/>
                </a:cxn>
                <a:cxn ang="0">
                  <a:pos x="T10" y="T11"/>
                </a:cxn>
              </a:cxnLst>
              <a:rect l="0" t="0" r="r" b="b"/>
              <a:pathLst>
                <a:path w="12" h="10">
                  <a:moveTo>
                    <a:pt x="10" y="7"/>
                  </a:moveTo>
                  <a:cubicBezTo>
                    <a:pt x="8" y="8"/>
                    <a:pt x="6" y="10"/>
                    <a:pt x="3" y="9"/>
                  </a:cubicBezTo>
                  <a:cubicBezTo>
                    <a:pt x="0" y="7"/>
                    <a:pt x="0" y="4"/>
                    <a:pt x="2" y="2"/>
                  </a:cubicBezTo>
                  <a:cubicBezTo>
                    <a:pt x="3" y="0"/>
                    <a:pt x="7" y="0"/>
                    <a:pt x="9" y="0"/>
                  </a:cubicBezTo>
                  <a:cubicBezTo>
                    <a:pt x="11" y="0"/>
                    <a:pt x="12" y="5"/>
                    <a:pt x="10" y="7"/>
                  </a:cubicBezTo>
                  <a:cubicBezTo>
                    <a:pt x="9" y="8"/>
                    <a:pt x="12" y="6"/>
                    <a:pt x="10"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4" name="Freeform 552"/>
            <p:cNvSpPr/>
            <p:nvPr/>
          </p:nvSpPr>
          <p:spPr bwMode="auto">
            <a:xfrm>
              <a:off x="7989999" y="5124408"/>
              <a:ext cx="63695" cy="35042"/>
            </a:xfrm>
            <a:custGeom>
              <a:avLst/>
              <a:gdLst>
                <a:gd name="T0" fmla="*/ 1 w 7"/>
                <a:gd name="T1" fmla="*/ 4 h 4"/>
                <a:gd name="T2" fmla="*/ 5 w 7"/>
                <a:gd name="T3" fmla="*/ 0 h 4"/>
                <a:gd name="T4" fmla="*/ 1 w 7"/>
                <a:gd name="T5" fmla="*/ 4 h 4"/>
              </a:gdLst>
              <a:ahLst/>
              <a:cxnLst>
                <a:cxn ang="0">
                  <a:pos x="T0" y="T1"/>
                </a:cxn>
                <a:cxn ang="0">
                  <a:pos x="T2" y="T3"/>
                </a:cxn>
                <a:cxn ang="0">
                  <a:pos x="T4" y="T5"/>
                </a:cxn>
              </a:cxnLst>
              <a:rect l="0" t="0" r="r" b="b"/>
              <a:pathLst>
                <a:path w="7" h="4">
                  <a:moveTo>
                    <a:pt x="1" y="4"/>
                  </a:moveTo>
                  <a:cubicBezTo>
                    <a:pt x="0" y="4"/>
                    <a:pt x="4" y="0"/>
                    <a:pt x="5" y="0"/>
                  </a:cubicBezTo>
                  <a:cubicBezTo>
                    <a:pt x="7" y="1"/>
                    <a:pt x="3" y="4"/>
                    <a:pt x="1"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5" name="Freeform 553"/>
            <p:cNvSpPr/>
            <p:nvPr/>
          </p:nvSpPr>
          <p:spPr bwMode="auto">
            <a:xfrm>
              <a:off x="8082358" y="5114850"/>
              <a:ext cx="57323" cy="28669"/>
            </a:xfrm>
            <a:custGeom>
              <a:avLst/>
              <a:gdLst>
                <a:gd name="T0" fmla="*/ 2 w 6"/>
                <a:gd name="T1" fmla="*/ 3 h 3"/>
                <a:gd name="T2" fmla="*/ 2 w 6"/>
                <a:gd name="T3" fmla="*/ 1 h 3"/>
                <a:gd name="T4" fmla="*/ 2 w 6"/>
                <a:gd name="T5" fmla="*/ 3 h 3"/>
              </a:gdLst>
              <a:ahLst/>
              <a:cxnLst>
                <a:cxn ang="0">
                  <a:pos x="T0" y="T1"/>
                </a:cxn>
                <a:cxn ang="0">
                  <a:pos x="T2" y="T3"/>
                </a:cxn>
                <a:cxn ang="0">
                  <a:pos x="T4" y="T5"/>
                </a:cxn>
              </a:cxnLst>
              <a:rect l="0" t="0" r="r" b="b"/>
              <a:pathLst>
                <a:path w="6" h="3">
                  <a:moveTo>
                    <a:pt x="2" y="3"/>
                  </a:moveTo>
                  <a:cubicBezTo>
                    <a:pt x="2" y="3"/>
                    <a:pt x="0" y="1"/>
                    <a:pt x="2" y="1"/>
                  </a:cubicBezTo>
                  <a:cubicBezTo>
                    <a:pt x="3" y="0"/>
                    <a:pt x="6" y="3"/>
                    <a:pt x="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6" name="Freeform 554"/>
            <p:cNvSpPr/>
            <p:nvPr/>
          </p:nvSpPr>
          <p:spPr bwMode="auto">
            <a:xfrm>
              <a:off x="8028216" y="5095739"/>
              <a:ext cx="44586" cy="19114"/>
            </a:xfrm>
            <a:custGeom>
              <a:avLst/>
              <a:gdLst>
                <a:gd name="T0" fmla="*/ 0 w 5"/>
                <a:gd name="T1" fmla="*/ 1 h 2"/>
                <a:gd name="T2" fmla="*/ 4 w 5"/>
                <a:gd name="T3" fmla="*/ 0 h 2"/>
                <a:gd name="T4" fmla="*/ 0 w 5"/>
                <a:gd name="T5" fmla="*/ 1 h 2"/>
              </a:gdLst>
              <a:ahLst/>
              <a:cxnLst>
                <a:cxn ang="0">
                  <a:pos x="T0" y="T1"/>
                </a:cxn>
                <a:cxn ang="0">
                  <a:pos x="T2" y="T3"/>
                </a:cxn>
                <a:cxn ang="0">
                  <a:pos x="T4" y="T5"/>
                </a:cxn>
              </a:cxnLst>
              <a:rect l="0" t="0" r="r" b="b"/>
              <a:pathLst>
                <a:path w="5" h="2">
                  <a:moveTo>
                    <a:pt x="0" y="1"/>
                  </a:moveTo>
                  <a:cubicBezTo>
                    <a:pt x="2" y="2"/>
                    <a:pt x="5" y="1"/>
                    <a:pt x="4" y="0"/>
                  </a:cubicBezTo>
                  <a:cubicBezTo>
                    <a:pt x="2" y="0"/>
                    <a:pt x="0" y="1"/>
                    <a:pt x="0"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7" name="Freeform 555"/>
            <p:cNvSpPr/>
            <p:nvPr/>
          </p:nvSpPr>
          <p:spPr bwMode="auto">
            <a:xfrm>
              <a:off x="7913567" y="4738956"/>
              <a:ext cx="245223" cy="105124"/>
            </a:xfrm>
            <a:custGeom>
              <a:avLst/>
              <a:gdLst>
                <a:gd name="T0" fmla="*/ 25 w 26"/>
                <a:gd name="T1" fmla="*/ 9 h 11"/>
                <a:gd name="T2" fmla="*/ 18 w 26"/>
                <a:gd name="T3" fmla="*/ 8 h 11"/>
                <a:gd name="T4" fmla="*/ 10 w 26"/>
                <a:gd name="T5" fmla="*/ 10 h 11"/>
                <a:gd name="T6" fmla="*/ 3 w 26"/>
                <a:gd name="T7" fmla="*/ 6 h 11"/>
                <a:gd name="T8" fmla="*/ 2 w 26"/>
                <a:gd name="T9" fmla="*/ 1 h 11"/>
                <a:gd name="T10" fmla="*/ 8 w 26"/>
                <a:gd name="T11" fmla="*/ 2 h 11"/>
                <a:gd name="T12" fmla="*/ 17 w 26"/>
                <a:gd name="T13" fmla="*/ 2 h 11"/>
                <a:gd name="T14" fmla="*/ 22 w 26"/>
                <a:gd name="T15" fmla="*/ 5 h 11"/>
                <a:gd name="T16" fmla="*/ 25 w 26"/>
                <a:gd name="T17" fmla="*/ 9 h 11"/>
                <a:gd name="T18" fmla="*/ 25 w 26"/>
                <a:gd name="T19" fmla="*/ 9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 h="11">
                  <a:moveTo>
                    <a:pt x="25" y="9"/>
                  </a:moveTo>
                  <a:cubicBezTo>
                    <a:pt x="22" y="9"/>
                    <a:pt x="20" y="8"/>
                    <a:pt x="18" y="8"/>
                  </a:cubicBezTo>
                  <a:cubicBezTo>
                    <a:pt x="15" y="8"/>
                    <a:pt x="13" y="10"/>
                    <a:pt x="10" y="10"/>
                  </a:cubicBezTo>
                  <a:cubicBezTo>
                    <a:pt x="7" y="11"/>
                    <a:pt x="6" y="7"/>
                    <a:pt x="3" y="6"/>
                  </a:cubicBezTo>
                  <a:cubicBezTo>
                    <a:pt x="2" y="5"/>
                    <a:pt x="0" y="3"/>
                    <a:pt x="2" y="1"/>
                  </a:cubicBezTo>
                  <a:cubicBezTo>
                    <a:pt x="3" y="0"/>
                    <a:pt x="7" y="2"/>
                    <a:pt x="8" y="2"/>
                  </a:cubicBezTo>
                  <a:cubicBezTo>
                    <a:pt x="11" y="3"/>
                    <a:pt x="14" y="1"/>
                    <a:pt x="17" y="2"/>
                  </a:cubicBezTo>
                  <a:cubicBezTo>
                    <a:pt x="19" y="2"/>
                    <a:pt x="20" y="4"/>
                    <a:pt x="22" y="5"/>
                  </a:cubicBezTo>
                  <a:cubicBezTo>
                    <a:pt x="22" y="6"/>
                    <a:pt x="25" y="9"/>
                    <a:pt x="25" y="9"/>
                  </a:cubicBezTo>
                  <a:cubicBezTo>
                    <a:pt x="23" y="9"/>
                    <a:pt x="26" y="9"/>
                    <a:pt x="25" y="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8" name="Freeform 556"/>
            <p:cNvSpPr/>
            <p:nvPr/>
          </p:nvSpPr>
          <p:spPr bwMode="auto">
            <a:xfrm>
              <a:off x="5709742" y="6433669"/>
              <a:ext cx="270700" cy="178393"/>
            </a:xfrm>
            <a:custGeom>
              <a:avLst/>
              <a:gdLst>
                <a:gd name="T0" fmla="*/ 27 w 29"/>
                <a:gd name="T1" fmla="*/ 16 h 19"/>
                <a:gd name="T2" fmla="*/ 24 w 29"/>
                <a:gd name="T3" fmla="*/ 12 h 19"/>
                <a:gd name="T4" fmla="*/ 19 w 29"/>
                <a:gd name="T5" fmla="*/ 10 h 19"/>
                <a:gd name="T6" fmla="*/ 14 w 29"/>
                <a:gd name="T7" fmla="*/ 3 h 19"/>
                <a:gd name="T8" fmla="*/ 8 w 29"/>
                <a:gd name="T9" fmla="*/ 2 h 19"/>
                <a:gd name="T10" fmla="*/ 2 w 29"/>
                <a:gd name="T11" fmla="*/ 0 h 19"/>
                <a:gd name="T12" fmla="*/ 3 w 29"/>
                <a:gd name="T13" fmla="*/ 2 h 19"/>
                <a:gd name="T14" fmla="*/ 5 w 29"/>
                <a:gd name="T15" fmla="*/ 3 h 19"/>
                <a:gd name="T16" fmla="*/ 6 w 29"/>
                <a:gd name="T17" fmla="*/ 4 h 19"/>
                <a:gd name="T18" fmla="*/ 4 w 29"/>
                <a:gd name="T19" fmla="*/ 2 h 19"/>
                <a:gd name="T20" fmla="*/ 4 w 29"/>
                <a:gd name="T21" fmla="*/ 4 h 19"/>
                <a:gd name="T22" fmla="*/ 7 w 29"/>
                <a:gd name="T23" fmla="*/ 6 h 19"/>
                <a:gd name="T24" fmla="*/ 12 w 29"/>
                <a:gd name="T25" fmla="*/ 9 h 19"/>
                <a:gd name="T26" fmla="*/ 10 w 29"/>
                <a:gd name="T27" fmla="*/ 10 h 19"/>
                <a:gd name="T28" fmla="*/ 14 w 29"/>
                <a:gd name="T29" fmla="*/ 10 h 19"/>
                <a:gd name="T30" fmla="*/ 14 w 29"/>
                <a:gd name="T31" fmla="*/ 12 h 19"/>
                <a:gd name="T32" fmla="*/ 19 w 29"/>
                <a:gd name="T33" fmla="*/ 12 h 19"/>
                <a:gd name="T34" fmla="*/ 27 w 29"/>
                <a:gd name="T35" fmla="*/ 16 h 19"/>
                <a:gd name="T36" fmla="*/ 27 w 29"/>
                <a:gd name="T37" fmla="*/ 1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 h="19">
                  <a:moveTo>
                    <a:pt x="27" y="16"/>
                  </a:moveTo>
                  <a:cubicBezTo>
                    <a:pt x="26" y="15"/>
                    <a:pt x="25" y="13"/>
                    <a:pt x="24" y="12"/>
                  </a:cubicBezTo>
                  <a:cubicBezTo>
                    <a:pt x="23" y="10"/>
                    <a:pt x="21" y="10"/>
                    <a:pt x="19" y="10"/>
                  </a:cubicBezTo>
                  <a:cubicBezTo>
                    <a:pt x="17" y="8"/>
                    <a:pt x="17" y="4"/>
                    <a:pt x="14" y="3"/>
                  </a:cubicBezTo>
                  <a:cubicBezTo>
                    <a:pt x="13" y="3"/>
                    <a:pt x="10" y="3"/>
                    <a:pt x="8" y="2"/>
                  </a:cubicBezTo>
                  <a:cubicBezTo>
                    <a:pt x="7" y="1"/>
                    <a:pt x="5" y="0"/>
                    <a:pt x="2" y="0"/>
                  </a:cubicBezTo>
                  <a:cubicBezTo>
                    <a:pt x="0" y="0"/>
                    <a:pt x="1" y="2"/>
                    <a:pt x="3" y="2"/>
                  </a:cubicBezTo>
                  <a:cubicBezTo>
                    <a:pt x="4" y="2"/>
                    <a:pt x="4" y="2"/>
                    <a:pt x="5" y="3"/>
                  </a:cubicBezTo>
                  <a:cubicBezTo>
                    <a:pt x="5" y="3"/>
                    <a:pt x="6" y="4"/>
                    <a:pt x="6" y="4"/>
                  </a:cubicBezTo>
                  <a:cubicBezTo>
                    <a:pt x="5" y="4"/>
                    <a:pt x="4" y="3"/>
                    <a:pt x="4" y="2"/>
                  </a:cubicBezTo>
                  <a:cubicBezTo>
                    <a:pt x="4" y="2"/>
                    <a:pt x="4" y="4"/>
                    <a:pt x="4" y="4"/>
                  </a:cubicBezTo>
                  <a:cubicBezTo>
                    <a:pt x="4" y="6"/>
                    <a:pt x="6" y="6"/>
                    <a:pt x="7" y="6"/>
                  </a:cubicBezTo>
                  <a:cubicBezTo>
                    <a:pt x="7" y="6"/>
                    <a:pt x="12" y="9"/>
                    <a:pt x="12" y="9"/>
                  </a:cubicBezTo>
                  <a:cubicBezTo>
                    <a:pt x="12" y="9"/>
                    <a:pt x="11" y="9"/>
                    <a:pt x="10" y="10"/>
                  </a:cubicBezTo>
                  <a:cubicBezTo>
                    <a:pt x="10" y="10"/>
                    <a:pt x="14" y="10"/>
                    <a:pt x="14" y="10"/>
                  </a:cubicBezTo>
                  <a:cubicBezTo>
                    <a:pt x="16" y="11"/>
                    <a:pt x="14" y="12"/>
                    <a:pt x="14" y="12"/>
                  </a:cubicBezTo>
                  <a:cubicBezTo>
                    <a:pt x="15" y="13"/>
                    <a:pt x="18" y="12"/>
                    <a:pt x="19" y="12"/>
                  </a:cubicBezTo>
                  <a:cubicBezTo>
                    <a:pt x="14" y="13"/>
                    <a:pt x="29" y="19"/>
                    <a:pt x="27" y="16"/>
                  </a:cubicBezTo>
                  <a:cubicBezTo>
                    <a:pt x="26" y="15"/>
                    <a:pt x="28" y="18"/>
                    <a:pt x="27" y="1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69" name="Freeform 557"/>
            <p:cNvSpPr/>
            <p:nvPr/>
          </p:nvSpPr>
          <p:spPr bwMode="auto">
            <a:xfrm>
              <a:off x="5496368" y="6226607"/>
              <a:ext cx="121018" cy="130608"/>
            </a:xfrm>
            <a:custGeom>
              <a:avLst/>
              <a:gdLst>
                <a:gd name="T0" fmla="*/ 11 w 13"/>
                <a:gd name="T1" fmla="*/ 14 h 14"/>
                <a:gd name="T2" fmla="*/ 11 w 13"/>
                <a:gd name="T3" fmla="*/ 14 h 14"/>
                <a:gd name="T4" fmla="*/ 8 w 13"/>
                <a:gd name="T5" fmla="*/ 11 h 14"/>
                <a:gd name="T6" fmla="*/ 7 w 13"/>
                <a:gd name="T7" fmla="*/ 7 h 14"/>
                <a:gd name="T8" fmla="*/ 6 w 13"/>
                <a:gd name="T9" fmla="*/ 5 h 14"/>
                <a:gd name="T10" fmla="*/ 7 w 13"/>
                <a:gd name="T11" fmla="*/ 2 h 14"/>
                <a:gd name="T12" fmla="*/ 4 w 13"/>
                <a:gd name="T13" fmla="*/ 4 h 14"/>
                <a:gd name="T14" fmla="*/ 6 w 13"/>
                <a:gd name="T15" fmla="*/ 1 h 14"/>
                <a:gd name="T16" fmla="*/ 1 w 13"/>
                <a:gd name="T17" fmla="*/ 0 h 14"/>
                <a:gd name="T18" fmla="*/ 3 w 13"/>
                <a:gd name="T19" fmla="*/ 6 h 14"/>
                <a:gd name="T20" fmla="*/ 11 w 13"/>
                <a:gd name="T21" fmla="*/ 14 h 14"/>
                <a:gd name="T22" fmla="*/ 11 w 13"/>
                <a:gd name="T23" fmla="*/ 14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3" h="14">
                  <a:moveTo>
                    <a:pt x="11" y="14"/>
                  </a:moveTo>
                  <a:cubicBezTo>
                    <a:pt x="11" y="14"/>
                    <a:pt x="11" y="14"/>
                    <a:pt x="11" y="14"/>
                  </a:cubicBezTo>
                  <a:cubicBezTo>
                    <a:pt x="11" y="13"/>
                    <a:pt x="9" y="11"/>
                    <a:pt x="8" y="11"/>
                  </a:cubicBezTo>
                  <a:cubicBezTo>
                    <a:pt x="7" y="9"/>
                    <a:pt x="8" y="8"/>
                    <a:pt x="7" y="7"/>
                  </a:cubicBezTo>
                  <a:cubicBezTo>
                    <a:pt x="6" y="6"/>
                    <a:pt x="6" y="6"/>
                    <a:pt x="6" y="5"/>
                  </a:cubicBezTo>
                  <a:cubicBezTo>
                    <a:pt x="5" y="3"/>
                    <a:pt x="6" y="3"/>
                    <a:pt x="7" y="2"/>
                  </a:cubicBezTo>
                  <a:cubicBezTo>
                    <a:pt x="9" y="0"/>
                    <a:pt x="3" y="3"/>
                    <a:pt x="4" y="4"/>
                  </a:cubicBezTo>
                  <a:cubicBezTo>
                    <a:pt x="3" y="3"/>
                    <a:pt x="6" y="1"/>
                    <a:pt x="6" y="1"/>
                  </a:cubicBezTo>
                  <a:cubicBezTo>
                    <a:pt x="5" y="0"/>
                    <a:pt x="1" y="0"/>
                    <a:pt x="1" y="0"/>
                  </a:cubicBezTo>
                  <a:cubicBezTo>
                    <a:pt x="0" y="1"/>
                    <a:pt x="2" y="5"/>
                    <a:pt x="3" y="6"/>
                  </a:cubicBezTo>
                  <a:cubicBezTo>
                    <a:pt x="5" y="8"/>
                    <a:pt x="8" y="13"/>
                    <a:pt x="11" y="14"/>
                  </a:cubicBezTo>
                  <a:cubicBezTo>
                    <a:pt x="13" y="14"/>
                    <a:pt x="8" y="13"/>
                    <a:pt x="11"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0" name="Freeform 558"/>
            <p:cNvSpPr/>
            <p:nvPr/>
          </p:nvSpPr>
          <p:spPr bwMode="auto">
            <a:xfrm>
              <a:off x="5505923" y="6076886"/>
              <a:ext cx="38217" cy="38227"/>
            </a:xfrm>
            <a:custGeom>
              <a:avLst/>
              <a:gdLst>
                <a:gd name="T0" fmla="*/ 3 w 4"/>
                <a:gd name="T1" fmla="*/ 3 h 4"/>
                <a:gd name="T2" fmla="*/ 2 w 4"/>
                <a:gd name="T3" fmla="*/ 1 h 4"/>
                <a:gd name="T4" fmla="*/ 3 w 4"/>
                <a:gd name="T5" fmla="*/ 3 h 4"/>
                <a:gd name="T6" fmla="*/ 3 w 4"/>
                <a:gd name="T7" fmla="*/ 3 h 4"/>
                <a:gd name="T8" fmla="*/ 3 w 4"/>
                <a:gd name="T9" fmla="*/ 3 h 4"/>
              </a:gdLst>
              <a:ahLst/>
              <a:cxnLst>
                <a:cxn ang="0">
                  <a:pos x="T0" y="T1"/>
                </a:cxn>
                <a:cxn ang="0">
                  <a:pos x="T2" y="T3"/>
                </a:cxn>
                <a:cxn ang="0">
                  <a:pos x="T4" y="T5"/>
                </a:cxn>
                <a:cxn ang="0">
                  <a:pos x="T6" y="T7"/>
                </a:cxn>
                <a:cxn ang="0">
                  <a:pos x="T8" y="T9"/>
                </a:cxn>
              </a:cxnLst>
              <a:rect l="0" t="0" r="r" b="b"/>
              <a:pathLst>
                <a:path w="4" h="4">
                  <a:moveTo>
                    <a:pt x="3" y="3"/>
                  </a:moveTo>
                  <a:cubicBezTo>
                    <a:pt x="2" y="2"/>
                    <a:pt x="0" y="2"/>
                    <a:pt x="2" y="1"/>
                  </a:cubicBezTo>
                  <a:cubicBezTo>
                    <a:pt x="3" y="0"/>
                    <a:pt x="4" y="3"/>
                    <a:pt x="3" y="3"/>
                  </a:cubicBezTo>
                  <a:cubicBezTo>
                    <a:pt x="3" y="3"/>
                    <a:pt x="3" y="3"/>
                    <a:pt x="3" y="3"/>
                  </a:cubicBezTo>
                  <a:cubicBezTo>
                    <a:pt x="2" y="2"/>
                    <a:pt x="4" y="4"/>
                    <a:pt x="3"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1" name="Freeform 559"/>
            <p:cNvSpPr/>
            <p:nvPr/>
          </p:nvSpPr>
          <p:spPr bwMode="auto">
            <a:xfrm>
              <a:off x="5458150" y="6032291"/>
              <a:ext cx="57323" cy="54153"/>
            </a:xfrm>
            <a:custGeom>
              <a:avLst/>
              <a:gdLst>
                <a:gd name="T0" fmla="*/ 5 w 6"/>
                <a:gd name="T1" fmla="*/ 2 h 6"/>
                <a:gd name="T2" fmla="*/ 0 w 6"/>
                <a:gd name="T3" fmla="*/ 1 h 6"/>
                <a:gd name="T4" fmla="*/ 1 w 6"/>
                <a:gd name="T5" fmla="*/ 3 h 6"/>
                <a:gd name="T6" fmla="*/ 1 w 6"/>
                <a:gd name="T7" fmla="*/ 6 h 6"/>
                <a:gd name="T8" fmla="*/ 5 w 6"/>
                <a:gd name="T9" fmla="*/ 5 h 6"/>
                <a:gd name="T10" fmla="*/ 3 w 6"/>
                <a:gd name="T11" fmla="*/ 3 h 6"/>
                <a:gd name="T12" fmla="*/ 5 w 6"/>
                <a:gd name="T13" fmla="*/ 2 h 6"/>
                <a:gd name="T14" fmla="*/ 5 w 6"/>
                <a:gd name="T15" fmla="*/ 2 h 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 h="6">
                  <a:moveTo>
                    <a:pt x="5" y="2"/>
                  </a:moveTo>
                  <a:cubicBezTo>
                    <a:pt x="4" y="2"/>
                    <a:pt x="1" y="0"/>
                    <a:pt x="0" y="1"/>
                  </a:cubicBezTo>
                  <a:cubicBezTo>
                    <a:pt x="1" y="0"/>
                    <a:pt x="2" y="4"/>
                    <a:pt x="1" y="3"/>
                  </a:cubicBezTo>
                  <a:cubicBezTo>
                    <a:pt x="1" y="4"/>
                    <a:pt x="1" y="5"/>
                    <a:pt x="1" y="6"/>
                  </a:cubicBezTo>
                  <a:cubicBezTo>
                    <a:pt x="1" y="5"/>
                    <a:pt x="5" y="4"/>
                    <a:pt x="5" y="5"/>
                  </a:cubicBezTo>
                  <a:cubicBezTo>
                    <a:pt x="5" y="4"/>
                    <a:pt x="4" y="4"/>
                    <a:pt x="3" y="3"/>
                  </a:cubicBezTo>
                  <a:cubicBezTo>
                    <a:pt x="4" y="4"/>
                    <a:pt x="6" y="2"/>
                    <a:pt x="5" y="2"/>
                  </a:cubicBezTo>
                  <a:cubicBezTo>
                    <a:pt x="4" y="2"/>
                    <a:pt x="6" y="2"/>
                    <a:pt x="5"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2" name="Freeform 560"/>
            <p:cNvSpPr/>
            <p:nvPr/>
          </p:nvSpPr>
          <p:spPr bwMode="auto">
            <a:xfrm>
              <a:off x="5432673" y="6048217"/>
              <a:ext cx="35033" cy="57338"/>
            </a:xfrm>
            <a:custGeom>
              <a:avLst/>
              <a:gdLst>
                <a:gd name="T0" fmla="*/ 2 w 4"/>
                <a:gd name="T1" fmla="*/ 0 h 6"/>
                <a:gd name="T2" fmla="*/ 2 w 4"/>
                <a:gd name="T3" fmla="*/ 2 h 6"/>
                <a:gd name="T4" fmla="*/ 2 w 4"/>
                <a:gd name="T5" fmla="*/ 5 h 6"/>
                <a:gd name="T6" fmla="*/ 3 w 4"/>
                <a:gd name="T7" fmla="*/ 3 h 6"/>
                <a:gd name="T8" fmla="*/ 2 w 4"/>
                <a:gd name="T9" fmla="*/ 0 h 6"/>
              </a:gdLst>
              <a:ahLst/>
              <a:cxnLst>
                <a:cxn ang="0">
                  <a:pos x="T0" y="T1"/>
                </a:cxn>
                <a:cxn ang="0">
                  <a:pos x="T2" y="T3"/>
                </a:cxn>
                <a:cxn ang="0">
                  <a:pos x="T4" y="T5"/>
                </a:cxn>
                <a:cxn ang="0">
                  <a:pos x="T6" y="T7"/>
                </a:cxn>
                <a:cxn ang="0">
                  <a:pos x="T8" y="T9"/>
                </a:cxn>
              </a:cxnLst>
              <a:rect l="0" t="0" r="r" b="b"/>
              <a:pathLst>
                <a:path w="4" h="6">
                  <a:moveTo>
                    <a:pt x="2" y="0"/>
                  </a:moveTo>
                  <a:cubicBezTo>
                    <a:pt x="0" y="0"/>
                    <a:pt x="2" y="1"/>
                    <a:pt x="2" y="2"/>
                  </a:cubicBezTo>
                  <a:cubicBezTo>
                    <a:pt x="2" y="3"/>
                    <a:pt x="1" y="5"/>
                    <a:pt x="2" y="5"/>
                  </a:cubicBezTo>
                  <a:cubicBezTo>
                    <a:pt x="3" y="6"/>
                    <a:pt x="3" y="3"/>
                    <a:pt x="3" y="3"/>
                  </a:cubicBezTo>
                  <a:cubicBezTo>
                    <a:pt x="3" y="2"/>
                    <a:pt x="4"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3" name="Freeform 561"/>
            <p:cNvSpPr/>
            <p:nvPr/>
          </p:nvSpPr>
          <p:spPr bwMode="auto">
            <a:xfrm>
              <a:off x="5375347" y="5994061"/>
              <a:ext cx="47770" cy="101936"/>
            </a:xfrm>
            <a:custGeom>
              <a:avLst/>
              <a:gdLst>
                <a:gd name="T0" fmla="*/ 4 w 5"/>
                <a:gd name="T1" fmla="*/ 10 h 11"/>
                <a:gd name="T2" fmla="*/ 2 w 5"/>
                <a:gd name="T3" fmla="*/ 6 h 11"/>
                <a:gd name="T4" fmla="*/ 1 w 5"/>
                <a:gd name="T5" fmla="*/ 3 h 11"/>
                <a:gd name="T6" fmla="*/ 5 w 5"/>
                <a:gd name="T7" fmla="*/ 5 h 11"/>
                <a:gd name="T8" fmla="*/ 4 w 5"/>
                <a:gd name="T9" fmla="*/ 10 h 11"/>
                <a:gd name="T10" fmla="*/ 4 w 5"/>
                <a:gd name="T11" fmla="*/ 10 h 11"/>
              </a:gdLst>
              <a:ahLst/>
              <a:cxnLst>
                <a:cxn ang="0">
                  <a:pos x="T0" y="T1"/>
                </a:cxn>
                <a:cxn ang="0">
                  <a:pos x="T2" y="T3"/>
                </a:cxn>
                <a:cxn ang="0">
                  <a:pos x="T4" y="T5"/>
                </a:cxn>
                <a:cxn ang="0">
                  <a:pos x="T6" y="T7"/>
                </a:cxn>
                <a:cxn ang="0">
                  <a:pos x="T8" y="T9"/>
                </a:cxn>
                <a:cxn ang="0">
                  <a:pos x="T10" y="T11"/>
                </a:cxn>
              </a:cxnLst>
              <a:rect l="0" t="0" r="r" b="b"/>
              <a:pathLst>
                <a:path w="5" h="11">
                  <a:moveTo>
                    <a:pt x="4" y="10"/>
                  </a:moveTo>
                  <a:cubicBezTo>
                    <a:pt x="4" y="9"/>
                    <a:pt x="2" y="6"/>
                    <a:pt x="2" y="6"/>
                  </a:cubicBezTo>
                  <a:cubicBezTo>
                    <a:pt x="4" y="4"/>
                    <a:pt x="0" y="4"/>
                    <a:pt x="1" y="3"/>
                  </a:cubicBezTo>
                  <a:cubicBezTo>
                    <a:pt x="2" y="0"/>
                    <a:pt x="5" y="5"/>
                    <a:pt x="5" y="5"/>
                  </a:cubicBezTo>
                  <a:cubicBezTo>
                    <a:pt x="5" y="6"/>
                    <a:pt x="5" y="11"/>
                    <a:pt x="4" y="10"/>
                  </a:cubicBezTo>
                  <a:cubicBezTo>
                    <a:pt x="4" y="9"/>
                    <a:pt x="5" y="11"/>
                    <a:pt x="4"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4" name="Freeform 562"/>
            <p:cNvSpPr/>
            <p:nvPr/>
          </p:nvSpPr>
          <p:spPr bwMode="auto">
            <a:xfrm>
              <a:off x="5337130" y="5955834"/>
              <a:ext cx="66879" cy="66896"/>
            </a:xfrm>
            <a:custGeom>
              <a:avLst/>
              <a:gdLst>
                <a:gd name="T0" fmla="*/ 4 w 7"/>
                <a:gd name="T1" fmla="*/ 6 h 7"/>
                <a:gd name="T2" fmla="*/ 2 w 7"/>
                <a:gd name="T3" fmla="*/ 3 h 7"/>
                <a:gd name="T4" fmla="*/ 0 w 7"/>
                <a:gd name="T5" fmla="*/ 2 h 7"/>
                <a:gd name="T6" fmla="*/ 5 w 7"/>
                <a:gd name="T7" fmla="*/ 1 h 7"/>
                <a:gd name="T8" fmla="*/ 4 w 7"/>
                <a:gd name="T9" fmla="*/ 3 h 7"/>
                <a:gd name="T10" fmla="*/ 7 w 7"/>
                <a:gd name="T11" fmla="*/ 4 h 7"/>
                <a:gd name="T12" fmla="*/ 5 w 7"/>
                <a:gd name="T13" fmla="*/ 5 h 7"/>
                <a:gd name="T14" fmla="*/ 4 w 7"/>
                <a:gd name="T15" fmla="*/ 6 h 7"/>
                <a:gd name="T16" fmla="*/ 4 w 7"/>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7">
                  <a:moveTo>
                    <a:pt x="4" y="6"/>
                  </a:moveTo>
                  <a:cubicBezTo>
                    <a:pt x="2" y="4"/>
                    <a:pt x="1" y="4"/>
                    <a:pt x="2" y="3"/>
                  </a:cubicBezTo>
                  <a:cubicBezTo>
                    <a:pt x="2" y="2"/>
                    <a:pt x="0" y="2"/>
                    <a:pt x="0" y="2"/>
                  </a:cubicBezTo>
                  <a:cubicBezTo>
                    <a:pt x="0" y="1"/>
                    <a:pt x="4" y="0"/>
                    <a:pt x="5" y="1"/>
                  </a:cubicBezTo>
                  <a:cubicBezTo>
                    <a:pt x="5" y="1"/>
                    <a:pt x="3" y="2"/>
                    <a:pt x="4" y="3"/>
                  </a:cubicBezTo>
                  <a:cubicBezTo>
                    <a:pt x="5" y="3"/>
                    <a:pt x="7" y="4"/>
                    <a:pt x="7" y="4"/>
                  </a:cubicBezTo>
                  <a:cubicBezTo>
                    <a:pt x="7" y="5"/>
                    <a:pt x="5" y="5"/>
                    <a:pt x="5" y="5"/>
                  </a:cubicBezTo>
                  <a:cubicBezTo>
                    <a:pt x="4" y="5"/>
                    <a:pt x="5" y="7"/>
                    <a:pt x="4" y="6"/>
                  </a:cubicBezTo>
                  <a:cubicBezTo>
                    <a:pt x="2" y="5"/>
                    <a:pt x="4" y="6"/>
                    <a:pt x="4"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5" name="Freeform 563"/>
            <p:cNvSpPr/>
            <p:nvPr/>
          </p:nvSpPr>
          <p:spPr bwMode="auto">
            <a:xfrm>
              <a:off x="5404009" y="5955834"/>
              <a:ext cx="63695" cy="86010"/>
            </a:xfrm>
            <a:custGeom>
              <a:avLst/>
              <a:gdLst>
                <a:gd name="T0" fmla="*/ 3 w 7"/>
                <a:gd name="T1" fmla="*/ 8 h 9"/>
                <a:gd name="T2" fmla="*/ 4 w 7"/>
                <a:gd name="T3" fmla="*/ 6 h 9"/>
                <a:gd name="T4" fmla="*/ 2 w 7"/>
                <a:gd name="T5" fmla="*/ 4 h 9"/>
                <a:gd name="T6" fmla="*/ 3 w 7"/>
                <a:gd name="T7" fmla="*/ 1 h 9"/>
                <a:gd name="T8" fmla="*/ 6 w 7"/>
                <a:gd name="T9" fmla="*/ 5 h 9"/>
                <a:gd name="T10" fmla="*/ 3 w 7"/>
                <a:gd name="T11" fmla="*/ 8 h 9"/>
                <a:gd name="T12" fmla="*/ 3 w 7"/>
                <a:gd name="T13" fmla="*/ 8 h 9"/>
                <a:gd name="T14" fmla="*/ 3 w 7"/>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9">
                  <a:moveTo>
                    <a:pt x="3" y="8"/>
                  </a:moveTo>
                  <a:cubicBezTo>
                    <a:pt x="4" y="7"/>
                    <a:pt x="5" y="7"/>
                    <a:pt x="4" y="6"/>
                  </a:cubicBezTo>
                  <a:cubicBezTo>
                    <a:pt x="4" y="5"/>
                    <a:pt x="2" y="5"/>
                    <a:pt x="2" y="4"/>
                  </a:cubicBezTo>
                  <a:cubicBezTo>
                    <a:pt x="3" y="3"/>
                    <a:pt x="0" y="0"/>
                    <a:pt x="3" y="1"/>
                  </a:cubicBezTo>
                  <a:cubicBezTo>
                    <a:pt x="6" y="2"/>
                    <a:pt x="6" y="3"/>
                    <a:pt x="6" y="5"/>
                  </a:cubicBezTo>
                  <a:cubicBezTo>
                    <a:pt x="7" y="7"/>
                    <a:pt x="3" y="8"/>
                    <a:pt x="3" y="8"/>
                  </a:cubicBezTo>
                  <a:cubicBezTo>
                    <a:pt x="3" y="8"/>
                    <a:pt x="3" y="8"/>
                    <a:pt x="3" y="8"/>
                  </a:cubicBezTo>
                  <a:cubicBezTo>
                    <a:pt x="4" y="7"/>
                    <a:pt x="2" y="9"/>
                    <a:pt x="3"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6" name="Freeform 564"/>
            <p:cNvSpPr/>
            <p:nvPr/>
          </p:nvSpPr>
          <p:spPr bwMode="auto">
            <a:xfrm>
              <a:off x="5384900" y="5974948"/>
              <a:ext cx="28662" cy="9556"/>
            </a:xfrm>
            <a:custGeom>
              <a:avLst/>
              <a:gdLst>
                <a:gd name="T0" fmla="*/ 2 w 3"/>
                <a:gd name="T1" fmla="*/ 1 h 1"/>
                <a:gd name="T2" fmla="*/ 0 w 3"/>
                <a:gd name="T3" fmla="*/ 0 h 1"/>
                <a:gd name="T4" fmla="*/ 3 w 3"/>
                <a:gd name="T5" fmla="*/ 0 h 1"/>
                <a:gd name="T6" fmla="*/ 2 w 3"/>
                <a:gd name="T7" fmla="*/ 1 h 1"/>
              </a:gdLst>
              <a:ahLst/>
              <a:cxnLst>
                <a:cxn ang="0">
                  <a:pos x="T0" y="T1"/>
                </a:cxn>
                <a:cxn ang="0">
                  <a:pos x="T2" y="T3"/>
                </a:cxn>
                <a:cxn ang="0">
                  <a:pos x="T4" y="T5"/>
                </a:cxn>
                <a:cxn ang="0">
                  <a:pos x="T6" y="T7"/>
                </a:cxn>
              </a:cxnLst>
              <a:rect l="0" t="0" r="r" b="b"/>
              <a:pathLst>
                <a:path w="3" h="1">
                  <a:moveTo>
                    <a:pt x="2" y="1"/>
                  </a:moveTo>
                  <a:cubicBezTo>
                    <a:pt x="1" y="1"/>
                    <a:pt x="0" y="1"/>
                    <a:pt x="0" y="0"/>
                  </a:cubicBezTo>
                  <a:cubicBezTo>
                    <a:pt x="0" y="0"/>
                    <a:pt x="2" y="0"/>
                    <a:pt x="3" y="0"/>
                  </a:cubicBezTo>
                  <a:cubicBezTo>
                    <a:pt x="3" y="0"/>
                    <a:pt x="2" y="1"/>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7" name="Freeform 565"/>
            <p:cNvSpPr/>
            <p:nvPr/>
          </p:nvSpPr>
          <p:spPr bwMode="auto">
            <a:xfrm>
              <a:off x="4486812" y="5984506"/>
              <a:ext cx="124202" cy="63711"/>
            </a:xfrm>
            <a:custGeom>
              <a:avLst/>
              <a:gdLst>
                <a:gd name="T0" fmla="*/ 10 w 13"/>
                <a:gd name="T1" fmla="*/ 1 h 7"/>
                <a:gd name="T2" fmla="*/ 7 w 13"/>
                <a:gd name="T3" fmla="*/ 1 h 7"/>
                <a:gd name="T4" fmla="*/ 5 w 13"/>
                <a:gd name="T5" fmla="*/ 1 h 7"/>
                <a:gd name="T6" fmla="*/ 5 w 13"/>
                <a:gd name="T7" fmla="*/ 4 h 7"/>
                <a:gd name="T8" fmla="*/ 1 w 13"/>
                <a:gd name="T9" fmla="*/ 3 h 7"/>
                <a:gd name="T10" fmla="*/ 1 w 13"/>
                <a:gd name="T11" fmla="*/ 6 h 7"/>
                <a:gd name="T12" fmla="*/ 11 w 13"/>
                <a:gd name="T13" fmla="*/ 4 h 7"/>
                <a:gd name="T14" fmla="*/ 9 w 13"/>
                <a:gd name="T15" fmla="*/ 3 h 7"/>
                <a:gd name="T16" fmla="*/ 12 w 13"/>
                <a:gd name="T17" fmla="*/ 3 h 7"/>
                <a:gd name="T18" fmla="*/ 10 w 13"/>
                <a:gd name="T19" fmla="*/ 1 h 7"/>
                <a:gd name="T20" fmla="*/ 10 w 13"/>
                <a:gd name="T21" fmla="*/ 1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7">
                  <a:moveTo>
                    <a:pt x="10" y="1"/>
                  </a:moveTo>
                  <a:cubicBezTo>
                    <a:pt x="9" y="1"/>
                    <a:pt x="8" y="1"/>
                    <a:pt x="7" y="1"/>
                  </a:cubicBezTo>
                  <a:cubicBezTo>
                    <a:pt x="6" y="1"/>
                    <a:pt x="6" y="1"/>
                    <a:pt x="5" y="1"/>
                  </a:cubicBezTo>
                  <a:cubicBezTo>
                    <a:pt x="3" y="2"/>
                    <a:pt x="4" y="4"/>
                    <a:pt x="5" y="4"/>
                  </a:cubicBezTo>
                  <a:cubicBezTo>
                    <a:pt x="4" y="4"/>
                    <a:pt x="2" y="1"/>
                    <a:pt x="1" y="3"/>
                  </a:cubicBezTo>
                  <a:cubicBezTo>
                    <a:pt x="0" y="4"/>
                    <a:pt x="0" y="5"/>
                    <a:pt x="1" y="6"/>
                  </a:cubicBezTo>
                  <a:cubicBezTo>
                    <a:pt x="2" y="7"/>
                    <a:pt x="10" y="5"/>
                    <a:pt x="11" y="4"/>
                  </a:cubicBezTo>
                  <a:cubicBezTo>
                    <a:pt x="11" y="4"/>
                    <a:pt x="10" y="3"/>
                    <a:pt x="9" y="3"/>
                  </a:cubicBezTo>
                  <a:cubicBezTo>
                    <a:pt x="10" y="3"/>
                    <a:pt x="12" y="3"/>
                    <a:pt x="12" y="3"/>
                  </a:cubicBezTo>
                  <a:cubicBezTo>
                    <a:pt x="13" y="2"/>
                    <a:pt x="11" y="0"/>
                    <a:pt x="10" y="1"/>
                  </a:cubicBezTo>
                  <a:cubicBezTo>
                    <a:pt x="9" y="1"/>
                    <a:pt x="11" y="0"/>
                    <a:pt x="10"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8" name="Freeform 566"/>
            <p:cNvSpPr/>
            <p:nvPr/>
          </p:nvSpPr>
          <p:spPr bwMode="auto">
            <a:xfrm>
              <a:off x="4534582" y="5927165"/>
              <a:ext cx="76432" cy="66896"/>
            </a:xfrm>
            <a:custGeom>
              <a:avLst/>
              <a:gdLst>
                <a:gd name="T0" fmla="*/ 2 w 8"/>
                <a:gd name="T1" fmla="*/ 6 h 7"/>
                <a:gd name="T2" fmla="*/ 5 w 8"/>
                <a:gd name="T3" fmla="*/ 4 h 7"/>
                <a:gd name="T4" fmla="*/ 8 w 8"/>
                <a:gd name="T5" fmla="*/ 4 h 7"/>
                <a:gd name="T6" fmla="*/ 5 w 8"/>
                <a:gd name="T7" fmla="*/ 2 h 7"/>
                <a:gd name="T8" fmla="*/ 2 w 8"/>
                <a:gd name="T9" fmla="*/ 6 h 7"/>
                <a:gd name="T10" fmla="*/ 2 w 8"/>
                <a:gd name="T11" fmla="*/ 6 h 7"/>
                <a:gd name="T12" fmla="*/ 2 w 8"/>
                <a:gd name="T13" fmla="*/ 6 h 7"/>
              </a:gdLst>
              <a:ahLst/>
              <a:cxnLst>
                <a:cxn ang="0">
                  <a:pos x="T0" y="T1"/>
                </a:cxn>
                <a:cxn ang="0">
                  <a:pos x="T2" y="T3"/>
                </a:cxn>
                <a:cxn ang="0">
                  <a:pos x="T4" y="T5"/>
                </a:cxn>
                <a:cxn ang="0">
                  <a:pos x="T6" y="T7"/>
                </a:cxn>
                <a:cxn ang="0">
                  <a:pos x="T8" y="T9"/>
                </a:cxn>
                <a:cxn ang="0">
                  <a:pos x="T10" y="T11"/>
                </a:cxn>
                <a:cxn ang="0">
                  <a:pos x="T12" y="T13"/>
                </a:cxn>
              </a:cxnLst>
              <a:rect l="0" t="0" r="r" b="b"/>
              <a:pathLst>
                <a:path w="8" h="7">
                  <a:moveTo>
                    <a:pt x="2" y="6"/>
                  </a:moveTo>
                  <a:cubicBezTo>
                    <a:pt x="3" y="5"/>
                    <a:pt x="4" y="5"/>
                    <a:pt x="5" y="4"/>
                  </a:cubicBezTo>
                  <a:cubicBezTo>
                    <a:pt x="6" y="4"/>
                    <a:pt x="8" y="4"/>
                    <a:pt x="8" y="4"/>
                  </a:cubicBezTo>
                  <a:cubicBezTo>
                    <a:pt x="8" y="4"/>
                    <a:pt x="7" y="0"/>
                    <a:pt x="5" y="2"/>
                  </a:cubicBezTo>
                  <a:cubicBezTo>
                    <a:pt x="5" y="2"/>
                    <a:pt x="1" y="5"/>
                    <a:pt x="2" y="6"/>
                  </a:cubicBezTo>
                  <a:cubicBezTo>
                    <a:pt x="2" y="6"/>
                    <a:pt x="2" y="6"/>
                    <a:pt x="2" y="6"/>
                  </a:cubicBezTo>
                  <a:cubicBezTo>
                    <a:pt x="4" y="5"/>
                    <a:pt x="0" y="7"/>
                    <a:pt x="2"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79" name="Freeform 567"/>
            <p:cNvSpPr/>
            <p:nvPr/>
          </p:nvSpPr>
          <p:spPr bwMode="auto">
            <a:xfrm>
              <a:off x="4002734" y="6182007"/>
              <a:ext cx="92356" cy="35042"/>
            </a:xfrm>
            <a:custGeom>
              <a:avLst/>
              <a:gdLst>
                <a:gd name="T0" fmla="*/ 9 w 10"/>
                <a:gd name="T1" fmla="*/ 2 h 4"/>
                <a:gd name="T2" fmla="*/ 9 w 10"/>
                <a:gd name="T3" fmla="*/ 1 h 4"/>
                <a:gd name="T4" fmla="*/ 6 w 10"/>
                <a:gd name="T5" fmla="*/ 0 h 4"/>
                <a:gd name="T6" fmla="*/ 2 w 10"/>
                <a:gd name="T7" fmla="*/ 2 h 4"/>
                <a:gd name="T8" fmla="*/ 3 w 10"/>
                <a:gd name="T9" fmla="*/ 4 h 4"/>
                <a:gd name="T10" fmla="*/ 9 w 10"/>
                <a:gd name="T11" fmla="*/ 2 h 4"/>
                <a:gd name="T12" fmla="*/ 9 w 10"/>
                <a:gd name="T13" fmla="*/ 2 h 4"/>
              </a:gdLst>
              <a:ahLst/>
              <a:cxnLst>
                <a:cxn ang="0">
                  <a:pos x="T0" y="T1"/>
                </a:cxn>
                <a:cxn ang="0">
                  <a:pos x="T2" y="T3"/>
                </a:cxn>
                <a:cxn ang="0">
                  <a:pos x="T4" y="T5"/>
                </a:cxn>
                <a:cxn ang="0">
                  <a:pos x="T6" y="T7"/>
                </a:cxn>
                <a:cxn ang="0">
                  <a:pos x="T8" y="T9"/>
                </a:cxn>
                <a:cxn ang="0">
                  <a:pos x="T10" y="T11"/>
                </a:cxn>
                <a:cxn ang="0">
                  <a:pos x="T12" y="T13"/>
                </a:cxn>
              </a:cxnLst>
              <a:rect l="0" t="0" r="r" b="b"/>
              <a:pathLst>
                <a:path w="10" h="4">
                  <a:moveTo>
                    <a:pt x="9" y="2"/>
                  </a:moveTo>
                  <a:cubicBezTo>
                    <a:pt x="10" y="2"/>
                    <a:pt x="8" y="1"/>
                    <a:pt x="9" y="1"/>
                  </a:cubicBezTo>
                  <a:cubicBezTo>
                    <a:pt x="8" y="0"/>
                    <a:pt x="7" y="0"/>
                    <a:pt x="6" y="0"/>
                  </a:cubicBezTo>
                  <a:cubicBezTo>
                    <a:pt x="5" y="1"/>
                    <a:pt x="3" y="1"/>
                    <a:pt x="2" y="2"/>
                  </a:cubicBezTo>
                  <a:cubicBezTo>
                    <a:pt x="0" y="3"/>
                    <a:pt x="2" y="4"/>
                    <a:pt x="3" y="4"/>
                  </a:cubicBezTo>
                  <a:cubicBezTo>
                    <a:pt x="5" y="4"/>
                    <a:pt x="7" y="1"/>
                    <a:pt x="9" y="2"/>
                  </a:cubicBezTo>
                  <a:cubicBezTo>
                    <a:pt x="10" y="2"/>
                    <a:pt x="7" y="1"/>
                    <a:pt x="9"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0" name="Freeform 568"/>
            <p:cNvSpPr/>
            <p:nvPr/>
          </p:nvSpPr>
          <p:spPr bwMode="auto">
            <a:xfrm>
              <a:off x="3891269" y="6236163"/>
              <a:ext cx="54139" cy="47785"/>
            </a:xfrm>
            <a:custGeom>
              <a:avLst/>
              <a:gdLst>
                <a:gd name="T0" fmla="*/ 6 w 6"/>
                <a:gd name="T1" fmla="*/ 2 h 5"/>
                <a:gd name="T2" fmla="*/ 3 w 6"/>
                <a:gd name="T3" fmla="*/ 2 h 5"/>
                <a:gd name="T4" fmla="*/ 3 w 6"/>
                <a:gd name="T5" fmla="*/ 4 h 5"/>
                <a:gd name="T6" fmla="*/ 0 w 6"/>
                <a:gd name="T7" fmla="*/ 5 h 5"/>
                <a:gd name="T8" fmla="*/ 6 w 6"/>
                <a:gd name="T9" fmla="*/ 2 h 5"/>
              </a:gdLst>
              <a:ahLst/>
              <a:cxnLst>
                <a:cxn ang="0">
                  <a:pos x="T0" y="T1"/>
                </a:cxn>
                <a:cxn ang="0">
                  <a:pos x="T2" y="T3"/>
                </a:cxn>
                <a:cxn ang="0">
                  <a:pos x="T4" y="T5"/>
                </a:cxn>
                <a:cxn ang="0">
                  <a:pos x="T6" y="T7"/>
                </a:cxn>
                <a:cxn ang="0">
                  <a:pos x="T8" y="T9"/>
                </a:cxn>
              </a:cxnLst>
              <a:rect l="0" t="0" r="r" b="b"/>
              <a:pathLst>
                <a:path w="6" h="5">
                  <a:moveTo>
                    <a:pt x="6" y="2"/>
                  </a:moveTo>
                  <a:cubicBezTo>
                    <a:pt x="6" y="0"/>
                    <a:pt x="4" y="1"/>
                    <a:pt x="3" y="2"/>
                  </a:cubicBezTo>
                  <a:cubicBezTo>
                    <a:pt x="3" y="2"/>
                    <a:pt x="3" y="3"/>
                    <a:pt x="3" y="4"/>
                  </a:cubicBezTo>
                  <a:cubicBezTo>
                    <a:pt x="2" y="4"/>
                    <a:pt x="0" y="5"/>
                    <a:pt x="0" y="5"/>
                  </a:cubicBezTo>
                  <a:cubicBezTo>
                    <a:pt x="0" y="5"/>
                    <a:pt x="6" y="5"/>
                    <a:pt x="6"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1" name="Freeform 569"/>
            <p:cNvSpPr/>
            <p:nvPr/>
          </p:nvSpPr>
          <p:spPr bwMode="auto">
            <a:xfrm>
              <a:off x="7066431" y="5076623"/>
              <a:ext cx="194268" cy="121050"/>
            </a:xfrm>
            <a:custGeom>
              <a:avLst/>
              <a:gdLst>
                <a:gd name="T0" fmla="*/ 19 w 21"/>
                <a:gd name="T1" fmla="*/ 9 h 13"/>
                <a:gd name="T2" fmla="*/ 18 w 21"/>
                <a:gd name="T3" fmla="*/ 7 h 13"/>
                <a:gd name="T4" fmla="*/ 14 w 21"/>
                <a:gd name="T5" fmla="*/ 4 h 13"/>
                <a:gd name="T6" fmla="*/ 8 w 21"/>
                <a:gd name="T7" fmla="*/ 1 h 13"/>
                <a:gd name="T8" fmla="*/ 5 w 21"/>
                <a:gd name="T9" fmla="*/ 6 h 13"/>
                <a:gd name="T10" fmla="*/ 0 w 21"/>
                <a:gd name="T11" fmla="*/ 8 h 13"/>
                <a:gd name="T12" fmla="*/ 7 w 21"/>
                <a:gd name="T13" fmla="*/ 11 h 13"/>
                <a:gd name="T14" fmla="*/ 15 w 21"/>
                <a:gd name="T15" fmla="*/ 12 h 13"/>
                <a:gd name="T16" fmla="*/ 20 w 21"/>
                <a:gd name="T17" fmla="*/ 9 h 13"/>
                <a:gd name="T18" fmla="*/ 19 w 21"/>
                <a:gd name="T19" fmla="*/ 9 h 13"/>
                <a:gd name="T20" fmla="*/ 19 w 21"/>
                <a:gd name="T21"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3">
                  <a:moveTo>
                    <a:pt x="19" y="9"/>
                  </a:moveTo>
                  <a:cubicBezTo>
                    <a:pt x="15" y="10"/>
                    <a:pt x="19" y="8"/>
                    <a:pt x="18" y="7"/>
                  </a:cubicBezTo>
                  <a:cubicBezTo>
                    <a:pt x="17" y="7"/>
                    <a:pt x="15" y="4"/>
                    <a:pt x="14" y="4"/>
                  </a:cubicBezTo>
                  <a:cubicBezTo>
                    <a:pt x="12" y="4"/>
                    <a:pt x="10" y="1"/>
                    <a:pt x="8" y="1"/>
                  </a:cubicBezTo>
                  <a:cubicBezTo>
                    <a:pt x="6" y="0"/>
                    <a:pt x="6" y="5"/>
                    <a:pt x="5" y="6"/>
                  </a:cubicBezTo>
                  <a:cubicBezTo>
                    <a:pt x="4" y="6"/>
                    <a:pt x="0" y="6"/>
                    <a:pt x="0" y="8"/>
                  </a:cubicBezTo>
                  <a:cubicBezTo>
                    <a:pt x="1" y="10"/>
                    <a:pt x="6" y="11"/>
                    <a:pt x="7" y="11"/>
                  </a:cubicBezTo>
                  <a:cubicBezTo>
                    <a:pt x="9" y="12"/>
                    <a:pt x="13" y="13"/>
                    <a:pt x="15" y="12"/>
                  </a:cubicBezTo>
                  <a:cubicBezTo>
                    <a:pt x="15" y="12"/>
                    <a:pt x="20" y="10"/>
                    <a:pt x="20" y="9"/>
                  </a:cubicBezTo>
                  <a:cubicBezTo>
                    <a:pt x="20" y="9"/>
                    <a:pt x="19" y="9"/>
                    <a:pt x="19" y="9"/>
                  </a:cubicBezTo>
                  <a:cubicBezTo>
                    <a:pt x="18" y="10"/>
                    <a:pt x="21" y="9"/>
                    <a:pt x="19" y="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2" name="Freeform 570"/>
            <p:cNvSpPr/>
            <p:nvPr/>
          </p:nvSpPr>
          <p:spPr bwMode="auto">
            <a:xfrm>
              <a:off x="6999554" y="5133964"/>
              <a:ext cx="47770" cy="35042"/>
            </a:xfrm>
            <a:custGeom>
              <a:avLst/>
              <a:gdLst>
                <a:gd name="T0" fmla="*/ 2 w 5"/>
                <a:gd name="T1" fmla="*/ 4 h 4"/>
                <a:gd name="T2" fmla="*/ 4 w 5"/>
                <a:gd name="T3" fmla="*/ 1 h 4"/>
                <a:gd name="T4" fmla="*/ 2 w 5"/>
                <a:gd name="T5" fmla="*/ 4 h 4"/>
                <a:gd name="T6" fmla="*/ 2 w 5"/>
                <a:gd name="T7" fmla="*/ 4 h 4"/>
              </a:gdLst>
              <a:ahLst/>
              <a:cxnLst>
                <a:cxn ang="0">
                  <a:pos x="T0" y="T1"/>
                </a:cxn>
                <a:cxn ang="0">
                  <a:pos x="T2" y="T3"/>
                </a:cxn>
                <a:cxn ang="0">
                  <a:pos x="T4" y="T5"/>
                </a:cxn>
                <a:cxn ang="0">
                  <a:pos x="T6" y="T7"/>
                </a:cxn>
              </a:cxnLst>
              <a:rect l="0" t="0" r="r" b="b"/>
              <a:pathLst>
                <a:path w="5" h="4">
                  <a:moveTo>
                    <a:pt x="2" y="4"/>
                  </a:moveTo>
                  <a:cubicBezTo>
                    <a:pt x="0" y="4"/>
                    <a:pt x="4" y="0"/>
                    <a:pt x="4" y="1"/>
                  </a:cubicBezTo>
                  <a:cubicBezTo>
                    <a:pt x="5" y="1"/>
                    <a:pt x="3" y="4"/>
                    <a:pt x="2" y="4"/>
                  </a:cubicBezTo>
                  <a:cubicBezTo>
                    <a:pt x="1" y="4"/>
                    <a:pt x="4" y="4"/>
                    <a:pt x="2"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3" name="Freeform 571"/>
            <p:cNvSpPr/>
            <p:nvPr/>
          </p:nvSpPr>
          <p:spPr bwMode="auto">
            <a:xfrm>
              <a:off x="6942228" y="5169003"/>
              <a:ext cx="19109" cy="19114"/>
            </a:xfrm>
            <a:custGeom>
              <a:avLst/>
              <a:gdLst>
                <a:gd name="T0" fmla="*/ 1 w 2"/>
                <a:gd name="T1" fmla="*/ 2 h 2"/>
                <a:gd name="T2" fmla="*/ 1 w 2"/>
                <a:gd name="T3" fmla="*/ 0 h 2"/>
                <a:gd name="T4" fmla="*/ 1 w 2"/>
                <a:gd name="T5" fmla="*/ 2 h 2"/>
              </a:gdLst>
              <a:ahLst/>
              <a:cxnLst>
                <a:cxn ang="0">
                  <a:pos x="T0" y="T1"/>
                </a:cxn>
                <a:cxn ang="0">
                  <a:pos x="T2" y="T3"/>
                </a:cxn>
                <a:cxn ang="0">
                  <a:pos x="T4" y="T5"/>
                </a:cxn>
              </a:cxnLst>
              <a:rect l="0" t="0" r="r" b="b"/>
              <a:pathLst>
                <a:path w="2" h="2">
                  <a:moveTo>
                    <a:pt x="1" y="2"/>
                  </a:moveTo>
                  <a:cubicBezTo>
                    <a:pt x="0" y="2"/>
                    <a:pt x="0" y="1"/>
                    <a:pt x="1" y="0"/>
                  </a:cubicBezTo>
                  <a:cubicBezTo>
                    <a:pt x="2" y="0"/>
                    <a:pt x="2" y="2"/>
                    <a:pt x="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4" name="Freeform 572"/>
            <p:cNvSpPr/>
            <p:nvPr/>
          </p:nvSpPr>
          <p:spPr bwMode="auto">
            <a:xfrm>
              <a:off x="6139678" y="4777183"/>
              <a:ext cx="859874" cy="420492"/>
            </a:xfrm>
            <a:custGeom>
              <a:avLst/>
              <a:gdLst>
                <a:gd name="T0" fmla="*/ 76 w 92"/>
                <a:gd name="T1" fmla="*/ 41 h 45"/>
                <a:gd name="T2" fmla="*/ 71 w 92"/>
                <a:gd name="T3" fmla="*/ 39 h 45"/>
                <a:gd name="T4" fmla="*/ 61 w 92"/>
                <a:gd name="T5" fmla="*/ 38 h 45"/>
                <a:gd name="T6" fmla="*/ 45 w 92"/>
                <a:gd name="T7" fmla="*/ 43 h 45"/>
                <a:gd name="T8" fmla="*/ 29 w 92"/>
                <a:gd name="T9" fmla="*/ 41 h 45"/>
                <a:gd name="T10" fmla="*/ 21 w 92"/>
                <a:gd name="T11" fmla="*/ 38 h 45"/>
                <a:gd name="T12" fmla="*/ 10 w 92"/>
                <a:gd name="T13" fmla="*/ 31 h 45"/>
                <a:gd name="T14" fmla="*/ 40 w 92"/>
                <a:gd name="T15" fmla="*/ 29 h 45"/>
                <a:gd name="T16" fmla="*/ 9 w 92"/>
                <a:gd name="T17" fmla="*/ 26 h 45"/>
                <a:gd name="T18" fmla="*/ 16 w 92"/>
                <a:gd name="T19" fmla="*/ 19 h 45"/>
                <a:gd name="T20" fmla="*/ 14 w 92"/>
                <a:gd name="T21" fmla="*/ 18 h 45"/>
                <a:gd name="T22" fmla="*/ 7 w 92"/>
                <a:gd name="T23" fmla="*/ 17 h 45"/>
                <a:gd name="T24" fmla="*/ 4 w 92"/>
                <a:gd name="T25" fmla="*/ 11 h 45"/>
                <a:gd name="T26" fmla="*/ 8 w 92"/>
                <a:gd name="T27" fmla="*/ 7 h 45"/>
                <a:gd name="T28" fmla="*/ 24 w 92"/>
                <a:gd name="T29" fmla="*/ 1 h 45"/>
                <a:gd name="T30" fmla="*/ 29 w 92"/>
                <a:gd name="T31" fmla="*/ 7 h 45"/>
                <a:gd name="T32" fmla="*/ 39 w 92"/>
                <a:gd name="T33" fmla="*/ 6 h 45"/>
                <a:gd name="T34" fmla="*/ 43 w 92"/>
                <a:gd name="T35" fmla="*/ 8 h 45"/>
                <a:gd name="T36" fmla="*/ 47 w 92"/>
                <a:gd name="T37" fmla="*/ 9 h 45"/>
                <a:gd name="T38" fmla="*/ 43 w 92"/>
                <a:gd name="T39" fmla="*/ 4 h 45"/>
                <a:gd name="T40" fmla="*/ 54 w 92"/>
                <a:gd name="T41" fmla="*/ 10 h 45"/>
                <a:gd name="T42" fmla="*/ 60 w 92"/>
                <a:gd name="T43" fmla="*/ 14 h 45"/>
                <a:gd name="T44" fmla="*/ 59 w 92"/>
                <a:gd name="T45" fmla="*/ 1 h 45"/>
                <a:gd name="T46" fmla="*/ 69 w 92"/>
                <a:gd name="T47" fmla="*/ 6 h 45"/>
                <a:gd name="T48" fmla="*/ 74 w 92"/>
                <a:gd name="T49" fmla="*/ 19 h 45"/>
                <a:gd name="T50" fmla="*/ 82 w 92"/>
                <a:gd name="T51" fmla="*/ 26 h 45"/>
                <a:gd name="T52" fmla="*/ 92 w 92"/>
                <a:gd name="T53" fmla="*/ 33 h 45"/>
                <a:gd name="T54" fmla="*/ 83 w 92"/>
                <a:gd name="T55" fmla="*/ 35 h 45"/>
                <a:gd name="T56" fmla="*/ 81 w 92"/>
                <a:gd name="T57" fmla="*/ 36 h 45"/>
                <a:gd name="T58" fmla="*/ 85 w 92"/>
                <a:gd name="T59" fmla="*/ 36 h 45"/>
                <a:gd name="T60" fmla="*/ 89 w 92"/>
                <a:gd name="T61" fmla="*/ 39 h 45"/>
                <a:gd name="T62" fmla="*/ 83 w 92"/>
                <a:gd name="T63" fmla="*/ 41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45">
                  <a:moveTo>
                    <a:pt x="83" y="41"/>
                  </a:moveTo>
                  <a:cubicBezTo>
                    <a:pt x="81" y="41"/>
                    <a:pt x="79" y="41"/>
                    <a:pt x="76" y="41"/>
                  </a:cubicBezTo>
                  <a:cubicBezTo>
                    <a:pt x="75" y="41"/>
                    <a:pt x="74" y="41"/>
                    <a:pt x="73" y="41"/>
                  </a:cubicBezTo>
                  <a:cubicBezTo>
                    <a:pt x="72" y="41"/>
                    <a:pt x="72" y="40"/>
                    <a:pt x="71" y="39"/>
                  </a:cubicBezTo>
                  <a:cubicBezTo>
                    <a:pt x="70" y="39"/>
                    <a:pt x="66" y="40"/>
                    <a:pt x="65" y="38"/>
                  </a:cubicBezTo>
                  <a:cubicBezTo>
                    <a:pt x="65" y="35"/>
                    <a:pt x="63" y="37"/>
                    <a:pt x="61" y="38"/>
                  </a:cubicBezTo>
                  <a:cubicBezTo>
                    <a:pt x="58" y="40"/>
                    <a:pt x="56" y="39"/>
                    <a:pt x="54" y="40"/>
                  </a:cubicBezTo>
                  <a:cubicBezTo>
                    <a:pt x="51" y="41"/>
                    <a:pt x="48" y="42"/>
                    <a:pt x="45" y="43"/>
                  </a:cubicBezTo>
                  <a:cubicBezTo>
                    <a:pt x="41" y="43"/>
                    <a:pt x="35" y="45"/>
                    <a:pt x="31" y="43"/>
                  </a:cubicBezTo>
                  <a:cubicBezTo>
                    <a:pt x="31" y="43"/>
                    <a:pt x="29" y="42"/>
                    <a:pt x="29" y="41"/>
                  </a:cubicBezTo>
                  <a:cubicBezTo>
                    <a:pt x="29" y="40"/>
                    <a:pt x="29" y="38"/>
                    <a:pt x="27" y="38"/>
                  </a:cubicBezTo>
                  <a:cubicBezTo>
                    <a:pt x="25" y="38"/>
                    <a:pt x="23" y="38"/>
                    <a:pt x="21" y="38"/>
                  </a:cubicBezTo>
                  <a:cubicBezTo>
                    <a:pt x="19" y="38"/>
                    <a:pt x="17" y="38"/>
                    <a:pt x="15" y="36"/>
                  </a:cubicBezTo>
                  <a:cubicBezTo>
                    <a:pt x="14" y="36"/>
                    <a:pt x="9" y="32"/>
                    <a:pt x="10" y="31"/>
                  </a:cubicBezTo>
                  <a:cubicBezTo>
                    <a:pt x="16" y="28"/>
                    <a:pt x="23" y="29"/>
                    <a:pt x="28" y="29"/>
                  </a:cubicBezTo>
                  <a:cubicBezTo>
                    <a:pt x="29" y="29"/>
                    <a:pt x="40" y="29"/>
                    <a:pt x="40" y="29"/>
                  </a:cubicBezTo>
                  <a:cubicBezTo>
                    <a:pt x="40" y="27"/>
                    <a:pt x="26" y="25"/>
                    <a:pt x="25" y="25"/>
                  </a:cubicBezTo>
                  <a:cubicBezTo>
                    <a:pt x="20" y="25"/>
                    <a:pt x="14" y="28"/>
                    <a:pt x="9" y="26"/>
                  </a:cubicBezTo>
                  <a:cubicBezTo>
                    <a:pt x="7" y="25"/>
                    <a:pt x="3" y="23"/>
                    <a:pt x="7" y="21"/>
                  </a:cubicBezTo>
                  <a:cubicBezTo>
                    <a:pt x="10" y="20"/>
                    <a:pt x="13" y="19"/>
                    <a:pt x="16" y="19"/>
                  </a:cubicBezTo>
                  <a:cubicBezTo>
                    <a:pt x="18" y="18"/>
                    <a:pt x="20" y="18"/>
                    <a:pt x="21" y="18"/>
                  </a:cubicBezTo>
                  <a:cubicBezTo>
                    <a:pt x="19" y="19"/>
                    <a:pt x="16" y="18"/>
                    <a:pt x="14" y="18"/>
                  </a:cubicBezTo>
                  <a:cubicBezTo>
                    <a:pt x="13" y="18"/>
                    <a:pt x="7" y="19"/>
                    <a:pt x="6" y="18"/>
                  </a:cubicBezTo>
                  <a:cubicBezTo>
                    <a:pt x="6" y="18"/>
                    <a:pt x="7" y="17"/>
                    <a:pt x="7" y="17"/>
                  </a:cubicBezTo>
                  <a:cubicBezTo>
                    <a:pt x="7" y="16"/>
                    <a:pt x="0" y="17"/>
                    <a:pt x="1" y="15"/>
                  </a:cubicBezTo>
                  <a:cubicBezTo>
                    <a:pt x="2" y="14"/>
                    <a:pt x="3" y="12"/>
                    <a:pt x="4" y="11"/>
                  </a:cubicBezTo>
                  <a:cubicBezTo>
                    <a:pt x="8" y="10"/>
                    <a:pt x="4" y="10"/>
                    <a:pt x="4" y="9"/>
                  </a:cubicBezTo>
                  <a:cubicBezTo>
                    <a:pt x="4" y="9"/>
                    <a:pt x="7" y="7"/>
                    <a:pt x="8" y="7"/>
                  </a:cubicBezTo>
                  <a:cubicBezTo>
                    <a:pt x="10" y="6"/>
                    <a:pt x="11" y="5"/>
                    <a:pt x="13" y="4"/>
                  </a:cubicBezTo>
                  <a:cubicBezTo>
                    <a:pt x="17" y="2"/>
                    <a:pt x="20" y="1"/>
                    <a:pt x="24" y="1"/>
                  </a:cubicBezTo>
                  <a:cubicBezTo>
                    <a:pt x="29" y="1"/>
                    <a:pt x="24" y="7"/>
                    <a:pt x="24" y="7"/>
                  </a:cubicBezTo>
                  <a:cubicBezTo>
                    <a:pt x="26" y="8"/>
                    <a:pt x="28" y="8"/>
                    <a:pt x="29" y="7"/>
                  </a:cubicBezTo>
                  <a:cubicBezTo>
                    <a:pt x="30" y="7"/>
                    <a:pt x="30" y="4"/>
                    <a:pt x="31" y="4"/>
                  </a:cubicBezTo>
                  <a:cubicBezTo>
                    <a:pt x="33" y="4"/>
                    <a:pt x="37" y="4"/>
                    <a:pt x="39" y="6"/>
                  </a:cubicBezTo>
                  <a:cubicBezTo>
                    <a:pt x="42" y="8"/>
                    <a:pt x="35" y="11"/>
                    <a:pt x="40" y="10"/>
                  </a:cubicBezTo>
                  <a:cubicBezTo>
                    <a:pt x="41" y="10"/>
                    <a:pt x="42" y="9"/>
                    <a:pt x="43" y="8"/>
                  </a:cubicBezTo>
                  <a:cubicBezTo>
                    <a:pt x="44" y="8"/>
                    <a:pt x="44" y="8"/>
                    <a:pt x="45" y="8"/>
                  </a:cubicBezTo>
                  <a:cubicBezTo>
                    <a:pt x="46" y="8"/>
                    <a:pt x="46" y="8"/>
                    <a:pt x="47" y="9"/>
                  </a:cubicBezTo>
                  <a:cubicBezTo>
                    <a:pt x="48" y="9"/>
                    <a:pt x="48" y="7"/>
                    <a:pt x="48" y="6"/>
                  </a:cubicBezTo>
                  <a:cubicBezTo>
                    <a:pt x="47" y="6"/>
                    <a:pt x="44" y="4"/>
                    <a:pt x="43" y="4"/>
                  </a:cubicBezTo>
                  <a:cubicBezTo>
                    <a:pt x="45" y="3"/>
                    <a:pt x="49" y="5"/>
                    <a:pt x="50" y="6"/>
                  </a:cubicBezTo>
                  <a:cubicBezTo>
                    <a:pt x="53" y="7"/>
                    <a:pt x="53" y="8"/>
                    <a:pt x="54" y="10"/>
                  </a:cubicBezTo>
                  <a:cubicBezTo>
                    <a:pt x="54" y="11"/>
                    <a:pt x="54" y="16"/>
                    <a:pt x="56" y="16"/>
                  </a:cubicBezTo>
                  <a:cubicBezTo>
                    <a:pt x="57" y="16"/>
                    <a:pt x="61" y="16"/>
                    <a:pt x="60" y="14"/>
                  </a:cubicBezTo>
                  <a:cubicBezTo>
                    <a:pt x="59" y="10"/>
                    <a:pt x="57" y="7"/>
                    <a:pt x="56" y="3"/>
                  </a:cubicBezTo>
                  <a:cubicBezTo>
                    <a:pt x="55" y="0"/>
                    <a:pt x="58" y="1"/>
                    <a:pt x="59" y="1"/>
                  </a:cubicBezTo>
                  <a:cubicBezTo>
                    <a:pt x="62" y="2"/>
                    <a:pt x="62" y="0"/>
                    <a:pt x="64" y="1"/>
                  </a:cubicBezTo>
                  <a:cubicBezTo>
                    <a:pt x="66" y="3"/>
                    <a:pt x="69" y="4"/>
                    <a:pt x="69" y="6"/>
                  </a:cubicBezTo>
                  <a:cubicBezTo>
                    <a:pt x="70" y="9"/>
                    <a:pt x="71" y="11"/>
                    <a:pt x="73" y="13"/>
                  </a:cubicBezTo>
                  <a:cubicBezTo>
                    <a:pt x="74" y="16"/>
                    <a:pt x="75" y="17"/>
                    <a:pt x="74" y="19"/>
                  </a:cubicBezTo>
                  <a:cubicBezTo>
                    <a:pt x="73" y="22"/>
                    <a:pt x="76" y="25"/>
                    <a:pt x="78" y="26"/>
                  </a:cubicBezTo>
                  <a:cubicBezTo>
                    <a:pt x="79" y="26"/>
                    <a:pt x="81" y="26"/>
                    <a:pt x="82" y="26"/>
                  </a:cubicBezTo>
                  <a:cubicBezTo>
                    <a:pt x="83" y="27"/>
                    <a:pt x="84" y="28"/>
                    <a:pt x="85" y="28"/>
                  </a:cubicBezTo>
                  <a:cubicBezTo>
                    <a:pt x="88" y="29"/>
                    <a:pt x="92" y="29"/>
                    <a:pt x="92" y="33"/>
                  </a:cubicBezTo>
                  <a:cubicBezTo>
                    <a:pt x="92" y="35"/>
                    <a:pt x="83" y="32"/>
                    <a:pt x="83" y="32"/>
                  </a:cubicBezTo>
                  <a:cubicBezTo>
                    <a:pt x="83" y="33"/>
                    <a:pt x="83" y="34"/>
                    <a:pt x="83" y="35"/>
                  </a:cubicBezTo>
                  <a:cubicBezTo>
                    <a:pt x="83" y="35"/>
                    <a:pt x="80" y="35"/>
                    <a:pt x="80" y="35"/>
                  </a:cubicBezTo>
                  <a:cubicBezTo>
                    <a:pt x="81" y="35"/>
                    <a:pt x="81" y="36"/>
                    <a:pt x="81" y="36"/>
                  </a:cubicBezTo>
                  <a:cubicBezTo>
                    <a:pt x="81" y="37"/>
                    <a:pt x="81" y="38"/>
                    <a:pt x="81" y="38"/>
                  </a:cubicBezTo>
                  <a:cubicBezTo>
                    <a:pt x="81" y="38"/>
                    <a:pt x="85" y="36"/>
                    <a:pt x="85" y="36"/>
                  </a:cubicBezTo>
                  <a:cubicBezTo>
                    <a:pt x="87" y="36"/>
                    <a:pt x="86" y="37"/>
                    <a:pt x="86" y="38"/>
                  </a:cubicBezTo>
                  <a:cubicBezTo>
                    <a:pt x="86" y="38"/>
                    <a:pt x="88" y="38"/>
                    <a:pt x="89" y="39"/>
                  </a:cubicBezTo>
                  <a:cubicBezTo>
                    <a:pt x="89" y="39"/>
                    <a:pt x="83" y="41"/>
                    <a:pt x="83" y="41"/>
                  </a:cubicBezTo>
                  <a:cubicBezTo>
                    <a:pt x="81" y="41"/>
                    <a:pt x="86" y="41"/>
                    <a:pt x="83" y="4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5" name="Freeform 573"/>
            <p:cNvSpPr/>
            <p:nvPr/>
          </p:nvSpPr>
          <p:spPr bwMode="auto">
            <a:xfrm>
              <a:off x="6709745" y="4738956"/>
              <a:ext cx="130574" cy="86010"/>
            </a:xfrm>
            <a:custGeom>
              <a:avLst/>
              <a:gdLst>
                <a:gd name="T0" fmla="*/ 9 w 14"/>
                <a:gd name="T1" fmla="*/ 8 h 9"/>
                <a:gd name="T2" fmla="*/ 5 w 14"/>
                <a:gd name="T3" fmla="*/ 5 h 9"/>
                <a:gd name="T4" fmla="*/ 0 w 14"/>
                <a:gd name="T5" fmla="*/ 3 h 9"/>
                <a:gd name="T6" fmla="*/ 4 w 14"/>
                <a:gd name="T7" fmla="*/ 0 h 9"/>
                <a:gd name="T8" fmla="*/ 10 w 14"/>
                <a:gd name="T9" fmla="*/ 1 h 9"/>
                <a:gd name="T10" fmla="*/ 12 w 14"/>
                <a:gd name="T11" fmla="*/ 4 h 9"/>
                <a:gd name="T12" fmla="*/ 9 w 14"/>
                <a:gd name="T13" fmla="*/ 8 h 9"/>
                <a:gd name="T14" fmla="*/ 9 w 14"/>
                <a:gd name="T15" fmla="*/ 8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9" y="8"/>
                  </a:moveTo>
                  <a:cubicBezTo>
                    <a:pt x="7" y="8"/>
                    <a:pt x="6" y="5"/>
                    <a:pt x="5" y="5"/>
                  </a:cubicBezTo>
                  <a:cubicBezTo>
                    <a:pt x="4" y="4"/>
                    <a:pt x="0" y="3"/>
                    <a:pt x="0" y="3"/>
                  </a:cubicBezTo>
                  <a:cubicBezTo>
                    <a:pt x="1" y="2"/>
                    <a:pt x="3" y="1"/>
                    <a:pt x="4" y="0"/>
                  </a:cubicBezTo>
                  <a:cubicBezTo>
                    <a:pt x="6" y="0"/>
                    <a:pt x="8" y="0"/>
                    <a:pt x="10" y="1"/>
                  </a:cubicBezTo>
                  <a:cubicBezTo>
                    <a:pt x="12" y="2"/>
                    <a:pt x="14" y="2"/>
                    <a:pt x="12" y="4"/>
                  </a:cubicBezTo>
                  <a:cubicBezTo>
                    <a:pt x="11" y="5"/>
                    <a:pt x="10" y="9"/>
                    <a:pt x="9" y="8"/>
                  </a:cubicBezTo>
                  <a:cubicBezTo>
                    <a:pt x="8" y="8"/>
                    <a:pt x="9" y="8"/>
                    <a:pt x="9"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6" name="Freeform 574"/>
            <p:cNvSpPr/>
            <p:nvPr/>
          </p:nvSpPr>
          <p:spPr bwMode="auto">
            <a:xfrm>
              <a:off x="6916751" y="4700729"/>
              <a:ext cx="296178" cy="273958"/>
            </a:xfrm>
            <a:custGeom>
              <a:avLst/>
              <a:gdLst>
                <a:gd name="T0" fmla="*/ 18 w 32"/>
                <a:gd name="T1" fmla="*/ 27 h 29"/>
                <a:gd name="T2" fmla="*/ 10 w 32"/>
                <a:gd name="T3" fmla="*/ 19 h 29"/>
                <a:gd name="T4" fmla="*/ 1 w 32"/>
                <a:gd name="T5" fmla="*/ 15 h 29"/>
                <a:gd name="T6" fmla="*/ 0 w 32"/>
                <a:gd name="T7" fmla="*/ 13 h 29"/>
                <a:gd name="T8" fmla="*/ 4 w 32"/>
                <a:gd name="T9" fmla="*/ 12 h 29"/>
                <a:gd name="T10" fmla="*/ 11 w 32"/>
                <a:gd name="T11" fmla="*/ 14 h 29"/>
                <a:gd name="T12" fmla="*/ 11 w 32"/>
                <a:gd name="T13" fmla="*/ 12 h 29"/>
                <a:gd name="T14" fmla="*/ 13 w 32"/>
                <a:gd name="T15" fmla="*/ 11 h 29"/>
                <a:gd name="T16" fmla="*/ 7 w 32"/>
                <a:gd name="T17" fmla="*/ 8 h 29"/>
                <a:gd name="T18" fmla="*/ 7 w 32"/>
                <a:gd name="T19" fmla="*/ 6 h 29"/>
                <a:gd name="T20" fmla="*/ 10 w 32"/>
                <a:gd name="T21" fmla="*/ 7 h 29"/>
                <a:gd name="T22" fmla="*/ 11 w 32"/>
                <a:gd name="T23" fmla="*/ 5 h 29"/>
                <a:gd name="T24" fmla="*/ 8 w 32"/>
                <a:gd name="T25" fmla="*/ 4 h 29"/>
                <a:gd name="T26" fmla="*/ 10 w 32"/>
                <a:gd name="T27" fmla="*/ 3 h 29"/>
                <a:gd name="T28" fmla="*/ 14 w 32"/>
                <a:gd name="T29" fmla="*/ 4 h 29"/>
                <a:gd name="T30" fmla="*/ 13 w 32"/>
                <a:gd name="T31" fmla="*/ 3 h 29"/>
                <a:gd name="T32" fmla="*/ 19 w 32"/>
                <a:gd name="T33" fmla="*/ 5 h 29"/>
                <a:gd name="T34" fmla="*/ 18 w 32"/>
                <a:gd name="T35" fmla="*/ 3 h 29"/>
                <a:gd name="T36" fmla="*/ 19 w 32"/>
                <a:gd name="T37" fmla="*/ 3 h 29"/>
                <a:gd name="T38" fmla="*/ 17 w 32"/>
                <a:gd name="T39" fmla="*/ 2 h 29"/>
                <a:gd name="T40" fmla="*/ 25 w 32"/>
                <a:gd name="T41" fmla="*/ 1 h 29"/>
                <a:gd name="T42" fmla="*/ 23 w 32"/>
                <a:gd name="T43" fmla="*/ 3 h 29"/>
                <a:gd name="T44" fmla="*/ 28 w 32"/>
                <a:gd name="T45" fmla="*/ 4 h 29"/>
                <a:gd name="T46" fmla="*/ 27 w 32"/>
                <a:gd name="T47" fmla="*/ 7 h 29"/>
                <a:gd name="T48" fmla="*/ 26 w 32"/>
                <a:gd name="T49" fmla="*/ 8 h 29"/>
                <a:gd name="T50" fmla="*/ 23 w 32"/>
                <a:gd name="T51" fmla="*/ 10 h 29"/>
                <a:gd name="T52" fmla="*/ 21 w 32"/>
                <a:gd name="T53" fmla="*/ 13 h 29"/>
                <a:gd name="T54" fmla="*/ 24 w 32"/>
                <a:gd name="T55" fmla="*/ 11 h 29"/>
                <a:gd name="T56" fmla="*/ 26 w 32"/>
                <a:gd name="T57" fmla="*/ 13 h 29"/>
                <a:gd name="T58" fmla="*/ 29 w 32"/>
                <a:gd name="T59" fmla="*/ 13 h 29"/>
                <a:gd name="T60" fmla="*/ 28 w 32"/>
                <a:gd name="T61" fmla="*/ 10 h 29"/>
                <a:gd name="T62" fmla="*/ 30 w 32"/>
                <a:gd name="T63" fmla="*/ 11 h 29"/>
                <a:gd name="T64" fmla="*/ 30 w 32"/>
                <a:gd name="T65" fmla="*/ 14 h 29"/>
                <a:gd name="T66" fmla="*/ 31 w 32"/>
                <a:gd name="T67" fmla="*/ 17 h 29"/>
                <a:gd name="T68" fmla="*/ 28 w 32"/>
                <a:gd name="T69" fmla="*/ 23 h 29"/>
                <a:gd name="T70" fmla="*/ 22 w 32"/>
                <a:gd name="T71" fmla="*/ 23 h 29"/>
                <a:gd name="T72" fmla="*/ 21 w 32"/>
                <a:gd name="T73" fmla="*/ 23 h 29"/>
                <a:gd name="T74" fmla="*/ 23 w 32"/>
                <a:gd name="T75" fmla="*/ 26 h 29"/>
                <a:gd name="T76" fmla="*/ 18 w 32"/>
                <a:gd name="T77" fmla="*/ 27 h 29"/>
                <a:gd name="T78" fmla="*/ 18 w 32"/>
                <a:gd name="T79" fmla="*/ 2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32" h="29">
                  <a:moveTo>
                    <a:pt x="18" y="27"/>
                  </a:moveTo>
                  <a:cubicBezTo>
                    <a:pt x="15" y="25"/>
                    <a:pt x="13" y="21"/>
                    <a:pt x="10" y="19"/>
                  </a:cubicBezTo>
                  <a:cubicBezTo>
                    <a:pt x="7" y="18"/>
                    <a:pt x="4" y="16"/>
                    <a:pt x="1" y="15"/>
                  </a:cubicBezTo>
                  <a:cubicBezTo>
                    <a:pt x="0" y="14"/>
                    <a:pt x="0" y="14"/>
                    <a:pt x="0" y="13"/>
                  </a:cubicBezTo>
                  <a:cubicBezTo>
                    <a:pt x="0" y="10"/>
                    <a:pt x="2" y="11"/>
                    <a:pt x="4" y="12"/>
                  </a:cubicBezTo>
                  <a:cubicBezTo>
                    <a:pt x="6" y="13"/>
                    <a:pt x="8" y="15"/>
                    <a:pt x="11" y="14"/>
                  </a:cubicBezTo>
                  <a:cubicBezTo>
                    <a:pt x="12" y="14"/>
                    <a:pt x="11" y="12"/>
                    <a:pt x="11" y="12"/>
                  </a:cubicBezTo>
                  <a:cubicBezTo>
                    <a:pt x="11" y="11"/>
                    <a:pt x="13" y="12"/>
                    <a:pt x="13" y="11"/>
                  </a:cubicBezTo>
                  <a:cubicBezTo>
                    <a:pt x="14" y="10"/>
                    <a:pt x="7" y="8"/>
                    <a:pt x="7" y="8"/>
                  </a:cubicBezTo>
                  <a:cubicBezTo>
                    <a:pt x="5" y="7"/>
                    <a:pt x="6" y="6"/>
                    <a:pt x="7" y="6"/>
                  </a:cubicBezTo>
                  <a:cubicBezTo>
                    <a:pt x="9" y="5"/>
                    <a:pt x="9" y="6"/>
                    <a:pt x="10" y="7"/>
                  </a:cubicBezTo>
                  <a:cubicBezTo>
                    <a:pt x="10" y="7"/>
                    <a:pt x="11" y="5"/>
                    <a:pt x="11" y="5"/>
                  </a:cubicBezTo>
                  <a:cubicBezTo>
                    <a:pt x="12" y="5"/>
                    <a:pt x="8" y="4"/>
                    <a:pt x="8" y="4"/>
                  </a:cubicBezTo>
                  <a:cubicBezTo>
                    <a:pt x="8" y="4"/>
                    <a:pt x="10" y="3"/>
                    <a:pt x="10" y="3"/>
                  </a:cubicBezTo>
                  <a:cubicBezTo>
                    <a:pt x="11" y="3"/>
                    <a:pt x="13" y="4"/>
                    <a:pt x="14" y="4"/>
                  </a:cubicBezTo>
                  <a:cubicBezTo>
                    <a:pt x="14" y="4"/>
                    <a:pt x="13" y="3"/>
                    <a:pt x="13" y="3"/>
                  </a:cubicBezTo>
                  <a:cubicBezTo>
                    <a:pt x="14" y="2"/>
                    <a:pt x="18" y="5"/>
                    <a:pt x="19" y="5"/>
                  </a:cubicBezTo>
                  <a:cubicBezTo>
                    <a:pt x="20" y="4"/>
                    <a:pt x="18" y="4"/>
                    <a:pt x="18" y="3"/>
                  </a:cubicBezTo>
                  <a:cubicBezTo>
                    <a:pt x="18" y="3"/>
                    <a:pt x="19" y="3"/>
                    <a:pt x="19" y="3"/>
                  </a:cubicBezTo>
                  <a:cubicBezTo>
                    <a:pt x="19" y="3"/>
                    <a:pt x="17" y="3"/>
                    <a:pt x="17" y="2"/>
                  </a:cubicBezTo>
                  <a:cubicBezTo>
                    <a:pt x="17" y="2"/>
                    <a:pt x="24" y="0"/>
                    <a:pt x="25" y="1"/>
                  </a:cubicBezTo>
                  <a:cubicBezTo>
                    <a:pt x="26" y="1"/>
                    <a:pt x="23" y="2"/>
                    <a:pt x="23" y="3"/>
                  </a:cubicBezTo>
                  <a:cubicBezTo>
                    <a:pt x="24" y="4"/>
                    <a:pt x="27" y="3"/>
                    <a:pt x="28" y="4"/>
                  </a:cubicBezTo>
                  <a:cubicBezTo>
                    <a:pt x="28" y="5"/>
                    <a:pt x="24" y="7"/>
                    <a:pt x="27" y="7"/>
                  </a:cubicBezTo>
                  <a:cubicBezTo>
                    <a:pt x="28" y="7"/>
                    <a:pt x="27" y="8"/>
                    <a:pt x="26" y="8"/>
                  </a:cubicBezTo>
                  <a:cubicBezTo>
                    <a:pt x="25" y="8"/>
                    <a:pt x="24" y="8"/>
                    <a:pt x="23" y="10"/>
                  </a:cubicBezTo>
                  <a:cubicBezTo>
                    <a:pt x="23" y="10"/>
                    <a:pt x="21" y="13"/>
                    <a:pt x="21" y="13"/>
                  </a:cubicBezTo>
                  <a:cubicBezTo>
                    <a:pt x="22" y="13"/>
                    <a:pt x="23" y="11"/>
                    <a:pt x="24" y="11"/>
                  </a:cubicBezTo>
                  <a:cubicBezTo>
                    <a:pt x="25" y="11"/>
                    <a:pt x="25" y="12"/>
                    <a:pt x="26" y="13"/>
                  </a:cubicBezTo>
                  <a:cubicBezTo>
                    <a:pt x="27" y="13"/>
                    <a:pt x="30" y="17"/>
                    <a:pt x="29" y="13"/>
                  </a:cubicBezTo>
                  <a:cubicBezTo>
                    <a:pt x="29" y="12"/>
                    <a:pt x="27" y="11"/>
                    <a:pt x="28" y="10"/>
                  </a:cubicBezTo>
                  <a:cubicBezTo>
                    <a:pt x="29" y="10"/>
                    <a:pt x="30" y="10"/>
                    <a:pt x="30" y="11"/>
                  </a:cubicBezTo>
                  <a:cubicBezTo>
                    <a:pt x="30" y="12"/>
                    <a:pt x="29" y="13"/>
                    <a:pt x="30" y="14"/>
                  </a:cubicBezTo>
                  <a:cubicBezTo>
                    <a:pt x="31" y="15"/>
                    <a:pt x="32" y="16"/>
                    <a:pt x="31" y="17"/>
                  </a:cubicBezTo>
                  <a:cubicBezTo>
                    <a:pt x="29" y="19"/>
                    <a:pt x="32" y="22"/>
                    <a:pt x="28" y="23"/>
                  </a:cubicBezTo>
                  <a:cubicBezTo>
                    <a:pt x="28" y="23"/>
                    <a:pt x="21" y="25"/>
                    <a:pt x="22" y="23"/>
                  </a:cubicBezTo>
                  <a:cubicBezTo>
                    <a:pt x="22" y="22"/>
                    <a:pt x="21" y="22"/>
                    <a:pt x="21" y="23"/>
                  </a:cubicBezTo>
                  <a:cubicBezTo>
                    <a:pt x="22" y="24"/>
                    <a:pt x="22" y="25"/>
                    <a:pt x="23" y="26"/>
                  </a:cubicBezTo>
                  <a:cubicBezTo>
                    <a:pt x="23" y="28"/>
                    <a:pt x="19" y="27"/>
                    <a:pt x="18" y="27"/>
                  </a:cubicBezTo>
                  <a:cubicBezTo>
                    <a:pt x="17" y="26"/>
                    <a:pt x="22" y="29"/>
                    <a:pt x="18" y="2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7" name="Freeform 575"/>
            <p:cNvSpPr/>
            <p:nvPr/>
          </p:nvSpPr>
          <p:spPr bwMode="auto">
            <a:xfrm>
              <a:off x="7232037" y="4700729"/>
              <a:ext cx="261145" cy="207060"/>
            </a:xfrm>
            <a:custGeom>
              <a:avLst/>
              <a:gdLst>
                <a:gd name="T0" fmla="*/ 7 w 28"/>
                <a:gd name="T1" fmla="*/ 22 h 22"/>
                <a:gd name="T2" fmla="*/ 3 w 28"/>
                <a:gd name="T3" fmla="*/ 19 h 22"/>
                <a:gd name="T4" fmla="*/ 1 w 28"/>
                <a:gd name="T5" fmla="*/ 11 h 22"/>
                <a:gd name="T6" fmla="*/ 1 w 28"/>
                <a:gd name="T7" fmla="*/ 4 h 22"/>
                <a:gd name="T8" fmla="*/ 6 w 28"/>
                <a:gd name="T9" fmla="*/ 4 h 22"/>
                <a:gd name="T10" fmla="*/ 5 w 28"/>
                <a:gd name="T11" fmla="*/ 1 h 22"/>
                <a:gd name="T12" fmla="*/ 16 w 28"/>
                <a:gd name="T13" fmla="*/ 2 h 22"/>
                <a:gd name="T14" fmla="*/ 25 w 28"/>
                <a:gd name="T15" fmla="*/ 3 h 22"/>
                <a:gd name="T16" fmla="*/ 23 w 28"/>
                <a:gd name="T17" fmla="*/ 8 h 22"/>
                <a:gd name="T18" fmla="*/ 19 w 28"/>
                <a:gd name="T19" fmla="*/ 13 h 22"/>
                <a:gd name="T20" fmla="*/ 12 w 28"/>
                <a:gd name="T21" fmla="*/ 13 h 22"/>
                <a:gd name="T22" fmla="*/ 10 w 28"/>
                <a:gd name="T23" fmla="*/ 14 h 22"/>
                <a:gd name="T24" fmla="*/ 11 w 28"/>
                <a:gd name="T25" fmla="*/ 17 h 22"/>
                <a:gd name="T26" fmla="*/ 7 w 28"/>
                <a:gd name="T27" fmla="*/ 22 h 22"/>
                <a:gd name="T28" fmla="*/ 7 w 28"/>
                <a:gd name="T29"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22">
                  <a:moveTo>
                    <a:pt x="7" y="22"/>
                  </a:moveTo>
                  <a:cubicBezTo>
                    <a:pt x="5" y="21"/>
                    <a:pt x="3" y="21"/>
                    <a:pt x="3" y="19"/>
                  </a:cubicBezTo>
                  <a:cubicBezTo>
                    <a:pt x="3" y="16"/>
                    <a:pt x="0" y="14"/>
                    <a:pt x="1" y="11"/>
                  </a:cubicBezTo>
                  <a:cubicBezTo>
                    <a:pt x="1" y="9"/>
                    <a:pt x="0" y="6"/>
                    <a:pt x="1" y="4"/>
                  </a:cubicBezTo>
                  <a:cubicBezTo>
                    <a:pt x="2" y="4"/>
                    <a:pt x="6" y="5"/>
                    <a:pt x="6" y="4"/>
                  </a:cubicBezTo>
                  <a:cubicBezTo>
                    <a:pt x="6" y="3"/>
                    <a:pt x="0" y="3"/>
                    <a:pt x="5" y="1"/>
                  </a:cubicBezTo>
                  <a:cubicBezTo>
                    <a:pt x="9" y="0"/>
                    <a:pt x="12" y="1"/>
                    <a:pt x="16" y="2"/>
                  </a:cubicBezTo>
                  <a:cubicBezTo>
                    <a:pt x="19" y="2"/>
                    <a:pt x="22" y="2"/>
                    <a:pt x="25" y="3"/>
                  </a:cubicBezTo>
                  <a:cubicBezTo>
                    <a:pt x="28" y="4"/>
                    <a:pt x="25" y="6"/>
                    <a:pt x="23" y="8"/>
                  </a:cubicBezTo>
                  <a:cubicBezTo>
                    <a:pt x="22" y="10"/>
                    <a:pt x="21" y="12"/>
                    <a:pt x="19" y="13"/>
                  </a:cubicBezTo>
                  <a:cubicBezTo>
                    <a:pt x="18" y="15"/>
                    <a:pt x="14" y="13"/>
                    <a:pt x="12" y="13"/>
                  </a:cubicBezTo>
                  <a:cubicBezTo>
                    <a:pt x="12" y="13"/>
                    <a:pt x="9" y="13"/>
                    <a:pt x="10" y="14"/>
                  </a:cubicBezTo>
                  <a:cubicBezTo>
                    <a:pt x="10" y="15"/>
                    <a:pt x="12" y="15"/>
                    <a:pt x="11" y="17"/>
                  </a:cubicBezTo>
                  <a:cubicBezTo>
                    <a:pt x="10" y="17"/>
                    <a:pt x="8" y="22"/>
                    <a:pt x="7" y="22"/>
                  </a:cubicBezTo>
                  <a:cubicBezTo>
                    <a:pt x="5" y="21"/>
                    <a:pt x="8" y="22"/>
                    <a:pt x="7"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8" name="Freeform 576"/>
            <p:cNvSpPr/>
            <p:nvPr/>
          </p:nvSpPr>
          <p:spPr bwMode="auto">
            <a:xfrm>
              <a:off x="5833947" y="4675245"/>
              <a:ext cx="503186" cy="308998"/>
            </a:xfrm>
            <a:custGeom>
              <a:avLst/>
              <a:gdLst>
                <a:gd name="T0" fmla="*/ 52 w 54"/>
                <a:gd name="T1" fmla="*/ 10 h 33"/>
                <a:gd name="T2" fmla="*/ 45 w 54"/>
                <a:gd name="T3" fmla="*/ 4 h 33"/>
                <a:gd name="T4" fmla="*/ 41 w 54"/>
                <a:gd name="T5" fmla="*/ 3 h 33"/>
                <a:gd name="T6" fmla="*/ 35 w 54"/>
                <a:gd name="T7" fmla="*/ 4 h 33"/>
                <a:gd name="T8" fmla="*/ 32 w 54"/>
                <a:gd name="T9" fmla="*/ 3 h 33"/>
                <a:gd name="T10" fmla="*/ 27 w 54"/>
                <a:gd name="T11" fmla="*/ 1 h 33"/>
                <a:gd name="T12" fmla="*/ 20 w 54"/>
                <a:gd name="T13" fmla="*/ 0 h 33"/>
                <a:gd name="T14" fmla="*/ 11 w 54"/>
                <a:gd name="T15" fmla="*/ 1 h 33"/>
                <a:gd name="T16" fmla="*/ 8 w 54"/>
                <a:gd name="T17" fmla="*/ 3 h 33"/>
                <a:gd name="T18" fmla="*/ 7 w 54"/>
                <a:gd name="T19" fmla="*/ 11 h 33"/>
                <a:gd name="T20" fmla="*/ 7 w 54"/>
                <a:gd name="T21" fmla="*/ 15 h 33"/>
                <a:gd name="T22" fmla="*/ 4 w 54"/>
                <a:gd name="T23" fmla="*/ 18 h 33"/>
                <a:gd name="T24" fmla="*/ 0 w 54"/>
                <a:gd name="T25" fmla="*/ 24 h 33"/>
                <a:gd name="T26" fmla="*/ 7 w 54"/>
                <a:gd name="T27" fmla="*/ 26 h 33"/>
                <a:gd name="T28" fmla="*/ 15 w 54"/>
                <a:gd name="T29" fmla="*/ 32 h 33"/>
                <a:gd name="T30" fmla="*/ 19 w 54"/>
                <a:gd name="T31" fmla="*/ 30 h 33"/>
                <a:gd name="T32" fmla="*/ 25 w 54"/>
                <a:gd name="T33" fmla="*/ 29 h 33"/>
                <a:gd name="T34" fmla="*/ 28 w 54"/>
                <a:gd name="T35" fmla="*/ 26 h 33"/>
                <a:gd name="T36" fmla="*/ 31 w 54"/>
                <a:gd name="T37" fmla="*/ 21 h 33"/>
                <a:gd name="T38" fmla="*/ 37 w 54"/>
                <a:gd name="T39" fmla="*/ 17 h 33"/>
                <a:gd name="T40" fmla="*/ 46 w 54"/>
                <a:gd name="T41" fmla="*/ 13 h 33"/>
                <a:gd name="T42" fmla="*/ 52 w 54"/>
                <a:gd name="T43" fmla="*/ 10 h 33"/>
                <a:gd name="T44" fmla="*/ 52 w 54"/>
                <a:gd name="T45" fmla="*/ 1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54" h="33">
                  <a:moveTo>
                    <a:pt x="52" y="10"/>
                  </a:moveTo>
                  <a:cubicBezTo>
                    <a:pt x="50" y="8"/>
                    <a:pt x="48" y="6"/>
                    <a:pt x="45" y="4"/>
                  </a:cubicBezTo>
                  <a:cubicBezTo>
                    <a:pt x="44" y="4"/>
                    <a:pt x="42" y="3"/>
                    <a:pt x="41" y="3"/>
                  </a:cubicBezTo>
                  <a:cubicBezTo>
                    <a:pt x="38" y="2"/>
                    <a:pt x="37" y="3"/>
                    <a:pt x="35" y="4"/>
                  </a:cubicBezTo>
                  <a:cubicBezTo>
                    <a:pt x="34" y="4"/>
                    <a:pt x="33" y="3"/>
                    <a:pt x="32" y="3"/>
                  </a:cubicBezTo>
                  <a:cubicBezTo>
                    <a:pt x="31" y="2"/>
                    <a:pt x="29" y="2"/>
                    <a:pt x="27" y="1"/>
                  </a:cubicBezTo>
                  <a:cubicBezTo>
                    <a:pt x="25" y="1"/>
                    <a:pt x="22" y="0"/>
                    <a:pt x="20" y="0"/>
                  </a:cubicBezTo>
                  <a:cubicBezTo>
                    <a:pt x="17" y="0"/>
                    <a:pt x="14" y="1"/>
                    <a:pt x="11" y="1"/>
                  </a:cubicBezTo>
                  <a:cubicBezTo>
                    <a:pt x="9" y="2"/>
                    <a:pt x="6" y="1"/>
                    <a:pt x="8" y="3"/>
                  </a:cubicBezTo>
                  <a:cubicBezTo>
                    <a:pt x="10" y="7"/>
                    <a:pt x="10" y="8"/>
                    <a:pt x="7" y="11"/>
                  </a:cubicBezTo>
                  <a:cubicBezTo>
                    <a:pt x="5" y="13"/>
                    <a:pt x="7" y="14"/>
                    <a:pt x="7" y="15"/>
                  </a:cubicBezTo>
                  <a:cubicBezTo>
                    <a:pt x="6" y="16"/>
                    <a:pt x="4" y="16"/>
                    <a:pt x="4" y="18"/>
                  </a:cubicBezTo>
                  <a:cubicBezTo>
                    <a:pt x="3" y="20"/>
                    <a:pt x="1" y="22"/>
                    <a:pt x="0" y="24"/>
                  </a:cubicBezTo>
                  <a:cubicBezTo>
                    <a:pt x="0" y="25"/>
                    <a:pt x="6" y="26"/>
                    <a:pt x="7" y="26"/>
                  </a:cubicBezTo>
                  <a:cubicBezTo>
                    <a:pt x="10" y="28"/>
                    <a:pt x="12" y="32"/>
                    <a:pt x="15" y="32"/>
                  </a:cubicBezTo>
                  <a:cubicBezTo>
                    <a:pt x="16" y="33"/>
                    <a:pt x="18" y="31"/>
                    <a:pt x="19" y="30"/>
                  </a:cubicBezTo>
                  <a:cubicBezTo>
                    <a:pt x="21" y="29"/>
                    <a:pt x="23" y="30"/>
                    <a:pt x="25" y="29"/>
                  </a:cubicBezTo>
                  <a:cubicBezTo>
                    <a:pt x="27" y="29"/>
                    <a:pt x="27" y="28"/>
                    <a:pt x="28" y="26"/>
                  </a:cubicBezTo>
                  <a:cubicBezTo>
                    <a:pt x="28" y="24"/>
                    <a:pt x="28" y="23"/>
                    <a:pt x="31" y="21"/>
                  </a:cubicBezTo>
                  <a:cubicBezTo>
                    <a:pt x="33" y="20"/>
                    <a:pt x="34" y="18"/>
                    <a:pt x="37" y="17"/>
                  </a:cubicBezTo>
                  <a:cubicBezTo>
                    <a:pt x="40" y="15"/>
                    <a:pt x="43" y="14"/>
                    <a:pt x="46" y="13"/>
                  </a:cubicBezTo>
                  <a:cubicBezTo>
                    <a:pt x="46" y="13"/>
                    <a:pt x="53" y="10"/>
                    <a:pt x="52" y="10"/>
                  </a:cubicBezTo>
                  <a:cubicBezTo>
                    <a:pt x="51" y="9"/>
                    <a:pt x="54" y="11"/>
                    <a:pt x="52"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89" name="Freeform 577"/>
            <p:cNvSpPr/>
            <p:nvPr/>
          </p:nvSpPr>
          <p:spPr bwMode="auto">
            <a:xfrm>
              <a:off x="6811655" y="4589235"/>
              <a:ext cx="66879" cy="38227"/>
            </a:xfrm>
            <a:custGeom>
              <a:avLst/>
              <a:gdLst>
                <a:gd name="T0" fmla="*/ 4 w 7"/>
                <a:gd name="T1" fmla="*/ 4 h 4"/>
                <a:gd name="T2" fmla="*/ 1 w 7"/>
                <a:gd name="T3" fmla="*/ 3 h 4"/>
                <a:gd name="T4" fmla="*/ 3 w 7"/>
                <a:gd name="T5" fmla="*/ 0 h 4"/>
                <a:gd name="T6" fmla="*/ 4 w 7"/>
                <a:gd name="T7" fmla="*/ 4 h 4"/>
                <a:gd name="T8" fmla="*/ 4 w 7"/>
                <a:gd name="T9" fmla="*/ 4 h 4"/>
              </a:gdLst>
              <a:ahLst/>
              <a:cxnLst>
                <a:cxn ang="0">
                  <a:pos x="T0" y="T1"/>
                </a:cxn>
                <a:cxn ang="0">
                  <a:pos x="T2" y="T3"/>
                </a:cxn>
                <a:cxn ang="0">
                  <a:pos x="T4" y="T5"/>
                </a:cxn>
                <a:cxn ang="0">
                  <a:pos x="T6" y="T7"/>
                </a:cxn>
                <a:cxn ang="0">
                  <a:pos x="T8" y="T9"/>
                </a:cxn>
              </a:cxnLst>
              <a:rect l="0" t="0" r="r" b="b"/>
              <a:pathLst>
                <a:path w="7" h="4">
                  <a:moveTo>
                    <a:pt x="4" y="4"/>
                  </a:moveTo>
                  <a:cubicBezTo>
                    <a:pt x="3" y="4"/>
                    <a:pt x="1" y="4"/>
                    <a:pt x="1" y="3"/>
                  </a:cubicBezTo>
                  <a:cubicBezTo>
                    <a:pt x="0" y="2"/>
                    <a:pt x="3" y="0"/>
                    <a:pt x="3" y="0"/>
                  </a:cubicBezTo>
                  <a:cubicBezTo>
                    <a:pt x="6" y="0"/>
                    <a:pt x="7" y="4"/>
                    <a:pt x="4" y="4"/>
                  </a:cubicBezTo>
                  <a:cubicBezTo>
                    <a:pt x="1" y="3"/>
                    <a:pt x="6" y="4"/>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0" name="Freeform 578"/>
            <p:cNvSpPr/>
            <p:nvPr/>
          </p:nvSpPr>
          <p:spPr bwMode="auto">
            <a:xfrm>
              <a:off x="6235221" y="4420403"/>
              <a:ext cx="560509" cy="264400"/>
            </a:xfrm>
            <a:custGeom>
              <a:avLst/>
              <a:gdLst>
                <a:gd name="T0" fmla="*/ 50 w 60"/>
                <a:gd name="T1" fmla="*/ 22 h 28"/>
                <a:gd name="T2" fmla="*/ 48 w 60"/>
                <a:gd name="T3" fmla="*/ 21 h 28"/>
                <a:gd name="T4" fmla="*/ 46 w 60"/>
                <a:gd name="T5" fmla="*/ 23 h 28"/>
                <a:gd name="T6" fmla="*/ 43 w 60"/>
                <a:gd name="T7" fmla="*/ 22 h 28"/>
                <a:gd name="T8" fmla="*/ 40 w 60"/>
                <a:gd name="T9" fmla="*/ 23 h 28"/>
                <a:gd name="T10" fmla="*/ 24 w 60"/>
                <a:gd name="T11" fmla="*/ 27 h 28"/>
                <a:gd name="T12" fmla="*/ 19 w 60"/>
                <a:gd name="T13" fmla="*/ 28 h 28"/>
                <a:gd name="T14" fmla="*/ 17 w 60"/>
                <a:gd name="T15" fmla="*/ 24 h 28"/>
                <a:gd name="T16" fmla="*/ 24 w 60"/>
                <a:gd name="T17" fmla="*/ 22 h 28"/>
                <a:gd name="T18" fmla="*/ 29 w 60"/>
                <a:gd name="T19" fmla="*/ 22 h 28"/>
                <a:gd name="T20" fmla="*/ 31 w 60"/>
                <a:gd name="T21" fmla="*/ 20 h 28"/>
                <a:gd name="T22" fmla="*/ 24 w 60"/>
                <a:gd name="T23" fmla="*/ 20 h 28"/>
                <a:gd name="T24" fmla="*/ 19 w 60"/>
                <a:gd name="T25" fmla="*/ 21 h 28"/>
                <a:gd name="T26" fmla="*/ 19 w 60"/>
                <a:gd name="T27" fmla="*/ 19 h 28"/>
                <a:gd name="T28" fmla="*/ 12 w 60"/>
                <a:gd name="T29" fmla="*/ 21 h 28"/>
                <a:gd name="T30" fmla="*/ 11 w 60"/>
                <a:gd name="T31" fmla="*/ 22 h 28"/>
                <a:gd name="T32" fmla="*/ 9 w 60"/>
                <a:gd name="T33" fmla="*/ 23 h 28"/>
                <a:gd name="T34" fmla="*/ 5 w 60"/>
                <a:gd name="T35" fmla="*/ 21 h 28"/>
                <a:gd name="T36" fmla="*/ 0 w 60"/>
                <a:gd name="T37" fmla="*/ 20 h 28"/>
                <a:gd name="T38" fmla="*/ 4 w 60"/>
                <a:gd name="T39" fmla="*/ 18 h 28"/>
                <a:gd name="T40" fmla="*/ 9 w 60"/>
                <a:gd name="T41" fmla="*/ 17 h 28"/>
                <a:gd name="T42" fmla="*/ 11 w 60"/>
                <a:gd name="T43" fmla="*/ 16 h 28"/>
                <a:gd name="T44" fmla="*/ 5 w 60"/>
                <a:gd name="T45" fmla="*/ 16 h 28"/>
                <a:gd name="T46" fmla="*/ 4 w 60"/>
                <a:gd name="T47" fmla="*/ 14 h 28"/>
                <a:gd name="T48" fmla="*/ 12 w 60"/>
                <a:gd name="T49" fmla="*/ 13 h 28"/>
                <a:gd name="T50" fmla="*/ 4 w 60"/>
                <a:gd name="T51" fmla="*/ 12 h 28"/>
                <a:gd name="T52" fmla="*/ 13 w 60"/>
                <a:gd name="T53" fmla="*/ 10 h 28"/>
                <a:gd name="T54" fmla="*/ 9 w 60"/>
                <a:gd name="T55" fmla="*/ 8 h 28"/>
                <a:gd name="T56" fmla="*/ 14 w 60"/>
                <a:gd name="T57" fmla="*/ 6 h 28"/>
                <a:gd name="T58" fmla="*/ 17 w 60"/>
                <a:gd name="T59" fmla="*/ 10 h 28"/>
                <a:gd name="T60" fmla="*/ 25 w 60"/>
                <a:gd name="T61" fmla="*/ 11 h 28"/>
                <a:gd name="T62" fmla="*/ 29 w 60"/>
                <a:gd name="T63" fmla="*/ 14 h 28"/>
                <a:gd name="T64" fmla="*/ 32 w 60"/>
                <a:gd name="T65" fmla="*/ 17 h 28"/>
                <a:gd name="T66" fmla="*/ 39 w 60"/>
                <a:gd name="T67" fmla="*/ 16 h 28"/>
                <a:gd name="T68" fmla="*/ 37 w 60"/>
                <a:gd name="T69" fmla="*/ 13 h 28"/>
                <a:gd name="T70" fmla="*/ 38 w 60"/>
                <a:gd name="T71" fmla="*/ 9 h 28"/>
                <a:gd name="T72" fmla="*/ 36 w 60"/>
                <a:gd name="T73" fmla="*/ 8 h 28"/>
                <a:gd name="T74" fmla="*/ 38 w 60"/>
                <a:gd name="T75" fmla="*/ 5 h 28"/>
                <a:gd name="T76" fmla="*/ 43 w 60"/>
                <a:gd name="T77" fmla="*/ 3 h 28"/>
                <a:gd name="T78" fmla="*/ 44 w 60"/>
                <a:gd name="T79" fmla="*/ 7 h 28"/>
                <a:gd name="T80" fmla="*/ 45 w 60"/>
                <a:gd name="T81" fmla="*/ 9 h 28"/>
                <a:gd name="T82" fmla="*/ 44 w 60"/>
                <a:gd name="T83" fmla="*/ 10 h 28"/>
                <a:gd name="T84" fmla="*/ 47 w 60"/>
                <a:gd name="T85" fmla="*/ 11 h 28"/>
                <a:gd name="T86" fmla="*/ 51 w 60"/>
                <a:gd name="T87" fmla="*/ 14 h 28"/>
                <a:gd name="T88" fmla="*/ 53 w 60"/>
                <a:gd name="T89" fmla="*/ 13 h 28"/>
                <a:gd name="T90" fmla="*/ 57 w 60"/>
                <a:gd name="T91" fmla="*/ 12 h 28"/>
                <a:gd name="T92" fmla="*/ 59 w 60"/>
                <a:gd name="T93" fmla="*/ 15 h 28"/>
                <a:gd name="T94" fmla="*/ 58 w 60"/>
                <a:gd name="T95" fmla="*/ 20 h 28"/>
                <a:gd name="T96" fmla="*/ 50 w 60"/>
                <a:gd name="T97" fmla="*/ 22 h 28"/>
                <a:gd name="T98" fmla="*/ 50 w 60"/>
                <a:gd name="T99" fmla="*/ 22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0" h="28">
                  <a:moveTo>
                    <a:pt x="50" y="22"/>
                  </a:moveTo>
                  <a:cubicBezTo>
                    <a:pt x="49" y="22"/>
                    <a:pt x="49" y="21"/>
                    <a:pt x="48" y="21"/>
                  </a:cubicBezTo>
                  <a:cubicBezTo>
                    <a:pt x="48" y="21"/>
                    <a:pt x="46" y="22"/>
                    <a:pt x="46" y="23"/>
                  </a:cubicBezTo>
                  <a:cubicBezTo>
                    <a:pt x="45" y="23"/>
                    <a:pt x="44" y="23"/>
                    <a:pt x="43" y="22"/>
                  </a:cubicBezTo>
                  <a:cubicBezTo>
                    <a:pt x="42" y="22"/>
                    <a:pt x="41" y="22"/>
                    <a:pt x="40" y="23"/>
                  </a:cubicBezTo>
                  <a:cubicBezTo>
                    <a:pt x="35" y="25"/>
                    <a:pt x="30" y="26"/>
                    <a:pt x="24" y="27"/>
                  </a:cubicBezTo>
                  <a:cubicBezTo>
                    <a:pt x="23" y="27"/>
                    <a:pt x="20" y="28"/>
                    <a:pt x="19" y="28"/>
                  </a:cubicBezTo>
                  <a:cubicBezTo>
                    <a:pt x="17" y="27"/>
                    <a:pt x="13" y="26"/>
                    <a:pt x="17" y="24"/>
                  </a:cubicBezTo>
                  <a:cubicBezTo>
                    <a:pt x="19" y="24"/>
                    <a:pt x="22" y="22"/>
                    <a:pt x="24" y="22"/>
                  </a:cubicBezTo>
                  <a:cubicBezTo>
                    <a:pt x="26" y="22"/>
                    <a:pt x="28" y="22"/>
                    <a:pt x="29" y="22"/>
                  </a:cubicBezTo>
                  <a:cubicBezTo>
                    <a:pt x="29" y="22"/>
                    <a:pt x="32" y="20"/>
                    <a:pt x="31" y="20"/>
                  </a:cubicBezTo>
                  <a:cubicBezTo>
                    <a:pt x="30" y="19"/>
                    <a:pt x="25" y="20"/>
                    <a:pt x="24" y="20"/>
                  </a:cubicBezTo>
                  <a:cubicBezTo>
                    <a:pt x="22" y="21"/>
                    <a:pt x="21" y="21"/>
                    <a:pt x="19" y="21"/>
                  </a:cubicBezTo>
                  <a:cubicBezTo>
                    <a:pt x="17" y="21"/>
                    <a:pt x="19" y="20"/>
                    <a:pt x="19" y="19"/>
                  </a:cubicBezTo>
                  <a:cubicBezTo>
                    <a:pt x="19" y="16"/>
                    <a:pt x="13" y="21"/>
                    <a:pt x="12" y="21"/>
                  </a:cubicBezTo>
                  <a:cubicBezTo>
                    <a:pt x="12" y="21"/>
                    <a:pt x="11" y="22"/>
                    <a:pt x="11" y="22"/>
                  </a:cubicBezTo>
                  <a:cubicBezTo>
                    <a:pt x="9" y="20"/>
                    <a:pt x="9" y="22"/>
                    <a:pt x="9" y="23"/>
                  </a:cubicBezTo>
                  <a:cubicBezTo>
                    <a:pt x="9" y="23"/>
                    <a:pt x="6" y="21"/>
                    <a:pt x="5" y="21"/>
                  </a:cubicBezTo>
                  <a:cubicBezTo>
                    <a:pt x="4" y="21"/>
                    <a:pt x="0" y="22"/>
                    <a:pt x="0" y="20"/>
                  </a:cubicBezTo>
                  <a:cubicBezTo>
                    <a:pt x="0" y="18"/>
                    <a:pt x="2" y="19"/>
                    <a:pt x="4" y="18"/>
                  </a:cubicBezTo>
                  <a:cubicBezTo>
                    <a:pt x="6" y="18"/>
                    <a:pt x="8" y="18"/>
                    <a:pt x="9" y="17"/>
                  </a:cubicBezTo>
                  <a:cubicBezTo>
                    <a:pt x="9" y="17"/>
                    <a:pt x="12" y="16"/>
                    <a:pt x="11" y="16"/>
                  </a:cubicBezTo>
                  <a:cubicBezTo>
                    <a:pt x="9" y="15"/>
                    <a:pt x="6" y="16"/>
                    <a:pt x="5" y="16"/>
                  </a:cubicBezTo>
                  <a:cubicBezTo>
                    <a:pt x="2" y="16"/>
                    <a:pt x="0" y="14"/>
                    <a:pt x="4" y="14"/>
                  </a:cubicBezTo>
                  <a:cubicBezTo>
                    <a:pt x="6" y="14"/>
                    <a:pt x="10" y="13"/>
                    <a:pt x="12" y="13"/>
                  </a:cubicBezTo>
                  <a:cubicBezTo>
                    <a:pt x="11" y="13"/>
                    <a:pt x="4" y="14"/>
                    <a:pt x="4" y="12"/>
                  </a:cubicBezTo>
                  <a:cubicBezTo>
                    <a:pt x="3" y="10"/>
                    <a:pt x="12" y="11"/>
                    <a:pt x="13" y="10"/>
                  </a:cubicBezTo>
                  <a:cubicBezTo>
                    <a:pt x="13" y="10"/>
                    <a:pt x="9" y="9"/>
                    <a:pt x="9" y="8"/>
                  </a:cubicBezTo>
                  <a:cubicBezTo>
                    <a:pt x="8" y="7"/>
                    <a:pt x="14" y="6"/>
                    <a:pt x="14" y="6"/>
                  </a:cubicBezTo>
                  <a:cubicBezTo>
                    <a:pt x="17" y="6"/>
                    <a:pt x="15" y="10"/>
                    <a:pt x="17" y="10"/>
                  </a:cubicBezTo>
                  <a:cubicBezTo>
                    <a:pt x="20" y="10"/>
                    <a:pt x="22" y="10"/>
                    <a:pt x="25" y="11"/>
                  </a:cubicBezTo>
                  <a:cubicBezTo>
                    <a:pt x="26" y="12"/>
                    <a:pt x="28" y="13"/>
                    <a:pt x="29" y="14"/>
                  </a:cubicBezTo>
                  <a:cubicBezTo>
                    <a:pt x="31" y="16"/>
                    <a:pt x="30" y="17"/>
                    <a:pt x="32" y="17"/>
                  </a:cubicBezTo>
                  <a:cubicBezTo>
                    <a:pt x="35" y="17"/>
                    <a:pt x="37" y="17"/>
                    <a:pt x="39" y="16"/>
                  </a:cubicBezTo>
                  <a:cubicBezTo>
                    <a:pt x="43" y="15"/>
                    <a:pt x="37" y="14"/>
                    <a:pt x="37" y="13"/>
                  </a:cubicBezTo>
                  <a:cubicBezTo>
                    <a:pt x="37" y="13"/>
                    <a:pt x="45" y="12"/>
                    <a:pt x="38" y="9"/>
                  </a:cubicBezTo>
                  <a:cubicBezTo>
                    <a:pt x="37" y="9"/>
                    <a:pt x="35" y="9"/>
                    <a:pt x="36" y="8"/>
                  </a:cubicBezTo>
                  <a:cubicBezTo>
                    <a:pt x="37" y="7"/>
                    <a:pt x="38" y="6"/>
                    <a:pt x="38" y="5"/>
                  </a:cubicBezTo>
                  <a:cubicBezTo>
                    <a:pt x="39" y="4"/>
                    <a:pt x="43" y="0"/>
                    <a:pt x="43" y="3"/>
                  </a:cubicBezTo>
                  <a:cubicBezTo>
                    <a:pt x="43" y="4"/>
                    <a:pt x="44" y="5"/>
                    <a:pt x="44" y="7"/>
                  </a:cubicBezTo>
                  <a:cubicBezTo>
                    <a:pt x="45" y="7"/>
                    <a:pt x="45" y="8"/>
                    <a:pt x="45" y="9"/>
                  </a:cubicBezTo>
                  <a:cubicBezTo>
                    <a:pt x="46" y="10"/>
                    <a:pt x="44" y="9"/>
                    <a:pt x="44" y="10"/>
                  </a:cubicBezTo>
                  <a:cubicBezTo>
                    <a:pt x="44" y="12"/>
                    <a:pt x="47" y="10"/>
                    <a:pt x="47" y="11"/>
                  </a:cubicBezTo>
                  <a:cubicBezTo>
                    <a:pt x="47" y="13"/>
                    <a:pt x="50" y="14"/>
                    <a:pt x="51" y="14"/>
                  </a:cubicBezTo>
                  <a:cubicBezTo>
                    <a:pt x="53" y="14"/>
                    <a:pt x="53" y="15"/>
                    <a:pt x="53" y="13"/>
                  </a:cubicBezTo>
                  <a:cubicBezTo>
                    <a:pt x="53" y="11"/>
                    <a:pt x="55" y="11"/>
                    <a:pt x="57" y="12"/>
                  </a:cubicBezTo>
                  <a:cubicBezTo>
                    <a:pt x="58" y="12"/>
                    <a:pt x="60" y="14"/>
                    <a:pt x="59" y="15"/>
                  </a:cubicBezTo>
                  <a:cubicBezTo>
                    <a:pt x="59" y="16"/>
                    <a:pt x="58" y="19"/>
                    <a:pt x="58" y="20"/>
                  </a:cubicBezTo>
                  <a:cubicBezTo>
                    <a:pt x="57" y="21"/>
                    <a:pt x="51" y="22"/>
                    <a:pt x="50" y="22"/>
                  </a:cubicBezTo>
                  <a:cubicBezTo>
                    <a:pt x="48" y="21"/>
                    <a:pt x="51" y="22"/>
                    <a:pt x="50"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1" name="Freeform 579"/>
            <p:cNvSpPr/>
            <p:nvPr/>
          </p:nvSpPr>
          <p:spPr bwMode="auto">
            <a:xfrm>
              <a:off x="6139678" y="4525526"/>
              <a:ext cx="95541" cy="63711"/>
            </a:xfrm>
            <a:custGeom>
              <a:avLst/>
              <a:gdLst>
                <a:gd name="T0" fmla="*/ 9 w 10"/>
                <a:gd name="T1" fmla="*/ 1 h 7"/>
                <a:gd name="T2" fmla="*/ 0 w 10"/>
                <a:gd name="T3" fmla="*/ 5 h 7"/>
                <a:gd name="T4" fmla="*/ 6 w 10"/>
                <a:gd name="T5" fmla="*/ 5 h 7"/>
                <a:gd name="T6" fmla="*/ 9 w 10"/>
                <a:gd name="T7" fmla="*/ 1 h 7"/>
                <a:gd name="T8" fmla="*/ 9 w 10"/>
                <a:gd name="T9" fmla="*/ 1 h 7"/>
              </a:gdLst>
              <a:ahLst/>
              <a:cxnLst>
                <a:cxn ang="0">
                  <a:pos x="T0" y="T1"/>
                </a:cxn>
                <a:cxn ang="0">
                  <a:pos x="T2" y="T3"/>
                </a:cxn>
                <a:cxn ang="0">
                  <a:pos x="T4" y="T5"/>
                </a:cxn>
                <a:cxn ang="0">
                  <a:pos x="T6" y="T7"/>
                </a:cxn>
                <a:cxn ang="0">
                  <a:pos x="T8" y="T9"/>
                </a:cxn>
              </a:cxnLst>
              <a:rect l="0" t="0" r="r" b="b"/>
              <a:pathLst>
                <a:path w="10" h="7">
                  <a:moveTo>
                    <a:pt x="9" y="1"/>
                  </a:moveTo>
                  <a:cubicBezTo>
                    <a:pt x="8" y="1"/>
                    <a:pt x="0" y="5"/>
                    <a:pt x="0" y="5"/>
                  </a:cubicBezTo>
                  <a:cubicBezTo>
                    <a:pt x="2" y="6"/>
                    <a:pt x="5" y="7"/>
                    <a:pt x="6" y="5"/>
                  </a:cubicBezTo>
                  <a:cubicBezTo>
                    <a:pt x="7" y="4"/>
                    <a:pt x="9" y="0"/>
                    <a:pt x="9" y="1"/>
                  </a:cubicBezTo>
                  <a:cubicBezTo>
                    <a:pt x="7" y="1"/>
                    <a:pt x="10" y="0"/>
                    <a:pt x="9"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2" name="Freeform 580"/>
            <p:cNvSpPr/>
            <p:nvPr/>
          </p:nvSpPr>
          <p:spPr bwMode="auto">
            <a:xfrm>
              <a:off x="5974074" y="4385363"/>
              <a:ext cx="343950" cy="159279"/>
            </a:xfrm>
            <a:custGeom>
              <a:avLst/>
              <a:gdLst>
                <a:gd name="T0" fmla="*/ 30 w 37"/>
                <a:gd name="T1" fmla="*/ 12 h 17"/>
                <a:gd name="T2" fmla="*/ 27 w 37"/>
                <a:gd name="T3" fmla="*/ 13 h 17"/>
                <a:gd name="T4" fmla="*/ 26 w 37"/>
                <a:gd name="T5" fmla="*/ 10 h 17"/>
                <a:gd name="T6" fmla="*/ 23 w 37"/>
                <a:gd name="T7" fmla="*/ 8 h 17"/>
                <a:gd name="T8" fmla="*/ 22 w 37"/>
                <a:gd name="T9" fmla="*/ 10 h 17"/>
                <a:gd name="T10" fmla="*/ 21 w 37"/>
                <a:gd name="T11" fmla="*/ 9 h 17"/>
                <a:gd name="T12" fmla="*/ 20 w 37"/>
                <a:gd name="T13" fmla="*/ 13 h 17"/>
                <a:gd name="T14" fmla="*/ 17 w 37"/>
                <a:gd name="T15" fmla="*/ 14 h 17"/>
                <a:gd name="T16" fmla="*/ 16 w 37"/>
                <a:gd name="T17" fmla="*/ 16 h 17"/>
                <a:gd name="T18" fmla="*/ 12 w 37"/>
                <a:gd name="T19" fmla="*/ 17 h 17"/>
                <a:gd name="T20" fmla="*/ 10 w 37"/>
                <a:gd name="T21" fmla="*/ 15 h 17"/>
                <a:gd name="T22" fmla="*/ 5 w 37"/>
                <a:gd name="T23" fmla="*/ 16 h 17"/>
                <a:gd name="T24" fmla="*/ 1 w 37"/>
                <a:gd name="T25" fmla="*/ 17 h 17"/>
                <a:gd name="T26" fmla="*/ 2 w 37"/>
                <a:gd name="T27" fmla="*/ 13 h 17"/>
                <a:gd name="T28" fmla="*/ 0 w 37"/>
                <a:gd name="T29" fmla="*/ 14 h 17"/>
                <a:gd name="T30" fmla="*/ 6 w 37"/>
                <a:gd name="T31" fmla="*/ 12 h 17"/>
                <a:gd name="T32" fmla="*/ 9 w 37"/>
                <a:gd name="T33" fmla="*/ 10 h 17"/>
                <a:gd name="T34" fmla="*/ 13 w 37"/>
                <a:gd name="T35" fmla="*/ 7 h 17"/>
                <a:gd name="T36" fmla="*/ 18 w 37"/>
                <a:gd name="T37" fmla="*/ 3 h 17"/>
                <a:gd name="T38" fmla="*/ 24 w 37"/>
                <a:gd name="T39" fmla="*/ 3 h 17"/>
                <a:gd name="T40" fmla="*/ 30 w 37"/>
                <a:gd name="T41" fmla="*/ 3 h 17"/>
                <a:gd name="T42" fmla="*/ 32 w 37"/>
                <a:gd name="T43" fmla="*/ 0 h 17"/>
                <a:gd name="T44" fmla="*/ 36 w 37"/>
                <a:gd name="T45" fmla="*/ 2 h 17"/>
                <a:gd name="T46" fmla="*/ 34 w 37"/>
                <a:gd name="T47" fmla="*/ 4 h 17"/>
                <a:gd name="T48" fmla="*/ 34 w 37"/>
                <a:gd name="T49" fmla="*/ 7 h 17"/>
                <a:gd name="T50" fmla="*/ 35 w 37"/>
                <a:gd name="T51" fmla="*/ 9 h 17"/>
                <a:gd name="T52" fmla="*/ 31 w 37"/>
                <a:gd name="T53" fmla="*/ 10 h 17"/>
                <a:gd name="T54" fmla="*/ 30 w 37"/>
                <a:gd name="T55" fmla="*/ 12 h 17"/>
                <a:gd name="T56" fmla="*/ 30 w 37"/>
                <a:gd name="T57" fmla="*/ 1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17">
                  <a:moveTo>
                    <a:pt x="30" y="12"/>
                  </a:moveTo>
                  <a:cubicBezTo>
                    <a:pt x="29" y="13"/>
                    <a:pt x="27" y="13"/>
                    <a:pt x="27" y="13"/>
                  </a:cubicBezTo>
                  <a:cubicBezTo>
                    <a:pt x="24" y="13"/>
                    <a:pt x="25" y="11"/>
                    <a:pt x="26" y="10"/>
                  </a:cubicBezTo>
                  <a:cubicBezTo>
                    <a:pt x="27" y="8"/>
                    <a:pt x="24" y="7"/>
                    <a:pt x="23" y="8"/>
                  </a:cubicBezTo>
                  <a:cubicBezTo>
                    <a:pt x="23" y="9"/>
                    <a:pt x="23" y="10"/>
                    <a:pt x="22" y="10"/>
                  </a:cubicBezTo>
                  <a:cubicBezTo>
                    <a:pt x="22" y="10"/>
                    <a:pt x="21" y="10"/>
                    <a:pt x="21" y="9"/>
                  </a:cubicBezTo>
                  <a:cubicBezTo>
                    <a:pt x="20" y="10"/>
                    <a:pt x="21" y="12"/>
                    <a:pt x="20" y="13"/>
                  </a:cubicBezTo>
                  <a:cubicBezTo>
                    <a:pt x="19" y="15"/>
                    <a:pt x="18" y="13"/>
                    <a:pt x="17" y="14"/>
                  </a:cubicBezTo>
                  <a:cubicBezTo>
                    <a:pt x="16" y="14"/>
                    <a:pt x="17" y="16"/>
                    <a:pt x="16" y="16"/>
                  </a:cubicBezTo>
                  <a:cubicBezTo>
                    <a:pt x="16" y="17"/>
                    <a:pt x="13" y="17"/>
                    <a:pt x="12" y="17"/>
                  </a:cubicBezTo>
                  <a:cubicBezTo>
                    <a:pt x="11" y="16"/>
                    <a:pt x="11" y="14"/>
                    <a:pt x="10" y="15"/>
                  </a:cubicBezTo>
                  <a:cubicBezTo>
                    <a:pt x="8" y="16"/>
                    <a:pt x="7" y="16"/>
                    <a:pt x="5" y="16"/>
                  </a:cubicBezTo>
                  <a:cubicBezTo>
                    <a:pt x="4" y="16"/>
                    <a:pt x="2" y="17"/>
                    <a:pt x="1" y="17"/>
                  </a:cubicBezTo>
                  <a:cubicBezTo>
                    <a:pt x="0" y="17"/>
                    <a:pt x="3" y="14"/>
                    <a:pt x="2" y="13"/>
                  </a:cubicBezTo>
                  <a:cubicBezTo>
                    <a:pt x="2" y="13"/>
                    <a:pt x="1" y="14"/>
                    <a:pt x="0" y="14"/>
                  </a:cubicBezTo>
                  <a:cubicBezTo>
                    <a:pt x="0" y="13"/>
                    <a:pt x="5" y="12"/>
                    <a:pt x="6" y="12"/>
                  </a:cubicBezTo>
                  <a:cubicBezTo>
                    <a:pt x="8" y="12"/>
                    <a:pt x="8" y="11"/>
                    <a:pt x="9" y="10"/>
                  </a:cubicBezTo>
                  <a:cubicBezTo>
                    <a:pt x="11" y="8"/>
                    <a:pt x="12" y="8"/>
                    <a:pt x="13" y="7"/>
                  </a:cubicBezTo>
                  <a:cubicBezTo>
                    <a:pt x="15" y="5"/>
                    <a:pt x="16" y="3"/>
                    <a:pt x="18" y="3"/>
                  </a:cubicBezTo>
                  <a:cubicBezTo>
                    <a:pt x="20" y="2"/>
                    <a:pt x="22" y="2"/>
                    <a:pt x="24" y="3"/>
                  </a:cubicBezTo>
                  <a:cubicBezTo>
                    <a:pt x="26" y="3"/>
                    <a:pt x="29" y="4"/>
                    <a:pt x="30" y="3"/>
                  </a:cubicBezTo>
                  <a:cubicBezTo>
                    <a:pt x="31" y="2"/>
                    <a:pt x="30" y="0"/>
                    <a:pt x="32" y="0"/>
                  </a:cubicBezTo>
                  <a:cubicBezTo>
                    <a:pt x="32" y="0"/>
                    <a:pt x="36" y="1"/>
                    <a:pt x="36" y="2"/>
                  </a:cubicBezTo>
                  <a:cubicBezTo>
                    <a:pt x="37" y="2"/>
                    <a:pt x="34" y="3"/>
                    <a:pt x="34" y="4"/>
                  </a:cubicBezTo>
                  <a:cubicBezTo>
                    <a:pt x="34" y="5"/>
                    <a:pt x="37" y="6"/>
                    <a:pt x="34" y="7"/>
                  </a:cubicBezTo>
                  <a:cubicBezTo>
                    <a:pt x="33" y="8"/>
                    <a:pt x="36" y="9"/>
                    <a:pt x="35" y="9"/>
                  </a:cubicBezTo>
                  <a:cubicBezTo>
                    <a:pt x="33" y="10"/>
                    <a:pt x="32" y="10"/>
                    <a:pt x="31" y="10"/>
                  </a:cubicBezTo>
                  <a:cubicBezTo>
                    <a:pt x="31" y="11"/>
                    <a:pt x="31" y="11"/>
                    <a:pt x="30" y="12"/>
                  </a:cubicBezTo>
                  <a:cubicBezTo>
                    <a:pt x="29" y="13"/>
                    <a:pt x="31" y="11"/>
                    <a:pt x="30" y="1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3" name="Freeform 581"/>
            <p:cNvSpPr/>
            <p:nvPr/>
          </p:nvSpPr>
          <p:spPr bwMode="auto">
            <a:xfrm>
              <a:off x="6346686" y="4449069"/>
              <a:ext cx="73248" cy="19114"/>
            </a:xfrm>
            <a:custGeom>
              <a:avLst/>
              <a:gdLst>
                <a:gd name="T0" fmla="*/ 6 w 8"/>
                <a:gd name="T1" fmla="*/ 2 h 2"/>
                <a:gd name="T2" fmla="*/ 3 w 8"/>
                <a:gd name="T3" fmla="*/ 0 h 2"/>
                <a:gd name="T4" fmla="*/ 6 w 8"/>
                <a:gd name="T5" fmla="*/ 2 h 2"/>
              </a:gdLst>
              <a:ahLst/>
              <a:cxnLst>
                <a:cxn ang="0">
                  <a:pos x="T0" y="T1"/>
                </a:cxn>
                <a:cxn ang="0">
                  <a:pos x="T2" y="T3"/>
                </a:cxn>
                <a:cxn ang="0">
                  <a:pos x="T4" y="T5"/>
                </a:cxn>
              </a:cxnLst>
              <a:rect l="0" t="0" r="r" b="b"/>
              <a:pathLst>
                <a:path w="8" h="2">
                  <a:moveTo>
                    <a:pt x="6" y="2"/>
                  </a:moveTo>
                  <a:cubicBezTo>
                    <a:pt x="4" y="2"/>
                    <a:pt x="0" y="1"/>
                    <a:pt x="3" y="0"/>
                  </a:cubicBezTo>
                  <a:cubicBezTo>
                    <a:pt x="5" y="0"/>
                    <a:pt x="8" y="2"/>
                    <a:pt x="6"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4" name="Freeform 582"/>
            <p:cNvSpPr/>
            <p:nvPr/>
          </p:nvSpPr>
          <p:spPr bwMode="auto">
            <a:xfrm>
              <a:off x="6410381" y="4318467"/>
              <a:ext cx="197453" cy="92380"/>
            </a:xfrm>
            <a:custGeom>
              <a:avLst/>
              <a:gdLst>
                <a:gd name="T0" fmla="*/ 7 w 21"/>
                <a:gd name="T1" fmla="*/ 9 h 10"/>
                <a:gd name="T2" fmla="*/ 2 w 21"/>
                <a:gd name="T3" fmla="*/ 4 h 10"/>
                <a:gd name="T4" fmla="*/ 9 w 21"/>
                <a:gd name="T5" fmla="*/ 2 h 10"/>
                <a:gd name="T6" fmla="*/ 17 w 21"/>
                <a:gd name="T7" fmla="*/ 0 h 10"/>
                <a:gd name="T8" fmla="*/ 19 w 21"/>
                <a:gd name="T9" fmla="*/ 2 h 10"/>
                <a:gd name="T10" fmla="*/ 14 w 21"/>
                <a:gd name="T11" fmla="*/ 4 h 10"/>
                <a:gd name="T12" fmla="*/ 15 w 21"/>
                <a:gd name="T13" fmla="*/ 7 h 10"/>
                <a:gd name="T14" fmla="*/ 7 w 21"/>
                <a:gd name="T15" fmla="*/ 9 h 10"/>
                <a:gd name="T16" fmla="*/ 7 w 21"/>
                <a:gd name="T17"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1" h="10">
                  <a:moveTo>
                    <a:pt x="7" y="9"/>
                  </a:moveTo>
                  <a:cubicBezTo>
                    <a:pt x="6" y="9"/>
                    <a:pt x="0" y="6"/>
                    <a:pt x="2" y="4"/>
                  </a:cubicBezTo>
                  <a:cubicBezTo>
                    <a:pt x="4" y="2"/>
                    <a:pt x="7" y="2"/>
                    <a:pt x="9" y="2"/>
                  </a:cubicBezTo>
                  <a:cubicBezTo>
                    <a:pt x="12" y="1"/>
                    <a:pt x="15" y="0"/>
                    <a:pt x="17" y="0"/>
                  </a:cubicBezTo>
                  <a:cubicBezTo>
                    <a:pt x="18" y="0"/>
                    <a:pt x="21" y="1"/>
                    <a:pt x="19" y="2"/>
                  </a:cubicBezTo>
                  <a:cubicBezTo>
                    <a:pt x="18" y="3"/>
                    <a:pt x="15" y="2"/>
                    <a:pt x="14" y="4"/>
                  </a:cubicBezTo>
                  <a:cubicBezTo>
                    <a:pt x="14" y="4"/>
                    <a:pt x="19" y="6"/>
                    <a:pt x="15" y="7"/>
                  </a:cubicBezTo>
                  <a:cubicBezTo>
                    <a:pt x="13" y="8"/>
                    <a:pt x="10" y="10"/>
                    <a:pt x="7" y="9"/>
                  </a:cubicBezTo>
                  <a:cubicBezTo>
                    <a:pt x="5" y="9"/>
                    <a:pt x="9" y="10"/>
                    <a:pt x="7" y="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5" name="Freeform 583"/>
            <p:cNvSpPr/>
            <p:nvPr/>
          </p:nvSpPr>
          <p:spPr bwMode="auto">
            <a:xfrm>
              <a:off x="6327577" y="4337578"/>
              <a:ext cx="73248" cy="38227"/>
            </a:xfrm>
            <a:custGeom>
              <a:avLst/>
              <a:gdLst>
                <a:gd name="T0" fmla="*/ 6 w 8"/>
                <a:gd name="T1" fmla="*/ 4 h 4"/>
                <a:gd name="T2" fmla="*/ 3 w 8"/>
                <a:gd name="T3" fmla="*/ 0 h 4"/>
                <a:gd name="T4" fmla="*/ 6 w 8"/>
                <a:gd name="T5" fmla="*/ 4 h 4"/>
              </a:gdLst>
              <a:ahLst/>
              <a:cxnLst>
                <a:cxn ang="0">
                  <a:pos x="T0" y="T1"/>
                </a:cxn>
                <a:cxn ang="0">
                  <a:pos x="T2" y="T3"/>
                </a:cxn>
                <a:cxn ang="0">
                  <a:pos x="T4" y="T5"/>
                </a:cxn>
              </a:cxnLst>
              <a:rect l="0" t="0" r="r" b="b"/>
              <a:pathLst>
                <a:path w="8" h="4">
                  <a:moveTo>
                    <a:pt x="6" y="4"/>
                  </a:moveTo>
                  <a:cubicBezTo>
                    <a:pt x="4" y="4"/>
                    <a:pt x="0" y="0"/>
                    <a:pt x="3" y="0"/>
                  </a:cubicBezTo>
                  <a:cubicBezTo>
                    <a:pt x="6" y="0"/>
                    <a:pt x="8" y="3"/>
                    <a:pt x="6"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6" name="Freeform 584"/>
            <p:cNvSpPr/>
            <p:nvPr/>
          </p:nvSpPr>
          <p:spPr bwMode="auto">
            <a:xfrm>
              <a:off x="6429489" y="4251568"/>
              <a:ext cx="197453" cy="66896"/>
            </a:xfrm>
            <a:custGeom>
              <a:avLst/>
              <a:gdLst>
                <a:gd name="T0" fmla="*/ 1 w 21"/>
                <a:gd name="T1" fmla="*/ 5 h 7"/>
                <a:gd name="T2" fmla="*/ 4 w 21"/>
                <a:gd name="T3" fmla="*/ 4 h 7"/>
                <a:gd name="T4" fmla="*/ 9 w 21"/>
                <a:gd name="T5" fmla="*/ 1 h 7"/>
                <a:gd name="T6" fmla="*/ 18 w 21"/>
                <a:gd name="T7" fmla="*/ 3 h 7"/>
                <a:gd name="T8" fmla="*/ 11 w 21"/>
                <a:gd name="T9" fmla="*/ 6 h 7"/>
                <a:gd name="T10" fmla="*/ 6 w 21"/>
                <a:gd name="T11" fmla="*/ 6 h 7"/>
                <a:gd name="T12" fmla="*/ 1 w 21"/>
                <a:gd name="T13" fmla="*/ 5 h 7"/>
                <a:gd name="T14" fmla="*/ 1 w 21"/>
                <a:gd name="T15" fmla="*/ 5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7">
                  <a:moveTo>
                    <a:pt x="1" y="5"/>
                  </a:moveTo>
                  <a:cubicBezTo>
                    <a:pt x="0" y="5"/>
                    <a:pt x="3" y="4"/>
                    <a:pt x="4" y="4"/>
                  </a:cubicBezTo>
                  <a:cubicBezTo>
                    <a:pt x="6" y="3"/>
                    <a:pt x="7" y="2"/>
                    <a:pt x="9" y="1"/>
                  </a:cubicBezTo>
                  <a:cubicBezTo>
                    <a:pt x="12" y="0"/>
                    <a:pt x="15" y="1"/>
                    <a:pt x="18" y="3"/>
                  </a:cubicBezTo>
                  <a:cubicBezTo>
                    <a:pt x="21" y="6"/>
                    <a:pt x="12" y="6"/>
                    <a:pt x="11" y="6"/>
                  </a:cubicBezTo>
                  <a:cubicBezTo>
                    <a:pt x="9" y="6"/>
                    <a:pt x="8" y="7"/>
                    <a:pt x="6" y="6"/>
                  </a:cubicBezTo>
                  <a:cubicBezTo>
                    <a:pt x="4" y="5"/>
                    <a:pt x="2" y="6"/>
                    <a:pt x="1" y="5"/>
                  </a:cubicBezTo>
                  <a:cubicBezTo>
                    <a:pt x="0" y="4"/>
                    <a:pt x="2" y="6"/>
                    <a:pt x="1"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7" name="Freeform 585"/>
            <p:cNvSpPr/>
            <p:nvPr/>
          </p:nvSpPr>
          <p:spPr bwMode="auto">
            <a:xfrm>
              <a:off x="6907195" y="4449069"/>
              <a:ext cx="261145" cy="178393"/>
            </a:xfrm>
            <a:custGeom>
              <a:avLst/>
              <a:gdLst>
                <a:gd name="T0" fmla="*/ 22 w 28"/>
                <a:gd name="T1" fmla="*/ 19 h 19"/>
                <a:gd name="T2" fmla="*/ 15 w 28"/>
                <a:gd name="T3" fmla="*/ 19 h 19"/>
                <a:gd name="T4" fmla="*/ 15 w 28"/>
                <a:gd name="T5" fmla="*/ 17 h 19"/>
                <a:gd name="T6" fmla="*/ 12 w 28"/>
                <a:gd name="T7" fmla="*/ 15 h 19"/>
                <a:gd name="T8" fmla="*/ 17 w 28"/>
                <a:gd name="T9" fmla="*/ 13 h 19"/>
                <a:gd name="T10" fmla="*/ 16 w 28"/>
                <a:gd name="T11" fmla="*/ 12 h 19"/>
                <a:gd name="T12" fmla="*/ 9 w 28"/>
                <a:gd name="T13" fmla="*/ 13 h 19"/>
                <a:gd name="T14" fmla="*/ 2 w 28"/>
                <a:gd name="T15" fmla="*/ 13 h 19"/>
                <a:gd name="T16" fmla="*/ 1 w 28"/>
                <a:gd name="T17" fmla="*/ 12 h 19"/>
                <a:gd name="T18" fmla="*/ 7 w 28"/>
                <a:gd name="T19" fmla="*/ 10 h 19"/>
                <a:gd name="T20" fmla="*/ 4 w 28"/>
                <a:gd name="T21" fmla="*/ 8 h 19"/>
                <a:gd name="T22" fmla="*/ 7 w 28"/>
                <a:gd name="T23" fmla="*/ 6 h 19"/>
                <a:gd name="T24" fmla="*/ 3 w 28"/>
                <a:gd name="T25" fmla="*/ 6 h 19"/>
                <a:gd name="T26" fmla="*/ 7 w 28"/>
                <a:gd name="T27" fmla="*/ 4 h 19"/>
                <a:gd name="T28" fmla="*/ 13 w 28"/>
                <a:gd name="T29" fmla="*/ 8 h 19"/>
                <a:gd name="T30" fmla="*/ 16 w 28"/>
                <a:gd name="T31" fmla="*/ 9 h 19"/>
                <a:gd name="T32" fmla="*/ 13 w 28"/>
                <a:gd name="T33" fmla="*/ 7 h 19"/>
                <a:gd name="T34" fmla="*/ 14 w 28"/>
                <a:gd name="T35" fmla="*/ 5 h 19"/>
                <a:gd name="T36" fmla="*/ 11 w 28"/>
                <a:gd name="T37" fmla="*/ 4 h 19"/>
                <a:gd name="T38" fmla="*/ 11 w 28"/>
                <a:gd name="T39" fmla="*/ 2 h 19"/>
                <a:gd name="T40" fmla="*/ 7 w 28"/>
                <a:gd name="T41" fmla="*/ 3 h 19"/>
                <a:gd name="T42" fmla="*/ 13 w 28"/>
                <a:gd name="T43" fmla="*/ 1 h 19"/>
                <a:gd name="T44" fmla="*/ 12 w 28"/>
                <a:gd name="T45" fmla="*/ 2 h 19"/>
                <a:gd name="T46" fmla="*/ 15 w 28"/>
                <a:gd name="T47" fmla="*/ 3 h 19"/>
                <a:gd name="T48" fmla="*/ 21 w 28"/>
                <a:gd name="T49" fmla="*/ 2 h 19"/>
                <a:gd name="T50" fmla="*/ 26 w 28"/>
                <a:gd name="T51" fmla="*/ 8 h 19"/>
                <a:gd name="T52" fmla="*/ 27 w 28"/>
                <a:gd name="T53" fmla="*/ 12 h 19"/>
                <a:gd name="T54" fmla="*/ 26 w 28"/>
                <a:gd name="T55" fmla="*/ 14 h 19"/>
                <a:gd name="T56" fmla="*/ 26 w 28"/>
                <a:gd name="T57" fmla="*/ 17 h 19"/>
                <a:gd name="T58" fmla="*/ 22 w 28"/>
                <a:gd name="T59" fmla="*/ 19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8" h="19">
                  <a:moveTo>
                    <a:pt x="22" y="19"/>
                  </a:moveTo>
                  <a:cubicBezTo>
                    <a:pt x="20" y="19"/>
                    <a:pt x="17" y="19"/>
                    <a:pt x="15" y="19"/>
                  </a:cubicBezTo>
                  <a:cubicBezTo>
                    <a:pt x="12" y="19"/>
                    <a:pt x="15" y="18"/>
                    <a:pt x="15" y="17"/>
                  </a:cubicBezTo>
                  <a:cubicBezTo>
                    <a:pt x="16" y="16"/>
                    <a:pt x="11" y="16"/>
                    <a:pt x="12" y="15"/>
                  </a:cubicBezTo>
                  <a:cubicBezTo>
                    <a:pt x="13" y="14"/>
                    <a:pt x="15" y="13"/>
                    <a:pt x="17" y="13"/>
                  </a:cubicBezTo>
                  <a:cubicBezTo>
                    <a:pt x="18" y="12"/>
                    <a:pt x="17" y="12"/>
                    <a:pt x="16" y="12"/>
                  </a:cubicBezTo>
                  <a:cubicBezTo>
                    <a:pt x="14" y="11"/>
                    <a:pt x="12" y="12"/>
                    <a:pt x="9" y="13"/>
                  </a:cubicBezTo>
                  <a:cubicBezTo>
                    <a:pt x="7" y="13"/>
                    <a:pt x="5" y="13"/>
                    <a:pt x="2" y="13"/>
                  </a:cubicBezTo>
                  <a:cubicBezTo>
                    <a:pt x="2" y="14"/>
                    <a:pt x="0" y="14"/>
                    <a:pt x="1" y="12"/>
                  </a:cubicBezTo>
                  <a:cubicBezTo>
                    <a:pt x="3" y="10"/>
                    <a:pt x="5" y="11"/>
                    <a:pt x="7" y="10"/>
                  </a:cubicBezTo>
                  <a:cubicBezTo>
                    <a:pt x="11" y="9"/>
                    <a:pt x="4" y="9"/>
                    <a:pt x="4" y="8"/>
                  </a:cubicBezTo>
                  <a:cubicBezTo>
                    <a:pt x="3" y="8"/>
                    <a:pt x="7" y="6"/>
                    <a:pt x="7" y="6"/>
                  </a:cubicBezTo>
                  <a:cubicBezTo>
                    <a:pt x="7" y="6"/>
                    <a:pt x="4" y="6"/>
                    <a:pt x="3" y="6"/>
                  </a:cubicBezTo>
                  <a:cubicBezTo>
                    <a:pt x="3" y="5"/>
                    <a:pt x="6" y="4"/>
                    <a:pt x="7" y="4"/>
                  </a:cubicBezTo>
                  <a:cubicBezTo>
                    <a:pt x="9" y="4"/>
                    <a:pt x="11" y="7"/>
                    <a:pt x="13" y="8"/>
                  </a:cubicBezTo>
                  <a:cubicBezTo>
                    <a:pt x="14" y="8"/>
                    <a:pt x="15" y="10"/>
                    <a:pt x="16" y="9"/>
                  </a:cubicBezTo>
                  <a:cubicBezTo>
                    <a:pt x="19" y="7"/>
                    <a:pt x="13" y="7"/>
                    <a:pt x="13" y="7"/>
                  </a:cubicBezTo>
                  <a:cubicBezTo>
                    <a:pt x="14" y="7"/>
                    <a:pt x="18" y="6"/>
                    <a:pt x="14" y="5"/>
                  </a:cubicBezTo>
                  <a:cubicBezTo>
                    <a:pt x="13" y="5"/>
                    <a:pt x="12" y="5"/>
                    <a:pt x="11" y="4"/>
                  </a:cubicBezTo>
                  <a:cubicBezTo>
                    <a:pt x="9" y="3"/>
                    <a:pt x="11" y="3"/>
                    <a:pt x="11" y="2"/>
                  </a:cubicBezTo>
                  <a:cubicBezTo>
                    <a:pt x="10" y="2"/>
                    <a:pt x="7" y="3"/>
                    <a:pt x="7" y="3"/>
                  </a:cubicBezTo>
                  <a:cubicBezTo>
                    <a:pt x="6" y="2"/>
                    <a:pt x="13" y="1"/>
                    <a:pt x="13" y="1"/>
                  </a:cubicBezTo>
                  <a:cubicBezTo>
                    <a:pt x="13" y="1"/>
                    <a:pt x="12" y="2"/>
                    <a:pt x="12" y="2"/>
                  </a:cubicBezTo>
                  <a:cubicBezTo>
                    <a:pt x="11" y="3"/>
                    <a:pt x="14" y="3"/>
                    <a:pt x="15" y="3"/>
                  </a:cubicBezTo>
                  <a:cubicBezTo>
                    <a:pt x="18" y="4"/>
                    <a:pt x="19" y="4"/>
                    <a:pt x="21" y="2"/>
                  </a:cubicBezTo>
                  <a:cubicBezTo>
                    <a:pt x="24" y="0"/>
                    <a:pt x="27" y="6"/>
                    <a:pt x="26" y="8"/>
                  </a:cubicBezTo>
                  <a:cubicBezTo>
                    <a:pt x="26" y="10"/>
                    <a:pt x="26" y="11"/>
                    <a:pt x="27" y="12"/>
                  </a:cubicBezTo>
                  <a:cubicBezTo>
                    <a:pt x="28" y="14"/>
                    <a:pt x="28" y="15"/>
                    <a:pt x="26" y="14"/>
                  </a:cubicBezTo>
                  <a:cubicBezTo>
                    <a:pt x="24" y="12"/>
                    <a:pt x="25" y="16"/>
                    <a:pt x="26" y="17"/>
                  </a:cubicBezTo>
                  <a:cubicBezTo>
                    <a:pt x="27" y="18"/>
                    <a:pt x="23" y="19"/>
                    <a:pt x="22"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8" name="Freeform 586"/>
            <p:cNvSpPr/>
            <p:nvPr/>
          </p:nvSpPr>
          <p:spPr bwMode="auto">
            <a:xfrm>
              <a:off x="6878534" y="4535082"/>
              <a:ext cx="82803" cy="25484"/>
            </a:xfrm>
            <a:custGeom>
              <a:avLst/>
              <a:gdLst>
                <a:gd name="T0" fmla="*/ 1 w 9"/>
                <a:gd name="T1" fmla="*/ 3 h 3"/>
                <a:gd name="T2" fmla="*/ 7 w 9"/>
                <a:gd name="T3" fmla="*/ 0 h 3"/>
                <a:gd name="T4" fmla="*/ 1 w 9"/>
                <a:gd name="T5" fmla="*/ 3 h 3"/>
              </a:gdLst>
              <a:ahLst/>
              <a:cxnLst>
                <a:cxn ang="0">
                  <a:pos x="T0" y="T1"/>
                </a:cxn>
                <a:cxn ang="0">
                  <a:pos x="T2" y="T3"/>
                </a:cxn>
                <a:cxn ang="0">
                  <a:pos x="T4" y="T5"/>
                </a:cxn>
              </a:cxnLst>
              <a:rect l="0" t="0" r="r" b="b"/>
              <a:pathLst>
                <a:path w="9" h="3">
                  <a:moveTo>
                    <a:pt x="1" y="3"/>
                  </a:moveTo>
                  <a:cubicBezTo>
                    <a:pt x="4" y="2"/>
                    <a:pt x="9" y="0"/>
                    <a:pt x="7" y="0"/>
                  </a:cubicBezTo>
                  <a:cubicBezTo>
                    <a:pt x="4" y="0"/>
                    <a:pt x="0" y="3"/>
                    <a:pt x="1"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99" name="Freeform 587"/>
            <p:cNvSpPr/>
            <p:nvPr/>
          </p:nvSpPr>
          <p:spPr bwMode="auto">
            <a:xfrm>
              <a:off x="6859425" y="4525526"/>
              <a:ext cx="76432" cy="19114"/>
            </a:xfrm>
            <a:custGeom>
              <a:avLst/>
              <a:gdLst>
                <a:gd name="T0" fmla="*/ 1 w 8"/>
                <a:gd name="T1" fmla="*/ 2 h 2"/>
                <a:gd name="T2" fmla="*/ 6 w 8"/>
                <a:gd name="T3" fmla="*/ 0 h 2"/>
                <a:gd name="T4" fmla="*/ 1 w 8"/>
                <a:gd name="T5" fmla="*/ 2 h 2"/>
              </a:gdLst>
              <a:ahLst/>
              <a:cxnLst>
                <a:cxn ang="0">
                  <a:pos x="T0" y="T1"/>
                </a:cxn>
                <a:cxn ang="0">
                  <a:pos x="T2" y="T3"/>
                </a:cxn>
                <a:cxn ang="0">
                  <a:pos x="T4" y="T5"/>
                </a:cxn>
              </a:cxnLst>
              <a:rect l="0" t="0" r="r" b="b"/>
              <a:pathLst>
                <a:path w="8" h="2">
                  <a:moveTo>
                    <a:pt x="1" y="2"/>
                  </a:moveTo>
                  <a:cubicBezTo>
                    <a:pt x="0" y="2"/>
                    <a:pt x="4" y="0"/>
                    <a:pt x="6" y="0"/>
                  </a:cubicBezTo>
                  <a:cubicBezTo>
                    <a:pt x="8" y="0"/>
                    <a:pt x="4" y="2"/>
                    <a:pt x="1"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0" name="Freeform 588"/>
            <p:cNvSpPr/>
            <p:nvPr/>
          </p:nvSpPr>
          <p:spPr bwMode="auto">
            <a:xfrm>
              <a:off x="6821208" y="4496854"/>
              <a:ext cx="95541" cy="47785"/>
            </a:xfrm>
            <a:custGeom>
              <a:avLst/>
              <a:gdLst>
                <a:gd name="T0" fmla="*/ 2 w 10"/>
                <a:gd name="T1" fmla="*/ 3 h 5"/>
                <a:gd name="T2" fmla="*/ 10 w 10"/>
                <a:gd name="T3" fmla="*/ 1 h 5"/>
                <a:gd name="T4" fmla="*/ 2 w 10"/>
                <a:gd name="T5" fmla="*/ 3 h 5"/>
              </a:gdLst>
              <a:ahLst/>
              <a:cxnLst>
                <a:cxn ang="0">
                  <a:pos x="T0" y="T1"/>
                </a:cxn>
                <a:cxn ang="0">
                  <a:pos x="T2" y="T3"/>
                </a:cxn>
                <a:cxn ang="0">
                  <a:pos x="T4" y="T5"/>
                </a:cxn>
              </a:cxnLst>
              <a:rect l="0" t="0" r="r" b="b"/>
              <a:pathLst>
                <a:path w="10" h="5">
                  <a:moveTo>
                    <a:pt x="2" y="3"/>
                  </a:moveTo>
                  <a:cubicBezTo>
                    <a:pt x="0" y="2"/>
                    <a:pt x="10" y="0"/>
                    <a:pt x="10" y="1"/>
                  </a:cubicBezTo>
                  <a:cubicBezTo>
                    <a:pt x="10" y="2"/>
                    <a:pt x="6" y="5"/>
                    <a:pt x="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1" name="Freeform 589"/>
            <p:cNvSpPr/>
            <p:nvPr/>
          </p:nvSpPr>
          <p:spPr bwMode="auto">
            <a:xfrm>
              <a:off x="6830763" y="4458630"/>
              <a:ext cx="66879" cy="47785"/>
            </a:xfrm>
            <a:custGeom>
              <a:avLst/>
              <a:gdLst>
                <a:gd name="T0" fmla="*/ 1 w 7"/>
                <a:gd name="T1" fmla="*/ 5 h 5"/>
                <a:gd name="T2" fmla="*/ 0 w 7"/>
                <a:gd name="T3" fmla="*/ 1 h 5"/>
                <a:gd name="T4" fmla="*/ 4 w 7"/>
                <a:gd name="T5" fmla="*/ 2 h 5"/>
                <a:gd name="T6" fmla="*/ 7 w 7"/>
                <a:gd name="T7" fmla="*/ 4 h 5"/>
                <a:gd name="T8" fmla="*/ 1 w 7"/>
                <a:gd name="T9" fmla="*/ 5 h 5"/>
                <a:gd name="T10" fmla="*/ 1 w 7"/>
                <a:gd name="T11" fmla="*/ 5 h 5"/>
              </a:gdLst>
              <a:ahLst/>
              <a:cxnLst>
                <a:cxn ang="0">
                  <a:pos x="T0" y="T1"/>
                </a:cxn>
                <a:cxn ang="0">
                  <a:pos x="T2" y="T3"/>
                </a:cxn>
                <a:cxn ang="0">
                  <a:pos x="T4" y="T5"/>
                </a:cxn>
                <a:cxn ang="0">
                  <a:pos x="T6" y="T7"/>
                </a:cxn>
                <a:cxn ang="0">
                  <a:pos x="T8" y="T9"/>
                </a:cxn>
                <a:cxn ang="0">
                  <a:pos x="T10" y="T11"/>
                </a:cxn>
              </a:cxnLst>
              <a:rect l="0" t="0" r="r" b="b"/>
              <a:pathLst>
                <a:path w="7" h="5">
                  <a:moveTo>
                    <a:pt x="1" y="5"/>
                  </a:moveTo>
                  <a:cubicBezTo>
                    <a:pt x="0" y="4"/>
                    <a:pt x="0" y="2"/>
                    <a:pt x="0" y="1"/>
                  </a:cubicBezTo>
                  <a:cubicBezTo>
                    <a:pt x="1" y="0"/>
                    <a:pt x="3" y="1"/>
                    <a:pt x="4" y="2"/>
                  </a:cubicBezTo>
                  <a:cubicBezTo>
                    <a:pt x="4" y="2"/>
                    <a:pt x="7" y="3"/>
                    <a:pt x="7" y="4"/>
                  </a:cubicBezTo>
                  <a:cubicBezTo>
                    <a:pt x="7" y="4"/>
                    <a:pt x="2" y="5"/>
                    <a:pt x="1" y="5"/>
                  </a:cubicBezTo>
                  <a:cubicBezTo>
                    <a:pt x="0" y="4"/>
                    <a:pt x="4" y="5"/>
                    <a:pt x="1"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2" name="Freeform 590"/>
            <p:cNvSpPr/>
            <p:nvPr/>
          </p:nvSpPr>
          <p:spPr bwMode="auto">
            <a:xfrm>
              <a:off x="6738407" y="4347133"/>
              <a:ext cx="111465" cy="82827"/>
            </a:xfrm>
            <a:custGeom>
              <a:avLst/>
              <a:gdLst>
                <a:gd name="T0" fmla="*/ 8 w 12"/>
                <a:gd name="T1" fmla="*/ 8 h 9"/>
                <a:gd name="T2" fmla="*/ 3 w 12"/>
                <a:gd name="T3" fmla="*/ 1 h 9"/>
                <a:gd name="T4" fmla="*/ 8 w 12"/>
                <a:gd name="T5" fmla="*/ 8 h 9"/>
              </a:gdLst>
              <a:ahLst/>
              <a:cxnLst>
                <a:cxn ang="0">
                  <a:pos x="T0" y="T1"/>
                </a:cxn>
                <a:cxn ang="0">
                  <a:pos x="T2" y="T3"/>
                </a:cxn>
                <a:cxn ang="0">
                  <a:pos x="T4" y="T5"/>
                </a:cxn>
              </a:cxnLst>
              <a:rect l="0" t="0" r="r" b="b"/>
              <a:pathLst>
                <a:path w="12" h="9">
                  <a:moveTo>
                    <a:pt x="8" y="8"/>
                  </a:moveTo>
                  <a:cubicBezTo>
                    <a:pt x="6" y="9"/>
                    <a:pt x="0" y="0"/>
                    <a:pt x="3" y="1"/>
                  </a:cubicBezTo>
                  <a:cubicBezTo>
                    <a:pt x="6" y="3"/>
                    <a:pt x="12" y="8"/>
                    <a:pt x="8"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3" name="Freeform 591"/>
            <p:cNvSpPr/>
            <p:nvPr/>
          </p:nvSpPr>
          <p:spPr bwMode="auto">
            <a:xfrm>
              <a:off x="6916751" y="4337578"/>
              <a:ext cx="82803" cy="28669"/>
            </a:xfrm>
            <a:custGeom>
              <a:avLst/>
              <a:gdLst>
                <a:gd name="T0" fmla="*/ 2 w 9"/>
                <a:gd name="T1" fmla="*/ 1 h 3"/>
                <a:gd name="T2" fmla="*/ 8 w 9"/>
                <a:gd name="T3" fmla="*/ 2 h 3"/>
                <a:gd name="T4" fmla="*/ 2 w 9"/>
                <a:gd name="T5" fmla="*/ 1 h 3"/>
              </a:gdLst>
              <a:ahLst/>
              <a:cxnLst>
                <a:cxn ang="0">
                  <a:pos x="T0" y="T1"/>
                </a:cxn>
                <a:cxn ang="0">
                  <a:pos x="T2" y="T3"/>
                </a:cxn>
                <a:cxn ang="0">
                  <a:pos x="T4" y="T5"/>
                </a:cxn>
              </a:cxnLst>
              <a:rect l="0" t="0" r="r" b="b"/>
              <a:pathLst>
                <a:path w="9" h="3">
                  <a:moveTo>
                    <a:pt x="2" y="1"/>
                  </a:moveTo>
                  <a:cubicBezTo>
                    <a:pt x="5" y="0"/>
                    <a:pt x="9" y="2"/>
                    <a:pt x="8" y="2"/>
                  </a:cubicBezTo>
                  <a:cubicBezTo>
                    <a:pt x="3" y="3"/>
                    <a:pt x="0" y="2"/>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4" name="Freeform 592"/>
            <p:cNvSpPr/>
            <p:nvPr/>
          </p:nvSpPr>
          <p:spPr bwMode="auto">
            <a:xfrm>
              <a:off x="6757513" y="4187857"/>
              <a:ext cx="334395" cy="178393"/>
            </a:xfrm>
            <a:custGeom>
              <a:avLst/>
              <a:gdLst>
                <a:gd name="T0" fmla="*/ 28 w 36"/>
                <a:gd name="T1" fmla="*/ 17 h 19"/>
                <a:gd name="T2" fmla="*/ 27 w 36"/>
                <a:gd name="T3" fmla="*/ 15 h 19"/>
                <a:gd name="T4" fmla="*/ 22 w 36"/>
                <a:gd name="T5" fmla="*/ 13 h 19"/>
                <a:gd name="T6" fmla="*/ 14 w 36"/>
                <a:gd name="T7" fmla="*/ 14 h 19"/>
                <a:gd name="T8" fmla="*/ 18 w 36"/>
                <a:gd name="T9" fmla="*/ 12 h 19"/>
                <a:gd name="T10" fmla="*/ 8 w 36"/>
                <a:gd name="T11" fmla="*/ 12 h 19"/>
                <a:gd name="T12" fmla="*/ 13 w 36"/>
                <a:gd name="T13" fmla="*/ 10 h 19"/>
                <a:gd name="T14" fmla="*/ 12 w 36"/>
                <a:gd name="T15" fmla="*/ 9 h 19"/>
                <a:gd name="T16" fmla="*/ 13 w 36"/>
                <a:gd name="T17" fmla="*/ 8 h 19"/>
                <a:gd name="T18" fmla="*/ 11 w 36"/>
                <a:gd name="T19" fmla="*/ 8 h 19"/>
                <a:gd name="T20" fmla="*/ 10 w 36"/>
                <a:gd name="T21" fmla="*/ 6 h 19"/>
                <a:gd name="T22" fmla="*/ 6 w 36"/>
                <a:gd name="T23" fmla="*/ 6 h 19"/>
                <a:gd name="T24" fmla="*/ 3 w 36"/>
                <a:gd name="T25" fmla="*/ 5 h 19"/>
                <a:gd name="T26" fmla="*/ 9 w 36"/>
                <a:gd name="T27" fmla="*/ 2 h 19"/>
                <a:gd name="T28" fmla="*/ 16 w 36"/>
                <a:gd name="T29" fmla="*/ 1 h 19"/>
                <a:gd name="T30" fmla="*/ 18 w 36"/>
                <a:gd name="T31" fmla="*/ 5 h 19"/>
                <a:gd name="T32" fmla="*/ 22 w 36"/>
                <a:gd name="T33" fmla="*/ 4 h 19"/>
                <a:gd name="T34" fmla="*/ 25 w 36"/>
                <a:gd name="T35" fmla="*/ 7 h 19"/>
                <a:gd name="T36" fmla="*/ 30 w 36"/>
                <a:gd name="T37" fmla="*/ 7 h 19"/>
                <a:gd name="T38" fmla="*/ 33 w 36"/>
                <a:gd name="T39" fmla="*/ 12 h 19"/>
                <a:gd name="T40" fmla="*/ 34 w 36"/>
                <a:gd name="T41" fmla="*/ 16 h 19"/>
                <a:gd name="T42" fmla="*/ 28 w 36"/>
                <a:gd name="T43" fmla="*/ 17 h 19"/>
                <a:gd name="T44" fmla="*/ 28 w 36"/>
                <a:gd name="T45" fmla="*/ 17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6" h="19">
                  <a:moveTo>
                    <a:pt x="28" y="17"/>
                  </a:moveTo>
                  <a:cubicBezTo>
                    <a:pt x="27" y="17"/>
                    <a:pt x="27" y="16"/>
                    <a:pt x="27" y="15"/>
                  </a:cubicBezTo>
                  <a:cubicBezTo>
                    <a:pt x="26" y="14"/>
                    <a:pt x="23" y="13"/>
                    <a:pt x="22" y="13"/>
                  </a:cubicBezTo>
                  <a:cubicBezTo>
                    <a:pt x="21" y="13"/>
                    <a:pt x="14" y="15"/>
                    <a:pt x="14" y="14"/>
                  </a:cubicBezTo>
                  <a:cubicBezTo>
                    <a:pt x="14" y="14"/>
                    <a:pt x="18" y="12"/>
                    <a:pt x="18" y="12"/>
                  </a:cubicBezTo>
                  <a:cubicBezTo>
                    <a:pt x="15" y="11"/>
                    <a:pt x="11" y="14"/>
                    <a:pt x="8" y="12"/>
                  </a:cubicBezTo>
                  <a:cubicBezTo>
                    <a:pt x="2" y="9"/>
                    <a:pt x="13" y="10"/>
                    <a:pt x="13" y="10"/>
                  </a:cubicBezTo>
                  <a:cubicBezTo>
                    <a:pt x="13" y="10"/>
                    <a:pt x="12" y="9"/>
                    <a:pt x="12" y="9"/>
                  </a:cubicBezTo>
                  <a:cubicBezTo>
                    <a:pt x="12" y="9"/>
                    <a:pt x="13" y="8"/>
                    <a:pt x="13" y="8"/>
                  </a:cubicBezTo>
                  <a:cubicBezTo>
                    <a:pt x="14" y="7"/>
                    <a:pt x="11" y="8"/>
                    <a:pt x="11" y="8"/>
                  </a:cubicBezTo>
                  <a:cubicBezTo>
                    <a:pt x="10" y="7"/>
                    <a:pt x="12" y="6"/>
                    <a:pt x="10" y="6"/>
                  </a:cubicBezTo>
                  <a:cubicBezTo>
                    <a:pt x="9" y="6"/>
                    <a:pt x="7" y="7"/>
                    <a:pt x="6" y="6"/>
                  </a:cubicBezTo>
                  <a:cubicBezTo>
                    <a:pt x="6" y="5"/>
                    <a:pt x="4" y="6"/>
                    <a:pt x="3" y="5"/>
                  </a:cubicBezTo>
                  <a:cubicBezTo>
                    <a:pt x="0" y="0"/>
                    <a:pt x="7" y="2"/>
                    <a:pt x="9" y="2"/>
                  </a:cubicBezTo>
                  <a:cubicBezTo>
                    <a:pt x="11" y="1"/>
                    <a:pt x="14" y="0"/>
                    <a:pt x="16" y="1"/>
                  </a:cubicBezTo>
                  <a:cubicBezTo>
                    <a:pt x="19" y="2"/>
                    <a:pt x="14" y="7"/>
                    <a:pt x="18" y="5"/>
                  </a:cubicBezTo>
                  <a:cubicBezTo>
                    <a:pt x="19" y="5"/>
                    <a:pt x="21" y="3"/>
                    <a:pt x="22" y="4"/>
                  </a:cubicBezTo>
                  <a:cubicBezTo>
                    <a:pt x="23" y="5"/>
                    <a:pt x="24" y="7"/>
                    <a:pt x="25" y="7"/>
                  </a:cubicBezTo>
                  <a:cubicBezTo>
                    <a:pt x="26" y="7"/>
                    <a:pt x="29" y="6"/>
                    <a:pt x="30" y="7"/>
                  </a:cubicBezTo>
                  <a:cubicBezTo>
                    <a:pt x="32" y="8"/>
                    <a:pt x="32" y="11"/>
                    <a:pt x="33" y="12"/>
                  </a:cubicBezTo>
                  <a:cubicBezTo>
                    <a:pt x="34" y="14"/>
                    <a:pt x="36" y="15"/>
                    <a:pt x="34" y="16"/>
                  </a:cubicBezTo>
                  <a:cubicBezTo>
                    <a:pt x="33" y="18"/>
                    <a:pt x="30" y="18"/>
                    <a:pt x="28" y="17"/>
                  </a:cubicBezTo>
                  <a:cubicBezTo>
                    <a:pt x="27" y="16"/>
                    <a:pt x="31" y="19"/>
                    <a:pt x="28" y="1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5" name="Freeform 593"/>
            <p:cNvSpPr/>
            <p:nvPr/>
          </p:nvSpPr>
          <p:spPr bwMode="auto">
            <a:xfrm>
              <a:off x="7018660" y="4101847"/>
              <a:ext cx="101909" cy="47785"/>
            </a:xfrm>
            <a:custGeom>
              <a:avLst/>
              <a:gdLst>
                <a:gd name="T0" fmla="*/ 8 w 11"/>
                <a:gd name="T1" fmla="*/ 5 h 5"/>
                <a:gd name="T2" fmla="*/ 4 w 11"/>
                <a:gd name="T3" fmla="*/ 4 h 5"/>
                <a:gd name="T4" fmla="*/ 2 w 11"/>
                <a:gd name="T5" fmla="*/ 3 h 5"/>
                <a:gd name="T6" fmla="*/ 7 w 11"/>
                <a:gd name="T7" fmla="*/ 2 h 5"/>
                <a:gd name="T8" fmla="*/ 8 w 11"/>
                <a:gd name="T9" fmla="*/ 5 h 5"/>
              </a:gdLst>
              <a:ahLst/>
              <a:cxnLst>
                <a:cxn ang="0">
                  <a:pos x="T0" y="T1"/>
                </a:cxn>
                <a:cxn ang="0">
                  <a:pos x="T2" y="T3"/>
                </a:cxn>
                <a:cxn ang="0">
                  <a:pos x="T4" y="T5"/>
                </a:cxn>
                <a:cxn ang="0">
                  <a:pos x="T6" y="T7"/>
                </a:cxn>
                <a:cxn ang="0">
                  <a:pos x="T8" y="T9"/>
                </a:cxn>
              </a:cxnLst>
              <a:rect l="0" t="0" r="r" b="b"/>
              <a:pathLst>
                <a:path w="11" h="5">
                  <a:moveTo>
                    <a:pt x="8" y="5"/>
                  </a:moveTo>
                  <a:cubicBezTo>
                    <a:pt x="6" y="5"/>
                    <a:pt x="6" y="4"/>
                    <a:pt x="4" y="4"/>
                  </a:cubicBezTo>
                  <a:cubicBezTo>
                    <a:pt x="4" y="4"/>
                    <a:pt x="0" y="4"/>
                    <a:pt x="2" y="3"/>
                  </a:cubicBezTo>
                  <a:cubicBezTo>
                    <a:pt x="3" y="1"/>
                    <a:pt x="6" y="0"/>
                    <a:pt x="7" y="2"/>
                  </a:cubicBezTo>
                  <a:cubicBezTo>
                    <a:pt x="9" y="3"/>
                    <a:pt x="11" y="5"/>
                    <a:pt x="8"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6" name="Freeform 594"/>
            <p:cNvSpPr/>
            <p:nvPr/>
          </p:nvSpPr>
          <p:spPr bwMode="auto">
            <a:xfrm>
              <a:off x="7101463" y="4251568"/>
              <a:ext cx="187897" cy="105124"/>
            </a:xfrm>
            <a:custGeom>
              <a:avLst/>
              <a:gdLst>
                <a:gd name="T0" fmla="*/ 8 w 20"/>
                <a:gd name="T1" fmla="*/ 7 h 11"/>
                <a:gd name="T2" fmla="*/ 3 w 20"/>
                <a:gd name="T3" fmla="*/ 5 h 11"/>
                <a:gd name="T4" fmla="*/ 4 w 20"/>
                <a:gd name="T5" fmla="*/ 3 h 11"/>
                <a:gd name="T6" fmla="*/ 1 w 20"/>
                <a:gd name="T7" fmla="*/ 1 h 11"/>
                <a:gd name="T8" fmla="*/ 6 w 20"/>
                <a:gd name="T9" fmla="*/ 1 h 11"/>
                <a:gd name="T10" fmla="*/ 12 w 20"/>
                <a:gd name="T11" fmla="*/ 3 h 11"/>
                <a:gd name="T12" fmla="*/ 16 w 20"/>
                <a:gd name="T13" fmla="*/ 3 h 11"/>
                <a:gd name="T14" fmla="*/ 19 w 20"/>
                <a:gd name="T15" fmla="*/ 4 h 11"/>
                <a:gd name="T16" fmla="*/ 18 w 20"/>
                <a:gd name="T17" fmla="*/ 8 h 11"/>
                <a:gd name="T18" fmla="*/ 15 w 20"/>
                <a:gd name="T19" fmla="*/ 10 h 11"/>
                <a:gd name="T20" fmla="*/ 9 w 20"/>
                <a:gd name="T21" fmla="*/ 11 h 11"/>
                <a:gd name="T22" fmla="*/ 4 w 20"/>
                <a:gd name="T23" fmla="*/ 8 h 11"/>
                <a:gd name="T24" fmla="*/ 8 w 20"/>
                <a:gd name="T25" fmla="*/ 7 h 11"/>
                <a:gd name="T26" fmla="*/ 8 w 20"/>
                <a:gd name="T27" fmla="*/ 7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0" h="11">
                  <a:moveTo>
                    <a:pt x="8" y="7"/>
                  </a:moveTo>
                  <a:cubicBezTo>
                    <a:pt x="6" y="7"/>
                    <a:pt x="4" y="6"/>
                    <a:pt x="3" y="5"/>
                  </a:cubicBezTo>
                  <a:cubicBezTo>
                    <a:pt x="0" y="4"/>
                    <a:pt x="4" y="3"/>
                    <a:pt x="4" y="3"/>
                  </a:cubicBezTo>
                  <a:cubicBezTo>
                    <a:pt x="4" y="2"/>
                    <a:pt x="2" y="1"/>
                    <a:pt x="1" y="1"/>
                  </a:cubicBezTo>
                  <a:cubicBezTo>
                    <a:pt x="1" y="0"/>
                    <a:pt x="6" y="1"/>
                    <a:pt x="6" y="1"/>
                  </a:cubicBezTo>
                  <a:cubicBezTo>
                    <a:pt x="8" y="1"/>
                    <a:pt x="10" y="2"/>
                    <a:pt x="12" y="3"/>
                  </a:cubicBezTo>
                  <a:cubicBezTo>
                    <a:pt x="14" y="3"/>
                    <a:pt x="15" y="3"/>
                    <a:pt x="16" y="3"/>
                  </a:cubicBezTo>
                  <a:cubicBezTo>
                    <a:pt x="17" y="3"/>
                    <a:pt x="20" y="4"/>
                    <a:pt x="19" y="4"/>
                  </a:cubicBezTo>
                  <a:cubicBezTo>
                    <a:pt x="17" y="6"/>
                    <a:pt x="16" y="5"/>
                    <a:pt x="18" y="8"/>
                  </a:cubicBezTo>
                  <a:cubicBezTo>
                    <a:pt x="19" y="9"/>
                    <a:pt x="16" y="9"/>
                    <a:pt x="15" y="10"/>
                  </a:cubicBezTo>
                  <a:cubicBezTo>
                    <a:pt x="13" y="10"/>
                    <a:pt x="11" y="11"/>
                    <a:pt x="9" y="11"/>
                  </a:cubicBezTo>
                  <a:cubicBezTo>
                    <a:pt x="8" y="10"/>
                    <a:pt x="4" y="9"/>
                    <a:pt x="4" y="8"/>
                  </a:cubicBezTo>
                  <a:cubicBezTo>
                    <a:pt x="4" y="8"/>
                    <a:pt x="10" y="7"/>
                    <a:pt x="8" y="7"/>
                  </a:cubicBezTo>
                  <a:cubicBezTo>
                    <a:pt x="5" y="6"/>
                    <a:pt x="10" y="7"/>
                    <a:pt x="8"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7" name="Freeform 595"/>
            <p:cNvSpPr/>
            <p:nvPr/>
          </p:nvSpPr>
          <p:spPr bwMode="auto">
            <a:xfrm>
              <a:off x="7206560" y="4347133"/>
              <a:ext cx="165604" cy="47785"/>
            </a:xfrm>
            <a:custGeom>
              <a:avLst/>
              <a:gdLst>
                <a:gd name="T0" fmla="*/ 14 w 18"/>
                <a:gd name="T1" fmla="*/ 5 h 5"/>
                <a:gd name="T2" fmla="*/ 16 w 18"/>
                <a:gd name="T3" fmla="*/ 2 h 5"/>
                <a:gd name="T4" fmla="*/ 13 w 18"/>
                <a:gd name="T5" fmla="*/ 1 h 5"/>
                <a:gd name="T6" fmla="*/ 3 w 18"/>
                <a:gd name="T7" fmla="*/ 1 h 5"/>
                <a:gd name="T8" fmla="*/ 4 w 18"/>
                <a:gd name="T9" fmla="*/ 4 h 5"/>
                <a:gd name="T10" fmla="*/ 14 w 18"/>
                <a:gd name="T11" fmla="*/ 5 h 5"/>
                <a:gd name="T12" fmla="*/ 14 w 18"/>
                <a:gd name="T13" fmla="*/ 5 h 5"/>
              </a:gdLst>
              <a:ahLst/>
              <a:cxnLst>
                <a:cxn ang="0">
                  <a:pos x="T0" y="T1"/>
                </a:cxn>
                <a:cxn ang="0">
                  <a:pos x="T2" y="T3"/>
                </a:cxn>
                <a:cxn ang="0">
                  <a:pos x="T4" y="T5"/>
                </a:cxn>
                <a:cxn ang="0">
                  <a:pos x="T6" y="T7"/>
                </a:cxn>
                <a:cxn ang="0">
                  <a:pos x="T8" y="T9"/>
                </a:cxn>
                <a:cxn ang="0">
                  <a:pos x="T10" y="T11"/>
                </a:cxn>
                <a:cxn ang="0">
                  <a:pos x="T12" y="T13"/>
                </a:cxn>
              </a:cxnLst>
              <a:rect l="0" t="0" r="r" b="b"/>
              <a:pathLst>
                <a:path w="18" h="5">
                  <a:moveTo>
                    <a:pt x="14" y="5"/>
                  </a:moveTo>
                  <a:cubicBezTo>
                    <a:pt x="14" y="4"/>
                    <a:pt x="18" y="2"/>
                    <a:pt x="16" y="2"/>
                  </a:cubicBezTo>
                  <a:cubicBezTo>
                    <a:pt x="15" y="1"/>
                    <a:pt x="14" y="1"/>
                    <a:pt x="13" y="1"/>
                  </a:cubicBezTo>
                  <a:cubicBezTo>
                    <a:pt x="10" y="1"/>
                    <a:pt x="6" y="0"/>
                    <a:pt x="3" y="1"/>
                  </a:cubicBezTo>
                  <a:cubicBezTo>
                    <a:pt x="0" y="1"/>
                    <a:pt x="1" y="4"/>
                    <a:pt x="4" y="4"/>
                  </a:cubicBezTo>
                  <a:cubicBezTo>
                    <a:pt x="7" y="4"/>
                    <a:pt x="11" y="5"/>
                    <a:pt x="14" y="5"/>
                  </a:cubicBezTo>
                  <a:cubicBezTo>
                    <a:pt x="16" y="4"/>
                    <a:pt x="12" y="5"/>
                    <a:pt x="14"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8" name="Freeform 596"/>
            <p:cNvSpPr/>
            <p:nvPr/>
          </p:nvSpPr>
          <p:spPr bwMode="auto">
            <a:xfrm>
              <a:off x="7197007" y="4560566"/>
              <a:ext cx="156051" cy="105124"/>
            </a:xfrm>
            <a:custGeom>
              <a:avLst/>
              <a:gdLst>
                <a:gd name="T0" fmla="*/ 7 w 17"/>
                <a:gd name="T1" fmla="*/ 1 h 11"/>
                <a:gd name="T2" fmla="*/ 1 w 17"/>
                <a:gd name="T3" fmla="*/ 6 h 11"/>
                <a:gd name="T4" fmla="*/ 10 w 17"/>
                <a:gd name="T5" fmla="*/ 10 h 11"/>
                <a:gd name="T6" fmla="*/ 15 w 17"/>
                <a:gd name="T7" fmla="*/ 10 h 11"/>
                <a:gd name="T8" fmla="*/ 15 w 17"/>
                <a:gd name="T9" fmla="*/ 8 h 11"/>
                <a:gd name="T10" fmla="*/ 16 w 17"/>
                <a:gd name="T11" fmla="*/ 6 h 11"/>
                <a:gd name="T12" fmla="*/ 7 w 17"/>
                <a:gd name="T13" fmla="*/ 1 h 11"/>
                <a:gd name="T14" fmla="*/ 7 w 17"/>
                <a:gd name="T15" fmla="*/ 1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11">
                  <a:moveTo>
                    <a:pt x="7" y="1"/>
                  </a:moveTo>
                  <a:cubicBezTo>
                    <a:pt x="5" y="0"/>
                    <a:pt x="2" y="4"/>
                    <a:pt x="1" y="6"/>
                  </a:cubicBezTo>
                  <a:cubicBezTo>
                    <a:pt x="0" y="8"/>
                    <a:pt x="8" y="10"/>
                    <a:pt x="10" y="10"/>
                  </a:cubicBezTo>
                  <a:cubicBezTo>
                    <a:pt x="11" y="11"/>
                    <a:pt x="14" y="11"/>
                    <a:pt x="15" y="10"/>
                  </a:cubicBezTo>
                  <a:cubicBezTo>
                    <a:pt x="16" y="10"/>
                    <a:pt x="15" y="9"/>
                    <a:pt x="15" y="8"/>
                  </a:cubicBezTo>
                  <a:cubicBezTo>
                    <a:pt x="15" y="7"/>
                    <a:pt x="15" y="6"/>
                    <a:pt x="16" y="6"/>
                  </a:cubicBezTo>
                  <a:cubicBezTo>
                    <a:pt x="17" y="4"/>
                    <a:pt x="9" y="1"/>
                    <a:pt x="7" y="1"/>
                  </a:cubicBezTo>
                  <a:cubicBezTo>
                    <a:pt x="5" y="0"/>
                    <a:pt x="8" y="1"/>
                    <a:pt x="7"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09" name="Freeform 597"/>
            <p:cNvSpPr/>
            <p:nvPr/>
          </p:nvSpPr>
          <p:spPr bwMode="auto">
            <a:xfrm>
              <a:off x="7270254" y="4535082"/>
              <a:ext cx="38217" cy="25484"/>
            </a:xfrm>
            <a:custGeom>
              <a:avLst/>
              <a:gdLst>
                <a:gd name="T0" fmla="*/ 3 w 4"/>
                <a:gd name="T1" fmla="*/ 2 h 3"/>
                <a:gd name="T2" fmla="*/ 1 w 4"/>
                <a:gd name="T3" fmla="*/ 1 h 3"/>
                <a:gd name="T4" fmla="*/ 3 w 4"/>
                <a:gd name="T5" fmla="*/ 2 h 3"/>
              </a:gdLst>
              <a:ahLst/>
              <a:cxnLst>
                <a:cxn ang="0">
                  <a:pos x="T0" y="T1"/>
                </a:cxn>
                <a:cxn ang="0">
                  <a:pos x="T2" y="T3"/>
                </a:cxn>
                <a:cxn ang="0">
                  <a:pos x="T4" y="T5"/>
                </a:cxn>
              </a:cxnLst>
              <a:rect l="0" t="0" r="r" b="b"/>
              <a:pathLst>
                <a:path w="4" h="3">
                  <a:moveTo>
                    <a:pt x="3" y="2"/>
                  </a:moveTo>
                  <a:cubicBezTo>
                    <a:pt x="1" y="3"/>
                    <a:pt x="0" y="1"/>
                    <a:pt x="1" y="1"/>
                  </a:cubicBezTo>
                  <a:cubicBezTo>
                    <a:pt x="2" y="0"/>
                    <a:pt x="4" y="2"/>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0" name="Freeform 598"/>
            <p:cNvSpPr/>
            <p:nvPr/>
          </p:nvSpPr>
          <p:spPr bwMode="auto">
            <a:xfrm>
              <a:off x="7439043" y="4366247"/>
              <a:ext cx="82803" cy="54153"/>
            </a:xfrm>
            <a:custGeom>
              <a:avLst/>
              <a:gdLst>
                <a:gd name="T0" fmla="*/ 1 w 9"/>
                <a:gd name="T1" fmla="*/ 5 h 6"/>
                <a:gd name="T2" fmla="*/ 1 w 9"/>
                <a:gd name="T3" fmla="*/ 1 h 6"/>
                <a:gd name="T4" fmla="*/ 5 w 9"/>
                <a:gd name="T5" fmla="*/ 1 h 6"/>
                <a:gd name="T6" fmla="*/ 9 w 9"/>
                <a:gd name="T7" fmla="*/ 3 h 6"/>
                <a:gd name="T8" fmla="*/ 5 w 9"/>
                <a:gd name="T9" fmla="*/ 5 h 6"/>
                <a:gd name="T10" fmla="*/ 1 w 9"/>
                <a:gd name="T11" fmla="*/ 5 h 6"/>
                <a:gd name="T12" fmla="*/ 1 w 9"/>
                <a:gd name="T13" fmla="*/ 5 h 6"/>
              </a:gdLst>
              <a:ahLst/>
              <a:cxnLst>
                <a:cxn ang="0">
                  <a:pos x="T0" y="T1"/>
                </a:cxn>
                <a:cxn ang="0">
                  <a:pos x="T2" y="T3"/>
                </a:cxn>
                <a:cxn ang="0">
                  <a:pos x="T4" y="T5"/>
                </a:cxn>
                <a:cxn ang="0">
                  <a:pos x="T6" y="T7"/>
                </a:cxn>
                <a:cxn ang="0">
                  <a:pos x="T8" y="T9"/>
                </a:cxn>
                <a:cxn ang="0">
                  <a:pos x="T10" y="T11"/>
                </a:cxn>
                <a:cxn ang="0">
                  <a:pos x="T12" y="T13"/>
                </a:cxn>
              </a:cxnLst>
              <a:rect l="0" t="0" r="r" b="b"/>
              <a:pathLst>
                <a:path w="9" h="6">
                  <a:moveTo>
                    <a:pt x="1" y="5"/>
                  </a:moveTo>
                  <a:cubicBezTo>
                    <a:pt x="1" y="5"/>
                    <a:pt x="2" y="2"/>
                    <a:pt x="1" y="1"/>
                  </a:cubicBezTo>
                  <a:cubicBezTo>
                    <a:pt x="1" y="0"/>
                    <a:pt x="4" y="1"/>
                    <a:pt x="5" y="1"/>
                  </a:cubicBezTo>
                  <a:cubicBezTo>
                    <a:pt x="6" y="1"/>
                    <a:pt x="9" y="2"/>
                    <a:pt x="9" y="3"/>
                  </a:cubicBezTo>
                  <a:cubicBezTo>
                    <a:pt x="8" y="4"/>
                    <a:pt x="6" y="5"/>
                    <a:pt x="5" y="5"/>
                  </a:cubicBezTo>
                  <a:cubicBezTo>
                    <a:pt x="3" y="6"/>
                    <a:pt x="3" y="6"/>
                    <a:pt x="1" y="5"/>
                  </a:cubicBezTo>
                  <a:cubicBezTo>
                    <a:pt x="0" y="4"/>
                    <a:pt x="2" y="6"/>
                    <a:pt x="1"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1" name="Freeform 599"/>
            <p:cNvSpPr/>
            <p:nvPr/>
          </p:nvSpPr>
          <p:spPr bwMode="auto">
            <a:xfrm>
              <a:off x="7483629" y="4449069"/>
              <a:ext cx="28662" cy="38227"/>
            </a:xfrm>
            <a:custGeom>
              <a:avLst/>
              <a:gdLst>
                <a:gd name="T0" fmla="*/ 2 w 3"/>
                <a:gd name="T1" fmla="*/ 1 h 4"/>
                <a:gd name="T2" fmla="*/ 1 w 3"/>
                <a:gd name="T3" fmla="*/ 3 h 4"/>
                <a:gd name="T4" fmla="*/ 2 w 3"/>
                <a:gd name="T5" fmla="*/ 1 h 4"/>
              </a:gdLst>
              <a:ahLst/>
              <a:cxnLst>
                <a:cxn ang="0">
                  <a:pos x="T0" y="T1"/>
                </a:cxn>
                <a:cxn ang="0">
                  <a:pos x="T2" y="T3"/>
                </a:cxn>
                <a:cxn ang="0">
                  <a:pos x="T4" y="T5"/>
                </a:cxn>
              </a:cxnLst>
              <a:rect l="0" t="0" r="r" b="b"/>
              <a:pathLst>
                <a:path w="3" h="4">
                  <a:moveTo>
                    <a:pt x="2" y="1"/>
                  </a:moveTo>
                  <a:cubicBezTo>
                    <a:pt x="0" y="0"/>
                    <a:pt x="0" y="3"/>
                    <a:pt x="1" y="3"/>
                  </a:cubicBezTo>
                  <a:cubicBezTo>
                    <a:pt x="2" y="4"/>
                    <a:pt x="3" y="2"/>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2" name="Freeform 600"/>
            <p:cNvSpPr/>
            <p:nvPr/>
          </p:nvSpPr>
          <p:spPr bwMode="auto">
            <a:xfrm>
              <a:off x="7177896" y="4420403"/>
              <a:ext cx="831212" cy="254845"/>
            </a:xfrm>
            <a:custGeom>
              <a:avLst/>
              <a:gdLst>
                <a:gd name="T0" fmla="*/ 17 w 89"/>
                <a:gd name="T1" fmla="*/ 7 h 27"/>
                <a:gd name="T2" fmla="*/ 19 w 89"/>
                <a:gd name="T3" fmla="*/ 4 h 27"/>
                <a:gd name="T4" fmla="*/ 15 w 89"/>
                <a:gd name="T5" fmla="*/ 2 h 27"/>
                <a:gd name="T6" fmla="*/ 12 w 89"/>
                <a:gd name="T7" fmla="*/ 2 h 27"/>
                <a:gd name="T8" fmla="*/ 4 w 89"/>
                <a:gd name="T9" fmla="*/ 1 h 27"/>
                <a:gd name="T10" fmla="*/ 4 w 89"/>
                <a:gd name="T11" fmla="*/ 3 h 27"/>
                <a:gd name="T12" fmla="*/ 0 w 89"/>
                <a:gd name="T13" fmla="*/ 4 h 27"/>
                <a:gd name="T14" fmla="*/ 5 w 89"/>
                <a:gd name="T15" fmla="*/ 5 h 27"/>
                <a:gd name="T16" fmla="*/ 7 w 89"/>
                <a:gd name="T17" fmla="*/ 6 h 27"/>
                <a:gd name="T18" fmla="*/ 6 w 89"/>
                <a:gd name="T19" fmla="*/ 7 h 27"/>
                <a:gd name="T20" fmla="*/ 24 w 89"/>
                <a:gd name="T21" fmla="*/ 13 h 27"/>
                <a:gd name="T22" fmla="*/ 25 w 89"/>
                <a:gd name="T23" fmla="*/ 16 h 27"/>
                <a:gd name="T24" fmla="*/ 24 w 89"/>
                <a:gd name="T25" fmla="*/ 21 h 27"/>
                <a:gd name="T26" fmla="*/ 27 w 89"/>
                <a:gd name="T27" fmla="*/ 25 h 27"/>
                <a:gd name="T28" fmla="*/ 30 w 89"/>
                <a:gd name="T29" fmla="*/ 24 h 27"/>
                <a:gd name="T30" fmla="*/ 33 w 89"/>
                <a:gd name="T31" fmla="*/ 26 h 27"/>
                <a:gd name="T32" fmla="*/ 38 w 89"/>
                <a:gd name="T33" fmla="*/ 26 h 27"/>
                <a:gd name="T34" fmla="*/ 42 w 89"/>
                <a:gd name="T35" fmla="*/ 23 h 27"/>
                <a:gd name="T36" fmla="*/ 45 w 89"/>
                <a:gd name="T37" fmla="*/ 26 h 27"/>
                <a:gd name="T38" fmla="*/ 52 w 89"/>
                <a:gd name="T39" fmla="*/ 27 h 27"/>
                <a:gd name="T40" fmla="*/ 62 w 89"/>
                <a:gd name="T41" fmla="*/ 27 h 27"/>
                <a:gd name="T42" fmla="*/ 65 w 89"/>
                <a:gd name="T43" fmla="*/ 27 h 27"/>
                <a:gd name="T44" fmla="*/ 67 w 89"/>
                <a:gd name="T45" fmla="*/ 24 h 27"/>
                <a:gd name="T46" fmla="*/ 70 w 89"/>
                <a:gd name="T47" fmla="*/ 25 h 27"/>
                <a:gd name="T48" fmla="*/ 76 w 89"/>
                <a:gd name="T49" fmla="*/ 27 h 27"/>
                <a:gd name="T50" fmla="*/ 82 w 89"/>
                <a:gd name="T51" fmla="*/ 26 h 27"/>
                <a:gd name="T52" fmla="*/ 85 w 89"/>
                <a:gd name="T53" fmla="*/ 24 h 27"/>
                <a:gd name="T54" fmla="*/ 85 w 89"/>
                <a:gd name="T55" fmla="*/ 22 h 27"/>
                <a:gd name="T56" fmla="*/ 82 w 89"/>
                <a:gd name="T57" fmla="*/ 22 h 27"/>
                <a:gd name="T58" fmla="*/ 85 w 89"/>
                <a:gd name="T59" fmla="*/ 17 h 27"/>
                <a:gd name="T60" fmla="*/ 80 w 89"/>
                <a:gd name="T61" fmla="*/ 16 h 27"/>
                <a:gd name="T62" fmla="*/ 78 w 89"/>
                <a:gd name="T63" fmla="*/ 14 h 27"/>
                <a:gd name="T64" fmla="*/ 70 w 89"/>
                <a:gd name="T65" fmla="*/ 14 h 27"/>
                <a:gd name="T66" fmla="*/ 65 w 89"/>
                <a:gd name="T67" fmla="*/ 14 h 27"/>
                <a:gd name="T68" fmla="*/ 55 w 89"/>
                <a:gd name="T69" fmla="*/ 17 h 27"/>
                <a:gd name="T70" fmla="*/ 56 w 89"/>
                <a:gd name="T71" fmla="*/ 18 h 27"/>
                <a:gd name="T72" fmla="*/ 52 w 89"/>
                <a:gd name="T73" fmla="*/ 18 h 27"/>
                <a:gd name="T74" fmla="*/ 49 w 89"/>
                <a:gd name="T75" fmla="*/ 16 h 27"/>
                <a:gd name="T76" fmla="*/ 46 w 89"/>
                <a:gd name="T77" fmla="*/ 17 h 27"/>
                <a:gd name="T78" fmla="*/ 42 w 89"/>
                <a:gd name="T79" fmla="*/ 16 h 27"/>
                <a:gd name="T80" fmla="*/ 41 w 89"/>
                <a:gd name="T81" fmla="*/ 18 h 27"/>
                <a:gd name="T82" fmla="*/ 38 w 89"/>
                <a:gd name="T83" fmla="*/ 16 h 27"/>
                <a:gd name="T84" fmla="*/ 39 w 89"/>
                <a:gd name="T85" fmla="*/ 14 h 27"/>
                <a:gd name="T86" fmla="*/ 34 w 89"/>
                <a:gd name="T87" fmla="*/ 12 h 27"/>
                <a:gd name="T88" fmla="*/ 30 w 89"/>
                <a:gd name="T89" fmla="*/ 13 h 27"/>
                <a:gd name="T90" fmla="*/ 32 w 89"/>
                <a:gd name="T91" fmla="*/ 12 h 27"/>
                <a:gd name="T92" fmla="*/ 28 w 89"/>
                <a:gd name="T93" fmla="*/ 9 h 27"/>
                <a:gd name="T94" fmla="*/ 38 w 89"/>
                <a:gd name="T95" fmla="*/ 10 h 27"/>
                <a:gd name="T96" fmla="*/ 33 w 89"/>
                <a:gd name="T97" fmla="*/ 7 h 27"/>
                <a:gd name="T98" fmla="*/ 28 w 89"/>
                <a:gd name="T99" fmla="*/ 7 h 27"/>
                <a:gd name="T100" fmla="*/ 32 w 89"/>
                <a:gd name="T101" fmla="*/ 6 h 27"/>
                <a:gd name="T102" fmla="*/ 27 w 89"/>
                <a:gd name="T103" fmla="*/ 5 h 27"/>
                <a:gd name="T104" fmla="*/ 17 w 89"/>
                <a:gd name="T105" fmla="*/ 7 h 27"/>
                <a:gd name="T106" fmla="*/ 17 w 89"/>
                <a:gd name="T107"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89" h="27">
                  <a:moveTo>
                    <a:pt x="17" y="7"/>
                  </a:moveTo>
                  <a:cubicBezTo>
                    <a:pt x="18" y="7"/>
                    <a:pt x="20" y="5"/>
                    <a:pt x="19" y="4"/>
                  </a:cubicBezTo>
                  <a:cubicBezTo>
                    <a:pt x="18" y="3"/>
                    <a:pt x="16" y="2"/>
                    <a:pt x="15" y="2"/>
                  </a:cubicBezTo>
                  <a:cubicBezTo>
                    <a:pt x="14" y="2"/>
                    <a:pt x="13" y="2"/>
                    <a:pt x="12" y="2"/>
                  </a:cubicBezTo>
                  <a:cubicBezTo>
                    <a:pt x="9" y="1"/>
                    <a:pt x="7" y="0"/>
                    <a:pt x="4" y="1"/>
                  </a:cubicBezTo>
                  <a:cubicBezTo>
                    <a:pt x="0" y="2"/>
                    <a:pt x="3" y="2"/>
                    <a:pt x="4" y="3"/>
                  </a:cubicBezTo>
                  <a:cubicBezTo>
                    <a:pt x="4" y="3"/>
                    <a:pt x="0" y="3"/>
                    <a:pt x="0" y="4"/>
                  </a:cubicBezTo>
                  <a:cubicBezTo>
                    <a:pt x="0" y="5"/>
                    <a:pt x="4" y="5"/>
                    <a:pt x="5" y="5"/>
                  </a:cubicBezTo>
                  <a:cubicBezTo>
                    <a:pt x="5" y="6"/>
                    <a:pt x="7" y="6"/>
                    <a:pt x="7" y="6"/>
                  </a:cubicBezTo>
                  <a:cubicBezTo>
                    <a:pt x="7" y="7"/>
                    <a:pt x="6" y="7"/>
                    <a:pt x="6" y="7"/>
                  </a:cubicBezTo>
                  <a:cubicBezTo>
                    <a:pt x="12" y="11"/>
                    <a:pt x="21" y="5"/>
                    <a:pt x="24" y="13"/>
                  </a:cubicBezTo>
                  <a:cubicBezTo>
                    <a:pt x="24" y="14"/>
                    <a:pt x="26" y="15"/>
                    <a:pt x="25" y="16"/>
                  </a:cubicBezTo>
                  <a:cubicBezTo>
                    <a:pt x="24" y="18"/>
                    <a:pt x="23" y="19"/>
                    <a:pt x="24" y="21"/>
                  </a:cubicBezTo>
                  <a:cubicBezTo>
                    <a:pt x="24" y="21"/>
                    <a:pt x="26" y="25"/>
                    <a:pt x="27" y="25"/>
                  </a:cubicBezTo>
                  <a:cubicBezTo>
                    <a:pt x="28" y="26"/>
                    <a:pt x="30" y="23"/>
                    <a:pt x="30" y="24"/>
                  </a:cubicBezTo>
                  <a:cubicBezTo>
                    <a:pt x="31" y="24"/>
                    <a:pt x="32" y="26"/>
                    <a:pt x="33" y="26"/>
                  </a:cubicBezTo>
                  <a:cubicBezTo>
                    <a:pt x="35" y="27"/>
                    <a:pt x="37" y="26"/>
                    <a:pt x="38" y="26"/>
                  </a:cubicBezTo>
                  <a:cubicBezTo>
                    <a:pt x="39" y="25"/>
                    <a:pt x="41" y="23"/>
                    <a:pt x="42" y="23"/>
                  </a:cubicBezTo>
                  <a:cubicBezTo>
                    <a:pt x="42" y="23"/>
                    <a:pt x="44" y="26"/>
                    <a:pt x="45" y="26"/>
                  </a:cubicBezTo>
                  <a:cubicBezTo>
                    <a:pt x="47" y="27"/>
                    <a:pt x="50" y="27"/>
                    <a:pt x="52" y="27"/>
                  </a:cubicBezTo>
                  <a:cubicBezTo>
                    <a:pt x="56" y="27"/>
                    <a:pt x="59" y="27"/>
                    <a:pt x="62" y="27"/>
                  </a:cubicBezTo>
                  <a:cubicBezTo>
                    <a:pt x="63" y="27"/>
                    <a:pt x="64" y="27"/>
                    <a:pt x="65" y="27"/>
                  </a:cubicBezTo>
                  <a:cubicBezTo>
                    <a:pt x="67" y="26"/>
                    <a:pt x="66" y="24"/>
                    <a:pt x="67" y="24"/>
                  </a:cubicBezTo>
                  <a:cubicBezTo>
                    <a:pt x="68" y="23"/>
                    <a:pt x="69" y="24"/>
                    <a:pt x="70" y="25"/>
                  </a:cubicBezTo>
                  <a:cubicBezTo>
                    <a:pt x="71" y="26"/>
                    <a:pt x="74" y="27"/>
                    <a:pt x="76" y="27"/>
                  </a:cubicBezTo>
                  <a:cubicBezTo>
                    <a:pt x="78" y="27"/>
                    <a:pt x="80" y="27"/>
                    <a:pt x="82" y="26"/>
                  </a:cubicBezTo>
                  <a:cubicBezTo>
                    <a:pt x="84" y="26"/>
                    <a:pt x="83" y="24"/>
                    <a:pt x="85" y="24"/>
                  </a:cubicBezTo>
                  <a:cubicBezTo>
                    <a:pt x="86" y="24"/>
                    <a:pt x="87" y="21"/>
                    <a:pt x="85" y="22"/>
                  </a:cubicBezTo>
                  <a:cubicBezTo>
                    <a:pt x="85" y="22"/>
                    <a:pt x="83" y="22"/>
                    <a:pt x="82" y="22"/>
                  </a:cubicBezTo>
                  <a:cubicBezTo>
                    <a:pt x="82" y="22"/>
                    <a:pt x="89" y="18"/>
                    <a:pt x="85" y="17"/>
                  </a:cubicBezTo>
                  <a:cubicBezTo>
                    <a:pt x="84" y="17"/>
                    <a:pt x="82" y="16"/>
                    <a:pt x="80" y="16"/>
                  </a:cubicBezTo>
                  <a:cubicBezTo>
                    <a:pt x="78" y="16"/>
                    <a:pt x="80" y="14"/>
                    <a:pt x="78" y="14"/>
                  </a:cubicBezTo>
                  <a:cubicBezTo>
                    <a:pt x="75" y="14"/>
                    <a:pt x="73" y="14"/>
                    <a:pt x="70" y="14"/>
                  </a:cubicBezTo>
                  <a:cubicBezTo>
                    <a:pt x="68" y="14"/>
                    <a:pt x="67" y="13"/>
                    <a:pt x="65" y="14"/>
                  </a:cubicBezTo>
                  <a:cubicBezTo>
                    <a:pt x="64" y="14"/>
                    <a:pt x="55" y="16"/>
                    <a:pt x="55" y="17"/>
                  </a:cubicBezTo>
                  <a:cubicBezTo>
                    <a:pt x="55" y="17"/>
                    <a:pt x="56" y="17"/>
                    <a:pt x="56" y="18"/>
                  </a:cubicBezTo>
                  <a:cubicBezTo>
                    <a:pt x="56" y="18"/>
                    <a:pt x="53" y="18"/>
                    <a:pt x="52" y="18"/>
                  </a:cubicBezTo>
                  <a:cubicBezTo>
                    <a:pt x="51" y="18"/>
                    <a:pt x="50" y="17"/>
                    <a:pt x="49" y="16"/>
                  </a:cubicBezTo>
                  <a:cubicBezTo>
                    <a:pt x="48" y="16"/>
                    <a:pt x="47" y="17"/>
                    <a:pt x="46" y="17"/>
                  </a:cubicBezTo>
                  <a:cubicBezTo>
                    <a:pt x="45" y="17"/>
                    <a:pt x="43" y="16"/>
                    <a:pt x="42" y="16"/>
                  </a:cubicBezTo>
                  <a:cubicBezTo>
                    <a:pt x="41" y="16"/>
                    <a:pt x="42" y="18"/>
                    <a:pt x="41" y="18"/>
                  </a:cubicBezTo>
                  <a:cubicBezTo>
                    <a:pt x="40" y="18"/>
                    <a:pt x="39" y="16"/>
                    <a:pt x="38" y="16"/>
                  </a:cubicBezTo>
                  <a:cubicBezTo>
                    <a:pt x="35" y="16"/>
                    <a:pt x="39" y="15"/>
                    <a:pt x="39" y="14"/>
                  </a:cubicBezTo>
                  <a:cubicBezTo>
                    <a:pt x="39" y="13"/>
                    <a:pt x="35" y="12"/>
                    <a:pt x="34" y="12"/>
                  </a:cubicBezTo>
                  <a:cubicBezTo>
                    <a:pt x="34" y="12"/>
                    <a:pt x="30" y="13"/>
                    <a:pt x="30" y="13"/>
                  </a:cubicBezTo>
                  <a:cubicBezTo>
                    <a:pt x="30" y="12"/>
                    <a:pt x="32" y="12"/>
                    <a:pt x="32" y="12"/>
                  </a:cubicBezTo>
                  <a:cubicBezTo>
                    <a:pt x="32" y="11"/>
                    <a:pt x="27" y="10"/>
                    <a:pt x="28" y="9"/>
                  </a:cubicBezTo>
                  <a:cubicBezTo>
                    <a:pt x="28" y="9"/>
                    <a:pt x="38" y="10"/>
                    <a:pt x="38" y="10"/>
                  </a:cubicBezTo>
                  <a:cubicBezTo>
                    <a:pt x="38" y="9"/>
                    <a:pt x="34" y="8"/>
                    <a:pt x="33" y="7"/>
                  </a:cubicBezTo>
                  <a:cubicBezTo>
                    <a:pt x="32" y="7"/>
                    <a:pt x="30" y="7"/>
                    <a:pt x="28" y="7"/>
                  </a:cubicBezTo>
                  <a:cubicBezTo>
                    <a:pt x="29" y="7"/>
                    <a:pt x="31" y="7"/>
                    <a:pt x="32" y="6"/>
                  </a:cubicBezTo>
                  <a:cubicBezTo>
                    <a:pt x="32" y="5"/>
                    <a:pt x="27" y="5"/>
                    <a:pt x="27" y="5"/>
                  </a:cubicBezTo>
                  <a:cubicBezTo>
                    <a:pt x="23" y="5"/>
                    <a:pt x="21" y="6"/>
                    <a:pt x="17" y="7"/>
                  </a:cubicBezTo>
                  <a:cubicBezTo>
                    <a:pt x="17" y="7"/>
                    <a:pt x="18" y="7"/>
                    <a:pt x="17"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3" name="Freeform 601"/>
            <p:cNvSpPr/>
            <p:nvPr/>
          </p:nvSpPr>
          <p:spPr bwMode="auto">
            <a:xfrm>
              <a:off x="7197007" y="3980797"/>
              <a:ext cx="550956" cy="347225"/>
            </a:xfrm>
            <a:custGeom>
              <a:avLst/>
              <a:gdLst>
                <a:gd name="T0" fmla="*/ 55 w 59"/>
                <a:gd name="T1" fmla="*/ 21 h 37"/>
                <a:gd name="T2" fmla="*/ 46 w 59"/>
                <a:gd name="T3" fmla="*/ 20 h 37"/>
                <a:gd name="T4" fmla="*/ 46 w 59"/>
                <a:gd name="T5" fmla="*/ 18 h 37"/>
                <a:gd name="T6" fmla="*/ 44 w 59"/>
                <a:gd name="T7" fmla="*/ 15 h 37"/>
                <a:gd name="T8" fmla="*/ 44 w 59"/>
                <a:gd name="T9" fmla="*/ 11 h 37"/>
                <a:gd name="T10" fmla="*/ 43 w 59"/>
                <a:gd name="T11" fmla="*/ 15 h 37"/>
                <a:gd name="T12" fmla="*/ 35 w 59"/>
                <a:gd name="T13" fmla="*/ 10 h 37"/>
                <a:gd name="T14" fmla="*/ 24 w 59"/>
                <a:gd name="T15" fmla="*/ 2 h 37"/>
                <a:gd name="T16" fmla="*/ 12 w 59"/>
                <a:gd name="T17" fmla="*/ 1 h 37"/>
                <a:gd name="T18" fmla="*/ 12 w 59"/>
                <a:gd name="T19" fmla="*/ 3 h 37"/>
                <a:gd name="T20" fmla="*/ 6 w 59"/>
                <a:gd name="T21" fmla="*/ 5 h 37"/>
                <a:gd name="T22" fmla="*/ 11 w 59"/>
                <a:gd name="T23" fmla="*/ 9 h 37"/>
                <a:gd name="T24" fmla="*/ 6 w 59"/>
                <a:gd name="T25" fmla="*/ 9 h 37"/>
                <a:gd name="T26" fmla="*/ 5 w 59"/>
                <a:gd name="T27" fmla="*/ 11 h 37"/>
                <a:gd name="T28" fmla="*/ 6 w 59"/>
                <a:gd name="T29" fmla="*/ 14 h 37"/>
                <a:gd name="T30" fmla="*/ 10 w 59"/>
                <a:gd name="T31" fmla="*/ 14 h 37"/>
                <a:gd name="T32" fmla="*/ 0 w 59"/>
                <a:gd name="T33" fmla="*/ 15 h 37"/>
                <a:gd name="T34" fmla="*/ 7 w 59"/>
                <a:gd name="T35" fmla="*/ 20 h 37"/>
                <a:gd name="T36" fmla="*/ 8 w 59"/>
                <a:gd name="T37" fmla="*/ 23 h 37"/>
                <a:gd name="T38" fmla="*/ 14 w 59"/>
                <a:gd name="T39" fmla="*/ 23 h 37"/>
                <a:gd name="T40" fmla="*/ 26 w 59"/>
                <a:gd name="T41" fmla="*/ 23 h 37"/>
                <a:gd name="T42" fmla="*/ 28 w 59"/>
                <a:gd name="T43" fmla="*/ 24 h 37"/>
                <a:gd name="T44" fmla="*/ 16 w 59"/>
                <a:gd name="T45" fmla="*/ 25 h 37"/>
                <a:gd name="T46" fmla="*/ 16 w 59"/>
                <a:gd name="T47" fmla="*/ 30 h 37"/>
                <a:gd name="T48" fmla="*/ 19 w 59"/>
                <a:gd name="T49" fmla="*/ 33 h 37"/>
                <a:gd name="T50" fmla="*/ 32 w 59"/>
                <a:gd name="T51" fmla="*/ 35 h 37"/>
                <a:gd name="T52" fmla="*/ 34 w 59"/>
                <a:gd name="T53" fmla="*/ 36 h 37"/>
                <a:gd name="T54" fmla="*/ 40 w 59"/>
                <a:gd name="T55" fmla="*/ 35 h 37"/>
                <a:gd name="T56" fmla="*/ 41 w 59"/>
                <a:gd name="T57" fmla="*/ 35 h 37"/>
                <a:gd name="T58" fmla="*/ 41 w 59"/>
                <a:gd name="T59" fmla="*/ 29 h 37"/>
                <a:gd name="T60" fmla="*/ 46 w 59"/>
                <a:gd name="T61" fmla="*/ 30 h 37"/>
                <a:gd name="T62" fmla="*/ 51 w 59"/>
                <a:gd name="T63" fmla="*/ 28 h 37"/>
                <a:gd name="T64" fmla="*/ 54 w 59"/>
                <a:gd name="T65" fmla="*/ 26 h 37"/>
                <a:gd name="T66" fmla="*/ 58 w 59"/>
                <a:gd name="T67" fmla="*/ 2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9" h="37">
                  <a:moveTo>
                    <a:pt x="58" y="24"/>
                  </a:moveTo>
                  <a:cubicBezTo>
                    <a:pt x="58" y="22"/>
                    <a:pt x="56" y="22"/>
                    <a:pt x="55" y="21"/>
                  </a:cubicBezTo>
                  <a:cubicBezTo>
                    <a:pt x="54" y="20"/>
                    <a:pt x="53" y="22"/>
                    <a:pt x="52" y="21"/>
                  </a:cubicBezTo>
                  <a:cubicBezTo>
                    <a:pt x="50" y="19"/>
                    <a:pt x="48" y="21"/>
                    <a:pt x="46" y="20"/>
                  </a:cubicBezTo>
                  <a:cubicBezTo>
                    <a:pt x="46" y="20"/>
                    <a:pt x="48" y="19"/>
                    <a:pt x="48" y="18"/>
                  </a:cubicBezTo>
                  <a:cubicBezTo>
                    <a:pt x="48" y="18"/>
                    <a:pt x="46" y="18"/>
                    <a:pt x="46" y="18"/>
                  </a:cubicBezTo>
                  <a:cubicBezTo>
                    <a:pt x="46" y="17"/>
                    <a:pt x="47" y="17"/>
                    <a:pt x="47" y="16"/>
                  </a:cubicBezTo>
                  <a:cubicBezTo>
                    <a:pt x="47" y="15"/>
                    <a:pt x="44" y="16"/>
                    <a:pt x="44" y="15"/>
                  </a:cubicBezTo>
                  <a:cubicBezTo>
                    <a:pt x="43" y="15"/>
                    <a:pt x="45" y="14"/>
                    <a:pt x="45" y="14"/>
                  </a:cubicBezTo>
                  <a:cubicBezTo>
                    <a:pt x="46" y="13"/>
                    <a:pt x="44" y="12"/>
                    <a:pt x="44" y="11"/>
                  </a:cubicBezTo>
                  <a:cubicBezTo>
                    <a:pt x="43" y="10"/>
                    <a:pt x="38" y="11"/>
                    <a:pt x="38" y="11"/>
                  </a:cubicBezTo>
                  <a:cubicBezTo>
                    <a:pt x="38" y="12"/>
                    <a:pt x="43" y="14"/>
                    <a:pt x="43" y="15"/>
                  </a:cubicBezTo>
                  <a:cubicBezTo>
                    <a:pt x="42" y="16"/>
                    <a:pt x="39" y="14"/>
                    <a:pt x="38" y="13"/>
                  </a:cubicBezTo>
                  <a:cubicBezTo>
                    <a:pt x="36" y="12"/>
                    <a:pt x="39" y="10"/>
                    <a:pt x="35" y="10"/>
                  </a:cubicBezTo>
                  <a:cubicBezTo>
                    <a:pt x="33" y="10"/>
                    <a:pt x="30" y="10"/>
                    <a:pt x="29" y="8"/>
                  </a:cubicBezTo>
                  <a:cubicBezTo>
                    <a:pt x="28" y="6"/>
                    <a:pt x="26" y="3"/>
                    <a:pt x="24" y="2"/>
                  </a:cubicBezTo>
                  <a:cubicBezTo>
                    <a:pt x="21" y="1"/>
                    <a:pt x="18" y="0"/>
                    <a:pt x="16" y="0"/>
                  </a:cubicBezTo>
                  <a:cubicBezTo>
                    <a:pt x="15" y="0"/>
                    <a:pt x="10" y="0"/>
                    <a:pt x="12" y="1"/>
                  </a:cubicBezTo>
                  <a:cubicBezTo>
                    <a:pt x="13" y="1"/>
                    <a:pt x="17" y="2"/>
                    <a:pt x="17" y="2"/>
                  </a:cubicBezTo>
                  <a:cubicBezTo>
                    <a:pt x="17" y="4"/>
                    <a:pt x="13" y="3"/>
                    <a:pt x="12" y="3"/>
                  </a:cubicBezTo>
                  <a:cubicBezTo>
                    <a:pt x="12" y="3"/>
                    <a:pt x="13" y="4"/>
                    <a:pt x="13" y="4"/>
                  </a:cubicBezTo>
                  <a:cubicBezTo>
                    <a:pt x="13" y="5"/>
                    <a:pt x="7" y="2"/>
                    <a:pt x="6" y="5"/>
                  </a:cubicBezTo>
                  <a:cubicBezTo>
                    <a:pt x="6" y="5"/>
                    <a:pt x="11" y="7"/>
                    <a:pt x="12" y="7"/>
                  </a:cubicBezTo>
                  <a:cubicBezTo>
                    <a:pt x="10" y="6"/>
                    <a:pt x="11" y="9"/>
                    <a:pt x="11" y="9"/>
                  </a:cubicBezTo>
                  <a:cubicBezTo>
                    <a:pt x="11" y="10"/>
                    <a:pt x="4" y="7"/>
                    <a:pt x="3" y="8"/>
                  </a:cubicBezTo>
                  <a:cubicBezTo>
                    <a:pt x="3" y="7"/>
                    <a:pt x="6" y="8"/>
                    <a:pt x="6" y="9"/>
                  </a:cubicBezTo>
                  <a:cubicBezTo>
                    <a:pt x="6" y="8"/>
                    <a:pt x="4" y="9"/>
                    <a:pt x="4" y="9"/>
                  </a:cubicBezTo>
                  <a:cubicBezTo>
                    <a:pt x="3" y="10"/>
                    <a:pt x="5" y="11"/>
                    <a:pt x="5" y="11"/>
                  </a:cubicBezTo>
                  <a:cubicBezTo>
                    <a:pt x="6" y="12"/>
                    <a:pt x="2" y="12"/>
                    <a:pt x="1" y="12"/>
                  </a:cubicBezTo>
                  <a:cubicBezTo>
                    <a:pt x="2" y="12"/>
                    <a:pt x="4" y="13"/>
                    <a:pt x="6" y="14"/>
                  </a:cubicBezTo>
                  <a:cubicBezTo>
                    <a:pt x="8" y="14"/>
                    <a:pt x="10" y="13"/>
                    <a:pt x="12" y="13"/>
                  </a:cubicBezTo>
                  <a:cubicBezTo>
                    <a:pt x="12" y="13"/>
                    <a:pt x="10" y="14"/>
                    <a:pt x="10" y="14"/>
                  </a:cubicBezTo>
                  <a:cubicBezTo>
                    <a:pt x="10" y="15"/>
                    <a:pt x="11" y="15"/>
                    <a:pt x="11" y="15"/>
                  </a:cubicBezTo>
                  <a:cubicBezTo>
                    <a:pt x="11" y="16"/>
                    <a:pt x="0" y="15"/>
                    <a:pt x="0" y="15"/>
                  </a:cubicBezTo>
                  <a:cubicBezTo>
                    <a:pt x="0" y="15"/>
                    <a:pt x="2" y="18"/>
                    <a:pt x="2" y="18"/>
                  </a:cubicBezTo>
                  <a:cubicBezTo>
                    <a:pt x="3" y="19"/>
                    <a:pt x="7" y="21"/>
                    <a:pt x="7" y="20"/>
                  </a:cubicBezTo>
                  <a:cubicBezTo>
                    <a:pt x="7" y="21"/>
                    <a:pt x="5" y="20"/>
                    <a:pt x="6" y="22"/>
                  </a:cubicBezTo>
                  <a:cubicBezTo>
                    <a:pt x="6" y="22"/>
                    <a:pt x="7" y="23"/>
                    <a:pt x="8" y="23"/>
                  </a:cubicBezTo>
                  <a:cubicBezTo>
                    <a:pt x="9" y="24"/>
                    <a:pt x="10" y="23"/>
                    <a:pt x="11" y="23"/>
                  </a:cubicBezTo>
                  <a:cubicBezTo>
                    <a:pt x="12" y="22"/>
                    <a:pt x="13" y="24"/>
                    <a:pt x="14" y="23"/>
                  </a:cubicBezTo>
                  <a:cubicBezTo>
                    <a:pt x="17" y="22"/>
                    <a:pt x="19" y="21"/>
                    <a:pt x="21" y="22"/>
                  </a:cubicBezTo>
                  <a:cubicBezTo>
                    <a:pt x="23" y="23"/>
                    <a:pt x="24" y="23"/>
                    <a:pt x="26" y="23"/>
                  </a:cubicBezTo>
                  <a:cubicBezTo>
                    <a:pt x="25" y="23"/>
                    <a:pt x="23" y="23"/>
                    <a:pt x="21" y="23"/>
                  </a:cubicBezTo>
                  <a:cubicBezTo>
                    <a:pt x="23" y="23"/>
                    <a:pt x="27" y="23"/>
                    <a:pt x="28" y="24"/>
                  </a:cubicBezTo>
                  <a:cubicBezTo>
                    <a:pt x="28" y="24"/>
                    <a:pt x="23" y="25"/>
                    <a:pt x="23" y="25"/>
                  </a:cubicBezTo>
                  <a:cubicBezTo>
                    <a:pt x="21" y="25"/>
                    <a:pt x="18" y="25"/>
                    <a:pt x="16" y="25"/>
                  </a:cubicBezTo>
                  <a:cubicBezTo>
                    <a:pt x="16" y="26"/>
                    <a:pt x="12" y="27"/>
                    <a:pt x="13" y="27"/>
                  </a:cubicBezTo>
                  <a:cubicBezTo>
                    <a:pt x="14" y="28"/>
                    <a:pt x="15" y="28"/>
                    <a:pt x="16" y="30"/>
                  </a:cubicBezTo>
                  <a:cubicBezTo>
                    <a:pt x="16" y="32"/>
                    <a:pt x="22" y="30"/>
                    <a:pt x="23" y="32"/>
                  </a:cubicBezTo>
                  <a:cubicBezTo>
                    <a:pt x="23" y="32"/>
                    <a:pt x="19" y="32"/>
                    <a:pt x="19" y="33"/>
                  </a:cubicBezTo>
                  <a:cubicBezTo>
                    <a:pt x="20" y="34"/>
                    <a:pt x="25" y="36"/>
                    <a:pt x="26" y="36"/>
                  </a:cubicBezTo>
                  <a:cubicBezTo>
                    <a:pt x="26" y="36"/>
                    <a:pt x="32" y="36"/>
                    <a:pt x="32" y="35"/>
                  </a:cubicBezTo>
                  <a:cubicBezTo>
                    <a:pt x="32" y="35"/>
                    <a:pt x="31" y="35"/>
                    <a:pt x="31" y="35"/>
                  </a:cubicBezTo>
                  <a:cubicBezTo>
                    <a:pt x="31" y="33"/>
                    <a:pt x="35" y="36"/>
                    <a:pt x="34" y="36"/>
                  </a:cubicBezTo>
                  <a:cubicBezTo>
                    <a:pt x="35" y="36"/>
                    <a:pt x="33" y="33"/>
                    <a:pt x="33" y="32"/>
                  </a:cubicBezTo>
                  <a:cubicBezTo>
                    <a:pt x="35" y="31"/>
                    <a:pt x="37" y="37"/>
                    <a:pt x="40" y="35"/>
                  </a:cubicBezTo>
                  <a:cubicBezTo>
                    <a:pt x="41" y="34"/>
                    <a:pt x="39" y="32"/>
                    <a:pt x="40" y="32"/>
                  </a:cubicBezTo>
                  <a:cubicBezTo>
                    <a:pt x="41" y="32"/>
                    <a:pt x="41" y="34"/>
                    <a:pt x="41" y="35"/>
                  </a:cubicBezTo>
                  <a:cubicBezTo>
                    <a:pt x="42" y="35"/>
                    <a:pt x="43" y="31"/>
                    <a:pt x="42" y="31"/>
                  </a:cubicBezTo>
                  <a:cubicBezTo>
                    <a:pt x="42" y="30"/>
                    <a:pt x="42" y="29"/>
                    <a:pt x="41" y="29"/>
                  </a:cubicBezTo>
                  <a:cubicBezTo>
                    <a:pt x="41" y="28"/>
                    <a:pt x="42" y="26"/>
                    <a:pt x="43" y="27"/>
                  </a:cubicBezTo>
                  <a:cubicBezTo>
                    <a:pt x="44" y="28"/>
                    <a:pt x="43" y="32"/>
                    <a:pt x="46" y="30"/>
                  </a:cubicBezTo>
                  <a:cubicBezTo>
                    <a:pt x="47" y="29"/>
                    <a:pt x="50" y="25"/>
                    <a:pt x="52" y="27"/>
                  </a:cubicBezTo>
                  <a:cubicBezTo>
                    <a:pt x="53" y="27"/>
                    <a:pt x="51" y="28"/>
                    <a:pt x="51" y="28"/>
                  </a:cubicBezTo>
                  <a:cubicBezTo>
                    <a:pt x="51" y="28"/>
                    <a:pt x="56" y="27"/>
                    <a:pt x="56" y="27"/>
                  </a:cubicBezTo>
                  <a:cubicBezTo>
                    <a:pt x="56" y="27"/>
                    <a:pt x="54" y="27"/>
                    <a:pt x="54" y="26"/>
                  </a:cubicBezTo>
                  <a:cubicBezTo>
                    <a:pt x="54" y="25"/>
                    <a:pt x="59" y="25"/>
                    <a:pt x="58" y="24"/>
                  </a:cubicBezTo>
                  <a:cubicBezTo>
                    <a:pt x="58" y="22"/>
                    <a:pt x="58" y="25"/>
                    <a:pt x="58" y="2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4" name="Freeform 602"/>
            <p:cNvSpPr/>
            <p:nvPr/>
          </p:nvSpPr>
          <p:spPr bwMode="auto">
            <a:xfrm>
              <a:off x="7419934" y="3767367"/>
              <a:ext cx="1455416" cy="758159"/>
            </a:xfrm>
            <a:custGeom>
              <a:avLst/>
              <a:gdLst>
                <a:gd name="T0" fmla="*/ 15 w 156"/>
                <a:gd name="T1" fmla="*/ 77 h 81"/>
                <a:gd name="T2" fmla="*/ 27 w 156"/>
                <a:gd name="T3" fmla="*/ 76 h 81"/>
                <a:gd name="T4" fmla="*/ 37 w 156"/>
                <a:gd name="T5" fmla="*/ 78 h 81"/>
                <a:gd name="T6" fmla="*/ 48 w 156"/>
                <a:gd name="T7" fmla="*/ 77 h 81"/>
                <a:gd name="T8" fmla="*/ 65 w 156"/>
                <a:gd name="T9" fmla="*/ 76 h 81"/>
                <a:gd name="T10" fmla="*/ 59 w 156"/>
                <a:gd name="T11" fmla="*/ 70 h 81"/>
                <a:gd name="T12" fmla="*/ 50 w 156"/>
                <a:gd name="T13" fmla="*/ 65 h 81"/>
                <a:gd name="T14" fmla="*/ 73 w 156"/>
                <a:gd name="T15" fmla="*/ 61 h 81"/>
                <a:gd name="T16" fmla="*/ 76 w 156"/>
                <a:gd name="T17" fmla="*/ 55 h 81"/>
                <a:gd name="T18" fmla="*/ 71 w 156"/>
                <a:gd name="T19" fmla="*/ 50 h 81"/>
                <a:gd name="T20" fmla="*/ 72 w 156"/>
                <a:gd name="T21" fmla="*/ 48 h 81"/>
                <a:gd name="T22" fmla="*/ 78 w 156"/>
                <a:gd name="T23" fmla="*/ 45 h 81"/>
                <a:gd name="T24" fmla="*/ 90 w 156"/>
                <a:gd name="T25" fmla="*/ 44 h 81"/>
                <a:gd name="T26" fmla="*/ 105 w 156"/>
                <a:gd name="T27" fmla="*/ 37 h 81"/>
                <a:gd name="T28" fmla="*/ 105 w 156"/>
                <a:gd name="T29" fmla="*/ 32 h 81"/>
                <a:gd name="T30" fmla="*/ 136 w 156"/>
                <a:gd name="T31" fmla="*/ 21 h 81"/>
                <a:gd name="T32" fmla="*/ 115 w 156"/>
                <a:gd name="T33" fmla="*/ 23 h 81"/>
                <a:gd name="T34" fmla="*/ 134 w 156"/>
                <a:gd name="T35" fmla="*/ 18 h 81"/>
                <a:gd name="T36" fmla="*/ 146 w 156"/>
                <a:gd name="T37" fmla="*/ 10 h 81"/>
                <a:gd name="T38" fmla="*/ 133 w 156"/>
                <a:gd name="T39" fmla="*/ 5 h 81"/>
                <a:gd name="T40" fmla="*/ 121 w 156"/>
                <a:gd name="T41" fmla="*/ 5 h 81"/>
                <a:gd name="T42" fmla="*/ 100 w 156"/>
                <a:gd name="T43" fmla="*/ 2 h 81"/>
                <a:gd name="T44" fmla="*/ 91 w 156"/>
                <a:gd name="T45" fmla="*/ 5 h 81"/>
                <a:gd name="T46" fmla="*/ 80 w 156"/>
                <a:gd name="T47" fmla="*/ 8 h 81"/>
                <a:gd name="T48" fmla="*/ 58 w 156"/>
                <a:gd name="T49" fmla="*/ 4 h 81"/>
                <a:gd name="T50" fmla="*/ 52 w 156"/>
                <a:gd name="T51" fmla="*/ 5 h 81"/>
                <a:gd name="T52" fmla="*/ 46 w 156"/>
                <a:gd name="T53" fmla="*/ 10 h 81"/>
                <a:gd name="T54" fmla="*/ 45 w 156"/>
                <a:gd name="T55" fmla="*/ 12 h 81"/>
                <a:gd name="T56" fmla="*/ 31 w 156"/>
                <a:gd name="T57" fmla="*/ 10 h 81"/>
                <a:gd name="T58" fmla="*/ 34 w 156"/>
                <a:gd name="T59" fmla="*/ 16 h 81"/>
                <a:gd name="T60" fmla="*/ 23 w 156"/>
                <a:gd name="T61" fmla="*/ 16 h 81"/>
                <a:gd name="T62" fmla="*/ 5 w 156"/>
                <a:gd name="T63" fmla="*/ 17 h 81"/>
                <a:gd name="T64" fmla="*/ 11 w 156"/>
                <a:gd name="T65" fmla="*/ 21 h 81"/>
                <a:gd name="T66" fmla="*/ 13 w 156"/>
                <a:gd name="T67" fmla="*/ 26 h 81"/>
                <a:gd name="T68" fmla="*/ 23 w 156"/>
                <a:gd name="T69" fmla="*/ 27 h 81"/>
                <a:gd name="T70" fmla="*/ 20 w 156"/>
                <a:gd name="T71" fmla="*/ 31 h 81"/>
                <a:gd name="T72" fmla="*/ 26 w 156"/>
                <a:gd name="T73" fmla="*/ 30 h 81"/>
                <a:gd name="T74" fmla="*/ 42 w 156"/>
                <a:gd name="T75" fmla="*/ 30 h 81"/>
                <a:gd name="T76" fmla="*/ 52 w 156"/>
                <a:gd name="T77" fmla="*/ 31 h 81"/>
                <a:gd name="T78" fmla="*/ 73 w 156"/>
                <a:gd name="T79" fmla="*/ 21 h 81"/>
                <a:gd name="T80" fmla="*/ 60 w 156"/>
                <a:gd name="T81" fmla="*/ 31 h 81"/>
                <a:gd name="T82" fmla="*/ 44 w 156"/>
                <a:gd name="T83" fmla="*/ 35 h 81"/>
                <a:gd name="T84" fmla="*/ 58 w 156"/>
                <a:gd name="T85" fmla="*/ 42 h 81"/>
                <a:gd name="T86" fmla="*/ 32 w 156"/>
                <a:gd name="T87" fmla="*/ 39 h 81"/>
                <a:gd name="T88" fmla="*/ 42 w 156"/>
                <a:gd name="T89" fmla="*/ 50 h 81"/>
                <a:gd name="T90" fmla="*/ 44 w 156"/>
                <a:gd name="T91" fmla="*/ 52 h 81"/>
                <a:gd name="T92" fmla="*/ 30 w 156"/>
                <a:gd name="T93" fmla="*/ 52 h 81"/>
                <a:gd name="T94" fmla="*/ 27 w 156"/>
                <a:gd name="T95" fmla="*/ 59 h 81"/>
                <a:gd name="T96" fmla="*/ 36 w 156"/>
                <a:gd name="T97" fmla="*/ 57 h 81"/>
                <a:gd name="T98" fmla="*/ 34 w 156"/>
                <a:gd name="T99" fmla="*/ 60 h 81"/>
                <a:gd name="T100" fmla="*/ 37 w 156"/>
                <a:gd name="T101" fmla="*/ 65 h 81"/>
                <a:gd name="T102" fmla="*/ 38 w 156"/>
                <a:gd name="T103" fmla="*/ 68 h 81"/>
                <a:gd name="T104" fmla="*/ 19 w 156"/>
                <a:gd name="T105" fmla="*/ 65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6" h="81">
                  <a:moveTo>
                    <a:pt x="26" y="70"/>
                  </a:moveTo>
                  <a:cubicBezTo>
                    <a:pt x="22" y="70"/>
                    <a:pt x="17" y="70"/>
                    <a:pt x="13" y="71"/>
                  </a:cubicBezTo>
                  <a:cubicBezTo>
                    <a:pt x="11" y="72"/>
                    <a:pt x="11" y="75"/>
                    <a:pt x="12" y="76"/>
                  </a:cubicBezTo>
                  <a:cubicBezTo>
                    <a:pt x="13" y="77"/>
                    <a:pt x="15" y="78"/>
                    <a:pt x="15" y="77"/>
                  </a:cubicBezTo>
                  <a:cubicBezTo>
                    <a:pt x="17" y="77"/>
                    <a:pt x="16" y="76"/>
                    <a:pt x="17" y="75"/>
                  </a:cubicBezTo>
                  <a:cubicBezTo>
                    <a:pt x="17" y="75"/>
                    <a:pt x="17" y="78"/>
                    <a:pt x="17" y="78"/>
                  </a:cubicBezTo>
                  <a:cubicBezTo>
                    <a:pt x="19" y="78"/>
                    <a:pt x="22" y="78"/>
                    <a:pt x="24" y="78"/>
                  </a:cubicBezTo>
                  <a:cubicBezTo>
                    <a:pt x="26" y="78"/>
                    <a:pt x="26" y="76"/>
                    <a:pt x="27" y="76"/>
                  </a:cubicBezTo>
                  <a:cubicBezTo>
                    <a:pt x="29" y="76"/>
                    <a:pt x="27" y="78"/>
                    <a:pt x="27" y="78"/>
                  </a:cubicBezTo>
                  <a:cubicBezTo>
                    <a:pt x="27" y="78"/>
                    <a:pt x="37" y="79"/>
                    <a:pt x="37" y="78"/>
                  </a:cubicBezTo>
                  <a:cubicBezTo>
                    <a:pt x="37" y="78"/>
                    <a:pt x="35" y="77"/>
                    <a:pt x="34" y="76"/>
                  </a:cubicBezTo>
                  <a:cubicBezTo>
                    <a:pt x="34" y="76"/>
                    <a:pt x="38" y="77"/>
                    <a:pt x="37" y="78"/>
                  </a:cubicBezTo>
                  <a:cubicBezTo>
                    <a:pt x="38" y="77"/>
                    <a:pt x="37" y="76"/>
                    <a:pt x="38" y="76"/>
                  </a:cubicBezTo>
                  <a:cubicBezTo>
                    <a:pt x="38" y="76"/>
                    <a:pt x="40" y="77"/>
                    <a:pt x="41" y="77"/>
                  </a:cubicBezTo>
                  <a:cubicBezTo>
                    <a:pt x="43" y="79"/>
                    <a:pt x="41" y="76"/>
                    <a:pt x="42" y="75"/>
                  </a:cubicBezTo>
                  <a:cubicBezTo>
                    <a:pt x="42" y="75"/>
                    <a:pt x="48" y="78"/>
                    <a:pt x="48" y="77"/>
                  </a:cubicBezTo>
                  <a:cubicBezTo>
                    <a:pt x="48" y="76"/>
                    <a:pt x="46" y="76"/>
                    <a:pt x="46" y="75"/>
                  </a:cubicBezTo>
                  <a:cubicBezTo>
                    <a:pt x="46" y="75"/>
                    <a:pt x="53" y="76"/>
                    <a:pt x="53" y="76"/>
                  </a:cubicBezTo>
                  <a:cubicBezTo>
                    <a:pt x="57" y="76"/>
                    <a:pt x="52" y="79"/>
                    <a:pt x="52" y="80"/>
                  </a:cubicBezTo>
                  <a:cubicBezTo>
                    <a:pt x="52" y="81"/>
                    <a:pt x="64" y="76"/>
                    <a:pt x="65" y="76"/>
                  </a:cubicBezTo>
                  <a:cubicBezTo>
                    <a:pt x="67" y="76"/>
                    <a:pt x="72" y="73"/>
                    <a:pt x="68" y="72"/>
                  </a:cubicBezTo>
                  <a:cubicBezTo>
                    <a:pt x="66" y="71"/>
                    <a:pt x="63" y="73"/>
                    <a:pt x="61" y="72"/>
                  </a:cubicBezTo>
                  <a:cubicBezTo>
                    <a:pt x="61" y="72"/>
                    <a:pt x="63" y="70"/>
                    <a:pt x="63" y="70"/>
                  </a:cubicBezTo>
                  <a:cubicBezTo>
                    <a:pt x="63" y="69"/>
                    <a:pt x="60" y="70"/>
                    <a:pt x="59" y="70"/>
                  </a:cubicBezTo>
                  <a:cubicBezTo>
                    <a:pt x="57" y="70"/>
                    <a:pt x="56" y="68"/>
                    <a:pt x="54" y="68"/>
                  </a:cubicBezTo>
                  <a:cubicBezTo>
                    <a:pt x="53" y="69"/>
                    <a:pt x="50" y="70"/>
                    <a:pt x="48" y="69"/>
                  </a:cubicBezTo>
                  <a:cubicBezTo>
                    <a:pt x="49" y="69"/>
                    <a:pt x="50" y="69"/>
                    <a:pt x="51" y="69"/>
                  </a:cubicBezTo>
                  <a:cubicBezTo>
                    <a:pt x="52" y="68"/>
                    <a:pt x="50" y="66"/>
                    <a:pt x="50" y="65"/>
                  </a:cubicBezTo>
                  <a:cubicBezTo>
                    <a:pt x="50" y="67"/>
                    <a:pt x="59" y="68"/>
                    <a:pt x="60" y="68"/>
                  </a:cubicBezTo>
                  <a:cubicBezTo>
                    <a:pt x="61" y="68"/>
                    <a:pt x="63" y="68"/>
                    <a:pt x="65" y="68"/>
                  </a:cubicBezTo>
                  <a:cubicBezTo>
                    <a:pt x="67" y="68"/>
                    <a:pt x="69" y="65"/>
                    <a:pt x="68" y="64"/>
                  </a:cubicBezTo>
                  <a:cubicBezTo>
                    <a:pt x="65" y="61"/>
                    <a:pt x="71" y="61"/>
                    <a:pt x="73" y="61"/>
                  </a:cubicBezTo>
                  <a:cubicBezTo>
                    <a:pt x="74" y="61"/>
                    <a:pt x="79" y="61"/>
                    <a:pt x="80" y="60"/>
                  </a:cubicBezTo>
                  <a:cubicBezTo>
                    <a:pt x="80" y="60"/>
                    <a:pt x="75" y="58"/>
                    <a:pt x="75" y="58"/>
                  </a:cubicBezTo>
                  <a:cubicBezTo>
                    <a:pt x="77" y="57"/>
                    <a:pt x="81" y="59"/>
                    <a:pt x="82" y="57"/>
                  </a:cubicBezTo>
                  <a:cubicBezTo>
                    <a:pt x="83" y="56"/>
                    <a:pt x="77" y="55"/>
                    <a:pt x="76" y="55"/>
                  </a:cubicBezTo>
                  <a:cubicBezTo>
                    <a:pt x="77" y="55"/>
                    <a:pt x="84" y="54"/>
                    <a:pt x="85" y="53"/>
                  </a:cubicBezTo>
                  <a:cubicBezTo>
                    <a:pt x="87" y="52"/>
                    <a:pt x="77" y="50"/>
                    <a:pt x="77" y="51"/>
                  </a:cubicBezTo>
                  <a:cubicBezTo>
                    <a:pt x="77" y="50"/>
                    <a:pt x="79" y="50"/>
                    <a:pt x="79" y="50"/>
                  </a:cubicBezTo>
                  <a:cubicBezTo>
                    <a:pt x="79" y="49"/>
                    <a:pt x="72" y="50"/>
                    <a:pt x="71" y="50"/>
                  </a:cubicBezTo>
                  <a:cubicBezTo>
                    <a:pt x="69" y="50"/>
                    <a:pt x="68" y="51"/>
                    <a:pt x="66" y="52"/>
                  </a:cubicBezTo>
                  <a:cubicBezTo>
                    <a:pt x="67" y="52"/>
                    <a:pt x="70" y="49"/>
                    <a:pt x="68" y="49"/>
                  </a:cubicBezTo>
                  <a:cubicBezTo>
                    <a:pt x="68" y="49"/>
                    <a:pt x="64" y="49"/>
                    <a:pt x="64" y="48"/>
                  </a:cubicBezTo>
                  <a:cubicBezTo>
                    <a:pt x="64" y="48"/>
                    <a:pt x="71" y="48"/>
                    <a:pt x="72" y="48"/>
                  </a:cubicBezTo>
                  <a:cubicBezTo>
                    <a:pt x="71" y="48"/>
                    <a:pt x="68" y="47"/>
                    <a:pt x="68" y="47"/>
                  </a:cubicBezTo>
                  <a:cubicBezTo>
                    <a:pt x="69" y="46"/>
                    <a:pt x="72" y="48"/>
                    <a:pt x="74" y="47"/>
                  </a:cubicBezTo>
                  <a:cubicBezTo>
                    <a:pt x="73" y="47"/>
                    <a:pt x="69" y="46"/>
                    <a:pt x="69" y="46"/>
                  </a:cubicBezTo>
                  <a:cubicBezTo>
                    <a:pt x="69" y="45"/>
                    <a:pt x="77" y="46"/>
                    <a:pt x="78" y="45"/>
                  </a:cubicBezTo>
                  <a:cubicBezTo>
                    <a:pt x="78" y="45"/>
                    <a:pt x="75" y="44"/>
                    <a:pt x="75" y="44"/>
                  </a:cubicBezTo>
                  <a:cubicBezTo>
                    <a:pt x="74" y="44"/>
                    <a:pt x="77" y="44"/>
                    <a:pt x="77" y="44"/>
                  </a:cubicBezTo>
                  <a:cubicBezTo>
                    <a:pt x="79" y="45"/>
                    <a:pt x="80" y="46"/>
                    <a:pt x="82" y="46"/>
                  </a:cubicBezTo>
                  <a:cubicBezTo>
                    <a:pt x="84" y="46"/>
                    <a:pt x="87" y="45"/>
                    <a:pt x="90" y="44"/>
                  </a:cubicBezTo>
                  <a:cubicBezTo>
                    <a:pt x="98" y="43"/>
                    <a:pt x="85" y="42"/>
                    <a:pt x="84" y="40"/>
                  </a:cubicBezTo>
                  <a:cubicBezTo>
                    <a:pt x="84" y="39"/>
                    <a:pt x="93" y="40"/>
                    <a:pt x="94" y="41"/>
                  </a:cubicBezTo>
                  <a:cubicBezTo>
                    <a:pt x="96" y="42"/>
                    <a:pt x="97" y="42"/>
                    <a:pt x="100" y="41"/>
                  </a:cubicBezTo>
                  <a:cubicBezTo>
                    <a:pt x="101" y="41"/>
                    <a:pt x="106" y="39"/>
                    <a:pt x="105" y="37"/>
                  </a:cubicBezTo>
                  <a:cubicBezTo>
                    <a:pt x="105" y="36"/>
                    <a:pt x="94" y="41"/>
                    <a:pt x="97" y="36"/>
                  </a:cubicBezTo>
                  <a:cubicBezTo>
                    <a:pt x="96" y="37"/>
                    <a:pt x="101" y="37"/>
                    <a:pt x="101" y="37"/>
                  </a:cubicBezTo>
                  <a:cubicBezTo>
                    <a:pt x="104" y="37"/>
                    <a:pt x="106" y="36"/>
                    <a:pt x="108" y="36"/>
                  </a:cubicBezTo>
                  <a:cubicBezTo>
                    <a:pt x="108" y="35"/>
                    <a:pt x="105" y="32"/>
                    <a:pt x="105" y="32"/>
                  </a:cubicBezTo>
                  <a:cubicBezTo>
                    <a:pt x="106" y="32"/>
                    <a:pt x="107" y="33"/>
                    <a:pt x="107" y="34"/>
                  </a:cubicBezTo>
                  <a:cubicBezTo>
                    <a:pt x="108" y="35"/>
                    <a:pt x="110" y="34"/>
                    <a:pt x="111" y="34"/>
                  </a:cubicBezTo>
                  <a:cubicBezTo>
                    <a:pt x="114" y="32"/>
                    <a:pt x="116" y="30"/>
                    <a:pt x="119" y="29"/>
                  </a:cubicBezTo>
                  <a:cubicBezTo>
                    <a:pt x="121" y="28"/>
                    <a:pt x="136" y="22"/>
                    <a:pt x="136" y="21"/>
                  </a:cubicBezTo>
                  <a:cubicBezTo>
                    <a:pt x="136" y="20"/>
                    <a:pt x="123" y="23"/>
                    <a:pt x="122" y="23"/>
                  </a:cubicBezTo>
                  <a:cubicBezTo>
                    <a:pt x="119" y="24"/>
                    <a:pt x="116" y="24"/>
                    <a:pt x="112" y="25"/>
                  </a:cubicBezTo>
                  <a:cubicBezTo>
                    <a:pt x="112" y="25"/>
                    <a:pt x="108" y="25"/>
                    <a:pt x="108" y="25"/>
                  </a:cubicBezTo>
                  <a:cubicBezTo>
                    <a:pt x="108" y="24"/>
                    <a:pt x="114" y="24"/>
                    <a:pt x="115" y="23"/>
                  </a:cubicBezTo>
                  <a:cubicBezTo>
                    <a:pt x="116" y="23"/>
                    <a:pt x="123" y="22"/>
                    <a:pt x="123" y="21"/>
                  </a:cubicBezTo>
                  <a:cubicBezTo>
                    <a:pt x="123" y="22"/>
                    <a:pt x="113" y="20"/>
                    <a:pt x="114" y="19"/>
                  </a:cubicBezTo>
                  <a:cubicBezTo>
                    <a:pt x="114" y="19"/>
                    <a:pt x="126" y="20"/>
                    <a:pt x="127" y="19"/>
                  </a:cubicBezTo>
                  <a:cubicBezTo>
                    <a:pt x="129" y="19"/>
                    <a:pt x="132" y="18"/>
                    <a:pt x="134" y="18"/>
                  </a:cubicBezTo>
                  <a:cubicBezTo>
                    <a:pt x="135" y="18"/>
                    <a:pt x="137" y="18"/>
                    <a:pt x="138" y="18"/>
                  </a:cubicBezTo>
                  <a:cubicBezTo>
                    <a:pt x="142" y="17"/>
                    <a:pt x="146" y="16"/>
                    <a:pt x="149" y="15"/>
                  </a:cubicBezTo>
                  <a:cubicBezTo>
                    <a:pt x="149" y="15"/>
                    <a:pt x="156" y="11"/>
                    <a:pt x="153" y="10"/>
                  </a:cubicBezTo>
                  <a:cubicBezTo>
                    <a:pt x="151" y="10"/>
                    <a:pt x="148" y="10"/>
                    <a:pt x="146" y="10"/>
                  </a:cubicBezTo>
                  <a:cubicBezTo>
                    <a:pt x="145" y="9"/>
                    <a:pt x="143" y="10"/>
                    <a:pt x="143" y="9"/>
                  </a:cubicBezTo>
                  <a:cubicBezTo>
                    <a:pt x="143" y="7"/>
                    <a:pt x="141" y="7"/>
                    <a:pt x="141" y="5"/>
                  </a:cubicBezTo>
                  <a:cubicBezTo>
                    <a:pt x="141" y="5"/>
                    <a:pt x="137" y="6"/>
                    <a:pt x="136" y="6"/>
                  </a:cubicBezTo>
                  <a:cubicBezTo>
                    <a:pt x="135" y="5"/>
                    <a:pt x="134" y="3"/>
                    <a:pt x="133" y="5"/>
                  </a:cubicBezTo>
                  <a:cubicBezTo>
                    <a:pt x="133" y="5"/>
                    <a:pt x="127" y="6"/>
                    <a:pt x="126" y="6"/>
                  </a:cubicBezTo>
                  <a:cubicBezTo>
                    <a:pt x="124" y="7"/>
                    <a:pt x="122" y="7"/>
                    <a:pt x="120" y="7"/>
                  </a:cubicBezTo>
                  <a:cubicBezTo>
                    <a:pt x="120" y="7"/>
                    <a:pt x="116" y="7"/>
                    <a:pt x="116" y="7"/>
                  </a:cubicBezTo>
                  <a:cubicBezTo>
                    <a:pt x="116" y="6"/>
                    <a:pt x="120" y="6"/>
                    <a:pt x="121" y="5"/>
                  </a:cubicBezTo>
                  <a:cubicBezTo>
                    <a:pt x="123" y="5"/>
                    <a:pt x="125" y="4"/>
                    <a:pt x="126" y="3"/>
                  </a:cubicBezTo>
                  <a:cubicBezTo>
                    <a:pt x="124" y="6"/>
                    <a:pt x="103" y="0"/>
                    <a:pt x="102" y="2"/>
                  </a:cubicBezTo>
                  <a:cubicBezTo>
                    <a:pt x="102" y="3"/>
                    <a:pt x="104" y="3"/>
                    <a:pt x="105" y="4"/>
                  </a:cubicBezTo>
                  <a:cubicBezTo>
                    <a:pt x="105" y="5"/>
                    <a:pt x="100" y="2"/>
                    <a:pt x="100" y="2"/>
                  </a:cubicBezTo>
                  <a:cubicBezTo>
                    <a:pt x="98" y="1"/>
                    <a:pt x="95" y="2"/>
                    <a:pt x="94" y="2"/>
                  </a:cubicBezTo>
                  <a:cubicBezTo>
                    <a:pt x="93" y="2"/>
                    <a:pt x="90" y="2"/>
                    <a:pt x="91" y="3"/>
                  </a:cubicBezTo>
                  <a:cubicBezTo>
                    <a:pt x="92" y="4"/>
                    <a:pt x="94" y="7"/>
                    <a:pt x="95" y="6"/>
                  </a:cubicBezTo>
                  <a:cubicBezTo>
                    <a:pt x="95" y="7"/>
                    <a:pt x="91" y="6"/>
                    <a:pt x="91" y="5"/>
                  </a:cubicBezTo>
                  <a:cubicBezTo>
                    <a:pt x="88" y="5"/>
                    <a:pt x="87" y="2"/>
                    <a:pt x="85" y="2"/>
                  </a:cubicBezTo>
                  <a:cubicBezTo>
                    <a:pt x="81" y="2"/>
                    <a:pt x="78" y="2"/>
                    <a:pt x="75" y="2"/>
                  </a:cubicBezTo>
                  <a:cubicBezTo>
                    <a:pt x="70" y="3"/>
                    <a:pt x="73" y="4"/>
                    <a:pt x="76" y="5"/>
                  </a:cubicBezTo>
                  <a:cubicBezTo>
                    <a:pt x="77" y="6"/>
                    <a:pt x="79" y="7"/>
                    <a:pt x="80" y="8"/>
                  </a:cubicBezTo>
                  <a:cubicBezTo>
                    <a:pt x="80" y="8"/>
                    <a:pt x="77" y="10"/>
                    <a:pt x="77" y="10"/>
                  </a:cubicBezTo>
                  <a:cubicBezTo>
                    <a:pt x="76" y="10"/>
                    <a:pt x="78" y="9"/>
                    <a:pt x="78" y="9"/>
                  </a:cubicBezTo>
                  <a:cubicBezTo>
                    <a:pt x="78" y="8"/>
                    <a:pt x="71" y="4"/>
                    <a:pt x="70" y="4"/>
                  </a:cubicBezTo>
                  <a:cubicBezTo>
                    <a:pt x="66" y="4"/>
                    <a:pt x="62" y="3"/>
                    <a:pt x="58" y="4"/>
                  </a:cubicBezTo>
                  <a:cubicBezTo>
                    <a:pt x="58" y="4"/>
                    <a:pt x="60" y="6"/>
                    <a:pt x="61" y="6"/>
                  </a:cubicBezTo>
                  <a:cubicBezTo>
                    <a:pt x="62" y="6"/>
                    <a:pt x="64" y="7"/>
                    <a:pt x="66" y="6"/>
                  </a:cubicBezTo>
                  <a:cubicBezTo>
                    <a:pt x="64" y="7"/>
                    <a:pt x="61" y="8"/>
                    <a:pt x="59" y="7"/>
                  </a:cubicBezTo>
                  <a:cubicBezTo>
                    <a:pt x="58" y="7"/>
                    <a:pt x="51" y="4"/>
                    <a:pt x="52" y="5"/>
                  </a:cubicBezTo>
                  <a:cubicBezTo>
                    <a:pt x="52" y="4"/>
                    <a:pt x="57" y="10"/>
                    <a:pt x="53" y="9"/>
                  </a:cubicBezTo>
                  <a:cubicBezTo>
                    <a:pt x="52" y="8"/>
                    <a:pt x="49" y="7"/>
                    <a:pt x="47" y="8"/>
                  </a:cubicBezTo>
                  <a:cubicBezTo>
                    <a:pt x="48" y="8"/>
                    <a:pt x="51" y="9"/>
                    <a:pt x="51" y="9"/>
                  </a:cubicBezTo>
                  <a:cubicBezTo>
                    <a:pt x="50" y="10"/>
                    <a:pt x="46" y="8"/>
                    <a:pt x="46" y="10"/>
                  </a:cubicBezTo>
                  <a:cubicBezTo>
                    <a:pt x="46" y="11"/>
                    <a:pt x="50" y="12"/>
                    <a:pt x="51" y="13"/>
                  </a:cubicBezTo>
                  <a:cubicBezTo>
                    <a:pt x="54" y="13"/>
                    <a:pt x="61" y="14"/>
                    <a:pt x="61" y="17"/>
                  </a:cubicBezTo>
                  <a:cubicBezTo>
                    <a:pt x="61" y="16"/>
                    <a:pt x="54" y="15"/>
                    <a:pt x="52" y="14"/>
                  </a:cubicBezTo>
                  <a:cubicBezTo>
                    <a:pt x="50" y="14"/>
                    <a:pt x="47" y="11"/>
                    <a:pt x="45" y="12"/>
                  </a:cubicBezTo>
                  <a:cubicBezTo>
                    <a:pt x="45" y="12"/>
                    <a:pt x="48" y="14"/>
                    <a:pt x="48" y="14"/>
                  </a:cubicBezTo>
                  <a:cubicBezTo>
                    <a:pt x="48" y="14"/>
                    <a:pt x="45" y="15"/>
                    <a:pt x="45" y="14"/>
                  </a:cubicBezTo>
                  <a:cubicBezTo>
                    <a:pt x="43" y="13"/>
                    <a:pt x="42" y="12"/>
                    <a:pt x="40" y="11"/>
                  </a:cubicBezTo>
                  <a:cubicBezTo>
                    <a:pt x="39" y="10"/>
                    <a:pt x="31" y="10"/>
                    <a:pt x="31" y="10"/>
                  </a:cubicBezTo>
                  <a:cubicBezTo>
                    <a:pt x="31" y="11"/>
                    <a:pt x="34" y="11"/>
                    <a:pt x="31" y="12"/>
                  </a:cubicBezTo>
                  <a:cubicBezTo>
                    <a:pt x="30" y="12"/>
                    <a:pt x="25" y="14"/>
                    <a:pt x="25" y="14"/>
                  </a:cubicBezTo>
                  <a:cubicBezTo>
                    <a:pt x="26" y="14"/>
                    <a:pt x="29" y="13"/>
                    <a:pt x="29" y="13"/>
                  </a:cubicBezTo>
                  <a:cubicBezTo>
                    <a:pt x="30" y="14"/>
                    <a:pt x="34" y="16"/>
                    <a:pt x="34" y="16"/>
                  </a:cubicBezTo>
                  <a:cubicBezTo>
                    <a:pt x="34" y="16"/>
                    <a:pt x="31" y="15"/>
                    <a:pt x="31" y="16"/>
                  </a:cubicBezTo>
                  <a:cubicBezTo>
                    <a:pt x="31" y="16"/>
                    <a:pt x="32" y="19"/>
                    <a:pt x="30" y="17"/>
                  </a:cubicBezTo>
                  <a:cubicBezTo>
                    <a:pt x="29" y="16"/>
                    <a:pt x="28" y="14"/>
                    <a:pt x="26" y="15"/>
                  </a:cubicBezTo>
                  <a:cubicBezTo>
                    <a:pt x="25" y="15"/>
                    <a:pt x="24" y="17"/>
                    <a:pt x="23" y="16"/>
                  </a:cubicBezTo>
                  <a:cubicBezTo>
                    <a:pt x="22" y="15"/>
                    <a:pt x="21" y="14"/>
                    <a:pt x="19" y="14"/>
                  </a:cubicBezTo>
                  <a:cubicBezTo>
                    <a:pt x="18" y="14"/>
                    <a:pt x="15" y="15"/>
                    <a:pt x="14" y="16"/>
                  </a:cubicBezTo>
                  <a:cubicBezTo>
                    <a:pt x="12" y="17"/>
                    <a:pt x="13" y="18"/>
                    <a:pt x="10" y="17"/>
                  </a:cubicBezTo>
                  <a:cubicBezTo>
                    <a:pt x="8" y="16"/>
                    <a:pt x="7" y="17"/>
                    <a:pt x="5" y="17"/>
                  </a:cubicBezTo>
                  <a:cubicBezTo>
                    <a:pt x="4" y="18"/>
                    <a:pt x="0" y="18"/>
                    <a:pt x="0" y="19"/>
                  </a:cubicBezTo>
                  <a:cubicBezTo>
                    <a:pt x="0" y="21"/>
                    <a:pt x="9" y="19"/>
                    <a:pt x="9" y="20"/>
                  </a:cubicBezTo>
                  <a:cubicBezTo>
                    <a:pt x="9" y="21"/>
                    <a:pt x="6" y="21"/>
                    <a:pt x="5" y="22"/>
                  </a:cubicBezTo>
                  <a:cubicBezTo>
                    <a:pt x="5" y="21"/>
                    <a:pt x="10" y="21"/>
                    <a:pt x="11" y="21"/>
                  </a:cubicBezTo>
                  <a:cubicBezTo>
                    <a:pt x="12" y="21"/>
                    <a:pt x="17" y="21"/>
                    <a:pt x="17" y="21"/>
                  </a:cubicBezTo>
                  <a:cubicBezTo>
                    <a:pt x="17" y="21"/>
                    <a:pt x="15" y="22"/>
                    <a:pt x="14" y="22"/>
                  </a:cubicBezTo>
                  <a:cubicBezTo>
                    <a:pt x="12" y="22"/>
                    <a:pt x="11" y="22"/>
                    <a:pt x="9" y="24"/>
                  </a:cubicBezTo>
                  <a:cubicBezTo>
                    <a:pt x="5" y="26"/>
                    <a:pt x="12" y="26"/>
                    <a:pt x="13" y="26"/>
                  </a:cubicBezTo>
                  <a:cubicBezTo>
                    <a:pt x="17" y="27"/>
                    <a:pt x="20" y="27"/>
                    <a:pt x="24" y="26"/>
                  </a:cubicBezTo>
                  <a:cubicBezTo>
                    <a:pt x="26" y="25"/>
                    <a:pt x="31" y="22"/>
                    <a:pt x="34" y="24"/>
                  </a:cubicBezTo>
                  <a:cubicBezTo>
                    <a:pt x="34" y="24"/>
                    <a:pt x="29" y="26"/>
                    <a:pt x="29" y="26"/>
                  </a:cubicBezTo>
                  <a:cubicBezTo>
                    <a:pt x="27" y="26"/>
                    <a:pt x="25" y="26"/>
                    <a:pt x="23" y="27"/>
                  </a:cubicBezTo>
                  <a:cubicBezTo>
                    <a:pt x="22" y="27"/>
                    <a:pt x="20" y="27"/>
                    <a:pt x="18" y="27"/>
                  </a:cubicBezTo>
                  <a:cubicBezTo>
                    <a:pt x="16" y="28"/>
                    <a:pt x="14" y="27"/>
                    <a:pt x="12" y="28"/>
                  </a:cubicBezTo>
                  <a:cubicBezTo>
                    <a:pt x="13" y="28"/>
                    <a:pt x="16" y="29"/>
                    <a:pt x="16" y="29"/>
                  </a:cubicBezTo>
                  <a:cubicBezTo>
                    <a:pt x="17" y="30"/>
                    <a:pt x="18" y="31"/>
                    <a:pt x="20" y="31"/>
                  </a:cubicBezTo>
                  <a:cubicBezTo>
                    <a:pt x="24" y="31"/>
                    <a:pt x="26" y="28"/>
                    <a:pt x="30" y="27"/>
                  </a:cubicBezTo>
                  <a:cubicBezTo>
                    <a:pt x="31" y="27"/>
                    <a:pt x="44" y="26"/>
                    <a:pt x="44" y="25"/>
                  </a:cubicBezTo>
                  <a:cubicBezTo>
                    <a:pt x="44" y="26"/>
                    <a:pt x="38" y="26"/>
                    <a:pt x="37" y="26"/>
                  </a:cubicBezTo>
                  <a:cubicBezTo>
                    <a:pt x="34" y="27"/>
                    <a:pt x="29" y="28"/>
                    <a:pt x="26" y="30"/>
                  </a:cubicBezTo>
                  <a:cubicBezTo>
                    <a:pt x="23" y="33"/>
                    <a:pt x="32" y="32"/>
                    <a:pt x="33" y="32"/>
                  </a:cubicBezTo>
                  <a:cubicBezTo>
                    <a:pt x="35" y="32"/>
                    <a:pt x="37" y="33"/>
                    <a:pt x="39" y="31"/>
                  </a:cubicBezTo>
                  <a:cubicBezTo>
                    <a:pt x="40" y="31"/>
                    <a:pt x="40" y="30"/>
                    <a:pt x="40" y="29"/>
                  </a:cubicBezTo>
                  <a:cubicBezTo>
                    <a:pt x="41" y="29"/>
                    <a:pt x="42" y="29"/>
                    <a:pt x="42" y="30"/>
                  </a:cubicBezTo>
                  <a:cubicBezTo>
                    <a:pt x="42" y="30"/>
                    <a:pt x="42" y="30"/>
                    <a:pt x="41" y="30"/>
                  </a:cubicBezTo>
                  <a:cubicBezTo>
                    <a:pt x="43" y="30"/>
                    <a:pt x="48" y="28"/>
                    <a:pt x="50" y="29"/>
                  </a:cubicBezTo>
                  <a:cubicBezTo>
                    <a:pt x="49" y="28"/>
                    <a:pt x="44" y="32"/>
                    <a:pt x="43" y="32"/>
                  </a:cubicBezTo>
                  <a:cubicBezTo>
                    <a:pt x="44" y="33"/>
                    <a:pt x="50" y="31"/>
                    <a:pt x="52" y="31"/>
                  </a:cubicBezTo>
                  <a:cubicBezTo>
                    <a:pt x="55" y="31"/>
                    <a:pt x="58" y="30"/>
                    <a:pt x="61" y="28"/>
                  </a:cubicBezTo>
                  <a:cubicBezTo>
                    <a:pt x="62" y="27"/>
                    <a:pt x="62" y="25"/>
                    <a:pt x="62" y="25"/>
                  </a:cubicBezTo>
                  <a:cubicBezTo>
                    <a:pt x="64" y="25"/>
                    <a:pt x="64" y="25"/>
                    <a:pt x="65" y="24"/>
                  </a:cubicBezTo>
                  <a:cubicBezTo>
                    <a:pt x="66" y="24"/>
                    <a:pt x="73" y="20"/>
                    <a:pt x="73" y="21"/>
                  </a:cubicBezTo>
                  <a:cubicBezTo>
                    <a:pt x="73" y="21"/>
                    <a:pt x="69" y="24"/>
                    <a:pt x="69" y="24"/>
                  </a:cubicBezTo>
                  <a:cubicBezTo>
                    <a:pt x="68" y="25"/>
                    <a:pt x="64" y="27"/>
                    <a:pt x="64" y="28"/>
                  </a:cubicBezTo>
                  <a:cubicBezTo>
                    <a:pt x="64" y="29"/>
                    <a:pt x="75" y="28"/>
                    <a:pt x="75" y="29"/>
                  </a:cubicBezTo>
                  <a:cubicBezTo>
                    <a:pt x="75" y="28"/>
                    <a:pt x="60" y="32"/>
                    <a:pt x="60" y="31"/>
                  </a:cubicBezTo>
                  <a:cubicBezTo>
                    <a:pt x="60" y="31"/>
                    <a:pt x="69" y="32"/>
                    <a:pt x="68" y="32"/>
                  </a:cubicBezTo>
                  <a:cubicBezTo>
                    <a:pt x="68" y="33"/>
                    <a:pt x="64" y="33"/>
                    <a:pt x="63" y="33"/>
                  </a:cubicBezTo>
                  <a:cubicBezTo>
                    <a:pt x="61" y="33"/>
                    <a:pt x="58" y="33"/>
                    <a:pt x="56" y="34"/>
                  </a:cubicBezTo>
                  <a:cubicBezTo>
                    <a:pt x="52" y="34"/>
                    <a:pt x="48" y="34"/>
                    <a:pt x="44" y="35"/>
                  </a:cubicBezTo>
                  <a:cubicBezTo>
                    <a:pt x="43" y="35"/>
                    <a:pt x="43" y="36"/>
                    <a:pt x="45" y="36"/>
                  </a:cubicBezTo>
                  <a:cubicBezTo>
                    <a:pt x="46" y="37"/>
                    <a:pt x="49" y="38"/>
                    <a:pt x="50" y="39"/>
                  </a:cubicBezTo>
                  <a:cubicBezTo>
                    <a:pt x="52" y="41"/>
                    <a:pt x="50" y="43"/>
                    <a:pt x="53" y="43"/>
                  </a:cubicBezTo>
                  <a:cubicBezTo>
                    <a:pt x="54" y="42"/>
                    <a:pt x="57" y="43"/>
                    <a:pt x="58" y="42"/>
                  </a:cubicBezTo>
                  <a:cubicBezTo>
                    <a:pt x="49" y="47"/>
                    <a:pt x="44" y="36"/>
                    <a:pt x="37" y="36"/>
                  </a:cubicBezTo>
                  <a:cubicBezTo>
                    <a:pt x="35" y="36"/>
                    <a:pt x="26" y="34"/>
                    <a:pt x="26" y="36"/>
                  </a:cubicBezTo>
                  <a:cubicBezTo>
                    <a:pt x="26" y="36"/>
                    <a:pt x="25" y="38"/>
                    <a:pt x="25" y="38"/>
                  </a:cubicBezTo>
                  <a:cubicBezTo>
                    <a:pt x="26" y="38"/>
                    <a:pt x="32" y="38"/>
                    <a:pt x="32" y="39"/>
                  </a:cubicBezTo>
                  <a:cubicBezTo>
                    <a:pt x="32" y="39"/>
                    <a:pt x="26" y="39"/>
                    <a:pt x="26" y="41"/>
                  </a:cubicBezTo>
                  <a:cubicBezTo>
                    <a:pt x="26" y="42"/>
                    <a:pt x="32" y="42"/>
                    <a:pt x="34" y="43"/>
                  </a:cubicBezTo>
                  <a:cubicBezTo>
                    <a:pt x="35" y="44"/>
                    <a:pt x="36" y="45"/>
                    <a:pt x="37" y="46"/>
                  </a:cubicBezTo>
                  <a:cubicBezTo>
                    <a:pt x="38" y="48"/>
                    <a:pt x="40" y="49"/>
                    <a:pt x="42" y="50"/>
                  </a:cubicBezTo>
                  <a:cubicBezTo>
                    <a:pt x="44" y="51"/>
                    <a:pt x="45" y="51"/>
                    <a:pt x="47" y="50"/>
                  </a:cubicBezTo>
                  <a:cubicBezTo>
                    <a:pt x="48" y="50"/>
                    <a:pt x="50" y="49"/>
                    <a:pt x="51" y="50"/>
                  </a:cubicBezTo>
                  <a:cubicBezTo>
                    <a:pt x="51" y="50"/>
                    <a:pt x="50" y="52"/>
                    <a:pt x="50" y="52"/>
                  </a:cubicBezTo>
                  <a:cubicBezTo>
                    <a:pt x="48" y="52"/>
                    <a:pt x="45" y="51"/>
                    <a:pt x="44" y="52"/>
                  </a:cubicBezTo>
                  <a:cubicBezTo>
                    <a:pt x="44" y="51"/>
                    <a:pt x="48" y="54"/>
                    <a:pt x="48" y="54"/>
                  </a:cubicBezTo>
                  <a:cubicBezTo>
                    <a:pt x="48" y="55"/>
                    <a:pt x="43" y="53"/>
                    <a:pt x="43" y="53"/>
                  </a:cubicBezTo>
                  <a:cubicBezTo>
                    <a:pt x="40" y="51"/>
                    <a:pt x="38" y="51"/>
                    <a:pt x="35" y="51"/>
                  </a:cubicBezTo>
                  <a:cubicBezTo>
                    <a:pt x="33" y="51"/>
                    <a:pt x="32" y="51"/>
                    <a:pt x="30" y="52"/>
                  </a:cubicBezTo>
                  <a:cubicBezTo>
                    <a:pt x="28" y="53"/>
                    <a:pt x="27" y="52"/>
                    <a:pt x="26" y="53"/>
                  </a:cubicBezTo>
                  <a:cubicBezTo>
                    <a:pt x="25" y="54"/>
                    <a:pt x="25" y="55"/>
                    <a:pt x="23" y="55"/>
                  </a:cubicBezTo>
                  <a:cubicBezTo>
                    <a:pt x="22" y="56"/>
                    <a:pt x="21" y="59"/>
                    <a:pt x="23" y="59"/>
                  </a:cubicBezTo>
                  <a:cubicBezTo>
                    <a:pt x="25" y="59"/>
                    <a:pt x="27" y="58"/>
                    <a:pt x="27" y="59"/>
                  </a:cubicBezTo>
                  <a:cubicBezTo>
                    <a:pt x="28" y="61"/>
                    <a:pt x="32" y="60"/>
                    <a:pt x="32" y="59"/>
                  </a:cubicBezTo>
                  <a:cubicBezTo>
                    <a:pt x="33" y="59"/>
                    <a:pt x="35" y="56"/>
                    <a:pt x="35" y="55"/>
                  </a:cubicBezTo>
                  <a:cubicBezTo>
                    <a:pt x="35" y="56"/>
                    <a:pt x="35" y="56"/>
                    <a:pt x="35" y="57"/>
                  </a:cubicBezTo>
                  <a:cubicBezTo>
                    <a:pt x="35" y="57"/>
                    <a:pt x="36" y="57"/>
                    <a:pt x="36" y="57"/>
                  </a:cubicBezTo>
                  <a:cubicBezTo>
                    <a:pt x="36" y="57"/>
                    <a:pt x="35" y="58"/>
                    <a:pt x="35" y="59"/>
                  </a:cubicBezTo>
                  <a:cubicBezTo>
                    <a:pt x="35" y="59"/>
                    <a:pt x="35" y="59"/>
                    <a:pt x="36" y="59"/>
                  </a:cubicBezTo>
                  <a:cubicBezTo>
                    <a:pt x="36" y="59"/>
                    <a:pt x="33" y="60"/>
                    <a:pt x="34" y="60"/>
                  </a:cubicBezTo>
                  <a:cubicBezTo>
                    <a:pt x="34" y="60"/>
                    <a:pt x="34" y="60"/>
                    <a:pt x="34" y="60"/>
                  </a:cubicBezTo>
                  <a:cubicBezTo>
                    <a:pt x="34" y="61"/>
                    <a:pt x="31" y="60"/>
                    <a:pt x="30" y="61"/>
                  </a:cubicBezTo>
                  <a:cubicBezTo>
                    <a:pt x="31" y="61"/>
                    <a:pt x="35" y="61"/>
                    <a:pt x="36" y="62"/>
                  </a:cubicBezTo>
                  <a:cubicBezTo>
                    <a:pt x="36" y="62"/>
                    <a:pt x="31" y="65"/>
                    <a:pt x="32" y="65"/>
                  </a:cubicBezTo>
                  <a:cubicBezTo>
                    <a:pt x="32" y="66"/>
                    <a:pt x="37" y="65"/>
                    <a:pt x="37" y="65"/>
                  </a:cubicBezTo>
                  <a:cubicBezTo>
                    <a:pt x="37" y="65"/>
                    <a:pt x="36" y="65"/>
                    <a:pt x="36" y="65"/>
                  </a:cubicBezTo>
                  <a:cubicBezTo>
                    <a:pt x="36" y="66"/>
                    <a:pt x="41" y="65"/>
                    <a:pt x="42" y="64"/>
                  </a:cubicBezTo>
                  <a:cubicBezTo>
                    <a:pt x="42" y="64"/>
                    <a:pt x="46" y="59"/>
                    <a:pt x="47" y="60"/>
                  </a:cubicBezTo>
                  <a:cubicBezTo>
                    <a:pt x="48" y="61"/>
                    <a:pt x="40" y="67"/>
                    <a:pt x="38" y="68"/>
                  </a:cubicBezTo>
                  <a:cubicBezTo>
                    <a:pt x="35" y="68"/>
                    <a:pt x="33" y="68"/>
                    <a:pt x="30" y="66"/>
                  </a:cubicBezTo>
                  <a:cubicBezTo>
                    <a:pt x="28" y="65"/>
                    <a:pt x="28" y="63"/>
                    <a:pt x="26" y="63"/>
                  </a:cubicBezTo>
                  <a:cubicBezTo>
                    <a:pt x="24" y="62"/>
                    <a:pt x="22" y="62"/>
                    <a:pt x="20" y="62"/>
                  </a:cubicBezTo>
                  <a:cubicBezTo>
                    <a:pt x="17" y="62"/>
                    <a:pt x="17" y="63"/>
                    <a:pt x="19" y="65"/>
                  </a:cubicBezTo>
                  <a:cubicBezTo>
                    <a:pt x="20" y="66"/>
                    <a:pt x="20" y="67"/>
                    <a:pt x="22" y="67"/>
                  </a:cubicBezTo>
                  <a:cubicBezTo>
                    <a:pt x="25" y="67"/>
                    <a:pt x="22" y="67"/>
                    <a:pt x="22" y="68"/>
                  </a:cubicBezTo>
                  <a:cubicBezTo>
                    <a:pt x="22" y="68"/>
                    <a:pt x="26" y="70"/>
                    <a:pt x="26" y="7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5" name="Freeform 604"/>
            <p:cNvSpPr/>
            <p:nvPr/>
          </p:nvSpPr>
          <p:spPr bwMode="auto">
            <a:xfrm>
              <a:off x="8101466" y="4187857"/>
              <a:ext cx="130574" cy="47785"/>
            </a:xfrm>
            <a:custGeom>
              <a:avLst/>
              <a:gdLst>
                <a:gd name="T0" fmla="*/ 13 w 14"/>
                <a:gd name="T1" fmla="*/ 4 h 5"/>
                <a:gd name="T2" fmla="*/ 11 w 14"/>
                <a:gd name="T3" fmla="*/ 2 h 5"/>
                <a:gd name="T4" fmla="*/ 8 w 14"/>
                <a:gd name="T5" fmla="*/ 2 h 5"/>
                <a:gd name="T6" fmla="*/ 1 w 14"/>
                <a:gd name="T7" fmla="*/ 1 h 5"/>
                <a:gd name="T8" fmla="*/ 2 w 14"/>
                <a:gd name="T9" fmla="*/ 2 h 5"/>
                <a:gd name="T10" fmla="*/ 0 w 14"/>
                <a:gd name="T11" fmla="*/ 3 h 5"/>
                <a:gd name="T12" fmla="*/ 3 w 14"/>
                <a:gd name="T13" fmla="*/ 3 h 5"/>
                <a:gd name="T14" fmla="*/ 8 w 14"/>
                <a:gd name="T15" fmla="*/ 4 h 5"/>
                <a:gd name="T16" fmla="*/ 13 w 14"/>
                <a:gd name="T17" fmla="*/ 4 h 5"/>
                <a:gd name="T18" fmla="*/ 13 w 14"/>
                <a:gd name="T19" fmla="*/ 4 h 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4" h="5">
                  <a:moveTo>
                    <a:pt x="13" y="4"/>
                  </a:moveTo>
                  <a:cubicBezTo>
                    <a:pt x="12" y="3"/>
                    <a:pt x="13" y="3"/>
                    <a:pt x="11" y="2"/>
                  </a:cubicBezTo>
                  <a:cubicBezTo>
                    <a:pt x="10" y="2"/>
                    <a:pt x="9" y="2"/>
                    <a:pt x="8" y="2"/>
                  </a:cubicBezTo>
                  <a:cubicBezTo>
                    <a:pt x="7" y="2"/>
                    <a:pt x="2" y="0"/>
                    <a:pt x="1" y="1"/>
                  </a:cubicBezTo>
                  <a:cubicBezTo>
                    <a:pt x="1" y="1"/>
                    <a:pt x="3" y="2"/>
                    <a:pt x="2" y="2"/>
                  </a:cubicBezTo>
                  <a:cubicBezTo>
                    <a:pt x="2" y="3"/>
                    <a:pt x="0" y="4"/>
                    <a:pt x="0" y="3"/>
                  </a:cubicBezTo>
                  <a:cubicBezTo>
                    <a:pt x="0" y="4"/>
                    <a:pt x="2" y="3"/>
                    <a:pt x="3" y="3"/>
                  </a:cubicBezTo>
                  <a:cubicBezTo>
                    <a:pt x="4" y="3"/>
                    <a:pt x="6" y="4"/>
                    <a:pt x="8" y="4"/>
                  </a:cubicBezTo>
                  <a:cubicBezTo>
                    <a:pt x="9" y="4"/>
                    <a:pt x="13" y="4"/>
                    <a:pt x="13" y="4"/>
                  </a:cubicBezTo>
                  <a:cubicBezTo>
                    <a:pt x="12" y="3"/>
                    <a:pt x="14" y="5"/>
                    <a:pt x="13"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6" name="Freeform 605"/>
            <p:cNvSpPr/>
            <p:nvPr/>
          </p:nvSpPr>
          <p:spPr bwMode="auto">
            <a:xfrm>
              <a:off x="7738407" y="4226081"/>
              <a:ext cx="54142" cy="19114"/>
            </a:xfrm>
            <a:custGeom>
              <a:avLst/>
              <a:gdLst>
                <a:gd name="T0" fmla="*/ 5 w 6"/>
                <a:gd name="T1" fmla="*/ 1 h 2"/>
                <a:gd name="T2" fmla="*/ 2 w 6"/>
                <a:gd name="T3" fmla="*/ 0 h 2"/>
                <a:gd name="T4" fmla="*/ 5 w 6"/>
                <a:gd name="T5" fmla="*/ 1 h 2"/>
              </a:gdLst>
              <a:ahLst/>
              <a:cxnLst>
                <a:cxn ang="0">
                  <a:pos x="T0" y="T1"/>
                </a:cxn>
                <a:cxn ang="0">
                  <a:pos x="T2" y="T3"/>
                </a:cxn>
                <a:cxn ang="0">
                  <a:pos x="T4" y="T5"/>
                </a:cxn>
              </a:cxnLst>
              <a:rect l="0" t="0" r="r" b="b"/>
              <a:pathLst>
                <a:path w="6" h="2">
                  <a:moveTo>
                    <a:pt x="5" y="1"/>
                  </a:moveTo>
                  <a:cubicBezTo>
                    <a:pt x="4" y="2"/>
                    <a:pt x="0" y="0"/>
                    <a:pt x="2" y="0"/>
                  </a:cubicBezTo>
                  <a:cubicBezTo>
                    <a:pt x="3" y="0"/>
                    <a:pt x="6"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7" name="Freeform 606"/>
            <p:cNvSpPr/>
            <p:nvPr/>
          </p:nvSpPr>
          <p:spPr bwMode="auto">
            <a:xfrm>
              <a:off x="7980446" y="4515968"/>
              <a:ext cx="54142" cy="28672"/>
            </a:xfrm>
            <a:custGeom>
              <a:avLst/>
              <a:gdLst>
                <a:gd name="T0" fmla="*/ 4 w 6"/>
                <a:gd name="T1" fmla="*/ 1 h 3"/>
                <a:gd name="T2" fmla="*/ 1 w 6"/>
                <a:gd name="T3" fmla="*/ 2 h 3"/>
                <a:gd name="T4" fmla="*/ 4 w 6"/>
                <a:gd name="T5" fmla="*/ 1 h 3"/>
              </a:gdLst>
              <a:ahLst/>
              <a:cxnLst>
                <a:cxn ang="0">
                  <a:pos x="T0" y="T1"/>
                </a:cxn>
                <a:cxn ang="0">
                  <a:pos x="T2" y="T3"/>
                </a:cxn>
                <a:cxn ang="0">
                  <a:pos x="T4" y="T5"/>
                </a:cxn>
              </a:cxnLst>
              <a:rect l="0" t="0" r="r" b="b"/>
              <a:pathLst>
                <a:path w="6" h="3">
                  <a:moveTo>
                    <a:pt x="4" y="1"/>
                  </a:moveTo>
                  <a:cubicBezTo>
                    <a:pt x="3" y="0"/>
                    <a:pt x="0" y="2"/>
                    <a:pt x="1" y="2"/>
                  </a:cubicBezTo>
                  <a:cubicBezTo>
                    <a:pt x="2" y="3"/>
                    <a:pt x="6" y="1"/>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8" name="Freeform 607"/>
            <p:cNvSpPr/>
            <p:nvPr/>
          </p:nvSpPr>
          <p:spPr bwMode="auto">
            <a:xfrm>
              <a:off x="4805282" y="5815671"/>
              <a:ext cx="47770" cy="38227"/>
            </a:xfrm>
            <a:custGeom>
              <a:avLst/>
              <a:gdLst>
                <a:gd name="T0" fmla="*/ 4 w 5"/>
                <a:gd name="T1" fmla="*/ 1 h 4"/>
                <a:gd name="T2" fmla="*/ 1 w 5"/>
                <a:gd name="T3" fmla="*/ 4 h 4"/>
                <a:gd name="T4" fmla="*/ 4 w 5"/>
                <a:gd name="T5" fmla="*/ 1 h 4"/>
              </a:gdLst>
              <a:ahLst/>
              <a:cxnLst>
                <a:cxn ang="0">
                  <a:pos x="T0" y="T1"/>
                </a:cxn>
                <a:cxn ang="0">
                  <a:pos x="T2" y="T3"/>
                </a:cxn>
                <a:cxn ang="0">
                  <a:pos x="T4" y="T5"/>
                </a:cxn>
              </a:cxnLst>
              <a:rect l="0" t="0" r="r" b="b"/>
              <a:pathLst>
                <a:path w="5" h="4">
                  <a:moveTo>
                    <a:pt x="4" y="1"/>
                  </a:moveTo>
                  <a:cubicBezTo>
                    <a:pt x="3" y="0"/>
                    <a:pt x="0" y="4"/>
                    <a:pt x="1" y="4"/>
                  </a:cubicBezTo>
                  <a:cubicBezTo>
                    <a:pt x="1" y="4"/>
                    <a:pt x="5" y="1"/>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19" name="Freeform 608"/>
            <p:cNvSpPr/>
            <p:nvPr/>
          </p:nvSpPr>
          <p:spPr bwMode="auto">
            <a:xfrm>
              <a:off x="4872164" y="5806113"/>
              <a:ext cx="9556" cy="9558"/>
            </a:xfrm>
            <a:custGeom>
              <a:avLst/>
              <a:gdLst>
                <a:gd name="T0" fmla="*/ 0 w 1"/>
                <a:gd name="T1" fmla="*/ 0 h 1"/>
                <a:gd name="T2" fmla="*/ 1 w 1"/>
                <a:gd name="T3" fmla="*/ 1 h 1"/>
                <a:gd name="T4" fmla="*/ 0 w 1"/>
                <a:gd name="T5" fmla="*/ 0 h 1"/>
              </a:gdLst>
              <a:ahLst/>
              <a:cxnLst>
                <a:cxn ang="0">
                  <a:pos x="T0" y="T1"/>
                </a:cxn>
                <a:cxn ang="0">
                  <a:pos x="T2" y="T3"/>
                </a:cxn>
                <a:cxn ang="0">
                  <a:pos x="T4" y="T5"/>
                </a:cxn>
              </a:cxnLst>
              <a:rect l="0" t="0" r="r" b="b"/>
              <a:pathLst>
                <a:path w="1" h="1">
                  <a:moveTo>
                    <a:pt x="0" y="0"/>
                  </a:moveTo>
                  <a:cubicBezTo>
                    <a:pt x="0" y="1"/>
                    <a:pt x="1" y="1"/>
                    <a:pt x="1" y="1"/>
                  </a:cubicBezTo>
                  <a:cubicBezTo>
                    <a:pt x="1" y="0"/>
                    <a:pt x="0" y="0"/>
                    <a:pt x="0"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0" name="Freeform 609"/>
            <p:cNvSpPr/>
            <p:nvPr/>
          </p:nvSpPr>
          <p:spPr bwMode="auto">
            <a:xfrm>
              <a:off x="3919931" y="5815671"/>
              <a:ext cx="63695" cy="57338"/>
            </a:xfrm>
            <a:custGeom>
              <a:avLst/>
              <a:gdLst>
                <a:gd name="T0" fmla="*/ 5 w 7"/>
                <a:gd name="T1" fmla="*/ 2 h 6"/>
                <a:gd name="T2" fmla="*/ 1 w 7"/>
                <a:gd name="T3" fmla="*/ 2 h 6"/>
                <a:gd name="T4" fmla="*/ 5 w 7"/>
                <a:gd name="T5" fmla="*/ 2 h 6"/>
                <a:gd name="T6" fmla="*/ 5 w 7"/>
                <a:gd name="T7" fmla="*/ 2 h 6"/>
              </a:gdLst>
              <a:ahLst/>
              <a:cxnLst>
                <a:cxn ang="0">
                  <a:pos x="T0" y="T1"/>
                </a:cxn>
                <a:cxn ang="0">
                  <a:pos x="T2" y="T3"/>
                </a:cxn>
                <a:cxn ang="0">
                  <a:pos x="T4" y="T5"/>
                </a:cxn>
                <a:cxn ang="0">
                  <a:pos x="T6" y="T7"/>
                </a:cxn>
              </a:cxnLst>
              <a:rect l="0" t="0" r="r" b="b"/>
              <a:pathLst>
                <a:path w="7" h="6">
                  <a:moveTo>
                    <a:pt x="5" y="2"/>
                  </a:moveTo>
                  <a:cubicBezTo>
                    <a:pt x="7" y="0"/>
                    <a:pt x="2" y="0"/>
                    <a:pt x="1" y="2"/>
                  </a:cubicBezTo>
                  <a:cubicBezTo>
                    <a:pt x="0" y="3"/>
                    <a:pt x="4" y="5"/>
                    <a:pt x="5" y="2"/>
                  </a:cubicBezTo>
                  <a:cubicBezTo>
                    <a:pt x="6" y="1"/>
                    <a:pt x="3" y="6"/>
                    <a:pt x="5"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1" name="Freeform 610"/>
            <p:cNvSpPr/>
            <p:nvPr/>
          </p:nvSpPr>
          <p:spPr bwMode="auto">
            <a:xfrm>
              <a:off x="17661981" y="9138193"/>
              <a:ext cx="19109" cy="9558"/>
            </a:xfrm>
            <a:custGeom>
              <a:avLst/>
              <a:gdLst>
                <a:gd name="T0" fmla="*/ 2 w 2"/>
                <a:gd name="T1" fmla="*/ 0 h 1"/>
                <a:gd name="T2" fmla="*/ 0 w 2"/>
                <a:gd name="T3" fmla="*/ 0 h 1"/>
                <a:gd name="T4" fmla="*/ 2 w 2"/>
                <a:gd name="T5" fmla="*/ 0 h 1"/>
              </a:gdLst>
              <a:ahLst/>
              <a:cxnLst>
                <a:cxn ang="0">
                  <a:pos x="T0" y="T1"/>
                </a:cxn>
                <a:cxn ang="0">
                  <a:pos x="T2" y="T3"/>
                </a:cxn>
                <a:cxn ang="0">
                  <a:pos x="T4" y="T5"/>
                </a:cxn>
              </a:cxnLst>
              <a:rect l="0" t="0" r="r" b="b"/>
              <a:pathLst>
                <a:path w="2" h="1">
                  <a:moveTo>
                    <a:pt x="2" y="0"/>
                  </a:moveTo>
                  <a:cubicBezTo>
                    <a:pt x="2" y="1"/>
                    <a:pt x="0" y="0"/>
                    <a:pt x="0" y="0"/>
                  </a:cubicBezTo>
                  <a:cubicBezTo>
                    <a:pt x="1" y="0"/>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2" name="Freeform 611"/>
            <p:cNvSpPr/>
            <p:nvPr/>
          </p:nvSpPr>
          <p:spPr bwMode="auto">
            <a:xfrm>
              <a:off x="17540962" y="9119079"/>
              <a:ext cx="19109" cy="19114"/>
            </a:xfrm>
            <a:custGeom>
              <a:avLst/>
              <a:gdLst>
                <a:gd name="T0" fmla="*/ 2 w 2"/>
                <a:gd name="T1" fmla="*/ 0 h 2"/>
                <a:gd name="T2" fmla="*/ 0 w 2"/>
                <a:gd name="T3" fmla="*/ 1 h 2"/>
                <a:gd name="T4" fmla="*/ 2 w 2"/>
                <a:gd name="T5" fmla="*/ 0 h 2"/>
              </a:gdLst>
              <a:ahLst/>
              <a:cxnLst>
                <a:cxn ang="0">
                  <a:pos x="T0" y="T1"/>
                </a:cxn>
                <a:cxn ang="0">
                  <a:pos x="T2" y="T3"/>
                </a:cxn>
                <a:cxn ang="0">
                  <a:pos x="T4" y="T5"/>
                </a:cxn>
              </a:cxnLst>
              <a:rect l="0" t="0" r="r" b="b"/>
              <a:pathLst>
                <a:path w="2" h="2">
                  <a:moveTo>
                    <a:pt x="2" y="0"/>
                  </a:moveTo>
                  <a:cubicBezTo>
                    <a:pt x="2" y="1"/>
                    <a:pt x="0" y="2"/>
                    <a:pt x="0" y="1"/>
                  </a:cubicBezTo>
                  <a:cubicBezTo>
                    <a:pt x="0" y="0"/>
                    <a:pt x="2"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3" name="Freeform 612"/>
            <p:cNvSpPr/>
            <p:nvPr/>
          </p:nvSpPr>
          <p:spPr bwMode="auto">
            <a:xfrm>
              <a:off x="17961345" y="10785121"/>
              <a:ext cx="63695" cy="47785"/>
            </a:xfrm>
            <a:custGeom>
              <a:avLst/>
              <a:gdLst>
                <a:gd name="T0" fmla="*/ 6 w 7"/>
                <a:gd name="T1" fmla="*/ 2 h 5"/>
                <a:gd name="T2" fmla="*/ 1 w 7"/>
                <a:gd name="T3" fmla="*/ 2 h 5"/>
                <a:gd name="T4" fmla="*/ 6 w 7"/>
                <a:gd name="T5" fmla="*/ 2 h 5"/>
              </a:gdLst>
              <a:ahLst/>
              <a:cxnLst>
                <a:cxn ang="0">
                  <a:pos x="T0" y="T1"/>
                </a:cxn>
                <a:cxn ang="0">
                  <a:pos x="T2" y="T3"/>
                </a:cxn>
                <a:cxn ang="0">
                  <a:pos x="T4" y="T5"/>
                </a:cxn>
              </a:cxnLst>
              <a:rect l="0" t="0" r="r" b="b"/>
              <a:pathLst>
                <a:path w="7" h="5">
                  <a:moveTo>
                    <a:pt x="6" y="2"/>
                  </a:moveTo>
                  <a:cubicBezTo>
                    <a:pt x="7" y="0"/>
                    <a:pt x="0" y="1"/>
                    <a:pt x="1" y="2"/>
                  </a:cubicBezTo>
                  <a:cubicBezTo>
                    <a:pt x="1" y="3"/>
                    <a:pt x="5" y="5"/>
                    <a:pt x="6"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4" name="Rectangle 613"/>
            <p:cNvSpPr>
              <a:spLocks noChangeArrowheads="1"/>
            </p:cNvSpPr>
            <p:nvPr/>
          </p:nvSpPr>
          <p:spPr bwMode="auto">
            <a:xfrm>
              <a:off x="12451788" y="5197675"/>
              <a:ext cx="3187" cy="3188"/>
            </a:xfrm>
            <a:prstGeom prst="rect">
              <a:avLst/>
            </a:pr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5" name="Freeform 614"/>
            <p:cNvSpPr/>
            <p:nvPr/>
          </p:nvSpPr>
          <p:spPr bwMode="auto">
            <a:xfrm>
              <a:off x="9257516" y="10504795"/>
              <a:ext cx="95541" cy="82827"/>
            </a:xfrm>
            <a:custGeom>
              <a:avLst/>
              <a:gdLst>
                <a:gd name="T0" fmla="*/ 4 w 10"/>
                <a:gd name="T1" fmla="*/ 4 h 9"/>
                <a:gd name="T2" fmla="*/ 0 w 10"/>
                <a:gd name="T3" fmla="*/ 8 h 9"/>
                <a:gd name="T4" fmla="*/ 2 w 10"/>
                <a:gd name="T5" fmla="*/ 8 h 9"/>
                <a:gd name="T6" fmla="*/ 5 w 10"/>
                <a:gd name="T7" fmla="*/ 5 h 9"/>
                <a:gd name="T8" fmla="*/ 8 w 10"/>
                <a:gd name="T9" fmla="*/ 0 h 9"/>
                <a:gd name="T10" fmla="*/ 4 w 10"/>
                <a:gd name="T11" fmla="*/ 4 h 9"/>
                <a:gd name="T12" fmla="*/ 4 w 10"/>
                <a:gd name="T13" fmla="*/ 4 h 9"/>
              </a:gdLst>
              <a:ahLst/>
              <a:cxnLst>
                <a:cxn ang="0">
                  <a:pos x="T0" y="T1"/>
                </a:cxn>
                <a:cxn ang="0">
                  <a:pos x="T2" y="T3"/>
                </a:cxn>
                <a:cxn ang="0">
                  <a:pos x="T4" y="T5"/>
                </a:cxn>
                <a:cxn ang="0">
                  <a:pos x="T6" y="T7"/>
                </a:cxn>
                <a:cxn ang="0">
                  <a:pos x="T8" y="T9"/>
                </a:cxn>
                <a:cxn ang="0">
                  <a:pos x="T10" y="T11"/>
                </a:cxn>
                <a:cxn ang="0">
                  <a:pos x="T12" y="T13"/>
                </a:cxn>
              </a:cxnLst>
              <a:rect l="0" t="0" r="r" b="b"/>
              <a:pathLst>
                <a:path w="10" h="9">
                  <a:moveTo>
                    <a:pt x="4" y="4"/>
                  </a:moveTo>
                  <a:cubicBezTo>
                    <a:pt x="4" y="5"/>
                    <a:pt x="1" y="7"/>
                    <a:pt x="0" y="8"/>
                  </a:cubicBezTo>
                  <a:cubicBezTo>
                    <a:pt x="0" y="9"/>
                    <a:pt x="2" y="8"/>
                    <a:pt x="2" y="8"/>
                  </a:cubicBezTo>
                  <a:cubicBezTo>
                    <a:pt x="3" y="7"/>
                    <a:pt x="4" y="6"/>
                    <a:pt x="5" y="5"/>
                  </a:cubicBezTo>
                  <a:cubicBezTo>
                    <a:pt x="6" y="4"/>
                    <a:pt x="10" y="0"/>
                    <a:pt x="8" y="0"/>
                  </a:cubicBezTo>
                  <a:cubicBezTo>
                    <a:pt x="7" y="0"/>
                    <a:pt x="4" y="3"/>
                    <a:pt x="4" y="4"/>
                  </a:cubicBezTo>
                  <a:cubicBezTo>
                    <a:pt x="4" y="5"/>
                    <a:pt x="4" y="3"/>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6" name="Freeform 615"/>
            <p:cNvSpPr/>
            <p:nvPr/>
          </p:nvSpPr>
          <p:spPr bwMode="auto">
            <a:xfrm>
              <a:off x="7821211" y="6733109"/>
              <a:ext cx="66879" cy="28672"/>
            </a:xfrm>
            <a:custGeom>
              <a:avLst/>
              <a:gdLst>
                <a:gd name="T0" fmla="*/ 7 w 7"/>
                <a:gd name="T1" fmla="*/ 1 h 3"/>
                <a:gd name="T2" fmla="*/ 1 w 7"/>
                <a:gd name="T3" fmla="*/ 0 h 3"/>
                <a:gd name="T4" fmla="*/ 7 w 7"/>
                <a:gd name="T5" fmla="*/ 1 h 3"/>
              </a:gdLst>
              <a:ahLst/>
              <a:cxnLst>
                <a:cxn ang="0">
                  <a:pos x="T0" y="T1"/>
                </a:cxn>
                <a:cxn ang="0">
                  <a:pos x="T2" y="T3"/>
                </a:cxn>
                <a:cxn ang="0">
                  <a:pos x="T4" y="T5"/>
                </a:cxn>
              </a:cxnLst>
              <a:rect l="0" t="0" r="r" b="b"/>
              <a:pathLst>
                <a:path w="7" h="3">
                  <a:moveTo>
                    <a:pt x="7" y="1"/>
                  </a:moveTo>
                  <a:cubicBezTo>
                    <a:pt x="7" y="0"/>
                    <a:pt x="0" y="0"/>
                    <a:pt x="1" y="0"/>
                  </a:cubicBezTo>
                  <a:cubicBezTo>
                    <a:pt x="2" y="0"/>
                    <a:pt x="6" y="3"/>
                    <a:pt x="7"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7" name="Freeform 616"/>
            <p:cNvSpPr/>
            <p:nvPr/>
          </p:nvSpPr>
          <p:spPr bwMode="auto">
            <a:xfrm>
              <a:off x="8483629" y="11766268"/>
              <a:ext cx="168791" cy="149721"/>
            </a:xfrm>
            <a:custGeom>
              <a:avLst/>
              <a:gdLst>
                <a:gd name="T0" fmla="*/ 17 w 18"/>
                <a:gd name="T1" fmla="*/ 14 h 16"/>
                <a:gd name="T2" fmla="*/ 8 w 18"/>
                <a:gd name="T3" fmla="*/ 9 h 16"/>
                <a:gd name="T4" fmla="*/ 4 w 18"/>
                <a:gd name="T5" fmla="*/ 5 h 16"/>
                <a:gd name="T6" fmla="*/ 1 w 18"/>
                <a:gd name="T7" fmla="*/ 3 h 16"/>
                <a:gd name="T8" fmla="*/ 2 w 18"/>
                <a:gd name="T9" fmla="*/ 2 h 16"/>
                <a:gd name="T10" fmla="*/ 0 w 18"/>
                <a:gd name="T11" fmla="*/ 0 h 16"/>
                <a:gd name="T12" fmla="*/ 0 w 18"/>
                <a:gd name="T13" fmla="*/ 14 h 16"/>
                <a:gd name="T14" fmla="*/ 7 w 18"/>
                <a:gd name="T15" fmla="*/ 15 h 16"/>
                <a:gd name="T16" fmla="*/ 10 w 18"/>
                <a:gd name="T17" fmla="*/ 16 h 16"/>
                <a:gd name="T18" fmla="*/ 13 w 18"/>
                <a:gd name="T19" fmla="*/ 15 h 16"/>
                <a:gd name="T20" fmla="*/ 18 w 18"/>
                <a:gd name="T21" fmla="*/ 14 h 16"/>
                <a:gd name="T22" fmla="*/ 17 w 18"/>
                <a:gd name="T23"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 h="16">
                  <a:moveTo>
                    <a:pt x="17" y="14"/>
                  </a:moveTo>
                  <a:cubicBezTo>
                    <a:pt x="13" y="14"/>
                    <a:pt x="11" y="11"/>
                    <a:pt x="8" y="9"/>
                  </a:cubicBezTo>
                  <a:cubicBezTo>
                    <a:pt x="7" y="7"/>
                    <a:pt x="5" y="6"/>
                    <a:pt x="4" y="5"/>
                  </a:cubicBezTo>
                  <a:cubicBezTo>
                    <a:pt x="3" y="5"/>
                    <a:pt x="1" y="4"/>
                    <a:pt x="1" y="3"/>
                  </a:cubicBezTo>
                  <a:cubicBezTo>
                    <a:pt x="1" y="3"/>
                    <a:pt x="2" y="3"/>
                    <a:pt x="2" y="2"/>
                  </a:cubicBezTo>
                  <a:cubicBezTo>
                    <a:pt x="3" y="2"/>
                    <a:pt x="1" y="0"/>
                    <a:pt x="0" y="0"/>
                  </a:cubicBezTo>
                  <a:cubicBezTo>
                    <a:pt x="0" y="5"/>
                    <a:pt x="0" y="10"/>
                    <a:pt x="0" y="14"/>
                  </a:cubicBezTo>
                  <a:cubicBezTo>
                    <a:pt x="0" y="15"/>
                    <a:pt x="6" y="15"/>
                    <a:pt x="7" y="15"/>
                  </a:cubicBezTo>
                  <a:cubicBezTo>
                    <a:pt x="8" y="15"/>
                    <a:pt x="9" y="15"/>
                    <a:pt x="10" y="16"/>
                  </a:cubicBezTo>
                  <a:cubicBezTo>
                    <a:pt x="12" y="16"/>
                    <a:pt x="12" y="16"/>
                    <a:pt x="13" y="15"/>
                  </a:cubicBezTo>
                  <a:cubicBezTo>
                    <a:pt x="14" y="15"/>
                    <a:pt x="18" y="15"/>
                    <a:pt x="18" y="14"/>
                  </a:cubicBezTo>
                  <a:cubicBezTo>
                    <a:pt x="18" y="14"/>
                    <a:pt x="18" y="13"/>
                    <a:pt x="17"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8" name="Freeform 617"/>
            <p:cNvSpPr/>
            <p:nvPr/>
          </p:nvSpPr>
          <p:spPr bwMode="auto">
            <a:xfrm>
              <a:off x="8305288" y="11747159"/>
              <a:ext cx="280256" cy="216615"/>
            </a:xfrm>
            <a:custGeom>
              <a:avLst/>
              <a:gdLst>
                <a:gd name="T0" fmla="*/ 19 w 30"/>
                <a:gd name="T1" fmla="*/ 17 h 23"/>
                <a:gd name="T2" fmla="*/ 19 w 30"/>
                <a:gd name="T3" fmla="*/ 7 h 23"/>
                <a:gd name="T4" fmla="*/ 19 w 30"/>
                <a:gd name="T5" fmla="*/ 3 h 23"/>
                <a:gd name="T6" fmla="*/ 15 w 30"/>
                <a:gd name="T7" fmla="*/ 1 h 23"/>
                <a:gd name="T8" fmla="*/ 12 w 30"/>
                <a:gd name="T9" fmla="*/ 3 h 23"/>
                <a:gd name="T10" fmla="*/ 13 w 30"/>
                <a:gd name="T11" fmla="*/ 6 h 23"/>
                <a:gd name="T12" fmla="*/ 15 w 30"/>
                <a:gd name="T13" fmla="*/ 6 h 23"/>
                <a:gd name="T14" fmla="*/ 14 w 30"/>
                <a:gd name="T15" fmla="*/ 8 h 23"/>
                <a:gd name="T16" fmla="*/ 13 w 30"/>
                <a:gd name="T17" fmla="*/ 11 h 23"/>
                <a:gd name="T18" fmla="*/ 16 w 30"/>
                <a:gd name="T19" fmla="*/ 13 h 23"/>
                <a:gd name="T20" fmla="*/ 12 w 30"/>
                <a:gd name="T21" fmla="*/ 13 h 23"/>
                <a:gd name="T22" fmla="*/ 9 w 30"/>
                <a:gd name="T23" fmla="*/ 12 h 23"/>
                <a:gd name="T24" fmla="*/ 10 w 30"/>
                <a:gd name="T25" fmla="*/ 12 h 23"/>
                <a:gd name="T26" fmla="*/ 10 w 30"/>
                <a:gd name="T27" fmla="*/ 9 h 23"/>
                <a:gd name="T28" fmla="*/ 8 w 30"/>
                <a:gd name="T29" fmla="*/ 11 h 23"/>
                <a:gd name="T30" fmla="*/ 5 w 30"/>
                <a:gd name="T31" fmla="*/ 11 h 23"/>
                <a:gd name="T32" fmla="*/ 0 w 30"/>
                <a:gd name="T33" fmla="*/ 12 h 23"/>
                <a:gd name="T34" fmla="*/ 2 w 30"/>
                <a:gd name="T35" fmla="*/ 12 h 23"/>
                <a:gd name="T36" fmla="*/ 3 w 30"/>
                <a:gd name="T37" fmla="*/ 12 h 23"/>
                <a:gd name="T38" fmla="*/ 5 w 30"/>
                <a:gd name="T39" fmla="*/ 12 h 23"/>
                <a:gd name="T40" fmla="*/ 6 w 30"/>
                <a:gd name="T41" fmla="*/ 13 h 23"/>
                <a:gd name="T42" fmla="*/ 4 w 30"/>
                <a:gd name="T43" fmla="*/ 15 h 23"/>
                <a:gd name="T44" fmla="*/ 6 w 30"/>
                <a:gd name="T45" fmla="*/ 15 h 23"/>
                <a:gd name="T46" fmla="*/ 8 w 30"/>
                <a:gd name="T47" fmla="*/ 16 h 23"/>
                <a:gd name="T48" fmla="*/ 7 w 30"/>
                <a:gd name="T49" fmla="*/ 16 h 23"/>
                <a:gd name="T50" fmla="*/ 10 w 30"/>
                <a:gd name="T51" fmla="*/ 17 h 23"/>
                <a:gd name="T52" fmla="*/ 12 w 30"/>
                <a:gd name="T53" fmla="*/ 17 h 23"/>
                <a:gd name="T54" fmla="*/ 17 w 30"/>
                <a:gd name="T55" fmla="*/ 21 h 23"/>
                <a:gd name="T56" fmla="*/ 16 w 30"/>
                <a:gd name="T57" fmla="*/ 20 h 23"/>
                <a:gd name="T58" fmla="*/ 23 w 30"/>
                <a:gd name="T59" fmla="*/ 23 h 23"/>
                <a:gd name="T60" fmla="*/ 19 w 30"/>
                <a:gd name="T61" fmla="*/ 18 h 23"/>
                <a:gd name="T62" fmla="*/ 24 w 30"/>
                <a:gd name="T63" fmla="*/ 19 h 23"/>
                <a:gd name="T64" fmla="*/ 30 w 30"/>
                <a:gd name="T65" fmla="*/ 18 h 23"/>
                <a:gd name="T66" fmla="*/ 19 w 30"/>
                <a:gd name="T67"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0" h="23">
                  <a:moveTo>
                    <a:pt x="19" y="17"/>
                  </a:moveTo>
                  <a:cubicBezTo>
                    <a:pt x="19" y="13"/>
                    <a:pt x="19" y="10"/>
                    <a:pt x="19" y="7"/>
                  </a:cubicBezTo>
                  <a:cubicBezTo>
                    <a:pt x="19" y="6"/>
                    <a:pt x="19" y="4"/>
                    <a:pt x="19" y="3"/>
                  </a:cubicBezTo>
                  <a:cubicBezTo>
                    <a:pt x="19" y="2"/>
                    <a:pt x="16" y="0"/>
                    <a:pt x="15" y="1"/>
                  </a:cubicBezTo>
                  <a:cubicBezTo>
                    <a:pt x="14" y="2"/>
                    <a:pt x="12" y="1"/>
                    <a:pt x="12" y="3"/>
                  </a:cubicBezTo>
                  <a:cubicBezTo>
                    <a:pt x="11" y="5"/>
                    <a:pt x="9" y="7"/>
                    <a:pt x="13" y="6"/>
                  </a:cubicBezTo>
                  <a:cubicBezTo>
                    <a:pt x="13" y="6"/>
                    <a:pt x="15" y="6"/>
                    <a:pt x="15" y="6"/>
                  </a:cubicBezTo>
                  <a:cubicBezTo>
                    <a:pt x="16" y="6"/>
                    <a:pt x="14" y="8"/>
                    <a:pt x="14" y="8"/>
                  </a:cubicBezTo>
                  <a:cubicBezTo>
                    <a:pt x="13" y="8"/>
                    <a:pt x="11" y="10"/>
                    <a:pt x="13" y="11"/>
                  </a:cubicBezTo>
                  <a:cubicBezTo>
                    <a:pt x="13" y="12"/>
                    <a:pt x="16" y="12"/>
                    <a:pt x="16" y="13"/>
                  </a:cubicBezTo>
                  <a:cubicBezTo>
                    <a:pt x="16" y="13"/>
                    <a:pt x="12" y="13"/>
                    <a:pt x="12" y="13"/>
                  </a:cubicBezTo>
                  <a:cubicBezTo>
                    <a:pt x="11" y="13"/>
                    <a:pt x="9" y="12"/>
                    <a:pt x="9" y="12"/>
                  </a:cubicBezTo>
                  <a:cubicBezTo>
                    <a:pt x="9" y="12"/>
                    <a:pt x="10" y="13"/>
                    <a:pt x="10" y="12"/>
                  </a:cubicBezTo>
                  <a:cubicBezTo>
                    <a:pt x="10" y="11"/>
                    <a:pt x="11" y="10"/>
                    <a:pt x="10" y="9"/>
                  </a:cubicBezTo>
                  <a:cubicBezTo>
                    <a:pt x="10" y="9"/>
                    <a:pt x="8" y="11"/>
                    <a:pt x="8" y="11"/>
                  </a:cubicBezTo>
                  <a:cubicBezTo>
                    <a:pt x="7" y="12"/>
                    <a:pt x="6" y="11"/>
                    <a:pt x="5" y="11"/>
                  </a:cubicBezTo>
                  <a:cubicBezTo>
                    <a:pt x="4" y="11"/>
                    <a:pt x="0" y="10"/>
                    <a:pt x="0" y="12"/>
                  </a:cubicBezTo>
                  <a:cubicBezTo>
                    <a:pt x="0" y="13"/>
                    <a:pt x="2" y="12"/>
                    <a:pt x="2" y="12"/>
                  </a:cubicBezTo>
                  <a:cubicBezTo>
                    <a:pt x="3" y="11"/>
                    <a:pt x="2" y="12"/>
                    <a:pt x="3" y="12"/>
                  </a:cubicBezTo>
                  <a:cubicBezTo>
                    <a:pt x="4" y="13"/>
                    <a:pt x="4" y="11"/>
                    <a:pt x="5" y="12"/>
                  </a:cubicBezTo>
                  <a:cubicBezTo>
                    <a:pt x="5" y="12"/>
                    <a:pt x="6" y="13"/>
                    <a:pt x="6" y="13"/>
                  </a:cubicBezTo>
                  <a:cubicBezTo>
                    <a:pt x="6" y="13"/>
                    <a:pt x="2" y="14"/>
                    <a:pt x="4" y="15"/>
                  </a:cubicBezTo>
                  <a:cubicBezTo>
                    <a:pt x="5" y="16"/>
                    <a:pt x="6" y="14"/>
                    <a:pt x="6" y="15"/>
                  </a:cubicBezTo>
                  <a:cubicBezTo>
                    <a:pt x="7" y="15"/>
                    <a:pt x="8" y="16"/>
                    <a:pt x="8" y="16"/>
                  </a:cubicBezTo>
                  <a:cubicBezTo>
                    <a:pt x="8" y="16"/>
                    <a:pt x="8" y="16"/>
                    <a:pt x="7" y="16"/>
                  </a:cubicBezTo>
                  <a:cubicBezTo>
                    <a:pt x="7" y="17"/>
                    <a:pt x="9" y="17"/>
                    <a:pt x="10" y="17"/>
                  </a:cubicBezTo>
                  <a:cubicBezTo>
                    <a:pt x="11" y="17"/>
                    <a:pt x="11" y="15"/>
                    <a:pt x="12" y="17"/>
                  </a:cubicBezTo>
                  <a:cubicBezTo>
                    <a:pt x="12" y="17"/>
                    <a:pt x="16" y="22"/>
                    <a:pt x="17" y="21"/>
                  </a:cubicBezTo>
                  <a:cubicBezTo>
                    <a:pt x="17" y="21"/>
                    <a:pt x="16" y="20"/>
                    <a:pt x="16" y="20"/>
                  </a:cubicBezTo>
                  <a:cubicBezTo>
                    <a:pt x="16" y="19"/>
                    <a:pt x="22" y="23"/>
                    <a:pt x="23" y="23"/>
                  </a:cubicBezTo>
                  <a:cubicBezTo>
                    <a:pt x="23" y="22"/>
                    <a:pt x="19" y="19"/>
                    <a:pt x="19" y="18"/>
                  </a:cubicBezTo>
                  <a:cubicBezTo>
                    <a:pt x="20" y="18"/>
                    <a:pt x="24" y="19"/>
                    <a:pt x="24" y="19"/>
                  </a:cubicBezTo>
                  <a:cubicBezTo>
                    <a:pt x="26" y="19"/>
                    <a:pt x="28" y="19"/>
                    <a:pt x="30" y="18"/>
                  </a:cubicBezTo>
                  <a:cubicBezTo>
                    <a:pt x="27" y="16"/>
                    <a:pt x="23" y="17"/>
                    <a:pt x="19" y="1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9" name="Freeform 618"/>
            <p:cNvSpPr/>
            <p:nvPr/>
          </p:nvSpPr>
          <p:spPr bwMode="auto">
            <a:xfrm>
              <a:off x="8260699" y="8501084"/>
              <a:ext cx="710194" cy="516057"/>
            </a:xfrm>
            <a:custGeom>
              <a:avLst/>
              <a:gdLst>
                <a:gd name="T0" fmla="*/ 63 w 76"/>
                <a:gd name="T1" fmla="*/ 28 h 55"/>
                <a:gd name="T2" fmla="*/ 66 w 76"/>
                <a:gd name="T3" fmla="*/ 24 h 55"/>
                <a:gd name="T4" fmla="*/ 67 w 76"/>
                <a:gd name="T5" fmla="*/ 22 h 55"/>
                <a:gd name="T6" fmla="*/ 67 w 76"/>
                <a:gd name="T7" fmla="*/ 18 h 55"/>
                <a:gd name="T8" fmla="*/ 61 w 76"/>
                <a:gd name="T9" fmla="*/ 15 h 55"/>
                <a:gd name="T10" fmla="*/ 63 w 76"/>
                <a:gd name="T11" fmla="*/ 14 h 55"/>
                <a:gd name="T12" fmla="*/ 64 w 76"/>
                <a:gd name="T13" fmla="*/ 11 h 55"/>
                <a:gd name="T14" fmla="*/ 60 w 76"/>
                <a:gd name="T15" fmla="*/ 9 h 55"/>
                <a:gd name="T16" fmla="*/ 59 w 76"/>
                <a:gd name="T17" fmla="*/ 8 h 55"/>
                <a:gd name="T18" fmla="*/ 57 w 76"/>
                <a:gd name="T19" fmla="*/ 9 h 55"/>
                <a:gd name="T20" fmla="*/ 57 w 76"/>
                <a:gd name="T21" fmla="*/ 7 h 55"/>
                <a:gd name="T22" fmla="*/ 54 w 76"/>
                <a:gd name="T23" fmla="*/ 8 h 55"/>
                <a:gd name="T24" fmla="*/ 54 w 76"/>
                <a:gd name="T25" fmla="*/ 6 h 55"/>
                <a:gd name="T26" fmla="*/ 58 w 76"/>
                <a:gd name="T27" fmla="*/ 5 h 55"/>
                <a:gd name="T28" fmla="*/ 55 w 76"/>
                <a:gd name="T29" fmla="*/ 4 h 55"/>
                <a:gd name="T30" fmla="*/ 49 w 76"/>
                <a:gd name="T31" fmla="*/ 4 h 55"/>
                <a:gd name="T32" fmla="*/ 44 w 76"/>
                <a:gd name="T33" fmla="*/ 7 h 55"/>
                <a:gd name="T34" fmla="*/ 38 w 76"/>
                <a:gd name="T35" fmla="*/ 5 h 55"/>
                <a:gd name="T36" fmla="*/ 29 w 76"/>
                <a:gd name="T37" fmla="*/ 5 h 55"/>
                <a:gd name="T38" fmla="*/ 26 w 76"/>
                <a:gd name="T39" fmla="*/ 2 h 55"/>
                <a:gd name="T40" fmla="*/ 20 w 76"/>
                <a:gd name="T41" fmla="*/ 0 h 55"/>
                <a:gd name="T42" fmla="*/ 11 w 76"/>
                <a:gd name="T43" fmla="*/ 4 h 55"/>
                <a:gd name="T44" fmla="*/ 13 w 76"/>
                <a:gd name="T45" fmla="*/ 12 h 55"/>
                <a:gd name="T46" fmla="*/ 8 w 76"/>
                <a:gd name="T47" fmla="*/ 8 h 55"/>
                <a:gd name="T48" fmla="*/ 10 w 76"/>
                <a:gd name="T49" fmla="*/ 5 h 55"/>
                <a:gd name="T50" fmla="*/ 8 w 76"/>
                <a:gd name="T51" fmla="*/ 1 h 55"/>
                <a:gd name="T52" fmla="*/ 4 w 76"/>
                <a:gd name="T53" fmla="*/ 7 h 55"/>
                <a:gd name="T54" fmla="*/ 3 w 76"/>
                <a:gd name="T55" fmla="*/ 12 h 55"/>
                <a:gd name="T56" fmla="*/ 5 w 76"/>
                <a:gd name="T57" fmla="*/ 13 h 55"/>
                <a:gd name="T58" fmla="*/ 7 w 76"/>
                <a:gd name="T59" fmla="*/ 16 h 55"/>
                <a:gd name="T60" fmla="*/ 10 w 76"/>
                <a:gd name="T61" fmla="*/ 23 h 55"/>
                <a:gd name="T62" fmla="*/ 13 w 76"/>
                <a:gd name="T63" fmla="*/ 23 h 55"/>
                <a:gd name="T64" fmla="*/ 15 w 76"/>
                <a:gd name="T65" fmla="*/ 22 h 55"/>
                <a:gd name="T66" fmla="*/ 21 w 76"/>
                <a:gd name="T67" fmla="*/ 27 h 55"/>
                <a:gd name="T68" fmla="*/ 23 w 76"/>
                <a:gd name="T69" fmla="*/ 27 h 55"/>
                <a:gd name="T70" fmla="*/ 26 w 76"/>
                <a:gd name="T71" fmla="*/ 27 h 55"/>
                <a:gd name="T72" fmla="*/ 31 w 76"/>
                <a:gd name="T73" fmla="*/ 29 h 55"/>
                <a:gd name="T74" fmla="*/ 31 w 76"/>
                <a:gd name="T75" fmla="*/ 38 h 55"/>
                <a:gd name="T76" fmla="*/ 32 w 76"/>
                <a:gd name="T77" fmla="*/ 41 h 55"/>
                <a:gd name="T78" fmla="*/ 30 w 76"/>
                <a:gd name="T79" fmla="*/ 44 h 55"/>
                <a:gd name="T80" fmla="*/ 40 w 76"/>
                <a:gd name="T81" fmla="*/ 53 h 55"/>
                <a:gd name="T82" fmla="*/ 42 w 76"/>
                <a:gd name="T83" fmla="*/ 54 h 55"/>
                <a:gd name="T84" fmla="*/ 45 w 76"/>
                <a:gd name="T85" fmla="*/ 52 h 55"/>
                <a:gd name="T86" fmla="*/ 51 w 76"/>
                <a:gd name="T87" fmla="*/ 47 h 55"/>
                <a:gd name="T88" fmla="*/ 49 w 76"/>
                <a:gd name="T89" fmla="*/ 44 h 55"/>
                <a:gd name="T90" fmla="*/ 48 w 76"/>
                <a:gd name="T91" fmla="*/ 41 h 55"/>
                <a:gd name="T92" fmla="*/ 45 w 76"/>
                <a:gd name="T93" fmla="*/ 38 h 55"/>
                <a:gd name="T94" fmla="*/ 52 w 76"/>
                <a:gd name="T95" fmla="*/ 38 h 55"/>
                <a:gd name="T96" fmla="*/ 54 w 76"/>
                <a:gd name="T97" fmla="*/ 40 h 55"/>
                <a:gd name="T98" fmla="*/ 56 w 76"/>
                <a:gd name="T99" fmla="*/ 38 h 55"/>
                <a:gd name="T100" fmla="*/ 62 w 76"/>
                <a:gd name="T101" fmla="*/ 36 h 55"/>
                <a:gd name="T102" fmla="*/ 67 w 76"/>
                <a:gd name="T103" fmla="*/ 33 h 55"/>
                <a:gd name="T104" fmla="*/ 63 w 76"/>
                <a:gd name="T105" fmla="*/ 28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76" h="55">
                  <a:moveTo>
                    <a:pt x="63" y="28"/>
                  </a:moveTo>
                  <a:cubicBezTo>
                    <a:pt x="63" y="26"/>
                    <a:pt x="63" y="25"/>
                    <a:pt x="66" y="24"/>
                  </a:cubicBezTo>
                  <a:cubicBezTo>
                    <a:pt x="66" y="23"/>
                    <a:pt x="68" y="23"/>
                    <a:pt x="67" y="22"/>
                  </a:cubicBezTo>
                  <a:cubicBezTo>
                    <a:pt x="66" y="21"/>
                    <a:pt x="65" y="19"/>
                    <a:pt x="67" y="18"/>
                  </a:cubicBezTo>
                  <a:cubicBezTo>
                    <a:pt x="76" y="14"/>
                    <a:pt x="61" y="15"/>
                    <a:pt x="61" y="15"/>
                  </a:cubicBezTo>
                  <a:cubicBezTo>
                    <a:pt x="61" y="14"/>
                    <a:pt x="62" y="14"/>
                    <a:pt x="63" y="14"/>
                  </a:cubicBezTo>
                  <a:cubicBezTo>
                    <a:pt x="64" y="14"/>
                    <a:pt x="64" y="12"/>
                    <a:pt x="64" y="11"/>
                  </a:cubicBezTo>
                  <a:cubicBezTo>
                    <a:pt x="64" y="10"/>
                    <a:pt x="60" y="8"/>
                    <a:pt x="60" y="9"/>
                  </a:cubicBezTo>
                  <a:cubicBezTo>
                    <a:pt x="60" y="10"/>
                    <a:pt x="59" y="8"/>
                    <a:pt x="59" y="8"/>
                  </a:cubicBezTo>
                  <a:cubicBezTo>
                    <a:pt x="58" y="8"/>
                    <a:pt x="58" y="10"/>
                    <a:pt x="57" y="9"/>
                  </a:cubicBezTo>
                  <a:cubicBezTo>
                    <a:pt x="57" y="9"/>
                    <a:pt x="57" y="8"/>
                    <a:pt x="57" y="7"/>
                  </a:cubicBezTo>
                  <a:cubicBezTo>
                    <a:pt x="56" y="6"/>
                    <a:pt x="55" y="8"/>
                    <a:pt x="54" y="8"/>
                  </a:cubicBezTo>
                  <a:cubicBezTo>
                    <a:pt x="54" y="8"/>
                    <a:pt x="54" y="6"/>
                    <a:pt x="54" y="6"/>
                  </a:cubicBezTo>
                  <a:cubicBezTo>
                    <a:pt x="54" y="4"/>
                    <a:pt x="57" y="5"/>
                    <a:pt x="58" y="5"/>
                  </a:cubicBezTo>
                  <a:cubicBezTo>
                    <a:pt x="59" y="4"/>
                    <a:pt x="55" y="4"/>
                    <a:pt x="55" y="4"/>
                  </a:cubicBezTo>
                  <a:cubicBezTo>
                    <a:pt x="53" y="4"/>
                    <a:pt x="51" y="3"/>
                    <a:pt x="49" y="4"/>
                  </a:cubicBezTo>
                  <a:cubicBezTo>
                    <a:pt x="47" y="5"/>
                    <a:pt x="46" y="8"/>
                    <a:pt x="44" y="7"/>
                  </a:cubicBezTo>
                  <a:cubicBezTo>
                    <a:pt x="41" y="7"/>
                    <a:pt x="40" y="7"/>
                    <a:pt x="38" y="5"/>
                  </a:cubicBezTo>
                  <a:cubicBezTo>
                    <a:pt x="36" y="3"/>
                    <a:pt x="32" y="5"/>
                    <a:pt x="29" y="5"/>
                  </a:cubicBezTo>
                  <a:cubicBezTo>
                    <a:pt x="27" y="5"/>
                    <a:pt x="27" y="4"/>
                    <a:pt x="26" y="2"/>
                  </a:cubicBezTo>
                  <a:cubicBezTo>
                    <a:pt x="25" y="0"/>
                    <a:pt x="23" y="0"/>
                    <a:pt x="20" y="0"/>
                  </a:cubicBezTo>
                  <a:cubicBezTo>
                    <a:pt x="19" y="0"/>
                    <a:pt x="11" y="1"/>
                    <a:pt x="11" y="4"/>
                  </a:cubicBezTo>
                  <a:cubicBezTo>
                    <a:pt x="11" y="7"/>
                    <a:pt x="15" y="8"/>
                    <a:pt x="13" y="12"/>
                  </a:cubicBezTo>
                  <a:cubicBezTo>
                    <a:pt x="11" y="14"/>
                    <a:pt x="7" y="10"/>
                    <a:pt x="8" y="8"/>
                  </a:cubicBezTo>
                  <a:cubicBezTo>
                    <a:pt x="8" y="7"/>
                    <a:pt x="10" y="6"/>
                    <a:pt x="10" y="5"/>
                  </a:cubicBezTo>
                  <a:cubicBezTo>
                    <a:pt x="11" y="3"/>
                    <a:pt x="8" y="2"/>
                    <a:pt x="8" y="1"/>
                  </a:cubicBezTo>
                  <a:cubicBezTo>
                    <a:pt x="5" y="3"/>
                    <a:pt x="4" y="4"/>
                    <a:pt x="4" y="7"/>
                  </a:cubicBezTo>
                  <a:cubicBezTo>
                    <a:pt x="3" y="8"/>
                    <a:pt x="0" y="12"/>
                    <a:pt x="3" y="12"/>
                  </a:cubicBezTo>
                  <a:cubicBezTo>
                    <a:pt x="3" y="12"/>
                    <a:pt x="4" y="12"/>
                    <a:pt x="5" y="13"/>
                  </a:cubicBezTo>
                  <a:cubicBezTo>
                    <a:pt x="5" y="14"/>
                    <a:pt x="6" y="15"/>
                    <a:pt x="7" y="16"/>
                  </a:cubicBezTo>
                  <a:cubicBezTo>
                    <a:pt x="9" y="18"/>
                    <a:pt x="5" y="22"/>
                    <a:pt x="10" y="23"/>
                  </a:cubicBezTo>
                  <a:cubicBezTo>
                    <a:pt x="10" y="23"/>
                    <a:pt x="12" y="23"/>
                    <a:pt x="13" y="23"/>
                  </a:cubicBezTo>
                  <a:cubicBezTo>
                    <a:pt x="14" y="23"/>
                    <a:pt x="14" y="22"/>
                    <a:pt x="15" y="22"/>
                  </a:cubicBezTo>
                  <a:cubicBezTo>
                    <a:pt x="18" y="22"/>
                    <a:pt x="19" y="25"/>
                    <a:pt x="21" y="27"/>
                  </a:cubicBezTo>
                  <a:cubicBezTo>
                    <a:pt x="21" y="27"/>
                    <a:pt x="22" y="28"/>
                    <a:pt x="23" y="27"/>
                  </a:cubicBezTo>
                  <a:cubicBezTo>
                    <a:pt x="23" y="26"/>
                    <a:pt x="24" y="27"/>
                    <a:pt x="26" y="27"/>
                  </a:cubicBezTo>
                  <a:cubicBezTo>
                    <a:pt x="28" y="28"/>
                    <a:pt x="33" y="25"/>
                    <a:pt x="31" y="29"/>
                  </a:cubicBezTo>
                  <a:cubicBezTo>
                    <a:pt x="29" y="32"/>
                    <a:pt x="29" y="35"/>
                    <a:pt x="31" y="38"/>
                  </a:cubicBezTo>
                  <a:cubicBezTo>
                    <a:pt x="31" y="39"/>
                    <a:pt x="32" y="40"/>
                    <a:pt x="32" y="41"/>
                  </a:cubicBezTo>
                  <a:cubicBezTo>
                    <a:pt x="32" y="42"/>
                    <a:pt x="29" y="43"/>
                    <a:pt x="30" y="44"/>
                  </a:cubicBezTo>
                  <a:cubicBezTo>
                    <a:pt x="33" y="47"/>
                    <a:pt x="34" y="55"/>
                    <a:pt x="40" y="53"/>
                  </a:cubicBezTo>
                  <a:cubicBezTo>
                    <a:pt x="41" y="53"/>
                    <a:pt x="41" y="54"/>
                    <a:pt x="42" y="54"/>
                  </a:cubicBezTo>
                  <a:cubicBezTo>
                    <a:pt x="43" y="54"/>
                    <a:pt x="44" y="53"/>
                    <a:pt x="45" y="52"/>
                  </a:cubicBezTo>
                  <a:cubicBezTo>
                    <a:pt x="47" y="51"/>
                    <a:pt x="48" y="49"/>
                    <a:pt x="51" y="47"/>
                  </a:cubicBezTo>
                  <a:cubicBezTo>
                    <a:pt x="53" y="46"/>
                    <a:pt x="49" y="46"/>
                    <a:pt x="49" y="44"/>
                  </a:cubicBezTo>
                  <a:cubicBezTo>
                    <a:pt x="49" y="43"/>
                    <a:pt x="48" y="42"/>
                    <a:pt x="48" y="41"/>
                  </a:cubicBezTo>
                  <a:cubicBezTo>
                    <a:pt x="48" y="40"/>
                    <a:pt x="45" y="39"/>
                    <a:pt x="45" y="38"/>
                  </a:cubicBezTo>
                  <a:cubicBezTo>
                    <a:pt x="45" y="37"/>
                    <a:pt x="51" y="38"/>
                    <a:pt x="52" y="38"/>
                  </a:cubicBezTo>
                  <a:cubicBezTo>
                    <a:pt x="54" y="38"/>
                    <a:pt x="53" y="39"/>
                    <a:pt x="54" y="40"/>
                  </a:cubicBezTo>
                  <a:cubicBezTo>
                    <a:pt x="55" y="40"/>
                    <a:pt x="55" y="38"/>
                    <a:pt x="56" y="38"/>
                  </a:cubicBezTo>
                  <a:cubicBezTo>
                    <a:pt x="57" y="37"/>
                    <a:pt x="60" y="37"/>
                    <a:pt x="62" y="36"/>
                  </a:cubicBezTo>
                  <a:cubicBezTo>
                    <a:pt x="63" y="35"/>
                    <a:pt x="65" y="34"/>
                    <a:pt x="67" y="33"/>
                  </a:cubicBezTo>
                  <a:cubicBezTo>
                    <a:pt x="66" y="31"/>
                    <a:pt x="63" y="30"/>
                    <a:pt x="63" y="2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0" name="Freeform 619"/>
            <p:cNvSpPr/>
            <p:nvPr/>
          </p:nvSpPr>
          <p:spPr bwMode="auto">
            <a:xfrm>
              <a:off x="8830764" y="8641249"/>
              <a:ext cx="242036" cy="356781"/>
            </a:xfrm>
            <a:custGeom>
              <a:avLst/>
              <a:gdLst>
                <a:gd name="T0" fmla="*/ 22 w 26"/>
                <a:gd name="T1" fmla="*/ 29 h 38"/>
                <a:gd name="T2" fmla="*/ 18 w 26"/>
                <a:gd name="T3" fmla="*/ 21 h 38"/>
                <a:gd name="T4" fmla="*/ 20 w 26"/>
                <a:gd name="T5" fmla="*/ 18 h 38"/>
                <a:gd name="T6" fmla="*/ 22 w 26"/>
                <a:gd name="T7" fmla="*/ 15 h 38"/>
                <a:gd name="T8" fmla="*/ 22 w 26"/>
                <a:gd name="T9" fmla="*/ 13 h 38"/>
                <a:gd name="T10" fmla="*/ 20 w 26"/>
                <a:gd name="T11" fmla="*/ 11 h 38"/>
                <a:gd name="T12" fmla="*/ 16 w 26"/>
                <a:gd name="T13" fmla="*/ 7 h 38"/>
                <a:gd name="T14" fmla="*/ 9 w 26"/>
                <a:gd name="T15" fmla="*/ 0 h 38"/>
                <a:gd name="T16" fmla="*/ 5 w 26"/>
                <a:gd name="T17" fmla="*/ 5 h 38"/>
                <a:gd name="T18" fmla="*/ 6 w 26"/>
                <a:gd name="T19" fmla="*/ 8 h 38"/>
                <a:gd name="T20" fmla="*/ 3 w 26"/>
                <a:gd name="T21" fmla="*/ 10 h 38"/>
                <a:gd name="T22" fmla="*/ 4 w 26"/>
                <a:gd name="T23" fmla="*/ 16 h 38"/>
                <a:gd name="T24" fmla="*/ 7 w 26"/>
                <a:gd name="T25" fmla="*/ 18 h 38"/>
                <a:gd name="T26" fmla="*/ 8 w 26"/>
                <a:gd name="T27" fmla="*/ 20 h 38"/>
                <a:gd name="T28" fmla="*/ 8 w 26"/>
                <a:gd name="T29" fmla="*/ 27 h 38"/>
                <a:gd name="T30" fmla="*/ 11 w 26"/>
                <a:gd name="T31" fmla="*/ 35 h 38"/>
                <a:gd name="T32" fmla="*/ 17 w 26"/>
                <a:gd name="T33" fmla="*/ 35 h 38"/>
                <a:gd name="T34" fmla="*/ 21 w 26"/>
                <a:gd name="T35" fmla="*/ 34 h 38"/>
                <a:gd name="T36" fmla="*/ 26 w 26"/>
                <a:gd name="T37" fmla="*/ 34 h 38"/>
                <a:gd name="T38" fmla="*/ 22 w 26"/>
                <a:gd name="T39" fmla="*/ 29 h 38"/>
                <a:gd name="T40" fmla="*/ 22 w 26"/>
                <a:gd name="T41"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6" h="38">
                  <a:moveTo>
                    <a:pt x="22" y="29"/>
                  </a:moveTo>
                  <a:cubicBezTo>
                    <a:pt x="22" y="28"/>
                    <a:pt x="17" y="22"/>
                    <a:pt x="18" y="21"/>
                  </a:cubicBezTo>
                  <a:cubicBezTo>
                    <a:pt x="19" y="20"/>
                    <a:pt x="18" y="19"/>
                    <a:pt x="20" y="18"/>
                  </a:cubicBezTo>
                  <a:cubicBezTo>
                    <a:pt x="23" y="18"/>
                    <a:pt x="22" y="16"/>
                    <a:pt x="22" y="15"/>
                  </a:cubicBezTo>
                  <a:cubicBezTo>
                    <a:pt x="22" y="14"/>
                    <a:pt x="22" y="13"/>
                    <a:pt x="22" y="13"/>
                  </a:cubicBezTo>
                  <a:cubicBezTo>
                    <a:pt x="22" y="12"/>
                    <a:pt x="21" y="12"/>
                    <a:pt x="20" y="11"/>
                  </a:cubicBezTo>
                  <a:cubicBezTo>
                    <a:pt x="19" y="9"/>
                    <a:pt x="16" y="9"/>
                    <a:pt x="16" y="7"/>
                  </a:cubicBezTo>
                  <a:cubicBezTo>
                    <a:pt x="15" y="4"/>
                    <a:pt x="11" y="1"/>
                    <a:pt x="9" y="0"/>
                  </a:cubicBezTo>
                  <a:cubicBezTo>
                    <a:pt x="9" y="3"/>
                    <a:pt x="4" y="3"/>
                    <a:pt x="5" y="5"/>
                  </a:cubicBezTo>
                  <a:cubicBezTo>
                    <a:pt x="5" y="6"/>
                    <a:pt x="7" y="7"/>
                    <a:pt x="6" y="8"/>
                  </a:cubicBezTo>
                  <a:cubicBezTo>
                    <a:pt x="5" y="8"/>
                    <a:pt x="3" y="9"/>
                    <a:pt x="3" y="10"/>
                  </a:cubicBezTo>
                  <a:cubicBezTo>
                    <a:pt x="0" y="11"/>
                    <a:pt x="2" y="14"/>
                    <a:pt x="4" y="16"/>
                  </a:cubicBezTo>
                  <a:cubicBezTo>
                    <a:pt x="5" y="17"/>
                    <a:pt x="5" y="18"/>
                    <a:pt x="7" y="18"/>
                  </a:cubicBezTo>
                  <a:cubicBezTo>
                    <a:pt x="8" y="18"/>
                    <a:pt x="7" y="19"/>
                    <a:pt x="8" y="20"/>
                  </a:cubicBezTo>
                  <a:cubicBezTo>
                    <a:pt x="10" y="23"/>
                    <a:pt x="9" y="24"/>
                    <a:pt x="8" y="27"/>
                  </a:cubicBezTo>
                  <a:cubicBezTo>
                    <a:pt x="8" y="30"/>
                    <a:pt x="10" y="33"/>
                    <a:pt x="11" y="35"/>
                  </a:cubicBezTo>
                  <a:cubicBezTo>
                    <a:pt x="14" y="38"/>
                    <a:pt x="15" y="35"/>
                    <a:pt x="17" y="35"/>
                  </a:cubicBezTo>
                  <a:cubicBezTo>
                    <a:pt x="19" y="35"/>
                    <a:pt x="20" y="34"/>
                    <a:pt x="21" y="34"/>
                  </a:cubicBezTo>
                  <a:cubicBezTo>
                    <a:pt x="23" y="33"/>
                    <a:pt x="24" y="33"/>
                    <a:pt x="26" y="34"/>
                  </a:cubicBezTo>
                  <a:cubicBezTo>
                    <a:pt x="25" y="32"/>
                    <a:pt x="24" y="30"/>
                    <a:pt x="22" y="29"/>
                  </a:cubicBezTo>
                  <a:cubicBezTo>
                    <a:pt x="21" y="27"/>
                    <a:pt x="23" y="29"/>
                    <a:pt x="22" y="2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1" name="Freeform 620"/>
            <p:cNvSpPr/>
            <p:nvPr/>
          </p:nvSpPr>
          <p:spPr bwMode="auto">
            <a:xfrm>
              <a:off x="8986815" y="8752743"/>
              <a:ext cx="207006" cy="216615"/>
            </a:xfrm>
            <a:custGeom>
              <a:avLst/>
              <a:gdLst>
                <a:gd name="T0" fmla="*/ 19 w 22"/>
                <a:gd name="T1" fmla="*/ 7 h 23"/>
                <a:gd name="T2" fmla="*/ 22 w 22"/>
                <a:gd name="T3" fmla="*/ 2 h 23"/>
                <a:gd name="T4" fmla="*/ 12 w 22"/>
                <a:gd name="T5" fmla="*/ 2 h 23"/>
                <a:gd name="T6" fmla="*/ 9 w 22"/>
                <a:gd name="T7" fmla="*/ 0 h 23"/>
                <a:gd name="T8" fmla="*/ 5 w 22"/>
                <a:gd name="T9" fmla="*/ 1 h 23"/>
                <a:gd name="T10" fmla="*/ 4 w 22"/>
                <a:gd name="T11" fmla="*/ 6 h 23"/>
                <a:gd name="T12" fmla="*/ 1 w 22"/>
                <a:gd name="T13" fmla="*/ 10 h 23"/>
                <a:gd name="T14" fmla="*/ 4 w 22"/>
                <a:gd name="T15" fmla="*/ 15 h 23"/>
                <a:gd name="T16" fmla="*/ 9 w 22"/>
                <a:gd name="T17" fmla="*/ 22 h 23"/>
                <a:gd name="T18" fmla="*/ 12 w 22"/>
                <a:gd name="T19" fmla="*/ 19 h 23"/>
                <a:gd name="T20" fmla="*/ 16 w 22"/>
                <a:gd name="T21" fmla="*/ 18 h 23"/>
                <a:gd name="T22" fmla="*/ 19 w 22"/>
                <a:gd name="T23" fmla="*/ 19 h 23"/>
                <a:gd name="T24" fmla="*/ 20 w 22"/>
                <a:gd name="T25" fmla="*/ 14 h 23"/>
                <a:gd name="T26" fmla="*/ 19 w 22"/>
                <a:gd name="T27" fmla="*/ 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3">
                  <a:moveTo>
                    <a:pt x="19" y="7"/>
                  </a:moveTo>
                  <a:cubicBezTo>
                    <a:pt x="19" y="5"/>
                    <a:pt x="21" y="3"/>
                    <a:pt x="22" y="2"/>
                  </a:cubicBezTo>
                  <a:cubicBezTo>
                    <a:pt x="19" y="1"/>
                    <a:pt x="14" y="0"/>
                    <a:pt x="12" y="2"/>
                  </a:cubicBezTo>
                  <a:cubicBezTo>
                    <a:pt x="10" y="3"/>
                    <a:pt x="9" y="1"/>
                    <a:pt x="9" y="0"/>
                  </a:cubicBezTo>
                  <a:cubicBezTo>
                    <a:pt x="8" y="0"/>
                    <a:pt x="7" y="2"/>
                    <a:pt x="5" y="1"/>
                  </a:cubicBezTo>
                  <a:cubicBezTo>
                    <a:pt x="5" y="2"/>
                    <a:pt x="7" y="6"/>
                    <a:pt x="4" y="6"/>
                  </a:cubicBezTo>
                  <a:cubicBezTo>
                    <a:pt x="2" y="7"/>
                    <a:pt x="0" y="8"/>
                    <a:pt x="1" y="10"/>
                  </a:cubicBezTo>
                  <a:cubicBezTo>
                    <a:pt x="2" y="12"/>
                    <a:pt x="3" y="13"/>
                    <a:pt x="4" y="15"/>
                  </a:cubicBezTo>
                  <a:cubicBezTo>
                    <a:pt x="5" y="17"/>
                    <a:pt x="7" y="19"/>
                    <a:pt x="9" y="22"/>
                  </a:cubicBezTo>
                  <a:cubicBezTo>
                    <a:pt x="12" y="23"/>
                    <a:pt x="10" y="19"/>
                    <a:pt x="12" y="19"/>
                  </a:cubicBezTo>
                  <a:cubicBezTo>
                    <a:pt x="14" y="19"/>
                    <a:pt x="15" y="19"/>
                    <a:pt x="16" y="18"/>
                  </a:cubicBezTo>
                  <a:cubicBezTo>
                    <a:pt x="17" y="18"/>
                    <a:pt x="17" y="20"/>
                    <a:pt x="19" y="19"/>
                  </a:cubicBezTo>
                  <a:cubicBezTo>
                    <a:pt x="20" y="17"/>
                    <a:pt x="21" y="16"/>
                    <a:pt x="20" y="14"/>
                  </a:cubicBezTo>
                  <a:cubicBezTo>
                    <a:pt x="20" y="12"/>
                    <a:pt x="19" y="9"/>
                    <a:pt x="19"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2" name="Freeform 621"/>
            <p:cNvSpPr/>
            <p:nvPr/>
          </p:nvSpPr>
          <p:spPr bwMode="auto">
            <a:xfrm>
              <a:off x="9155606" y="8771859"/>
              <a:ext cx="149682" cy="168837"/>
            </a:xfrm>
            <a:custGeom>
              <a:avLst/>
              <a:gdLst>
                <a:gd name="T0" fmla="*/ 12 w 16"/>
                <a:gd name="T1" fmla="*/ 5 h 18"/>
                <a:gd name="T2" fmla="*/ 5 w 16"/>
                <a:gd name="T3" fmla="*/ 1 h 18"/>
                <a:gd name="T4" fmla="*/ 1 w 16"/>
                <a:gd name="T5" fmla="*/ 6 h 18"/>
                <a:gd name="T6" fmla="*/ 2 w 16"/>
                <a:gd name="T7" fmla="*/ 12 h 18"/>
                <a:gd name="T8" fmla="*/ 0 w 16"/>
                <a:gd name="T9" fmla="*/ 17 h 18"/>
                <a:gd name="T10" fmla="*/ 4 w 16"/>
                <a:gd name="T11" fmla="*/ 17 h 18"/>
                <a:gd name="T12" fmla="*/ 9 w 16"/>
                <a:gd name="T13" fmla="*/ 17 h 18"/>
                <a:gd name="T14" fmla="*/ 16 w 16"/>
                <a:gd name="T15" fmla="*/ 8 h 18"/>
                <a:gd name="T16" fmla="*/ 12 w 16"/>
                <a:gd name="T17" fmla="*/ 5 h 18"/>
                <a:gd name="T18" fmla="*/ 12 w 16"/>
                <a:gd name="T19"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8">
                  <a:moveTo>
                    <a:pt x="12" y="5"/>
                  </a:moveTo>
                  <a:cubicBezTo>
                    <a:pt x="10" y="3"/>
                    <a:pt x="8" y="1"/>
                    <a:pt x="5" y="1"/>
                  </a:cubicBezTo>
                  <a:cubicBezTo>
                    <a:pt x="3" y="0"/>
                    <a:pt x="0" y="4"/>
                    <a:pt x="1" y="6"/>
                  </a:cubicBezTo>
                  <a:cubicBezTo>
                    <a:pt x="1" y="8"/>
                    <a:pt x="2" y="10"/>
                    <a:pt x="2" y="12"/>
                  </a:cubicBezTo>
                  <a:cubicBezTo>
                    <a:pt x="3" y="14"/>
                    <a:pt x="1" y="16"/>
                    <a:pt x="0" y="17"/>
                  </a:cubicBezTo>
                  <a:cubicBezTo>
                    <a:pt x="1" y="18"/>
                    <a:pt x="3" y="17"/>
                    <a:pt x="4" y="17"/>
                  </a:cubicBezTo>
                  <a:cubicBezTo>
                    <a:pt x="6" y="17"/>
                    <a:pt x="7" y="18"/>
                    <a:pt x="9" y="17"/>
                  </a:cubicBezTo>
                  <a:cubicBezTo>
                    <a:pt x="12" y="16"/>
                    <a:pt x="13" y="10"/>
                    <a:pt x="16" y="8"/>
                  </a:cubicBezTo>
                  <a:cubicBezTo>
                    <a:pt x="14" y="7"/>
                    <a:pt x="13" y="6"/>
                    <a:pt x="12" y="5"/>
                  </a:cubicBezTo>
                  <a:cubicBezTo>
                    <a:pt x="10" y="4"/>
                    <a:pt x="13" y="6"/>
                    <a:pt x="12"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3" name="Freeform 622"/>
            <p:cNvSpPr/>
            <p:nvPr/>
          </p:nvSpPr>
          <p:spPr bwMode="auto">
            <a:xfrm>
              <a:off x="7821211" y="8453303"/>
              <a:ext cx="754780" cy="786831"/>
            </a:xfrm>
            <a:custGeom>
              <a:avLst/>
              <a:gdLst>
                <a:gd name="T0" fmla="*/ 76 w 81"/>
                <a:gd name="T1" fmla="*/ 39 h 84"/>
                <a:gd name="T2" fmla="*/ 74 w 81"/>
                <a:gd name="T3" fmla="*/ 32 h 84"/>
                <a:gd name="T4" fmla="*/ 69 w 81"/>
                <a:gd name="T5" fmla="*/ 33 h 84"/>
                <a:gd name="T6" fmla="*/ 58 w 81"/>
                <a:gd name="T7" fmla="*/ 28 h 84"/>
                <a:gd name="T8" fmla="*/ 53 w 81"/>
                <a:gd name="T9" fmla="*/ 20 h 84"/>
                <a:gd name="T10" fmla="*/ 50 w 81"/>
                <a:gd name="T11" fmla="*/ 15 h 84"/>
                <a:gd name="T12" fmla="*/ 56 w 81"/>
                <a:gd name="T13" fmla="*/ 5 h 84"/>
                <a:gd name="T14" fmla="*/ 56 w 81"/>
                <a:gd name="T15" fmla="*/ 1 h 84"/>
                <a:gd name="T16" fmla="*/ 44 w 81"/>
                <a:gd name="T17" fmla="*/ 8 h 84"/>
                <a:gd name="T18" fmla="*/ 36 w 81"/>
                <a:gd name="T19" fmla="*/ 16 h 84"/>
                <a:gd name="T20" fmla="*/ 31 w 81"/>
                <a:gd name="T21" fmla="*/ 23 h 84"/>
                <a:gd name="T22" fmla="*/ 25 w 81"/>
                <a:gd name="T23" fmla="*/ 17 h 84"/>
                <a:gd name="T24" fmla="*/ 7 w 81"/>
                <a:gd name="T25" fmla="*/ 18 h 84"/>
                <a:gd name="T26" fmla="*/ 1 w 81"/>
                <a:gd name="T27" fmla="*/ 16 h 84"/>
                <a:gd name="T28" fmla="*/ 1 w 81"/>
                <a:gd name="T29" fmla="*/ 21 h 84"/>
                <a:gd name="T30" fmla="*/ 8 w 81"/>
                <a:gd name="T31" fmla="*/ 24 h 84"/>
                <a:gd name="T32" fmla="*/ 11 w 81"/>
                <a:gd name="T33" fmla="*/ 26 h 84"/>
                <a:gd name="T34" fmla="*/ 13 w 81"/>
                <a:gd name="T35" fmla="*/ 23 h 84"/>
                <a:gd name="T36" fmla="*/ 20 w 81"/>
                <a:gd name="T37" fmla="*/ 18 h 84"/>
                <a:gd name="T38" fmla="*/ 24 w 81"/>
                <a:gd name="T39" fmla="*/ 20 h 84"/>
                <a:gd name="T40" fmla="*/ 25 w 81"/>
                <a:gd name="T41" fmla="*/ 26 h 84"/>
                <a:gd name="T42" fmla="*/ 28 w 81"/>
                <a:gd name="T43" fmla="*/ 42 h 84"/>
                <a:gd name="T44" fmla="*/ 28 w 81"/>
                <a:gd name="T45" fmla="*/ 47 h 84"/>
                <a:gd name="T46" fmla="*/ 22 w 81"/>
                <a:gd name="T47" fmla="*/ 53 h 84"/>
                <a:gd name="T48" fmla="*/ 26 w 81"/>
                <a:gd name="T49" fmla="*/ 58 h 84"/>
                <a:gd name="T50" fmla="*/ 34 w 81"/>
                <a:gd name="T51" fmla="*/ 61 h 84"/>
                <a:gd name="T52" fmla="*/ 41 w 81"/>
                <a:gd name="T53" fmla="*/ 64 h 84"/>
                <a:gd name="T54" fmla="*/ 54 w 81"/>
                <a:gd name="T55" fmla="*/ 76 h 84"/>
                <a:gd name="T56" fmla="*/ 60 w 81"/>
                <a:gd name="T57" fmla="*/ 75 h 84"/>
                <a:gd name="T58" fmla="*/ 64 w 81"/>
                <a:gd name="T59" fmla="*/ 80 h 84"/>
                <a:gd name="T60" fmla="*/ 65 w 81"/>
                <a:gd name="T61" fmla="*/ 84 h 84"/>
                <a:gd name="T62" fmla="*/ 65 w 81"/>
                <a:gd name="T63" fmla="*/ 63 h 84"/>
                <a:gd name="T64" fmla="*/ 70 w 81"/>
                <a:gd name="T65" fmla="*/ 58 h 84"/>
                <a:gd name="T66" fmla="*/ 66 w 81"/>
                <a:gd name="T67" fmla="*/ 55 h 84"/>
                <a:gd name="T68" fmla="*/ 79 w 81"/>
                <a:gd name="T69" fmla="*/ 53 h 84"/>
                <a:gd name="T70" fmla="*/ 77 w 81"/>
                <a:gd name="T71" fmla="*/ 48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1" h="84">
                  <a:moveTo>
                    <a:pt x="77" y="48"/>
                  </a:moveTo>
                  <a:cubicBezTo>
                    <a:pt x="81" y="45"/>
                    <a:pt x="76" y="42"/>
                    <a:pt x="76" y="39"/>
                  </a:cubicBezTo>
                  <a:cubicBezTo>
                    <a:pt x="76" y="37"/>
                    <a:pt x="78" y="35"/>
                    <a:pt x="78" y="33"/>
                  </a:cubicBezTo>
                  <a:cubicBezTo>
                    <a:pt x="79" y="30"/>
                    <a:pt x="75" y="32"/>
                    <a:pt x="74" y="32"/>
                  </a:cubicBezTo>
                  <a:cubicBezTo>
                    <a:pt x="73" y="32"/>
                    <a:pt x="72" y="32"/>
                    <a:pt x="71" y="32"/>
                  </a:cubicBezTo>
                  <a:cubicBezTo>
                    <a:pt x="70" y="32"/>
                    <a:pt x="70" y="33"/>
                    <a:pt x="69" y="33"/>
                  </a:cubicBezTo>
                  <a:cubicBezTo>
                    <a:pt x="68" y="33"/>
                    <a:pt x="67" y="30"/>
                    <a:pt x="66" y="30"/>
                  </a:cubicBezTo>
                  <a:cubicBezTo>
                    <a:pt x="64" y="26"/>
                    <a:pt x="62" y="28"/>
                    <a:pt x="58" y="28"/>
                  </a:cubicBezTo>
                  <a:cubicBezTo>
                    <a:pt x="56" y="28"/>
                    <a:pt x="55" y="28"/>
                    <a:pt x="54" y="26"/>
                  </a:cubicBezTo>
                  <a:cubicBezTo>
                    <a:pt x="53" y="24"/>
                    <a:pt x="56" y="22"/>
                    <a:pt x="53" y="20"/>
                  </a:cubicBezTo>
                  <a:cubicBezTo>
                    <a:pt x="52" y="19"/>
                    <a:pt x="52" y="17"/>
                    <a:pt x="50" y="17"/>
                  </a:cubicBezTo>
                  <a:cubicBezTo>
                    <a:pt x="48" y="17"/>
                    <a:pt x="49" y="17"/>
                    <a:pt x="50" y="15"/>
                  </a:cubicBezTo>
                  <a:cubicBezTo>
                    <a:pt x="51" y="13"/>
                    <a:pt x="50" y="11"/>
                    <a:pt x="51" y="9"/>
                  </a:cubicBezTo>
                  <a:cubicBezTo>
                    <a:pt x="52" y="7"/>
                    <a:pt x="54" y="6"/>
                    <a:pt x="56" y="5"/>
                  </a:cubicBezTo>
                  <a:cubicBezTo>
                    <a:pt x="57" y="4"/>
                    <a:pt x="59" y="4"/>
                    <a:pt x="60" y="2"/>
                  </a:cubicBezTo>
                  <a:cubicBezTo>
                    <a:pt x="60" y="0"/>
                    <a:pt x="56" y="0"/>
                    <a:pt x="56" y="1"/>
                  </a:cubicBezTo>
                  <a:cubicBezTo>
                    <a:pt x="54" y="3"/>
                    <a:pt x="51" y="6"/>
                    <a:pt x="48" y="6"/>
                  </a:cubicBezTo>
                  <a:cubicBezTo>
                    <a:pt x="45" y="6"/>
                    <a:pt x="45" y="6"/>
                    <a:pt x="44" y="8"/>
                  </a:cubicBezTo>
                  <a:cubicBezTo>
                    <a:pt x="43" y="10"/>
                    <a:pt x="43" y="7"/>
                    <a:pt x="41" y="7"/>
                  </a:cubicBezTo>
                  <a:cubicBezTo>
                    <a:pt x="37" y="8"/>
                    <a:pt x="39" y="14"/>
                    <a:pt x="36" y="16"/>
                  </a:cubicBezTo>
                  <a:cubicBezTo>
                    <a:pt x="35" y="17"/>
                    <a:pt x="33" y="18"/>
                    <a:pt x="32" y="20"/>
                  </a:cubicBezTo>
                  <a:cubicBezTo>
                    <a:pt x="32" y="20"/>
                    <a:pt x="32" y="23"/>
                    <a:pt x="31" y="23"/>
                  </a:cubicBezTo>
                  <a:cubicBezTo>
                    <a:pt x="30" y="21"/>
                    <a:pt x="29" y="20"/>
                    <a:pt x="28" y="19"/>
                  </a:cubicBezTo>
                  <a:cubicBezTo>
                    <a:pt x="27" y="17"/>
                    <a:pt x="26" y="17"/>
                    <a:pt x="25" y="17"/>
                  </a:cubicBezTo>
                  <a:cubicBezTo>
                    <a:pt x="21" y="16"/>
                    <a:pt x="19" y="13"/>
                    <a:pt x="15" y="16"/>
                  </a:cubicBezTo>
                  <a:cubicBezTo>
                    <a:pt x="13" y="17"/>
                    <a:pt x="9" y="20"/>
                    <a:pt x="7" y="18"/>
                  </a:cubicBezTo>
                  <a:cubicBezTo>
                    <a:pt x="6" y="17"/>
                    <a:pt x="5" y="17"/>
                    <a:pt x="4" y="16"/>
                  </a:cubicBezTo>
                  <a:cubicBezTo>
                    <a:pt x="2" y="16"/>
                    <a:pt x="3" y="14"/>
                    <a:pt x="1" y="16"/>
                  </a:cubicBezTo>
                  <a:cubicBezTo>
                    <a:pt x="0" y="17"/>
                    <a:pt x="1" y="17"/>
                    <a:pt x="2" y="18"/>
                  </a:cubicBezTo>
                  <a:cubicBezTo>
                    <a:pt x="2" y="19"/>
                    <a:pt x="1" y="20"/>
                    <a:pt x="1" y="21"/>
                  </a:cubicBezTo>
                  <a:cubicBezTo>
                    <a:pt x="3" y="21"/>
                    <a:pt x="5" y="22"/>
                    <a:pt x="6" y="22"/>
                  </a:cubicBezTo>
                  <a:cubicBezTo>
                    <a:pt x="7" y="23"/>
                    <a:pt x="8" y="23"/>
                    <a:pt x="8" y="24"/>
                  </a:cubicBezTo>
                  <a:cubicBezTo>
                    <a:pt x="9" y="25"/>
                    <a:pt x="9" y="24"/>
                    <a:pt x="10" y="24"/>
                  </a:cubicBezTo>
                  <a:cubicBezTo>
                    <a:pt x="10" y="23"/>
                    <a:pt x="10" y="26"/>
                    <a:pt x="11" y="26"/>
                  </a:cubicBezTo>
                  <a:cubicBezTo>
                    <a:pt x="12" y="27"/>
                    <a:pt x="13" y="26"/>
                    <a:pt x="15" y="25"/>
                  </a:cubicBezTo>
                  <a:cubicBezTo>
                    <a:pt x="16" y="25"/>
                    <a:pt x="13" y="23"/>
                    <a:pt x="13" y="23"/>
                  </a:cubicBezTo>
                  <a:cubicBezTo>
                    <a:pt x="13" y="22"/>
                    <a:pt x="16" y="20"/>
                    <a:pt x="16" y="19"/>
                  </a:cubicBezTo>
                  <a:cubicBezTo>
                    <a:pt x="17" y="18"/>
                    <a:pt x="19" y="17"/>
                    <a:pt x="20" y="18"/>
                  </a:cubicBezTo>
                  <a:cubicBezTo>
                    <a:pt x="21" y="18"/>
                    <a:pt x="23" y="19"/>
                    <a:pt x="23" y="19"/>
                  </a:cubicBezTo>
                  <a:cubicBezTo>
                    <a:pt x="23" y="20"/>
                    <a:pt x="23" y="20"/>
                    <a:pt x="24" y="20"/>
                  </a:cubicBezTo>
                  <a:cubicBezTo>
                    <a:pt x="24" y="21"/>
                    <a:pt x="23" y="22"/>
                    <a:pt x="23" y="22"/>
                  </a:cubicBezTo>
                  <a:cubicBezTo>
                    <a:pt x="23" y="23"/>
                    <a:pt x="25" y="25"/>
                    <a:pt x="25" y="26"/>
                  </a:cubicBezTo>
                  <a:cubicBezTo>
                    <a:pt x="27" y="29"/>
                    <a:pt x="29" y="29"/>
                    <a:pt x="29" y="33"/>
                  </a:cubicBezTo>
                  <a:cubicBezTo>
                    <a:pt x="29" y="36"/>
                    <a:pt x="29" y="39"/>
                    <a:pt x="28" y="42"/>
                  </a:cubicBezTo>
                  <a:cubicBezTo>
                    <a:pt x="28" y="43"/>
                    <a:pt x="30" y="43"/>
                    <a:pt x="30" y="44"/>
                  </a:cubicBezTo>
                  <a:cubicBezTo>
                    <a:pt x="29" y="45"/>
                    <a:pt x="28" y="46"/>
                    <a:pt x="28" y="47"/>
                  </a:cubicBezTo>
                  <a:cubicBezTo>
                    <a:pt x="27" y="48"/>
                    <a:pt x="27" y="50"/>
                    <a:pt x="26" y="50"/>
                  </a:cubicBezTo>
                  <a:cubicBezTo>
                    <a:pt x="24" y="51"/>
                    <a:pt x="22" y="50"/>
                    <a:pt x="22" y="53"/>
                  </a:cubicBezTo>
                  <a:cubicBezTo>
                    <a:pt x="22" y="55"/>
                    <a:pt x="19" y="55"/>
                    <a:pt x="22" y="56"/>
                  </a:cubicBezTo>
                  <a:cubicBezTo>
                    <a:pt x="23" y="57"/>
                    <a:pt x="24" y="57"/>
                    <a:pt x="26" y="58"/>
                  </a:cubicBezTo>
                  <a:cubicBezTo>
                    <a:pt x="27" y="59"/>
                    <a:pt x="28" y="60"/>
                    <a:pt x="29" y="61"/>
                  </a:cubicBezTo>
                  <a:cubicBezTo>
                    <a:pt x="31" y="62"/>
                    <a:pt x="32" y="61"/>
                    <a:pt x="34" y="61"/>
                  </a:cubicBezTo>
                  <a:cubicBezTo>
                    <a:pt x="35" y="61"/>
                    <a:pt x="36" y="62"/>
                    <a:pt x="38" y="63"/>
                  </a:cubicBezTo>
                  <a:cubicBezTo>
                    <a:pt x="39" y="63"/>
                    <a:pt x="40" y="63"/>
                    <a:pt x="41" y="64"/>
                  </a:cubicBezTo>
                  <a:cubicBezTo>
                    <a:pt x="44" y="66"/>
                    <a:pt x="46" y="68"/>
                    <a:pt x="48" y="71"/>
                  </a:cubicBezTo>
                  <a:cubicBezTo>
                    <a:pt x="49" y="74"/>
                    <a:pt x="50" y="75"/>
                    <a:pt x="54" y="76"/>
                  </a:cubicBezTo>
                  <a:cubicBezTo>
                    <a:pt x="55" y="76"/>
                    <a:pt x="56" y="75"/>
                    <a:pt x="57" y="74"/>
                  </a:cubicBezTo>
                  <a:cubicBezTo>
                    <a:pt x="58" y="74"/>
                    <a:pt x="59" y="76"/>
                    <a:pt x="60" y="75"/>
                  </a:cubicBezTo>
                  <a:cubicBezTo>
                    <a:pt x="62" y="74"/>
                    <a:pt x="64" y="75"/>
                    <a:pt x="65" y="76"/>
                  </a:cubicBezTo>
                  <a:cubicBezTo>
                    <a:pt x="65" y="77"/>
                    <a:pt x="64" y="79"/>
                    <a:pt x="64" y="80"/>
                  </a:cubicBezTo>
                  <a:cubicBezTo>
                    <a:pt x="63" y="81"/>
                    <a:pt x="62" y="81"/>
                    <a:pt x="64" y="82"/>
                  </a:cubicBezTo>
                  <a:cubicBezTo>
                    <a:pt x="64" y="82"/>
                    <a:pt x="66" y="84"/>
                    <a:pt x="65" y="84"/>
                  </a:cubicBezTo>
                  <a:cubicBezTo>
                    <a:pt x="67" y="84"/>
                    <a:pt x="68" y="73"/>
                    <a:pt x="69" y="71"/>
                  </a:cubicBezTo>
                  <a:cubicBezTo>
                    <a:pt x="69" y="67"/>
                    <a:pt x="66" y="66"/>
                    <a:pt x="65" y="63"/>
                  </a:cubicBezTo>
                  <a:cubicBezTo>
                    <a:pt x="65" y="61"/>
                    <a:pt x="65" y="60"/>
                    <a:pt x="66" y="60"/>
                  </a:cubicBezTo>
                  <a:cubicBezTo>
                    <a:pt x="67" y="60"/>
                    <a:pt x="70" y="59"/>
                    <a:pt x="70" y="58"/>
                  </a:cubicBezTo>
                  <a:cubicBezTo>
                    <a:pt x="69" y="58"/>
                    <a:pt x="67" y="58"/>
                    <a:pt x="67" y="57"/>
                  </a:cubicBezTo>
                  <a:cubicBezTo>
                    <a:pt x="66" y="57"/>
                    <a:pt x="66" y="55"/>
                    <a:pt x="66" y="55"/>
                  </a:cubicBezTo>
                  <a:cubicBezTo>
                    <a:pt x="68" y="55"/>
                    <a:pt x="70" y="55"/>
                    <a:pt x="72" y="55"/>
                  </a:cubicBezTo>
                  <a:cubicBezTo>
                    <a:pt x="73" y="55"/>
                    <a:pt x="79" y="52"/>
                    <a:pt x="79" y="53"/>
                  </a:cubicBezTo>
                  <a:cubicBezTo>
                    <a:pt x="79" y="51"/>
                    <a:pt x="76" y="48"/>
                    <a:pt x="77" y="48"/>
                  </a:cubicBezTo>
                  <a:cubicBezTo>
                    <a:pt x="78" y="47"/>
                    <a:pt x="76" y="48"/>
                    <a:pt x="77" y="4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4" name="Freeform 623"/>
            <p:cNvSpPr/>
            <p:nvPr/>
          </p:nvSpPr>
          <p:spPr bwMode="auto">
            <a:xfrm>
              <a:off x="7923120" y="8978916"/>
              <a:ext cx="261145" cy="309000"/>
            </a:xfrm>
            <a:custGeom>
              <a:avLst/>
              <a:gdLst>
                <a:gd name="T0" fmla="*/ 20 w 28"/>
                <a:gd name="T1" fmla="*/ 6 h 33"/>
                <a:gd name="T2" fmla="*/ 15 w 28"/>
                <a:gd name="T3" fmla="*/ 3 h 33"/>
                <a:gd name="T4" fmla="*/ 10 w 28"/>
                <a:gd name="T5" fmla="*/ 0 h 33"/>
                <a:gd name="T6" fmla="*/ 4 w 28"/>
                <a:gd name="T7" fmla="*/ 4 h 33"/>
                <a:gd name="T8" fmla="*/ 3 w 28"/>
                <a:gd name="T9" fmla="*/ 7 h 33"/>
                <a:gd name="T10" fmla="*/ 2 w 28"/>
                <a:gd name="T11" fmla="*/ 10 h 33"/>
                <a:gd name="T12" fmla="*/ 0 w 28"/>
                <a:gd name="T13" fmla="*/ 13 h 33"/>
                <a:gd name="T14" fmla="*/ 0 w 28"/>
                <a:gd name="T15" fmla="*/ 15 h 33"/>
                <a:gd name="T16" fmla="*/ 0 w 28"/>
                <a:gd name="T17" fmla="*/ 18 h 33"/>
                <a:gd name="T18" fmla="*/ 2 w 28"/>
                <a:gd name="T19" fmla="*/ 20 h 33"/>
                <a:gd name="T20" fmla="*/ 5 w 28"/>
                <a:gd name="T21" fmla="*/ 18 h 33"/>
                <a:gd name="T22" fmla="*/ 5 w 28"/>
                <a:gd name="T23" fmla="*/ 20 h 33"/>
                <a:gd name="T24" fmla="*/ 3 w 28"/>
                <a:gd name="T25" fmla="*/ 24 h 33"/>
                <a:gd name="T26" fmla="*/ 3 w 28"/>
                <a:gd name="T27" fmla="*/ 26 h 33"/>
                <a:gd name="T28" fmla="*/ 3 w 28"/>
                <a:gd name="T29" fmla="*/ 28 h 33"/>
                <a:gd name="T30" fmla="*/ 8 w 28"/>
                <a:gd name="T31" fmla="*/ 32 h 33"/>
                <a:gd name="T32" fmla="*/ 11 w 28"/>
                <a:gd name="T33" fmla="*/ 29 h 33"/>
                <a:gd name="T34" fmla="*/ 16 w 28"/>
                <a:gd name="T35" fmla="*/ 22 h 33"/>
                <a:gd name="T36" fmla="*/ 22 w 28"/>
                <a:gd name="T37" fmla="*/ 19 h 33"/>
                <a:gd name="T38" fmla="*/ 27 w 28"/>
                <a:gd name="T39" fmla="*/ 13 h 33"/>
                <a:gd name="T40" fmla="*/ 27 w 28"/>
                <a:gd name="T41" fmla="*/ 8 h 33"/>
                <a:gd name="T42" fmla="*/ 24 w 28"/>
                <a:gd name="T43" fmla="*/ 5 h 33"/>
                <a:gd name="T44" fmla="*/ 20 w 28"/>
                <a:gd name="T4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8" h="33">
                  <a:moveTo>
                    <a:pt x="20" y="6"/>
                  </a:moveTo>
                  <a:cubicBezTo>
                    <a:pt x="18" y="6"/>
                    <a:pt x="17" y="4"/>
                    <a:pt x="15" y="3"/>
                  </a:cubicBezTo>
                  <a:cubicBezTo>
                    <a:pt x="14" y="2"/>
                    <a:pt x="12" y="0"/>
                    <a:pt x="10" y="0"/>
                  </a:cubicBezTo>
                  <a:cubicBezTo>
                    <a:pt x="10" y="3"/>
                    <a:pt x="4" y="1"/>
                    <a:pt x="4" y="4"/>
                  </a:cubicBezTo>
                  <a:cubicBezTo>
                    <a:pt x="4" y="6"/>
                    <a:pt x="4" y="6"/>
                    <a:pt x="3" y="7"/>
                  </a:cubicBezTo>
                  <a:cubicBezTo>
                    <a:pt x="1" y="8"/>
                    <a:pt x="2" y="9"/>
                    <a:pt x="2" y="10"/>
                  </a:cubicBezTo>
                  <a:cubicBezTo>
                    <a:pt x="2" y="11"/>
                    <a:pt x="1" y="12"/>
                    <a:pt x="0" y="13"/>
                  </a:cubicBezTo>
                  <a:cubicBezTo>
                    <a:pt x="0" y="13"/>
                    <a:pt x="0" y="14"/>
                    <a:pt x="0" y="15"/>
                  </a:cubicBezTo>
                  <a:cubicBezTo>
                    <a:pt x="1" y="16"/>
                    <a:pt x="0" y="17"/>
                    <a:pt x="0" y="18"/>
                  </a:cubicBezTo>
                  <a:cubicBezTo>
                    <a:pt x="0" y="18"/>
                    <a:pt x="1" y="21"/>
                    <a:pt x="2" y="20"/>
                  </a:cubicBezTo>
                  <a:cubicBezTo>
                    <a:pt x="4" y="20"/>
                    <a:pt x="4" y="18"/>
                    <a:pt x="5" y="18"/>
                  </a:cubicBezTo>
                  <a:cubicBezTo>
                    <a:pt x="4" y="18"/>
                    <a:pt x="6" y="20"/>
                    <a:pt x="5" y="20"/>
                  </a:cubicBezTo>
                  <a:cubicBezTo>
                    <a:pt x="5" y="22"/>
                    <a:pt x="5" y="23"/>
                    <a:pt x="3" y="24"/>
                  </a:cubicBezTo>
                  <a:cubicBezTo>
                    <a:pt x="3" y="24"/>
                    <a:pt x="4" y="26"/>
                    <a:pt x="3" y="26"/>
                  </a:cubicBezTo>
                  <a:cubicBezTo>
                    <a:pt x="3" y="27"/>
                    <a:pt x="2" y="27"/>
                    <a:pt x="3" y="28"/>
                  </a:cubicBezTo>
                  <a:cubicBezTo>
                    <a:pt x="5" y="29"/>
                    <a:pt x="6" y="29"/>
                    <a:pt x="8" y="32"/>
                  </a:cubicBezTo>
                  <a:cubicBezTo>
                    <a:pt x="9" y="33"/>
                    <a:pt x="10" y="29"/>
                    <a:pt x="11" y="29"/>
                  </a:cubicBezTo>
                  <a:cubicBezTo>
                    <a:pt x="12" y="26"/>
                    <a:pt x="13" y="23"/>
                    <a:pt x="16" y="22"/>
                  </a:cubicBezTo>
                  <a:cubicBezTo>
                    <a:pt x="18" y="21"/>
                    <a:pt x="20" y="21"/>
                    <a:pt x="22" y="19"/>
                  </a:cubicBezTo>
                  <a:cubicBezTo>
                    <a:pt x="24" y="18"/>
                    <a:pt x="26" y="16"/>
                    <a:pt x="27" y="13"/>
                  </a:cubicBezTo>
                  <a:cubicBezTo>
                    <a:pt x="27" y="11"/>
                    <a:pt x="28" y="10"/>
                    <a:pt x="27" y="8"/>
                  </a:cubicBezTo>
                  <a:cubicBezTo>
                    <a:pt x="26" y="7"/>
                    <a:pt x="25" y="6"/>
                    <a:pt x="24" y="5"/>
                  </a:cubicBezTo>
                  <a:cubicBezTo>
                    <a:pt x="23" y="5"/>
                    <a:pt x="21" y="6"/>
                    <a:pt x="20"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5" name="Freeform 624"/>
            <p:cNvSpPr/>
            <p:nvPr/>
          </p:nvSpPr>
          <p:spPr bwMode="auto">
            <a:xfrm>
              <a:off x="7894458" y="9036257"/>
              <a:ext cx="598727" cy="888769"/>
            </a:xfrm>
            <a:custGeom>
              <a:avLst/>
              <a:gdLst>
                <a:gd name="T0" fmla="*/ 57 w 64"/>
                <a:gd name="T1" fmla="*/ 21 h 95"/>
                <a:gd name="T2" fmla="*/ 56 w 64"/>
                <a:gd name="T3" fmla="*/ 14 h 95"/>
                <a:gd name="T4" fmla="*/ 50 w 64"/>
                <a:gd name="T5" fmla="*/ 13 h 95"/>
                <a:gd name="T6" fmla="*/ 46 w 64"/>
                <a:gd name="T7" fmla="*/ 14 h 95"/>
                <a:gd name="T8" fmla="*/ 41 w 64"/>
                <a:gd name="T9" fmla="*/ 11 h 95"/>
                <a:gd name="T10" fmla="*/ 38 w 64"/>
                <a:gd name="T11" fmla="*/ 6 h 95"/>
                <a:gd name="T12" fmla="*/ 33 w 64"/>
                <a:gd name="T13" fmla="*/ 2 h 95"/>
                <a:gd name="T14" fmla="*/ 28 w 64"/>
                <a:gd name="T15" fmla="*/ 0 h 95"/>
                <a:gd name="T16" fmla="*/ 31 w 64"/>
                <a:gd name="T17" fmla="*/ 5 h 95"/>
                <a:gd name="T18" fmla="*/ 28 w 64"/>
                <a:gd name="T19" fmla="*/ 10 h 95"/>
                <a:gd name="T20" fmla="*/ 23 w 64"/>
                <a:gd name="T21" fmla="*/ 14 h 95"/>
                <a:gd name="T22" fmla="*/ 17 w 64"/>
                <a:gd name="T23" fmla="*/ 17 h 95"/>
                <a:gd name="T24" fmla="*/ 11 w 64"/>
                <a:gd name="T25" fmla="*/ 26 h 95"/>
                <a:gd name="T26" fmla="*/ 6 w 64"/>
                <a:gd name="T27" fmla="*/ 22 h 95"/>
                <a:gd name="T28" fmla="*/ 6 w 64"/>
                <a:gd name="T29" fmla="*/ 21 h 95"/>
                <a:gd name="T30" fmla="*/ 6 w 64"/>
                <a:gd name="T31" fmla="*/ 18 h 95"/>
                <a:gd name="T32" fmla="*/ 2 w 64"/>
                <a:gd name="T33" fmla="*/ 26 h 95"/>
                <a:gd name="T34" fmla="*/ 3 w 64"/>
                <a:gd name="T35" fmla="*/ 30 h 95"/>
                <a:gd name="T36" fmla="*/ 3 w 64"/>
                <a:gd name="T37" fmla="*/ 32 h 95"/>
                <a:gd name="T38" fmla="*/ 14 w 64"/>
                <a:gd name="T39" fmla="*/ 47 h 95"/>
                <a:gd name="T40" fmla="*/ 23 w 64"/>
                <a:gd name="T41" fmla="*/ 63 h 95"/>
                <a:gd name="T42" fmla="*/ 26 w 64"/>
                <a:gd name="T43" fmla="*/ 70 h 95"/>
                <a:gd name="T44" fmla="*/ 25 w 64"/>
                <a:gd name="T45" fmla="*/ 71 h 95"/>
                <a:gd name="T46" fmla="*/ 28 w 64"/>
                <a:gd name="T47" fmla="*/ 74 h 95"/>
                <a:gd name="T48" fmla="*/ 32 w 64"/>
                <a:gd name="T49" fmla="*/ 79 h 95"/>
                <a:gd name="T50" fmla="*/ 41 w 64"/>
                <a:gd name="T51" fmla="*/ 83 h 95"/>
                <a:gd name="T52" fmla="*/ 48 w 64"/>
                <a:gd name="T53" fmla="*/ 87 h 95"/>
                <a:gd name="T54" fmla="*/ 54 w 64"/>
                <a:gd name="T55" fmla="*/ 93 h 95"/>
                <a:gd name="T56" fmla="*/ 59 w 64"/>
                <a:gd name="T57" fmla="*/ 90 h 95"/>
                <a:gd name="T58" fmla="*/ 61 w 64"/>
                <a:gd name="T59" fmla="*/ 86 h 95"/>
                <a:gd name="T60" fmla="*/ 63 w 64"/>
                <a:gd name="T61" fmla="*/ 82 h 95"/>
                <a:gd name="T62" fmla="*/ 61 w 64"/>
                <a:gd name="T63" fmla="*/ 78 h 95"/>
                <a:gd name="T64" fmla="*/ 61 w 64"/>
                <a:gd name="T65" fmla="*/ 76 h 95"/>
                <a:gd name="T66" fmla="*/ 63 w 64"/>
                <a:gd name="T67" fmla="*/ 74 h 95"/>
                <a:gd name="T68" fmla="*/ 64 w 64"/>
                <a:gd name="T69" fmla="*/ 64 h 95"/>
                <a:gd name="T70" fmla="*/ 62 w 64"/>
                <a:gd name="T71" fmla="*/ 59 h 95"/>
                <a:gd name="T72" fmla="*/ 57 w 64"/>
                <a:gd name="T73" fmla="*/ 57 h 95"/>
                <a:gd name="T74" fmla="*/ 55 w 64"/>
                <a:gd name="T75" fmla="*/ 48 h 95"/>
                <a:gd name="T76" fmla="*/ 50 w 64"/>
                <a:gd name="T77" fmla="*/ 51 h 95"/>
                <a:gd name="T78" fmla="*/ 46 w 64"/>
                <a:gd name="T79" fmla="*/ 51 h 95"/>
                <a:gd name="T80" fmla="*/ 44 w 64"/>
                <a:gd name="T81" fmla="*/ 48 h 95"/>
                <a:gd name="T82" fmla="*/ 40 w 64"/>
                <a:gd name="T83" fmla="*/ 42 h 95"/>
                <a:gd name="T84" fmla="*/ 39 w 64"/>
                <a:gd name="T85" fmla="*/ 35 h 95"/>
                <a:gd name="T86" fmla="*/ 42 w 64"/>
                <a:gd name="T87" fmla="*/ 33 h 95"/>
                <a:gd name="T88" fmla="*/ 42 w 64"/>
                <a:gd name="T89" fmla="*/ 30 h 95"/>
                <a:gd name="T90" fmla="*/ 45 w 64"/>
                <a:gd name="T91" fmla="*/ 25 h 95"/>
                <a:gd name="T92" fmla="*/ 50 w 64"/>
                <a:gd name="T93" fmla="*/ 24 h 95"/>
                <a:gd name="T94" fmla="*/ 53 w 64"/>
                <a:gd name="T95" fmla="*/ 22 h 95"/>
                <a:gd name="T96" fmla="*/ 57 w 64"/>
                <a:gd name="T97" fmla="*/ 21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4" h="95">
                  <a:moveTo>
                    <a:pt x="57" y="21"/>
                  </a:moveTo>
                  <a:cubicBezTo>
                    <a:pt x="53" y="19"/>
                    <a:pt x="59" y="15"/>
                    <a:pt x="56" y="14"/>
                  </a:cubicBezTo>
                  <a:cubicBezTo>
                    <a:pt x="54" y="12"/>
                    <a:pt x="52" y="13"/>
                    <a:pt x="50" y="13"/>
                  </a:cubicBezTo>
                  <a:cubicBezTo>
                    <a:pt x="48" y="12"/>
                    <a:pt x="48" y="14"/>
                    <a:pt x="46" y="14"/>
                  </a:cubicBezTo>
                  <a:cubicBezTo>
                    <a:pt x="44" y="13"/>
                    <a:pt x="42" y="13"/>
                    <a:pt x="41" y="11"/>
                  </a:cubicBezTo>
                  <a:cubicBezTo>
                    <a:pt x="40" y="10"/>
                    <a:pt x="39" y="7"/>
                    <a:pt x="38" y="6"/>
                  </a:cubicBezTo>
                  <a:cubicBezTo>
                    <a:pt x="36" y="5"/>
                    <a:pt x="35" y="3"/>
                    <a:pt x="33" y="2"/>
                  </a:cubicBezTo>
                  <a:cubicBezTo>
                    <a:pt x="32" y="0"/>
                    <a:pt x="30" y="1"/>
                    <a:pt x="28" y="0"/>
                  </a:cubicBezTo>
                  <a:cubicBezTo>
                    <a:pt x="30" y="2"/>
                    <a:pt x="31" y="3"/>
                    <a:pt x="31" y="5"/>
                  </a:cubicBezTo>
                  <a:cubicBezTo>
                    <a:pt x="30" y="7"/>
                    <a:pt x="30" y="9"/>
                    <a:pt x="28" y="10"/>
                  </a:cubicBezTo>
                  <a:cubicBezTo>
                    <a:pt x="26" y="12"/>
                    <a:pt x="25" y="14"/>
                    <a:pt x="23" y="14"/>
                  </a:cubicBezTo>
                  <a:cubicBezTo>
                    <a:pt x="21" y="15"/>
                    <a:pt x="19" y="15"/>
                    <a:pt x="17" y="17"/>
                  </a:cubicBezTo>
                  <a:cubicBezTo>
                    <a:pt x="16" y="18"/>
                    <a:pt x="12" y="27"/>
                    <a:pt x="11" y="26"/>
                  </a:cubicBezTo>
                  <a:cubicBezTo>
                    <a:pt x="9" y="23"/>
                    <a:pt x="8" y="23"/>
                    <a:pt x="6" y="22"/>
                  </a:cubicBezTo>
                  <a:cubicBezTo>
                    <a:pt x="5" y="22"/>
                    <a:pt x="5" y="22"/>
                    <a:pt x="6" y="21"/>
                  </a:cubicBezTo>
                  <a:cubicBezTo>
                    <a:pt x="7" y="20"/>
                    <a:pt x="7" y="19"/>
                    <a:pt x="6" y="18"/>
                  </a:cubicBezTo>
                  <a:cubicBezTo>
                    <a:pt x="4" y="19"/>
                    <a:pt x="0" y="23"/>
                    <a:pt x="2" y="26"/>
                  </a:cubicBezTo>
                  <a:cubicBezTo>
                    <a:pt x="2" y="26"/>
                    <a:pt x="4" y="29"/>
                    <a:pt x="3" y="30"/>
                  </a:cubicBezTo>
                  <a:cubicBezTo>
                    <a:pt x="2" y="30"/>
                    <a:pt x="1" y="31"/>
                    <a:pt x="3" y="32"/>
                  </a:cubicBezTo>
                  <a:cubicBezTo>
                    <a:pt x="8" y="35"/>
                    <a:pt x="12" y="41"/>
                    <a:pt x="14" y="47"/>
                  </a:cubicBezTo>
                  <a:cubicBezTo>
                    <a:pt x="17" y="52"/>
                    <a:pt x="19" y="58"/>
                    <a:pt x="23" y="63"/>
                  </a:cubicBezTo>
                  <a:cubicBezTo>
                    <a:pt x="24" y="65"/>
                    <a:pt x="26" y="67"/>
                    <a:pt x="26" y="70"/>
                  </a:cubicBezTo>
                  <a:cubicBezTo>
                    <a:pt x="26" y="71"/>
                    <a:pt x="25" y="70"/>
                    <a:pt x="25" y="71"/>
                  </a:cubicBezTo>
                  <a:cubicBezTo>
                    <a:pt x="26" y="72"/>
                    <a:pt x="27" y="73"/>
                    <a:pt x="28" y="74"/>
                  </a:cubicBezTo>
                  <a:cubicBezTo>
                    <a:pt x="29" y="76"/>
                    <a:pt x="30" y="78"/>
                    <a:pt x="32" y="79"/>
                  </a:cubicBezTo>
                  <a:cubicBezTo>
                    <a:pt x="35" y="80"/>
                    <a:pt x="38" y="82"/>
                    <a:pt x="41" y="83"/>
                  </a:cubicBezTo>
                  <a:cubicBezTo>
                    <a:pt x="43" y="84"/>
                    <a:pt x="45" y="86"/>
                    <a:pt x="48" y="87"/>
                  </a:cubicBezTo>
                  <a:cubicBezTo>
                    <a:pt x="50" y="89"/>
                    <a:pt x="52" y="91"/>
                    <a:pt x="54" y="93"/>
                  </a:cubicBezTo>
                  <a:cubicBezTo>
                    <a:pt x="58" y="95"/>
                    <a:pt x="57" y="91"/>
                    <a:pt x="59" y="90"/>
                  </a:cubicBezTo>
                  <a:cubicBezTo>
                    <a:pt x="60" y="89"/>
                    <a:pt x="60" y="87"/>
                    <a:pt x="61" y="86"/>
                  </a:cubicBezTo>
                  <a:cubicBezTo>
                    <a:pt x="61" y="85"/>
                    <a:pt x="64" y="83"/>
                    <a:pt x="63" y="82"/>
                  </a:cubicBezTo>
                  <a:cubicBezTo>
                    <a:pt x="61" y="81"/>
                    <a:pt x="60" y="81"/>
                    <a:pt x="61" y="78"/>
                  </a:cubicBezTo>
                  <a:cubicBezTo>
                    <a:pt x="61" y="77"/>
                    <a:pt x="61" y="76"/>
                    <a:pt x="61" y="76"/>
                  </a:cubicBezTo>
                  <a:cubicBezTo>
                    <a:pt x="62" y="75"/>
                    <a:pt x="63" y="74"/>
                    <a:pt x="63" y="74"/>
                  </a:cubicBezTo>
                  <a:cubicBezTo>
                    <a:pt x="64" y="71"/>
                    <a:pt x="62" y="66"/>
                    <a:pt x="64" y="64"/>
                  </a:cubicBezTo>
                  <a:cubicBezTo>
                    <a:pt x="64" y="63"/>
                    <a:pt x="63" y="61"/>
                    <a:pt x="62" y="59"/>
                  </a:cubicBezTo>
                  <a:cubicBezTo>
                    <a:pt x="61" y="56"/>
                    <a:pt x="60" y="56"/>
                    <a:pt x="57" y="57"/>
                  </a:cubicBezTo>
                  <a:cubicBezTo>
                    <a:pt x="53" y="57"/>
                    <a:pt x="55" y="50"/>
                    <a:pt x="55" y="48"/>
                  </a:cubicBezTo>
                  <a:cubicBezTo>
                    <a:pt x="53" y="49"/>
                    <a:pt x="52" y="51"/>
                    <a:pt x="50" y="51"/>
                  </a:cubicBezTo>
                  <a:cubicBezTo>
                    <a:pt x="49" y="51"/>
                    <a:pt x="47" y="51"/>
                    <a:pt x="46" y="51"/>
                  </a:cubicBezTo>
                  <a:cubicBezTo>
                    <a:pt x="45" y="50"/>
                    <a:pt x="45" y="48"/>
                    <a:pt x="44" y="48"/>
                  </a:cubicBezTo>
                  <a:cubicBezTo>
                    <a:pt x="41" y="48"/>
                    <a:pt x="41" y="44"/>
                    <a:pt x="40" y="42"/>
                  </a:cubicBezTo>
                  <a:cubicBezTo>
                    <a:pt x="38" y="40"/>
                    <a:pt x="37" y="37"/>
                    <a:pt x="39" y="35"/>
                  </a:cubicBezTo>
                  <a:cubicBezTo>
                    <a:pt x="40" y="34"/>
                    <a:pt x="42" y="34"/>
                    <a:pt x="42" y="33"/>
                  </a:cubicBezTo>
                  <a:cubicBezTo>
                    <a:pt x="42" y="32"/>
                    <a:pt x="42" y="31"/>
                    <a:pt x="42" y="30"/>
                  </a:cubicBezTo>
                  <a:cubicBezTo>
                    <a:pt x="42" y="27"/>
                    <a:pt x="42" y="26"/>
                    <a:pt x="45" y="25"/>
                  </a:cubicBezTo>
                  <a:cubicBezTo>
                    <a:pt x="47" y="24"/>
                    <a:pt x="48" y="24"/>
                    <a:pt x="50" y="24"/>
                  </a:cubicBezTo>
                  <a:cubicBezTo>
                    <a:pt x="51" y="24"/>
                    <a:pt x="52" y="23"/>
                    <a:pt x="53" y="22"/>
                  </a:cubicBezTo>
                  <a:cubicBezTo>
                    <a:pt x="54" y="22"/>
                    <a:pt x="59" y="23"/>
                    <a:pt x="57" y="2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6" name="Freeform 625"/>
            <p:cNvSpPr/>
            <p:nvPr/>
          </p:nvSpPr>
          <p:spPr bwMode="auto">
            <a:xfrm>
              <a:off x="8158790" y="9867685"/>
              <a:ext cx="407643" cy="1984597"/>
            </a:xfrm>
            <a:custGeom>
              <a:avLst/>
              <a:gdLst>
                <a:gd name="T0" fmla="*/ 38 w 44"/>
                <a:gd name="T1" fmla="*/ 20 h 212"/>
                <a:gd name="T2" fmla="*/ 36 w 44"/>
                <a:gd name="T3" fmla="*/ 12 h 212"/>
                <a:gd name="T4" fmla="*/ 34 w 44"/>
                <a:gd name="T5" fmla="*/ 5 h 212"/>
                <a:gd name="T6" fmla="*/ 30 w 44"/>
                <a:gd name="T7" fmla="*/ 3 h 212"/>
                <a:gd name="T8" fmla="*/ 28 w 44"/>
                <a:gd name="T9" fmla="*/ 15 h 212"/>
                <a:gd name="T10" fmla="*/ 26 w 44"/>
                <a:gd name="T11" fmla="*/ 31 h 212"/>
                <a:gd name="T12" fmla="*/ 23 w 44"/>
                <a:gd name="T13" fmla="*/ 56 h 212"/>
                <a:gd name="T14" fmla="*/ 21 w 44"/>
                <a:gd name="T15" fmla="*/ 68 h 212"/>
                <a:gd name="T16" fmla="*/ 21 w 44"/>
                <a:gd name="T17" fmla="*/ 80 h 212"/>
                <a:gd name="T18" fmla="*/ 20 w 44"/>
                <a:gd name="T19" fmla="*/ 88 h 212"/>
                <a:gd name="T20" fmla="*/ 11 w 44"/>
                <a:gd name="T21" fmla="*/ 110 h 212"/>
                <a:gd name="T22" fmla="*/ 10 w 44"/>
                <a:gd name="T23" fmla="*/ 132 h 212"/>
                <a:gd name="T24" fmla="*/ 17 w 44"/>
                <a:gd name="T25" fmla="*/ 133 h 212"/>
                <a:gd name="T26" fmla="*/ 16 w 44"/>
                <a:gd name="T27" fmla="*/ 136 h 212"/>
                <a:gd name="T28" fmla="*/ 14 w 44"/>
                <a:gd name="T29" fmla="*/ 145 h 212"/>
                <a:gd name="T30" fmla="*/ 15 w 44"/>
                <a:gd name="T31" fmla="*/ 150 h 212"/>
                <a:gd name="T32" fmla="*/ 13 w 44"/>
                <a:gd name="T33" fmla="*/ 152 h 212"/>
                <a:gd name="T34" fmla="*/ 11 w 44"/>
                <a:gd name="T35" fmla="*/ 158 h 212"/>
                <a:gd name="T36" fmla="*/ 8 w 44"/>
                <a:gd name="T37" fmla="*/ 159 h 212"/>
                <a:gd name="T38" fmla="*/ 4 w 44"/>
                <a:gd name="T39" fmla="*/ 159 h 212"/>
                <a:gd name="T40" fmla="*/ 0 w 44"/>
                <a:gd name="T41" fmla="*/ 164 h 212"/>
                <a:gd name="T42" fmla="*/ 2 w 44"/>
                <a:gd name="T43" fmla="*/ 163 h 212"/>
                <a:gd name="T44" fmla="*/ 7 w 44"/>
                <a:gd name="T45" fmla="*/ 171 h 212"/>
                <a:gd name="T46" fmla="*/ 11 w 44"/>
                <a:gd name="T47" fmla="*/ 173 h 212"/>
                <a:gd name="T48" fmla="*/ 7 w 44"/>
                <a:gd name="T49" fmla="*/ 174 h 212"/>
                <a:gd name="T50" fmla="*/ 7 w 44"/>
                <a:gd name="T51" fmla="*/ 179 h 212"/>
                <a:gd name="T52" fmla="*/ 9 w 44"/>
                <a:gd name="T53" fmla="*/ 182 h 212"/>
                <a:gd name="T54" fmla="*/ 9 w 44"/>
                <a:gd name="T55" fmla="*/ 185 h 212"/>
                <a:gd name="T56" fmla="*/ 7 w 44"/>
                <a:gd name="T57" fmla="*/ 187 h 212"/>
                <a:gd name="T58" fmla="*/ 10 w 44"/>
                <a:gd name="T59" fmla="*/ 190 h 212"/>
                <a:gd name="T60" fmla="*/ 8 w 44"/>
                <a:gd name="T61" fmla="*/ 193 h 212"/>
                <a:gd name="T62" fmla="*/ 11 w 44"/>
                <a:gd name="T63" fmla="*/ 194 h 212"/>
                <a:gd name="T64" fmla="*/ 11 w 44"/>
                <a:gd name="T65" fmla="*/ 198 h 212"/>
                <a:gd name="T66" fmla="*/ 15 w 44"/>
                <a:gd name="T67" fmla="*/ 197 h 212"/>
                <a:gd name="T68" fmla="*/ 15 w 44"/>
                <a:gd name="T69" fmla="*/ 197 h 212"/>
                <a:gd name="T70" fmla="*/ 16 w 44"/>
                <a:gd name="T71" fmla="*/ 198 h 212"/>
                <a:gd name="T72" fmla="*/ 18 w 44"/>
                <a:gd name="T73" fmla="*/ 202 h 212"/>
                <a:gd name="T74" fmla="*/ 16 w 44"/>
                <a:gd name="T75" fmla="*/ 207 h 212"/>
                <a:gd name="T76" fmla="*/ 18 w 44"/>
                <a:gd name="T77" fmla="*/ 209 h 212"/>
                <a:gd name="T78" fmla="*/ 25 w 44"/>
                <a:gd name="T79" fmla="*/ 204 h 212"/>
                <a:gd name="T80" fmla="*/ 26 w 44"/>
                <a:gd name="T81" fmla="*/ 199 h 212"/>
                <a:gd name="T82" fmla="*/ 17 w 44"/>
                <a:gd name="T83" fmla="*/ 192 h 212"/>
                <a:gd name="T84" fmla="*/ 12 w 44"/>
                <a:gd name="T85" fmla="*/ 185 h 212"/>
                <a:gd name="T86" fmla="*/ 15 w 44"/>
                <a:gd name="T87" fmla="*/ 177 h 212"/>
                <a:gd name="T88" fmla="*/ 17 w 44"/>
                <a:gd name="T89" fmla="*/ 169 h 212"/>
                <a:gd name="T90" fmla="*/ 21 w 44"/>
                <a:gd name="T91" fmla="*/ 158 h 212"/>
                <a:gd name="T92" fmla="*/ 21 w 44"/>
                <a:gd name="T93" fmla="*/ 152 h 212"/>
                <a:gd name="T94" fmla="*/ 19 w 44"/>
                <a:gd name="T95" fmla="*/ 140 h 212"/>
                <a:gd name="T96" fmla="*/ 23 w 44"/>
                <a:gd name="T97" fmla="*/ 117 h 212"/>
                <a:gd name="T98" fmla="*/ 26 w 44"/>
                <a:gd name="T99" fmla="*/ 102 h 212"/>
                <a:gd name="T100" fmla="*/ 29 w 44"/>
                <a:gd name="T101" fmla="*/ 85 h 212"/>
                <a:gd name="T102" fmla="*/ 27 w 44"/>
                <a:gd name="T103" fmla="*/ 73 h 212"/>
                <a:gd name="T104" fmla="*/ 30 w 44"/>
                <a:gd name="T105" fmla="*/ 62 h 212"/>
                <a:gd name="T106" fmla="*/ 34 w 44"/>
                <a:gd name="T107" fmla="*/ 54 h 212"/>
                <a:gd name="T108" fmla="*/ 36 w 44"/>
                <a:gd name="T109" fmla="*/ 44 h 212"/>
                <a:gd name="T110" fmla="*/ 40 w 44"/>
                <a:gd name="T111" fmla="*/ 35 h 212"/>
                <a:gd name="T112" fmla="*/ 40 w 44"/>
                <a:gd name="T113" fmla="*/ 28 h 2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44" h="212">
                  <a:moveTo>
                    <a:pt x="40" y="28"/>
                  </a:moveTo>
                  <a:cubicBezTo>
                    <a:pt x="38" y="27"/>
                    <a:pt x="40" y="22"/>
                    <a:pt x="38" y="20"/>
                  </a:cubicBezTo>
                  <a:cubicBezTo>
                    <a:pt x="37" y="19"/>
                    <a:pt x="35" y="16"/>
                    <a:pt x="36" y="14"/>
                  </a:cubicBezTo>
                  <a:cubicBezTo>
                    <a:pt x="38" y="13"/>
                    <a:pt x="35" y="13"/>
                    <a:pt x="36" y="12"/>
                  </a:cubicBezTo>
                  <a:cubicBezTo>
                    <a:pt x="37" y="11"/>
                    <a:pt x="36" y="10"/>
                    <a:pt x="35" y="9"/>
                  </a:cubicBezTo>
                  <a:cubicBezTo>
                    <a:pt x="34" y="8"/>
                    <a:pt x="34" y="7"/>
                    <a:pt x="34" y="5"/>
                  </a:cubicBezTo>
                  <a:cubicBezTo>
                    <a:pt x="34" y="3"/>
                    <a:pt x="33" y="2"/>
                    <a:pt x="32" y="0"/>
                  </a:cubicBezTo>
                  <a:cubicBezTo>
                    <a:pt x="31" y="1"/>
                    <a:pt x="30" y="2"/>
                    <a:pt x="30" y="3"/>
                  </a:cubicBezTo>
                  <a:cubicBezTo>
                    <a:pt x="29" y="5"/>
                    <a:pt x="27" y="4"/>
                    <a:pt x="28" y="6"/>
                  </a:cubicBezTo>
                  <a:cubicBezTo>
                    <a:pt x="28" y="9"/>
                    <a:pt x="28" y="12"/>
                    <a:pt x="28" y="15"/>
                  </a:cubicBezTo>
                  <a:cubicBezTo>
                    <a:pt x="28" y="19"/>
                    <a:pt x="29" y="24"/>
                    <a:pt x="28" y="28"/>
                  </a:cubicBezTo>
                  <a:cubicBezTo>
                    <a:pt x="27" y="29"/>
                    <a:pt x="26" y="30"/>
                    <a:pt x="26" y="31"/>
                  </a:cubicBezTo>
                  <a:cubicBezTo>
                    <a:pt x="26" y="33"/>
                    <a:pt x="27" y="35"/>
                    <a:pt x="27" y="37"/>
                  </a:cubicBezTo>
                  <a:cubicBezTo>
                    <a:pt x="27" y="43"/>
                    <a:pt x="25" y="50"/>
                    <a:pt x="23" y="56"/>
                  </a:cubicBezTo>
                  <a:cubicBezTo>
                    <a:pt x="22" y="59"/>
                    <a:pt x="22" y="61"/>
                    <a:pt x="23" y="64"/>
                  </a:cubicBezTo>
                  <a:cubicBezTo>
                    <a:pt x="23" y="66"/>
                    <a:pt x="23" y="67"/>
                    <a:pt x="21" y="68"/>
                  </a:cubicBezTo>
                  <a:cubicBezTo>
                    <a:pt x="20" y="69"/>
                    <a:pt x="21" y="70"/>
                    <a:pt x="21" y="71"/>
                  </a:cubicBezTo>
                  <a:cubicBezTo>
                    <a:pt x="21" y="74"/>
                    <a:pt x="21" y="77"/>
                    <a:pt x="21" y="80"/>
                  </a:cubicBezTo>
                  <a:cubicBezTo>
                    <a:pt x="21" y="81"/>
                    <a:pt x="21" y="83"/>
                    <a:pt x="21" y="84"/>
                  </a:cubicBezTo>
                  <a:cubicBezTo>
                    <a:pt x="20" y="85"/>
                    <a:pt x="21" y="87"/>
                    <a:pt x="20" y="88"/>
                  </a:cubicBezTo>
                  <a:cubicBezTo>
                    <a:pt x="18" y="93"/>
                    <a:pt x="16" y="98"/>
                    <a:pt x="14" y="103"/>
                  </a:cubicBezTo>
                  <a:cubicBezTo>
                    <a:pt x="13" y="106"/>
                    <a:pt x="10" y="107"/>
                    <a:pt x="11" y="110"/>
                  </a:cubicBezTo>
                  <a:cubicBezTo>
                    <a:pt x="12" y="113"/>
                    <a:pt x="14" y="118"/>
                    <a:pt x="12" y="122"/>
                  </a:cubicBezTo>
                  <a:cubicBezTo>
                    <a:pt x="10" y="124"/>
                    <a:pt x="8" y="129"/>
                    <a:pt x="10" y="132"/>
                  </a:cubicBezTo>
                  <a:cubicBezTo>
                    <a:pt x="11" y="134"/>
                    <a:pt x="12" y="134"/>
                    <a:pt x="13" y="133"/>
                  </a:cubicBezTo>
                  <a:cubicBezTo>
                    <a:pt x="14" y="132"/>
                    <a:pt x="18" y="132"/>
                    <a:pt x="17" y="133"/>
                  </a:cubicBezTo>
                  <a:cubicBezTo>
                    <a:pt x="17" y="133"/>
                    <a:pt x="16" y="133"/>
                    <a:pt x="15" y="134"/>
                  </a:cubicBezTo>
                  <a:cubicBezTo>
                    <a:pt x="15" y="135"/>
                    <a:pt x="15" y="135"/>
                    <a:pt x="16" y="136"/>
                  </a:cubicBezTo>
                  <a:cubicBezTo>
                    <a:pt x="16" y="136"/>
                    <a:pt x="15" y="137"/>
                    <a:pt x="15" y="137"/>
                  </a:cubicBezTo>
                  <a:cubicBezTo>
                    <a:pt x="14" y="139"/>
                    <a:pt x="13" y="143"/>
                    <a:pt x="14" y="145"/>
                  </a:cubicBezTo>
                  <a:cubicBezTo>
                    <a:pt x="14" y="146"/>
                    <a:pt x="14" y="146"/>
                    <a:pt x="13" y="148"/>
                  </a:cubicBezTo>
                  <a:cubicBezTo>
                    <a:pt x="12" y="149"/>
                    <a:pt x="14" y="149"/>
                    <a:pt x="15" y="150"/>
                  </a:cubicBezTo>
                  <a:cubicBezTo>
                    <a:pt x="15" y="150"/>
                    <a:pt x="15" y="150"/>
                    <a:pt x="14" y="151"/>
                  </a:cubicBezTo>
                  <a:cubicBezTo>
                    <a:pt x="13" y="151"/>
                    <a:pt x="11" y="152"/>
                    <a:pt x="13" y="152"/>
                  </a:cubicBezTo>
                  <a:cubicBezTo>
                    <a:pt x="12" y="153"/>
                    <a:pt x="13" y="156"/>
                    <a:pt x="14" y="156"/>
                  </a:cubicBezTo>
                  <a:cubicBezTo>
                    <a:pt x="13" y="156"/>
                    <a:pt x="10" y="155"/>
                    <a:pt x="11" y="158"/>
                  </a:cubicBezTo>
                  <a:cubicBezTo>
                    <a:pt x="11" y="158"/>
                    <a:pt x="12" y="163"/>
                    <a:pt x="10" y="162"/>
                  </a:cubicBezTo>
                  <a:cubicBezTo>
                    <a:pt x="10" y="162"/>
                    <a:pt x="8" y="160"/>
                    <a:pt x="8" y="159"/>
                  </a:cubicBezTo>
                  <a:cubicBezTo>
                    <a:pt x="6" y="158"/>
                    <a:pt x="7" y="157"/>
                    <a:pt x="5" y="158"/>
                  </a:cubicBezTo>
                  <a:cubicBezTo>
                    <a:pt x="5" y="158"/>
                    <a:pt x="4" y="159"/>
                    <a:pt x="4" y="159"/>
                  </a:cubicBezTo>
                  <a:cubicBezTo>
                    <a:pt x="4" y="160"/>
                    <a:pt x="5" y="160"/>
                    <a:pt x="4" y="161"/>
                  </a:cubicBezTo>
                  <a:cubicBezTo>
                    <a:pt x="4" y="162"/>
                    <a:pt x="0" y="162"/>
                    <a:pt x="0" y="164"/>
                  </a:cubicBezTo>
                  <a:cubicBezTo>
                    <a:pt x="0" y="164"/>
                    <a:pt x="1" y="165"/>
                    <a:pt x="2" y="165"/>
                  </a:cubicBezTo>
                  <a:cubicBezTo>
                    <a:pt x="2" y="165"/>
                    <a:pt x="1" y="164"/>
                    <a:pt x="2" y="163"/>
                  </a:cubicBezTo>
                  <a:cubicBezTo>
                    <a:pt x="2" y="163"/>
                    <a:pt x="5" y="165"/>
                    <a:pt x="7" y="164"/>
                  </a:cubicBezTo>
                  <a:cubicBezTo>
                    <a:pt x="11" y="163"/>
                    <a:pt x="5" y="170"/>
                    <a:pt x="7" y="171"/>
                  </a:cubicBezTo>
                  <a:cubicBezTo>
                    <a:pt x="8" y="171"/>
                    <a:pt x="10" y="170"/>
                    <a:pt x="11" y="171"/>
                  </a:cubicBezTo>
                  <a:cubicBezTo>
                    <a:pt x="12" y="171"/>
                    <a:pt x="12" y="174"/>
                    <a:pt x="11" y="173"/>
                  </a:cubicBezTo>
                  <a:cubicBezTo>
                    <a:pt x="11" y="173"/>
                    <a:pt x="8" y="171"/>
                    <a:pt x="8" y="172"/>
                  </a:cubicBezTo>
                  <a:cubicBezTo>
                    <a:pt x="7" y="173"/>
                    <a:pt x="6" y="173"/>
                    <a:pt x="7" y="174"/>
                  </a:cubicBezTo>
                  <a:cubicBezTo>
                    <a:pt x="7" y="174"/>
                    <a:pt x="9" y="176"/>
                    <a:pt x="8" y="176"/>
                  </a:cubicBezTo>
                  <a:cubicBezTo>
                    <a:pt x="7" y="176"/>
                    <a:pt x="7" y="179"/>
                    <a:pt x="7" y="179"/>
                  </a:cubicBezTo>
                  <a:cubicBezTo>
                    <a:pt x="6" y="182"/>
                    <a:pt x="9" y="178"/>
                    <a:pt x="9" y="178"/>
                  </a:cubicBezTo>
                  <a:cubicBezTo>
                    <a:pt x="9" y="178"/>
                    <a:pt x="8" y="183"/>
                    <a:pt x="9" y="182"/>
                  </a:cubicBezTo>
                  <a:cubicBezTo>
                    <a:pt x="9" y="182"/>
                    <a:pt x="8" y="182"/>
                    <a:pt x="8" y="183"/>
                  </a:cubicBezTo>
                  <a:cubicBezTo>
                    <a:pt x="7" y="184"/>
                    <a:pt x="8" y="184"/>
                    <a:pt x="9" y="185"/>
                  </a:cubicBezTo>
                  <a:cubicBezTo>
                    <a:pt x="9" y="185"/>
                    <a:pt x="7" y="186"/>
                    <a:pt x="7" y="186"/>
                  </a:cubicBezTo>
                  <a:cubicBezTo>
                    <a:pt x="6" y="186"/>
                    <a:pt x="7" y="186"/>
                    <a:pt x="7" y="187"/>
                  </a:cubicBezTo>
                  <a:cubicBezTo>
                    <a:pt x="6" y="189"/>
                    <a:pt x="10" y="189"/>
                    <a:pt x="10" y="188"/>
                  </a:cubicBezTo>
                  <a:cubicBezTo>
                    <a:pt x="10" y="189"/>
                    <a:pt x="9" y="189"/>
                    <a:pt x="10" y="190"/>
                  </a:cubicBezTo>
                  <a:cubicBezTo>
                    <a:pt x="10" y="190"/>
                    <a:pt x="10" y="190"/>
                    <a:pt x="10" y="190"/>
                  </a:cubicBezTo>
                  <a:cubicBezTo>
                    <a:pt x="10" y="191"/>
                    <a:pt x="8" y="192"/>
                    <a:pt x="8" y="193"/>
                  </a:cubicBezTo>
                  <a:cubicBezTo>
                    <a:pt x="7" y="195"/>
                    <a:pt x="10" y="192"/>
                    <a:pt x="11" y="192"/>
                  </a:cubicBezTo>
                  <a:cubicBezTo>
                    <a:pt x="10" y="193"/>
                    <a:pt x="11" y="194"/>
                    <a:pt x="11" y="194"/>
                  </a:cubicBezTo>
                  <a:cubicBezTo>
                    <a:pt x="11" y="195"/>
                    <a:pt x="8" y="196"/>
                    <a:pt x="8" y="196"/>
                  </a:cubicBezTo>
                  <a:cubicBezTo>
                    <a:pt x="10" y="197"/>
                    <a:pt x="10" y="196"/>
                    <a:pt x="11" y="198"/>
                  </a:cubicBezTo>
                  <a:cubicBezTo>
                    <a:pt x="12" y="200"/>
                    <a:pt x="14" y="195"/>
                    <a:pt x="13" y="195"/>
                  </a:cubicBezTo>
                  <a:cubicBezTo>
                    <a:pt x="14" y="195"/>
                    <a:pt x="14" y="196"/>
                    <a:pt x="15" y="197"/>
                  </a:cubicBezTo>
                  <a:cubicBezTo>
                    <a:pt x="15" y="197"/>
                    <a:pt x="15" y="195"/>
                    <a:pt x="15" y="195"/>
                  </a:cubicBezTo>
                  <a:cubicBezTo>
                    <a:pt x="15" y="195"/>
                    <a:pt x="15" y="197"/>
                    <a:pt x="15" y="197"/>
                  </a:cubicBezTo>
                  <a:cubicBezTo>
                    <a:pt x="16" y="196"/>
                    <a:pt x="16" y="195"/>
                    <a:pt x="16" y="196"/>
                  </a:cubicBezTo>
                  <a:cubicBezTo>
                    <a:pt x="17" y="196"/>
                    <a:pt x="16" y="198"/>
                    <a:pt x="16" y="198"/>
                  </a:cubicBezTo>
                  <a:cubicBezTo>
                    <a:pt x="15" y="199"/>
                    <a:pt x="17" y="199"/>
                    <a:pt x="16" y="200"/>
                  </a:cubicBezTo>
                  <a:cubicBezTo>
                    <a:pt x="15" y="202"/>
                    <a:pt x="17" y="201"/>
                    <a:pt x="18" y="202"/>
                  </a:cubicBezTo>
                  <a:cubicBezTo>
                    <a:pt x="21" y="202"/>
                    <a:pt x="24" y="204"/>
                    <a:pt x="21" y="206"/>
                  </a:cubicBezTo>
                  <a:cubicBezTo>
                    <a:pt x="20" y="207"/>
                    <a:pt x="17" y="206"/>
                    <a:pt x="16" y="207"/>
                  </a:cubicBezTo>
                  <a:cubicBezTo>
                    <a:pt x="15" y="209"/>
                    <a:pt x="18" y="208"/>
                    <a:pt x="19" y="209"/>
                  </a:cubicBezTo>
                  <a:cubicBezTo>
                    <a:pt x="18" y="209"/>
                    <a:pt x="18" y="209"/>
                    <a:pt x="18" y="209"/>
                  </a:cubicBezTo>
                  <a:cubicBezTo>
                    <a:pt x="18" y="209"/>
                    <a:pt x="22" y="212"/>
                    <a:pt x="24" y="210"/>
                  </a:cubicBezTo>
                  <a:cubicBezTo>
                    <a:pt x="25" y="208"/>
                    <a:pt x="23" y="206"/>
                    <a:pt x="25" y="204"/>
                  </a:cubicBezTo>
                  <a:cubicBezTo>
                    <a:pt x="26" y="202"/>
                    <a:pt x="29" y="202"/>
                    <a:pt x="30" y="202"/>
                  </a:cubicBezTo>
                  <a:cubicBezTo>
                    <a:pt x="35" y="199"/>
                    <a:pt x="28" y="199"/>
                    <a:pt x="26" y="199"/>
                  </a:cubicBezTo>
                  <a:cubicBezTo>
                    <a:pt x="24" y="199"/>
                    <a:pt x="21" y="199"/>
                    <a:pt x="19" y="198"/>
                  </a:cubicBezTo>
                  <a:cubicBezTo>
                    <a:pt x="17" y="196"/>
                    <a:pt x="17" y="196"/>
                    <a:pt x="17" y="192"/>
                  </a:cubicBezTo>
                  <a:cubicBezTo>
                    <a:pt x="17" y="188"/>
                    <a:pt x="16" y="191"/>
                    <a:pt x="13" y="189"/>
                  </a:cubicBezTo>
                  <a:cubicBezTo>
                    <a:pt x="12" y="189"/>
                    <a:pt x="12" y="186"/>
                    <a:pt x="12" y="185"/>
                  </a:cubicBezTo>
                  <a:cubicBezTo>
                    <a:pt x="11" y="183"/>
                    <a:pt x="11" y="180"/>
                    <a:pt x="13" y="179"/>
                  </a:cubicBezTo>
                  <a:cubicBezTo>
                    <a:pt x="14" y="178"/>
                    <a:pt x="14" y="178"/>
                    <a:pt x="15" y="177"/>
                  </a:cubicBezTo>
                  <a:cubicBezTo>
                    <a:pt x="15" y="176"/>
                    <a:pt x="16" y="175"/>
                    <a:pt x="17" y="175"/>
                  </a:cubicBezTo>
                  <a:cubicBezTo>
                    <a:pt x="18" y="174"/>
                    <a:pt x="16" y="171"/>
                    <a:pt x="17" y="169"/>
                  </a:cubicBezTo>
                  <a:cubicBezTo>
                    <a:pt x="17" y="168"/>
                    <a:pt x="19" y="167"/>
                    <a:pt x="20" y="165"/>
                  </a:cubicBezTo>
                  <a:cubicBezTo>
                    <a:pt x="20" y="163"/>
                    <a:pt x="20" y="160"/>
                    <a:pt x="21" y="158"/>
                  </a:cubicBezTo>
                  <a:cubicBezTo>
                    <a:pt x="21" y="156"/>
                    <a:pt x="23" y="156"/>
                    <a:pt x="21" y="154"/>
                  </a:cubicBezTo>
                  <a:cubicBezTo>
                    <a:pt x="20" y="153"/>
                    <a:pt x="17" y="153"/>
                    <a:pt x="21" y="152"/>
                  </a:cubicBezTo>
                  <a:cubicBezTo>
                    <a:pt x="26" y="151"/>
                    <a:pt x="20" y="151"/>
                    <a:pt x="19" y="149"/>
                  </a:cubicBezTo>
                  <a:cubicBezTo>
                    <a:pt x="19" y="146"/>
                    <a:pt x="19" y="142"/>
                    <a:pt x="19" y="140"/>
                  </a:cubicBezTo>
                  <a:cubicBezTo>
                    <a:pt x="19" y="136"/>
                    <a:pt x="19" y="131"/>
                    <a:pt x="19" y="127"/>
                  </a:cubicBezTo>
                  <a:cubicBezTo>
                    <a:pt x="20" y="124"/>
                    <a:pt x="21" y="119"/>
                    <a:pt x="23" y="117"/>
                  </a:cubicBezTo>
                  <a:cubicBezTo>
                    <a:pt x="26" y="114"/>
                    <a:pt x="23" y="109"/>
                    <a:pt x="23" y="106"/>
                  </a:cubicBezTo>
                  <a:cubicBezTo>
                    <a:pt x="23" y="104"/>
                    <a:pt x="24" y="103"/>
                    <a:pt x="26" y="102"/>
                  </a:cubicBezTo>
                  <a:cubicBezTo>
                    <a:pt x="28" y="100"/>
                    <a:pt x="27" y="99"/>
                    <a:pt x="27" y="96"/>
                  </a:cubicBezTo>
                  <a:cubicBezTo>
                    <a:pt x="27" y="92"/>
                    <a:pt x="30" y="89"/>
                    <a:pt x="29" y="85"/>
                  </a:cubicBezTo>
                  <a:cubicBezTo>
                    <a:pt x="29" y="82"/>
                    <a:pt x="28" y="79"/>
                    <a:pt x="27" y="76"/>
                  </a:cubicBezTo>
                  <a:cubicBezTo>
                    <a:pt x="27" y="75"/>
                    <a:pt x="26" y="74"/>
                    <a:pt x="27" y="73"/>
                  </a:cubicBezTo>
                  <a:cubicBezTo>
                    <a:pt x="28" y="72"/>
                    <a:pt x="29" y="68"/>
                    <a:pt x="29" y="67"/>
                  </a:cubicBezTo>
                  <a:cubicBezTo>
                    <a:pt x="29" y="66"/>
                    <a:pt x="28" y="64"/>
                    <a:pt x="30" y="62"/>
                  </a:cubicBezTo>
                  <a:cubicBezTo>
                    <a:pt x="31" y="61"/>
                    <a:pt x="30" y="59"/>
                    <a:pt x="31" y="58"/>
                  </a:cubicBezTo>
                  <a:cubicBezTo>
                    <a:pt x="31" y="56"/>
                    <a:pt x="33" y="55"/>
                    <a:pt x="34" y="54"/>
                  </a:cubicBezTo>
                  <a:cubicBezTo>
                    <a:pt x="34" y="53"/>
                    <a:pt x="37" y="50"/>
                    <a:pt x="37" y="49"/>
                  </a:cubicBezTo>
                  <a:cubicBezTo>
                    <a:pt x="37" y="48"/>
                    <a:pt x="36" y="46"/>
                    <a:pt x="36" y="44"/>
                  </a:cubicBezTo>
                  <a:cubicBezTo>
                    <a:pt x="36" y="42"/>
                    <a:pt x="36" y="41"/>
                    <a:pt x="36" y="39"/>
                  </a:cubicBezTo>
                  <a:cubicBezTo>
                    <a:pt x="36" y="36"/>
                    <a:pt x="37" y="36"/>
                    <a:pt x="40" y="35"/>
                  </a:cubicBezTo>
                  <a:cubicBezTo>
                    <a:pt x="44" y="34"/>
                    <a:pt x="44" y="32"/>
                    <a:pt x="44" y="28"/>
                  </a:cubicBezTo>
                  <a:cubicBezTo>
                    <a:pt x="43" y="29"/>
                    <a:pt x="41" y="29"/>
                    <a:pt x="40" y="28"/>
                  </a:cubicBezTo>
                  <a:cubicBezTo>
                    <a:pt x="40" y="28"/>
                    <a:pt x="40" y="29"/>
                    <a:pt x="40" y="2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7" name="Freeform 626"/>
            <p:cNvSpPr/>
            <p:nvPr/>
          </p:nvSpPr>
          <p:spPr bwMode="auto">
            <a:xfrm>
              <a:off x="8435859" y="9485418"/>
              <a:ext cx="598727" cy="653038"/>
            </a:xfrm>
            <a:custGeom>
              <a:avLst/>
              <a:gdLst>
                <a:gd name="T0" fmla="*/ 61 w 64"/>
                <a:gd name="T1" fmla="*/ 42 h 70"/>
                <a:gd name="T2" fmla="*/ 58 w 64"/>
                <a:gd name="T3" fmla="*/ 35 h 70"/>
                <a:gd name="T4" fmla="*/ 50 w 64"/>
                <a:gd name="T5" fmla="*/ 35 h 70"/>
                <a:gd name="T6" fmla="*/ 49 w 64"/>
                <a:gd name="T7" fmla="*/ 33 h 70"/>
                <a:gd name="T8" fmla="*/ 47 w 64"/>
                <a:gd name="T9" fmla="*/ 30 h 70"/>
                <a:gd name="T10" fmla="*/ 48 w 64"/>
                <a:gd name="T11" fmla="*/ 28 h 70"/>
                <a:gd name="T12" fmla="*/ 47 w 64"/>
                <a:gd name="T13" fmla="*/ 26 h 70"/>
                <a:gd name="T14" fmla="*/ 47 w 64"/>
                <a:gd name="T15" fmla="*/ 23 h 70"/>
                <a:gd name="T16" fmla="*/ 41 w 64"/>
                <a:gd name="T17" fmla="*/ 21 h 70"/>
                <a:gd name="T18" fmla="*/ 37 w 64"/>
                <a:gd name="T19" fmla="*/ 18 h 70"/>
                <a:gd name="T20" fmla="*/ 33 w 64"/>
                <a:gd name="T21" fmla="*/ 16 h 70"/>
                <a:gd name="T22" fmla="*/ 29 w 64"/>
                <a:gd name="T23" fmla="*/ 16 h 70"/>
                <a:gd name="T24" fmla="*/ 23 w 64"/>
                <a:gd name="T25" fmla="*/ 9 h 70"/>
                <a:gd name="T26" fmla="*/ 23 w 64"/>
                <a:gd name="T27" fmla="*/ 6 h 70"/>
                <a:gd name="T28" fmla="*/ 23 w 64"/>
                <a:gd name="T29" fmla="*/ 4 h 70"/>
                <a:gd name="T30" fmla="*/ 18 w 64"/>
                <a:gd name="T31" fmla="*/ 3 h 70"/>
                <a:gd name="T32" fmla="*/ 10 w 64"/>
                <a:gd name="T33" fmla="*/ 6 h 70"/>
                <a:gd name="T34" fmla="*/ 7 w 64"/>
                <a:gd name="T35" fmla="*/ 9 h 70"/>
                <a:gd name="T36" fmla="*/ 2 w 64"/>
                <a:gd name="T37" fmla="*/ 8 h 70"/>
                <a:gd name="T38" fmla="*/ 6 w 64"/>
                <a:gd name="T39" fmla="*/ 16 h 70"/>
                <a:gd name="T40" fmla="*/ 5 w 64"/>
                <a:gd name="T41" fmla="*/ 23 h 70"/>
                <a:gd name="T42" fmla="*/ 4 w 64"/>
                <a:gd name="T43" fmla="*/ 27 h 70"/>
                <a:gd name="T44" fmla="*/ 3 w 64"/>
                <a:gd name="T45" fmla="*/ 31 h 70"/>
                <a:gd name="T46" fmla="*/ 5 w 64"/>
                <a:gd name="T47" fmla="*/ 35 h 70"/>
                <a:gd name="T48" fmla="*/ 3 w 64"/>
                <a:gd name="T49" fmla="*/ 38 h 70"/>
                <a:gd name="T50" fmla="*/ 4 w 64"/>
                <a:gd name="T51" fmla="*/ 46 h 70"/>
                <a:gd name="T52" fmla="*/ 4 w 64"/>
                <a:gd name="T53" fmla="*/ 49 h 70"/>
                <a:gd name="T54" fmla="*/ 7 w 64"/>
                <a:gd name="T55" fmla="*/ 52 h 70"/>
                <a:gd name="T56" fmla="*/ 7 w 64"/>
                <a:gd name="T57" fmla="*/ 54 h 70"/>
                <a:gd name="T58" fmla="*/ 6 w 64"/>
                <a:gd name="T59" fmla="*/ 56 h 70"/>
                <a:gd name="T60" fmla="*/ 9 w 64"/>
                <a:gd name="T61" fmla="*/ 63 h 70"/>
                <a:gd name="T62" fmla="*/ 13 w 64"/>
                <a:gd name="T63" fmla="*/ 69 h 70"/>
                <a:gd name="T64" fmla="*/ 14 w 64"/>
                <a:gd name="T65" fmla="*/ 67 h 70"/>
                <a:gd name="T66" fmla="*/ 17 w 64"/>
                <a:gd name="T67" fmla="*/ 65 h 70"/>
                <a:gd name="T68" fmla="*/ 20 w 64"/>
                <a:gd name="T69" fmla="*/ 65 h 70"/>
                <a:gd name="T70" fmla="*/ 25 w 64"/>
                <a:gd name="T71" fmla="*/ 65 h 70"/>
                <a:gd name="T72" fmla="*/ 28 w 64"/>
                <a:gd name="T73" fmla="*/ 68 h 70"/>
                <a:gd name="T74" fmla="*/ 31 w 64"/>
                <a:gd name="T75" fmla="*/ 65 h 70"/>
                <a:gd name="T76" fmla="*/ 37 w 64"/>
                <a:gd name="T77" fmla="*/ 64 h 70"/>
                <a:gd name="T78" fmla="*/ 44 w 64"/>
                <a:gd name="T79" fmla="*/ 52 h 70"/>
                <a:gd name="T80" fmla="*/ 52 w 64"/>
                <a:gd name="T81" fmla="*/ 51 h 70"/>
                <a:gd name="T82" fmla="*/ 59 w 64"/>
                <a:gd name="T83" fmla="*/ 54 h 70"/>
                <a:gd name="T84" fmla="*/ 61 w 64"/>
                <a:gd name="T85" fmla="*/ 42 h 70"/>
                <a:gd name="T86" fmla="*/ 61 w 64"/>
                <a:gd name="T87" fmla="*/ 42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4" h="70">
                  <a:moveTo>
                    <a:pt x="61" y="42"/>
                  </a:moveTo>
                  <a:cubicBezTo>
                    <a:pt x="57" y="40"/>
                    <a:pt x="58" y="39"/>
                    <a:pt x="58" y="35"/>
                  </a:cubicBezTo>
                  <a:cubicBezTo>
                    <a:pt x="55" y="35"/>
                    <a:pt x="52" y="35"/>
                    <a:pt x="50" y="35"/>
                  </a:cubicBezTo>
                  <a:cubicBezTo>
                    <a:pt x="48" y="35"/>
                    <a:pt x="49" y="34"/>
                    <a:pt x="49" y="33"/>
                  </a:cubicBezTo>
                  <a:cubicBezTo>
                    <a:pt x="49" y="32"/>
                    <a:pt x="48" y="30"/>
                    <a:pt x="47" y="30"/>
                  </a:cubicBezTo>
                  <a:cubicBezTo>
                    <a:pt x="47" y="29"/>
                    <a:pt x="48" y="29"/>
                    <a:pt x="48" y="28"/>
                  </a:cubicBezTo>
                  <a:cubicBezTo>
                    <a:pt x="49" y="27"/>
                    <a:pt x="48" y="26"/>
                    <a:pt x="47" y="26"/>
                  </a:cubicBezTo>
                  <a:cubicBezTo>
                    <a:pt x="47" y="25"/>
                    <a:pt x="48" y="24"/>
                    <a:pt x="47" y="23"/>
                  </a:cubicBezTo>
                  <a:cubicBezTo>
                    <a:pt x="45" y="21"/>
                    <a:pt x="43" y="21"/>
                    <a:pt x="41" y="21"/>
                  </a:cubicBezTo>
                  <a:cubicBezTo>
                    <a:pt x="40" y="21"/>
                    <a:pt x="38" y="19"/>
                    <a:pt x="37" y="18"/>
                  </a:cubicBezTo>
                  <a:cubicBezTo>
                    <a:pt x="35" y="18"/>
                    <a:pt x="34" y="16"/>
                    <a:pt x="33" y="16"/>
                  </a:cubicBezTo>
                  <a:cubicBezTo>
                    <a:pt x="31" y="16"/>
                    <a:pt x="30" y="16"/>
                    <a:pt x="29" y="16"/>
                  </a:cubicBezTo>
                  <a:cubicBezTo>
                    <a:pt x="27" y="16"/>
                    <a:pt x="23" y="11"/>
                    <a:pt x="23" y="9"/>
                  </a:cubicBezTo>
                  <a:cubicBezTo>
                    <a:pt x="23" y="8"/>
                    <a:pt x="23" y="7"/>
                    <a:pt x="23" y="6"/>
                  </a:cubicBezTo>
                  <a:cubicBezTo>
                    <a:pt x="23" y="5"/>
                    <a:pt x="23" y="5"/>
                    <a:pt x="23" y="4"/>
                  </a:cubicBezTo>
                  <a:cubicBezTo>
                    <a:pt x="23" y="0"/>
                    <a:pt x="21" y="2"/>
                    <a:pt x="18" y="3"/>
                  </a:cubicBezTo>
                  <a:cubicBezTo>
                    <a:pt x="15" y="3"/>
                    <a:pt x="13" y="6"/>
                    <a:pt x="10" y="6"/>
                  </a:cubicBezTo>
                  <a:cubicBezTo>
                    <a:pt x="8" y="6"/>
                    <a:pt x="8" y="8"/>
                    <a:pt x="7" y="9"/>
                  </a:cubicBezTo>
                  <a:cubicBezTo>
                    <a:pt x="6" y="9"/>
                    <a:pt x="3" y="8"/>
                    <a:pt x="2" y="8"/>
                  </a:cubicBezTo>
                  <a:cubicBezTo>
                    <a:pt x="4" y="9"/>
                    <a:pt x="5" y="14"/>
                    <a:pt x="6" y="16"/>
                  </a:cubicBezTo>
                  <a:cubicBezTo>
                    <a:pt x="4" y="17"/>
                    <a:pt x="5" y="21"/>
                    <a:pt x="5" y="23"/>
                  </a:cubicBezTo>
                  <a:cubicBezTo>
                    <a:pt x="5" y="25"/>
                    <a:pt x="5" y="26"/>
                    <a:pt x="4" y="27"/>
                  </a:cubicBezTo>
                  <a:cubicBezTo>
                    <a:pt x="3" y="28"/>
                    <a:pt x="3" y="30"/>
                    <a:pt x="3" y="31"/>
                  </a:cubicBezTo>
                  <a:cubicBezTo>
                    <a:pt x="2" y="33"/>
                    <a:pt x="5" y="33"/>
                    <a:pt x="5" y="35"/>
                  </a:cubicBezTo>
                  <a:cubicBezTo>
                    <a:pt x="5" y="36"/>
                    <a:pt x="3" y="37"/>
                    <a:pt x="3" y="38"/>
                  </a:cubicBezTo>
                  <a:cubicBezTo>
                    <a:pt x="0" y="41"/>
                    <a:pt x="4" y="42"/>
                    <a:pt x="4" y="46"/>
                  </a:cubicBezTo>
                  <a:cubicBezTo>
                    <a:pt x="4" y="47"/>
                    <a:pt x="4" y="48"/>
                    <a:pt x="4" y="49"/>
                  </a:cubicBezTo>
                  <a:cubicBezTo>
                    <a:pt x="5" y="50"/>
                    <a:pt x="6" y="51"/>
                    <a:pt x="7" y="52"/>
                  </a:cubicBezTo>
                  <a:cubicBezTo>
                    <a:pt x="7" y="53"/>
                    <a:pt x="5" y="53"/>
                    <a:pt x="7" y="54"/>
                  </a:cubicBezTo>
                  <a:cubicBezTo>
                    <a:pt x="7" y="54"/>
                    <a:pt x="6" y="56"/>
                    <a:pt x="6" y="56"/>
                  </a:cubicBezTo>
                  <a:cubicBezTo>
                    <a:pt x="6" y="59"/>
                    <a:pt x="9" y="61"/>
                    <a:pt x="9" y="63"/>
                  </a:cubicBezTo>
                  <a:cubicBezTo>
                    <a:pt x="10" y="66"/>
                    <a:pt x="8" y="69"/>
                    <a:pt x="13" y="69"/>
                  </a:cubicBezTo>
                  <a:cubicBezTo>
                    <a:pt x="14" y="70"/>
                    <a:pt x="14" y="68"/>
                    <a:pt x="14" y="67"/>
                  </a:cubicBezTo>
                  <a:cubicBezTo>
                    <a:pt x="14" y="66"/>
                    <a:pt x="16" y="65"/>
                    <a:pt x="17" y="65"/>
                  </a:cubicBezTo>
                  <a:cubicBezTo>
                    <a:pt x="18" y="64"/>
                    <a:pt x="19" y="63"/>
                    <a:pt x="20" y="65"/>
                  </a:cubicBezTo>
                  <a:cubicBezTo>
                    <a:pt x="22" y="66"/>
                    <a:pt x="24" y="65"/>
                    <a:pt x="25" y="65"/>
                  </a:cubicBezTo>
                  <a:cubicBezTo>
                    <a:pt x="27" y="65"/>
                    <a:pt x="27" y="68"/>
                    <a:pt x="28" y="68"/>
                  </a:cubicBezTo>
                  <a:cubicBezTo>
                    <a:pt x="29" y="68"/>
                    <a:pt x="30" y="66"/>
                    <a:pt x="31" y="65"/>
                  </a:cubicBezTo>
                  <a:cubicBezTo>
                    <a:pt x="32" y="63"/>
                    <a:pt x="36" y="66"/>
                    <a:pt x="37" y="64"/>
                  </a:cubicBezTo>
                  <a:cubicBezTo>
                    <a:pt x="39" y="59"/>
                    <a:pt x="38" y="54"/>
                    <a:pt x="44" y="52"/>
                  </a:cubicBezTo>
                  <a:cubicBezTo>
                    <a:pt x="46" y="51"/>
                    <a:pt x="49" y="51"/>
                    <a:pt x="52" y="51"/>
                  </a:cubicBezTo>
                  <a:cubicBezTo>
                    <a:pt x="55" y="51"/>
                    <a:pt x="57" y="52"/>
                    <a:pt x="59" y="54"/>
                  </a:cubicBezTo>
                  <a:cubicBezTo>
                    <a:pt x="60" y="51"/>
                    <a:pt x="64" y="43"/>
                    <a:pt x="61" y="42"/>
                  </a:cubicBezTo>
                  <a:cubicBezTo>
                    <a:pt x="60" y="41"/>
                    <a:pt x="62" y="42"/>
                    <a:pt x="61" y="4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8" name="Freeform 627"/>
            <p:cNvSpPr/>
            <p:nvPr/>
          </p:nvSpPr>
          <p:spPr bwMode="auto">
            <a:xfrm>
              <a:off x="8773441" y="9950508"/>
              <a:ext cx="420383" cy="414121"/>
            </a:xfrm>
            <a:custGeom>
              <a:avLst/>
              <a:gdLst>
                <a:gd name="T0" fmla="*/ 40 w 45"/>
                <a:gd name="T1" fmla="*/ 24 h 44"/>
                <a:gd name="T2" fmla="*/ 36 w 45"/>
                <a:gd name="T3" fmla="*/ 24 h 44"/>
                <a:gd name="T4" fmla="*/ 36 w 45"/>
                <a:gd name="T5" fmla="*/ 20 h 44"/>
                <a:gd name="T6" fmla="*/ 34 w 45"/>
                <a:gd name="T7" fmla="*/ 17 h 44"/>
                <a:gd name="T8" fmla="*/ 29 w 45"/>
                <a:gd name="T9" fmla="*/ 16 h 44"/>
                <a:gd name="T10" fmla="*/ 25 w 45"/>
                <a:gd name="T11" fmla="*/ 15 h 44"/>
                <a:gd name="T12" fmla="*/ 25 w 45"/>
                <a:gd name="T13" fmla="*/ 12 h 44"/>
                <a:gd name="T14" fmla="*/ 24 w 45"/>
                <a:gd name="T15" fmla="*/ 7 h 44"/>
                <a:gd name="T16" fmla="*/ 21 w 45"/>
                <a:gd name="T17" fmla="*/ 3 h 44"/>
                <a:gd name="T18" fmla="*/ 14 w 45"/>
                <a:gd name="T19" fmla="*/ 1 h 44"/>
                <a:gd name="T20" fmla="*/ 5 w 45"/>
                <a:gd name="T21" fmla="*/ 3 h 44"/>
                <a:gd name="T22" fmla="*/ 2 w 45"/>
                <a:gd name="T23" fmla="*/ 11 h 44"/>
                <a:gd name="T24" fmla="*/ 1 w 45"/>
                <a:gd name="T25" fmla="*/ 14 h 44"/>
                <a:gd name="T26" fmla="*/ 2 w 45"/>
                <a:gd name="T27" fmla="*/ 17 h 44"/>
                <a:gd name="T28" fmla="*/ 9 w 45"/>
                <a:gd name="T29" fmla="*/ 24 h 44"/>
                <a:gd name="T30" fmla="*/ 13 w 45"/>
                <a:gd name="T31" fmla="*/ 25 h 44"/>
                <a:gd name="T32" fmla="*/ 17 w 45"/>
                <a:gd name="T33" fmla="*/ 27 h 44"/>
                <a:gd name="T34" fmla="*/ 25 w 45"/>
                <a:gd name="T35" fmla="*/ 35 h 44"/>
                <a:gd name="T36" fmla="*/ 22 w 45"/>
                <a:gd name="T37" fmla="*/ 39 h 44"/>
                <a:gd name="T38" fmla="*/ 20 w 45"/>
                <a:gd name="T39" fmla="*/ 42 h 44"/>
                <a:gd name="T40" fmla="*/ 28 w 45"/>
                <a:gd name="T41" fmla="*/ 44 h 44"/>
                <a:gd name="T42" fmla="*/ 32 w 45"/>
                <a:gd name="T43" fmla="*/ 43 h 44"/>
                <a:gd name="T44" fmla="*/ 37 w 45"/>
                <a:gd name="T45" fmla="*/ 42 h 44"/>
                <a:gd name="T46" fmla="*/ 40 w 45"/>
                <a:gd name="T47" fmla="*/ 39 h 44"/>
                <a:gd name="T48" fmla="*/ 41 w 45"/>
                <a:gd name="T49" fmla="*/ 34 h 44"/>
                <a:gd name="T50" fmla="*/ 40 w 45"/>
                <a:gd name="T51" fmla="*/ 24 h 44"/>
                <a:gd name="T52" fmla="*/ 40 w 45"/>
                <a:gd name="T53" fmla="*/ 24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 h="44">
                  <a:moveTo>
                    <a:pt x="40" y="24"/>
                  </a:moveTo>
                  <a:cubicBezTo>
                    <a:pt x="39" y="25"/>
                    <a:pt x="37" y="26"/>
                    <a:pt x="36" y="24"/>
                  </a:cubicBezTo>
                  <a:cubicBezTo>
                    <a:pt x="35" y="23"/>
                    <a:pt x="37" y="22"/>
                    <a:pt x="36" y="20"/>
                  </a:cubicBezTo>
                  <a:cubicBezTo>
                    <a:pt x="35" y="19"/>
                    <a:pt x="35" y="18"/>
                    <a:pt x="34" y="17"/>
                  </a:cubicBezTo>
                  <a:cubicBezTo>
                    <a:pt x="31" y="15"/>
                    <a:pt x="31" y="17"/>
                    <a:pt x="29" y="16"/>
                  </a:cubicBezTo>
                  <a:cubicBezTo>
                    <a:pt x="28" y="16"/>
                    <a:pt x="27" y="16"/>
                    <a:pt x="25" y="15"/>
                  </a:cubicBezTo>
                  <a:cubicBezTo>
                    <a:pt x="23" y="15"/>
                    <a:pt x="24" y="13"/>
                    <a:pt x="25" y="12"/>
                  </a:cubicBezTo>
                  <a:cubicBezTo>
                    <a:pt x="25" y="10"/>
                    <a:pt x="24" y="8"/>
                    <a:pt x="24" y="7"/>
                  </a:cubicBezTo>
                  <a:cubicBezTo>
                    <a:pt x="23" y="4"/>
                    <a:pt x="24" y="4"/>
                    <a:pt x="21" y="3"/>
                  </a:cubicBezTo>
                  <a:cubicBezTo>
                    <a:pt x="19" y="1"/>
                    <a:pt x="18" y="0"/>
                    <a:pt x="14" y="1"/>
                  </a:cubicBezTo>
                  <a:cubicBezTo>
                    <a:pt x="11" y="1"/>
                    <a:pt x="7" y="2"/>
                    <a:pt x="5" y="3"/>
                  </a:cubicBezTo>
                  <a:cubicBezTo>
                    <a:pt x="2" y="6"/>
                    <a:pt x="3" y="8"/>
                    <a:pt x="2" y="11"/>
                  </a:cubicBezTo>
                  <a:cubicBezTo>
                    <a:pt x="2" y="12"/>
                    <a:pt x="1" y="13"/>
                    <a:pt x="1" y="14"/>
                  </a:cubicBezTo>
                  <a:cubicBezTo>
                    <a:pt x="0" y="15"/>
                    <a:pt x="1" y="15"/>
                    <a:pt x="2" y="17"/>
                  </a:cubicBezTo>
                  <a:cubicBezTo>
                    <a:pt x="4" y="20"/>
                    <a:pt x="6" y="21"/>
                    <a:pt x="9" y="24"/>
                  </a:cubicBezTo>
                  <a:cubicBezTo>
                    <a:pt x="10" y="25"/>
                    <a:pt x="12" y="25"/>
                    <a:pt x="13" y="25"/>
                  </a:cubicBezTo>
                  <a:cubicBezTo>
                    <a:pt x="15" y="25"/>
                    <a:pt x="16" y="26"/>
                    <a:pt x="17" y="27"/>
                  </a:cubicBezTo>
                  <a:cubicBezTo>
                    <a:pt x="19" y="28"/>
                    <a:pt x="27" y="31"/>
                    <a:pt x="25" y="35"/>
                  </a:cubicBezTo>
                  <a:cubicBezTo>
                    <a:pt x="24" y="36"/>
                    <a:pt x="22" y="37"/>
                    <a:pt x="22" y="39"/>
                  </a:cubicBezTo>
                  <a:cubicBezTo>
                    <a:pt x="22" y="41"/>
                    <a:pt x="22" y="41"/>
                    <a:pt x="20" y="42"/>
                  </a:cubicBezTo>
                  <a:cubicBezTo>
                    <a:pt x="19" y="44"/>
                    <a:pt x="27" y="43"/>
                    <a:pt x="28" y="44"/>
                  </a:cubicBezTo>
                  <a:cubicBezTo>
                    <a:pt x="30" y="44"/>
                    <a:pt x="30" y="44"/>
                    <a:pt x="32" y="43"/>
                  </a:cubicBezTo>
                  <a:cubicBezTo>
                    <a:pt x="33" y="41"/>
                    <a:pt x="36" y="43"/>
                    <a:pt x="37" y="42"/>
                  </a:cubicBezTo>
                  <a:cubicBezTo>
                    <a:pt x="38" y="41"/>
                    <a:pt x="39" y="40"/>
                    <a:pt x="40" y="39"/>
                  </a:cubicBezTo>
                  <a:cubicBezTo>
                    <a:pt x="41" y="37"/>
                    <a:pt x="40" y="35"/>
                    <a:pt x="41" y="34"/>
                  </a:cubicBezTo>
                  <a:cubicBezTo>
                    <a:pt x="41" y="32"/>
                    <a:pt x="45" y="24"/>
                    <a:pt x="40" y="24"/>
                  </a:cubicBezTo>
                  <a:cubicBezTo>
                    <a:pt x="40" y="25"/>
                    <a:pt x="41" y="24"/>
                    <a:pt x="40" y="2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39" name="Freeform 628"/>
            <p:cNvSpPr>
              <a:spLocks noEditPoints="1"/>
            </p:cNvSpPr>
            <p:nvPr/>
          </p:nvSpPr>
          <p:spPr bwMode="auto">
            <a:xfrm>
              <a:off x="8241593" y="8800526"/>
              <a:ext cx="1856688" cy="1882659"/>
            </a:xfrm>
            <a:custGeom>
              <a:avLst/>
              <a:gdLst>
                <a:gd name="T0" fmla="*/ 188 w 199"/>
                <a:gd name="T1" fmla="*/ 51 h 201"/>
                <a:gd name="T2" fmla="*/ 165 w 199"/>
                <a:gd name="T3" fmla="*/ 41 h 201"/>
                <a:gd name="T4" fmla="*/ 135 w 199"/>
                <a:gd name="T5" fmla="*/ 30 h 201"/>
                <a:gd name="T6" fmla="*/ 122 w 199"/>
                <a:gd name="T7" fmla="*/ 36 h 201"/>
                <a:gd name="T8" fmla="*/ 116 w 199"/>
                <a:gd name="T9" fmla="*/ 29 h 201"/>
                <a:gd name="T10" fmla="*/ 111 w 199"/>
                <a:gd name="T11" fmla="*/ 33 h 201"/>
                <a:gd name="T12" fmla="*/ 120 w 199"/>
                <a:gd name="T13" fmla="*/ 23 h 201"/>
                <a:gd name="T14" fmla="*/ 116 w 199"/>
                <a:gd name="T15" fmla="*/ 8 h 201"/>
                <a:gd name="T16" fmla="*/ 105 w 199"/>
                <a:gd name="T17" fmla="*/ 15 h 201"/>
                <a:gd name="T18" fmla="*/ 93 w 199"/>
                <a:gd name="T19" fmla="*/ 14 h 201"/>
                <a:gd name="T20" fmla="*/ 77 w 199"/>
                <a:gd name="T21" fmla="*/ 19 h 201"/>
                <a:gd name="T22" fmla="*/ 69 w 199"/>
                <a:gd name="T23" fmla="*/ 1 h 201"/>
                <a:gd name="T24" fmla="*/ 56 w 199"/>
                <a:gd name="T25" fmla="*/ 7 h 201"/>
                <a:gd name="T26" fmla="*/ 50 w 199"/>
                <a:gd name="T27" fmla="*/ 11 h 201"/>
                <a:gd name="T28" fmla="*/ 51 w 199"/>
                <a:gd name="T29" fmla="*/ 16 h 201"/>
                <a:gd name="T30" fmla="*/ 41 w 199"/>
                <a:gd name="T31" fmla="*/ 22 h 201"/>
                <a:gd name="T32" fmla="*/ 27 w 199"/>
                <a:gd name="T33" fmla="*/ 18 h 201"/>
                <a:gd name="T34" fmla="*/ 25 w 199"/>
                <a:gd name="T35" fmla="*/ 21 h 201"/>
                <a:gd name="T36" fmla="*/ 22 w 199"/>
                <a:gd name="T37" fmla="*/ 39 h 201"/>
                <a:gd name="T38" fmla="*/ 10 w 199"/>
                <a:gd name="T39" fmla="*/ 49 h 201"/>
                <a:gd name="T40" fmla="*/ 2 w 199"/>
                <a:gd name="T41" fmla="*/ 66 h 201"/>
                <a:gd name="T42" fmla="*/ 9 w 199"/>
                <a:gd name="T43" fmla="*/ 75 h 201"/>
                <a:gd name="T44" fmla="*/ 24 w 199"/>
                <a:gd name="T45" fmla="*/ 81 h 201"/>
                <a:gd name="T46" fmla="*/ 39 w 199"/>
                <a:gd name="T47" fmla="*/ 76 h 201"/>
                <a:gd name="T48" fmla="*/ 49 w 199"/>
                <a:gd name="T49" fmla="*/ 88 h 201"/>
                <a:gd name="T50" fmla="*/ 61 w 199"/>
                <a:gd name="T51" fmla="*/ 94 h 201"/>
                <a:gd name="T52" fmla="*/ 68 w 199"/>
                <a:gd name="T53" fmla="*/ 102 h 201"/>
                <a:gd name="T54" fmla="*/ 80 w 199"/>
                <a:gd name="T55" fmla="*/ 114 h 201"/>
                <a:gd name="T56" fmla="*/ 82 w 199"/>
                <a:gd name="T57" fmla="*/ 135 h 201"/>
                <a:gd name="T58" fmla="*/ 93 w 199"/>
                <a:gd name="T59" fmla="*/ 145 h 201"/>
                <a:gd name="T60" fmla="*/ 98 w 199"/>
                <a:gd name="T61" fmla="*/ 157 h 201"/>
                <a:gd name="T62" fmla="*/ 90 w 199"/>
                <a:gd name="T63" fmla="*/ 173 h 201"/>
                <a:gd name="T64" fmla="*/ 86 w 199"/>
                <a:gd name="T65" fmla="*/ 181 h 201"/>
                <a:gd name="T66" fmla="*/ 94 w 199"/>
                <a:gd name="T67" fmla="*/ 187 h 201"/>
                <a:gd name="T68" fmla="*/ 107 w 199"/>
                <a:gd name="T69" fmla="*/ 197 h 201"/>
                <a:gd name="T70" fmla="*/ 119 w 199"/>
                <a:gd name="T71" fmla="*/ 180 h 201"/>
                <a:gd name="T72" fmla="*/ 128 w 199"/>
                <a:gd name="T73" fmla="*/ 157 h 201"/>
                <a:gd name="T74" fmla="*/ 137 w 199"/>
                <a:gd name="T75" fmla="*/ 149 h 201"/>
                <a:gd name="T76" fmla="*/ 144 w 199"/>
                <a:gd name="T77" fmla="*/ 147 h 201"/>
                <a:gd name="T78" fmla="*/ 155 w 199"/>
                <a:gd name="T79" fmla="*/ 142 h 201"/>
                <a:gd name="T80" fmla="*/ 163 w 199"/>
                <a:gd name="T81" fmla="*/ 139 h 201"/>
                <a:gd name="T82" fmla="*/ 169 w 199"/>
                <a:gd name="T83" fmla="*/ 130 h 201"/>
                <a:gd name="T84" fmla="*/ 175 w 199"/>
                <a:gd name="T85" fmla="*/ 116 h 201"/>
                <a:gd name="T86" fmla="*/ 176 w 199"/>
                <a:gd name="T87" fmla="*/ 98 h 201"/>
                <a:gd name="T88" fmla="*/ 178 w 199"/>
                <a:gd name="T89" fmla="*/ 91 h 201"/>
                <a:gd name="T90" fmla="*/ 182 w 199"/>
                <a:gd name="T91" fmla="*/ 86 h 201"/>
                <a:gd name="T92" fmla="*/ 196 w 199"/>
                <a:gd name="T93" fmla="*/ 57 h 201"/>
                <a:gd name="T94" fmla="*/ 110 w 199"/>
                <a:gd name="T95" fmla="*/ 190 h 201"/>
                <a:gd name="T96" fmla="*/ 115 w 199"/>
                <a:gd name="T97" fmla="*/ 186 h 2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99" h="201">
                  <a:moveTo>
                    <a:pt x="196" y="57"/>
                  </a:moveTo>
                  <a:cubicBezTo>
                    <a:pt x="195" y="55"/>
                    <a:pt x="195" y="53"/>
                    <a:pt x="194" y="52"/>
                  </a:cubicBezTo>
                  <a:cubicBezTo>
                    <a:pt x="192" y="51"/>
                    <a:pt x="189" y="52"/>
                    <a:pt x="188" y="51"/>
                  </a:cubicBezTo>
                  <a:cubicBezTo>
                    <a:pt x="183" y="50"/>
                    <a:pt x="180" y="46"/>
                    <a:pt x="177" y="44"/>
                  </a:cubicBezTo>
                  <a:cubicBezTo>
                    <a:pt x="175" y="43"/>
                    <a:pt x="173" y="42"/>
                    <a:pt x="172" y="41"/>
                  </a:cubicBezTo>
                  <a:cubicBezTo>
                    <a:pt x="169" y="40"/>
                    <a:pt x="168" y="41"/>
                    <a:pt x="165" y="41"/>
                  </a:cubicBezTo>
                  <a:cubicBezTo>
                    <a:pt x="161" y="42"/>
                    <a:pt x="157" y="37"/>
                    <a:pt x="153" y="39"/>
                  </a:cubicBezTo>
                  <a:cubicBezTo>
                    <a:pt x="150" y="40"/>
                    <a:pt x="147" y="35"/>
                    <a:pt x="145" y="34"/>
                  </a:cubicBezTo>
                  <a:cubicBezTo>
                    <a:pt x="142" y="32"/>
                    <a:pt x="138" y="30"/>
                    <a:pt x="135" y="30"/>
                  </a:cubicBezTo>
                  <a:cubicBezTo>
                    <a:pt x="133" y="29"/>
                    <a:pt x="131" y="29"/>
                    <a:pt x="130" y="30"/>
                  </a:cubicBezTo>
                  <a:cubicBezTo>
                    <a:pt x="129" y="33"/>
                    <a:pt x="126" y="34"/>
                    <a:pt x="125" y="36"/>
                  </a:cubicBezTo>
                  <a:cubicBezTo>
                    <a:pt x="123" y="39"/>
                    <a:pt x="124" y="38"/>
                    <a:pt x="122" y="36"/>
                  </a:cubicBezTo>
                  <a:cubicBezTo>
                    <a:pt x="122" y="36"/>
                    <a:pt x="121" y="35"/>
                    <a:pt x="121" y="35"/>
                  </a:cubicBezTo>
                  <a:cubicBezTo>
                    <a:pt x="119" y="34"/>
                    <a:pt x="120" y="36"/>
                    <a:pt x="119" y="37"/>
                  </a:cubicBezTo>
                  <a:cubicBezTo>
                    <a:pt x="118" y="38"/>
                    <a:pt x="115" y="29"/>
                    <a:pt x="116" y="29"/>
                  </a:cubicBezTo>
                  <a:cubicBezTo>
                    <a:pt x="116" y="29"/>
                    <a:pt x="113" y="33"/>
                    <a:pt x="112" y="33"/>
                  </a:cubicBezTo>
                  <a:cubicBezTo>
                    <a:pt x="112" y="33"/>
                    <a:pt x="116" y="30"/>
                    <a:pt x="115" y="29"/>
                  </a:cubicBezTo>
                  <a:cubicBezTo>
                    <a:pt x="113" y="28"/>
                    <a:pt x="113" y="33"/>
                    <a:pt x="111" y="33"/>
                  </a:cubicBezTo>
                  <a:cubicBezTo>
                    <a:pt x="111" y="33"/>
                    <a:pt x="115" y="27"/>
                    <a:pt x="115" y="26"/>
                  </a:cubicBezTo>
                  <a:cubicBezTo>
                    <a:pt x="115" y="25"/>
                    <a:pt x="117" y="25"/>
                    <a:pt x="117" y="24"/>
                  </a:cubicBezTo>
                  <a:cubicBezTo>
                    <a:pt x="118" y="23"/>
                    <a:pt x="119" y="25"/>
                    <a:pt x="120" y="23"/>
                  </a:cubicBezTo>
                  <a:cubicBezTo>
                    <a:pt x="121" y="22"/>
                    <a:pt x="120" y="22"/>
                    <a:pt x="120" y="20"/>
                  </a:cubicBezTo>
                  <a:cubicBezTo>
                    <a:pt x="121" y="19"/>
                    <a:pt x="121" y="17"/>
                    <a:pt x="119" y="16"/>
                  </a:cubicBezTo>
                  <a:cubicBezTo>
                    <a:pt x="116" y="15"/>
                    <a:pt x="116" y="11"/>
                    <a:pt x="116" y="8"/>
                  </a:cubicBezTo>
                  <a:cubicBezTo>
                    <a:pt x="116" y="7"/>
                    <a:pt x="115" y="6"/>
                    <a:pt x="114" y="5"/>
                  </a:cubicBezTo>
                  <a:cubicBezTo>
                    <a:pt x="113" y="4"/>
                    <a:pt x="112" y="7"/>
                    <a:pt x="111" y="8"/>
                  </a:cubicBezTo>
                  <a:cubicBezTo>
                    <a:pt x="110" y="11"/>
                    <a:pt x="108" y="15"/>
                    <a:pt x="105" y="15"/>
                  </a:cubicBezTo>
                  <a:cubicBezTo>
                    <a:pt x="104" y="15"/>
                    <a:pt x="103" y="14"/>
                    <a:pt x="101" y="14"/>
                  </a:cubicBezTo>
                  <a:cubicBezTo>
                    <a:pt x="100" y="14"/>
                    <a:pt x="99" y="15"/>
                    <a:pt x="98" y="14"/>
                  </a:cubicBezTo>
                  <a:cubicBezTo>
                    <a:pt x="96" y="13"/>
                    <a:pt x="95" y="14"/>
                    <a:pt x="93" y="14"/>
                  </a:cubicBezTo>
                  <a:cubicBezTo>
                    <a:pt x="91" y="14"/>
                    <a:pt x="92" y="14"/>
                    <a:pt x="91" y="16"/>
                  </a:cubicBezTo>
                  <a:cubicBezTo>
                    <a:pt x="90" y="17"/>
                    <a:pt x="85" y="16"/>
                    <a:pt x="84" y="17"/>
                  </a:cubicBezTo>
                  <a:cubicBezTo>
                    <a:pt x="82" y="17"/>
                    <a:pt x="79" y="19"/>
                    <a:pt x="77" y="19"/>
                  </a:cubicBezTo>
                  <a:cubicBezTo>
                    <a:pt x="74" y="19"/>
                    <a:pt x="72" y="15"/>
                    <a:pt x="72" y="13"/>
                  </a:cubicBezTo>
                  <a:cubicBezTo>
                    <a:pt x="70" y="10"/>
                    <a:pt x="74" y="8"/>
                    <a:pt x="73" y="5"/>
                  </a:cubicBezTo>
                  <a:cubicBezTo>
                    <a:pt x="72" y="3"/>
                    <a:pt x="71" y="0"/>
                    <a:pt x="69" y="1"/>
                  </a:cubicBezTo>
                  <a:cubicBezTo>
                    <a:pt x="69" y="2"/>
                    <a:pt x="62" y="5"/>
                    <a:pt x="61" y="5"/>
                  </a:cubicBezTo>
                  <a:cubicBezTo>
                    <a:pt x="60" y="5"/>
                    <a:pt x="58" y="5"/>
                    <a:pt x="58" y="6"/>
                  </a:cubicBezTo>
                  <a:cubicBezTo>
                    <a:pt x="57" y="6"/>
                    <a:pt x="57" y="9"/>
                    <a:pt x="56" y="7"/>
                  </a:cubicBezTo>
                  <a:cubicBezTo>
                    <a:pt x="55" y="6"/>
                    <a:pt x="47" y="5"/>
                    <a:pt x="47" y="6"/>
                  </a:cubicBezTo>
                  <a:cubicBezTo>
                    <a:pt x="47" y="6"/>
                    <a:pt x="49" y="7"/>
                    <a:pt x="49" y="7"/>
                  </a:cubicBezTo>
                  <a:cubicBezTo>
                    <a:pt x="50" y="8"/>
                    <a:pt x="50" y="9"/>
                    <a:pt x="50" y="11"/>
                  </a:cubicBezTo>
                  <a:cubicBezTo>
                    <a:pt x="51" y="11"/>
                    <a:pt x="51" y="13"/>
                    <a:pt x="52" y="14"/>
                  </a:cubicBezTo>
                  <a:cubicBezTo>
                    <a:pt x="52" y="14"/>
                    <a:pt x="54" y="14"/>
                    <a:pt x="54" y="14"/>
                  </a:cubicBezTo>
                  <a:cubicBezTo>
                    <a:pt x="54" y="15"/>
                    <a:pt x="52" y="16"/>
                    <a:pt x="51" y="16"/>
                  </a:cubicBezTo>
                  <a:cubicBezTo>
                    <a:pt x="50" y="17"/>
                    <a:pt x="50" y="18"/>
                    <a:pt x="49" y="19"/>
                  </a:cubicBezTo>
                  <a:cubicBezTo>
                    <a:pt x="49" y="19"/>
                    <a:pt x="44" y="23"/>
                    <a:pt x="43" y="22"/>
                  </a:cubicBezTo>
                  <a:cubicBezTo>
                    <a:pt x="43" y="21"/>
                    <a:pt x="42" y="21"/>
                    <a:pt x="41" y="22"/>
                  </a:cubicBezTo>
                  <a:cubicBezTo>
                    <a:pt x="40" y="23"/>
                    <a:pt x="38" y="21"/>
                    <a:pt x="38" y="21"/>
                  </a:cubicBezTo>
                  <a:cubicBezTo>
                    <a:pt x="36" y="20"/>
                    <a:pt x="35" y="16"/>
                    <a:pt x="34" y="16"/>
                  </a:cubicBezTo>
                  <a:cubicBezTo>
                    <a:pt x="32" y="15"/>
                    <a:pt x="29" y="18"/>
                    <a:pt x="27" y="18"/>
                  </a:cubicBezTo>
                  <a:cubicBezTo>
                    <a:pt x="25" y="18"/>
                    <a:pt x="23" y="18"/>
                    <a:pt x="21" y="18"/>
                  </a:cubicBezTo>
                  <a:cubicBezTo>
                    <a:pt x="21" y="18"/>
                    <a:pt x="21" y="20"/>
                    <a:pt x="22" y="20"/>
                  </a:cubicBezTo>
                  <a:cubicBezTo>
                    <a:pt x="22" y="21"/>
                    <a:pt x="24" y="21"/>
                    <a:pt x="25" y="21"/>
                  </a:cubicBezTo>
                  <a:cubicBezTo>
                    <a:pt x="25" y="22"/>
                    <a:pt x="21" y="23"/>
                    <a:pt x="20" y="23"/>
                  </a:cubicBezTo>
                  <a:cubicBezTo>
                    <a:pt x="19" y="24"/>
                    <a:pt x="21" y="27"/>
                    <a:pt x="22" y="28"/>
                  </a:cubicBezTo>
                  <a:cubicBezTo>
                    <a:pt x="24" y="32"/>
                    <a:pt x="24" y="35"/>
                    <a:pt x="22" y="39"/>
                  </a:cubicBezTo>
                  <a:cubicBezTo>
                    <a:pt x="22" y="41"/>
                    <a:pt x="22" y="47"/>
                    <a:pt x="20" y="47"/>
                  </a:cubicBezTo>
                  <a:cubicBezTo>
                    <a:pt x="19" y="48"/>
                    <a:pt x="17" y="47"/>
                    <a:pt x="15" y="48"/>
                  </a:cubicBezTo>
                  <a:cubicBezTo>
                    <a:pt x="14" y="49"/>
                    <a:pt x="11" y="49"/>
                    <a:pt x="10" y="49"/>
                  </a:cubicBezTo>
                  <a:cubicBezTo>
                    <a:pt x="5" y="51"/>
                    <a:pt x="5" y="53"/>
                    <a:pt x="5" y="57"/>
                  </a:cubicBezTo>
                  <a:cubicBezTo>
                    <a:pt x="5" y="59"/>
                    <a:pt x="2" y="59"/>
                    <a:pt x="2" y="60"/>
                  </a:cubicBezTo>
                  <a:cubicBezTo>
                    <a:pt x="2" y="63"/>
                    <a:pt x="0" y="64"/>
                    <a:pt x="2" y="66"/>
                  </a:cubicBezTo>
                  <a:cubicBezTo>
                    <a:pt x="4" y="68"/>
                    <a:pt x="4" y="70"/>
                    <a:pt x="5" y="72"/>
                  </a:cubicBezTo>
                  <a:cubicBezTo>
                    <a:pt x="5" y="73"/>
                    <a:pt x="6" y="73"/>
                    <a:pt x="7" y="73"/>
                  </a:cubicBezTo>
                  <a:cubicBezTo>
                    <a:pt x="8" y="73"/>
                    <a:pt x="8" y="74"/>
                    <a:pt x="9" y="75"/>
                  </a:cubicBezTo>
                  <a:cubicBezTo>
                    <a:pt x="11" y="78"/>
                    <a:pt x="16" y="75"/>
                    <a:pt x="18" y="73"/>
                  </a:cubicBezTo>
                  <a:cubicBezTo>
                    <a:pt x="18" y="76"/>
                    <a:pt x="16" y="81"/>
                    <a:pt x="19" y="82"/>
                  </a:cubicBezTo>
                  <a:cubicBezTo>
                    <a:pt x="20" y="82"/>
                    <a:pt x="23" y="81"/>
                    <a:pt x="24" y="81"/>
                  </a:cubicBezTo>
                  <a:cubicBezTo>
                    <a:pt x="27" y="82"/>
                    <a:pt x="28" y="82"/>
                    <a:pt x="30" y="80"/>
                  </a:cubicBezTo>
                  <a:cubicBezTo>
                    <a:pt x="30" y="79"/>
                    <a:pt x="32" y="79"/>
                    <a:pt x="33" y="79"/>
                  </a:cubicBezTo>
                  <a:cubicBezTo>
                    <a:pt x="35" y="77"/>
                    <a:pt x="37" y="76"/>
                    <a:pt x="39" y="76"/>
                  </a:cubicBezTo>
                  <a:cubicBezTo>
                    <a:pt x="41" y="75"/>
                    <a:pt x="46" y="73"/>
                    <a:pt x="44" y="77"/>
                  </a:cubicBezTo>
                  <a:cubicBezTo>
                    <a:pt x="44" y="79"/>
                    <a:pt x="43" y="81"/>
                    <a:pt x="44" y="83"/>
                  </a:cubicBezTo>
                  <a:cubicBezTo>
                    <a:pt x="45" y="85"/>
                    <a:pt x="47" y="87"/>
                    <a:pt x="49" y="88"/>
                  </a:cubicBezTo>
                  <a:cubicBezTo>
                    <a:pt x="51" y="90"/>
                    <a:pt x="54" y="89"/>
                    <a:pt x="56" y="90"/>
                  </a:cubicBezTo>
                  <a:cubicBezTo>
                    <a:pt x="57" y="91"/>
                    <a:pt x="58" y="92"/>
                    <a:pt x="59" y="92"/>
                  </a:cubicBezTo>
                  <a:cubicBezTo>
                    <a:pt x="60" y="92"/>
                    <a:pt x="61" y="93"/>
                    <a:pt x="61" y="94"/>
                  </a:cubicBezTo>
                  <a:cubicBezTo>
                    <a:pt x="63" y="94"/>
                    <a:pt x="68" y="93"/>
                    <a:pt x="68" y="96"/>
                  </a:cubicBezTo>
                  <a:cubicBezTo>
                    <a:pt x="69" y="98"/>
                    <a:pt x="68" y="98"/>
                    <a:pt x="69" y="100"/>
                  </a:cubicBezTo>
                  <a:cubicBezTo>
                    <a:pt x="70" y="101"/>
                    <a:pt x="69" y="101"/>
                    <a:pt x="68" y="102"/>
                  </a:cubicBezTo>
                  <a:cubicBezTo>
                    <a:pt x="68" y="102"/>
                    <a:pt x="70" y="107"/>
                    <a:pt x="70" y="108"/>
                  </a:cubicBezTo>
                  <a:cubicBezTo>
                    <a:pt x="70" y="109"/>
                    <a:pt x="78" y="108"/>
                    <a:pt x="79" y="108"/>
                  </a:cubicBezTo>
                  <a:cubicBezTo>
                    <a:pt x="79" y="110"/>
                    <a:pt x="78" y="113"/>
                    <a:pt x="80" y="114"/>
                  </a:cubicBezTo>
                  <a:cubicBezTo>
                    <a:pt x="83" y="116"/>
                    <a:pt x="83" y="118"/>
                    <a:pt x="82" y="122"/>
                  </a:cubicBezTo>
                  <a:cubicBezTo>
                    <a:pt x="81" y="124"/>
                    <a:pt x="80" y="127"/>
                    <a:pt x="81" y="130"/>
                  </a:cubicBezTo>
                  <a:cubicBezTo>
                    <a:pt x="81" y="131"/>
                    <a:pt x="82" y="133"/>
                    <a:pt x="82" y="135"/>
                  </a:cubicBezTo>
                  <a:cubicBezTo>
                    <a:pt x="82" y="136"/>
                    <a:pt x="80" y="138"/>
                    <a:pt x="82" y="138"/>
                  </a:cubicBezTo>
                  <a:cubicBezTo>
                    <a:pt x="83" y="139"/>
                    <a:pt x="86" y="140"/>
                    <a:pt x="88" y="139"/>
                  </a:cubicBezTo>
                  <a:cubicBezTo>
                    <a:pt x="90" y="137"/>
                    <a:pt x="94" y="144"/>
                    <a:pt x="93" y="145"/>
                  </a:cubicBezTo>
                  <a:cubicBezTo>
                    <a:pt x="93" y="146"/>
                    <a:pt x="93" y="147"/>
                    <a:pt x="94" y="148"/>
                  </a:cubicBezTo>
                  <a:cubicBezTo>
                    <a:pt x="95" y="149"/>
                    <a:pt x="97" y="147"/>
                    <a:pt x="98" y="148"/>
                  </a:cubicBezTo>
                  <a:cubicBezTo>
                    <a:pt x="102" y="150"/>
                    <a:pt x="98" y="154"/>
                    <a:pt x="98" y="157"/>
                  </a:cubicBezTo>
                  <a:cubicBezTo>
                    <a:pt x="100" y="154"/>
                    <a:pt x="102" y="160"/>
                    <a:pt x="102" y="160"/>
                  </a:cubicBezTo>
                  <a:cubicBezTo>
                    <a:pt x="103" y="164"/>
                    <a:pt x="101" y="165"/>
                    <a:pt x="98" y="166"/>
                  </a:cubicBezTo>
                  <a:cubicBezTo>
                    <a:pt x="94" y="168"/>
                    <a:pt x="92" y="170"/>
                    <a:pt x="90" y="173"/>
                  </a:cubicBezTo>
                  <a:cubicBezTo>
                    <a:pt x="89" y="175"/>
                    <a:pt x="88" y="176"/>
                    <a:pt x="86" y="177"/>
                  </a:cubicBezTo>
                  <a:cubicBezTo>
                    <a:pt x="85" y="179"/>
                    <a:pt x="83" y="180"/>
                    <a:pt x="81" y="182"/>
                  </a:cubicBezTo>
                  <a:cubicBezTo>
                    <a:pt x="83" y="182"/>
                    <a:pt x="85" y="181"/>
                    <a:pt x="86" y="181"/>
                  </a:cubicBezTo>
                  <a:cubicBezTo>
                    <a:pt x="87" y="181"/>
                    <a:pt x="88" y="183"/>
                    <a:pt x="89" y="183"/>
                  </a:cubicBezTo>
                  <a:cubicBezTo>
                    <a:pt x="89" y="184"/>
                    <a:pt x="90" y="185"/>
                    <a:pt x="91" y="186"/>
                  </a:cubicBezTo>
                  <a:cubicBezTo>
                    <a:pt x="92" y="187"/>
                    <a:pt x="93" y="186"/>
                    <a:pt x="94" y="187"/>
                  </a:cubicBezTo>
                  <a:cubicBezTo>
                    <a:pt x="96" y="189"/>
                    <a:pt x="100" y="190"/>
                    <a:pt x="101" y="193"/>
                  </a:cubicBezTo>
                  <a:cubicBezTo>
                    <a:pt x="102" y="195"/>
                    <a:pt x="103" y="199"/>
                    <a:pt x="104" y="201"/>
                  </a:cubicBezTo>
                  <a:cubicBezTo>
                    <a:pt x="105" y="200"/>
                    <a:pt x="106" y="199"/>
                    <a:pt x="107" y="197"/>
                  </a:cubicBezTo>
                  <a:cubicBezTo>
                    <a:pt x="107" y="196"/>
                    <a:pt x="108" y="194"/>
                    <a:pt x="109" y="193"/>
                  </a:cubicBezTo>
                  <a:cubicBezTo>
                    <a:pt x="110" y="190"/>
                    <a:pt x="113" y="189"/>
                    <a:pt x="116" y="187"/>
                  </a:cubicBezTo>
                  <a:cubicBezTo>
                    <a:pt x="118" y="185"/>
                    <a:pt x="118" y="183"/>
                    <a:pt x="119" y="180"/>
                  </a:cubicBezTo>
                  <a:cubicBezTo>
                    <a:pt x="121" y="176"/>
                    <a:pt x="124" y="175"/>
                    <a:pt x="126" y="172"/>
                  </a:cubicBezTo>
                  <a:cubicBezTo>
                    <a:pt x="129" y="169"/>
                    <a:pt x="126" y="165"/>
                    <a:pt x="127" y="161"/>
                  </a:cubicBezTo>
                  <a:cubicBezTo>
                    <a:pt x="128" y="160"/>
                    <a:pt x="128" y="159"/>
                    <a:pt x="128" y="157"/>
                  </a:cubicBezTo>
                  <a:cubicBezTo>
                    <a:pt x="128" y="156"/>
                    <a:pt x="128" y="156"/>
                    <a:pt x="129" y="156"/>
                  </a:cubicBezTo>
                  <a:cubicBezTo>
                    <a:pt x="131" y="155"/>
                    <a:pt x="132" y="153"/>
                    <a:pt x="133" y="152"/>
                  </a:cubicBezTo>
                  <a:cubicBezTo>
                    <a:pt x="134" y="151"/>
                    <a:pt x="135" y="150"/>
                    <a:pt x="137" y="149"/>
                  </a:cubicBezTo>
                  <a:cubicBezTo>
                    <a:pt x="138" y="149"/>
                    <a:pt x="139" y="148"/>
                    <a:pt x="141" y="147"/>
                  </a:cubicBezTo>
                  <a:cubicBezTo>
                    <a:pt x="142" y="147"/>
                    <a:pt x="143" y="148"/>
                    <a:pt x="144" y="148"/>
                  </a:cubicBezTo>
                  <a:cubicBezTo>
                    <a:pt x="145" y="148"/>
                    <a:pt x="144" y="147"/>
                    <a:pt x="144" y="147"/>
                  </a:cubicBezTo>
                  <a:cubicBezTo>
                    <a:pt x="143" y="146"/>
                    <a:pt x="147" y="145"/>
                    <a:pt x="147" y="145"/>
                  </a:cubicBezTo>
                  <a:cubicBezTo>
                    <a:pt x="147" y="145"/>
                    <a:pt x="149" y="142"/>
                    <a:pt x="149" y="143"/>
                  </a:cubicBezTo>
                  <a:cubicBezTo>
                    <a:pt x="150" y="144"/>
                    <a:pt x="155" y="142"/>
                    <a:pt x="155" y="142"/>
                  </a:cubicBezTo>
                  <a:cubicBezTo>
                    <a:pt x="156" y="142"/>
                    <a:pt x="155" y="143"/>
                    <a:pt x="156" y="143"/>
                  </a:cubicBezTo>
                  <a:cubicBezTo>
                    <a:pt x="157" y="143"/>
                    <a:pt x="160" y="143"/>
                    <a:pt x="161" y="142"/>
                  </a:cubicBezTo>
                  <a:cubicBezTo>
                    <a:pt x="162" y="141"/>
                    <a:pt x="162" y="140"/>
                    <a:pt x="163" y="139"/>
                  </a:cubicBezTo>
                  <a:cubicBezTo>
                    <a:pt x="164" y="139"/>
                    <a:pt x="165" y="138"/>
                    <a:pt x="165" y="137"/>
                  </a:cubicBezTo>
                  <a:cubicBezTo>
                    <a:pt x="166" y="136"/>
                    <a:pt x="165" y="134"/>
                    <a:pt x="166" y="133"/>
                  </a:cubicBezTo>
                  <a:cubicBezTo>
                    <a:pt x="167" y="132"/>
                    <a:pt x="168" y="131"/>
                    <a:pt x="169" y="130"/>
                  </a:cubicBezTo>
                  <a:cubicBezTo>
                    <a:pt x="171" y="127"/>
                    <a:pt x="172" y="126"/>
                    <a:pt x="172" y="123"/>
                  </a:cubicBezTo>
                  <a:cubicBezTo>
                    <a:pt x="172" y="121"/>
                    <a:pt x="172" y="120"/>
                    <a:pt x="173" y="118"/>
                  </a:cubicBezTo>
                  <a:cubicBezTo>
                    <a:pt x="173" y="117"/>
                    <a:pt x="174" y="117"/>
                    <a:pt x="175" y="116"/>
                  </a:cubicBezTo>
                  <a:cubicBezTo>
                    <a:pt x="176" y="115"/>
                    <a:pt x="175" y="113"/>
                    <a:pt x="175" y="112"/>
                  </a:cubicBezTo>
                  <a:cubicBezTo>
                    <a:pt x="175" y="110"/>
                    <a:pt x="176" y="109"/>
                    <a:pt x="176" y="107"/>
                  </a:cubicBezTo>
                  <a:cubicBezTo>
                    <a:pt x="177" y="104"/>
                    <a:pt x="176" y="101"/>
                    <a:pt x="176" y="98"/>
                  </a:cubicBezTo>
                  <a:cubicBezTo>
                    <a:pt x="176" y="96"/>
                    <a:pt x="175" y="94"/>
                    <a:pt x="176" y="93"/>
                  </a:cubicBezTo>
                  <a:cubicBezTo>
                    <a:pt x="177" y="91"/>
                    <a:pt x="176" y="92"/>
                    <a:pt x="176" y="90"/>
                  </a:cubicBezTo>
                  <a:cubicBezTo>
                    <a:pt x="176" y="90"/>
                    <a:pt x="178" y="91"/>
                    <a:pt x="178" y="91"/>
                  </a:cubicBezTo>
                  <a:cubicBezTo>
                    <a:pt x="178" y="91"/>
                    <a:pt x="178" y="90"/>
                    <a:pt x="178" y="90"/>
                  </a:cubicBezTo>
                  <a:cubicBezTo>
                    <a:pt x="178" y="90"/>
                    <a:pt x="179" y="90"/>
                    <a:pt x="179" y="90"/>
                  </a:cubicBezTo>
                  <a:cubicBezTo>
                    <a:pt x="181" y="90"/>
                    <a:pt x="182" y="87"/>
                    <a:pt x="182" y="86"/>
                  </a:cubicBezTo>
                  <a:cubicBezTo>
                    <a:pt x="183" y="85"/>
                    <a:pt x="184" y="83"/>
                    <a:pt x="185" y="81"/>
                  </a:cubicBezTo>
                  <a:cubicBezTo>
                    <a:pt x="187" y="79"/>
                    <a:pt x="189" y="79"/>
                    <a:pt x="190" y="77"/>
                  </a:cubicBezTo>
                  <a:cubicBezTo>
                    <a:pt x="195" y="71"/>
                    <a:pt x="199" y="64"/>
                    <a:pt x="196" y="57"/>
                  </a:cubicBezTo>
                  <a:cubicBezTo>
                    <a:pt x="194" y="53"/>
                    <a:pt x="198" y="60"/>
                    <a:pt x="196" y="57"/>
                  </a:cubicBezTo>
                  <a:close/>
                  <a:moveTo>
                    <a:pt x="115" y="186"/>
                  </a:moveTo>
                  <a:cubicBezTo>
                    <a:pt x="113" y="187"/>
                    <a:pt x="112" y="189"/>
                    <a:pt x="110" y="190"/>
                  </a:cubicBezTo>
                  <a:cubicBezTo>
                    <a:pt x="107" y="191"/>
                    <a:pt x="112" y="188"/>
                    <a:pt x="112" y="187"/>
                  </a:cubicBezTo>
                  <a:cubicBezTo>
                    <a:pt x="113" y="186"/>
                    <a:pt x="114" y="184"/>
                    <a:pt x="116" y="182"/>
                  </a:cubicBezTo>
                  <a:cubicBezTo>
                    <a:pt x="118" y="180"/>
                    <a:pt x="117" y="184"/>
                    <a:pt x="115" y="186"/>
                  </a:cubicBezTo>
                  <a:cubicBezTo>
                    <a:pt x="115" y="186"/>
                    <a:pt x="116" y="185"/>
                    <a:pt x="115" y="186"/>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0" name="Freeform 629"/>
            <p:cNvSpPr/>
            <p:nvPr/>
          </p:nvSpPr>
          <p:spPr bwMode="auto">
            <a:xfrm>
              <a:off x="8961338" y="10485681"/>
              <a:ext cx="251592" cy="261215"/>
            </a:xfrm>
            <a:custGeom>
              <a:avLst/>
              <a:gdLst>
                <a:gd name="T0" fmla="*/ 21 w 27"/>
                <a:gd name="T1" fmla="*/ 10 h 28"/>
                <a:gd name="T2" fmla="*/ 17 w 27"/>
                <a:gd name="T3" fmla="*/ 7 h 28"/>
                <a:gd name="T4" fmla="*/ 14 w 27"/>
                <a:gd name="T5" fmla="*/ 6 h 28"/>
                <a:gd name="T6" fmla="*/ 11 w 27"/>
                <a:gd name="T7" fmla="*/ 3 h 28"/>
                <a:gd name="T8" fmla="*/ 6 w 27"/>
                <a:gd name="T9" fmla="*/ 2 h 28"/>
                <a:gd name="T10" fmla="*/ 4 w 27"/>
                <a:gd name="T11" fmla="*/ 3 h 28"/>
                <a:gd name="T12" fmla="*/ 3 w 27"/>
                <a:gd name="T13" fmla="*/ 6 h 28"/>
                <a:gd name="T14" fmla="*/ 3 w 27"/>
                <a:gd name="T15" fmla="*/ 12 h 28"/>
                <a:gd name="T16" fmla="*/ 2 w 27"/>
                <a:gd name="T17" fmla="*/ 17 h 28"/>
                <a:gd name="T18" fmla="*/ 1 w 27"/>
                <a:gd name="T19" fmla="*/ 22 h 28"/>
                <a:gd name="T20" fmla="*/ 4 w 27"/>
                <a:gd name="T21" fmla="*/ 25 h 28"/>
                <a:gd name="T22" fmla="*/ 9 w 27"/>
                <a:gd name="T23" fmla="*/ 26 h 28"/>
                <a:gd name="T24" fmla="*/ 13 w 27"/>
                <a:gd name="T25" fmla="*/ 28 h 28"/>
                <a:gd name="T26" fmla="*/ 19 w 27"/>
                <a:gd name="T27" fmla="*/ 28 h 28"/>
                <a:gd name="T28" fmla="*/ 24 w 27"/>
                <a:gd name="T29" fmla="*/ 25 h 28"/>
                <a:gd name="T30" fmla="*/ 26 w 27"/>
                <a:gd name="T31" fmla="*/ 19 h 28"/>
                <a:gd name="T32" fmla="*/ 24 w 27"/>
                <a:gd name="T33" fmla="*/ 14 h 28"/>
                <a:gd name="T34" fmla="*/ 21 w 27"/>
                <a:gd name="T35" fmla="*/ 10 h 28"/>
                <a:gd name="T36" fmla="*/ 21 w 27"/>
                <a:gd name="T37" fmla="*/ 1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8">
                  <a:moveTo>
                    <a:pt x="21" y="10"/>
                  </a:moveTo>
                  <a:cubicBezTo>
                    <a:pt x="20" y="8"/>
                    <a:pt x="18" y="8"/>
                    <a:pt x="17" y="7"/>
                  </a:cubicBezTo>
                  <a:cubicBezTo>
                    <a:pt x="16" y="6"/>
                    <a:pt x="15" y="7"/>
                    <a:pt x="14" y="6"/>
                  </a:cubicBezTo>
                  <a:cubicBezTo>
                    <a:pt x="13" y="5"/>
                    <a:pt x="12" y="4"/>
                    <a:pt x="11" y="3"/>
                  </a:cubicBezTo>
                  <a:cubicBezTo>
                    <a:pt x="10" y="0"/>
                    <a:pt x="9" y="1"/>
                    <a:pt x="6" y="2"/>
                  </a:cubicBezTo>
                  <a:cubicBezTo>
                    <a:pt x="5" y="2"/>
                    <a:pt x="5" y="1"/>
                    <a:pt x="4" y="3"/>
                  </a:cubicBezTo>
                  <a:cubicBezTo>
                    <a:pt x="3" y="4"/>
                    <a:pt x="3" y="5"/>
                    <a:pt x="3" y="6"/>
                  </a:cubicBezTo>
                  <a:cubicBezTo>
                    <a:pt x="3" y="8"/>
                    <a:pt x="3" y="10"/>
                    <a:pt x="3" y="12"/>
                  </a:cubicBezTo>
                  <a:cubicBezTo>
                    <a:pt x="3" y="13"/>
                    <a:pt x="3" y="15"/>
                    <a:pt x="2" y="17"/>
                  </a:cubicBezTo>
                  <a:cubicBezTo>
                    <a:pt x="0" y="19"/>
                    <a:pt x="0" y="19"/>
                    <a:pt x="1" y="22"/>
                  </a:cubicBezTo>
                  <a:cubicBezTo>
                    <a:pt x="2" y="24"/>
                    <a:pt x="2" y="24"/>
                    <a:pt x="4" y="25"/>
                  </a:cubicBezTo>
                  <a:cubicBezTo>
                    <a:pt x="6" y="25"/>
                    <a:pt x="8" y="25"/>
                    <a:pt x="9" y="26"/>
                  </a:cubicBezTo>
                  <a:cubicBezTo>
                    <a:pt x="10" y="26"/>
                    <a:pt x="12" y="28"/>
                    <a:pt x="13" y="28"/>
                  </a:cubicBezTo>
                  <a:cubicBezTo>
                    <a:pt x="15" y="27"/>
                    <a:pt x="17" y="28"/>
                    <a:pt x="19" y="28"/>
                  </a:cubicBezTo>
                  <a:cubicBezTo>
                    <a:pt x="20" y="28"/>
                    <a:pt x="23" y="26"/>
                    <a:pt x="24" y="25"/>
                  </a:cubicBezTo>
                  <a:cubicBezTo>
                    <a:pt x="26" y="23"/>
                    <a:pt x="27" y="21"/>
                    <a:pt x="26" y="19"/>
                  </a:cubicBezTo>
                  <a:cubicBezTo>
                    <a:pt x="25" y="17"/>
                    <a:pt x="25" y="16"/>
                    <a:pt x="24" y="14"/>
                  </a:cubicBezTo>
                  <a:cubicBezTo>
                    <a:pt x="24" y="12"/>
                    <a:pt x="23" y="11"/>
                    <a:pt x="21" y="10"/>
                  </a:cubicBezTo>
                  <a:cubicBezTo>
                    <a:pt x="20" y="9"/>
                    <a:pt x="22" y="10"/>
                    <a:pt x="21"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1" name="Freeform 630"/>
            <p:cNvSpPr/>
            <p:nvPr/>
          </p:nvSpPr>
          <p:spPr bwMode="auto">
            <a:xfrm>
              <a:off x="8241593" y="10074745"/>
              <a:ext cx="961783" cy="1672412"/>
            </a:xfrm>
            <a:custGeom>
              <a:avLst/>
              <a:gdLst>
                <a:gd name="T0" fmla="*/ 80 w 103"/>
                <a:gd name="T1" fmla="*/ 52 h 179"/>
                <a:gd name="T2" fmla="*/ 85 w 103"/>
                <a:gd name="T3" fmla="*/ 42 h 179"/>
                <a:gd name="T4" fmla="*/ 102 w 103"/>
                <a:gd name="T5" fmla="*/ 29 h 179"/>
                <a:gd name="T6" fmla="*/ 99 w 103"/>
                <a:gd name="T7" fmla="*/ 21 h 179"/>
                <a:gd name="T8" fmla="*/ 94 w 103"/>
                <a:gd name="T9" fmla="*/ 29 h 179"/>
                <a:gd name="T10" fmla="*/ 82 w 103"/>
                <a:gd name="T11" fmla="*/ 30 h 179"/>
                <a:gd name="T12" fmla="*/ 79 w 103"/>
                <a:gd name="T13" fmla="*/ 28 h 179"/>
                <a:gd name="T14" fmla="*/ 81 w 103"/>
                <a:gd name="T15" fmla="*/ 22 h 179"/>
                <a:gd name="T16" fmla="*/ 64 w 103"/>
                <a:gd name="T17" fmla="*/ 9 h 179"/>
                <a:gd name="T18" fmla="*/ 57 w 103"/>
                <a:gd name="T19" fmla="*/ 2 h 179"/>
                <a:gd name="T20" fmla="*/ 48 w 103"/>
                <a:gd name="T21" fmla="*/ 4 h 179"/>
                <a:gd name="T22" fmla="*/ 39 w 103"/>
                <a:gd name="T23" fmla="*/ 1 h 179"/>
                <a:gd name="T24" fmla="*/ 35 w 103"/>
                <a:gd name="T25" fmla="*/ 9 h 179"/>
                <a:gd name="T26" fmla="*/ 27 w 103"/>
                <a:gd name="T27" fmla="*/ 22 h 179"/>
                <a:gd name="T28" fmla="*/ 25 w 103"/>
                <a:gd name="T29" fmla="*/ 32 h 179"/>
                <a:gd name="T30" fmla="*/ 21 w 103"/>
                <a:gd name="T31" fmla="*/ 39 h 179"/>
                <a:gd name="T32" fmla="*/ 19 w 103"/>
                <a:gd name="T33" fmla="*/ 47 h 179"/>
                <a:gd name="T34" fmla="*/ 17 w 103"/>
                <a:gd name="T35" fmla="*/ 52 h 179"/>
                <a:gd name="T36" fmla="*/ 20 w 103"/>
                <a:gd name="T37" fmla="*/ 61 h 179"/>
                <a:gd name="T38" fmla="*/ 18 w 103"/>
                <a:gd name="T39" fmla="*/ 79 h 179"/>
                <a:gd name="T40" fmla="*/ 15 w 103"/>
                <a:gd name="T41" fmla="*/ 94 h 179"/>
                <a:gd name="T42" fmla="*/ 10 w 103"/>
                <a:gd name="T43" fmla="*/ 117 h 179"/>
                <a:gd name="T44" fmla="*/ 13 w 103"/>
                <a:gd name="T45" fmla="*/ 130 h 179"/>
                <a:gd name="T46" fmla="*/ 12 w 103"/>
                <a:gd name="T47" fmla="*/ 135 h 179"/>
                <a:gd name="T48" fmla="*/ 8 w 103"/>
                <a:gd name="T49" fmla="*/ 147 h 179"/>
                <a:gd name="T50" fmla="*/ 5 w 103"/>
                <a:gd name="T51" fmla="*/ 156 h 179"/>
                <a:gd name="T52" fmla="*/ 8 w 103"/>
                <a:gd name="T53" fmla="*/ 170 h 179"/>
                <a:gd name="T54" fmla="*/ 13 w 103"/>
                <a:gd name="T55" fmla="*/ 176 h 179"/>
                <a:gd name="T56" fmla="*/ 23 w 103"/>
                <a:gd name="T57" fmla="*/ 178 h 179"/>
                <a:gd name="T58" fmla="*/ 27 w 103"/>
                <a:gd name="T59" fmla="*/ 179 h 179"/>
                <a:gd name="T60" fmla="*/ 24 w 103"/>
                <a:gd name="T61" fmla="*/ 169 h 179"/>
                <a:gd name="T62" fmla="*/ 25 w 103"/>
                <a:gd name="T63" fmla="*/ 163 h 179"/>
                <a:gd name="T64" fmla="*/ 28 w 103"/>
                <a:gd name="T65" fmla="*/ 163 h 179"/>
                <a:gd name="T66" fmla="*/ 31 w 103"/>
                <a:gd name="T67" fmla="*/ 157 h 179"/>
                <a:gd name="T68" fmla="*/ 40 w 103"/>
                <a:gd name="T69" fmla="*/ 151 h 179"/>
                <a:gd name="T70" fmla="*/ 41 w 103"/>
                <a:gd name="T71" fmla="*/ 145 h 179"/>
                <a:gd name="T72" fmla="*/ 32 w 103"/>
                <a:gd name="T73" fmla="*/ 140 h 179"/>
                <a:gd name="T74" fmla="*/ 39 w 103"/>
                <a:gd name="T75" fmla="*/ 131 h 179"/>
                <a:gd name="T76" fmla="*/ 43 w 103"/>
                <a:gd name="T77" fmla="*/ 124 h 179"/>
                <a:gd name="T78" fmla="*/ 48 w 103"/>
                <a:gd name="T79" fmla="*/ 116 h 179"/>
                <a:gd name="T80" fmla="*/ 51 w 103"/>
                <a:gd name="T81" fmla="*/ 114 h 179"/>
                <a:gd name="T82" fmla="*/ 45 w 103"/>
                <a:gd name="T83" fmla="*/ 113 h 179"/>
                <a:gd name="T84" fmla="*/ 54 w 103"/>
                <a:gd name="T85" fmla="*/ 108 h 179"/>
                <a:gd name="T86" fmla="*/ 58 w 103"/>
                <a:gd name="T87" fmla="*/ 102 h 179"/>
                <a:gd name="T88" fmla="*/ 59 w 103"/>
                <a:gd name="T89" fmla="*/ 97 h 179"/>
                <a:gd name="T90" fmla="*/ 60 w 103"/>
                <a:gd name="T91" fmla="*/ 96 h 179"/>
                <a:gd name="T92" fmla="*/ 76 w 103"/>
                <a:gd name="T93" fmla="*/ 93 h 179"/>
                <a:gd name="T94" fmla="*/ 84 w 103"/>
                <a:gd name="T95" fmla="*/ 87 h 179"/>
                <a:gd name="T96" fmla="*/ 83 w 103"/>
                <a:gd name="T97" fmla="*/ 78 h 179"/>
                <a:gd name="T98" fmla="*/ 78 w 103"/>
                <a:gd name="T99" fmla="*/ 69 h 179"/>
                <a:gd name="T100" fmla="*/ 78 w 103"/>
                <a:gd name="T101" fmla="*/ 66 h 179"/>
                <a:gd name="T102" fmla="*/ 78 w 103"/>
                <a:gd name="T103" fmla="*/ 62 h 1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3" h="179">
                  <a:moveTo>
                    <a:pt x="78" y="62"/>
                  </a:moveTo>
                  <a:cubicBezTo>
                    <a:pt x="81" y="59"/>
                    <a:pt x="79" y="56"/>
                    <a:pt x="80" y="52"/>
                  </a:cubicBezTo>
                  <a:cubicBezTo>
                    <a:pt x="80" y="51"/>
                    <a:pt x="80" y="49"/>
                    <a:pt x="80" y="48"/>
                  </a:cubicBezTo>
                  <a:cubicBezTo>
                    <a:pt x="81" y="45"/>
                    <a:pt x="83" y="44"/>
                    <a:pt x="85" y="42"/>
                  </a:cubicBezTo>
                  <a:cubicBezTo>
                    <a:pt x="89" y="39"/>
                    <a:pt x="91" y="34"/>
                    <a:pt x="95" y="31"/>
                  </a:cubicBezTo>
                  <a:cubicBezTo>
                    <a:pt x="97" y="30"/>
                    <a:pt x="100" y="30"/>
                    <a:pt x="102" y="29"/>
                  </a:cubicBezTo>
                  <a:cubicBezTo>
                    <a:pt x="103" y="27"/>
                    <a:pt x="102" y="24"/>
                    <a:pt x="101" y="23"/>
                  </a:cubicBezTo>
                  <a:cubicBezTo>
                    <a:pt x="100" y="21"/>
                    <a:pt x="101" y="21"/>
                    <a:pt x="99" y="21"/>
                  </a:cubicBezTo>
                  <a:cubicBezTo>
                    <a:pt x="97" y="20"/>
                    <a:pt x="98" y="24"/>
                    <a:pt x="97" y="25"/>
                  </a:cubicBezTo>
                  <a:cubicBezTo>
                    <a:pt x="96" y="26"/>
                    <a:pt x="95" y="28"/>
                    <a:pt x="94" y="29"/>
                  </a:cubicBezTo>
                  <a:cubicBezTo>
                    <a:pt x="93" y="30"/>
                    <a:pt x="90" y="29"/>
                    <a:pt x="88" y="30"/>
                  </a:cubicBezTo>
                  <a:cubicBezTo>
                    <a:pt x="87" y="32"/>
                    <a:pt x="84" y="30"/>
                    <a:pt x="82" y="30"/>
                  </a:cubicBezTo>
                  <a:cubicBezTo>
                    <a:pt x="81" y="30"/>
                    <a:pt x="79" y="31"/>
                    <a:pt x="78" y="30"/>
                  </a:cubicBezTo>
                  <a:cubicBezTo>
                    <a:pt x="76" y="30"/>
                    <a:pt x="79" y="28"/>
                    <a:pt x="79" y="28"/>
                  </a:cubicBezTo>
                  <a:cubicBezTo>
                    <a:pt x="80" y="27"/>
                    <a:pt x="79" y="26"/>
                    <a:pt x="79" y="26"/>
                  </a:cubicBezTo>
                  <a:cubicBezTo>
                    <a:pt x="79" y="24"/>
                    <a:pt x="80" y="23"/>
                    <a:pt x="81" y="22"/>
                  </a:cubicBezTo>
                  <a:cubicBezTo>
                    <a:pt x="85" y="18"/>
                    <a:pt x="77" y="16"/>
                    <a:pt x="74" y="14"/>
                  </a:cubicBezTo>
                  <a:cubicBezTo>
                    <a:pt x="71" y="12"/>
                    <a:pt x="67" y="12"/>
                    <a:pt x="64" y="9"/>
                  </a:cubicBezTo>
                  <a:cubicBezTo>
                    <a:pt x="63" y="8"/>
                    <a:pt x="61" y="7"/>
                    <a:pt x="60" y="6"/>
                  </a:cubicBezTo>
                  <a:cubicBezTo>
                    <a:pt x="59" y="4"/>
                    <a:pt x="58" y="2"/>
                    <a:pt x="57" y="2"/>
                  </a:cubicBezTo>
                  <a:cubicBezTo>
                    <a:pt x="56" y="1"/>
                    <a:pt x="53" y="1"/>
                    <a:pt x="52" y="2"/>
                  </a:cubicBezTo>
                  <a:cubicBezTo>
                    <a:pt x="51" y="3"/>
                    <a:pt x="50" y="6"/>
                    <a:pt x="48" y="4"/>
                  </a:cubicBezTo>
                  <a:cubicBezTo>
                    <a:pt x="47" y="2"/>
                    <a:pt x="45" y="2"/>
                    <a:pt x="43" y="2"/>
                  </a:cubicBezTo>
                  <a:cubicBezTo>
                    <a:pt x="41" y="2"/>
                    <a:pt x="41" y="0"/>
                    <a:pt x="39" y="1"/>
                  </a:cubicBezTo>
                  <a:cubicBezTo>
                    <a:pt x="38" y="2"/>
                    <a:pt x="35" y="3"/>
                    <a:pt x="35" y="4"/>
                  </a:cubicBezTo>
                  <a:cubicBezTo>
                    <a:pt x="34" y="6"/>
                    <a:pt x="35" y="8"/>
                    <a:pt x="35" y="9"/>
                  </a:cubicBezTo>
                  <a:cubicBezTo>
                    <a:pt x="34" y="13"/>
                    <a:pt x="31" y="13"/>
                    <a:pt x="28" y="14"/>
                  </a:cubicBezTo>
                  <a:cubicBezTo>
                    <a:pt x="26" y="15"/>
                    <a:pt x="27" y="20"/>
                    <a:pt x="27" y="22"/>
                  </a:cubicBezTo>
                  <a:cubicBezTo>
                    <a:pt x="27" y="24"/>
                    <a:pt x="28" y="26"/>
                    <a:pt x="28" y="27"/>
                  </a:cubicBezTo>
                  <a:cubicBezTo>
                    <a:pt x="28" y="28"/>
                    <a:pt x="25" y="31"/>
                    <a:pt x="25" y="32"/>
                  </a:cubicBezTo>
                  <a:cubicBezTo>
                    <a:pt x="24" y="33"/>
                    <a:pt x="21" y="35"/>
                    <a:pt x="21" y="36"/>
                  </a:cubicBezTo>
                  <a:cubicBezTo>
                    <a:pt x="21" y="37"/>
                    <a:pt x="21" y="38"/>
                    <a:pt x="21" y="39"/>
                  </a:cubicBezTo>
                  <a:cubicBezTo>
                    <a:pt x="21" y="40"/>
                    <a:pt x="20" y="41"/>
                    <a:pt x="20" y="42"/>
                  </a:cubicBezTo>
                  <a:cubicBezTo>
                    <a:pt x="20" y="43"/>
                    <a:pt x="21" y="46"/>
                    <a:pt x="19" y="47"/>
                  </a:cubicBezTo>
                  <a:cubicBezTo>
                    <a:pt x="19" y="48"/>
                    <a:pt x="19" y="50"/>
                    <a:pt x="19" y="51"/>
                  </a:cubicBezTo>
                  <a:cubicBezTo>
                    <a:pt x="18" y="51"/>
                    <a:pt x="17" y="51"/>
                    <a:pt x="17" y="52"/>
                  </a:cubicBezTo>
                  <a:cubicBezTo>
                    <a:pt x="17" y="54"/>
                    <a:pt x="19" y="55"/>
                    <a:pt x="19" y="57"/>
                  </a:cubicBezTo>
                  <a:cubicBezTo>
                    <a:pt x="19" y="58"/>
                    <a:pt x="19" y="60"/>
                    <a:pt x="20" y="61"/>
                  </a:cubicBezTo>
                  <a:cubicBezTo>
                    <a:pt x="22" y="65"/>
                    <a:pt x="18" y="69"/>
                    <a:pt x="18" y="73"/>
                  </a:cubicBezTo>
                  <a:cubicBezTo>
                    <a:pt x="17" y="75"/>
                    <a:pt x="19" y="77"/>
                    <a:pt x="18" y="79"/>
                  </a:cubicBezTo>
                  <a:cubicBezTo>
                    <a:pt x="17" y="80"/>
                    <a:pt x="15" y="81"/>
                    <a:pt x="14" y="83"/>
                  </a:cubicBezTo>
                  <a:cubicBezTo>
                    <a:pt x="13" y="85"/>
                    <a:pt x="17" y="93"/>
                    <a:pt x="15" y="94"/>
                  </a:cubicBezTo>
                  <a:cubicBezTo>
                    <a:pt x="11" y="96"/>
                    <a:pt x="12" y="101"/>
                    <a:pt x="11" y="105"/>
                  </a:cubicBezTo>
                  <a:cubicBezTo>
                    <a:pt x="9" y="108"/>
                    <a:pt x="10" y="113"/>
                    <a:pt x="10" y="117"/>
                  </a:cubicBezTo>
                  <a:cubicBezTo>
                    <a:pt x="10" y="120"/>
                    <a:pt x="10" y="123"/>
                    <a:pt x="10" y="126"/>
                  </a:cubicBezTo>
                  <a:cubicBezTo>
                    <a:pt x="10" y="127"/>
                    <a:pt x="15" y="130"/>
                    <a:pt x="13" y="130"/>
                  </a:cubicBezTo>
                  <a:cubicBezTo>
                    <a:pt x="13" y="130"/>
                    <a:pt x="9" y="131"/>
                    <a:pt x="11" y="132"/>
                  </a:cubicBezTo>
                  <a:cubicBezTo>
                    <a:pt x="13" y="132"/>
                    <a:pt x="13" y="133"/>
                    <a:pt x="12" y="135"/>
                  </a:cubicBezTo>
                  <a:cubicBezTo>
                    <a:pt x="11" y="137"/>
                    <a:pt x="11" y="139"/>
                    <a:pt x="11" y="142"/>
                  </a:cubicBezTo>
                  <a:cubicBezTo>
                    <a:pt x="11" y="144"/>
                    <a:pt x="9" y="145"/>
                    <a:pt x="8" y="147"/>
                  </a:cubicBezTo>
                  <a:cubicBezTo>
                    <a:pt x="7" y="148"/>
                    <a:pt x="8" y="150"/>
                    <a:pt x="8" y="152"/>
                  </a:cubicBezTo>
                  <a:cubicBezTo>
                    <a:pt x="8" y="153"/>
                    <a:pt x="6" y="156"/>
                    <a:pt x="5" y="156"/>
                  </a:cubicBezTo>
                  <a:cubicBezTo>
                    <a:pt x="0" y="158"/>
                    <a:pt x="3" y="164"/>
                    <a:pt x="4" y="167"/>
                  </a:cubicBezTo>
                  <a:cubicBezTo>
                    <a:pt x="5" y="169"/>
                    <a:pt x="8" y="166"/>
                    <a:pt x="8" y="170"/>
                  </a:cubicBezTo>
                  <a:cubicBezTo>
                    <a:pt x="8" y="171"/>
                    <a:pt x="7" y="174"/>
                    <a:pt x="9" y="175"/>
                  </a:cubicBezTo>
                  <a:cubicBezTo>
                    <a:pt x="10" y="176"/>
                    <a:pt x="11" y="176"/>
                    <a:pt x="13" y="176"/>
                  </a:cubicBezTo>
                  <a:cubicBezTo>
                    <a:pt x="15" y="177"/>
                    <a:pt x="18" y="177"/>
                    <a:pt x="20" y="177"/>
                  </a:cubicBezTo>
                  <a:cubicBezTo>
                    <a:pt x="21" y="177"/>
                    <a:pt x="22" y="177"/>
                    <a:pt x="23" y="178"/>
                  </a:cubicBezTo>
                  <a:cubicBezTo>
                    <a:pt x="23" y="177"/>
                    <a:pt x="24" y="177"/>
                    <a:pt x="25" y="177"/>
                  </a:cubicBezTo>
                  <a:cubicBezTo>
                    <a:pt x="25" y="178"/>
                    <a:pt x="27" y="179"/>
                    <a:pt x="27" y="179"/>
                  </a:cubicBezTo>
                  <a:cubicBezTo>
                    <a:pt x="28" y="179"/>
                    <a:pt x="26" y="176"/>
                    <a:pt x="26" y="175"/>
                  </a:cubicBezTo>
                  <a:cubicBezTo>
                    <a:pt x="24" y="173"/>
                    <a:pt x="24" y="171"/>
                    <a:pt x="24" y="169"/>
                  </a:cubicBezTo>
                  <a:cubicBezTo>
                    <a:pt x="24" y="167"/>
                    <a:pt x="24" y="166"/>
                    <a:pt x="27" y="164"/>
                  </a:cubicBezTo>
                  <a:cubicBezTo>
                    <a:pt x="29" y="163"/>
                    <a:pt x="25" y="163"/>
                    <a:pt x="25" y="163"/>
                  </a:cubicBezTo>
                  <a:cubicBezTo>
                    <a:pt x="25" y="163"/>
                    <a:pt x="27" y="162"/>
                    <a:pt x="26" y="162"/>
                  </a:cubicBezTo>
                  <a:cubicBezTo>
                    <a:pt x="27" y="162"/>
                    <a:pt x="27" y="163"/>
                    <a:pt x="28" y="163"/>
                  </a:cubicBezTo>
                  <a:cubicBezTo>
                    <a:pt x="29" y="164"/>
                    <a:pt x="30" y="163"/>
                    <a:pt x="31" y="163"/>
                  </a:cubicBezTo>
                  <a:cubicBezTo>
                    <a:pt x="32" y="161"/>
                    <a:pt x="31" y="159"/>
                    <a:pt x="31" y="157"/>
                  </a:cubicBezTo>
                  <a:cubicBezTo>
                    <a:pt x="32" y="155"/>
                    <a:pt x="34" y="154"/>
                    <a:pt x="37" y="153"/>
                  </a:cubicBezTo>
                  <a:cubicBezTo>
                    <a:pt x="38" y="152"/>
                    <a:pt x="39" y="152"/>
                    <a:pt x="40" y="151"/>
                  </a:cubicBezTo>
                  <a:cubicBezTo>
                    <a:pt x="41" y="150"/>
                    <a:pt x="39" y="149"/>
                    <a:pt x="39" y="149"/>
                  </a:cubicBezTo>
                  <a:cubicBezTo>
                    <a:pt x="39" y="148"/>
                    <a:pt x="42" y="147"/>
                    <a:pt x="41" y="145"/>
                  </a:cubicBezTo>
                  <a:cubicBezTo>
                    <a:pt x="40" y="143"/>
                    <a:pt x="36" y="145"/>
                    <a:pt x="35" y="143"/>
                  </a:cubicBezTo>
                  <a:cubicBezTo>
                    <a:pt x="34" y="142"/>
                    <a:pt x="33" y="142"/>
                    <a:pt x="32" y="140"/>
                  </a:cubicBezTo>
                  <a:cubicBezTo>
                    <a:pt x="31" y="138"/>
                    <a:pt x="33" y="135"/>
                    <a:pt x="34" y="134"/>
                  </a:cubicBezTo>
                  <a:cubicBezTo>
                    <a:pt x="36" y="133"/>
                    <a:pt x="37" y="131"/>
                    <a:pt x="39" y="131"/>
                  </a:cubicBezTo>
                  <a:cubicBezTo>
                    <a:pt x="41" y="130"/>
                    <a:pt x="41" y="132"/>
                    <a:pt x="42" y="129"/>
                  </a:cubicBezTo>
                  <a:cubicBezTo>
                    <a:pt x="42" y="127"/>
                    <a:pt x="44" y="126"/>
                    <a:pt x="43" y="124"/>
                  </a:cubicBezTo>
                  <a:cubicBezTo>
                    <a:pt x="42" y="121"/>
                    <a:pt x="47" y="121"/>
                    <a:pt x="48" y="119"/>
                  </a:cubicBezTo>
                  <a:cubicBezTo>
                    <a:pt x="48" y="119"/>
                    <a:pt x="43" y="115"/>
                    <a:pt x="48" y="116"/>
                  </a:cubicBezTo>
                  <a:cubicBezTo>
                    <a:pt x="49" y="117"/>
                    <a:pt x="49" y="118"/>
                    <a:pt x="50" y="118"/>
                  </a:cubicBezTo>
                  <a:cubicBezTo>
                    <a:pt x="52" y="118"/>
                    <a:pt x="52" y="115"/>
                    <a:pt x="51" y="114"/>
                  </a:cubicBezTo>
                  <a:cubicBezTo>
                    <a:pt x="51" y="113"/>
                    <a:pt x="49" y="115"/>
                    <a:pt x="49" y="115"/>
                  </a:cubicBezTo>
                  <a:cubicBezTo>
                    <a:pt x="47" y="115"/>
                    <a:pt x="45" y="114"/>
                    <a:pt x="45" y="113"/>
                  </a:cubicBezTo>
                  <a:cubicBezTo>
                    <a:pt x="45" y="112"/>
                    <a:pt x="43" y="105"/>
                    <a:pt x="45" y="105"/>
                  </a:cubicBezTo>
                  <a:cubicBezTo>
                    <a:pt x="48" y="106"/>
                    <a:pt x="50" y="108"/>
                    <a:pt x="54" y="108"/>
                  </a:cubicBezTo>
                  <a:cubicBezTo>
                    <a:pt x="55" y="108"/>
                    <a:pt x="56" y="107"/>
                    <a:pt x="57" y="107"/>
                  </a:cubicBezTo>
                  <a:cubicBezTo>
                    <a:pt x="59" y="105"/>
                    <a:pt x="57" y="104"/>
                    <a:pt x="58" y="102"/>
                  </a:cubicBezTo>
                  <a:cubicBezTo>
                    <a:pt x="58" y="101"/>
                    <a:pt x="59" y="100"/>
                    <a:pt x="59" y="100"/>
                  </a:cubicBezTo>
                  <a:cubicBezTo>
                    <a:pt x="60" y="98"/>
                    <a:pt x="59" y="98"/>
                    <a:pt x="59" y="97"/>
                  </a:cubicBezTo>
                  <a:cubicBezTo>
                    <a:pt x="58" y="96"/>
                    <a:pt x="58" y="94"/>
                    <a:pt x="59" y="94"/>
                  </a:cubicBezTo>
                  <a:cubicBezTo>
                    <a:pt x="61" y="94"/>
                    <a:pt x="60" y="96"/>
                    <a:pt x="60" y="96"/>
                  </a:cubicBezTo>
                  <a:cubicBezTo>
                    <a:pt x="59" y="95"/>
                    <a:pt x="65" y="95"/>
                    <a:pt x="65" y="95"/>
                  </a:cubicBezTo>
                  <a:cubicBezTo>
                    <a:pt x="69" y="95"/>
                    <a:pt x="72" y="93"/>
                    <a:pt x="76" y="93"/>
                  </a:cubicBezTo>
                  <a:cubicBezTo>
                    <a:pt x="77" y="92"/>
                    <a:pt x="80" y="91"/>
                    <a:pt x="82" y="90"/>
                  </a:cubicBezTo>
                  <a:cubicBezTo>
                    <a:pt x="83" y="89"/>
                    <a:pt x="83" y="88"/>
                    <a:pt x="84" y="87"/>
                  </a:cubicBezTo>
                  <a:cubicBezTo>
                    <a:pt x="85" y="86"/>
                    <a:pt x="86" y="85"/>
                    <a:pt x="87" y="83"/>
                  </a:cubicBezTo>
                  <a:cubicBezTo>
                    <a:pt x="87" y="80"/>
                    <a:pt x="85" y="80"/>
                    <a:pt x="83" y="78"/>
                  </a:cubicBezTo>
                  <a:cubicBezTo>
                    <a:pt x="82" y="76"/>
                    <a:pt x="85" y="75"/>
                    <a:pt x="83" y="73"/>
                  </a:cubicBezTo>
                  <a:cubicBezTo>
                    <a:pt x="82" y="72"/>
                    <a:pt x="78" y="71"/>
                    <a:pt x="78" y="69"/>
                  </a:cubicBezTo>
                  <a:cubicBezTo>
                    <a:pt x="78" y="69"/>
                    <a:pt x="78" y="68"/>
                    <a:pt x="79" y="68"/>
                  </a:cubicBezTo>
                  <a:cubicBezTo>
                    <a:pt x="79" y="67"/>
                    <a:pt x="78" y="67"/>
                    <a:pt x="78" y="66"/>
                  </a:cubicBezTo>
                  <a:cubicBezTo>
                    <a:pt x="78" y="65"/>
                    <a:pt x="77" y="63"/>
                    <a:pt x="78" y="62"/>
                  </a:cubicBezTo>
                  <a:cubicBezTo>
                    <a:pt x="79" y="61"/>
                    <a:pt x="77" y="63"/>
                    <a:pt x="78" y="6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2" name="Freeform 631"/>
            <p:cNvSpPr/>
            <p:nvPr/>
          </p:nvSpPr>
          <p:spPr bwMode="auto">
            <a:xfrm>
              <a:off x="7617387" y="8313140"/>
              <a:ext cx="203824" cy="226173"/>
            </a:xfrm>
            <a:custGeom>
              <a:avLst/>
              <a:gdLst>
                <a:gd name="T0" fmla="*/ 15 w 22"/>
                <a:gd name="T1" fmla="*/ 23 h 24"/>
                <a:gd name="T2" fmla="*/ 19 w 22"/>
                <a:gd name="T3" fmla="*/ 24 h 24"/>
                <a:gd name="T4" fmla="*/ 19 w 22"/>
                <a:gd name="T5" fmla="*/ 17 h 24"/>
                <a:gd name="T6" fmla="*/ 20 w 22"/>
                <a:gd name="T7" fmla="*/ 10 h 24"/>
                <a:gd name="T8" fmla="*/ 21 w 22"/>
                <a:gd name="T9" fmla="*/ 7 h 24"/>
                <a:gd name="T10" fmla="*/ 22 w 22"/>
                <a:gd name="T11" fmla="*/ 3 h 24"/>
                <a:gd name="T12" fmla="*/ 17 w 22"/>
                <a:gd name="T13" fmla="*/ 4 h 24"/>
                <a:gd name="T14" fmla="*/ 12 w 22"/>
                <a:gd name="T15" fmla="*/ 5 h 24"/>
                <a:gd name="T16" fmla="*/ 9 w 22"/>
                <a:gd name="T17" fmla="*/ 8 h 24"/>
                <a:gd name="T18" fmla="*/ 4 w 22"/>
                <a:gd name="T19" fmla="*/ 9 h 24"/>
                <a:gd name="T20" fmla="*/ 3 w 22"/>
                <a:gd name="T21" fmla="*/ 12 h 24"/>
                <a:gd name="T22" fmla="*/ 0 w 22"/>
                <a:gd name="T23" fmla="*/ 13 h 24"/>
                <a:gd name="T24" fmla="*/ 6 w 22"/>
                <a:gd name="T25" fmla="*/ 19 h 24"/>
                <a:gd name="T26" fmla="*/ 11 w 22"/>
                <a:gd name="T27" fmla="*/ 22 h 24"/>
                <a:gd name="T28" fmla="*/ 15 w 22"/>
                <a:gd name="T29" fmla="*/ 23 h 24"/>
                <a:gd name="T30" fmla="*/ 15 w 22"/>
                <a:gd name="T31"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24">
                  <a:moveTo>
                    <a:pt x="15" y="23"/>
                  </a:moveTo>
                  <a:cubicBezTo>
                    <a:pt x="16" y="24"/>
                    <a:pt x="17" y="24"/>
                    <a:pt x="19" y="24"/>
                  </a:cubicBezTo>
                  <a:cubicBezTo>
                    <a:pt x="17" y="21"/>
                    <a:pt x="19" y="20"/>
                    <a:pt x="19" y="17"/>
                  </a:cubicBezTo>
                  <a:cubicBezTo>
                    <a:pt x="19" y="15"/>
                    <a:pt x="20" y="12"/>
                    <a:pt x="20" y="10"/>
                  </a:cubicBezTo>
                  <a:cubicBezTo>
                    <a:pt x="20" y="9"/>
                    <a:pt x="21" y="8"/>
                    <a:pt x="21" y="7"/>
                  </a:cubicBezTo>
                  <a:cubicBezTo>
                    <a:pt x="22" y="6"/>
                    <a:pt x="21" y="5"/>
                    <a:pt x="22" y="3"/>
                  </a:cubicBezTo>
                  <a:cubicBezTo>
                    <a:pt x="22" y="0"/>
                    <a:pt x="18" y="4"/>
                    <a:pt x="17" y="4"/>
                  </a:cubicBezTo>
                  <a:cubicBezTo>
                    <a:pt x="15" y="4"/>
                    <a:pt x="14" y="3"/>
                    <a:pt x="12" y="5"/>
                  </a:cubicBezTo>
                  <a:cubicBezTo>
                    <a:pt x="12" y="5"/>
                    <a:pt x="10" y="9"/>
                    <a:pt x="9" y="8"/>
                  </a:cubicBezTo>
                  <a:cubicBezTo>
                    <a:pt x="7" y="8"/>
                    <a:pt x="6" y="8"/>
                    <a:pt x="4" y="9"/>
                  </a:cubicBezTo>
                  <a:cubicBezTo>
                    <a:pt x="4" y="10"/>
                    <a:pt x="4" y="12"/>
                    <a:pt x="3" y="12"/>
                  </a:cubicBezTo>
                  <a:cubicBezTo>
                    <a:pt x="3" y="13"/>
                    <a:pt x="1" y="13"/>
                    <a:pt x="0" y="13"/>
                  </a:cubicBezTo>
                  <a:cubicBezTo>
                    <a:pt x="2" y="15"/>
                    <a:pt x="4" y="18"/>
                    <a:pt x="6" y="19"/>
                  </a:cubicBezTo>
                  <a:cubicBezTo>
                    <a:pt x="7" y="21"/>
                    <a:pt x="9" y="22"/>
                    <a:pt x="11" y="22"/>
                  </a:cubicBezTo>
                  <a:cubicBezTo>
                    <a:pt x="12" y="22"/>
                    <a:pt x="14" y="22"/>
                    <a:pt x="15" y="23"/>
                  </a:cubicBezTo>
                  <a:cubicBezTo>
                    <a:pt x="16" y="23"/>
                    <a:pt x="15" y="22"/>
                    <a:pt x="15" y="2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3" name="Freeform 632"/>
            <p:cNvSpPr/>
            <p:nvPr/>
          </p:nvSpPr>
          <p:spPr bwMode="auto">
            <a:xfrm>
              <a:off x="7681084" y="8520197"/>
              <a:ext cx="159235" cy="140163"/>
            </a:xfrm>
            <a:custGeom>
              <a:avLst/>
              <a:gdLst>
                <a:gd name="T0" fmla="*/ 16 w 17"/>
                <a:gd name="T1" fmla="*/ 10 h 15"/>
                <a:gd name="T2" fmla="*/ 17 w 17"/>
                <a:gd name="T3" fmla="*/ 8 h 15"/>
                <a:gd name="T4" fmla="*/ 15 w 17"/>
                <a:gd name="T5" fmla="*/ 6 h 15"/>
                <a:gd name="T6" fmla="*/ 12 w 17"/>
                <a:gd name="T7" fmla="*/ 2 h 15"/>
                <a:gd name="T8" fmla="*/ 8 w 17"/>
                <a:gd name="T9" fmla="*/ 1 h 15"/>
                <a:gd name="T10" fmla="*/ 3 w 17"/>
                <a:gd name="T11" fmla="*/ 0 h 15"/>
                <a:gd name="T12" fmla="*/ 3 w 17"/>
                <a:gd name="T13" fmla="*/ 6 h 15"/>
                <a:gd name="T14" fmla="*/ 6 w 17"/>
                <a:gd name="T15" fmla="*/ 7 h 15"/>
                <a:gd name="T16" fmla="*/ 4 w 17"/>
                <a:gd name="T17" fmla="*/ 5 h 15"/>
                <a:gd name="T18" fmla="*/ 7 w 17"/>
                <a:gd name="T19" fmla="*/ 7 h 15"/>
                <a:gd name="T20" fmla="*/ 11 w 17"/>
                <a:gd name="T21" fmla="*/ 10 h 15"/>
                <a:gd name="T22" fmla="*/ 14 w 17"/>
                <a:gd name="T23" fmla="*/ 14 h 15"/>
                <a:gd name="T24" fmla="*/ 16 w 17"/>
                <a:gd name="T25" fmla="*/ 10 h 15"/>
                <a:gd name="T26" fmla="*/ 16 w 17"/>
                <a:gd name="T27" fmla="*/ 1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7" h="15">
                  <a:moveTo>
                    <a:pt x="16" y="10"/>
                  </a:moveTo>
                  <a:cubicBezTo>
                    <a:pt x="16" y="9"/>
                    <a:pt x="16" y="8"/>
                    <a:pt x="17" y="8"/>
                  </a:cubicBezTo>
                  <a:cubicBezTo>
                    <a:pt x="16" y="7"/>
                    <a:pt x="16" y="6"/>
                    <a:pt x="15" y="6"/>
                  </a:cubicBezTo>
                  <a:cubicBezTo>
                    <a:pt x="14" y="5"/>
                    <a:pt x="13" y="2"/>
                    <a:pt x="12" y="2"/>
                  </a:cubicBezTo>
                  <a:cubicBezTo>
                    <a:pt x="10" y="2"/>
                    <a:pt x="9" y="2"/>
                    <a:pt x="8" y="1"/>
                  </a:cubicBezTo>
                  <a:cubicBezTo>
                    <a:pt x="7" y="0"/>
                    <a:pt x="4" y="0"/>
                    <a:pt x="3" y="0"/>
                  </a:cubicBezTo>
                  <a:cubicBezTo>
                    <a:pt x="4" y="1"/>
                    <a:pt x="0" y="6"/>
                    <a:pt x="3" y="6"/>
                  </a:cubicBezTo>
                  <a:cubicBezTo>
                    <a:pt x="4" y="6"/>
                    <a:pt x="4" y="8"/>
                    <a:pt x="6" y="7"/>
                  </a:cubicBezTo>
                  <a:cubicBezTo>
                    <a:pt x="7" y="6"/>
                    <a:pt x="4" y="5"/>
                    <a:pt x="4" y="5"/>
                  </a:cubicBezTo>
                  <a:cubicBezTo>
                    <a:pt x="5" y="5"/>
                    <a:pt x="7" y="6"/>
                    <a:pt x="7" y="7"/>
                  </a:cubicBezTo>
                  <a:cubicBezTo>
                    <a:pt x="8" y="9"/>
                    <a:pt x="10" y="8"/>
                    <a:pt x="11" y="10"/>
                  </a:cubicBezTo>
                  <a:cubicBezTo>
                    <a:pt x="12" y="11"/>
                    <a:pt x="12" y="13"/>
                    <a:pt x="14" y="14"/>
                  </a:cubicBezTo>
                  <a:cubicBezTo>
                    <a:pt x="17" y="15"/>
                    <a:pt x="17" y="12"/>
                    <a:pt x="16" y="10"/>
                  </a:cubicBezTo>
                  <a:cubicBezTo>
                    <a:pt x="16" y="9"/>
                    <a:pt x="16" y="11"/>
                    <a:pt x="16"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4" name="Freeform 633"/>
            <p:cNvSpPr/>
            <p:nvPr/>
          </p:nvSpPr>
          <p:spPr bwMode="auto">
            <a:xfrm>
              <a:off x="7502737" y="8360921"/>
              <a:ext cx="105096" cy="82827"/>
            </a:xfrm>
            <a:custGeom>
              <a:avLst/>
              <a:gdLst>
                <a:gd name="T0" fmla="*/ 4 w 11"/>
                <a:gd name="T1" fmla="*/ 1 h 9"/>
                <a:gd name="T2" fmla="*/ 4 w 11"/>
                <a:gd name="T3" fmla="*/ 0 h 9"/>
                <a:gd name="T4" fmla="*/ 0 w 11"/>
                <a:gd name="T5" fmla="*/ 4 h 9"/>
                <a:gd name="T6" fmla="*/ 11 w 11"/>
                <a:gd name="T7" fmla="*/ 5 h 9"/>
                <a:gd name="T8" fmla="*/ 4 w 11"/>
                <a:gd name="T9" fmla="*/ 1 h 9"/>
              </a:gdLst>
              <a:ahLst/>
              <a:cxnLst>
                <a:cxn ang="0">
                  <a:pos x="T0" y="T1"/>
                </a:cxn>
                <a:cxn ang="0">
                  <a:pos x="T2" y="T3"/>
                </a:cxn>
                <a:cxn ang="0">
                  <a:pos x="T4" y="T5"/>
                </a:cxn>
                <a:cxn ang="0">
                  <a:pos x="T6" y="T7"/>
                </a:cxn>
                <a:cxn ang="0">
                  <a:pos x="T8" y="T9"/>
                </a:cxn>
              </a:cxnLst>
              <a:rect l="0" t="0" r="r" b="b"/>
              <a:pathLst>
                <a:path w="11" h="9">
                  <a:moveTo>
                    <a:pt x="4" y="1"/>
                  </a:moveTo>
                  <a:cubicBezTo>
                    <a:pt x="4" y="0"/>
                    <a:pt x="4" y="0"/>
                    <a:pt x="4" y="0"/>
                  </a:cubicBezTo>
                  <a:cubicBezTo>
                    <a:pt x="3" y="1"/>
                    <a:pt x="1" y="3"/>
                    <a:pt x="0" y="4"/>
                  </a:cubicBezTo>
                  <a:cubicBezTo>
                    <a:pt x="2" y="5"/>
                    <a:pt x="11" y="9"/>
                    <a:pt x="11" y="5"/>
                  </a:cubicBezTo>
                  <a:cubicBezTo>
                    <a:pt x="11" y="2"/>
                    <a:pt x="6" y="3"/>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5" name="Freeform 634"/>
            <p:cNvSpPr/>
            <p:nvPr/>
          </p:nvSpPr>
          <p:spPr bwMode="auto">
            <a:xfrm>
              <a:off x="7391272" y="8192091"/>
              <a:ext cx="187902" cy="216615"/>
            </a:xfrm>
            <a:custGeom>
              <a:avLst/>
              <a:gdLst>
                <a:gd name="T0" fmla="*/ 16 w 20"/>
                <a:gd name="T1" fmla="*/ 16 h 23"/>
                <a:gd name="T2" fmla="*/ 20 w 20"/>
                <a:gd name="T3" fmla="*/ 12 h 23"/>
                <a:gd name="T4" fmla="*/ 16 w 20"/>
                <a:gd name="T5" fmla="*/ 8 h 23"/>
                <a:gd name="T6" fmla="*/ 16 w 20"/>
                <a:gd name="T7" fmla="*/ 1 h 23"/>
                <a:gd name="T8" fmla="*/ 8 w 20"/>
                <a:gd name="T9" fmla="*/ 1 h 23"/>
                <a:gd name="T10" fmla="*/ 7 w 20"/>
                <a:gd name="T11" fmla="*/ 6 h 23"/>
                <a:gd name="T12" fmla="*/ 8 w 20"/>
                <a:gd name="T13" fmla="*/ 10 h 23"/>
                <a:gd name="T14" fmla="*/ 4 w 20"/>
                <a:gd name="T15" fmla="*/ 10 h 23"/>
                <a:gd name="T16" fmla="*/ 2 w 20"/>
                <a:gd name="T17" fmla="*/ 15 h 23"/>
                <a:gd name="T18" fmla="*/ 12 w 20"/>
                <a:gd name="T19" fmla="*/ 21 h 23"/>
                <a:gd name="T20" fmla="*/ 16 w 20"/>
                <a:gd name="T21"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 h="23">
                  <a:moveTo>
                    <a:pt x="16" y="16"/>
                  </a:moveTo>
                  <a:cubicBezTo>
                    <a:pt x="16" y="14"/>
                    <a:pt x="19" y="13"/>
                    <a:pt x="20" y="12"/>
                  </a:cubicBezTo>
                  <a:cubicBezTo>
                    <a:pt x="17" y="11"/>
                    <a:pt x="16" y="11"/>
                    <a:pt x="16" y="8"/>
                  </a:cubicBezTo>
                  <a:cubicBezTo>
                    <a:pt x="16" y="7"/>
                    <a:pt x="17" y="2"/>
                    <a:pt x="16" y="1"/>
                  </a:cubicBezTo>
                  <a:cubicBezTo>
                    <a:pt x="15" y="0"/>
                    <a:pt x="10" y="1"/>
                    <a:pt x="8" y="1"/>
                  </a:cubicBezTo>
                  <a:cubicBezTo>
                    <a:pt x="6" y="1"/>
                    <a:pt x="6" y="4"/>
                    <a:pt x="7" y="6"/>
                  </a:cubicBezTo>
                  <a:cubicBezTo>
                    <a:pt x="8" y="7"/>
                    <a:pt x="12" y="10"/>
                    <a:pt x="8" y="10"/>
                  </a:cubicBezTo>
                  <a:cubicBezTo>
                    <a:pt x="7" y="10"/>
                    <a:pt x="5" y="10"/>
                    <a:pt x="4" y="10"/>
                  </a:cubicBezTo>
                  <a:cubicBezTo>
                    <a:pt x="2" y="10"/>
                    <a:pt x="2" y="14"/>
                    <a:pt x="2" y="15"/>
                  </a:cubicBezTo>
                  <a:cubicBezTo>
                    <a:pt x="0" y="21"/>
                    <a:pt x="8" y="20"/>
                    <a:pt x="12" y="21"/>
                  </a:cubicBezTo>
                  <a:cubicBezTo>
                    <a:pt x="13" y="23"/>
                    <a:pt x="16" y="17"/>
                    <a:pt x="16" y="1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6" name="Freeform 635"/>
            <p:cNvSpPr/>
            <p:nvPr/>
          </p:nvSpPr>
          <p:spPr bwMode="auto">
            <a:xfrm>
              <a:off x="6254330" y="7453043"/>
              <a:ext cx="1398093" cy="898324"/>
            </a:xfrm>
            <a:custGeom>
              <a:avLst/>
              <a:gdLst>
                <a:gd name="T0" fmla="*/ 132 w 150"/>
                <a:gd name="T1" fmla="*/ 88 h 96"/>
                <a:gd name="T2" fmla="*/ 130 w 150"/>
                <a:gd name="T3" fmla="*/ 80 h 96"/>
                <a:gd name="T4" fmla="*/ 144 w 150"/>
                <a:gd name="T5" fmla="*/ 78 h 96"/>
                <a:gd name="T6" fmla="*/ 146 w 150"/>
                <a:gd name="T7" fmla="*/ 68 h 96"/>
                <a:gd name="T8" fmla="*/ 146 w 150"/>
                <a:gd name="T9" fmla="*/ 61 h 96"/>
                <a:gd name="T10" fmla="*/ 132 w 150"/>
                <a:gd name="T11" fmla="*/ 64 h 96"/>
                <a:gd name="T12" fmla="*/ 126 w 150"/>
                <a:gd name="T13" fmla="*/ 76 h 96"/>
                <a:gd name="T14" fmla="*/ 110 w 150"/>
                <a:gd name="T15" fmla="*/ 76 h 96"/>
                <a:gd name="T16" fmla="*/ 102 w 150"/>
                <a:gd name="T17" fmla="*/ 69 h 96"/>
                <a:gd name="T18" fmla="*/ 96 w 150"/>
                <a:gd name="T19" fmla="*/ 51 h 96"/>
                <a:gd name="T20" fmla="*/ 98 w 150"/>
                <a:gd name="T21" fmla="*/ 38 h 96"/>
                <a:gd name="T22" fmla="*/ 90 w 150"/>
                <a:gd name="T23" fmla="*/ 35 h 96"/>
                <a:gd name="T24" fmla="*/ 82 w 150"/>
                <a:gd name="T25" fmla="*/ 24 h 96"/>
                <a:gd name="T26" fmla="*/ 75 w 150"/>
                <a:gd name="T27" fmla="*/ 17 h 96"/>
                <a:gd name="T28" fmla="*/ 68 w 150"/>
                <a:gd name="T29" fmla="*/ 20 h 96"/>
                <a:gd name="T30" fmla="*/ 59 w 150"/>
                <a:gd name="T31" fmla="*/ 10 h 96"/>
                <a:gd name="T32" fmla="*/ 45 w 150"/>
                <a:gd name="T33" fmla="*/ 6 h 96"/>
                <a:gd name="T34" fmla="*/ 29 w 150"/>
                <a:gd name="T35" fmla="*/ 8 h 96"/>
                <a:gd name="T36" fmla="*/ 13 w 150"/>
                <a:gd name="T37" fmla="*/ 1 h 96"/>
                <a:gd name="T38" fmla="*/ 7 w 150"/>
                <a:gd name="T39" fmla="*/ 16 h 96"/>
                <a:gd name="T40" fmla="*/ 15 w 150"/>
                <a:gd name="T41" fmla="*/ 28 h 96"/>
                <a:gd name="T42" fmla="*/ 15 w 150"/>
                <a:gd name="T43" fmla="*/ 32 h 96"/>
                <a:gd name="T44" fmla="*/ 25 w 150"/>
                <a:gd name="T45" fmla="*/ 38 h 96"/>
                <a:gd name="T46" fmla="*/ 26 w 150"/>
                <a:gd name="T47" fmla="*/ 44 h 96"/>
                <a:gd name="T48" fmla="*/ 36 w 150"/>
                <a:gd name="T49" fmla="*/ 53 h 96"/>
                <a:gd name="T50" fmla="*/ 36 w 150"/>
                <a:gd name="T51" fmla="*/ 47 h 96"/>
                <a:gd name="T52" fmla="*/ 32 w 150"/>
                <a:gd name="T53" fmla="*/ 42 h 96"/>
                <a:gd name="T54" fmla="*/ 26 w 150"/>
                <a:gd name="T55" fmla="*/ 32 h 96"/>
                <a:gd name="T56" fmla="*/ 20 w 150"/>
                <a:gd name="T57" fmla="*/ 23 h 96"/>
                <a:gd name="T58" fmla="*/ 13 w 150"/>
                <a:gd name="T59" fmla="*/ 16 h 96"/>
                <a:gd name="T60" fmla="*/ 11 w 150"/>
                <a:gd name="T61" fmla="*/ 5 h 96"/>
                <a:gd name="T62" fmla="*/ 15 w 150"/>
                <a:gd name="T63" fmla="*/ 7 h 96"/>
                <a:gd name="T64" fmla="*/ 20 w 150"/>
                <a:gd name="T65" fmla="*/ 9 h 96"/>
                <a:gd name="T66" fmla="*/ 23 w 150"/>
                <a:gd name="T67" fmla="*/ 19 h 96"/>
                <a:gd name="T68" fmla="*/ 23 w 150"/>
                <a:gd name="T69" fmla="*/ 20 h 96"/>
                <a:gd name="T70" fmla="*/ 32 w 150"/>
                <a:gd name="T71" fmla="*/ 27 h 96"/>
                <a:gd name="T72" fmla="*/ 36 w 150"/>
                <a:gd name="T73" fmla="*/ 33 h 96"/>
                <a:gd name="T74" fmla="*/ 38 w 150"/>
                <a:gd name="T75" fmla="*/ 38 h 96"/>
                <a:gd name="T76" fmla="*/ 46 w 150"/>
                <a:gd name="T77" fmla="*/ 45 h 96"/>
                <a:gd name="T78" fmla="*/ 54 w 150"/>
                <a:gd name="T79" fmla="*/ 53 h 96"/>
                <a:gd name="T80" fmla="*/ 56 w 150"/>
                <a:gd name="T81" fmla="*/ 59 h 96"/>
                <a:gd name="T82" fmla="*/ 58 w 150"/>
                <a:gd name="T83" fmla="*/ 65 h 96"/>
                <a:gd name="T84" fmla="*/ 60 w 150"/>
                <a:gd name="T85" fmla="*/ 72 h 96"/>
                <a:gd name="T86" fmla="*/ 68 w 150"/>
                <a:gd name="T87" fmla="*/ 77 h 96"/>
                <a:gd name="T88" fmla="*/ 89 w 150"/>
                <a:gd name="T89" fmla="*/ 86 h 96"/>
                <a:gd name="T90" fmla="*/ 113 w 150"/>
                <a:gd name="T91" fmla="*/ 88 h 96"/>
                <a:gd name="T92" fmla="*/ 126 w 150"/>
                <a:gd name="T93" fmla="*/ 89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50" h="96">
                  <a:moveTo>
                    <a:pt x="126" y="89"/>
                  </a:moveTo>
                  <a:cubicBezTo>
                    <a:pt x="127" y="89"/>
                    <a:pt x="134" y="90"/>
                    <a:pt x="132" y="88"/>
                  </a:cubicBezTo>
                  <a:cubicBezTo>
                    <a:pt x="131" y="86"/>
                    <a:pt x="129" y="85"/>
                    <a:pt x="128" y="83"/>
                  </a:cubicBezTo>
                  <a:cubicBezTo>
                    <a:pt x="128" y="83"/>
                    <a:pt x="129" y="80"/>
                    <a:pt x="130" y="80"/>
                  </a:cubicBezTo>
                  <a:cubicBezTo>
                    <a:pt x="131" y="79"/>
                    <a:pt x="136" y="80"/>
                    <a:pt x="138" y="80"/>
                  </a:cubicBezTo>
                  <a:cubicBezTo>
                    <a:pt x="141" y="80"/>
                    <a:pt x="140" y="75"/>
                    <a:pt x="144" y="78"/>
                  </a:cubicBezTo>
                  <a:cubicBezTo>
                    <a:pt x="145" y="76"/>
                    <a:pt x="146" y="75"/>
                    <a:pt x="146" y="73"/>
                  </a:cubicBezTo>
                  <a:cubicBezTo>
                    <a:pt x="146" y="71"/>
                    <a:pt x="145" y="69"/>
                    <a:pt x="146" y="68"/>
                  </a:cubicBezTo>
                  <a:cubicBezTo>
                    <a:pt x="147" y="66"/>
                    <a:pt x="150" y="64"/>
                    <a:pt x="150" y="63"/>
                  </a:cubicBezTo>
                  <a:cubicBezTo>
                    <a:pt x="149" y="61"/>
                    <a:pt x="148" y="61"/>
                    <a:pt x="146" y="61"/>
                  </a:cubicBezTo>
                  <a:cubicBezTo>
                    <a:pt x="143" y="61"/>
                    <a:pt x="139" y="61"/>
                    <a:pt x="136" y="62"/>
                  </a:cubicBezTo>
                  <a:cubicBezTo>
                    <a:pt x="134" y="62"/>
                    <a:pt x="133" y="63"/>
                    <a:pt x="132" y="64"/>
                  </a:cubicBezTo>
                  <a:cubicBezTo>
                    <a:pt x="131" y="66"/>
                    <a:pt x="132" y="68"/>
                    <a:pt x="131" y="70"/>
                  </a:cubicBezTo>
                  <a:cubicBezTo>
                    <a:pt x="131" y="71"/>
                    <a:pt x="126" y="76"/>
                    <a:pt x="126" y="76"/>
                  </a:cubicBezTo>
                  <a:cubicBezTo>
                    <a:pt x="122" y="75"/>
                    <a:pt x="118" y="76"/>
                    <a:pt x="114" y="78"/>
                  </a:cubicBezTo>
                  <a:cubicBezTo>
                    <a:pt x="112" y="78"/>
                    <a:pt x="111" y="77"/>
                    <a:pt x="110" y="76"/>
                  </a:cubicBezTo>
                  <a:cubicBezTo>
                    <a:pt x="109" y="75"/>
                    <a:pt x="107" y="75"/>
                    <a:pt x="105" y="74"/>
                  </a:cubicBezTo>
                  <a:cubicBezTo>
                    <a:pt x="103" y="74"/>
                    <a:pt x="103" y="71"/>
                    <a:pt x="102" y="69"/>
                  </a:cubicBezTo>
                  <a:cubicBezTo>
                    <a:pt x="101" y="67"/>
                    <a:pt x="99" y="66"/>
                    <a:pt x="98" y="64"/>
                  </a:cubicBezTo>
                  <a:cubicBezTo>
                    <a:pt x="97" y="60"/>
                    <a:pt x="95" y="55"/>
                    <a:pt x="96" y="51"/>
                  </a:cubicBezTo>
                  <a:cubicBezTo>
                    <a:pt x="96" y="48"/>
                    <a:pt x="95" y="44"/>
                    <a:pt x="97" y="41"/>
                  </a:cubicBezTo>
                  <a:cubicBezTo>
                    <a:pt x="98" y="40"/>
                    <a:pt x="98" y="39"/>
                    <a:pt x="98" y="38"/>
                  </a:cubicBezTo>
                  <a:cubicBezTo>
                    <a:pt x="99" y="36"/>
                    <a:pt x="97" y="37"/>
                    <a:pt x="96" y="36"/>
                  </a:cubicBezTo>
                  <a:cubicBezTo>
                    <a:pt x="94" y="36"/>
                    <a:pt x="92" y="35"/>
                    <a:pt x="90" y="35"/>
                  </a:cubicBezTo>
                  <a:cubicBezTo>
                    <a:pt x="89" y="34"/>
                    <a:pt x="87" y="32"/>
                    <a:pt x="87" y="30"/>
                  </a:cubicBezTo>
                  <a:cubicBezTo>
                    <a:pt x="87" y="27"/>
                    <a:pt x="84" y="26"/>
                    <a:pt x="82" y="24"/>
                  </a:cubicBezTo>
                  <a:cubicBezTo>
                    <a:pt x="81" y="22"/>
                    <a:pt x="81" y="20"/>
                    <a:pt x="80" y="18"/>
                  </a:cubicBezTo>
                  <a:cubicBezTo>
                    <a:pt x="79" y="17"/>
                    <a:pt x="77" y="17"/>
                    <a:pt x="75" y="17"/>
                  </a:cubicBezTo>
                  <a:cubicBezTo>
                    <a:pt x="74" y="16"/>
                    <a:pt x="72" y="16"/>
                    <a:pt x="71" y="17"/>
                  </a:cubicBezTo>
                  <a:cubicBezTo>
                    <a:pt x="71" y="18"/>
                    <a:pt x="70" y="20"/>
                    <a:pt x="68" y="20"/>
                  </a:cubicBezTo>
                  <a:cubicBezTo>
                    <a:pt x="66" y="20"/>
                    <a:pt x="63" y="18"/>
                    <a:pt x="62" y="16"/>
                  </a:cubicBezTo>
                  <a:cubicBezTo>
                    <a:pt x="61" y="13"/>
                    <a:pt x="61" y="12"/>
                    <a:pt x="59" y="10"/>
                  </a:cubicBezTo>
                  <a:cubicBezTo>
                    <a:pt x="57" y="9"/>
                    <a:pt x="54" y="6"/>
                    <a:pt x="52" y="6"/>
                  </a:cubicBezTo>
                  <a:cubicBezTo>
                    <a:pt x="51" y="5"/>
                    <a:pt x="45" y="5"/>
                    <a:pt x="45" y="6"/>
                  </a:cubicBezTo>
                  <a:cubicBezTo>
                    <a:pt x="43" y="9"/>
                    <a:pt x="42" y="8"/>
                    <a:pt x="39" y="8"/>
                  </a:cubicBezTo>
                  <a:cubicBezTo>
                    <a:pt x="35" y="8"/>
                    <a:pt x="32" y="8"/>
                    <a:pt x="29" y="8"/>
                  </a:cubicBezTo>
                  <a:cubicBezTo>
                    <a:pt x="28" y="8"/>
                    <a:pt x="25" y="6"/>
                    <a:pt x="23" y="5"/>
                  </a:cubicBezTo>
                  <a:cubicBezTo>
                    <a:pt x="20" y="4"/>
                    <a:pt x="17" y="3"/>
                    <a:pt x="13" y="1"/>
                  </a:cubicBezTo>
                  <a:cubicBezTo>
                    <a:pt x="9" y="0"/>
                    <a:pt x="4" y="1"/>
                    <a:pt x="0" y="2"/>
                  </a:cubicBezTo>
                  <a:cubicBezTo>
                    <a:pt x="1" y="7"/>
                    <a:pt x="5" y="11"/>
                    <a:pt x="7" y="16"/>
                  </a:cubicBezTo>
                  <a:cubicBezTo>
                    <a:pt x="8" y="18"/>
                    <a:pt x="11" y="20"/>
                    <a:pt x="13" y="21"/>
                  </a:cubicBezTo>
                  <a:cubicBezTo>
                    <a:pt x="14" y="23"/>
                    <a:pt x="16" y="26"/>
                    <a:pt x="15" y="28"/>
                  </a:cubicBezTo>
                  <a:cubicBezTo>
                    <a:pt x="15" y="28"/>
                    <a:pt x="8" y="26"/>
                    <a:pt x="12" y="29"/>
                  </a:cubicBezTo>
                  <a:cubicBezTo>
                    <a:pt x="13" y="30"/>
                    <a:pt x="14" y="31"/>
                    <a:pt x="15" y="32"/>
                  </a:cubicBezTo>
                  <a:cubicBezTo>
                    <a:pt x="17" y="32"/>
                    <a:pt x="18" y="32"/>
                    <a:pt x="19" y="33"/>
                  </a:cubicBezTo>
                  <a:cubicBezTo>
                    <a:pt x="21" y="34"/>
                    <a:pt x="23" y="36"/>
                    <a:pt x="25" y="38"/>
                  </a:cubicBezTo>
                  <a:cubicBezTo>
                    <a:pt x="26" y="39"/>
                    <a:pt x="25" y="41"/>
                    <a:pt x="24" y="42"/>
                  </a:cubicBezTo>
                  <a:cubicBezTo>
                    <a:pt x="23" y="43"/>
                    <a:pt x="25" y="44"/>
                    <a:pt x="26" y="44"/>
                  </a:cubicBezTo>
                  <a:cubicBezTo>
                    <a:pt x="29" y="46"/>
                    <a:pt x="31" y="48"/>
                    <a:pt x="33" y="50"/>
                  </a:cubicBezTo>
                  <a:cubicBezTo>
                    <a:pt x="34" y="51"/>
                    <a:pt x="35" y="53"/>
                    <a:pt x="36" y="53"/>
                  </a:cubicBezTo>
                  <a:cubicBezTo>
                    <a:pt x="37" y="53"/>
                    <a:pt x="38" y="51"/>
                    <a:pt x="37" y="50"/>
                  </a:cubicBezTo>
                  <a:cubicBezTo>
                    <a:pt x="37" y="49"/>
                    <a:pt x="36" y="48"/>
                    <a:pt x="36" y="47"/>
                  </a:cubicBezTo>
                  <a:cubicBezTo>
                    <a:pt x="35" y="46"/>
                    <a:pt x="33" y="47"/>
                    <a:pt x="32" y="46"/>
                  </a:cubicBezTo>
                  <a:cubicBezTo>
                    <a:pt x="30" y="44"/>
                    <a:pt x="32" y="44"/>
                    <a:pt x="32" y="42"/>
                  </a:cubicBezTo>
                  <a:cubicBezTo>
                    <a:pt x="32" y="42"/>
                    <a:pt x="30" y="40"/>
                    <a:pt x="30" y="39"/>
                  </a:cubicBezTo>
                  <a:cubicBezTo>
                    <a:pt x="28" y="37"/>
                    <a:pt x="28" y="34"/>
                    <a:pt x="26" y="32"/>
                  </a:cubicBezTo>
                  <a:cubicBezTo>
                    <a:pt x="24" y="31"/>
                    <a:pt x="22" y="29"/>
                    <a:pt x="21" y="27"/>
                  </a:cubicBezTo>
                  <a:cubicBezTo>
                    <a:pt x="21" y="26"/>
                    <a:pt x="21" y="24"/>
                    <a:pt x="20" y="23"/>
                  </a:cubicBezTo>
                  <a:cubicBezTo>
                    <a:pt x="19" y="22"/>
                    <a:pt x="18" y="21"/>
                    <a:pt x="17" y="20"/>
                  </a:cubicBezTo>
                  <a:cubicBezTo>
                    <a:pt x="16" y="18"/>
                    <a:pt x="15" y="17"/>
                    <a:pt x="13" y="16"/>
                  </a:cubicBezTo>
                  <a:cubicBezTo>
                    <a:pt x="12" y="15"/>
                    <a:pt x="12" y="13"/>
                    <a:pt x="12" y="12"/>
                  </a:cubicBezTo>
                  <a:cubicBezTo>
                    <a:pt x="12" y="11"/>
                    <a:pt x="10" y="6"/>
                    <a:pt x="11" y="5"/>
                  </a:cubicBezTo>
                  <a:cubicBezTo>
                    <a:pt x="12" y="4"/>
                    <a:pt x="13" y="7"/>
                    <a:pt x="14" y="7"/>
                  </a:cubicBezTo>
                  <a:cubicBezTo>
                    <a:pt x="15" y="7"/>
                    <a:pt x="15" y="7"/>
                    <a:pt x="15" y="7"/>
                  </a:cubicBezTo>
                  <a:cubicBezTo>
                    <a:pt x="17" y="6"/>
                    <a:pt x="17" y="7"/>
                    <a:pt x="18" y="8"/>
                  </a:cubicBezTo>
                  <a:cubicBezTo>
                    <a:pt x="19" y="8"/>
                    <a:pt x="20" y="8"/>
                    <a:pt x="20" y="9"/>
                  </a:cubicBezTo>
                  <a:cubicBezTo>
                    <a:pt x="20" y="11"/>
                    <a:pt x="21" y="13"/>
                    <a:pt x="22" y="15"/>
                  </a:cubicBezTo>
                  <a:cubicBezTo>
                    <a:pt x="22" y="16"/>
                    <a:pt x="23" y="18"/>
                    <a:pt x="23" y="19"/>
                  </a:cubicBezTo>
                  <a:cubicBezTo>
                    <a:pt x="23" y="20"/>
                    <a:pt x="22" y="21"/>
                    <a:pt x="22" y="22"/>
                  </a:cubicBezTo>
                  <a:cubicBezTo>
                    <a:pt x="23" y="22"/>
                    <a:pt x="23" y="20"/>
                    <a:pt x="23" y="20"/>
                  </a:cubicBezTo>
                  <a:cubicBezTo>
                    <a:pt x="24" y="19"/>
                    <a:pt x="25" y="22"/>
                    <a:pt x="26" y="22"/>
                  </a:cubicBezTo>
                  <a:cubicBezTo>
                    <a:pt x="27" y="23"/>
                    <a:pt x="32" y="26"/>
                    <a:pt x="32" y="27"/>
                  </a:cubicBezTo>
                  <a:cubicBezTo>
                    <a:pt x="32" y="29"/>
                    <a:pt x="33" y="30"/>
                    <a:pt x="34" y="30"/>
                  </a:cubicBezTo>
                  <a:cubicBezTo>
                    <a:pt x="35" y="31"/>
                    <a:pt x="35" y="32"/>
                    <a:pt x="36" y="33"/>
                  </a:cubicBezTo>
                  <a:cubicBezTo>
                    <a:pt x="37" y="34"/>
                    <a:pt x="38" y="33"/>
                    <a:pt x="38" y="34"/>
                  </a:cubicBezTo>
                  <a:cubicBezTo>
                    <a:pt x="39" y="35"/>
                    <a:pt x="37" y="36"/>
                    <a:pt x="38" y="38"/>
                  </a:cubicBezTo>
                  <a:cubicBezTo>
                    <a:pt x="40" y="39"/>
                    <a:pt x="42" y="40"/>
                    <a:pt x="44" y="42"/>
                  </a:cubicBezTo>
                  <a:cubicBezTo>
                    <a:pt x="45" y="43"/>
                    <a:pt x="45" y="44"/>
                    <a:pt x="46" y="45"/>
                  </a:cubicBezTo>
                  <a:cubicBezTo>
                    <a:pt x="47" y="46"/>
                    <a:pt x="48" y="46"/>
                    <a:pt x="49" y="48"/>
                  </a:cubicBezTo>
                  <a:cubicBezTo>
                    <a:pt x="51" y="49"/>
                    <a:pt x="52" y="51"/>
                    <a:pt x="54" y="53"/>
                  </a:cubicBezTo>
                  <a:cubicBezTo>
                    <a:pt x="55" y="54"/>
                    <a:pt x="56" y="55"/>
                    <a:pt x="57" y="56"/>
                  </a:cubicBezTo>
                  <a:cubicBezTo>
                    <a:pt x="58" y="58"/>
                    <a:pt x="56" y="58"/>
                    <a:pt x="56" y="59"/>
                  </a:cubicBezTo>
                  <a:cubicBezTo>
                    <a:pt x="56" y="60"/>
                    <a:pt x="59" y="59"/>
                    <a:pt x="59" y="61"/>
                  </a:cubicBezTo>
                  <a:cubicBezTo>
                    <a:pt x="58" y="63"/>
                    <a:pt x="57" y="63"/>
                    <a:pt x="58" y="65"/>
                  </a:cubicBezTo>
                  <a:cubicBezTo>
                    <a:pt x="58" y="65"/>
                    <a:pt x="56" y="67"/>
                    <a:pt x="57" y="68"/>
                  </a:cubicBezTo>
                  <a:cubicBezTo>
                    <a:pt x="58" y="69"/>
                    <a:pt x="59" y="71"/>
                    <a:pt x="60" y="72"/>
                  </a:cubicBezTo>
                  <a:cubicBezTo>
                    <a:pt x="61" y="73"/>
                    <a:pt x="62" y="73"/>
                    <a:pt x="63" y="73"/>
                  </a:cubicBezTo>
                  <a:cubicBezTo>
                    <a:pt x="66" y="74"/>
                    <a:pt x="66" y="76"/>
                    <a:pt x="68" y="77"/>
                  </a:cubicBezTo>
                  <a:cubicBezTo>
                    <a:pt x="71" y="79"/>
                    <a:pt x="75" y="79"/>
                    <a:pt x="77" y="81"/>
                  </a:cubicBezTo>
                  <a:cubicBezTo>
                    <a:pt x="81" y="83"/>
                    <a:pt x="85" y="85"/>
                    <a:pt x="89" y="86"/>
                  </a:cubicBezTo>
                  <a:cubicBezTo>
                    <a:pt x="92" y="88"/>
                    <a:pt x="97" y="90"/>
                    <a:pt x="101" y="91"/>
                  </a:cubicBezTo>
                  <a:cubicBezTo>
                    <a:pt x="105" y="91"/>
                    <a:pt x="108" y="87"/>
                    <a:pt x="113" y="88"/>
                  </a:cubicBezTo>
                  <a:cubicBezTo>
                    <a:pt x="117" y="89"/>
                    <a:pt x="120" y="93"/>
                    <a:pt x="123" y="96"/>
                  </a:cubicBezTo>
                  <a:cubicBezTo>
                    <a:pt x="123" y="95"/>
                    <a:pt x="124" y="90"/>
                    <a:pt x="126" y="89"/>
                  </a:cubicBezTo>
                  <a:cubicBezTo>
                    <a:pt x="127" y="89"/>
                    <a:pt x="125" y="89"/>
                    <a:pt x="126" y="8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7" name="Freeform 636"/>
            <p:cNvSpPr/>
            <p:nvPr/>
          </p:nvSpPr>
          <p:spPr bwMode="auto">
            <a:xfrm>
              <a:off x="7531402" y="8287656"/>
              <a:ext cx="280256" cy="149721"/>
            </a:xfrm>
            <a:custGeom>
              <a:avLst/>
              <a:gdLst>
                <a:gd name="T0" fmla="*/ 12 w 30"/>
                <a:gd name="T1" fmla="*/ 15 h 16"/>
                <a:gd name="T2" fmla="*/ 13 w 30"/>
                <a:gd name="T3" fmla="*/ 13 h 16"/>
                <a:gd name="T4" fmla="*/ 16 w 30"/>
                <a:gd name="T5" fmla="*/ 11 h 16"/>
                <a:gd name="T6" fmla="*/ 20 w 30"/>
                <a:gd name="T7" fmla="*/ 10 h 16"/>
                <a:gd name="T8" fmla="*/ 24 w 30"/>
                <a:gd name="T9" fmla="*/ 7 h 16"/>
                <a:gd name="T10" fmla="*/ 30 w 30"/>
                <a:gd name="T11" fmla="*/ 5 h 16"/>
                <a:gd name="T12" fmla="*/ 20 w 30"/>
                <a:gd name="T13" fmla="*/ 1 h 16"/>
                <a:gd name="T14" fmla="*/ 14 w 30"/>
                <a:gd name="T15" fmla="*/ 2 h 16"/>
                <a:gd name="T16" fmla="*/ 8 w 30"/>
                <a:gd name="T17" fmla="*/ 1 h 16"/>
                <a:gd name="T18" fmla="*/ 2 w 30"/>
                <a:gd name="T19" fmla="*/ 4 h 16"/>
                <a:gd name="T20" fmla="*/ 1 w 30"/>
                <a:gd name="T21" fmla="*/ 9 h 16"/>
                <a:gd name="T22" fmla="*/ 8 w 30"/>
                <a:gd name="T23" fmla="*/ 14 h 16"/>
                <a:gd name="T24" fmla="*/ 10 w 30"/>
                <a:gd name="T25" fmla="*/ 14 h 16"/>
                <a:gd name="T26" fmla="*/ 9 w 30"/>
                <a:gd name="T27" fmla="*/ 16 h 16"/>
                <a:gd name="T28" fmla="*/ 12 w 30"/>
                <a:gd name="T29"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0" h="16">
                  <a:moveTo>
                    <a:pt x="12" y="15"/>
                  </a:moveTo>
                  <a:cubicBezTo>
                    <a:pt x="13" y="15"/>
                    <a:pt x="13" y="14"/>
                    <a:pt x="13" y="13"/>
                  </a:cubicBezTo>
                  <a:cubicBezTo>
                    <a:pt x="13" y="12"/>
                    <a:pt x="15" y="11"/>
                    <a:pt x="16" y="11"/>
                  </a:cubicBezTo>
                  <a:cubicBezTo>
                    <a:pt x="18" y="10"/>
                    <a:pt x="18" y="12"/>
                    <a:pt x="20" y="10"/>
                  </a:cubicBezTo>
                  <a:cubicBezTo>
                    <a:pt x="21" y="9"/>
                    <a:pt x="22" y="6"/>
                    <a:pt x="24" y="7"/>
                  </a:cubicBezTo>
                  <a:cubicBezTo>
                    <a:pt x="27" y="7"/>
                    <a:pt x="27" y="6"/>
                    <a:pt x="30" y="5"/>
                  </a:cubicBezTo>
                  <a:cubicBezTo>
                    <a:pt x="26" y="3"/>
                    <a:pt x="25" y="0"/>
                    <a:pt x="20" y="1"/>
                  </a:cubicBezTo>
                  <a:cubicBezTo>
                    <a:pt x="18" y="1"/>
                    <a:pt x="16" y="2"/>
                    <a:pt x="14" y="2"/>
                  </a:cubicBezTo>
                  <a:cubicBezTo>
                    <a:pt x="12" y="2"/>
                    <a:pt x="10" y="1"/>
                    <a:pt x="8" y="1"/>
                  </a:cubicBezTo>
                  <a:cubicBezTo>
                    <a:pt x="5" y="2"/>
                    <a:pt x="4" y="2"/>
                    <a:pt x="2" y="4"/>
                  </a:cubicBezTo>
                  <a:cubicBezTo>
                    <a:pt x="2" y="5"/>
                    <a:pt x="0" y="7"/>
                    <a:pt x="1" y="9"/>
                  </a:cubicBezTo>
                  <a:cubicBezTo>
                    <a:pt x="4" y="11"/>
                    <a:pt x="8" y="9"/>
                    <a:pt x="8" y="14"/>
                  </a:cubicBezTo>
                  <a:cubicBezTo>
                    <a:pt x="8" y="14"/>
                    <a:pt x="10" y="14"/>
                    <a:pt x="10" y="14"/>
                  </a:cubicBezTo>
                  <a:cubicBezTo>
                    <a:pt x="10" y="14"/>
                    <a:pt x="9" y="16"/>
                    <a:pt x="9" y="16"/>
                  </a:cubicBezTo>
                  <a:cubicBezTo>
                    <a:pt x="10" y="16"/>
                    <a:pt x="12" y="16"/>
                    <a:pt x="12" y="1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8" name="Freeform 637"/>
            <p:cNvSpPr/>
            <p:nvPr/>
          </p:nvSpPr>
          <p:spPr bwMode="auto">
            <a:xfrm>
              <a:off x="7531402" y="8163419"/>
              <a:ext cx="66879" cy="140163"/>
            </a:xfrm>
            <a:custGeom>
              <a:avLst/>
              <a:gdLst>
                <a:gd name="T0" fmla="*/ 5 w 7"/>
                <a:gd name="T1" fmla="*/ 1 h 15"/>
                <a:gd name="T2" fmla="*/ 2 w 7"/>
                <a:gd name="T3" fmla="*/ 4 h 15"/>
                <a:gd name="T4" fmla="*/ 1 w 7"/>
                <a:gd name="T5" fmla="*/ 6 h 15"/>
                <a:gd name="T6" fmla="*/ 2 w 7"/>
                <a:gd name="T7" fmla="*/ 14 h 15"/>
                <a:gd name="T8" fmla="*/ 6 w 7"/>
                <a:gd name="T9" fmla="*/ 8 h 15"/>
                <a:gd name="T10" fmla="*/ 7 w 7"/>
                <a:gd name="T11" fmla="*/ 2 h 15"/>
                <a:gd name="T12" fmla="*/ 5 w 7"/>
                <a:gd name="T13" fmla="*/ 1 h 15"/>
                <a:gd name="T14" fmla="*/ 5 w 7"/>
                <a:gd name="T15" fmla="*/ 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 h="15">
                  <a:moveTo>
                    <a:pt x="5" y="1"/>
                  </a:moveTo>
                  <a:cubicBezTo>
                    <a:pt x="4" y="0"/>
                    <a:pt x="2" y="3"/>
                    <a:pt x="2" y="4"/>
                  </a:cubicBezTo>
                  <a:cubicBezTo>
                    <a:pt x="1" y="5"/>
                    <a:pt x="1" y="4"/>
                    <a:pt x="1" y="6"/>
                  </a:cubicBezTo>
                  <a:cubicBezTo>
                    <a:pt x="1" y="7"/>
                    <a:pt x="0" y="15"/>
                    <a:pt x="2" y="14"/>
                  </a:cubicBezTo>
                  <a:cubicBezTo>
                    <a:pt x="2" y="13"/>
                    <a:pt x="5" y="10"/>
                    <a:pt x="6" y="8"/>
                  </a:cubicBezTo>
                  <a:cubicBezTo>
                    <a:pt x="6" y="5"/>
                    <a:pt x="6" y="4"/>
                    <a:pt x="7" y="2"/>
                  </a:cubicBezTo>
                  <a:cubicBezTo>
                    <a:pt x="7" y="1"/>
                    <a:pt x="6" y="1"/>
                    <a:pt x="5" y="1"/>
                  </a:cubicBezTo>
                  <a:cubicBezTo>
                    <a:pt x="4" y="0"/>
                    <a:pt x="6"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49" name="Freeform 638"/>
            <p:cNvSpPr/>
            <p:nvPr/>
          </p:nvSpPr>
          <p:spPr bwMode="auto">
            <a:xfrm>
              <a:off x="8232035" y="8080592"/>
              <a:ext cx="121018" cy="101936"/>
            </a:xfrm>
            <a:custGeom>
              <a:avLst/>
              <a:gdLst>
                <a:gd name="T0" fmla="*/ 12 w 13"/>
                <a:gd name="T1" fmla="*/ 3 h 11"/>
                <a:gd name="T2" fmla="*/ 6 w 13"/>
                <a:gd name="T3" fmla="*/ 1 h 11"/>
                <a:gd name="T4" fmla="*/ 7 w 13"/>
                <a:gd name="T5" fmla="*/ 5 h 11"/>
                <a:gd name="T6" fmla="*/ 9 w 13"/>
                <a:gd name="T7" fmla="*/ 9 h 11"/>
                <a:gd name="T8" fmla="*/ 6 w 13"/>
                <a:gd name="T9" fmla="*/ 10 h 11"/>
                <a:gd name="T10" fmla="*/ 5 w 13"/>
                <a:gd name="T11" fmla="*/ 8 h 11"/>
                <a:gd name="T12" fmla="*/ 0 w 13"/>
                <a:gd name="T13" fmla="*/ 9 h 11"/>
                <a:gd name="T14" fmla="*/ 3 w 13"/>
                <a:gd name="T15" fmla="*/ 11 h 11"/>
                <a:gd name="T16" fmla="*/ 13 w 13"/>
                <a:gd name="T17" fmla="*/ 11 h 11"/>
                <a:gd name="T18" fmla="*/ 12 w 13"/>
                <a:gd name="T19" fmla="*/ 3 h 11"/>
                <a:gd name="T20" fmla="*/ 12 w 13"/>
                <a:gd name="T21" fmla="*/ 3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3" h="11">
                  <a:moveTo>
                    <a:pt x="12" y="3"/>
                  </a:moveTo>
                  <a:cubicBezTo>
                    <a:pt x="10" y="3"/>
                    <a:pt x="8" y="0"/>
                    <a:pt x="6" y="1"/>
                  </a:cubicBezTo>
                  <a:cubicBezTo>
                    <a:pt x="3" y="2"/>
                    <a:pt x="7" y="3"/>
                    <a:pt x="7" y="5"/>
                  </a:cubicBezTo>
                  <a:cubicBezTo>
                    <a:pt x="8" y="6"/>
                    <a:pt x="10" y="8"/>
                    <a:pt x="9" y="9"/>
                  </a:cubicBezTo>
                  <a:cubicBezTo>
                    <a:pt x="8" y="10"/>
                    <a:pt x="7" y="10"/>
                    <a:pt x="6" y="10"/>
                  </a:cubicBezTo>
                  <a:cubicBezTo>
                    <a:pt x="4" y="9"/>
                    <a:pt x="6" y="9"/>
                    <a:pt x="5" y="8"/>
                  </a:cubicBezTo>
                  <a:cubicBezTo>
                    <a:pt x="5" y="8"/>
                    <a:pt x="0" y="9"/>
                    <a:pt x="0" y="9"/>
                  </a:cubicBezTo>
                  <a:cubicBezTo>
                    <a:pt x="0" y="11"/>
                    <a:pt x="2" y="11"/>
                    <a:pt x="3" y="11"/>
                  </a:cubicBezTo>
                  <a:cubicBezTo>
                    <a:pt x="6" y="10"/>
                    <a:pt x="9" y="11"/>
                    <a:pt x="13" y="11"/>
                  </a:cubicBezTo>
                  <a:cubicBezTo>
                    <a:pt x="13" y="8"/>
                    <a:pt x="12" y="5"/>
                    <a:pt x="12" y="3"/>
                  </a:cubicBezTo>
                  <a:cubicBezTo>
                    <a:pt x="11" y="3"/>
                    <a:pt x="12" y="5"/>
                    <a:pt x="1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0" name="Freeform 639"/>
            <p:cNvSpPr/>
            <p:nvPr/>
          </p:nvSpPr>
          <p:spPr bwMode="auto">
            <a:xfrm>
              <a:off x="8343503" y="8080592"/>
              <a:ext cx="168791" cy="140163"/>
            </a:xfrm>
            <a:custGeom>
              <a:avLst/>
              <a:gdLst>
                <a:gd name="T0" fmla="*/ 14 w 18"/>
                <a:gd name="T1" fmla="*/ 7 h 15"/>
                <a:gd name="T2" fmla="*/ 8 w 18"/>
                <a:gd name="T3" fmla="*/ 3 h 15"/>
                <a:gd name="T4" fmla="*/ 1 w 18"/>
                <a:gd name="T5" fmla="*/ 1 h 15"/>
                <a:gd name="T6" fmla="*/ 0 w 18"/>
                <a:gd name="T7" fmla="*/ 3 h 15"/>
                <a:gd name="T8" fmla="*/ 1 w 18"/>
                <a:gd name="T9" fmla="*/ 10 h 15"/>
                <a:gd name="T10" fmla="*/ 2 w 18"/>
                <a:gd name="T11" fmla="*/ 12 h 15"/>
                <a:gd name="T12" fmla="*/ 4 w 18"/>
                <a:gd name="T13" fmla="*/ 10 h 15"/>
                <a:gd name="T14" fmla="*/ 13 w 18"/>
                <a:gd name="T15" fmla="*/ 10 h 15"/>
                <a:gd name="T16" fmla="*/ 17 w 18"/>
                <a:gd name="T17" fmla="*/ 10 h 15"/>
                <a:gd name="T18" fmla="*/ 14 w 18"/>
                <a:gd name="T19" fmla="*/ 7 h 15"/>
                <a:gd name="T20" fmla="*/ 14 w 18"/>
                <a:gd name="T21" fmla="*/ 7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8" h="15">
                  <a:moveTo>
                    <a:pt x="14" y="7"/>
                  </a:moveTo>
                  <a:cubicBezTo>
                    <a:pt x="12" y="6"/>
                    <a:pt x="10" y="4"/>
                    <a:pt x="8" y="3"/>
                  </a:cubicBezTo>
                  <a:cubicBezTo>
                    <a:pt x="7" y="2"/>
                    <a:pt x="2" y="0"/>
                    <a:pt x="1" y="1"/>
                  </a:cubicBezTo>
                  <a:cubicBezTo>
                    <a:pt x="1" y="1"/>
                    <a:pt x="3" y="3"/>
                    <a:pt x="0" y="3"/>
                  </a:cubicBezTo>
                  <a:cubicBezTo>
                    <a:pt x="0" y="5"/>
                    <a:pt x="1" y="7"/>
                    <a:pt x="1" y="10"/>
                  </a:cubicBezTo>
                  <a:cubicBezTo>
                    <a:pt x="1" y="11"/>
                    <a:pt x="1" y="11"/>
                    <a:pt x="2" y="12"/>
                  </a:cubicBezTo>
                  <a:cubicBezTo>
                    <a:pt x="3" y="15"/>
                    <a:pt x="3" y="11"/>
                    <a:pt x="4" y="10"/>
                  </a:cubicBezTo>
                  <a:cubicBezTo>
                    <a:pt x="6" y="8"/>
                    <a:pt x="11" y="10"/>
                    <a:pt x="13" y="10"/>
                  </a:cubicBezTo>
                  <a:cubicBezTo>
                    <a:pt x="15" y="10"/>
                    <a:pt x="15" y="11"/>
                    <a:pt x="17" y="10"/>
                  </a:cubicBezTo>
                  <a:cubicBezTo>
                    <a:pt x="18" y="8"/>
                    <a:pt x="17" y="7"/>
                    <a:pt x="14" y="7"/>
                  </a:cubicBezTo>
                  <a:cubicBezTo>
                    <a:pt x="12" y="7"/>
                    <a:pt x="16" y="7"/>
                    <a:pt x="14"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1" name="Freeform 640"/>
            <p:cNvSpPr/>
            <p:nvPr/>
          </p:nvSpPr>
          <p:spPr bwMode="auto">
            <a:xfrm>
              <a:off x="3843499" y="4965129"/>
              <a:ext cx="1812106" cy="1216878"/>
            </a:xfrm>
            <a:custGeom>
              <a:avLst/>
              <a:gdLst>
                <a:gd name="T0" fmla="*/ 184 w 194"/>
                <a:gd name="T1" fmla="*/ 118 h 130"/>
                <a:gd name="T2" fmla="*/ 161 w 194"/>
                <a:gd name="T3" fmla="*/ 97 h 130"/>
                <a:gd name="T4" fmla="*/ 143 w 194"/>
                <a:gd name="T5" fmla="*/ 92 h 130"/>
                <a:gd name="T6" fmla="*/ 138 w 194"/>
                <a:gd name="T7" fmla="*/ 76 h 130"/>
                <a:gd name="T8" fmla="*/ 135 w 194"/>
                <a:gd name="T9" fmla="*/ 14 h 130"/>
                <a:gd name="T10" fmla="*/ 84 w 194"/>
                <a:gd name="T11" fmla="*/ 8 h 130"/>
                <a:gd name="T12" fmla="*/ 71 w 194"/>
                <a:gd name="T13" fmla="*/ 5 h 130"/>
                <a:gd name="T14" fmla="*/ 62 w 194"/>
                <a:gd name="T15" fmla="*/ 1 h 130"/>
                <a:gd name="T16" fmla="*/ 43 w 194"/>
                <a:gd name="T17" fmla="*/ 8 h 130"/>
                <a:gd name="T18" fmla="*/ 32 w 194"/>
                <a:gd name="T19" fmla="*/ 11 h 130"/>
                <a:gd name="T20" fmla="*/ 12 w 194"/>
                <a:gd name="T21" fmla="*/ 23 h 130"/>
                <a:gd name="T22" fmla="*/ 26 w 194"/>
                <a:gd name="T23" fmla="*/ 38 h 130"/>
                <a:gd name="T24" fmla="*/ 33 w 194"/>
                <a:gd name="T25" fmla="*/ 42 h 130"/>
                <a:gd name="T26" fmla="*/ 38 w 194"/>
                <a:gd name="T27" fmla="*/ 45 h 130"/>
                <a:gd name="T28" fmla="*/ 24 w 194"/>
                <a:gd name="T29" fmla="*/ 42 h 130"/>
                <a:gd name="T30" fmla="*/ 9 w 194"/>
                <a:gd name="T31" fmla="*/ 46 h 130"/>
                <a:gd name="T32" fmla="*/ 12 w 194"/>
                <a:gd name="T33" fmla="*/ 58 h 130"/>
                <a:gd name="T34" fmla="*/ 32 w 194"/>
                <a:gd name="T35" fmla="*/ 58 h 130"/>
                <a:gd name="T36" fmla="*/ 38 w 194"/>
                <a:gd name="T37" fmla="*/ 61 h 130"/>
                <a:gd name="T38" fmla="*/ 21 w 194"/>
                <a:gd name="T39" fmla="*/ 71 h 130"/>
                <a:gd name="T40" fmla="*/ 15 w 194"/>
                <a:gd name="T41" fmla="*/ 78 h 130"/>
                <a:gd name="T42" fmla="*/ 17 w 194"/>
                <a:gd name="T43" fmla="*/ 84 h 130"/>
                <a:gd name="T44" fmla="*/ 26 w 194"/>
                <a:gd name="T45" fmla="*/ 89 h 130"/>
                <a:gd name="T46" fmla="*/ 22 w 194"/>
                <a:gd name="T47" fmla="*/ 94 h 130"/>
                <a:gd name="T48" fmla="*/ 31 w 194"/>
                <a:gd name="T49" fmla="*/ 93 h 130"/>
                <a:gd name="T50" fmla="*/ 38 w 194"/>
                <a:gd name="T51" fmla="*/ 102 h 130"/>
                <a:gd name="T52" fmla="*/ 48 w 194"/>
                <a:gd name="T53" fmla="*/ 105 h 130"/>
                <a:gd name="T54" fmla="*/ 54 w 194"/>
                <a:gd name="T55" fmla="*/ 103 h 130"/>
                <a:gd name="T56" fmla="*/ 55 w 194"/>
                <a:gd name="T57" fmla="*/ 106 h 130"/>
                <a:gd name="T58" fmla="*/ 51 w 194"/>
                <a:gd name="T59" fmla="*/ 114 h 130"/>
                <a:gd name="T60" fmla="*/ 41 w 194"/>
                <a:gd name="T61" fmla="*/ 124 h 130"/>
                <a:gd name="T62" fmla="*/ 36 w 194"/>
                <a:gd name="T63" fmla="*/ 126 h 130"/>
                <a:gd name="T64" fmla="*/ 43 w 194"/>
                <a:gd name="T65" fmla="*/ 125 h 130"/>
                <a:gd name="T66" fmla="*/ 54 w 194"/>
                <a:gd name="T67" fmla="*/ 118 h 130"/>
                <a:gd name="T68" fmla="*/ 72 w 194"/>
                <a:gd name="T69" fmla="*/ 107 h 130"/>
                <a:gd name="T70" fmla="*/ 77 w 194"/>
                <a:gd name="T71" fmla="*/ 91 h 130"/>
                <a:gd name="T72" fmla="*/ 94 w 194"/>
                <a:gd name="T73" fmla="*/ 86 h 130"/>
                <a:gd name="T74" fmla="*/ 87 w 194"/>
                <a:gd name="T75" fmla="*/ 97 h 130"/>
                <a:gd name="T76" fmla="*/ 101 w 194"/>
                <a:gd name="T77" fmla="*/ 88 h 130"/>
                <a:gd name="T78" fmla="*/ 119 w 194"/>
                <a:gd name="T79" fmla="*/ 92 h 130"/>
                <a:gd name="T80" fmla="*/ 136 w 194"/>
                <a:gd name="T81" fmla="*/ 95 h 130"/>
                <a:gd name="T82" fmla="*/ 145 w 194"/>
                <a:gd name="T83" fmla="*/ 98 h 130"/>
                <a:gd name="T84" fmla="*/ 160 w 194"/>
                <a:gd name="T85" fmla="*/ 102 h 130"/>
                <a:gd name="T86" fmla="*/ 169 w 194"/>
                <a:gd name="T87" fmla="*/ 104 h 130"/>
                <a:gd name="T88" fmla="*/ 176 w 194"/>
                <a:gd name="T89" fmla="*/ 111 h 130"/>
                <a:gd name="T90" fmla="*/ 184 w 194"/>
                <a:gd name="T91" fmla="*/ 121 h 130"/>
                <a:gd name="T92" fmla="*/ 186 w 194"/>
                <a:gd name="T93" fmla="*/ 125 h 130"/>
                <a:gd name="T94" fmla="*/ 194 w 194"/>
                <a:gd name="T95" fmla="*/ 126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94" h="130">
                  <a:moveTo>
                    <a:pt x="194" y="126"/>
                  </a:moveTo>
                  <a:cubicBezTo>
                    <a:pt x="193" y="125"/>
                    <a:pt x="191" y="125"/>
                    <a:pt x="193" y="123"/>
                  </a:cubicBezTo>
                  <a:cubicBezTo>
                    <a:pt x="193" y="122"/>
                    <a:pt x="192" y="122"/>
                    <a:pt x="191" y="122"/>
                  </a:cubicBezTo>
                  <a:cubicBezTo>
                    <a:pt x="189" y="120"/>
                    <a:pt x="185" y="119"/>
                    <a:pt x="184" y="118"/>
                  </a:cubicBezTo>
                  <a:cubicBezTo>
                    <a:pt x="180" y="113"/>
                    <a:pt x="178" y="107"/>
                    <a:pt x="174" y="103"/>
                  </a:cubicBezTo>
                  <a:cubicBezTo>
                    <a:pt x="172" y="102"/>
                    <a:pt x="170" y="100"/>
                    <a:pt x="169" y="99"/>
                  </a:cubicBezTo>
                  <a:cubicBezTo>
                    <a:pt x="167" y="98"/>
                    <a:pt x="167" y="95"/>
                    <a:pt x="165" y="95"/>
                  </a:cubicBezTo>
                  <a:cubicBezTo>
                    <a:pt x="164" y="95"/>
                    <a:pt x="161" y="97"/>
                    <a:pt x="161" y="97"/>
                  </a:cubicBezTo>
                  <a:cubicBezTo>
                    <a:pt x="162" y="99"/>
                    <a:pt x="159" y="100"/>
                    <a:pt x="158" y="100"/>
                  </a:cubicBezTo>
                  <a:cubicBezTo>
                    <a:pt x="155" y="101"/>
                    <a:pt x="152" y="97"/>
                    <a:pt x="150" y="95"/>
                  </a:cubicBezTo>
                  <a:cubicBezTo>
                    <a:pt x="149" y="94"/>
                    <a:pt x="148" y="94"/>
                    <a:pt x="147" y="92"/>
                  </a:cubicBezTo>
                  <a:cubicBezTo>
                    <a:pt x="146" y="90"/>
                    <a:pt x="144" y="91"/>
                    <a:pt x="143" y="92"/>
                  </a:cubicBezTo>
                  <a:cubicBezTo>
                    <a:pt x="141" y="92"/>
                    <a:pt x="141" y="91"/>
                    <a:pt x="139" y="92"/>
                  </a:cubicBezTo>
                  <a:cubicBezTo>
                    <a:pt x="139" y="92"/>
                    <a:pt x="138" y="92"/>
                    <a:pt x="138" y="91"/>
                  </a:cubicBezTo>
                  <a:cubicBezTo>
                    <a:pt x="138" y="90"/>
                    <a:pt x="138" y="90"/>
                    <a:pt x="138" y="89"/>
                  </a:cubicBezTo>
                  <a:cubicBezTo>
                    <a:pt x="138" y="85"/>
                    <a:pt x="138" y="80"/>
                    <a:pt x="138" y="76"/>
                  </a:cubicBezTo>
                  <a:cubicBezTo>
                    <a:pt x="138" y="64"/>
                    <a:pt x="138" y="51"/>
                    <a:pt x="138" y="38"/>
                  </a:cubicBezTo>
                  <a:cubicBezTo>
                    <a:pt x="138" y="33"/>
                    <a:pt x="138" y="27"/>
                    <a:pt x="138" y="21"/>
                  </a:cubicBezTo>
                  <a:cubicBezTo>
                    <a:pt x="138" y="20"/>
                    <a:pt x="138" y="18"/>
                    <a:pt x="138" y="16"/>
                  </a:cubicBezTo>
                  <a:cubicBezTo>
                    <a:pt x="138" y="15"/>
                    <a:pt x="137" y="15"/>
                    <a:pt x="135" y="14"/>
                  </a:cubicBezTo>
                  <a:cubicBezTo>
                    <a:pt x="130" y="12"/>
                    <a:pt x="127" y="12"/>
                    <a:pt x="122" y="12"/>
                  </a:cubicBezTo>
                  <a:cubicBezTo>
                    <a:pt x="117" y="12"/>
                    <a:pt x="113" y="11"/>
                    <a:pt x="108" y="10"/>
                  </a:cubicBezTo>
                  <a:cubicBezTo>
                    <a:pt x="102" y="10"/>
                    <a:pt x="97" y="8"/>
                    <a:pt x="92" y="8"/>
                  </a:cubicBezTo>
                  <a:cubicBezTo>
                    <a:pt x="89" y="8"/>
                    <a:pt x="87" y="9"/>
                    <a:pt x="84" y="8"/>
                  </a:cubicBezTo>
                  <a:cubicBezTo>
                    <a:pt x="84" y="8"/>
                    <a:pt x="80" y="7"/>
                    <a:pt x="80" y="7"/>
                  </a:cubicBezTo>
                  <a:cubicBezTo>
                    <a:pt x="80" y="7"/>
                    <a:pt x="81" y="5"/>
                    <a:pt x="81" y="4"/>
                  </a:cubicBezTo>
                  <a:cubicBezTo>
                    <a:pt x="81" y="4"/>
                    <a:pt x="78" y="4"/>
                    <a:pt x="78" y="4"/>
                  </a:cubicBezTo>
                  <a:cubicBezTo>
                    <a:pt x="76" y="4"/>
                    <a:pt x="73" y="5"/>
                    <a:pt x="71" y="5"/>
                  </a:cubicBezTo>
                  <a:cubicBezTo>
                    <a:pt x="69" y="5"/>
                    <a:pt x="70" y="1"/>
                    <a:pt x="67" y="3"/>
                  </a:cubicBezTo>
                  <a:cubicBezTo>
                    <a:pt x="66" y="3"/>
                    <a:pt x="65" y="5"/>
                    <a:pt x="64" y="4"/>
                  </a:cubicBezTo>
                  <a:cubicBezTo>
                    <a:pt x="62" y="4"/>
                    <a:pt x="62" y="3"/>
                    <a:pt x="64" y="2"/>
                  </a:cubicBezTo>
                  <a:cubicBezTo>
                    <a:pt x="66" y="2"/>
                    <a:pt x="63" y="1"/>
                    <a:pt x="62" y="1"/>
                  </a:cubicBezTo>
                  <a:cubicBezTo>
                    <a:pt x="58" y="0"/>
                    <a:pt x="58" y="1"/>
                    <a:pt x="56" y="3"/>
                  </a:cubicBezTo>
                  <a:cubicBezTo>
                    <a:pt x="53" y="6"/>
                    <a:pt x="49" y="4"/>
                    <a:pt x="45" y="5"/>
                  </a:cubicBezTo>
                  <a:cubicBezTo>
                    <a:pt x="41" y="6"/>
                    <a:pt x="45" y="8"/>
                    <a:pt x="45" y="8"/>
                  </a:cubicBezTo>
                  <a:cubicBezTo>
                    <a:pt x="44" y="8"/>
                    <a:pt x="43" y="8"/>
                    <a:pt x="43" y="8"/>
                  </a:cubicBezTo>
                  <a:cubicBezTo>
                    <a:pt x="43" y="8"/>
                    <a:pt x="44" y="10"/>
                    <a:pt x="43" y="10"/>
                  </a:cubicBezTo>
                  <a:cubicBezTo>
                    <a:pt x="42" y="10"/>
                    <a:pt x="42" y="8"/>
                    <a:pt x="42" y="7"/>
                  </a:cubicBezTo>
                  <a:cubicBezTo>
                    <a:pt x="41" y="7"/>
                    <a:pt x="38" y="10"/>
                    <a:pt x="38" y="10"/>
                  </a:cubicBezTo>
                  <a:cubicBezTo>
                    <a:pt x="36" y="11"/>
                    <a:pt x="34" y="9"/>
                    <a:pt x="32" y="11"/>
                  </a:cubicBezTo>
                  <a:cubicBezTo>
                    <a:pt x="30" y="12"/>
                    <a:pt x="28" y="13"/>
                    <a:pt x="27" y="15"/>
                  </a:cubicBezTo>
                  <a:cubicBezTo>
                    <a:pt x="27" y="17"/>
                    <a:pt x="27" y="19"/>
                    <a:pt x="25" y="20"/>
                  </a:cubicBezTo>
                  <a:cubicBezTo>
                    <a:pt x="23" y="21"/>
                    <a:pt x="22" y="22"/>
                    <a:pt x="20" y="22"/>
                  </a:cubicBezTo>
                  <a:cubicBezTo>
                    <a:pt x="19" y="22"/>
                    <a:pt x="13" y="22"/>
                    <a:pt x="12" y="23"/>
                  </a:cubicBezTo>
                  <a:cubicBezTo>
                    <a:pt x="12" y="24"/>
                    <a:pt x="10" y="27"/>
                    <a:pt x="10" y="27"/>
                  </a:cubicBezTo>
                  <a:cubicBezTo>
                    <a:pt x="11" y="28"/>
                    <a:pt x="14" y="28"/>
                    <a:pt x="15" y="29"/>
                  </a:cubicBezTo>
                  <a:cubicBezTo>
                    <a:pt x="18" y="30"/>
                    <a:pt x="21" y="32"/>
                    <a:pt x="23" y="34"/>
                  </a:cubicBezTo>
                  <a:cubicBezTo>
                    <a:pt x="24" y="35"/>
                    <a:pt x="24" y="37"/>
                    <a:pt x="26" y="38"/>
                  </a:cubicBezTo>
                  <a:cubicBezTo>
                    <a:pt x="28" y="38"/>
                    <a:pt x="29" y="38"/>
                    <a:pt x="31" y="37"/>
                  </a:cubicBezTo>
                  <a:cubicBezTo>
                    <a:pt x="31" y="37"/>
                    <a:pt x="34" y="38"/>
                    <a:pt x="34" y="38"/>
                  </a:cubicBezTo>
                  <a:cubicBezTo>
                    <a:pt x="36" y="41"/>
                    <a:pt x="31" y="39"/>
                    <a:pt x="31" y="39"/>
                  </a:cubicBezTo>
                  <a:cubicBezTo>
                    <a:pt x="29" y="39"/>
                    <a:pt x="32" y="41"/>
                    <a:pt x="33" y="42"/>
                  </a:cubicBezTo>
                  <a:cubicBezTo>
                    <a:pt x="34" y="44"/>
                    <a:pt x="35" y="43"/>
                    <a:pt x="37" y="42"/>
                  </a:cubicBezTo>
                  <a:cubicBezTo>
                    <a:pt x="38" y="41"/>
                    <a:pt x="41" y="41"/>
                    <a:pt x="42" y="42"/>
                  </a:cubicBezTo>
                  <a:cubicBezTo>
                    <a:pt x="43" y="43"/>
                    <a:pt x="38" y="44"/>
                    <a:pt x="38" y="44"/>
                  </a:cubicBezTo>
                  <a:cubicBezTo>
                    <a:pt x="37" y="44"/>
                    <a:pt x="38" y="44"/>
                    <a:pt x="38" y="45"/>
                  </a:cubicBezTo>
                  <a:cubicBezTo>
                    <a:pt x="38" y="46"/>
                    <a:pt x="36" y="45"/>
                    <a:pt x="36" y="45"/>
                  </a:cubicBezTo>
                  <a:cubicBezTo>
                    <a:pt x="35" y="45"/>
                    <a:pt x="34" y="46"/>
                    <a:pt x="32" y="46"/>
                  </a:cubicBezTo>
                  <a:cubicBezTo>
                    <a:pt x="30" y="46"/>
                    <a:pt x="26" y="47"/>
                    <a:pt x="24" y="46"/>
                  </a:cubicBezTo>
                  <a:cubicBezTo>
                    <a:pt x="22" y="45"/>
                    <a:pt x="25" y="43"/>
                    <a:pt x="24" y="42"/>
                  </a:cubicBezTo>
                  <a:cubicBezTo>
                    <a:pt x="23" y="42"/>
                    <a:pt x="21" y="42"/>
                    <a:pt x="20" y="43"/>
                  </a:cubicBezTo>
                  <a:cubicBezTo>
                    <a:pt x="19" y="43"/>
                    <a:pt x="17" y="43"/>
                    <a:pt x="16" y="43"/>
                  </a:cubicBezTo>
                  <a:cubicBezTo>
                    <a:pt x="14" y="44"/>
                    <a:pt x="15" y="46"/>
                    <a:pt x="15" y="46"/>
                  </a:cubicBezTo>
                  <a:cubicBezTo>
                    <a:pt x="13" y="46"/>
                    <a:pt x="11" y="45"/>
                    <a:pt x="9" y="46"/>
                  </a:cubicBezTo>
                  <a:cubicBezTo>
                    <a:pt x="8" y="47"/>
                    <a:pt x="6" y="48"/>
                    <a:pt x="5" y="49"/>
                  </a:cubicBezTo>
                  <a:cubicBezTo>
                    <a:pt x="0" y="52"/>
                    <a:pt x="12" y="52"/>
                    <a:pt x="12" y="53"/>
                  </a:cubicBezTo>
                  <a:cubicBezTo>
                    <a:pt x="11" y="54"/>
                    <a:pt x="8" y="54"/>
                    <a:pt x="10" y="55"/>
                  </a:cubicBezTo>
                  <a:cubicBezTo>
                    <a:pt x="11" y="56"/>
                    <a:pt x="11" y="58"/>
                    <a:pt x="12" y="58"/>
                  </a:cubicBezTo>
                  <a:cubicBezTo>
                    <a:pt x="16" y="59"/>
                    <a:pt x="19" y="58"/>
                    <a:pt x="23" y="58"/>
                  </a:cubicBezTo>
                  <a:cubicBezTo>
                    <a:pt x="24" y="59"/>
                    <a:pt x="25" y="59"/>
                    <a:pt x="26" y="59"/>
                  </a:cubicBezTo>
                  <a:cubicBezTo>
                    <a:pt x="28" y="59"/>
                    <a:pt x="27" y="59"/>
                    <a:pt x="29" y="60"/>
                  </a:cubicBezTo>
                  <a:cubicBezTo>
                    <a:pt x="29" y="60"/>
                    <a:pt x="31" y="58"/>
                    <a:pt x="32" y="58"/>
                  </a:cubicBezTo>
                  <a:cubicBezTo>
                    <a:pt x="33" y="57"/>
                    <a:pt x="34" y="57"/>
                    <a:pt x="35" y="57"/>
                  </a:cubicBezTo>
                  <a:cubicBezTo>
                    <a:pt x="36" y="56"/>
                    <a:pt x="37" y="55"/>
                    <a:pt x="37" y="55"/>
                  </a:cubicBezTo>
                  <a:cubicBezTo>
                    <a:pt x="38" y="56"/>
                    <a:pt x="39" y="57"/>
                    <a:pt x="38" y="58"/>
                  </a:cubicBezTo>
                  <a:cubicBezTo>
                    <a:pt x="37" y="59"/>
                    <a:pt x="36" y="59"/>
                    <a:pt x="38" y="61"/>
                  </a:cubicBezTo>
                  <a:cubicBezTo>
                    <a:pt x="40" y="65"/>
                    <a:pt x="38" y="68"/>
                    <a:pt x="33" y="67"/>
                  </a:cubicBezTo>
                  <a:cubicBezTo>
                    <a:pt x="33" y="67"/>
                    <a:pt x="32" y="66"/>
                    <a:pt x="31" y="67"/>
                  </a:cubicBezTo>
                  <a:cubicBezTo>
                    <a:pt x="30" y="68"/>
                    <a:pt x="29" y="70"/>
                    <a:pt x="28" y="70"/>
                  </a:cubicBezTo>
                  <a:cubicBezTo>
                    <a:pt x="26" y="71"/>
                    <a:pt x="20" y="68"/>
                    <a:pt x="21" y="71"/>
                  </a:cubicBezTo>
                  <a:cubicBezTo>
                    <a:pt x="21" y="71"/>
                    <a:pt x="18" y="73"/>
                    <a:pt x="19" y="73"/>
                  </a:cubicBezTo>
                  <a:cubicBezTo>
                    <a:pt x="19" y="73"/>
                    <a:pt x="20" y="73"/>
                    <a:pt x="20" y="73"/>
                  </a:cubicBezTo>
                  <a:cubicBezTo>
                    <a:pt x="21" y="74"/>
                    <a:pt x="18" y="75"/>
                    <a:pt x="17" y="76"/>
                  </a:cubicBezTo>
                  <a:cubicBezTo>
                    <a:pt x="16" y="76"/>
                    <a:pt x="15" y="77"/>
                    <a:pt x="15" y="78"/>
                  </a:cubicBezTo>
                  <a:cubicBezTo>
                    <a:pt x="14" y="80"/>
                    <a:pt x="16" y="80"/>
                    <a:pt x="14" y="81"/>
                  </a:cubicBezTo>
                  <a:cubicBezTo>
                    <a:pt x="12" y="82"/>
                    <a:pt x="14" y="84"/>
                    <a:pt x="15" y="85"/>
                  </a:cubicBezTo>
                  <a:cubicBezTo>
                    <a:pt x="15" y="86"/>
                    <a:pt x="18" y="81"/>
                    <a:pt x="19" y="81"/>
                  </a:cubicBezTo>
                  <a:cubicBezTo>
                    <a:pt x="19" y="81"/>
                    <a:pt x="17" y="84"/>
                    <a:pt x="17" y="84"/>
                  </a:cubicBezTo>
                  <a:cubicBezTo>
                    <a:pt x="16" y="85"/>
                    <a:pt x="19" y="87"/>
                    <a:pt x="20" y="87"/>
                  </a:cubicBezTo>
                  <a:cubicBezTo>
                    <a:pt x="21" y="88"/>
                    <a:pt x="21" y="89"/>
                    <a:pt x="22" y="88"/>
                  </a:cubicBezTo>
                  <a:cubicBezTo>
                    <a:pt x="23" y="87"/>
                    <a:pt x="24" y="86"/>
                    <a:pt x="24" y="86"/>
                  </a:cubicBezTo>
                  <a:cubicBezTo>
                    <a:pt x="24" y="87"/>
                    <a:pt x="25" y="89"/>
                    <a:pt x="26" y="89"/>
                  </a:cubicBezTo>
                  <a:cubicBezTo>
                    <a:pt x="24" y="90"/>
                    <a:pt x="23" y="89"/>
                    <a:pt x="22" y="89"/>
                  </a:cubicBezTo>
                  <a:cubicBezTo>
                    <a:pt x="21" y="90"/>
                    <a:pt x="20" y="87"/>
                    <a:pt x="19" y="87"/>
                  </a:cubicBezTo>
                  <a:cubicBezTo>
                    <a:pt x="18" y="87"/>
                    <a:pt x="16" y="90"/>
                    <a:pt x="18" y="91"/>
                  </a:cubicBezTo>
                  <a:cubicBezTo>
                    <a:pt x="20" y="92"/>
                    <a:pt x="20" y="93"/>
                    <a:pt x="22" y="94"/>
                  </a:cubicBezTo>
                  <a:cubicBezTo>
                    <a:pt x="23" y="96"/>
                    <a:pt x="25" y="95"/>
                    <a:pt x="27" y="95"/>
                  </a:cubicBezTo>
                  <a:cubicBezTo>
                    <a:pt x="28" y="94"/>
                    <a:pt x="30" y="95"/>
                    <a:pt x="30" y="93"/>
                  </a:cubicBezTo>
                  <a:cubicBezTo>
                    <a:pt x="30" y="91"/>
                    <a:pt x="31" y="88"/>
                    <a:pt x="33" y="89"/>
                  </a:cubicBezTo>
                  <a:cubicBezTo>
                    <a:pt x="33" y="88"/>
                    <a:pt x="31" y="92"/>
                    <a:pt x="31" y="93"/>
                  </a:cubicBezTo>
                  <a:cubicBezTo>
                    <a:pt x="31" y="94"/>
                    <a:pt x="35" y="97"/>
                    <a:pt x="34" y="98"/>
                  </a:cubicBezTo>
                  <a:cubicBezTo>
                    <a:pt x="32" y="100"/>
                    <a:pt x="35" y="101"/>
                    <a:pt x="35" y="101"/>
                  </a:cubicBezTo>
                  <a:cubicBezTo>
                    <a:pt x="34" y="101"/>
                    <a:pt x="32" y="104"/>
                    <a:pt x="32" y="104"/>
                  </a:cubicBezTo>
                  <a:cubicBezTo>
                    <a:pt x="33" y="105"/>
                    <a:pt x="38" y="102"/>
                    <a:pt x="38" y="102"/>
                  </a:cubicBezTo>
                  <a:cubicBezTo>
                    <a:pt x="38" y="103"/>
                    <a:pt x="37" y="103"/>
                    <a:pt x="37" y="104"/>
                  </a:cubicBezTo>
                  <a:cubicBezTo>
                    <a:pt x="37" y="104"/>
                    <a:pt x="39" y="102"/>
                    <a:pt x="40" y="101"/>
                  </a:cubicBezTo>
                  <a:cubicBezTo>
                    <a:pt x="41" y="101"/>
                    <a:pt x="45" y="102"/>
                    <a:pt x="45" y="103"/>
                  </a:cubicBezTo>
                  <a:cubicBezTo>
                    <a:pt x="46" y="104"/>
                    <a:pt x="48" y="107"/>
                    <a:pt x="48" y="105"/>
                  </a:cubicBezTo>
                  <a:cubicBezTo>
                    <a:pt x="48" y="104"/>
                    <a:pt x="50" y="100"/>
                    <a:pt x="50" y="100"/>
                  </a:cubicBezTo>
                  <a:cubicBezTo>
                    <a:pt x="50" y="99"/>
                    <a:pt x="53" y="102"/>
                    <a:pt x="53" y="101"/>
                  </a:cubicBezTo>
                  <a:cubicBezTo>
                    <a:pt x="53" y="101"/>
                    <a:pt x="50" y="101"/>
                    <a:pt x="50" y="102"/>
                  </a:cubicBezTo>
                  <a:cubicBezTo>
                    <a:pt x="50" y="104"/>
                    <a:pt x="53" y="104"/>
                    <a:pt x="54" y="103"/>
                  </a:cubicBezTo>
                  <a:cubicBezTo>
                    <a:pt x="55" y="102"/>
                    <a:pt x="56" y="103"/>
                    <a:pt x="57" y="102"/>
                  </a:cubicBezTo>
                  <a:cubicBezTo>
                    <a:pt x="57" y="102"/>
                    <a:pt x="59" y="100"/>
                    <a:pt x="59" y="100"/>
                  </a:cubicBezTo>
                  <a:cubicBezTo>
                    <a:pt x="59" y="100"/>
                    <a:pt x="57" y="103"/>
                    <a:pt x="56" y="104"/>
                  </a:cubicBezTo>
                  <a:cubicBezTo>
                    <a:pt x="56" y="105"/>
                    <a:pt x="56" y="105"/>
                    <a:pt x="55" y="106"/>
                  </a:cubicBezTo>
                  <a:cubicBezTo>
                    <a:pt x="55" y="107"/>
                    <a:pt x="56" y="106"/>
                    <a:pt x="56" y="107"/>
                  </a:cubicBezTo>
                  <a:cubicBezTo>
                    <a:pt x="56" y="107"/>
                    <a:pt x="55" y="108"/>
                    <a:pt x="54" y="109"/>
                  </a:cubicBezTo>
                  <a:cubicBezTo>
                    <a:pt x="54" y="111"/>
                    <a:pt x="54" y="111"/>
                    <a:pt x="55" y="112"/>
                  </a:cubicBezTo>
                  <a:cubicBezTo>
                    <a:pt x="55" y="112"/>
                    <a:pt x="52" y="114"/>
                    <a:pt x="51" y="114"/>
                  </a:cubicBezTo>
                  <a:cubicBezTo>
                    <a:pt x="50" y="116"/>
                    <a:pt x="49" y="117"/>
                    <a:pt x="47" y="118"/>
                  </a:cubicBezTo>
                  <a:cubicBezTo>
                    <a:pt x="45" y="118"/>
                    <a:pt x="43" y="120"/>
                    <a:pt x="42" y="121"/>
                  </a:cubicBezTo>
                  <a:cubicBezTo>
                    <a:pt x="41" y="121"/>
                    <a:pt x="41" y="122"/>
                    <a:pt x="40" y="122"/>
                  </a:cubicBezTo>
                  <a:cubicBezTo>
                    <a:pt x="40" y="123"/>
                    <a:pt x="41" y="124"/>
                    <a:pt x="41" y="124"/>
                  </a:cubicBezTo>
                  <a:cubicBezTo>
                    <a:pt x="40" y="125"/>
                    <a:pt x="37" y="124"/>
                    <a:pt x="36" y="124"/>
                  </a:cubicBezTo>
                  <a:cubicBezTo>
                    <a:pt x="33" y="124"/>
                    <a:pt x="32" y="125"/>
                    <a:pt x="30" y="127"/>
                  </a:cubicBezTo>
                  <a:cubicBezTo>
                    <a:pt x="29" y="128"/>
                    <a:pt x="30" y="130"/>
                    <a:pt x="31" y="129"/>
                  </a:cubicBezTo>
                  <a:cubicBezTo>
                    <a:pt x="33" y="128"/>
                    <a:pt x="35" y="125"/>
                    <a:pt x="36" y="126"/>
                  </a:cubicBezTo>
                  <a:cubicBezTo>
                    <a:pt x="36" y="125"/>
                    <a:pt x="35" y="129"/>
                    <a:pt x="38" y="126"/>
                  </a:cubicBezTo>
                  <a:cubicBezTo>
                    <a:pt x="38" y="126"/>
                    <a:pt x="40" y="129"/>
                    <a:pt x="41" y="127"/>
                  </a:cubicBezTo>
                  <a:cubicBezTo>
                    <a:pt x="41" y="126"/>
                    <a:pt x="40" y="126"/>
                    <a:pt x="41" y="126"/>
                  </a:cubicBezTo>
                  <a:cubicBezTo>
                    <a:pt x="42" y="125"/>
                    <a:pt x="42" y="125"/>
                    <a:pt x="43" y="125"/>
                  </a:cubicBezTo>
                  <a:cubicBezTo>
                    <a:pt x="44" y="125"/>
                    <a:pt x="44" y="125"/>
                    <a:pt x="45" y="124"/>
                  </a:cubicBezTo>
                  <a:cubicBezTo>
                    <a:pt x="46" y="123"/>
                    <a:pt x="48" y="123"/>
                    <a:pt x="50" y="122"/>
                  </a:cubicBezTo>
                  <a:cubicBezTo>
                    <a:pt x="53" y="121"/>
                    <a:pt x="49" y="121"/>
                    <a:pt x="51" y="120"/>
                  </a:cubicBezTo>
                  <a:cubicBezTo>
                    <a:pt x="52" y="119"/>
                    <a:pt x="53" y="118"/>
                    <a:pt x="54" y="118"/>
                  </a:cubicBezTo>
                  <a:cubicBezTo>
                    <a:pt x="56" y="117"/>
                    <a:pt x="58" y="116"/>
                    <a:pt x="59" y="116"/>
                  </a:cubicBezTo>
                  <a:cubicBezTo>
                    <a:pt x="62" y="114"/>
                    <a:pt x="60" y="115"/>
                    <a:pt x="60" y="113"/>
                  </a:cubicBezTo>
                  <a:cubicBezTo>
                    <a:pt x="60" y="113"/>
                    <a:pt x="68" y="109"/>
                    <a:pt x="69" y="108"/>
                  </a:cubicBezTo>
                  <a:cubicBezTo>
                    <a:pt x="70" y="108"/>
                    <a:pt x="72" y="108"/>
                    <a:pt x="72" y="107"/>
                  </a:cubicBezTo>
                  <a:cubicBezTo>
                    <a:pt x="72" y="104"/>
                    <a:pt x="73" y="105"/>
                    <a:pt x="75" y="104"/>
                  </a:cubicBezTo>
                  <a:cubicBezTo>
                    <a:pt x="78" y="102"/>
                    <a:pt x="69" y="101"/>
                    <a:pt x="73" y="97"/>
                  </a:cubicBezTo>
                  <a:cubicBezTo>
                    <a:pt x="75" y="96"/>
                    <a:pt x="77" y="96"/>
                    <a:pt x="78" y="95"/>
                  </a:cubicBezTo>
                  <a:cubicBezTo>
                    <a:pt x="79" y="94"/>
                    <a:pt x="79" y="91"/>
                    <a:pt x="77" y="91"/>
                  </a:cubicBezTo>
                  <a:cubicBezTo>
                    <a:pt x="79" y="91"/>
                    <a:pt x="79" y="92"/>
                    <a:pt x="81" y="91"/>
                  </a:cubicBezTo>
                  <a:cubicBezTo>
                    <a:pt x="82" y="90"/>
                    <a:pt x="83" y="88"/>
                    <a:pt x="85" y="87"/>
                  </a:cubicBezTo>
                  <a:cubicBezTo>
                    <a:pt x="86" y="86"/>
                    <a:pt x="88" y="84"/>
                    <a:pt x="89" y="84"/>
                  </a:cubicBezTo>
                  <a:cubicBezTo>
                    <a:pt x="90" y="84"/>
                    <a:pt x="95" y="84"/>
                    <a:pt x="94" y="86"/>
                  </a:cubicBezTo>
                  <a:cubicBezTo>
                    <a:pt x="93" y="87"/>
                    <a:pt x="91" y="85"/>
                    <a:pt x="89" y="86"/>
                  </a:cubicBezTo>
                  <a:cubicBezTo>
                    <a:pt x="87" y="87"/>
                    <a:pt x="87" y="88"/>
                    <a:pt x="86" y="90"/>
                  </a:cubicBezTo>
                  <a:cubicBezTo>
                    <a:pt x="86" y="92"/>
                    <a:pt x="84" y="94"/>
                    <a:pt x="84" y="96"/>
                  </a:cubicBezTo>
                  <a:cubicBezTo>
                    <a:pt x="83" y="97"/>
                    <a:pt x="87" y="96"/>
                    <a:pt x="87" y="97"/>
                  </a:cubicBezTo>
                  <a:cubicBezTo>
                    <a:pt x="86" y="97"/>
                    <a:pt x="81" y="99"/>
                    <a:pt x="85" y="99"/>
                  </a:cubicBezTo>
                  <a:cubicBezTo>
                    <a:pt x="88" y="99"/>
                    <a:pt x="90" y="97"/>
                    <a:pt x="93" y="96"/>
                  </a:cubicBezTo>
                  <a:cubicBezTo>
                    <a:pt x="95" y="94"/>
                    <a:pt x="97" y="94"/>
                    <a:pt x="99" y="93"/>
                  </a:cubicBezTo>
                  <a:cubicBezTo>
                    <a:pt x="103" y="92"/>
                    <a:pt x="101" y="90"/>
                    <a:pt x="101" y="88"/>
                  </a:cubicBezTo>
                  <a:cubicBezTo>
                    <a:pt x="100" y="84"/>
                    <a:pt x="109" y="87"/>
                    <a:pt x="111" y="88"/>
                  </a:cubicBezTo>
                  <a:cubicBezTo>
                    <a:pt x="113" y="88"/>
                    <a:pt x="114" y="90"/>
                    <a:pt x="116" y="91"/>
                  </a:cubicBezTo>
                  <a:cubicBezTo>
                    <a:pt x="116" y="91"/>
                    <a:pt x="118" y="88"/>
                    <a:pt x="119" y="89"/>
                  </a:cubicBezTo>
                  <a:cubicBezTo>
                    <a:pt x="119" y="89"/>
                    <a:pt x="119" y="91"/>
                    <a:pt x="119" y="92"/>
                  </a:cubicBezTo>
                  <a:cubicBezTo>
                    <a:pt x="121" y="93"/>
                    <a:pt x="122" y="93"/>
                    <a:pt x="123" y="93"/>
                  </a:cubicBezTo>
                  <a:cubicBezTo>
                    <a:pt x="126" y="93"/>
                    <a:pt x="129" y="92"/>
                    <a:pt x="131" y="93"/>
                  </a:cubicBezTo>
                  <a:cubicBezTo>
                    <a:pt x="132" y="93"/>
                    <a:pt x="133" y="94"/>
                    <a:pt x="134" y="93"/>
                  </a:cubicBezTo>
                  <a:cubicBezTo>
                    <a:pt x="135" y="93"/>
                    <a:pt x="135" y="94"/>
                    <a:pt x="136" y="95"/>
                  </a:cubicBezTo>
                  <a:cubicBezTo>
                    <a:pt x="137" y="95"/>
                    <a:pt x="139" y="96"/>
                    <a:pt x="140" y="96"/>
                  </a:cubicBezTo>
                  <a:cubicBezTo>
                    <a:pt x="142" y="96"/>
                    <a:pt x="143" y="94"/>
                    <a:pt x="144" y="94"/>
                  </a:cubicBezTo>
                  <a:cubicBezTo>
                    <a:pt x="146" y="93"/>
                    <a:pt x="145" y="96"/>
                    <a:pt x="145" y="96"/>
                  </a:cubicBezTo>
                  <a:cubicBezTo>
                    <a:pt x="144" y="97"/>
                    <a:pt x="144" y="97"/>
                    <a:pt x="145" y="98"/>
                  </a:cubicBezTo>
                  <a:cubicBezTo>
                    <a:pt x="148" y="99"/>
                    <a:pt x="150" y="100"/>
                    <a:pt x="152" y="101"/>
                  </a:cubicBezTo>
                  <a:cubicBezTo>
                    <a:pt x="154" y="103"/>
                    <a:pt x="156" y="105"/>
                    <a:pt x="158" y="106"/>
                  </a:cubicBezTo>
                  <a:cubicBezTo>
                    <a:pt x="159" y="106"/>
                    <a:pt x="160" y="105"/>
                    <a:pt x="161" y="105"/>
                  </a:cubicBezTo>
                  <a:cubicBezTo>
                    <a:pt x="162" y="104"/>
                    <a:pt x="160" y="103"/>
                    <a:pt x="160" y="102"/>
                  </a:cubicBezTo>
                  <a:cubicBezTo>
                    <a:pt x="160" y="101"/>
                    <a:pt x="163" y="103"/>
                    <a:pt x="163" y="103"/>
                  </a:cubicBezTo>
                  <a:cubicBezTo>
                    <a:pt x="163" y="104"/>
                    <a:pt x="166" y="106"/>
                    <a:pt x="167" y="105"/>
                  </a:cubicBezTo>
                  <a:cubicBezTo>
                    <a:pt x="167" y="105"/>
                    <a:pt x="165" y="99"/>
                    <a:pt x="165" y="99"/>
                  </a:cubicBezTo>
                  <a:cubicBezTo>
                    <a:pt x="166" y="99"/>
                    <a:pt x="168" y="104"/>
                    <a:pt x="169" y="104"/>
                  </a:cubicBezTo>
                  <a:cubicBezTo>
                    <a:pt x="169" y="105"/>
                    <a:pt x="170" y="107"/>
                    <a:pt x="171" y="107"/>
                  </a:cubicBezTo>
                  <a:cubicBezTo>
                    <a:pt x="172" y="107"/>
                    <a:pt x="173" y="105"/>
                    <a:pt x="173" y="105"/>
                  </a:cubicBezTo>
                  <a:cubicBezTo>
                    <a:pt x="171" y="106"/>
                    <a:pt x="177" y="110"/>
                    <a:pt x="177" y="111"/>
                  </a:cubicBezTo>
                  <a:cubicBezTo>
                    <a:pt x="176" y="111"/>
                    <a:pt x="176" y="111"/>
                    <a:pt x="176" y="111"/>
                  </a:cubicBezTo>
                  <a:cubicBezTo>
                    <a:pt x="175" y="112"/>
                    <a:pt x="177" y="112"/>
                    <a:pt x="177" y="113"/>
                  </a:cubicBezTo>
                  <a:cubicBezTo>
                    <a:pt x="177" y="113"/>
                    <a:pt x="175" y="114"/>
                    <a:pt x="176" y="114"/>
                  </a:cubicBezTo>
                  <a:cubicBezTo>
                    <a:pt x="177" y="115"/>
                    <a:pt x="178" y="116"/>
                    <a:pt x="179" y="117"/>
                  </a:cubicBezTo>
                  <a:cubicBezTo>
                    <a:pt x="181" y="119"/>
                    <a:pt x="182" y="120"/>
                    <a:pt x="184" y="121"/>
                  </a:cubicBezTo>
                  <a:cubicBezTo>
                    <a:pt x="184" y="121"/>
                    <a:pt x="182" y="125"/>
                    <a:pt x="183" y="125"/>
                  </a:cubicBezTo>
                  <a:cubicBezTo>
                    <a:pt x="184" y="126"/>
                    <a:pt x="184" y="124"/>
                    <a:pt x="184" y="124"/>
                  </a:cubicBezTo>
                  <a:cubicBezTo>
                    <a:pt x="185" y="123"/>
                    <a:pt x="185" y="126"/>
                    <a:pt x="186" y="127"/>
                  </a:cubicBezTo>
                  <a:cubicBezTo>
                    <a:pt x="186" y="127"/>
                    <a:pt x="186" y="126"/>
                    <a:pt x="186" y="125"/>
                  </a:cubicBezTo>
                  <a:cubicBezTo>
                    <a:pt x="186" y="127"/>
                    <a:pt x="192" y="130"/>
                    <a:pt x="193" y="127"/>
                  </a:cubicBezTo>
                  <a:cubicBezTo>
                    <a:pt x="193" y="127"/>
                    <a:pt x="193" y="128"/>
                    <a:pt x="193" y="128"/>
                  </a:cubicBezTo>
                  <a:cubicBezTo>
                    <a:pt x="193" y="128"/>
                    <a:pt x="194" y="127"/>
                    <a:pt x="194" y="126"/>
                  </a:cubicBezTo>
                  <a:cubicBezTo>
                    <a:pt x="193" y="126"/>
                    <a:pt x="194" y="127"/>
                    <a:pt x="194" y="12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2" name="Freeform 641"/>
            <p:cNvSpPr/>
            <p:nvPr/>
          </p:nvSpPr>
          <p:spPr bwMode="auto">
            <a:xfrm>
              <a:off x="5888086" y="6516489"/>
              <a:ext cx="2697455" cy="1337930"/>
            </a:xfrm>
            <a:custGeom>
              <a:avLst/>
              <a:gdLst>
                <a:gd name="T0" fmla="*/ 84 w 289"/>
                <a:gd name="T1" fmla="*/ 106 h 143"/>
                <a:gd name="T2" fmla="*/ 105 w 289"/>
                <a:gd name="T3" fmla="*/ 119 h 143"/>
                <a:gd name="T4" fmla="*/ 125 w 289"/>
                <a:gd name="T5" fmla="*/ 127 h 143"/>
                <a:gd name="T6" fmla="*/ 137 w 289"/>
                <a:gd name="T7" fmla="*/ 127 h 143"/>
                <a:gd name="T8" fmla="*/ 149 w 289"/>
                <a:gd name="T9" fmla="*/ 119 h 143"/>
                <a:gd name="T10" fmla="*/ 162 w 289"/>
                <a:gd name="T11" fmla="*/ 118 h 143"/>
                <a:gd name="T12" fmla="*/ 177 w 289"/>
                <a:gd name="T13" fmla="*/ 119 h 143"/>
                <a:gd name="T14" fmla="*/ 171 w 289"/>
                <a:gd name="T15" fmla="*/ 113 h 143"/>
                <a:gd name="T16" fmla="*/ 186 w 289"/>
                <a:gd name="T17" fmla="*/ 113 h 143"/>
                <a:gd name="T18" fmla="*/ 209 w 289"/>
                <a:gd name="T19" fmla="*/ 122 h 143"/>
                <a:gd name="T20" fmla="*/ 213 w 289"/>
                <a:gd name="T21" fmla="*/ 133 h 143"/>
                <a:gd name="T22" fmla="*/ 220 w 289"/>
                <a:gd name="T23" fmla="*/ 143 h 143"/>
                <a:gd name="T24" fmla="*/ 215 w 289"/>
                <a:gd name="T25" fmla="*/ 108 h 143"/>
                <a:gd name="T26" fmla="*/ 234 w 289"/>
                <a:gd name="T27" fmla="*/ 92 h 143"/>
                <a:gd name="T28" fmla="*/ 239 w 289"/>
                <a:gd name="T29" fmla="*/ 86 h 143"/>
                <a:gd name="T30" fmla="*/ 244 w 289"/>
                <a:gd name="T31" fmla="*/ 82 h 143"/>
                <a:gd name="T32" fmla="*/ 242 w 289"/>
                <a:gd name="T33" fmla="*/ 78 h 143"/>
                <a:gd name="T34" fmla="*/ 238 w 289"/>
                <a:gd name="T35" fmla="*/ 71 h 143"/>
                <a:gd name="T36" fmla="*/ 239 w 289"/>
                <a:gd name="T37" fmla="*/ 69 h 143"/>
                <a:gd name="T38" fmla="*/ 242 w 289"/>
                <a:gd name="T39" fmla="*/ 75 h 143"/>
                <a:gd name="T40" fmla="*/ 246 w 289"/>
                <a:gd name="T41" fmla="*/ 62 h 143"/>
                <a:gd name="T42" fmla="*/ 253 w 289"/>
                <a:gd name="T43" fmla="*/ 52 h 143"/>
                <a:gd name="T44" fmla="*/ 265 w 289"/>
                <a:gd name="T45" fmla="*/ 48 h 143"/>
                <a:gd name="T46" fmla="*/ 271 w 289"/>
                <a:gd name="T47" fmla="*/ 48 h 143"/>
                <a:gd name="T48" fmla="*/ 274 w 289"/>
                <a:gd name="T49" fmla="*/ 35 h 143"/>
                <a:gd name="T50" fmla="*/ 288 w 289"/>
                <a:gd name="T51" fmla="*/ 28 h 143"/>
                <a:gd name="T52" fmla="*/ 276 w 289"/>
                <a:gd name="T53" fmla="*/ 13 h 143"/>
                <a:gd name="T54" fmla="*/ 264 w 289"/>
                <a:gd name="T55" fmla="*/ 28 h 143"/>
                <a:gd name="T56" fmla="*/ 237 w 289"/>
                <a:gd name="T57" fmla="*/ 39 h 143"/>
                <a:gd name="T58" fmla="*/ 224 w 289"/>
                <a:gd name="T59" fmla="*/ 45 h 143"/>
                <a:gd name="T60" fmla="*/ 208 w 289"/>
                <a:gd name="T61" fmla="*/ 44 h 143"/>
                <a:gd name="T62" fmla="*/ 203 w 289"/>
                <a:gd name="T63" fmla="*/ 36 h 143"/>
                <a:gd name="T64" fmla="*/ 196 w 289"/>
                <a:gd name="T65" fmla="*/ 28 h 143"/>
                <a:gd name="T66" fmla="*/ 185 w 289"/>
                <a:gd name="T67" fmla="*/ 48 h 143"/>
                <a:gd name="T68" fmla="*/ 187 w 289"/>
                <a:gd name="T69" fmla="*/ 25 h 143"/>
                <a:gd name="T70" fmla="*/ 196 w 289"/>
                <a:gd name="T71" fmla="*/ 17 h 143"/>
                <a:gd name="T72" fmla="*/ 184 w 289"/>
                <a:gd name="T73" fmla="*/ 13 h 143"/>
                <a:gd name="T74" fmla="*/ 165 w 289"/>
                <a:gd name="T75" fmla="*/ 15 h 143"/>
                <a:gd name="T76" fmla="*/ 158 w 289"/>
                <a:gd name="T77" fmla="*/ 5 h 143"/>
                <a:gd name="T78" fmla="*/ 147 w 289"/>
                <a:gd name="T79" fmla="*/ 4 h 143"/>
                <a:gd name="T80" fmla="*/ 30 w 289"/>
                <a:gd name="T81" fmla="*/ 4 h 143"/>
                <a:gd name="T82" fmla="*/ 7 w 289"/>
                <a:gd name="T83" fmla="*/ 9 h 143"/>
                <a:gd name="T84" fmla="*/ 8 w 289"/>
                <a:gd name="T85" fmla="*/ 21 h 143"/>
                <a:gd name="T86" fmla="*/ 2 w 289"/>
                <a:gd name="T87" fmla="*/ 40 h 143"/>
                <a:gd name="T88" fmla="*/ 5 w 289"/>
                <a:gd name="T89" fmla="*/ 63 h 143"/>
                <a:gd name="T90" fmla="*/ 12 w 289"/>
                <a:gd name="T91" fmla="*/ 73 h 143"/>
                <a:gd name="T92" fmla="*/ 21 w 289"/>
                <a:gd name="T93" fmla="*/ 88 h 143"/>
                <a:gd name="T94" fmla="*/ 39 w 289"/>
                <a:gd name="T95" fmla="*/ 102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89" h="143">
                  <a:moveTo>
                    <a:pt x="68" y="108"/>
                  </a:moveTo>
                  <a:cubicBezTo>
                    <a:pt x="71" y="108"/>
                    <a:pt x="74" y="108"/>
                    <a:pt x="78" y="108"/>
                  </a:cubicBezTo>
                  <a:cubicBezTo>
                    <a:pt x="79" y="108"/>
                    <a:pt x="81" y="108"/>
                    <a:pt x="82" y="108"/>
                  </a:cubicBezTo>
                  <a:cubicBezTo>
                    <a:pt x="83" y="108"/>
                    <a:pt x="83" y="106"/>
                    <a:pt x="84" y="106"/>
                  </a:cubicBezTo>
                  <a:cubicBezTo>
                    <a:pt x="85" y="105"/>
                    <a:pt x="91" y="105"/>
                    <a:pt x="91" y="106"/>
                  </a:cubicBezTo>
                  <a:cubicBezTo>
                    <a:pt x="94" y="108"/>
                    <a:pt x="97" y="110"/>
                    <a:pt x="100" y="112"/>
                  </a:cubicBezTo>
                  <a:cubicBezTo>
                    <a:pt x="100" y="112"/>
                    <a:pt x="101" y="115"/>
                    <a:pt x="101" y="116"/>
                  </a:cubicBezTo>
                  <a:cubicBezTo>
                    <a:pt x="102" y="118"/>
                    <a:pt x="102" y="118"/>
                    <a:pt x="105" y="119"/>
                  </a:cubicBezTo>
                  <a:cubicBezTo>
                    <a:pt x="107" y="120"/>
                    <a:pt x="108" y="121"/>
                    <a:pt x="109" y="119"/>
                  </a:cubicBezTo>
                  <a:cubicBezTo>
                    <a:pt x="110" y="116"/>
                    <a:pt x="111" y="116"/>
                    <a:pt x="114" y="117"/>
                  </a:cubicBezTo>
                  <a:cubicBezTo>
                    <a:pt x="116" y="117"/>
                    <a:pt x="119" y="118"/>
                    <a:pt x="119" y="120"/>
                  </a:cubicBezTo>
                  <a:cubicBezTo>
                    <a:pt x="121" y="123"/>
                    <a:pt x="123" y="124"/>
                    <a:pt x="125" y="127"/>
                  </a:cubicBezTo>
                  <a:cubicBezTo>
                    <a:pt x="127" y="129"/>
                    <a:pt x="126" y="133"/>
                    <a:pt x="129" y="134"/>
                  </a:cubicBezTo>
                  <a:cubicBezTo>
                    <a:pt x="131" y="136"/>
                    <a:pt x="135" y="136"/>
                    <a:pt x="137" y="137"/>
                  </a:cubicBezTo>
                  <a:cubicBezTo>
                    <a:pt x="137" y="136"/>
                    <a:pt x="135" y="129"/>
                    <a:pt x="135" y="129"/>
                  </a:cubicBezTo>
                  <a:cubicBezTo>
                    <a:pt x="137" y="130"/>
                    <a:pt x="136" y="127"/>
                    <a:pt x="137" y="127"/>
                  </a:cubicBezTo>
                  <a:cubicBezTo>
                    <a:pt x="137" y="126"/>
                    <a:pt x="139" y="126"/>
                    <a:pt x="140" y="125"/>
                  </a:cubicBezTo>
                  <a:cubicBezTo>
                    <a:pt x="141" y="125"/>
                    <a:pt x="142" y="122"/>
                    <a:pt x="142" y="122"/>
                  </a:cubicBezTo>
                  <a:cubicBezTo>
                    <a:pt x="143" y="123"/>
                    <a:pt x="144" y="123"/>
                    <a:pt x="145" y="122"/>
                  </a:cubicBezTo>
                  <a:cubicBezTo>
                    <a:pt x="147" y="121"/>
                    <a:pt x="148" y="121"/>
                    <a:pt x="149" y="119"/>
                  </a:cubicBezTo>
                  <a:cubicBezTo>
                    <a:pt x="151" y="118"/>
                    <a:pt x="148" y="118"/>
                    <a:pt x="148" y="117"/>
                  </a:cubicBezTo>
                  <a:cubicBezTo>
                    <a:pt x="148" y="117"/>
                    <a:pt x="151" y="118"/>
                    <a:pt x="152" y="117"/>
                  </a:cubicBezTo>
                  <a:cubicBezTo>
                    <a:pt x="154" y="116"/>
                    <a:pt x="155" y="116"/>
                    <a:pt x="157" y="116"/>
                  </a:cubicBezTo>
                  <a:cubicBezTo>
                    <a:pt x="159" y="116"/>
                    <a:pt x="160" y="119"/>
                    <a:pt x="162" y="118"/>
                  </a:cubicBezTo>
                  <a:cubicBezTo>
                    <a:pt x="165" y="116"/>
                    <a:pt x="166" y="118"/>
                    <a:pt x="168" y="119"/>
                  </a:cubicBezTo>
                  <a:cubicBezTo>
                    <a:pt x="170" y="120"/>
                    <a:pt x="171" y="118"/>
                    <a:pt x="172" y="118"/>
                  </a:cubicBezTo>
                  <a:cubicBezTo>
                    <a:pt x="173" y="117"/>
                    <a:pt x="176" y="119"/>
                    <a:pt x="176" y="120"/>
                  </a:cubicBezTo>
                  <a:cubicBezTo>
                    <a:pt x="177" y="121"/>
                    <a:pt x="178" y="120"/>
                    <a:pt x="177" y="119"/>
                  </a:cubicBezTo>
                  <a:cubicBezTo>
                    <a:pt x="177" y="119"/>
                    <a:pt x="176" y="118"/>
                    <a:pt x="175" y="118"/>
                  </a:cubicBezTo>
                  <a:cubicBezTo>
                    <a:pt x="174" y="117"/>
                    <a:pt x="176" y="117"/>
                    <a:pt x="176" y="117"/>
                  </a:cubicBezTo>
                  <a:cubicBezTo>
                    <a:pt x="175" y="115"/>
                    <a:pt x="175" y="114"/>
                    <a:pt x="173" y="115"/>
                  </a:cubicBezTo>
                  <a:cubicBezTo>
                    <a:pt x="173" y="115"/>
                    <a:pt x="169" y="115"/>
                    <a:pt x="171" y="113"/>
                  </a:cubicBezTo>
                  <a:cubicBezTo>
                    <a:pt x="173" y="113"/>
                    <a:pt x="174" y="114"/>
                    <a:pt x="175" y="114"/>
                  </a:cubicBezTo>
                  <a:cubicBezTo>
                    <a:pt x="178" y="113"/>
                    <a:pt x="180" y="113"/>
                    <a:pt x="183" y="113"/>
                  </a:cubicBezTo>
                  <a:cubicBezTo>
                    <a:pt x="184" y="113"/>
                    <a:pt x="183" y="113"/>
                    <a:pt x="184" y="114"/>
                  </a:cubicBezTo>
                  <a:cubicBezTo>
                    <a:pt x="184" y="114"/>
                    <a:pt x="185" y="114"/>
                    <a:pt x="186" y="113"/>
                  </a:cubicBezTo>
                  <a:cubicBezTo>
                    <a:pt x="188" y="113"/>
                    <a:pt x="190" y="113"/>
                    <a:pt x="192" y="113"/>
                  </a:cubicBezTo>
                  <a:cubicBezTo>
                    <a:pt x="194" y="113"/>
                    <a:pt x="194" y="115"/>
                    <a:pt x="196" y="116"/>
                  </a:cubicBezTo>
                  <a:cubicBezTo>
                    <a:pt x="198" y="118"/>
                    <a:pt x="200" y="116"/>
                    <a:pt x="202" y="115"/>
                  </a:cubicBezTo>
                  <a:cubicBezTo>
                    <a:pt x="203" y="115"/>
                    <a:pt x="209" y="121"/>
                    <a:pt x="209" y="122"/>
                  </a:cubicBezTo>
                  <a:cubicBezTo>
                    <a:pt x="210" y="123"/>
                    <a:pt x="208" y="125"/>
                    <a:pt x="209" y="126"/>
                  </a:cubicBezTo>
                  <a:cubicBezTo>
                    <a:pt x="210" y="128"/>
                    <a:pt x="209" y="128"/>
                    <a:pt x="210" y="130"/>
                  </a:cubicBezTo>
                  <a:cubicBezTo>
                    <a:pt x="210" y="131"/>
                    <a:pt x="211" y="132"/>
                    <a:pt x="211" y="132"/>
                  </a:cubicBezTo>
                  <a:cubicBezTo>
                    <a:pt x="212" y="132"/>
                    <a:pt x="212" y="133"/>
                    <a:pt x="213" y="133"/>
                  </a:cubicBezTo>
                  <a:cubicBezTo>
                    <a:pt x="214" y="134"/>
                    <a:pt x="213" y="136"/>
                    <a:pt x="214" y="137"/>
                  </a:cubicBezTo>
                  <a:cubicBezTo>
                    <a:pt x="215" y="138"/>
                    <a:pt x="216" y="138"/>
                    <a:pt x="217" y="140"/>
                  </a:cubicBezTo>
                  <a:cubicBezTo>
                    <a:pt x="219" y="143"/>
                    <a:pt x="218" y="140"/>
                    <a:pt x="220" y="141"/>
                  </a:cubicBezTo>
                  <a:cubicBezTo>
                    <a:pt x="220" y="141"/>
                    <a:pt x="220" y="143"/>
                    <a:pt x="220" y="143"/>
                  </a:cubicBezTo>
                  <a:cubicBezTo>
                    <a:pt x="221" y="143"/>
                    <a:pt x="222" y="136"/>
                    <a:pt x="222" y="135"/>
                  </a:cubicBezTo>
                  <a:cubicBezTo>
                    <a:pt x="222" y="132"/>
                    <a:pt x="221" y="130"/>
                    <a:pt x="220" y="126"/>
                  </a:cubicBezTo>
                  <a:cubicBezTo>
                    <a:pt x="218" y="123"/>
                    <a:pt x="218" y="120"/>
                    <a:pt x="217" y="117"/>
                  </a:cubicBezTo>
                  <a:cubicBezTo>
                    <a:pt x="215" y="115"/>
                    <a:pt x="214" y="111"/>
                    <a:pt x="215" y="108"/>
                  </a:cubicBezTo>
                  <a:cubicBezTo>
                    <a:pt x="216" y="105"/>
                    <a:pt x="218" y="103"/>
                    <a:pt x="221" y="101"/>
                  </a:cubicBezTo>
                  <a:cubicBezTo>
                    <a:pt x="222" y="100"/>
                    <a:pt x="223" y="100"/>
                    <a:pt x="224" y="99"/>
                  </a:cubicBezTo>
                  <a:cubicBezTo>
                    <a:pt x="225" y="98"/>
                    <a:pt x="226" y="96"/>
                    <a:pt x="227" y="96"/>
                  </a:cubicBezTo>
                  <a:cubicBezTo>
                    <a:pt x="229" y="94"/>
                    <a:pt x="232" y="94"/>
                    <a:pt x="234" y="92"/>
                  </a:cubicBezTo>
                  <a:cubicBezTo>
                    <a:pt x="235" y="91"/>
                    <a:pt x="236" y="89"/>
                    <a:pt x="238" y="89"/>
                  </a:cubicBezTo>
                  <a:cubicBezTo>
                    <a:pt x="238" y="89"/>
                    <a:pt x="242" y="89"/>
                    <a:pt x="241" y="87"/>
                  </a:cubicBezTo>
                  <a:cubicBezTo>
                    <a:pt x="241" y="87"/>
                    <a:pt x="238" y="88"/>
                    <a:pt x="238" y="88"/>
                  </a:cubicBezTo>
                  <a:cubicBezTo>
                    <a:pt x="238" y="87"/>
                    <a:pt x="240" y="88"/>
                    <a:pt x="239" y="86"/>
                  </a:cubicBezTo>
                  <a:cubicBezTo>
                    <a:pt x="239" y="86"/>
                    <a:pt x="238" y="85"/>
                    <a:pt x="239" y="85"/>
                  </a:cubicBezTo>
                  <a:cubicBezTo>
                    <a:pt x="239" y="84"/>
                    <a:pt x="239" y="85"/>
                    <a:pt x="240" y="84"/>
                  </a:cubicBezTo>
                  <a:cubicBezTo>
                    <a:pt x="239" y="85"/>
                    <a:pt x="241" y="86"/>
                    <a:pt x="241" y="85"/>
                  </a:cubicBezTo>
                  <a:cubicBezTo>
                    <a:pt x="242" y="85"/>
                    <a:pt x="245" y="83"/>
                    <a:pt x="244" y="82"/>
                  </a:cubicBezTo>
                  <a:cubicBezTo>
                    <a:pt x="244" y="83"/>
                    <a:pt x="238" y="82"/>
                    <a:pt x="239" y="81"/>
                  </a:cubicBezTo>
                  <a:cubicBezTo>
                    <a:pt x="239" y="80"/>
                    <a:pt x="240" y="82"/>
                    <a:pt x="241" y="81"/>
                  </a:cubicBezTo>
                  <a:cubicBezTo>
                    <a:pt x="241" y="81"/>
                    <a:pt x="243" y="80"/>
                    <a:pt x="243" y="80"/>
                  </a:cubicBezTo>
                  <a:cubicBezTo>
                    <a:pt x="243" y="80"/>
                    <a:pt x="242" y="79"/>
                    <a:pt x="242" y="78"/>
                  </a:cubicBezTo>
                  <a:cubicBezTo>
                    <a:pt x="243" y="77"/>
                    <a:pt x="243" y="76"/>
                    <a:pt x="241" y="76"/>
                  </a:cubicBezTo>
                  <a:cubicBezTo>
                    <a:pt x="241" y="76"/>
                    <a:pt x="237" y="74"/>
                    <a:pt x="237" y="74"/>
                  </a:cubicBezTo>
                  <a:cubicBezTo>
                    <a:pt x="238" y="73"/>
                    <a:pt x="239" y="74"/>
                    <a:pt x="240" y="74"/>
                  </a:cubicBezTo>
                  <a:cubicBezTo>
                    <a:pt x="241" y="73"/>
                    <a:pt x="239" y="71"/>
                    <a:pt x="238" y="71"/>
                  </a:cubicBezTo>
                  <a:cubicBezTo>
                    <a:pt x="237" y="70"/>
                    <a:pt x="236" y="69"/>
                    <a:pt x="236" y="68"/>
                  </a:cubicBezTo>
                  <a:cubicBezTo>
                    <a:pt x="235" y="67"/>
                    <a:pt x="238" y="65"/>
                    <a:pt x="237" y="64"/>
                  </a:cubicBezTo>
                  <a:cubicBezTo>
                    <a:pt x="238" y="65"/>
                    <a:pt x="237" y="66"/>
                    <a:pt x="237" y="67"/>
                  </a:cubicBezTo>
                  <a:cubicBezTo>
                    <a:pt x="237" y="67"/>
                    <a:pt x="239" y="69"/>
                    <a:pt x="239" y="69"/>
                  </a:cubicBezTo>
                  <a:cubicBezTo>
                    <a:pt x="241" y="67"/>
                    <a:pt x="239" y="62"/>
                    <a:pt x="242" y="61"/>
                  </a:cubicBezTo>
                  <a:cubicBezTo>
                    <a:pt x="241" y="61"/>
                    <a:pt x="241" y="66"/>
                    <a:pt x="242" y="67"/>
                  </a:cubicBezTo>
                  <a:cubicBezTo>
                    <a:pt x="242" y="69"/>
                    <a:pt x="244" y="69"/>
                    <a:pt x="244" y="71"/>
                  </a:cubicBezTo>
                  <a:cubicBezTo>
                    <a:pt x="244" y="72"/>
                    <a:pt x="241" y="74"/>
                    <a:pt x="242" y="75"/>
                  </a:cubicBezTo>
                  <a:cubicBezTo>
                    <a:pt x="242" y="75"/>
                    <a:pt x="248" y="69"/>
                    <a:pt x="247" y="67"/>
                  </a:cubicBezTo>
                  <a:cubicBezTo>
                    <a:pt x="247" y="65"/>
                    <a:pt x="245" y="64"/>
                    <a:pt x="245" y="62"/>
                  </a:cubicBezTo>
                  <a:cubicBezTo>
                    <a:pt x="244" y="61"/>
                    <a:pt x="245" y="58"/>
                    <a:pt x="247" y="59"/>
                  </a:cubicBezTo>
                  <a:cubicBezTo>
                    <a:pt x="246" y="58"/>
                    <a:pt x="245" y="61"/>
                    <a:pt x="246" y="62"/>
                  </a:cubicBezTo>
                  <a:cubicBezTo>
                    <a:pt x="248" y="64"/>
                    <a:pt x="248" y="65"/>
                    <a:pt x="250" y="62"/>
                  </a:cubicBezTo>
                  <a:cubicBezTo>
                    <a:pt x="251" y="61"/>
                    <a:pt x="253" y="58"/>
                    <a:pt x="252" y="56"/>
                  </a:cubicBezTo>
                  <a:cubicBezTo>
                    <a:pt x="252" y="56"/>
                    <a:pt x="251" y="55"/>
                    <a:pt x="252" y="54"/>
                  </a:cubicBezTo>
                  <a:cubicBezTo>
                    <a:pt x="252" y="54"/>
                    <a:pt x="253" y="52"/>
                    <a:pt x="253" y="52"/>
                  </a:cubicBezTo>
                  <a:cubicBezTo>
                    <a:pt x="253" y="52"/>
                    <a:pt x="253" y="54"/>
                    <a:pt x="253" y="54"/>
                  </a:cubicBezTo>
                  <a:cubicBezTo>
                    <a:pt x="253" y="54"/>
                    <a:pt x="258" y="51"/>
                    <a:pt x="260" y="51"/>
                  </a:cubicBezTo>
                  <a:cubicBezTo>
                    <a:pt x="261" y="50"/>
                    <a:pt x="263" y="51"/>
                    <a:pt x="264" y="51"/>
                  </a:cubicBezTo>
                  <a:cubicBezTo>
                    <a:pt x="266" y="50"/>
                    <a:pt x="265" y="49"/>
                    <a:pt x="265" y="48"/>
                  </a:cubicBezTo>
                  <a:cubicBezTo>
                    <a:pt x="266" y="48"/>
                    <a:pt x="266" y="50"/>
                    <a:pt x="267" y="50"/>
                  </a:cubicBezTo>
                  <a:cubicBezTo>
                    <a:pt x="267" y="50"/>
                    <a:pt x="269" y="49"/>
                    <a:pt x="269" y="49"/>
                  </a:cubicBezTo>
                  <a:cubicBezTo>
                    <a:pt x="271" y="51"/>
                    <a:pt x="275" y="46"/>
                    <a:pt x="272" y="46"/>
                  </a:cubicBezTo>
                  <a:cubicBezTo>
                    <a:pt x="272" y="46"/>
                    <a:pt x="272" y="48"/>
                    <a:pt x="271" y="48"/>
                  </a:cubicBezTo>
                  <a:cubicBezTo>
                    <a:pt x="270" y="48"/>
                    <a:pt x="268" y="44"/>
                    <a:pt x="268" y="44"/>
                  </a:cubicBezTo>
                  <a:cubicBezTo>
                    <a:pt x="269" y="43"/>
                    <a:pt x="268" y="42"/>
                    <a:pt x="269" y="41"/>
                  </a:cubicBezTo>
                  <a:cubicBezTo>
                    <a:pt x="270" y="39"/>
                    <a:pt x="271" y="37"/>
                    <a:pt x="272" y="36"/>
                  </a:cubicBezTo>
                  <a:cubicBezTo>
                    <a:pt x="273" y="36"/>
                    <a:pt x="274" y="35"/>
                    <a:pt x="274" y="35"/>
                  </a:cubicBezTo>
                  <a:cubicBezTo>
                    <a:pt x="276" y="36"/>
                    <a:pt x="277" y="33"/>
                    <a:pt x="278" y="32"/>
                  </a:cubicBezTo>
                  <a:cubicBezTo>
                    <a:pt x="278" y="32"/>
                    <a:pt x="280" y="33"/>
                    <a:pt x="281" y="32"/>
                  </a:cubicBezTo>
                  <a:cubicBezTo>
                    <a:pt x="283" y="31"/>
                    <a:pt x="285" y="31"/>
                    <a:pt x="286" y="30"/>
                  </a:cubicBezTo>
                  <a:cubicBezTo>
                    <a:pt x="287" y="30"/>
                    <a:pt x="289" y="29"/>
                    <a:pt x="288" y="28"/>
                  </a:cubicBezTo>
                  <a:cubicBezTo>
                    <a:pt x="286" y="26"/>
                    <a:pt x="286" y="25"/>
                    <a:pt x="285" y="24"/>
                  </a:cubicBezTo>
                  <a:cubicBezTo>
                    <a:pt x="281" y="23"/>
                    <a:pt x="287" y="14"/>
                    <a:pt x="281" y="14"/>
                  </a:cubicBezTo>
                  <a:cubicBezTo>
                    <a:pt x="280" y="13"/>
                    <a:pt x="279" y="15"/>
                    <a:pt x="278" y="14"/>
                  </a:cubicBezTo>
                  <a:cubicBezTo>
                    <a:pt x="277" y="13"/>
                    <a:pt x="277" y="12"/>
                    <a:pt x="276" y="13"/>
                  </a:cubicBezTo>
                  <a:cubicBezTo>
                    <a:pt x="275" y="14"/>
                    <a:pt x="274" y="16"/>
                    <a:pt x="273" y="17"/>
                  </a:cubicBezTo>
                  <a:cubicBezTo>
                    <a:pt x="272" y="18"/>
                    <a:pt x="272" y="20"/>
                    <a:pt x="271" y="21"/>
                  </a:cubicBezTo>
                  <a:cubicBezTo>
                    <a:pt x="271" y="23"/>
                    <a:pt x="270" y="26"/>
                    <a:pt x="268" y="26"/>
                  </a:cubicBezTo>
                  <a:cubicBezTo>
                    <a:pt x="266" y="26"/>
                    <a:pt x="266" y="28"/>
                    <a:pt x="264" y="28"/>
                  </a:cubicBezTo>
                  <a:cubicBezTo>
                    <a:pt x="259" y="28"/>
                    <a:pt x="254" y="28"/>
                    <a:pt x="249" y="28"/>
                  </a:cubicBezTo>
                  <a:cubicBezTo>
                    <a:pt x="247" y="28"/>
                    <a:pt x="247" y="28"/>
                    <a:pt x="246" y="29"/>
                  </a:cubicBezTo>
                  <a:cubicBezTo>
                    <a:pt x="245" y="31"/>
                    <a:pt x="241" y="33"/>
                    <a:pt x="241" y="34"/>
                  </a:cubicBezTo>
                  <a:cubicBezTo>
                    <a:pt x="242" y="37"/>
                    <a:pt x="239" y="39"/>
                    <a:pt x="237" y="39"/>
                  </a:cubicBezTo>
                  <a:cubicBezTo>
                    <a:pt x="235" y="39"/>
                    <a:pt x="234" y="38"/>
                    <a:pt x="232" y="38"/>
                  </a:cubicBezTo>
                  <a:cubicBezTo>
                    <a:pt x="230" y="38"/>
                    <a:pt x="228" y="39"/>
                    <a:pt x="227" y="39"/>
                  </a:cubicBezTo>
                  <a:cubicBezTo>
                    <a:pt x="227" y="39"/>
                    <a:pt x="227" y="42"/>
                    <a:pt x="228" y="42"/>
                  </a:cubicBezTo>
                  <a:cubicBezTo>
                    <a:pt x="227" y="43"/>
                    <a:pt x="226" y="44"/>
                    <a:pt x="224" y="45"/>
                  </a:cubicBezTo>
                  <a:cubicBezTo>
                    <a:pt x="222" y="46"/>
                    <a:pt x="219" y="48"/>
                    <a:pt x="216" y="49"/>
                  </a:cubicBezTo>
                  <a:cubicBezTo>
                    <a:pt x="213" y="50"/>
                    <a:pt x="210" y="50"/>
                    <a:pt x="207" y="49"/>
                  </a:cubicBezTo>
                  <a:cubicBezTo>
                    <a:pt x="206" y="48"/>
                    <a:pt x="205" y="47"/>
                    <a:pt x="206" y="46"/>
                  </a:cubicBezTo>
                  <a:cubicBezTo>
                    <a:pt x="206" y="46"/>
                    <a:pt x="207" y="44"/>
                    <a:pt x="208" y="44"/>
                  </a:cubicBezTo>
                  <a:cubicBezTo>
                    <a:pt x="208" y="44"/>
                    <a:pt x="208" y="45"/>
                    <a:pt x="208" y="46"/>
                  </a:cubicBezTo>
                  <a:cubicBezTo>
                    <a:pt x="210" y="42"/>
                    <a:pt x="211" y="39"/>
                    <a:pt x="209" y="35"/>
                  </a:cubicBezTo>
                  <a:cubicBezTo>
                    <a:pt x="208" y="34"/>
                    <a:pt x="206" y="36"/>
                    <a:pt x="205" y="36"/>
                  </a:cubicBezTo>
                  <a:cubicBezTo>
                    <a:pt x="204" y="37"/>
                    <a:pt x="204" y="36"/>
                    <a:pt x="203" y="36"/>
                  </a:cubicBezTo>
                  <a:cubicBezTo>
                    <a:pt x="202" y="35"/>
                    <a:pt x="204" y="34"/>
                    <a:pt x="204" y="34"/>
                  </a:cubicBezTo>
                  <a:cubicBezTo>
                    <a:pt x="208" y="30"/>
                    <a:pt x="205" y="26"/>
                    <a:pt x="201" y="25"/>
                  </a:cubicBezTo>
                  <a:cubicBezTo>
                    <a:pt x="198" y="24"/>
                    <a:pt x="198" y="25"/>
                    <a:pt x="196" y="26"/>
                  </a:cubicBezTo>
                  <a:cubicBezTo>
                    <a:pt x="196" y="27"/>
                    <a:pt x="196" y="27"/>
                    <a:pt x="196" y="28"/>
                  </a:cubicBezTo>
                  <a:cubicBezTo>
                    <a:pt x="196" y="29"/>
                    <a:pt x="194" y="28"/>
                    <a:pt x="193" y="28"/>
                  </a:cubicBezTo>
                  <a:cubicBezTo>
                    <a:pt x="192" y="28"/>
                    <a:pt x="190" y="36"/>
                    <a:pt x="190" y="37"/>
                  </a:cubicBezTo>
                  <a:cubicBezTo>
                    <a:pt x="191" y="42"/>
                    <a:pt x="192" y="45"/>
                    <a:pt x="188" y="47"/>
                  </a:cubicBezTo>
                  <a:cubicBezTo>
                    <a:pt x="188" y="48"/>
                    <a:pt x="185" y="49"/>
                    <a:pt x="185" y="48"/>
                  </a:cubicBezTo>
                  <a:cubicBezTo>
                    <a:pt x="185" y="46"/>
                    <a:pt x="184" y="44"/>
                    <a:pt x="184" y="42"/>
                  </a:cubicBezTo>
                  <a:cubicBezTo>
                    <a:pt x="184" y="41"/>
                    <a:pt x="186" y="30"/>
                    <a:pt x="186" y="30"/>
                  </a:cubicBezTo>
                  <a:cubicBezTo>
                    <a:pt x="185" y="30"/>
                    <a:pt x="183" y="32"/>
                    <a:pt x="183" y="31"/>
                  </a:cubicBezTo>
                  <a:cubicBezTo>
                    <a:pt x="183" y="30"/>
                    <a:pt x="186" y="26"/>
                    <a:pt x="187" y="25"/>
                  </a:cubicBezTo>
                  <a:cubicBezTo>
                    <a:pt x="188" y="23"/>
                    <a:pt x="191" y="23"/>
                    <a:pt x="193" y="22"/>
                  </a:cubicBezTo>
                  <a:cubicBezTo>
                    <a:pt x="196" y="22"/>
                    <a:pt x="199" y="23"/>
                    <a:pt x="202" y="23"/>
                  </a:cubicBezTo>
                  <a:cubicBezTo>
                    <a:pt x="205" y="23"/>
                    <a:pt x="201" y="20"/>
                    <a:pt x="199" y="20"/>
                  </a:cubicBezTo>
                  <a:cubicBezTo>
                    <a:pt x="197" y="20"/>
                    <a:pt x="199" y="17"/>
                    <a:pt x="196" y="17"/>
                  </a:cubicBezTo>
                  <a:cubicBezTo>
                    <a:pt x="194" y="18"/>
                    <a:pt x="192" y="19"/>
                    <a:pt x="189" y="19"/>
                  </a:cubicBezTo>
                  <a:cubicBezTo>
                    <a:pt x="187" y="19"/>
                    <a:pt x="185" y="17"/>
                    <a:pt x="183" y="16"/>
                  </a:cubicBezTo>
                  <a:cubicBezTo>
                    <a:pt x="183" y="16"/>
                    <a:pt x="180" y="16"/>
                    <a:pt x="181" y="15"/>
                  </a:cubicBezTo>
                  <a:cubicBezTo>
                    <a:pt x="182" y="15"/>
                    <a:pt x="184" y="14"/>
                    <a:pt x="184" y="13"/>
                  </a:cubicBezTo>
                  <a:cubicBezTo>
                    <a:pt x="184" y="13"/>
                    <a:pt x="176" y="16"/>
                    <a:pt x="175" y="16"/>
                  </a:cubicBezTo>
                  <a:cubicBezTo>
                    <a:pt x="174" y="17"/>
                    <a:pt x="173" y="18"/>
                    <a:pt x="172" y="18"/>
                  </a:cubicBezTo>
                  <a:cubicBezTo>
                    <a:pt x="170" y="18"/>
                    <a:pt x="170" y="16"/>
                    <a:pt x="168" y="16"/>
                  </a:cubicBezTo>
                  <a:cubicBezTo>
                    <a:pt x="167" y="16"/>
                    <a:pt x="162" y="18"/>
                    <a:pt x="165" y="15"/>
                  </a:cubicBezTo>
                  <a:cubicBezTo>
                    <a:pt x="168" y="13"/>
                    <a:pt x="171" y="11"/>
                    <a:pt x="174" y="9"/>
                  </a:cubicBezTo>
                  <a:cubicBezTo>
                    <a:pt x="172" y="9"/>
                    <a:pt x="170" y="7"/>
                    <a:pt x="168" y="9"/>
                  </a:cubicBezTo>
                  <a:cubicBezTo>
                    <a:pt x="165" y="10"/>
                    <a:pt x="164" y="8"/>
                    <a:pt x="161" y="7"/>
                  </a:cubicBezTo>
                  <a:cubicBezTo>
                    <a:pt x="160" y="7"/>
                    <a:pt x="159" y="6"/>
                    <a:pt x="158" y="5"/>
                  </a:cubicBezTo>
                  <a:cubicBezTo>
                    <a:pt x="156" y="5"/>
                    <a:pt x="155" y="6"/>
                    <a:pt x="153" y="6"/>
                  </a:cubicBezTo>
                  <a:cubicBezTo>
                    <a:pt x="152" y="5"/>
                    <a:pt x="150" y="5"/>
                    <a:pt x="150" y="3"/>
                  </a:cubicBezTo>
                  <a:cubicBezTo>
                    <a:pt x="150" y="3"/>
                    <a:pt x="148" y="0"/>
                    <a:pt x="148" y="1"/>
                  </a:cubicBezTo>
                  <a:cubicBezTo>
                    <a:pt x="147" y="1"/>
                    <a:pt x="148" y="4"/>
                    <a:pt x="147" y="4"/>
                  </a:cubicBezTo>
                  <a:cubicBezTo>
                    <a:pt x="146" y="4"/>
                    <a:pt x="145" y="4"/>
                    <a:pt x="145" y="4"/>
                  </a:cubicBezTo>
                  <a:cubicBezTo>
                    <a:pt x="142" y="4"/>
                    <a:pt x="139" y="4"/>
                    <a:pt x="136" y="4"/>
                  </a:cubicBezTo>
                  <a:cubicBezTo>
                    <a:pt x="125" y="4"/>
                    <a:pt x="115" y="4"/>
                    <a:pt x="105" y="4"/>
                  </a:cubicBezTo>
                  <a:cubicBezTo>
                    <a:pt x="80" y="4"/>
                    <a:pt x="55" y="4"/>
                    <a:pt x="30" y="4"/>
                  </a:cubicBezTo>
                  <a:cubicBezTo>
                    <a:pt x="24" y="4"/>
                    <a:pt x="17" y="4"/>
                    <a:pt x="11" y="4"/>
                  </a:cubicBezTo>
                  <a:cubicBezTo>
                    <a:pt x="12" y="5"/>
                    <a:pt x="14" y="13"/>
                    <a:pt x="11" y="14"/>
                  </a:cubicBezTo>
                  <a:cubicBezTo>
                    <a:pt x="9" y="14"/>
                    <a:pt x="8" y="14"/>
                    <a:pt x="10" y="12"/>
                  </a:cubicBezTo>
                  <a:cubicBezTo>
                    <a:pt x="12" y="9"/>
                    <a:pt x="9" y="9"/>
                    <a:pt x="7" y="9"/>
                  </a:cubicBezTo>
                  <a:cubicBezTo>
                    <a:pt x="5" y="9"/>
                    <a:pt x="2" y="7"/>
                    <a:pt x="1" y="7"/>
                  </a:cubicBezTo>
                  <a:cubicBezTo>
                    <a:pt x="0" y="8"/>
                    <a:pt x="2" y="12"/>
                    <a:pt x="2" y="12"/>
                  </a:cubicBezTo>
                  <a:cubicBezTo>
                    <a:pt x="3" y="15"/>
                    <a:pt x="4" y="16"/>
                    <a:pt x="4" y="18"/>
                  </a:cubicBezTo>
                  <a:cubicBezTo>
                    <a:pt x="4" y="19"/>
                    <a:pt x="7" y="21"/>
                    <a:pt x="8" y="21"/>
                  </a:cubicBezTo>
                  <a:cubicBezTo>
                    <a:pt x="7" y="21"/>
                    <a:pt x="6" y="21"/>
                    <a:pt x="5" y="22"/>
                  </a:cubicBezTo>
                  <a:cubicBezTo>
                    <a:pt x="4" y="23"/>
                    <a:pt x="5" y="24"/>
                    <a:pt x="5" y="25"/>
                  </a:cubicBezTo>
                  <a:cubicBezTo>
                    <a:pt x="5" y="28"/>
                    <a:pt x="5" y="30"/>
                    <a:pt x="4" y="32"/>
                  </a:cubicBezTo>
                  <a:cubicBezTo>
                    <a:pt x="4" y="35"/>
                    <a:pt x="3" y="37"/>
                    <a:pt x="2" y="40"/>
                  </a:cubicBezTo>
                  <a:cubicBezTo>
                    <a:pt x="1" y="43"/>
                    <a:pt x="3" y="46"/>
                    <a:pt x="4" y="49"/>
                  </a:cubicBezTo>
                  <a:cubicBezTo>
                    <a:pt x="4" y="52"/>
                    <a:pt x="3" y="54"/>
                    <a:pt x="3" y="56"/>
                  </a:cubicBezTo>
                  <a:cubicBezTo>
                    <a:pt x="3" y="57"/>
                    <a:pt x="4" y="58"/>
                    <a:pt x="4" y="59"/>
                  </a:cubicBezTo>
                  <a:cubicBezTo>
                    <a:pt x="5" y="60"/>
                    <a:pt x="5" y="62"/>
                    <a:pt x="5" y="63"/>
                  </a:cubicBezTo>
                  <a:cubicBezTo>
                    <a:pt x="6" y="66"/>
                    <a:pt x="9" y="67"/>
                    <a:pt x="10" y="70"/>
                  </a:cubicBezTo>
                  <a:cubicBezTo>
                    <a:pt x="11" y="72"/>
                    <a:pt x="11" y="71"/>
                    <a:pt x="12" y="70"/>
                  </a:cubicBezTo>
                  <a:cubicBezTo>
                    <a:pt x="12" y="70"/>
                    <a:pt x="13" y="73"/>
                    <a:pt x="13" y="73"/>
                  </a:cubicBezTo>
                  <a:cubicBezTo>
                    <a:pt x="13" y="73"/>
                    <a:pt x="12" y="72"/>
                    <a:pt x="12" y="73"/>
                  </a:cubicBezTo>
                  <a:cubicBezTo>
                    <a:pt x="12" y="74"/>
                    <a:pt x="12" y="75"/>
                    <a:pt x="13" y="76"/>
                  </a:cubicBezTo>
                  <a:cubicBezTo>
                    <a:pt x="14" y="76"/>
                    <a:pt x="14" y="76"/>
                    <a:pt x="15" y="77"/>
                  </a:cubicBezTo>
                  <a:cubicBezTo>
                    <a:pt x="16" y="78"/>
                    <a:pt x="14" y="79"/>
                    <a:pt x="15" y="80"/>
                  </a:cubicBezTo>
                  <a:cubicBezTo>
                    <a:pt x="17" y="83"/>
                    <a:pt x="21" y="85"/>
                    <a:pt x="21" y="88"/>
                  </a:cubicBezTo>
                  <a:cubicBezTo>
                    <a:pt x="22" y="90"/>
                    <a:pt x="23" y="90"/>
                    <a:pt x="25" y="91"/>
                  </a:cubicBezTo>
                  <a:cubicBezTo>
                    <a:pt x="27" y="92"/>
                    <a:pt x="29" y="93"/>
                    <a:pt x="31" y="93"/>
                  </a:cubicBezTo>
                  <a:cubicBezTo>
                    <a:pt x="33" y="93"/>
                    <a:pt x="35" y="95"/>
                    <a:pt x="36" y="96"/>
                  </a:cubicBezTo>
                  <a:cubicBezTo>
                    <a:pt x="36" y="97"/>
                    <a:pt x="40" y="101"/>
                    <a:pt x="39" y="102"/>
                  </a:cubicBezTo>
                  <a:cubicBezTo>
                    <a:pt x="43" y="101"/>
                    <a:pt x="48" y="100"/>
                    <a:pt x="52" y="101"/>
                  </a:cubicBezTo>
                  <a:cubicBezTo>
                    <a:pt x="58" y="103"/>
                    <a:pt x="63" y="106"/>
                    <a:pt x="68" y="108"/>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3" name="Freeform 642"/>
            <p:cNvSpPr>
              <a:spLocks noEditPoints="1"/>
            </p:cNvSpPr>
            <p:nvPr/>
          </p:nvSpPr>
          <p:spPr bwMode="auto">
            <a:xfrm>
              <a:off x="5133309" y="4907791"/>
              <a:ext cx="3984080" cy="2048308"/>
            </a:xfrm>
            <a:custGeom>
              <a:avLst/>
              <a:gdLst>
                <a:gd name="T0" fmla="*/ 255 w 427"/>
                <a:gd name="T1" fmla="*/ 181 h 219"/>
                <a:gd name="T2" fmla="*/ 299 w 427"/>
                <a:gd name="T3" fmla="*/ 195 h 219"/>
                <a:gd name="T4" fmla="*/ 296 w 427"/>
                <a:gd name="T5" fmla="*/ 215 h 219"/>
                <a:gd name="T6" fmla="*/ 332 w 427"/>
                <a:gd name="T7" fmla="*/ 200 h 219"/>
                <a:gd name="T8" fmla="*/ 366 w 427"/>
                <a:gd name="T9" fmla="*/ 196 h 219"/>
                <a:gd name="T10" fmla="*/ 383 w 427"/>
                <a:gd name="T11" fmla="*/ 200 h 219"/>
                <a:gd name="T12" fmla="*/ 391 w 427"/>
                <a:gd name="T13" fmla="*/ 201 h 219"/>
                <a:gd name="T14" fmla="*/ 380 w 427"/>
                <a:gd name="T15" fmla="*/ 188 h 219"/>
                <a:gd name="T16" fmla="*/ 382 w 427"/>
                <a:gd name="T17" fmla="*/ 176 h 219"/>
                <a:gd name="T18" fmla="*/ 354 w 427"/>
                <a:gd name="T19" fmla="*/ 180 h 219"/>
                <a:gd name="T20" fmla="*/ 414 w 427"/>
                <a:gd name="T21" fmla="*/ 160 h 219"/>
                <a:gd name="T22" fmla="*/ 417 w 427"/>
                <a:gd name="T23" fmla="*/ 144 h 219"/>
                <a:gd name="T24" fmla="*/ 415 w 427"/>
                <a:gd name="T25" fmla="*/ 139 h 219"/>
                <a:gd name="T26" fmla="*/ 394 w 427"/>
                <a:gd name="T27" fmla="*/ 126 h 219"/>
                <a:gd name="T28" fmla="*/ 390 w 427"/>
                <a:gd name="T29" fmla="*/ 110 h 219"/>
                <a:gd name="T30" fmla="*/ 378 w 427"/>
                <a:gd name="T31" fmla="*/ 104 h 219"/>
                <a:gd name="T32" fmla="*/ 364 w 427"/>
                <a:gd name="T33" fmla="*/ 112 h 219"/>
                <a:gd name="T34" fmla="*/ 356 w 427"/>
                <a:gd name="T35" fmla="*/ 107 h 219"/>
                <a:gd name="T36" fmla="*/ 342 w 427"/>
                <a:gd name="T37" fmla="*/ 85 h 219"/>
                <a:gd name="T38" fmla="*/ 314 w 427"/>
                <a:gd name="T39" fmla="*/ 91 h 219"/>
                <a:gd name="T40" fmla="*/ 320 w 427"/>
                <a:gd name="T41" fmla="*/ 116 h 219"/>
                <a:gd name="T42" fmla="*/ 306 w 427"/>
                <a:gd name="T43" fmla="*/ 159 h 219"/>
                <a:gd name="T44" fmla="*/ 292 w 427"/>
                <a:gd name="T45" fmla="*/ 135 h 219"/>
                <a:gd name="T46" fmla="*/ 250 w 427"/>
                <a:gd name="T47" fmla="*/ 119 h 219"/>
                <a:gd name="T48" fmla="*/ 237 w 427"/>
                <a:gd name="T49" fmla="*/ 86 h 219"/>
                <a:gd name="T50" fmla="*/ 246 w 427"/>
                <a:gd name="T51" fmla="*/ 77 h 219"/>
                <a:gd name="T52" fmla="*/ 246 w 427"/>
                <a:gd name="T53" fmla="*/ 70 h 219"/>
                <a:gd name="T54" fmla="*/ 263 w 427"/>
                <a:gd name="T55" fmla="*/ 58 h 219"/>
                <a:gd name="T56" fmla="*/ 276 w 427"/>
                <a:gd name="T57" fmla="*/ 48 h 219"/>
                <a:gd name="T58" fmla="*/ 293 w 427"/>
                <a:gd name="T59" fmla="*/ 36 h 219"/>
                <a:gd name="T60" fmla="*/ 276 w 427"/>
                <a:gd name="T61" fmla="*/ 23 h 219"/>
                <a:gd name="T62" fmla="*/ 262 w 427"/>
                <a:gd name="T63" fmla="*/ 35 h 219"/>
                <a:gd name="T64" fmla="*/ 252 w 427"/>
                <a:gd name="T65" fmla="*/ 23 h 219"/>
                <a:gd name="T66" fmla="*/ 241 w 427"/>
                <a:gd name="T67" fmla="*/ 10 h 219"/>
                <a:gd name="T68" fmla="*/ 223 w 427"/>
                <a:gd name="T69" fmla="*/ 6 h 219"/>
                <a:gd name="T70" fmla="*/ 232 w 427"/>
                <a:gd name="T71" fmla="*/ 27 h 219"/>
                <a:gd name="T72" fmla="*/ 226 w 427"/>
                <a:gd name="T73" fmla="*/ 40 h 219"/>
                <a:gd name="T74" fmla="*/ 218 w 427"/>
                <a:gd name="T75" fmla="*/ 37 h 219"/>
                <a:gd name="T76" fmla="*/ 164 w 427"/>
                <a:gd name="T77" fmla="*/ 29 h 219"/>
                <a:gd name="T78" fmla="*/ 166 w 427"/>
                <a:gd name="T79" fmla="*/ 41 h 219"/>
                <a:gd name="T80" fmla="*/ 160 w 427"/>
                <a:gd name="T81" fmla="*/ 40 h 219"/>
                <a:gd name="T82" fmla="*/ 133 w 427"/>
                <a:gd name="T83" fmla="*/ 30 h 219"/>
                <a:gd name="T84" fmla="*/ 83 w 427"/>
                <a:gd name="T85" fmla="*/ 23 h 219"/>
                <a:gd name="T86" fmla="*/ 71 w 427"/>
                <a:gd name="T87" fmla="*/ 18 h 219"/>
                <a:gd name="T88" fmla="*/ 50 w 427"/>
                <a:gd name="T89" fmla="*/ 24 h 219"/>
                <a:gd name="T90" fmla="*/ 49 w 427"/>
                <a:gd name="T91" fmla="*/ 22 h 219"/>
                <a:gd name="T92" fmla="*/ 29 w 427"/>
                <a:gd name="T93" fmla="*/ 23 h 219"/>
                <a:gd name="T94" fmla="*/ 21 w 427"/>
                <a:gd name="T95" fmla="*/ 28 h 219"/>
                <a:gd name="T96" fmla="*/ 3 w 427"/>
                <a:gd name="T97" fmla="*/ 97 h 219"/>
                <a:gd name="T98" fmla="*/ 40 w 427"/>
                <a:gd name="T99" fmla="*/ 116 h 219"/>
                <a:gd name="T100" fmla="*/ 53 w 427"/>
                <a:gd name="T101" fmla="*/ 141 h 219"/>
                <a:gd name="T102" fmla="*/ 62 w 427"/>
                <a:gd name="T103" fmla="*/ 150 h 219"/>
                <a:gd name="T104" fmla="*/ 67 w 427"/>
                <a:gd name="T105" fmla="*/ 160 h 219"/>
                <a:gd name="T106" fmla="*/ 80 w 427"/>
                <a:gd name="T107" fmla="*/ 166 h 219"/>
                <a:gd name="T108" fmla="*/ 133 w 427"/>
                <a:gd name="T109" fmla="*/ 176 h 219"/>
                <a:gd name="T110" fmla="*/ 97 w 427"/>
                <a:gd name="T111" fmla="*/ 57 h 219"/>
                <a:gd name="T112" fmla="*/ 87 w 427"/>
                <a:gd name="T113" fmla="*/ 51 h 219"/>
                <a:gd name="T114" fmla="*/ 113 w 427"/>
                <a:gd name="T115" fmla="*/ 49 h 219"/>
                <a:gd name="T116" fmla="*/ 142 w 427"/>
                <a:gd name="T117" fmla="*/ 85 h 219"/>
                <a:gd name="T118" fmla="*/ 131 w 427"/>
                <a:gd name="T119" fmla="*/ 85 h 219"/>
                <a:gd name="T120" fmla="*/ 160 w 427"/>
                <a:gd name="T121" fmla="*/ 78 h 219"/>
                <a:gd name="T122" fmla="*/ 210 w 427"/>
                <a:gd name="T123" fmla="*/ 150 h 219"/>
                <a:gd name="T124" fmla="*/ 222 w 427"/>
                <a:gd name="T125" fmla="*/ 165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27" h="219">
                  <a:moveTo>
                    <a:pt x="229" y="174"/>
                  </a:moveTo>
                  <a:cubicBezTo>
                    <a:pt x="229" y="174"/>
                    <a:pt x="229" y="173"/>
                    <a:pt x="229" y="173"/>
                  </a:cubicBezTo>
                  <a:cubicBezTo>
                    <a:pt x="229" y="173"/>
                    <a:pt x="232" y="177"/>
                    <a:pt x="232" y="177"/>
                  </a:cubicBezTo>
                  <a:cubicBezTo>
                    <a:pt x="234" y="177"/>
                    <a:pt x="235" y="178"/>
                    <a:pt x="236" y="178"/>
                  </a:cubicBezTo>
                  <a:cubicBezTo>
                    <a:pt x="238" y="178"/>
                    <a:pt x="238" y="177"/>
                    <a:pt x="239" y="178"/>
                  </a:cubicBezTo>
                  <a:cubicBezTo>
                    <a:pt x="242" y="179"/>
                    <a:pt x="244" y="180"/>
                    <a:pt x="246" y="181"/>
                  </a:cubicBezTo>
                  <a:cubicBezTo>
                    <a:pt x="247" y="182"/>
                    <a:pt x="248" y="181"/>
                    <a:pt x="249" y="181"/>
                  </a:cubicBezTo>
                  <a:cubicBezTo>
                    <a:pt x="250" y="180"/>
                    <a:pt x="251" y="180"/>
                    <a:pt x="252" y="180"/>
                  </a:cubicBezTo>
                  <a:cubicBezTo>
                    <a:pt x="253" y="180"/>
                    <a:pt x="254" y="181"/>
                    <a:pt x="255" y="181"/>
                  </a:cubicBezTo>
                  <a:cubicBezTo>
                    <a:pt x="257" y="181"/>
                    <a:pt x="258" y="180"/>
                    <a:pt x="259" y="179"/>
                  </a:cubicBezTo>
                  <a:cubicBezTo>
                    <a:pt x="260" y="178"/>
                    <a:pt x="263" y="175"/>
                    <a:pt x="264" y="175"/>
                  </a:cubicBezTo>
                  <a:cubicBezTo>
                    <a:pt x="264" y="175"/>
                    <a:pt x="265" y="176"/>
                    <a:pt x="265" y="176"/>
                  </a:cubicBezTo>
                  <a:cubicBezTo>
                    <a:pt x="267" y="176"/>
                    <a:pt x="268" y="176"/>
                    <a:pt x="269" y="176"/>
                  </a:cubicBezTo>
                  <a:cubicBezTo>
                    <a:pt x="273" y="176"/>
                    <a:pt x="272" y="179"/>
                    <a:pt x="274" y="181"/>
                  </a:cubicBezTo>
                  <a:cubicBezTo>
                    <a:pt x="275" y="182"/>
                    <a:pt x="279" y="181"/>
                    <a:pt x="279" y="183"/>
                  </a:cubicBezTo>
                  <a:cubicBezTo>
                    <a:pt x="279" y="185"/>
                    <a:pt x="280" y="187"/>
                    <a:pt x="281" y="189"/>
                  </a:cubicBezTo>
                  <a:cubicBezTo>
                    <a:pt x="281" y="194"/>
                    <a:pt x="290" y="193"/>
                    <a:pt x="293" y="194"/>
                  </a:cubicBezTo>
                  <a:cubicBezTo>
                    <a:pt x="295" y="194"/>
                    <a:pt x="298" y="194"/>
                    <a:pt x="299" y="195"/>
                  </a:cubicBezTo>
                  <a:cubicBezTo>
                    <a:pt x="300" y="196"/>
                    <a:pt x="305" y="201"/>
                    <a:pt x="304" y="201"/>
                  </a:cubicBezTo>
                  <a:cubicBezTo>
                    <a:pt x="302" y="203"/>
                    <a:pt x="302" y="203"/>
                    <a:pt x="300" y="202"/>
                  </a:cubicBezTo>
                  <a:cubicBezTo>
                    <a:pt x="299" y="201"/>
                    <a:pt x="295" y="199"/>
                    <a:pt x="295" y="199"/>
                  </a:cubicBezTo>
                  <a:cubicBezTo>
                    <a:pt x="295" y="200"/>
                    <a:pt x="298" y="201"/>
                    <a:pt x="297" y="203"/>
                  </a:cubicBezTo>
                  <a:cubicBezTo>
                    <a:pt x="296" y="204"/>
                    <a:pt x="295" y="206"/>
                    <a:pt x="295" y="207"/>
                  </a:cubicBezTo>
                  <a:cubicBezTo>
                    <a:pt x="295" y="209"/>
                    <a:pt x="295" y="210"/>
                    <a:pt x="294" y="211"/>
                  </a:cubicBezTo>
                  <a:cubicBezTo>
                    <a:pt x="294" y="212"/>
                    <a:pt x="291" y="213"/>
                    <a:pt x="291" y="213"/>
                  </a:cubicBezTo>
                  <a:cubicBezTo>
                    <a:pt x="290" y="214"/>
                    <a:pt x="287" y="219"/>
                    <a:pt x="291" y="219"/>
                  </a:cubicBezTo>
                  <a:cubicBezTo>
                    <a:pt x="292" y="219"/>
                    <a:pt x="294" y="217"/>
                    <a:pt x="296" y="215"/>
                  </a:cubicBezTo>
                  <a:cubicBezTo>
                    <a:pt x="298" y="214"/>
                    <a:pt x="299" y="216"/>
                    <a:pt x="301" y="215"/>
                  </a:cubicBezTo>
                  <a:cubicBezTo>
                    <a:pt x="304" y="215"/>
                    <a:pt x="305" y="213"/>
                    <a:pt x="308" y="213"/>
                  </a:cubicBezTo>
                  <a:cubicBezTo>
                    <a:pt x="308" y="211"/>
                    <a:pt x="308" y="212"/>
                    <a:pt x="306" y="211"/>
                  </a:cubicBezTo>
                  <a:cubicBezTo>
                    <a:pt x="305" y="211"/>
                    <a:pt x="305" y="210"/>
                    <a:pt x="306" y="210"/>
                  </a:cubicBezTo>
                  <a:cubicBezTo>
                    <a:pt x="307" y="208"/>
                    <a:pt x="308" y="207"/>
                    <a:pt x="311" y="207"/>
                  </a:cubicBezTo>
                  <a:cubicBezTo>
                    <a:pt x="312" y="207"/>
                    <a:pt x="315" y="205"/>
                    <a:pt x="317" y="206"/>
                  </a:cubicBezTo>
                  <a:cubicBezTo>
                    <a:pt x="319" y="207"/>
                    <a:pt x="320" y="203"/>
                    <a:pt x="322" y="206"/>
                  </a:cubicBezTo>
                  <a:cubicBezTo>
                    <a:pt x="324" y="204"/>
                    <a:pt x="325" y="203"/>
                    <a:pt x="327" y="201"/>
                  </a:cubicBezTo>
                  <a:cubicBezTo>
                    <a:pt x="329" y="200"/>
                    <a:pt x="330" y="200"/>
                    <a:pt x="332" y="200"/>
                  </a:cubicBezTo>
                  <a:cubicBezTo>
                    <a:pt x="335" y="200"/>
                    <a:pt x="339" y="200"/>
                    <a:pt x="342" y="200"/>
                  </a:cubicBezTo>
                  <a:cubicBezTo>
                    <a:pt x="345" y="200"/>
                    <a:pt x="346" y="201"/>
                    <a:pt x="347" y="199"/>
                  </a:cubicBezTo>
                  <a:cubicBezTo>
                    <a:pt x="348" y="198"/>
                    <a:pt x="349" y="199"/>
                    <a:pt x="350" y="198"/>
                  </a:cubicBezTo>
                  <a:cubicBezTo>
                    <a:pt x="351" y="196"/>
                    <a:pt x="352" y="195"/>
                    <a:pt x="352" y="193"/>
                  </a:cubicBezTo>
                  <a:cubicBezTo>
                    <a:pt x="353" y="191"/>
                    <a:pt x="353" y="190"/>
                    <a:pt x="354" y="188"/>
                  </a:cubicBezTo>
                  <a:cubicBezTo>
                    <a:pt x="355" y="187"/>
                    <a:pt x="356" y="186"/>
                    <a:pt x="357" y="185"/>
                  </a:cubicBezTo>
                  <a:cubicBezTo>
                    <a:pt x="358" y="184"/>
                    <a:pt x="359" y="187"/>
                    <a:pt x="361" y="186"/>
                  </a:cubicBezTo>
                  <a:cubicBezTo>
                    <a:pt x="363" y="184"/>
                    <a:pt x="365" y="187"/>
                    <a:pt x="365" y="189"/>
                  </a:cubicBezTo>
                  <a:cubicBezTo>
                    <a:pt x="365" y="190"/>
                    <a:pt x="364" y="196"/>
                    <a:pt x="366" y="196"/>
                  </a:cubicBezTo>
                  <a:cubicBezTo>
                    <a:pt x="367" y="197"/>
                    <a:pt x="368" y="199"/>
                    <a:pt x="369" y="201"/>
                  </a:cubicBezTo>
                  <a:cubicBezTo>
                    <a:pt x="370" y="199"/>
                    <a:pt x="381" y="196"/>
                    <a:pt x="381" y="196"/>
                  </a:cubicBezTo>
                  <a:cubicBezTo>
                    <a:pt x="381" y="195"/>
                    <a:pt x="380" y="195"/>
                    <a:pt x="380" y="194"/>
                  </a:cubicBezTo>
                  <a:cubicBezTo>
                    <a:pt x="380" y="194"/>
                    <a:pt x="382" y="196"/>
                    <a:pt x="382" y="196"/>
                  </a:cubicBezTo>
                  <a:cubicBezTo>
                    <a:pt x="382" y="197"/>
                    <a:pt x="380" y="197"/>
                    <a:pt x="380" y="197"/>
                  </a:cubicBezTo>
                  <a:cubicBezTo>
                    <a:pt x="380" y="197"/>
                    <a:pt x="386" y="198"/>
                    <a:pt x="386" y="198"/>
                  </a:cubicBezTo>
                  <a:cubicBezTo>
                    <a:pt x="386" y="198"/>
                    <a:pt x="386" y="198"/>
                    <a:pt x="386" y="198"/>
                  </a:cubicBezTo>
                  <a:cubicBezTo>
                    <a:pt x="386" y="198"/>
                    <a:pt x="386" y="199"/>
                    <a:pt x="386" y="199"/>
                  </a:cubicBezTo>
                  <a:cubicBezTo>
                    <a:pt x="385" y="199"/>
                    <a:pt x="384" y="199"/>
                    <a:pt x="383" y="200"/>
                  </a:cubicBezTo>
                  <a:cubicBezTo>
                    <a:pt x="383" y="201"/>
                    <a:pt x="382" y="198"/>
                    <a:pt x="382" y="198"/>
                  </a:cubicBezTo>
                  <a:cubicBezTo>
                    <a:pt x="381" y="198"/>
                    <a:pt x="381" y="199"/>
                    <a:pt x="381" y="199"/>
                  </a:cubicBezTo>
                  <a:cubicBezTo>
                    <a:pt x="381" y="199"/>
                    <a:pt x="381" y="198"/>
                    <a:pt x="380" y="199"/>
                  </a:cubicBezTo>
                  <a:cubicBezTo>
                    <a:pt x="379" y="200"/>
                    <a:pt x="378" y="200"/>
                    <a:pt x="377" y="201"/>
                  </a:cubicBezTo>
                  <a:cubicBezTo>
                    <a:pt x="375" y="202"/>
                    <a:pt x="371" y="205"/>
                    <a:pt x="373" y="208"/>
                  </a:cubicBezTo>
                  <a:cubicBezTo>
                    <a:pt x="376" y="210"/>
                    <a:pt x="378" y="208"/>
                    <a:pt x="379" y="207"/>
                  </a:cubicBezTo>
                  <a:cubicBezTo>
                    <a:pt x="380" y="206"/>
                    <a:pt x="384" y="203"/>
                    <a:pt x="384" y="202"/>
                  </a:cubicBezTo>
                  <a:cubicBezTo>
                    <a:pt x="384" y="203"/>
                    <a:pt x="386" y="204"/>
                    <a:pt x="387" y="203"/>
                  </a:cubicBezTo>
                  <a:cubicBezTo>
                    <a:pt x="387" y="202"/>
                    <a:pt x="390" y="201"/>
                    <a:pt x="391" y="201"/>
                  </a:cubicBezTo>
                  <a:cubicBezTo>
                    <a:pt x="393" y="200"/>
                    <a:pt x="395" y="199"/>
                    <a:pt x="397" y="199"/>
                  </a:cubicBezTo>
                  <a:cubicBezTo>
                    <a:pt x="398" y="199"/>
                    <a:pt x="398" y="199"/>
                    <a:pt x="398" y="198"/>
                  </a:cubicBezTo>
                  <a:cubicBezTo>
                    <a:pt x="397" y="197"/>
                    <a:pt x="398" y="197"/>
                    <a:pt x="398" y="197"/>
                  </a:cubicBezTo>
                  <a:cubicBezTo>
                    <a:pt x="398" y="196"/>
                    <a:pt x="396" y="197"/>
                    <a:pt x="395" y="196"/>
                  </a:cubicBezTo>
                  <a:cubicBezTo>
                    <a:pt x="394" y="196"/>
                    <a:pt x="395" y="194"/>
                    <a:pt x="393" y="196"/>
                  </a:cubicBezTo>
                  <a:cubicBezTo>
                    <a:pt x="391" y="197"/>
                    <a:pt x="387" y="196"/>
                    <a:pt x="385" y="195"/>
                  </a:cubicBezTo>
                  <a:cubicBezTo>
                    <a:pt x="384" y="195"/>
                    <a:pt x="385" y="193"/>
                    <a:pt x="384" y="193"/>
                  </a:cubicBezTo>
                  <a:cubicBezTo>
                    <a:pt x="384" y="193"/>
                    <a:pt x="382" y="193"/>
                    <a:pt x="381" y="192"/>
                  </a:cubicBezTo>
                  <a:cubicBezTo>
                    <a:pt x="380" y="192"/>
                    <a:pt x="380" y="189"/>
                    <a:pt x="380" y="188"/>
                  </a:cubicBezTo>
                  <a:cubicBezTo>
                    <a:pt x="380" y="187"/>
                    <a:pt x="378" y="188"/>
                    <a:pt x="377" y="187"/>
                  </a:cubicBezTo>
                  <a:cubicBezTo>
                    <a:pt x="377" y="187"/>
                    <a:pt x="379" y="185"/>
                    <a:pt x="379" y="185"/>
                  </a:cubicBezTo>
                  <a:cubicBezTo>
                    <a:pt x="380" y="184"/>
                    <a:pt x="380" y="181"/>
                    <a:pt x="378" y="181"/>
                  </a:cubicBezTo>
                  <a:cubicBezTo>
                    <a:pt x="378" y="181"/>
                    <a:pt x="376" y="185"/>
                    <a:pt x="375" y="183"/>
                  </a:cubicBezTo>
                  <a:cubicBezTo>
                    <a:pt x="375" y="181"/>
                    <a:pt x="374" y="182"/>
                    <a:pt x="373" y="181"/>
                  </a:cubicBezTo>
                  <a:cubicBezTo>
                    <a:pt x="373" y="180"/>
                    <a:pt x="376" y="181"/>
                    <a:pt x="376" y="181"/>
                  </a:cubicBezTo>
                  <a:cubicBezTo>
                    <a:pt x="378" y="181"/>
                    <a:pt x="379" y="180"/>
                    <a:pt x="380" y="180"/>
                  </a:cubicBezTo>
                  <a:cubicBezTo>
                    <a:pt x="381" y="179"/>
                    <a:pt x="382" y="179"/>
                    <a:pt x="383" y="179"/>
                  </a:cubicBezTo>
                  <a:cubicBezTo>
                    <a:pt x="384" y="178"/>
                    <a:pt x="382" y="176"/>
                    <a:pt x="382" y="176"/>
                  </a:cubicBezTo>
                  <a:cubicBezTo>
                    <a:pt x="382" y="176"/>
                    <a:pt x="383" y="176"/>
                    <a:pt x="383" y="176"/>
                  </a:cubicBezTo>
                  <a:cubicBezTo>
                    <a:pt x="383" y="176"/>
                    <a:pt x="379" y="174"/>
                    <a:pt x="379" y="174"/>
                  </a:cubicBezTo>
                  <a:cubicBezTo>
                    <a:pt x="377" y="173"/>
                    <a:pt x="375" y="173"/>
                    <a:pt x="373" y="174"/>
                  </a:cubicBezTo>
                  <a:cubicBezTo>
                    <a:pt x="369" y="175"/>
                    <a:pt x="366" y="176"/>
                    <a:pt x="363" y="178"/>
                  </a:cubicBezTo>
                  <a:cubicBezTo>
                    <a:pt x="360" y="179"/>
                    <a:pt x="358" y="181"/>
                    <a:pt x="355" y="183"/>
                  </a:cubicBezTo>
                  <a:cubicBezTo>
                    <a:pt x="354" y="184"/>
                    <a:pt x="353" y="185"/>
                    <a:pt x="352" y="187"/>
                  </a:cubicBezTo>
                  <a:cubicBezTo>
                    <a:pt x="352" y="187"/>
                    <a:pt x="348" y="189"/>
                    <a:pt x="348" y="189"/>
                  </a:cubicBezTo>
                  <a:cubicBezTo>
                    <a:pt x="348" y="188"/>
                    <a:pt x="353" y="184"/>
                    <a:pt x="354" y="183"/>
                  </a:cubicBezTo>
                  <a:cubicBezTo>
                    <a:pt x="354" y="182"/>
                    <a:pt x="355" y="181"/>
                    <a:pt x="354" y="180"/>
                  </a:cubicBezTo>
                  <a:cubicBezTo>
                    <a:pt x="353" y="180"/>
                    <a:pt x="351" y="179"/>
                    <a:pt x="350" y="179"/>
                  </a:cubicBezTo>
                  <a:cubicBezTo>
                    <a:pt x="351" y="179"/>
                    <a:pt x="353" y="180"/>
                    <a:pt x="354" y="180"/>
                  </a:cubicBezTo>
                  <a:cubicBezTo>
                    <a:pt x="356" y="181"/>
                    <a:pt x="358" y="178"/>
                    <a:pt x="359" y="177"/>
                  </a:cubicBezTo>
                  <a:cubicBezTo>
                    <a:pt x="360" y="176"/>
                    <a:pt x="361" y="174"/>
                    <a:pt x="363" y="173"/>
                  </a:cubicBezTo>
                  <a:cubicBezTo>
                    <a:pt x="365" y="173"/>
                    <a:pt x="367" y="174"/>
                    <a:pt x="368" y="172"/>
                  </a:cubicBezTo>
                  <a:cubicBezTo>
                    <a:pt x="369" y="168"/>
                    <a:pt x="371" y="167"/>
                    <a:pt x="375" y="167"/>
                  </a:cubicBezTo>
                  <a:cubicBezTo>
                    <a:pt x="379" y="167"/>
                    <a:pt x="383" y="167"/>
                    <a:pt x="387" y="167"/>
                  </a:cubicBezTo>
                  <a:cubicBezTo>
                    <a:pt x="394" y="167"/>
                    <a:pt x="404" y="169"/>
                    <a:pt x="409" y="163"/>
                  </a:cubicBezTo>
                  <a:cubicBezTo>
                    <a:pt x="411" y="161"/>
                    <a:pt x="412" y="160"/>
                    <a:pt x="414" y="160"/>
                  </a:cubicBezTo>
                  <a:cubicBezTo>
                    <a:pt x="416" y="160"/>
                    <a:pt x="418" y="160"/>
                    <a:pt x="421" y="158"/>
                  </a:cubicBezTo>
                  <a:cubicBezTo>
                    <a:pt x="422" y="158"/>
                    <a:pt x="425" y="156"/>
                    <a:pt x="425" y="155"/>
                  </a:cubicBezTo>
                  <a:cubicBezTo>
                    <a:pt x="427" y="152"/>
                    <a:pt x="422" y="153"/>
                    <a:pt x="422" y="152"/>
                  </a:cubicBezTo>
                  <a:cubicBezTo>
                    <a:pt x="422" y="151"/>
                    <a:pt x="424" y="151"/>
                    <a:pt x="424" y="151"/>
                  </a:cubicBezTo>
                  <a:cubicBezTo>
                    <a:pt x="425" y="150"/>
                    <a:pt x="424" y="149"/>
                    <a:pt x="424" y="148"/>
                  </a:cubicBezTo>
                  <a:cubicBezTo>
                    <a:pt x="424" y="148"/>
                    <a:pt x="425" y="147"/>
                    <a:pt x="425" y="147"/>
                  </a:cubicBezTo>
                  <a:cubicBezTo>
                    <a:pt x="425" y="146"/>
                    <a:pt x="423" y="145"/>
                    <a:pt x="423" y="145"/>
                  </a:cubicBezTo>
                  <a:cubicBezTo>
                    <a:pt x="422" y="144"/>
                    <a:pt x="421" y="144"/>
                    <a:pt x="421" y="143"/>
                  </a:cubicBezTo>
                  <a:cubicBezTo>
                    <a:pt x="420" y="143"/>
                    <a:pt x="418" y="146"/>
                    <a:pt x="417" y="144"/>
                  </a:cubicBezTo>
                  <a:cubicBezTo>
                    <a:pt x="417" y="144"/>
                    <a:pt x="419" y="143"/>
                    <a:pt x="418" y="143"/>
                  </a:cubicBezTo>
                  <a:cubicBezTo>
                    <a:pt x="418" y="142"/>
                    <a:pt x="417" y="141"/>
                    <a:pt x="416" y="141"/>
                  </a:cubicBezTo>
                  <a:cubicBezTo>
                    <a:pt x="415" y="140"/>
                    <a:pt x="411" y="141"/>
                    <a:pt x="410" y="142"/>
                  </a:cubicBezTo>
                  <a:cubicBezTo>
                    <a:pt x="409" y="144"/>
                    <a:pt x="406" y="145"/>
                    <a:pt x="404" y="146"/>
                  </a:cubicBezTo>
                  <a:cubicBezTo>
                    <a:pt x="403" y="146"/>
                    <a:pt x="400" y="144"/>
                    <a:pt x="400" y="143"/>
                  </a:cubicBezTo>
                  <a:cubicBezTo>
                    <a:pt x="400" y="142"/>
                    <a:pt x="403" y="145"/>
                    <a:pt x="403" y="145"/>
                  </a:cubicBezTo>
                  <a:cubicBezTo>
                    <a:pt x="404" y="145"/>
                    <a:pt x="408" y="142"/>
                    <a:pt x="408" y="142"/>
                  </a:cubicBezTo>
                  <a:cubicBezTo>
                    <a:pt x="408" y="142"/>
                    <a:pt x="406" y="141"/>
                    <a:pt x="406" y="141"/>
                  </a:cubicBezTo>
                  <a:cubicBezTo>
                    <a:pt x="409" y="140"/>
                    <a:pt x="412" y="140"/>
                    <a:pt x="415" y="139"/>
                  </a:cubicBezTo>
                  <a:cubicBezTo>
                    <a:pt x="415" y="139"/>
                    <a:pt x="417" y="138"/>
                    <a:pt x="416" y="137"/>
                  </a:cubicBezTo>
                  <a:cubicBezTo>
                    <a:pt x="416" y="137"/>
                    <a:pt x="414" y="135"/>
                    <a:pt x="414" y="135"/>
                  </a:cubicBezTo>
                  <a:cubicBezTo>
                    <a:pt x="412" y="136"/>
                    <a:pt x="410" y="136"/>
                    <a:pt x="409" y="134"/>
                  </a:cubicBezTo>
                  <a:cubicBezTo>
                    <a:pt x="408" y="134"/>
                    <a:pt x="404" y="137"/>
                    <a:pt x="404" y="136"/>
                  </a:cubicBezTo>
                  <a:cubicBezTo>
                    <a:pt x="404" y="136"/>
                    <a:pt x="407" y="133"/>
                    <a:pt x="404" y="134"/>
                  </a:cubicBezTo>
                  <a:cubicBezTo>
                    <a:pt x="404" y="134"/>
                    <a:pt x="400" y="135"/>
                    <a:pt x="400" y="135"/>
                  </a:cubicBezTo>
                  <a:cubicBezTo>
                    <a:pt x="401" y="133"/>
                    <a:pt x="404" y="133"/>
                    <a:pt x="402" y="130"/>
                  </a:cubicBezTo>
                  <a:cubicBezTo>
                    <a:pt x="402" y="130"/>
                    <a:pt x="398" y="128"/>
                    <a:pt x="398" y="128"/>
                  </a:cubicBezTo>
                  <a:cubicBezTo>
                    <a:pt x="396" y="128"/>
                    <a:pt x="396" y="126"/>
                    <a:pt x="394" y="126"/>
                  </a:cubicBezTo>
                  <a:cubicBezTo>
                    <a:pt x="395" y="126"/>
                    <a:pt x="392" y="122"/>
                    <a:pt x="392" y="122"/>
                  </a:cubicBezTo>
                  <a:cubicBezTo>
                    <a:pt x="392" y="122"/>
                    <a:pt x="393" y="123"/>
                    <a:pt x="394" y="123"/>
                  </a:cubicBezTo>
                  <a:cubicBezTo>
                    <a:pt x="395" y="124"/>
                    <a:pt x="395" y="122"/>
                    <a:pt x="396" y="122"/>
                  </a:cubicBezTo>
                  <a:cubicBezTo>
                    <a:pt x="400" y="121"/>
                    <a:pt x="393" y="118"/>
                    <a:pt x="392" y="117"/>
                  </a:cubicBezTo>
                  <a:cubicBezTo>
                    <a:pt x="392" y="118"/>
                    <a:pt x="394" y="116"/>
                    <a:pt x="394" y="116"/>
                  </a:cubicBezTo>
                  <a:cubicBezTo>
                    <a:pt x="395" y="115"/>
                    <a:pt x="393" y="115"/>
                    <a:pt x="392" y="114"/>
                  </a:cubicBezTo>
                  <a:cubicBezTo>
                    <a:pt x="392" y="114"/>
                    <a:pt x="391" y="113"/>
                    <a:pt x="390" y="113"/>
                  </a:cubicBezTo>
                  <a:cubicBezTo>
                    <a:pt x="390" y="113"/>
                    <a:pt x="388" y="113"/>
                    <a:pt x="388" y="113"/>
                  </a:cubicBezTo>
                  <a:cubicBezTo>
                    <a:pt x="389" y="112"/>
                    <a:pt x="391" y="113"/>
                    <a:pt x="390" y="110"/>
                  </a:cubicBezTo>
                  <a:cubicBezTo>
                    <a:pt x="389" y="110"/>
                    <a:pt x="386" y="111"/>
                    <a:pt x="386" y="111"/>
                  </a:cubicBezTo>
                  <a:cubicBezTo>
                    <a:pt x="386" y="110"/>
                    <a:pt x="389" y="110"/>
                    <a:pt x="388" y="108"/>
                  </a:cubicBezTo>
                  <a:cubicBezTo>
                    <a:pt x="388" y="107"/>
                    <a:pt x="388" y="106"/>
                    <a:pt x="387" y="105"/>
                  </a:cubicBezTo>
                  <a:cubicBezTo>
                    <a:pt x="387" y="105"/>
                    <a:pt x="386" y="106"/>
                    <a:pt x="386" y="105"/>
                  </a:cubicBezTo>
                  <a:cubicBezTo>
                    <a:pt x="386" y="106"/>
                    <a:pt x="384" y="102"/>
                    <a:pt x="384" y="102"/>
                  </a:cubicBezTo>
                  <a:cubicBezTo>
                    <a:pt x="383" y="100"/>
                    <a:pt x="382" y="99"/>
                    <a:pt x="382" y="98"/>
                  </a:cubicBezTo>
                  <a:cubicBezTo>
                    <a:pt x="381" y="96"/>
                    <a:pt x="381" y="94"/>
                    <a:pt x="379" y="97"/>
                  </a:cubicBezTo>
                  <a:cubicBezTo>
                    <a:pt x="379" y="97"/>
                    <a:pt x="378" y="101"/>
                    <a:pt x="379" y="100"/>
                  </a:cubicBezTo>
                  <a:cubicBezTo>
                    <a:pt x="375" y="101"/>
                    <a:pt x="377" y="101"/>
                    <a:pt x="378" y="104"/>
                  </a:cubicBezTo>
                  <a:cubicBezTo>
                    <a:pt x="378" y="103"/>
                    <a:pt x="377" y="103"/>
                    <a:pt x="377" y="104"/>
                  </a:cubicBezTo>
                  <a:cubicBezTo>
                    <a:pt x="376" y="104"/>
                    <a:pt x="376" y="104"/>
                    <a:pt x="375" y="105"/>
                  </a:cubicBezTo>
                  <a:cubicBezTo>
                    <a:pt x="375" y="105"/>
                    <a:pt x="377" y="106"/>
                    <a:pt x="377" y="106"/>
                  </a:cubicBezTo>
                  <a:cubicBezTo>
                    <a:pt x="376" y="107"/>
                    <a:pt x="374" y="106"/>
                    <a:pt x="374" y="107"/>
                  </a:cubicBezTo>
                  <a:cubicBezTo>
                    <a:pt x="373" y="108"/>
                    <a:pt x="375" y="110"/>
                    <a:pt x="373" y="111"/>
                  </a:cubicBezTo>
                  <a:cubicBezTo>
                    <a:pt x="374" y="111"/>
                    <a:pt x="372" y="107"/>
                    <a:pt x="370" y="109"/>
                  </a:cubicBezTo>
                  <a:cubicBezTo>
                    <a:pt x="370" y="110"/>
                    <a:pt x="366" y="113"/>
                    <a:pt x="366" y="113"/>
                  </a:cubicBezTo>
                  <a:cubicBezTo>
                    <a:pt x="365" y="113"/>
                    <a:pt x="365" y="112"/>
                    <a:pt x="365" y="111"/>
                  </a:cubicBezTo>
                  <a:cubicBezTo>
                    <a:pt x="364" y="111"/>
                    <a:pt x="364" y="112"/>
                    <a:pt x="364" y="112"/>
                  </a:cubicBezTo>
                  <a:cubicBezTo>
                    <a:pt x="363" y="111"/>
                    <a:pt x="364" y="111"/>
                    <a:pt x="364" y="110"/>
                  </a:cubicBezTo>
                  <a:cubicBezTo>
                    <a:pt x="364" y="111"/>
                    <a:pt x="357" y="116"/>
                    <a:pt x="357" y="115"/>
                  </a:cubicBezTo>
                  <a:cubicBezTo>
                    <a:pt x="356" y="114"/>
                    <a:pt x="360" y="113"/>
                    <a:pt x="361" y="113"/>
                  </a:cubicBezTo>
                  <a:cubicBezTo>
                    <a:pt x="363" y="111"/>
                    <a:pt x="363" y="110"/>
                    <a:pt x="362" y="108"/>
                  </a:cubicBezTo>
                  <a:cubicBezTo>
                    <a:pt x="361" y="107"/>
                    <a:pt x="358" y="107"/>
                    <a:pt x="357" y="107"/>
                  </a:cubicBezTo>
                  <a:cubicBezTo>
                    <a:pt x="356" y="107"/>
                    <a:pt x="356" y="108"/>
                    <a:pt x="356" y="108"/>
                  </a:cubicBezTo>
                  <a:cubicBezTo>
                    <a:pt x="355" y="110"/>
                    <a:pt x="353" y="108"/>
                    <a:pt x="352" y="108"/>
                  </a:cubicBezTo>
                  <a:cubicBezTo>
                    <a:pt x="353" y="108"/>
                    <a:pt x="355" y="106"/>
                    <a:pt x="355" y="106"/>
                  </a:cubicBezTo>
                  <a:cubicBezTo>
                    <a:pt x="355" y="106"/>
                    <a:pt x="356" y="107"/>
                    <a:pt x="356" y="107"/>
                  </a:cubicBezTo>
                  <a:cubicBezTo>
                    <a:pt x="355" y="107"/>
                    <a:pt x="357" y="105"/>
                    <a:pt x="357" y="105"/>
                  </a:cubicBezTo>
                  <a:cubicBezTo>
                    <a:pt x="358" y="103"/>
                    <a:pt x="356" y="104"/>
                    <a:pt x="355" y="103"/>
                  </a:cubicBezTo>
                  <a:cubicBezTo>
                    <a:pt x="355" y="103"/>
                    <a:pt x="356" y="98"/>
                    <a:pt x="354" y="99"/>
                  </a:cubicBezTo>
                  <a:cubicBezTo>
                    <a:pt x="355" y="98"/>
                    <a:pt x="356" y="98"/>
                    <a:pt x="355" y="96"/>
                  </a:cubicBezTo>
                  <a:cubicBezTo>
                    <a:pt x="353" y="95"/>
                    <a:pt x="357" y="94"/>
                    <a:pt x="356" y="92"/>
                  </a:cubicBezTo>
                  <a:cubicBezTo>
                    <a:pt x="356" y="91"/>
                    <a:pt x="354" y="93"/>
                    <a:pt x="353" y="92"/>
                  </a:cubicBezTo>
                  <a:cubicBezTo>
                    <a:pt x="352" y="91"/>
                    <a:pt x="350" y="91"/>
                    <a:pt x="349" y="91"/>
                  </a:cubicBezTo>
                  <a:cubicBezTo>
                    <a:pt x="347" y="90"/>
                    <a:pt x="346" y="90"/>
                    <a:pt x="345" y="88"/>
                  </a:cubicBezTo>
                  <a:cubicBezTo>
                    <a:pt x="345" y="86"/>
                    <a:pt x="342" y="87"/>
                    <a:pt x="342" y="85"/>
                  </a:cubicBezTo>
                  <a:cubicBezTo>
                    <a:pt x="342" y="84"/>
                    <a:pt x="340" y="85"/>
                    <a:pt x="340" y="85"/>
                  </a:cubicBezTo>
                  <a:cubicBezTo>
                    <a:pt x="341" y="83"/>
                    <a:pt x="339" y="83"/>
                    <a:pt x="338" y="82"/>
                  </a:cubicBezTo>
                  <a:cubicBezTo>
                    <a:pt x="336" y="81"/>
                    <a:pt x="336" y="80"/>
                    <a:pt x="334" y="81"/>
                  </a:cubicBezTo>
                  <a:cubicBezTo>
                    <a:pt x="332" y="82"/>
                    <a:pt x="331" y="83"/>
                    <a:pt x="329" y="82"/>
                  </a:cubicBezTo>
                  <a:cubicBezTo>
                    <a:pt x="327" y="81"/>
                    <a:pt x="326" y="83"/>
                    <a:pt x="324" y="82"/>
                  </a:cubicBezTo>
                  <a:cubicBezTo>
                    <a:pt x="322" y="80"/>
                    <a:pt x="320" y="80"/>
                    <a:pt x="318" y="80"/>
                  </a:cubicBezTo>
                  <a:cubicBezTo>
                    <a:pt x="316" y="80"/>
                    <a:pt x="314" y="80"/>
                    <a:pt x="313" y="82"/>
                  </a:cubicBezTo>
                  <a:cubicBezTo>
                    <a:pt x="312" y="84"/>
                    <a:pt x="315" y="85"/>
                    <a:pt x="315" y="86"/>
                  </a:cubicBezTo>
                  <a:cubicBezTo>
                    <a:pt x="316" y="87"/>
                    <a:pt x="315" y="90"/>
                    <a:pt x="314" y="91"/>
                  </a:cubicBezTo>
                  <a:cubicBezTo>
                    <a:pt x="314" y="92"/>
                    <a:pt x="314" y="91"/>
                    <a:pt x="313" y="92"/>
                  </a:cubicBezTo>
                  <a:cubicBezTo>
                    <a:pt x="313" y="92"/>
                    <a:pt x="315" y="94"/>
                    <a:pt x="315" y="94"/>
                  </a:cubicBezTo>
                  <a:cubicBezTo>
                    <a:pt x="315" y="96"/>
                    <a:pt x="316" y="98"/>
                    <a:pt x="316" y="99"/>
                  </a:cubicBezTo>
                  <a:cubicBezTo>
                    <a:pt x="316" y="100"/>
                    <a:pt x="316" y="100"/>
                    <a:pt x="316" y="101"/>
                  </a:cubicBezTo>
                  <a:cubicBezTo>
                    <a:pt x="316" y="102"/>
                    <a:pt x="315" y="101"/>
                    <a:pt x="315" y="101"/>
                  </a:cubicBezTo>
                  <a:cubicBezTo>
                    <a:pt x="314" y="102"/>
                    <a:pt x="314" y="104"/>
                    <a:pt x="314" y="104"/>
                  </a:cubicBezTo>
                  <a:cubicBezTo>
                    <a:pt x="313" y="105"/>
                    <a:pt x="312" y="106"/>
                    <a:pt x="312" y="107"/>
                  </a:cubicBezTo>
                  <a:cubicBezTo>
                    <a:pt x="311" y="109"/>
                    <a:pt x="311" y="109"/>
                    <a:pt x="312" y="110"/>
                  </a:cubicBezTo>
                  <a:cubicBezTo>
                    <a:pt x="315" y="112"/>
                    <a:pt x="318" y="114"/>
                    <a:pt x="320" y="116"/>
                  </a:cubicBezTo>
                  <a:cubicBezTo>
                    <a:pt x="321" y="119"/>
                    <a:pt x="322" y="124"/>
                    <a:pt x="321" y="127"/>
                  </a:cubicBezTo>
                  <a:cubicBezTo>
                    <a:pt x="319" y="131"/>
                    <a:pt x="313" y="133"/>
                    <a:pt x="310" y="135"/>
                  </a:cubicBezTo>
                  <a:cubicBezTo>
                    <a:pt x="309" y="136"/>
                    <a:pt x="308" y="136"/>
                    <a:pt x="307" y="137"/>
                  </a:cubicBezTo>
                  <a:cubicBezTo>
                    <a:pt x="304" y="138"/>
                    <a:pt x="308" y="141"/>
                    <a:pt x="308" y="143"/>
                  </a:cubicBezTo>
                  <a:cubicBezTo>
                    <a:pt x="308" y="143"/>
                    <a:pt x="309" y="145"/>
                    <a:pt x="309" y="146"/>
                  </a:cubicBezTo>
                  <a:cubicBezTo>
                    <a:pt x="309" y="148"/>
                    <a:pt x="309" y="149"/>
                    <a:pt x="310" y="151"/>
                  </a:cubicBezTo>
                  <a:cubicBezTo>
                    <a:pt x="311" y="153"/>
                    <a:pt x="311" y="154"/>
                    <a:pt x="309" y="156"/>
                  </a:cubicBezTo>
                  <a:cubicBezTo>
                    <a:pt x="309" y="156"/>
                    <a:pt x="310" y="160"/>
                    <a:pt x="309" y="161"/>
                  </a:cubicBezTo>
                  <a:cubicBezTo>
                    <a:pt x="308" y="161"/>
                    <a:pt x="307" y="157"/>
                    <a:pt x="306" y="159"/>
                  </a:cubicBezTo>
                  <a:cubicBezTo>
                    <a:pt x="305" y="161"/>
                    <a:pt x="307" y="164"/>
                    <a:pt x="307" y="164"/>
                  </a:cubicBezTo>
                  <a:cubicBezTo>
                    <a:pt x="307" y="163"/>
                    <a:pt x="301" y="158"/>
                    <a:pt x="298" y="161"/>
                  </a:cubicBezTo>
                  <a:cubicBezTo>
                    <a:pt x="299" y="160"/>
                    <a:pt x="302" y="159"/>
                    <a:pt x="300" y="157"/>
                  </a:cubicBezTo>
                  <a:cubicBezTo>
                    <a:pt x="299" y="156"/>
                    <a:pt x="298" y="155"/>
                    <a:pt x="297" y="155"/>
                  </a:cubicBezTo>
                  <a:cubicBezTo>
                    <a:pt x="297" y="154"/>
                    <a:pt x="295" y="154"/>
                    <a:pt x="294" y="154"/>
                  </a:cubicBezTo>
                  <a:cubicBezTo>
                    <a:pt x="294" y="153"/>
                    <a:pt x="295" y="153"/>
                    <a:pt x="294" y="151"/>
                  </a:cubicBezTo>
                  <a:cubicBezTo>
                    <a:pt x="293" y="150"/>
                    <a:pt x="292" y="148"/>
                    <a:pt x="293" y="146"/>
                  </a:cubicBezTo>
                  <a:cubicBezTo>
                    <a:pt x="294" y="143"/>
                    <a:pt x="291" y="142"/>
                    <a:pt x="291" y="140"/>
                  </a:cubicBezTo>
                  <a:cubicBezTo>
                    <a:pt x="291" y="138"/>
                    <a:pt x="293" y="137"/>
                    <a:pt x="292" y="135"/>
                  </a:cubicBezTo>
                  <a:cubicBezTo>
                    <a:pt x="290" y="133"/>
                    <a:pt x="286" y="133"/>
                    <a:pt x="283" y="133"/>
                  </a:cubicBezTo>
                  <a:cubicBezTo>
                    <a:pt x="282" y="133"/>
                    <a:pt x="281" y="133"/>
                    <a:pt x="279" y="133"/>
                  </a:cubicBezTo>
                  <a:cubicBezTo>
                    <a:pt x="279" y="133"/>
                    <a:pt x="277" y="135"/>
                    <a:pt x="277" y="135"/>
                  </a:cubicBezTo>
                  <a:cubicBezTo>
                    <a:pt x="277" y="134"/>
                    <a:pt x="278" y="134"/>
                    <a:pt x="277" y="133"/>
                  </a:cubicBezTo>
                  <a:cubicBezTo>
                    <a:pt x="277" y="132"/>
                    <a:pt x="276" y="131"/>
                    <a:pt x="275" y="131"/>
                  </a:cubicBezTo>
                  <a:cubicBezTo>
                    <a:pt x="273" y="130"/>
                    <a:pt x="271" y="130"/>
                    <a:pt x="269" y="129"/>
                  </a:cubicBezTo>
                  <a:cubicBezTo>
                    <a:pt x="266" y="128"/>
                    <a:pt x="264" y="125"/>
                    <a:pt x="261" y="123"/>
                  </a:cubicBezTo>
                  <a:cubicBezTo>
                    <a:pt x="259" y="122"/>
                    <a:pt x="257" y="121"/>
                    <a:pt x="256" y="121"/>
                  </a:cubicBezTo>
                  <a:cubicBezTo>
                    <a:pt x="254" y="121"/>
                    <a:pt x="252" y="119"/>
                    <a:pt x="250" y="119"/>
                  </a:cubicBezTo>
                  <a:cubicBezTo>
                    <a:pt x="249" y="119"/>
                    <a:pt x="240" y="121"/>
                    <a:pt x="240" y="121"/>
                  </a:cubicBezTo>
                  <a:cubicBezTo>
                    <a:pt x="240" y="120"/>
                    <a:pt x="241" y="120"/>
                    <a:pt x="242" y="119"/>
                  </a:cubicBezTo>
                  <a:cubicBezTo>
                    <a:pt x="242" y="118"/>
                    <a:pt x="241" y="117"/>
                    <a:pt x="241" y="117"/>
                  </a:cubicBezTo>
                  <a:cubicBezTo>
                    <a:pt x="240" y="114"/>
                    <a:pt x="239" y="112"/>
                    <a:pt x="238" y="110"/>
                  </a:cubicBezTo>
                  <a:cubicBezTo>
                    <a:pt x="237" y="108"/>
                    <a:pt x="236" y="108"/>
                    <a:pt x="234" y="108"/>
                  </a:cubicBezTo>
                  <a:cubicBezTo>
                    <a:pt x="231" y="108"/>
                    <a:pt x="230" y="108"/>
                    <a:pt x="230" y="105"/>
                  </a:cubicBezTo>
                  <a:cubicBezTo>
                    <a:pt x="231" y="103"/>
                    <a:pt x="230" y="100"/>
                    <a:pt x="230" y="98"/>
                  </a:cubicBezTo>
                  <a:cubicBezTo>
                    <a:pt x="231" y="95"/>
                    <a:pt x="233" y="93"/>
                    <a:pt x="234" y="90"/>
                  </a:cubicBezTo>
                  <a:cubicBezTo>
                    <a:pt x="235" y="88"/>
                    <a:pt x="235" y="87"/>
                    <a:pt x="237" y="86"/>
                  </a:cubicBezTo>
                  <a:cubicBezTo>
                    <a:pt x="238" y="86"/>
                    <a:pt x="237" y="85"/>
                    <a:pt x="237" y="84"/>
                  </a:cubicBezTo>
                  <a:cubicBezTo>
                    <a:pt x="238" y="84"/>
                    <a:pt x="240" y="82"/>
                    <a:pt x="240" y="82"/>
                  </a:cubicBezTo>
                  <a:cubicBezTo>
                    <a:pt x="240" y="82"/>
                    <a:pt x="240" y="82"/>
                    <a:pt x="239" y="81"/>
                  </a:cubicBezTo>
                  <a:cubicBezTo>
                    <a:pt x="239" y="81"/>
                    <a:pt x="240" y="81"/>
                    <a:pt x="240" y="81"/>
                  </a:cubicBezTo>
                  <a:cubicBezTo>
                    <a:pt x="240" y="79"/>
                    <a:pt x="242" y="80"/>
                    <a:pt x="243" y="80"/>
                  </a:cubicBezTo>
                  <a:cubicBezTo>
                    <a:pt x="244" y="80"/>
                    <a:pt x="244" y="79"/>
                    <a:pt x="244" y="79"/>
                  </a:cubicBezTo>
                  <a:cubicBezTo>
                    <a:pt x="245" y="77"/>
                    <a:pt x="243" y="78"/>
                    <a:pt x="242" y="77"/>
                  </a:cubicBezTo>
                  <a:cubicBezTo>
                    <a:pt x="242" y="77"/>
                    <a:pt x="244" y="77"/>
                    <a:pt x="244" y="77"/>
                  </a:cubicBezTo>
                  <a:cubicBezTo>
                    <a:pt x="245" y="76"/>
                    <a:pt x="246" y="77"/>
                    <a:pt x="246" y="77"/>
                  </a:cubicBezTo>
                  <a:cubicBezTo>
                    <a:pt x="248" y="79"/>
                    <a:pt x="248" y="77"/>
                    <a:pt x="250" y="76"/>
                  </a:cubicBezTo>
                  <a:cubicBezTo>
                    <a:pt x="252" y="74"/>
                    <a:pt x="248" y="72"/>
                    <a:pt x="246" y="71"/>
                  </a:cubicBezTo>
                  <a:cubicBezTo>
                    <a:pt x="245" y="71"/>
                    <a:pt x="241" y="72"/>
                    <a:pt x="241" y="72"/>
                  </a:cubicBezTo>
                  <a:cubicBezTo>
                    <a:pt x="240" y="70"/>
                    <a:pt x="243" y="70"/>
                    <a:pt x="240" y="69"/>
                  </a:cubicBezTo>
                  <a:cubicBezTo>
                    <a:pt x="239" y="69"/>
                    <a:pt x="234" y="69"/>
                    <a:pt x="234" y="68"/>
                  </a:cubicBezTo>
                  <a:cubicBezTo>
                    <a:pt x="234" y="67"/>
                    <a:pt x="236" y="67"/>
                    <a:pt x="236" y="67"/>
                  </a:cubicBezTo>
                  <a:cubicBezTo>
                    <a:pt x="237" y="66"/>
                    <a:pt x="237" y="67"/>
                    <a:pt x="238" y="67"/>
                  </a:cubicBezTo>
                  <a:cubicBezTo>
                    <a:pt x="237" y="68"/>
                    <a:pt x="240" y="68"/>
                    <a:pt x="240" y="68"/>
                  </a:cubicBezTo>
                  <a:cubicBezTo>
                    <a:pt x="242" y="68"/>
                    <a:pt x="245" y="70"/>
                    <a:pt x="246" y="70"/>
                  </a:cubicBezTo>
                  <a:cubicBezTo>
                    <a:pt x="247" y="70"/>
                    <a:pt x="248" y="71"/>
                    <a:pt x="249" y="71"/>
                  </a:cubicBezTo>
                  <a:cubicBezTo>
                    <a:pt x="251" y="72"/>
                    <a:pt x="250" y="71"/>
                    <a:pt x="251" y="71"/>
                  </a:cubicBezTo>
                  <a:cubicBezTo>
                    <a:pt x="252" y="71"/>
                    <a:pt x="255" y="71"/>
                    <a:pt x="254" y="70"/>
                  </a:cubicBezTo>
                  <a:cubicBezTo>
                    <a:pt x="253" y="69"/>
                    <a:pt x="254" y="67"/>
                    <a:pt x="255" y="66"/>
                  </a:cubicBezTo>
                  <a:cubicBezTo>
                    <a:pt x="255" y="67"/>
                    <a:pt x="258" y="68"/>
                    <a:pt x="258" y="68"/>
                  </a:cubicBezTo>
                  <a:cubicBezTo>
                    <a:pt x="260" y="68"/>
                    <a:pt x="261" y="68"/>
                    <a:pt x="263" y="67"/>
                  </a:cubicBezTo>
                  <a:cubicBezTo>
                    <a:pt x="264" y="66"/>
                    <a:pt x="265" y="64"/>
                    <a:pt x="266" y="63"/>
                  </a:cubicBezTo>
                  <a:cubicBezTo>
                    <a:pt x="267" y="62"/>
                    <a:pt x="269" y="61"/>
                    <a:pt x="268" y="59"/>
                  </a:cubicBezTo>
                  <a:cubicBezTo>
                    <a:pt x="267" y="57"/>
                    <a:pt x="264" y="58"/>
                    <a:pt x="263" y="58"/>
                  </a:cubicBezTo>
                  <a:cubicBezTo>
                    <a:pt x="260" y="58"/>
                    <a:pt x="258" y="57"/>
                    <a:pt x="256" y="56"/>
                  </a:cubicBezTo>
                  <a:cubicBezTo>
                    <a:pt x="255" y="55"/>
                    <a:pt x="254" y="54"/>
                    <a:pt x="252" y="53"/>
                  </a:cubicBezTo>
                  <a:cubicBezTo>
                    <a:pt x="252" y="53"/>
                    <a:pt x="247" y="53"/>
                    <a:pt x="247" y="53"/>
                  </a:cubicBezTo>
                  <a:cubicBezTo>
                    <a:pt x="247" y="52"/>
                    <a:pt x="252" y="53"/>
                    <a:pt x="253" y="53"/>
                  </a:cubicBezTo>
                  <a:cubicBezTo>
                    <a:pt x="255" y="53"/>
                    <a:pt x="255" y="52"/>
                    <a:pt x="257" y="53"/>
                  </a:cubicBezTo>
                  <a:cubicBezTo>
                    <a:pt x="261" y="55"/>
                    <a:pt x="265" y="59"/>
                    <a:pt x="269" y="56"/>
                  </a:cubicBezTo>
                  <a:cubicBezTo>
                    <a:pt x="271" y="54"/>
                    <a:pt x="272" y="53"/>
                    <a:pt x="273" y="51"/>
                  </a:cubicBezTo>
                  <a:cubicBezTo>
                    <a:pt x="274" y="50"/>
                    <a:pt x="268" y="49"/>
                    <a:pt x="271" y="47"/>
                  </a:cubicBezTo>
                  <a:cubicBezTo>
                    <a:pt x="272" y="47"/>
                    <a:pt x="275" y="47"/>
                    <a:pt x="276" y="48"/>
                  </a:cubicBezTo>
                  <a:cubicBezTo>
                    <a:pt x="279" y="48"/>
                    <a:pt x="279" y="50"/>
                    <a:pt x="282" y="48"/>
                  </a:cubicBezTo>
                  <a:cubicBezTo>
                    <a:pt x="282" y="48"/>
                    <a:pt x="285" y="49"/>
                    <a:pt x="284" y="47"/>
                  </a:cubicBezTo>
                  <a:cubicBezTo>
                    <a:pt x="283" y="46"/>
                    <a:pt x="279" y="44"/>
                    <a:pt x="278" y="44"/>
                  </a:cubicBezTo>
                  <a:cubicBezTo>
                    <a:pt x="280" y="43"/>
                    <a:pt x="282" y="45"/>
                    <a:pt x="284" y="45"/>
                  </a:cubicBezTo>
                  <a:cubicBezTo>
                    <a:pt x="285" y="45"/>
                    <a:pt x="287" y="50"/>
                    <a:pt x="289" y="49"/>
                  </a:cubicBezTo>
                  <a:cubicBezTo>
                    <a:pt x="289" y="49"/>
                    <a:pt x="288" y="48"/>
                    <a:pt x="288" y="48"/>
                  </a:cubicBezTo>
                  <a:cubicBezTo>
                    <a:pt x="289" y="47"/>
                    <a:pt x="290" y="47"/>
                    <a:pt x="292" y="46"/>
                  </a:cubicBezTo>
                  <a:cubicBezTo>
                    <a:pt x="293" y="45"/>
                    <a:pt x="296" y="42"/>
                    <a:pt x="297" y="41"/>
                  </a:cubicBezTo>
                  <a:cubicBezTo>
                    <a:pt x="297" y="38"/>
                    <a:pt x="295" y="38"/>
                    <a:pt x="293" y="36"/>
                  </a:cubicBezTo>
                  <a:cubicBezTo>
                    <a:pt x="293" y="36"/>
                    <a:pt x="290" y="30"/>
                    <a:pt x="290" y="31"/>
                  </a:cubicBezTo>
                  <a:cubicBezTo>
                    <a:pt x="291" y="30"/>
                    <a:pt x="295" y="30"/>
                    <a:pt x="296" y="30"/>
                  </a:cubicBezTo>
                  <a:cubicBezTo>
                    <a:pt x="299" y="29"/>
                    <a:pt x="294" y="28"/>
                    <a:pt x="294" y="27"/>
                  </a:cubicBezTo>
                  <a:cubicBezTo>
                    <a:pt x="293" y="26"/>
                    <a:pt x="297" y="26"/>
                    <a:pt x="297" y="25"/>
                  </a:cubicBezTo>
                  <a:cubicBezTo>
                    <a:pt x="297" y="25"/>
                    <a:pt x="287" y="21"/>
                    <a:pt x="287" y="21"/>
                  </a:cubicBezTo>
                  <a:cubicBezTo>
                    <a:pt x="288" y="21"/>
                    <a:pt x="290" y="20"/>
                    <a:pt x="291" y="20"/>
                  </a:cubicBezTo>
                  <a:cubicBezTo>
                    <a:pt x="288" y="20"/>
                    <a:pt x="285" y="19"/>
                    <a:pt x="282" y="19"/>
                  </a:cubicBezTo>
                  <a:cubicBezTo>
                    <a:pt x="280" y="19"/>
                    <a:pt x="277" y="20"/>
                    <a:pt x="276" y="19"/>
                  </a:cubicBezTo>
                  <a:cubicBezTo>
                    <a:pt x="278" y="20"/>
                    <a:pt x="275" y="21"/>
                    <a:pt x="276" y="23"/>
                  </a:cubicBezTo>
                  <a:cubicBezTo>
                    <a:pt x="277" y="24"/>
                    <a:pt x="280" y="25"/>
                    <a:pt x="280" y="26"/>
                  </a:cubicBezTo>
                  <a:cubicBezTo>
                    <a:pt x="280" y="26"/>
                    <a:pt x="278" y="27"/>
                    <a:pt x="278" y="27"/>
                  </a:cubicBezTo>
                  <a:cubicBezTo>
                    <a:pt x="278" y="27"/>
                    <a:pt x="280" y="28"/>
                    <a:pt x="279" y="28"/>
                  </a:cubicBezTo>
                  <a:cubicBezTo>
                    <a:pt x="277" y="29"/>
                    <a:pt x="276" y="27"/>
                    <a:pt x="275" y="31"/>
                  </a:cubicBezTo>
                  <a:cubicBezTo>
                    <a:pt x="274" y="33"/>
                    <a:pt x="274" y="35"/>
                    <a:pt x="273" y="37"/>
                  </a:cubicBezTo>
                  <a:cubicBezTo>
                    <a:pt x="272" y="37"/>
                    <a:pt x="271" y="38"/>
                    <a:pt x="271" y="39"/>
                  </a:cubicBezTo>
                  <a:cubicBezTo>
                    <a:pt x="271" y="40"/>
                    <a:pt x="270" y="40"/>
                    <a:pt x="270" y="41"/>
                  </a:cubicBezTo>
                  <a:cubicBezTo>
                    <a:pt x="267" y="42"/>
                    <a:pt x="268" y="43"/>
                    <a:pt x="266" y="40"/>
                  </a:cubicBezTo>
                  <a:cubicBezTo>
                    <a:pt x="265" y="39"/>
                    <a:pt x="262" y="37"/>
                    <a:pt x="262" y="35"/>
                  </a:cubicBezTo>
                  <a:cubicBezTo>
                    <a:pt x="262" y="35"/>
                    <a:pt x="262" y="32"/>
                    <a:pt x="263" y="32"/>
                  </a:cubicBezTo>
                  <a:cubicBezTo>
                    <a:pt x="263" y="32"/>
                    <a:pt x="265" y="33"/>
                    <a:pt x="265" y="31"/>
                  </a:cubicBezTo>
                  <a:cubicBezTo>
                    <a:pt x="264" y="29"/>
                    <a:pt x="264" y="28"/>
                    <a:pt x="262" y="26"/>
                  </a:cubicBezTo>
                  <a:cubicBezTo>
                    <a:pt x="260" y="25"/>
                    <a:pt x="258" y="23"/>
                    <a:pt x="256" y="25"/>
                  </a:cubicBezTo>
                  <a:cubicBezTo>
                    <a:pt x="255" y="26"/>
                    <a:pt x="255" y="28"/>
                    <a:pt x="255" y="30"/>
                  </a:cubicBezTo>
                  <a:cubicBezTo>
                    <a:pt x="255" y="31"/>
                    <a:pt x="251" y="31"/>
                    <a:pt x="251" y="30"/>
                  </a:cubicBezTo>
                  <a:cubicBezTo>
                    <a:pt x="251" y="29"/>
                    <a:pt x="251" y="26"/>
                    <a:pt x="250" y="25"/>
                  </a:cubicBezTo>
                  <a:cubicBezTo>
                    <a:pt x="246" y="22"/>
                    <a:pt x="251" y="25"/>
                    <a:pt x="251" y="24"/>
                  </a:cubicBezTo>
                  <a:cubicBezTo>
                    <a:pt x="252" y="24"/>
                    <a:pt x="253" y="23"/>
                    <a:pt x="252" y="23"/>
                  </a:cubicBezTo>
                  <a:cubicBezTo>
                    <a:pt x="252" y="22"/>
                    <a:pt x="251" y="21"/>
                    <a:pt x="250" y="22"/>
                  </a:cubicBezTo>
                  <a:cubicBezTo>
                    <a:pt x="249" y="23"/>
                    <a:pt x="249" y="21"/>
                    <a:pt x="248" y="21"/>
                  </a:cubicBezTo>
                  <a:cubicBezTo>
                    <a:pt x="247" y="20"/>
                    <a:pt x="246" y="22"/>
                    <a:pt x="245" y="21"/>
                  </a:cubicBezTo>
                  <a:cubicBezTo>
                    <a:pt x="243" y="20"/>
                    <a:pt x="242" y="21"/>
                    <a:pt x="243" y="18"/>
                  </a:cubicBezTo>
                  <a:cubicBezTo>
                    <a:pt x="243" y="18"/>
                    <a:pt x="243" y="18"/>
                    <a:pt x="244" y="18"/>
                  </a:cubicBezTo>
                  <a:cubicBezTo>
                    <a:pt x="244" y="17"/>
                    <a:pt x="244" y="17"/>
                    <a:pt x="244" y="16"/>
                  </a:cubicBezTo>
                  <a:cubicBezTo>
                    <a:pt x="245" y="16"/>
                    <a:pt x="245" y="16"/>
                    <a:pt x="246" y="16"/>
                  </a:cubicBezTo>
                  <a:cubicBezTo>
                    <a:pt x="245" y="16"/>
                    <a:pt x="244" y="13"/>
                    <a:pt x="244" y="13"/>
                  </a:cubicBezTo>
                  <a:cubicBezTo>
                    <a:pt x="243" y="11"/>
                    <a:pt x="241" y="11"/>
                    <a:pt x="241" y="10"/>
                  </a:cubicBezTo>
                  <a:cubicBezTo>
                    <a:pt x="239" y="9"/>
                    <a:pt x="240" y="9"/>
                    <a:pt x="239" y="7"/>
                  </a:cubicBezTo>
                  <a:cubicBezTo>
                    <a:pt x="239" y="5"/>
                    <a:pt x="237" y="4"/>
                    <a:pt x="237" y="3"/>
                  </a:cubicBezTo>
                  <a:cubicBezTo>
                    <a:pt x="236" y="1"/>
                    <a:pt x="234" y="1"/>
                    <a:pt x="232" y="1"/>
                  </a:cubicBezTo>
                  <a:cubicBezTo>
                    <a:pt x="231" y="1"/>
                    <a:pt x="232" y="0"/>
                    <a:pt x="230" y="0"/>
                  </a:cubicBezTo>
                  <a:cubicBezTo>
                    <a:pt x="229" y="0"/>
                    <a:pt x="228" y="0"/>
                    <a:pt x="228" y="2"/>
                  </a:cubicBezTo>
                  <a:cubicBezTo>
                    <a:pt x="228" y="2"/>
                    <a:pt x="225" y="3"/>
                    <a:pt x="225" y="3"/>
                  </a:cubicBezTo>
                  <a:cubicBezTo>
                    <a:pt x="226" y="3"/>
                    <a:pt x="228" y="3"/>
                    <a:pt x="228" y="4"/>
                  </a:cubicBezTo>
                  <a:cubicBezTo>
                    <a:pt x="228" y="4"/>
                    <a:pt x="226" y="5"/>
                    <a:pt x="226" y="5"/>
                  </a:cubicBezTo>
                  <a:cubicBezTo>
                    <a:pt x="225" y="6"/>
                    <a:pt x="224" y="4"/>
                    <a:pt x="223" y="6"/>
                  </a:cubicBezTo>
                  <a:cubicBezTo>
                    <a:pt x="222" y="6"/>
                    <a:pt x="221" y="9"/>
                    <a:pt x="221" y="10"/>
                  </a:cubicBezTo>
                  <a:cubicBezTo>
                    <a:pt x="222" y="10"/>
                    <a:pt x="224" y="10"/>
                    <a:pt x="225" y="11"/>
                  </a:cubicBezTo>
                  <a:cubicBezTo>
                    <a:pt x="224" y="10"/>
                    <a:pt x="222" y="14"/>
                    <a:pt x="222" y="15"/>
                  </a:cubicBezTo>
                  <a:cubicBezTo>
                    <a:pt x="222" y="16"/>
                    <a:pt x="224" y="18"/>
                    <a:pt x="225" y="19"/>
                  </a:cubicBezTo>
                  <a:cubicBezTo>
                    <a:pt x="226" y="19"/>
                    <a:pt x="228" y="21"/>
                    <a:pt x="229" y="21"/>
                  </a:cubicBezTo>
                  <a:cubicBezTo>
                    <a:pt x="231" y="20"/>
                    <a:pt x="231" y="20"/>
                    <a:pt x="232" y="21"/>
                  </a:cubicBezTo>
                  <a:cubicBezTo>
                    <a:pt x="233" y="21"/>
                    <a:pt x="235" y="23"/>
                    <a:pt x="235" y="23"/>
                  </a:cubicBezTo>
                  <a:cubicBezTo>
                    <a:pt x="234" y="24"/>
                    <a:pt x="233" y="22"/>
                    <a:pt x="233" y="24"/>
                  </a:cubicBezTo>
                  <a:cubicBezTo>
                    <a:pt x="233" y="26"/>
                    <a:pt x="232" y="26"/>
                    <a:pt x="232" y="27"/>
                  </a:cubicBezTo>
                  <a:cubicBezTo>
                    <a:pt x="231" y="29"/>
                    <a:pt x="233" y="29"/>
                    <a:pt x="234" y="28"/>
                  </a:cubicBezTo>
                  <a:cubicBezTo>
                    <a:pt x="234" y="28"/>
                    <a:pt x="236" y="25"/>
                    <a:pt x="236" y="26"/>
                  </a:cubicBezTo>
                  <a:cubicBezTo>
                    <a:pt x="237" y="27"/>
                    <a:pt x="236" y="29"/>
                    <a:pt x="236" y="30"/>
                  </a:cubicBezTo>
                  <a:cubicBezTo>
                    <a:pt x="235" y="31"/>
                    <a:pt x="234" y="31"/>
                    <a:pt x="233" y="31"/>
                  </a:cubicBezTo>
                  <a:cubicBezTo>
                    <a:pt x="233" y="32"/>
                    <a:pt x="233" y="33"/>
                    <a:pt x="232" y="34"/>
                  </a:cubicBezTo>
                  <a:cubicBezTo>
                    <a:pt x="231" y="34"/>
                    <a:pt x="229" y="34"/>
                    <a:pt x="228" y="35"/>
                  </a:cubicBezTo>
                  <a:cubicBezTo>
                    <a:pt x="227" y="35"/>
                    <a:pt x="226" y="37"/>
                    <a:pt x="226" y="37"/>
                  </a:cubicBezTo>
                  <a:cubicBezTo>
                    <a:pt x="227" y="38"/>
                    <a:pt x="228" y="39"/>
                    <a:pt x="228" y="41"/>
                  </a:cubicBezTo>
                  <a:cubicBezTo>
                    <a:pt x="228" y="42"/>
                    <a:pt x="227" y="41"/>
                    <a:pt x="226" y="40"/>
                  </a:cubicBezTo>
                  <a:cubicBezTo>
                    <a:pt x="226" y="40"/>
                    <a:pt x="225" y="40"/>
                    <a:pt x="225" y="41"/>
                  </a:cubicBezTo>
                  <a:cubicBezTo>
                    <a:pt x="224" y="41"/>
                    <a:pt x="222" y="40"/>
                    <a:pt x="222" y="39"/>
                  </a:cubicBezTo>
                  <a:cubicBezTo>
                    <a:pt x="222" y="38"/>
                    <a:pt x="224" y="35"/>
                    <a:pt x="224" y="34"/>
                  </a:cubicBezTo>
                  <a:cubicBezTo>
                    <a:pt x="225" y="32"/>
                    <a:pt x="222" y="34"/>
                    <a:pt x="222" y="34"/>
                  </a:cubicBezTo>
                  <a:cubicBezTo>
                    <a:pt x="221" y="34"/>
                    <a:pt x="218" y="32"/>
                    <a:pt x="217" y="31"/>
                  </a:cubicBezTo>
                  <a:cubicBezTo>
                    <a:pt x="215" y="30"/>
                    <a:pt x="216" y="32"/>
                    <a:pt x="214" y="32"/>
                  </a:cubicBezTo>
                  <a:cubicBezTo>
                    <a:pt x="213" y="32"/>
                    <a:pt x="210" y="31"/>
                    <a:pt x="212" y="33"/>
                  </a:cubicBezTo>
                  <a:cubicBezTo>
                    <a:pt x="213" y="34"/>
                    <a:pt x="213" y="35"/>
                    <a:pt x="215" y="35"/>
                  </a:cubicBezTo>
                  <a:cubicBezTo>
                    <a:pt x="216" y="35"/>
                    <a:pt x="218" y="35"/>
                    <a:pt x="218" y="37"/>
                  </a:cubicBezTo>
                  <a:cubicBezTo>
                    <a:pt x="220" y="41"/>
                    <a:pt x="214" y="36"/>
                    <a:pt x="213" y="35"/>
                  </a:cubicBezTo>
                  <a:cubicBezTo>
                    <a:pt x="211" y="35"/>
                    <a:pt x="211" y="37"/>
                    <a:pt x="209" y="37"/>
                  </a:cubicBezTo>
                  <a:cubicBezTo>
                    <a:pt x="207" y="37"/>
                    <a:pt x="206" y="36"/>
                    <a:pt x="204" y="36"/>
                  </a:cubicBezTo>
                  <a:cubicBezTo>
                    <a:pt x="200" y="37"/>
                    <a:pt x="197" y="37"/>
                    <a:pt x="193" y="37"/>
                  </a:cubicBezTo>
                  <a:cubicBezTo>
                    <a:pt x="190" y="36"/>
                    <a:pt x="186" y="34"/>
                    <a:pt x="182" y="33"/>
                  </a:cubicBezTo>
                  <a:cubicBezTo>
                    <a:pt x="181" y="33"/>
                    <a:pt x="179" y="33"/>
                    <a:pt x="178" y="32"/>
                  </a:cubicBezTo>
                  <a:cubicBezTo>
                    <a:pt x="177" y="30"/>
                    <a:pt x="177" y="28"/>
                    <a:pt x="176" y="28"/>
                  </a:cubicBezTo>
                  <a:cubicBezTo>
                    <a:pt x="174" y="27"/>
                    <a:pt x="172" y="28"/>
                    <a:pt x="171" y="28"/>
                  </a:cubicBezTo>
                  <a:cubicBezTo>
                    <a:pt x="168" y="29"/>
                    <a:pt x="166" y="29"/>
                    <a:pt x="164" y="29"/>
                  </a:cubicBezTo>
                  <a:cubicBezTo>
                    <a:pt x="163" y="30"/>
                    <a:pt x="161" y="31"/>
                    <a:pt x="161" y="32"/>
                  </a:cubicBezTo>
                  <a:cubicBezTo>
                    <a:pt x="161" y="32"/>
                    <a:pt x="165" y="34"/>
                    <a:pt x="166" y="34"/>
                  </a:cubicBezTo>
                  <a:cubicBezTo>
                    <a:pt x="166" y="34"/>
                    <a:pt x="165" y="31"/>
                    <a:pt x="167" y="32"/>
                  </a:cubicBezTo>
                  <a:cubicBezTo>
                    <a:pt x="168" y="32"/>
                    <a:pt x="168" y="33"/>
                    <a:pt x="169" y="32"/>
                  </a:cubicBezTo>
                  <a:cubicBezTo>
                    <a:pt x="170" y="32"/>
                    <a:pt x="176" y="28"/>
                    <a:pt x="176" y="30"/>
                  </a:cubicBezTo>
                  <a:cubicBezTo>
                    <a:pt x="176" y="31"/>
                    <a:pt x="173" y="32"/>
                    <a:pt x="172" y="33"/>
                  </a:cubicBezTo>
                  <a:cubicBezTo>
                    <a:pt x="171" y="34"/>
                    <a:pt x="169" y="34"/>
                    <a:pt x="167" y="34"/>
                  </a:cubicBezTo>
                  <a:cubicBezTo>
                    <a:pt x="166" y="35"/>
                    <a:pt x="163" y="37"/>
                    <a:pt x="165" y="38"/>
                  </a:cubicBezTo>
                  <a:cubicBezTo>
                    <a:pt x="167" y="38"/>
                    <a:pt x="167" y="39"/>
                    <a:pt x="166" y="41"/>
                  </a:cubicBezTo>
                  <a:cubicBezTo>
                    <a:pt x="166" y="42"/>
                    <a:pt x="168" y="42"/>
                    <a:pt x="168" y="43"/>
                  </a:cubicBezTo>
                  <a:cubicBezTo>
                    <a:pt x="169" y="44"/>
                    <a:pt x="169" y="46"/>
                    <a:pt x="167" y="44"/>
                  </a:cubicBezTo>
                  <a:cubicBezTo>
                    <a:pt x="165" y="42"/>
                    <a:pt x="167" y="46"/>
                    <a:pt x="166" y="45"/>
                  </a:cubicBezTo>
                  <a:cubicBezTo>
                    <a:pt x="165" y="45"/>
                    <a:pt x="163" y="42"/>
                    <a:pt x="162" y="43"/>
                  </a:cubicBezTo>
                  <a:cubicBezTo>
                    <a:pt x="164" y="42"/>
                    <a:pt x="167" y="43"/>
                    <a:pt x="164" y="41"/>
                  </a:cubicBezTo>
                  <a:cubicBezTo>
                    <a:pt x="165" y="41"/>
                    <a:pt x="166" y="40"/>
                    <a:pt x="164" y="39"/>
                  </a:cubicBezTo>
                  <a:cubicBezTo>
                    <a:pt x="166" y="40"/>
                    <a:pt x="161" y="40"/>
                    <a:pt x="162" y="40"/>
                  </a:cubicBezTo>
                  <a:cubicBezTo>
                    <a:pt x="162" y="39"/>
                    <a:pt x="162" y="39"/>
                    <a:pt x="163" y="39"/>
                  </a:cubicBezTo>
                  <a:cubicBezTo>
                    <a:pt x="163" y="38"/>
                    <a:pt x="160" y="40"/>
                    <a:pt x="160" y="40"/>
                  </a:cubicBezTo>
                  <a:cubicBezTo>
                    <a:pt x="159" y="40"/>
                    <a:pt x="160" y="38"/>
                    <a:pt x="159" y="37"/>
                  </a:cubicBezTo>
                  <a:cubicBezTo>
                    <a:pt x="159" y="37"/>
                    <a:pt x="157" y="37"/>
                    <a:pt x="157" y="37"/>
                  </a:cubicBezTo>
                  <a:cubicBezTo>
                    <a:pt x="155" y="37"/>
                    <a:pt x="155" y="34"/>
                    <a:pt x="153" y="35"/>
                  </a:cubicBezTo>
                  <a:cubicBezTo>
                    <a:pt x="151" y="37"/>
                    <a:pt x="150" y="37"/>
                    <a:pt x="147" y="37"/>
                  </a:cubicBezTo>
                  <a:cubicBezTo>
                    <a:pt x="143" y="37"/>
                    <a:pt x="140" y="37"/>
                    <a:pt x="136" y="37"/>
                  </a:cubicBezTo>
                  <a:cubicBezTo>
                    <a:pt x="135" y="37"/>
                    <a:pt x="128" y="37"/>
                    <a:pt x="128" y="36"/>
                  </a:cubicBezTo>
                  <a:cubicBezTo>
                    <a:pt x="127" y="36"/>
                    <a:pt x="130" y="34"/>
                    <a:pt x="131" y="33"/>
                  </a:cubicBezTo>
                  <a:cubicBezTo>
                    <a:pt x="132" y="32"/>
                    <a:pt x="133" y="33"/>
                    <a:pt x="135" y="33"/>
                  </a:cubicBezTo>
                  <a:cubicBezTo>
                    <a:pt x="136" y="32"/>
                    <a:pt x="133" y="30"/>
                    <a:pt x="133" y="30"/>
                  </a:cubicBezTo>
                  <a:cubicBezTo>
                    <a:pt x="131" y="28"/>
                    <a:pt x="130" y="28"/>
                    <a:pt x="128" y="27"/>
                  </a:cubicBezTo>
                  <a:cubicBezTo>
                    <a:pt x="127" y="27"/>
                    <a:pt x="126" y="26"/>
                    <a:pt x="125" y="27"/>
                  </a:cubicBezTo>
                  <a:cubicBezTo>
                    <a:pt x="124" y="28"/>
                    <a:pt x="123" y="29"/>
                    <a:pt x="122" y="28"/>
                  </a:cubicBezTo>
                  <a:cubicBezTo>
                    <a:pt x="119" y="26"/>
                    <a:pt x="116" y="26"/>
                    <a:pt x="113" y="25"/>
                  </a:cubicBezTo>
                  <a:cubicBezTo>
                    <a:pt x="109" y="24"/>
                    <a:pt x="106" y="24"/>
                    <a:pt x="102" y="22"/>
                  </a:cubicBezTo>
                  <a:cubicBezTo>
                    <a:pt x="99" y="20"/>
                    <a:pt x="97" y="19"/>
                    <a:pt x="93" y="19"/>
                  </a:cubicBezTo>
                  <a:cubicBezTo>
                    <a:pt x="92" y="19"/>
                    <a:pt x="91" y="19"/>
                    <a:pt x="90" y="20"/>
                  </a:cubicBezTo>
                  <a:cubicBezTo>
                    <a:pt x="89" y="21"/>
                    <a:pt x="88" y="23"/>
                    <a:pt x="87" y="23"/>
                  </a:cubicBezTo>
                  <a:cubicBezTo>
                    <a:pt x="86" y="23"/>
                    <a:pt x="83" y="24"/>
                    <a:pt x="83" y="23"/>
                  </a:cubicBezTo>
                  <a:cubicBezTo>
                    <a:pt x="83" y="22"/>
                    <a:pt x="85" y="21"/>
                    <a:pt x="85" y="20"/>
                  </a:cubicBezTo>
                  <a:cubicBezTo>
                    <a:pt x="85" y="20"/>
                    <a:pt x="82" y="21"/>
                    <a:pt x="82" y="20"/>
                  </a:cubicBezTo>
                  <a:cubicBezTo>
                    <a:pt x="83" y="19"/>
                    <a:pt x="83" y="18"/>
                    <a:pt x="82" y="17"/>
                  </a:cubicBezTo>
                  <a:cubicBezTo>
                    <a:pt x="82" y="15"/>
                    <a:pt x="78" y="17"/>
                    <a:pt x="78" y="18"/>
                  </a:cubicBezTo>
                  <a:cubicBezTo>
                    <a:pt x="78" y="18"/>
                    <a:pt x="80" y="17"/>
                    <a:pt x="80" y="18"/>
                  </a:cubicBezTo>
                  <a:cubicBezTo>
                    <a:pt x="81" y="18"/>
                    <a:pt x="77" y="20"/>
                    <a:pt x="80" y="20"/>
                  </a:cubicBezTo>
                  <a:cubicBezTo>
                    <a:pt x="79" y="20"/>
                    <a:pt x="78" y="20"/>
                    <a:pt x="78" y="22"/>
                  </a:cubicBezTo>
                  <a:cubicBezTo>
                    <a:pt x="78" y="23"/>
                    <a:pt x="77" y="24"/>
                    <a:pt x="76" y="23"/>
                  </a:cubicBezTo>
                  <a:cubicBezTo>
                    <a:pt x="73" y="22"/>
                    <a:pt x="72" y="21"/>
                    <a:pt x="71" y="18"/>
                  </a:cubicBezTo>
                  <a:cubicBezTo>
                    <a:pt x="70" y="16"/>
                    <a:pt x="68" y="15"/>
                    <a:pt x="66" y="13"/>
                  </a:cubicBezTo>
                  <a:cubicBezTo>
                    <a:pt x="65" y="13"/>
                    <a:pt x="64" y="11"/>
                    <a:pt x="63" y="12"/>
                  </a:cubicBezTo>
                  <a:cubicBezTo>
                    <a:pt x="63" y="14"/>
                    <a:pt x="66" y="15"/>
                    <a:pt x="67" y="16"/>
                  </a:cubicBezTo>
                  <a:cubicBezTo>
                    <a:pt x="67" y="15"/>
                    <a:pt x="63" y="16"/>
                    <a:pt x="63" y="17"/>
                  </a:cubicBezTo>
                  <a:cubicBezTo>
                    <a:pt x="62" y="18"/>
                    <a:pt x="63" y="18"/>
                    <a:pt x="62" y="19"/>
                  </a:cubicBezTo>
                  <a:cubicBezTo>
                    <a:pt x="61" y="19"/>
                    <a:pt x="60" y="21"/>
                    <a:pt x="59" y="20"/>
                  </a:cubicBezTo>
                  <a:cubicBezTo>
                    <a:pt x="59" y="20"/>
                    <a:pt x="59" y="19"/>
                    <a:pt x="59" y="19"/>
                  </a:cubicBezTo>
                  <a:cubicBezTo>
                    <a:pt x="59" y="18"/>
                    <a:pt x="54" y="20"/>
                    <a:pt x="54" y="21"/>
                  </a:cubicBezTo>
                  <a:cubicBezTo>
                    <a:pt x="53" y="22"/>
                    <a:pt x="52" y="23"/>
                    <a:pt x="50" y="24"/>
                  </a:cubicBezTo>
                  <a:cubicBezTo>
                    <a:pt x="49" y="25"/>
                    <a:pt x="50" y="22"/>
                    <a:pt x="49" y="22"/>
                  </a:cubicBezTo>
                  <a:cubicBezTo>
                    <a:pt x="48" y="22"/>
                    <a:pt x="47" y="23"/>
                    <a:pt x="46" y="23"/>
                  </a:cubicBezTo>
                  <a:cubicBezTo>
                    <a:pt x="45" y="23"/>
                    <a:pt x="45" y="25"/>
                    <a:pt x="44" y="25"/>
                  </a:cubicBezTo>
                  <a:cubicBezTo>
                    <a:pt x="43" y="25"/>
                    <a:pt x="40" y="27"/>
                    <a:pt x="41" y="27"/>
                  </a:cubicBezTo>
                  <a:cubicBezTo>
                    <a:pt x="41" y="28"/>
                    <a:pt x="43" y="28"/>
                    <a:pt x="40" y="29"/>
                  </a:cubicBezTo>
                  <a:cubicBezTo>
                    <a:pt x="40" y="29"/>
                    <a:pt x="37" y="29"/>
                    <a:pt x="37" y="28"/>
                  </a:cubicBezTo>
                  <a:cubicBezTo>
                    <a:pt x="37" y="27"/>
                    <a:pt x="40" y="26"/>
                    <a:pt x="40" y="26"/>
                  </a:cubicBezTo>
                  <a:cubicBezTo>
                    <a:pt x="41" y="24"/>
                    <a:pt x="43" y="23"/>
                    <a:pt x="44" y="22"/>
                  </a:cubicBezTo>
                  <a:cubicBezTo>
                    <a:pt x="46" y="21"/>
                    <a:pt x="47" y="21"/>
                    <a:pt x="49" y="22"/>
                  </a:cubicBezTo>
                  <a:cubicBezTo>
                    <a:pt x="48" y="22"/>
                    <a:pt x="56" y="18"/>
                    <a:pt x="56" y="18"/>
                  </a:cubicBezTo>
                  <a:cubicBezTo>
                    <a:pt x="58" y="17"/>
                    <a:pt x="57" y="16"/>
                    <a:pt x="56" y="16"/>
                  </a:cubicBezTo>
                  <a:cubicBezTo>
                    <a:pt x="54" y="16"/>
                    <a:pt x="52" y="16"/>
                    <a:pt x="50" y="17"/>
                  </a:cubicBezTo>
                  <a:cubicBezTo>
                    <a:pt x="49" y="17"/>
                    <a:pt x="49" y="19"/>
                    <a:pt x="47" y="19"/>
                  </a:cubicBezTo>
                  <a:cubicBezTo>
                    <a:pt x="46" y="19"/>
                    <a:pt x="44" y="20"/>
                    <a:pt x="43" y="20"/>
                  </a:cubicBezTo>
                  <a:cubicBezTo>
                    <a:pt x="41" y="20"/>
                    <a:pt x="36" y="25"/>
                    <a:pt x="35" y="24"/>
                  </a:cubicBezTo>
                  <a:cubicBezTo>
                    <a:pt x="34" y="24"/>
                    <a:pt x="36" y="23"/>
                    <a:pt x="36" y="22"/>
                  </a:cubicBezTo>
                  <a:cubicBezTo>
                    <a:pt x="36" y="22"/>
                    <a:pt x="33" y="21"/>
                    <a:pt x="33" y="21"/>
                  </a:cubicBezTo>
                  <a:cubicBezTo>
                    <a:pt x="33" y="21"/>
                    <a:pt x="30" y="23"/>
                    <a:pt x="29" y="23"/>
                  </a:cubicBezTo>
                  <a:cubicBezTo>
                    <a:pt x="28" y="23"/>
                    <a:pt x="26" y="24"/>
                    <a:pt x="25" y="25"/>
                  </a:cubicBezTo>
                  <a:cubicBezTo>
                    <a:pt x="24" y="25"/>
                    <a:pt x="26" y="26"/>
                    <a:pt x="26" y="26"/>
                  </a:cubicBezTo>
                  <a:cubicBezTo>
                    <a:pt x="27" y="26"/>
                    <a:pt x="26" y="27"/>
                    <a:pt x="26" y="27"/>
                  </a:cubicBezTo>
                  <a:cubicBezTo>
                    <a:pt x="26" y="28"/>
                    <a:pt x="30" y="27"/>
                    <a:pt x="30" y="27"/>
                  </a:cubicBezTo>
                  <a:cubicBezTo>
                    <a:pt x="31" y="26"/>
                    <a:pt x="33" y="25"/>
                    <a:pt x="34" y="24"/>
                  </a:cubicBezTo>
                  <a:cubicBezTo>
                    <a:pt x="29" y="26"/>
                    <a:pt x="34" y="27"/>
                    <a:pt x="33" y="29"/>
                  </a:cubicBezTo>
                  <a:cubicBezTo>
                    <a:pt x="33" y="29"/>
                    <a:pt x="32" y="28"/>
                    <a:pt x="32" y="28"/>
                  </a:cubicBezTo>
                  <a:cubicBezTo>
                    <a:pt x="30" y="27"/>
                    <a:pt x="29" y="28"/>
                    <a:pt x="28" y="29"/>
                  </a:cubicBezTo>
                  <a:cubicBezTo>
                    <a:pt x="27" y="29"/>
                    <a:pt x="23" y="28"/>
                    <a:pt x="21" y="28"/>
                  </a:cubicBezTo>
                  <a:cubicBezTo>
                    <a:pt x="19" y="28"/>
                    <a:pt x="16" y="26"/>
                    <a:pt x="14" y="25"/>
                  </a:cubicBezTo>
                  <a:cubicBezTo>
                    <a:pt x="13" y="25"/>
                    <a:pt x="12" y="24"/>
                    <a:pt x="11" y="24"/>
                  </a:cubicBezTo>
                  <a:cubicBezTo>
                    <a:pt x="10" y="23"/>
                    <a:pt x="9" y="21"/>
                    <a:pt x="10" y="21"/>
                  </a:cubicBezTo>
                  <a:cubicBezTo>
                    <a:pt x="9" y="21"/>
                    <a:pt x="7" y="21"/>
                    <a:pt x="6" y="22"/>
                  </a:cubicBezTo>
                  <a:cubicBezTo>
                    <a:pt x="4" y="22"/>
                    <a:pt x="2" y="22"/>
                    <a:pt x="0" y="21"/>
                  </a:cubicBezTo>
                  <a:cubicBezTo>
                    <a:pt x="0" y="41"/>
                    <a:pt x="0" y="61"/>
                    <a:pt x="0" y="80"/>
                  </a:cubicBezTo>
                  <a:cubicBezTo>
                    <a:pt x="0" y="85"/>
                    <a:pt x="0" y="89"/>
                    <a:pt x="0" y="94"/>
                  </a:cubicBezTo>
                  <a:cubicBezTo>
                    <a:pt x="0" y="95"/>
                    <a:pt x="0" y="96"/>
                    <a:pt x="0" y="97"/>
                  </a:cubicBezTo>
                  <a:cubicBezTo>
                    <a:pt x="0" y="99"/>
                    <a:pt x="2" y="97"/>
                    <a:pt x="3" y="97"/>
                  </a:cubicBezTo>
                  <a:cubicBezTo>
                    <a:pt x="5" y="98"/>
                    <a:pt x="5" y="97"/>
                    <a:pt x="7" y="97"/>
                  </a:cubicBezTo>
                  <a:cubicBezTo>
                    <a:pt x="9" y="97"/>
                    <a:pt x="9" y="98"/>
                    <a:pt x="10" y="99"/>
                  </a:cubicBezTo>
                  <a:cubicBezTo>
                    <a:pt x="11" y="101"/>
                    <a:pt x="16" y="107"/>
                    <a:pt x="18" y="107"/>
                  </a:cubicBezTo>
                  <a:cubicBezTo>
                    <a:pt x="19" y="107"/>
                    <a:pt x="21" y="106"/>
                    <a:pt x="22" y="105"/>
                  </a:cubicBezTo>
                  <a:cubicBezTo>
                    <a:pt x="23" y="104"/>
                    <a:pt x="22" y="103"/>
                    <a:pt x="23" y="102"/>
                  </a:cubicBezTo>
                  <a:cubicBezTo>
                    <a:pt x="24" y="102"/>
                    <a:pt x="28" y="101"/>
                    <a:pt x="28" y="102"/>
                  </a:cubicBezTo>
                  <a:cubicBezTo>
                    <a:pt x="30" y="104"/>
                    <a:pt x="32" y="105"/>
                    <a:pt x="33" y="107"/>
                  </a:cubicBezTo>
                  <a:cubicBezTo>
                    <a:pt x="35" y="109"/>
                    <a:pt x="37" y="110"/>
                    <a:pt x="38" y="112"/>
                  </a:cubicBezTo>
                  <a:cubicBezTo>
                    <a:pt x="39" y="113"/>
                    <a:pt x="39" y="114"/>
                    <a:pt x="40" y="116"/>
                  </a:cubicBezTo>
                  <a:cubicBezTo>
                    <a:pt x="42" y="118"/>
                    <a:pt x="43" y="122"/>
                    <a:pt x="46" y="124"/>
                  </a:cubicBezTo>
                  <a:cubicBezTo>
                    <a:pt x="48" y="126"/>
                    <a:pt x="52" y="127"/>
                    <a:pt x="54" y="128"/>
                  </a:cubicBezTo>
                  <a:cubicBezTo>
                    <a:pt x="56" y="129"/>
                    <a:pt x="53" y="130"/>
                    <a:pt x="54" y="132"/>
                  </a:cubicBezTo>
                  <a:cubicBezTo>
                    <a:pt x="55" y="132"/>
                    <a:pt x="56" y="132"/>
                    <a:pt x="56" y="133"/>
                  </a:cubicBezTo>
                  <a:cubicBezTo>
                    <a:pt x="56" y="133"/>
                    <a:pt x="55" y="136"/>
                    <a:pt x="56" y="135"/>
                  </a:cubicBezTo>
                  <a:cubicBezTo>
                    <a:pt x="55" y="136"/>
                    <a:pt x="53" y="136"/>
                    <a:pt x="53" y="138"/>
                  </a:cubicBezTo>
                  <a:cubicBezTo>
                    <a:pt x="52" y="139"/>
                    <a:pt x="55" y="141"/>
                    <a:pt x="56" y="141"/>
                  </a:cubicBezTo>
                  <a:cubicBezTo>
                    <a:pt x="56" y="141"/>
                    <a:pt x="54" y="143"/>
                    <a:pt x="54" y="143"/>
                  </a:cubicBezTo>
                  <a:cubicBezTo>
                    <a:pt x="54" y="143"/>
                    <a:pt x="53" y="142"/>
                    <a:pt x="53" y="141"/>
                  </a:cubicBezTo>
                  <a:cubicBezTo>
                    <a:pt x="52" y="141"/>
                    <a:pt x="53" y="143"/>
                    <a:pt x="53" y="143"/>
                  </a:cubicBezTo>
                  <a:cubicBezTo>
                    <a:pt x="54" y="144"/>
                    <a:pt x="53" y="145"/>
                    <a:pt x="54" y="146"/>
                  </a:cubicBezTo>
                  <a:cubicBezTo>
                    <a:pt x="55" y="148"/>
                    <a:pt x="55" y="148"/>
                    <a:pt x="57" y="147"/>
                  </a:cubicBezTo>
                  <a:cubicBezTo>
                    <a:pt x="57" y="147"/>
                    <a:pt x="58" y="147"/>
                    <a:pt x="58" y="147"/>
                  </a:cubicBezTo>
                  <a:cubicBezTo>
                    <a:pt x="59" y="147"/>
                    <a:pt x="59" y="145"/>
                    <a:pt x="59" y="145"/>
                  </a:cubicBezTo>
                  <a:cubicBezTo>
                    <a:pt x="59" y="145"/>
                    <a:pt x="60" y="147"/>
                    <a:pt x="61" y="147"/>
                  </a:cubicBezTo>
                  <a:cubicBezTo>
                    <a:pt x="61" y="147"/>
                    <a:pt x="60" y="149"/>
                    <a:pt x="60" y="150"/>
                  </a:cubicBezTo>
                  <a:cubicBezTo>
                    <a:pt x="59" y="151"/>
                    <a:pt x="59" y="152"/>
                    <a:pt x="61" y="151"/>
                  </a:cubicBezTo>
                  <a:cubicBezTo>
                    <a:pt x="61" y="150"/>
                    <a:pt x="62" y="150"/>
                    <a:pt x="62" y="150"/>
                  </a:cubicBezTo>
                  <a:cubicBezTo>
                    <a:pt x="63" y="150"/>
                    <a:pt x="63" y="149"/>
                    <a:pt x="63" y="149"/>
                  </a:cubicBezTo>
                  <a:cubicBezTo>
                    <a:pt x="65" y="148"/>
                    <a:pt x="64" y="151"/>
                    <a:pt x="64" y="152"/>
                  </a:cubicBezTo>
                  <a:cubicBezTo>
                    <a:pt x="64" y="153"/>
                    <a:pt x="65" y="154"/>
                    <a:pt x="66" y="154"/>
                  </a:cubicBezTo>
                  <a:cubicBezTo>
                    <a:pt x="67" y="154"/>
                    <a:pt x="68" y="152"/>
                    <a:pt x="69" y="152"/>
                  </a:cubicBezTo>
                  <a:cubicBezTo>
                    <a:pt x="69" y="152"/>
                    <a:pt x="68" y="153"/>
                    <a:pt x="68" y="153"/>
                  </a:cubicBezTo>
                  <a:cubicBezTo>
                    <a:pt x="68" y="153"/>
                    <a:pt x="70" y="154"/>
                    <a:pt x="70" y="154"/>
                  </a:cubicBezTo>
                  <a:cubicBezTo>
                    <a:pt x="70" y="154"/>
                    <a:pt x="63" y="156"/>
                    <a:pt x="66" y="158"/>
                  </a:cubicBezTo>
                  <a:cubicBezTo>
                    <a:pt x="66" y="158"/>
                    <a:pt x="72" y="157"/>
                    <a:pt x="71" y="158"/>
                  </a:cubicBezTo>
                  <a:cubicBezTo>
                    <a:pt x="71" y="158"/>
                    <a:pt x="66" y="158"/>
                    <a:pt x="67" y="160"/>
                  </a:cubicBezTo>
                  <a:cubicBezTo>
                    <a:pt x="67" y="160"/>
                    <a:pt x="69" y="160"/>
                    <a:pt x="69" y="160"/>
                  </a:cubicBezTo>
                  <a:cubicBezTo>
                    <a:pt x="68" y="161"/>
                    <a:pt x="66" y="161"/>
                    <a:pt x="67" y="162"/>
                  </a:cubicBezTo>
                  <a:cubicBezTo>
                    <a:pt x="69" y="163"/>
                    <a:pt x="71" y="163"/>
                    <a:pt x="72" y="163"/>
                  </a:cubicBezTo>
                  <a:cubicBezTo>
                    <a:pt x="74" y="163"/>
                    <a:pt x="73" y="164"/>
                    <a:pt x="74" y="164"/>
                  </a:cubicBezTo>
                  <a:cubicBezTo>
                    <a:pt x="76" y="165"/>
                    <a:pt x="76" y="162"/>
                    <a:pt x="77" y="162"/>
                  </a:cubicBezTo>
                  <a:cubicBezTo>
                    <a:pt x="78" y="162"/>
                    <a:pt x="77" y="164"/>
                    <a:pt x="77" y="164"/>
                  </a:cubicBezTo>
                  <a:cubicBezTo>
                    <a:pt x="76" y="165"/>
                    <a:pt x="76" y="165"/>
                    <a:pt x="77" y="166"/>
                  </a:cubicBezTo>
                  <a:cubicBezTo>
                    <a:pt x="80" y="168"/>
                    <a:pt x="81" y="163"/>
                    <a:pt x="81" y="163"/>
                  </a:cubicBezTo>
                  <a:cubicBezTo>
                    <a:pt x="81" y="163"/>
                    <a:pt x="81" y="166"/>
                    <a:pt x="80" y="166"/>
                  </a:cubicBezTo>
                  <a:cubicBezTo>
                    <a:pt x="80" y="167"/>
                    <a:pt x="82" y="166"/>
                    <a:pt x="83" y="166"/>
                  </a:cubicBezTo>
                  <a:cubicBezTo>
                    <a:pt x="82" y="168"/>
                    <a:pt x="81" y="169"/>
                    <a:pt x="83" y="170"/>
                  </a:cubicBezTo>
                  <a:cubicBezTo>
                    <a:pt x="85" y="171"/>
                    <a:pt x="86" y="168"/>
                    <a:pt x="86" y="168"/>
                  </a:cubicBezTo>
                  <a:cubicBezTo>
                    <a:pt x="86" y="168"/>
                    <a:pt x="86" y="169"/>
                    <a:pt x="86" y="170"/>
                  </a:cubicBezTo>
                  <a:cubicBezTo>
                    <a:pt x="87" y="172"/>
                    <a:pt x="86" y="171"/>
                    <a:pt x="85" y="171"/>
                  </a:cubicBezTo>
                  <a:cubicBezTo>
                    <a:pt x="84" y="172"/>
                    <a:pt x="90" y="173"/>
                    <a:pt x="89" y="171"/>
                  </a:cubicBezTo>
                  <a:cubicBezTo>
                    <a:pt x="91" y="174"/>
                    <a:pt x="90" y="176"/>
                    <a:pt x="94" y="176"/>
                  </a:cubicBezTo>
                  <a:cubicBezTo>
                    <a:pt x="97" y="176"/>
                    <a:pt x="99" y="176"/>
                    <a:pt x="102" y="176"/>
                  </a:cubicBezTo>
                  <a:cubicBezTo>
                    <a:pt x="113" y="176"/>
                    <a:pt x="123" y="176"/>
                    <a:pt x="133" y="176"/>
                  </a:cubicBezTo>
                  <a:cubicBezTo>
                    <a:pt x="158" y="176"/>
                    <a:pt x="183" y="176"/>
                    <a:pt x="208" y="176"/>
                  </a:cubicBezTo>
                  <a:cubicBezTo>
                    <a:pt x="213" y="176"/>
                    <a:pt x="218" y="176"/>
                    <a:pt x="223" y="176"/>
                  </a:cubicBezTo>
                  <a:cubicBezTo>
                    <a:pt x="224" y="176"/>
                    <a:pt x="229" y="177"/>
                    <a:pt x="229" y="174"/>
                  </a:cubicBezTo>
                  <a:close/>
                  <a:moveTo>
                    <a:pt x="112" y="54"/>
                  </a:moveTo>
                  <a:cubicBezTo>
                    <a:pt x="110" y="54"/>
                    <a:pt x="108" y="53"/>
                    <a:pt x="106" y="54"/>
                  </a:cubicBezTo>
                  <a:cubicBezTo>
                    <a:pt x="104" y="57"/>
                    <a:pt x="108" y="56"/>
                    <a:pt x="108" y="57"/>
                  </a:cubicBezTo>
                  <a:cubicBezTo>
                    <a:pt x="108" y="56"/>
                    <a:pt x="100" y="60"/>
                    <a:pt x="100" y="60"/>
                  </a:cubicBezTo>
                  <a:cubicBezTo>
                    <a:pt x="98" y="59"/>
                    <a:pt x="107" y="53"/>
                    <a:pt x="99" y="56"/>
                  </a:cubicBezTo>
                  <a:cubicBezTo>
                    <a:pt x="98" y="56"/>
                    <a:pt x="97" y="57"/>
                    <a:pt x="97" y="57"/>
                  </a:cubicBezTo>
                  <a:cubicBezTo>
                    <a:pt x="96" y="58"/>
                    <a:pt x="97" y="59"/>
                    <a:pt x="96" y="60"/>
                  </a:cubicBezTo>
                  <a:cubicBezTo>
                    <a:pt x="95" y="60"/>
                    <a:pt x="88" y="59"/>
                    <a:pt x="88" y="59"/>
                  </a:cubicBezTo>
                  <a:cubicBezTo>
                    <a:pt x="88" y="58"/>
                    <a:pt x="91" y="59"/>
                    <a:pt x="91" y="58"/>
                  </a:cubicBezTo>
                  <a:cubicBezTo>
                    <a:pt x="92" y="57"/>
                    <a:pt x="91" y="57"/>
                    <a:pt x="92" y="56"/>
                  </a:cubicBezTo>
                  <a:cubicBezTo>
                    <a:pt x="92" y="55"/>
                    <a:pt x="94" y="54"/>
                    <a:pt x="94" y="54"/>
                  </a:cubicBezTo>
                  <a:cubicBezTo>
                    <a:pt x="94" y="53"/>
                    <a:pt x="91" y="52"/>
                    <a:pt x="94" y="52"/>
                  </a:cubicBezTo>
                  <a:cubicBezTo>
                    <a:pt x="94" y="52"/>
                    <a:pt x="98" y="53"/>
                    <a:pt x="98" y="52"/>
                  </a:cubicBezTo>
                  <a:cubicBezTo>
                    <a:pt x="98" y="51"/>
                    <a:pt x="93" y="50"/>
                    <a:pt x="92" y="50"/>
                  </a:cubicBezTo>
                  <a:cubicBezTo>
                    <a:pt x="91" y="50"/>
                    <a:pt x="89" y="51"/>
                    <a:pt x="87" y="51"/>
                  </a:cubicBezTo>
                  <a:cubicBezTo>
                    <a:pt x="86" y="51"/>
                    <a:pt x="84" y="50"/>
                    <a:pt x="82" y="51"/>
                  </a:cubicBezTo>
                  <a:cubicBezTo>
                    <a:pt x="81" y="51"/>
                    <a:pt x="79" y="53"/>
                    <a:pt x="80" y="51"/>
                  </a:cubicBezTo>
                  <a:cubicBezTo>
                    <a:pt x="81" y="49"/>
                    <a:pt x="83" y="50"/>
                    <a:pt x="84" y="49"/>
                  </a:cubicBezTo>
                  <a:cubicBezTo>
                    <a:pt x="86" y="49"/>
                    <a:pt x="89" y="48"/>
                    <a:pt x="91" y="47"/>
                  </a:cubicBezTo>
                  <a:cubicBezTo>
                    <a:pt x="95" y="46"/>
                    <a:pt x="99" y="46"/>
                    <a:pt x="102" y="44"/>
                  </a:cubicBezTo>
                  <a:cubicBezTo>
                    <a:pt x="104" y="44"/>
                    <a:pt x="107" y="43"/>
                    <a:pt x="108" y="45"/>
                  </a:cubicBezTo>
                  <a:cubicBezTo>
                    <a:pt x="109" y="46"/>
                    <a:pt x="105" y="47"/>
                    <a:pt x="104" y="48"/>
                  </a:cubicBezTo>
                  <a:cubicBezTo>
                    <a:pt x="102" y="49"/>
                    <a:pt x="110" y="49"/>
                    <a:pt x="111" y="49"/>
                  </a:cubicBezTo>
                  <a:cubicBezTo>
                    <a:pt x="111" y="49"/>
                    <a:pt x="113" y="49"/>
                    <a:pt x="113" y="49"/>
                  </a:cubicBezTo>
                  <a:cubicBezTo>
                    <a:pt x="114" y="48"/>
                    <a:pt x="116" y="46"/>
                    <a:pt x="117" y="47"/>
                  </a:cubicBezTo>
                  <a:cubicBezTo>
                    <a:pt x="118" y="48"/>
                    <a:pt x="113" y="54"/>
                    <a:pt x="112" y="54"/>
                  </a:cubicBezTo>
                  <a:cubicBezTo>
                    <a:pt x="110" y="54"/>
                    <a:pt x="114" y="54"/>
                    <a:pt x="112" y="54"/>
                  </a:cubicBezTo>
                  <a:close/>
                  <a:moveTo>
                    <a:pt x="157" y="78"/>
                  </a:moveTo>
                  <a:cubicBezTo>
                    <a:pt x="157" y="78"/>
                    <a:pt x="152" y="78"/>
                    <a:pt x="153" y="78"/>
                  </a:cubicBezTo>
                  <a:cubicBezTo>
                    <a:pt x="153" y="79"/>
                    <a:pt x="155" y="78"/>
                    <a:pt x="155" y="79"/>
                  </a:cubicBezTo>
                  <a:cubicBezTo>
                    <a:pt x="155" y="80"/>
                    <a:pt x="151" y="81"/>
                    <a:pt x="150" y="81"/>
                  </a:cubicBezTo>
                  <a:cubicBezTo>
                    <a:pt x="148" y="81"/>
                    <a:pt x="147" y="83"/>
                    <a:pt x="145" y="84"/>
                  </a:cubicBezTo>
                  <a:cubicBezTo>
                    <a:pt x="145" y="84"/>
                    <a:pt x="141" y="84"/>
                    <a:pt x="142" y="85"/>
                  </a:cubicBezTo>
                  <a:cubicBezTo>
                    <a:pt x="142" y="86"/>
                    <a:pt x="145" y="86"/>
                    <a:pt x="142" y="88"/>
                  </a:cubicBezTo>
                  <a:cubicBezTo>
                    <a:pt x="141" y="88"/>
                    <a:pt x="137" y="88"/>
                    <a:pt x="137" y="89"/>
                  </a:cubicBezTo>
                  <a:cubicBezTo>
                    <a:pt x="136" y="89"/>
                    <a:pt x="137" y="90"/>
                    <a:pt x="137" y="90"/>
                  </a:cubicBezTo>
                  <a:cubicBezTo>
                    <a:pt x="137" y="92"/>
                    <a:pt x="135" y="92"/>
                    <a:pt x="134" y="92"/>
                  </a:cubicBezTo>
                  <a:cubicBezTo>
                    <a:pt x="131" y="93"/>
                    <a:pt x="128" y="93"/>
                    <a:pt x="125" y="93"/>
                  </a:cubicBezTo>
                  <a:cubicBezTo>
                    <a:pt x="125" y="93"/>
                    <a:pt x="120" y="90"/>
                    <a:pt x="120" y="90"/>
                  </a:cubicBezTo>
                  <a:cubicBezTo>
                    <a:pt x="122" y="89"/>
                    <a:pt x="125" y="90"/>
                    <a:pt x="126" y="89"/>
                  </a:cubicBezTo>
                  <a:cubicBezTo>
                    <a:pt x="127" y="89"/>
                    <a:pt x="126" y="87"/>
                    <a:pt x="127" y="87"/>
                  </a:cubicBezTo>
                  <a:cubicBezTo>
                    <a:pt x="128" y="85"/>
                    <a:pt x="130" y="86"/>
                    <a:pt x="131" y="85"/>
                  </a:cubicBezTo>
                  <a:cubicBezTo>
                    <a:pt x="132" y="85"/>
                    <a:pt x="130" y="83"/>
                    <a:pt x="130" y="83"/>
                  </a:cubicBezTo>
                  <a:cubicBezTo>
                    <a:pt x="128" y="82"/>
                    <a:pt x="128" y="82"/>
                    <a:pt x="128" y="81"/>
                  </a:cubicBezTo>
                  <a:cubicBezTo>
                    <a:pt x="128" y="79"/>
                    <a:pt x="126" y="80"/>
                    <a:pt x="126" y="79"/>
                  </a:cubicBezTo>
                  <a:cubicBezTo>
                    <a:pt x="125" y="78"/>
                    <a:pt x="128" y="79"/>
                    <a:pt x="128" y="79"/>
                  </a:cubicBezTo>
                  <a:cubicBezTo>
                    <a:pt x="131" y="80"/>
                    <a:pt x="134" y="81"/>
                    <a:pt x="136" y="82"/>
                  </a:cubicBezTo>
                  <a:cubicBezTo>
                    <a:pt x="138" y="84"/>
                    <a:pt x="142" y="83"/>
                    <a:pt x="144" y="82"/>
                  </a:cubicBezTo>
                  <a:cubicBezTo>
                    <a:pt x="147" y="81"/>
                    <a:pt x="148" y="78"/>
                    <a:pt x="152" y="77"/>
                  </a:cubicBezTo>
                  <a:cubicBezTo>
                    <a:pt x="153" y="76"/>
                    <a:pt x="155" y="76"/>
                    <a:pt x="157" y="77"/>
                  </a:cubicBezTo>
                  <a:cubicBezTo>
                    <a:pt x="157" y="77"/>
                    <a:pt x="160" y="78"/>
                    <a:pt x="160" y="78"/>
                  </a:cubicBezTo>
                  <a:cubicBezTo>
                    <a:pt x="160" y="78"/>
                    <a:pt x="158" y="78"/>
                    <a:pt x="157" y="78"/>
                  </a:cubicBezTo>
                  <a:close/>
                  <a:moveTo>
                    <a:pt x="222" y="165"/>
                  </a:moveTo>
                  <a:cubicBezTo>
                    <a:pt x="221" y="167"/>
                    <a:pt x="219" y="163"/>
                    <a:pt x="219" y="162"/>
                  </a:cubicBezTo>
                  <a:cubicBezTo>
                    <a:pt x="219" y="160"/>
                    <a:pt x="221" y="159"/>
                    <a:pt x="221" y="157"/>
                  </a:cubicBezTo>
                  <a:cubicBezTo>
                    <a:pt x="220" y="156"/>
                    <a:pt x="219" y="159"/>
                    <a:pt x="218" y="158"/>
                  </a:cubicBezTo>
                  <a:cubicBezTo>
                    <a:pt x="218" y="157"/>
                    <a:pt x="218" y="154"/>
                    <a:pt x="216" y="154"/>
                  </a:cubicBezTo>
                  <a:cubicBezTo>
                    <a:pt x="216" y="154"/>
                    <a:pt x="216" y="156"/>
                    <a:pt x="215" y="156"/>
                  </a:cubicBezTo>
                  <a:cubicBezTo>
                    <a:pt x="214" y="155"/>
                    <a:pt x="214" y="154"/>
                    <a:pt x="213" y="153"/>
                  </a:cubicBezTo>
                  <a:cubicBezTo>
                    <a:pt x="212" y="152"/>
                    <a:pt x="211" y="151"/>
                    <a:pt x="210" y="150"/>
                  </a:cubicBezTo>
                  <a:cubicBezTo>
                    <a:pt x="209" y="149"/>
                    <a:pt x="212" y="149"/>
                    <a:pt x="212" y="148"/>
                  </a:cubicBezTo>
                  <a:cubicBezTo>
                    <a:pt x="211" y="147"/>
                    <a:pt x="209" y="148"/>
                    <a:pt x="209" y="147"/>
                  </a:cubicBezTo>
                  <a:cubicBezTo>
                    <a:pt x="209" y="146"/>
                    <a:pt x="210" y="143"/>
                    <a:pt x="210" y="142"/>
                  </a:cubicBezTo>
                  <a:cubicBezTo>
                    <a:pt x="212" y="140"/>
                    <a:pt x="217" y="147"/>
                    <a:pt x="217" y="148"/>
                  </a:cubicBezTo>
                  <a:cubicBezTo>
                    <a:pt x="218" y="150"/>
                    <a:pt x="219" y="151"/>
                    <a:pt x="219" y="153"/>
                  </a:cubicBezTo>
                  <a:cubicBezTo>
                    <a:pt x="220" y="155"/>
                    <a:pt x="220" y="154"/>
                    <a:pt x="221" y="156"/>
                  </a:cubicBezTo>
                  <a:cubicBezTo>
                    <a:pt x="221" y="157"/>
                    <a:pt x="222" y="158"/>
                    <a:pt x="222" y="159"/>
                  </a:cubicBezTo>
                  <a:cubicBezTo>
                    <a:pt x="223" y="161"/>
                    <a:pt x="222" y="163"/>
                    <a:pt x="222" y="165"/>
                  </a:cubicBezTo>
                  <a:cubicBezTo>
                    <a:pt x="221" y="166"/>
                    <a:pt x="222" y="164"/>
                    <a:pt x="222" y="16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4" name="Freeform 643"/>
            <p:cNvSpPr/>
            <p:nvPr/>
          </p:nvSpPr>
          <p:spPr bwMode="auto">
            <a:xfrm>
              <a:off x="17343512" y="9466307"/>
              <a:ext cx="95541" cy="82827"/>
            </a:xfrm>
            <a:custGeom>
              <a:avLst/>
              <a:gdLst>
                <a:gd name="T0" fmla="*/ 9 w 10"/>
                <a:gd name="T1" fmla="*/ 0 h 9"/>
                <a:gd name="T2" fmla="*/ 2 w 10"/>
                <a:gd name="T3" fmla="*/ 7 h 9"/>
                <a:gd name="T4" fmla="*/ 10 w 10"/>
                <a:gd name="T5" fmla="*/ 3 h 9"/>
                <a:gd name="T6" fmla="*/ 9 w 10"/>
                <a:gd name="T7" fmla="*/ 0 h 9"/>
              </a:gdLst>
              <a:ahLst/>
              <a:cxnLst>
                <a:cxn ang="0">
                  <a:pos x="T0" y="T1"/>
                </a:cxn>
                <a:cxn ang="0">
                  <a:pos x="T2" y="T3"/>
                </a:cxn>
                <a:cxn ang="0">
                  <a:pos x="T4" y="T5"/>
                </a:cxn>
                <a:cxn ang="0">
                  <a:pos x="T6" y="T7"/>
                </a:cxn>
              </a:cxnLst>
              <a:rect l="0" t="0" r="r" b="b"/>
              <a:pathLst>
                <a:path w="10" h="9">
                  <a:moveTo>
                    <a:pt x="9" y="0"/>
                  </a:moveTo>
                  <a:cubicBezTo>
                    <a:pt x="7" y="1"/>
                    <a:pt x="0" y="4"/>
                    <a:pt x="2" y="7"/>
                  </a:cubicBezTo>
                  <a:cubicBezTo>
                    <a:pt x="4" y="9"/>
                    <a:pt x="9" y="3"/>
                    <a:pt x="10" y="3"/>
                  </a:cubicBezTo>
                  <a:cubicBezTo>
                    <a:pt x="10" y="2"/>
                    <a:pt x="9" y="1"/>
                    <a:pt x="9"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5" name="Freeform 644"/>
            <p:cNvSpPr/>
            <p:nvPr/>
          </p:nvSpPr>
          <p:spPr bwMode="auto">
            <a:xfrm>
              <a:off x="17419944" y="9447193"/>
              <a:ext cx="121018" cy="44598"/>
            </a:xfrm>
            <a:custGeom>
              <a:avLst/>
              <a:gdLst>
                <a:gd name="T0" fmla="*/ 12 w 13"/>
                <a:gd name="T1" fmla="*/ 0 h 5"/>
                <a:gd name="T2" fmla="*/ 7 w 13"/>
                <a:gd name="T3" fmla="*/ 0 h 5"/>
                <a:gd name="T4" fmla="*/ 1 w 13"/>
                <a:gd name="T5" fmla="*/ 2 h 5"/>
                <a:gd name="T6" fmla="*/ 5 w 13"/>
                <a:gd name="T7" fmla="*/ 3 h 5"/>
                <a:gd name="T8" fmla="*/ 12 w 13"/>
                <a:gd name="T9" fmla="*/ 0 h 5"/>
              </a:gdLst>
              <a:ahLst/>
              <a:cxnLst>
                <a:cxn ang="0">
                  <a:pos x="T0" y="T1"/>
                </a:cxn>
                <a:cxn ang="0">
                  <a:pos x="T2" y="T3"/>
                </a:cxn>
                <a:cxn ang="0">
                  <a:pos x="T4" y="T5"/>
                </a:cxn>
                <a:cxn ang="0">
                  <a:pos x="T6" y="T7"/>
                </a:cxn>
                <a:cxn ang="0">
                  <a:pos x="T8" y="T9"/>
                </a:cxn>
              </a:cxnLst>
              <a:rect l="0" t="0" r="r" b="b"/>
              <a:pathLst>
                <a:path w="13" h="5">
                  <a:moveTo>
                    <a:pt x="12" y="0"/>
                  </a:moveTo>
                  <a:cubicBezTo>
                    <a:pt x="13" y="0"/>
                    <a:pt x="7" y="0"/>
                    <a:pt x="7" y="0"/>
                  </a:cubicBezTo>
                  <a:cubicBezTo>
                    <a:pt x="6" y="0"/>
                    <a:pt x="0" y="1"/>
                    <a:pt x="1" y="2"/>
                  </a:cubicBezTo>
                  <a:cubicBezTo>
                    <a:pt x="3" y="5"/>
                    <a:pt x="2" y="5"/>
                    <a:pt x="5" y="3"/>
                  </a:cubicBezTo>
                  <a:cubicBezTo>
                    <a:pt x="8" y="2"/>
                    <a:pt x="10" y="2"/>
                    <a:pt x="1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6" name="Freeform 645"/>
            <p:cNvSpPr/>
            <p:nvPr/>
          </p:nvSpPr>
          <p:spPr bwMode="auto">
            <a:xfrm>
              <a:off x="12273444" y="6414553"/>
              <a:ext cx="289811" cy="159279"/>
            </a:xfrm>
            <a:custGeom>
              <a:avLst/>
              <a:gdLst>
                <a:gd name="T0" fmla="*/ 10 w 31"/>
                <a:gd name="T1" fmla="*/ 17 h 17"/>
                <a:gd name="T2" fmla="*/ 13 w 31"/>
                <a:gd name="T3" fmla="*/ 14 h 17"/>
                <a:gd name="T4" fmla="*/ 18 w 31"/>
                <a:gd name="T5" fmla="*/ 16 h 17"/>
                <a:gd name="T6" fmla="*/ 21 w 31"/>
                <a:gd name="T7" fmla="*/ 16 h 17"/>
                <a:gd name="T8" fmla="*/ 23 w 31"/>
                <a:gd name="T9" fmla="*/ 15 h 17"/>
                <a:gd name="T10" fmla="*/ 29 w 31"/>
                <a:gd name="T11" fmla="*/ 11 h 17"/>
                <a:gd name="T12" fmla="*/ 27 w 31"/>
                <a:gd name="T13" fmla="*/ 7 h 17"/>
                <a:gd name="T14" fmla="*/ 21 w 31"/>
                <a:gd name="T15" fmla="*/ 5 h 17"/>
                <a:gd name="T16" fmla="*/ 17 w 31"/>
                <a:gd name="T17" fmla="*/ 3 h 17"/>
                <a:gd name="T18" fmla="*/ 13 w 31"/>
                <a:gd name="T19" fmla="*/ 0 h 17"/>
                <a:gd name="T20" fmla="*/ 11 w 31"/>
                <a:gd name="T21" fmla="*/ 2 h 17"/>
                <a:gd name="T22" fmla="*/ 8 w 31"/>
                <a:gd name="T23" fmla="*/ 2 h 17"/>
                <a:gd name="T24" fmla="*/ 0 w 31"/>
                <a:gd name="T25" fmla="*/ 6 h 17"/>
                <a:gd name="T26" fmla="*/ 2 w 31"/>
                <a:gd name="T27" fmla="*/ 10 h 17"/>
                <a:gd name="T28" fmla="*/ 4 w 31"/>
                <a:gd name="T29" fmla="*/ 13 h 17"/>
                <a:gd name="T30" fmla="*/ 10 w 31"/>
                <a:gd name="T31"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 h="17">
                  <a:moveTo>
                    <a:pt x="10" y="17"/>
                  </a:moveTo>
                  <a:cubicBezTo>
                    <a:pt x="12" y="17"/>
                    <a:pt x="11" y="14"/>
                    <a:pt x="13" y="14"/>
                  </a:cubicBezTo>
                  <a:cubicBezTo>
                    <a:pt x="15" y="14"/>
                    <a:pt x="16" y="16"/>
                    <a:pt x="18" y="16"/>
                  </a:cubicBezTo>
                  <a:cubicBezTo>
                    <a:pt x="19" y="16"/>
                    <a:pt x="20" y="16"/>
                    <a:pt x="21" y="16"/>
                  </a:cubicBezTo>
                  <a:cubicBezTo>
                    <a:pt x="22" y="16"/>
                    <a:pt x="23" y="15"/>
                    <a:pt x="23" y="15"/>
                  </a:cubicBezTo>
                  <a:cubicBezTo>
                    <a:pt x="26" y="14"/>
                    <a:pt x="27" y="13"/>
                    <a:pt x="29" y="11"/>
                  </a:cubicBezTo>
                  <a:cubicBezTo>
                    <a:pt x="31" y="9"/>
                    <a:pt x="29" y="8"/>
                    <a:pt x="27" y="7"/>
                  </a:cubicBezTo>
                  <a:cubicBezTo>
                    <a:pt x="25" y="6"/>
                    <a:pt x="22" y="3"/>
                    <a:pt x="21" y="5"/>
                  </a:cubicBezTo>
                  <a:cubicBezTo>
                    <a:pt x="19" y="8"/>
                    <a:pt x="18" y="4"/>
                    <a:pt x="17" y="3"/>
                  </a:cubicBezTo>
                  <a:cubicBezTo>
                    <a:pt x="16" y="2"/>
                    <a:pt x="13" y="3"/>
                    <a:pt x="13" y="0"/>
                  </a:cubicBezTo>
                  <a:cubicBezTo>
                    <a:pt x="13" y="1"/>
                    <a:pt x="12" y="3"/>
                    <a:pt x="11" y="2"/>
                  </a:cubicBezTo>
                  <a:cubicBezTo>
                    <a:pt x="9" y="0"/>
                    <a:pt x="9" y="0"/>
                    <a:pt x="8" y="2"/>
                  </a:cubicBezTo>
                  <a:cubicBezTo>
                    <a:pt x="7" y="3"/>
                    <a:pt x="0" y="5"/>
                    <a:pt x="0" y="6"/>
                  </a:cubicBezTo>
                  <a:cubicBezTo>
                    <a:pt x="0" y="6"/>
                    <a:pt x="1" y="9"/>
                    <a:pt x="2" y="10"/>
                  </a:cubicBezTo>
                  <a:cubicBezTo>
                    <a:pt x="2" y="11"/>
                    <a:pt x="3" y="12"/>
                    <a:pt x="4" y="13"/>
                  </a:cubicBezTo>
                  <a:cubicBezTo>
                    <a:pt x="6" y="14"/>
                    <a:pt x="8" y="17"/>
                    <a:pt x="10" y="1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7" name="Freeform 646"/>
            <p:cNvSpPr/>
            <p:nvPr/>
          </p:nvSpPr>
          <p:spPr bwMode="auto">
            <a:xfrm>
              <a:off x="12142870" y="6545160"/>
              <a:ext cx="347132" cy="149721"/>
            </a:xfrm>
            <a:custGeom>
              <a:avLst/>
              <a:gdLst>
                <a:gd name="T0" fmla="*/ 32 w 37"/>
                <a:gd name="T1" fmla="*/ 2 h 16"/>
                <a:gd name="T2" fmla="*/ 27 w 37"/>
                <a:gd name="T3" fmla="*/ 0 h 16"/>
                <a:gd name="T4" fmla="*/ 24 w 37"/>
                <a:gd name="T5" fmla="*/ 3 h 16"/>
                <a:gd name="T6" fmla="*/ 20 w 37"/>
                <a:gd name="T7" fmla="*/ 3 h 16"/>
                <a:gd name="T8" fmla="*/ 17 w 37"/>
                <a:gd name="T9" fmla="*/ 7 h 16"/>
                <a:gd name="T10" fmla="*/ 16 w 37"/>
                <a:gd name="T11" fmla="*/ 9 h 16"/>
                <a:gd name="T12" fmla="*/ 13 w 37"/>
                <a:gd name="T13" fmla="*/ 9 h 16"/>
                <a:gd name="T14" fmla="*/ 9 w 37"/>
                <a:gd name="T15" fmla="*/ 10 h 16"/>
                <a:gd name="T16" fmla="*/ 5 w 37"/>
                <a:gd name="T17" fmla="*/ 11 h 16"/>
                <a:gd name="T18" fmla="*/ 0 w 37"/>
                <a:gd name="T19" fmla="*/ 9 h 16"/>
                <a:gd name="T20" fmla="*/ 4 w 37"/>
                <a:gd name="T21" fmla="*/ 13 h 16"/>
                <a:gd name="T22" fmla="*/ 6 w 37"/>
                <a:gd name="T23" fmla="*/ 13 h 16"/>
                <a:gd name="T24" fmla="*/ 8 w 37"/>
                <a:gd name="T25" fmla="*/ 14 h 16"/>
                <a:gd name="T26" fmla="*/ 12 w 37"/>
                <a:gd name="T27" fmla="*/ 13 h 16"/>
                <a:gd name="T28" fmla="*/ 15 w 37"/>
                <a:gd name="T29" fmla="*/ 15 h 16"/>
                <a:gd name="T30" fmla="*/ 22 w 37"/>
                <a:gd name="T31" fmla="*/ 16 h 16"/>
                <a:gd name="T32" fmla="*/ 29 w 37"/>
                <a:gd name="T33" fmla="*/ 14 h 16"/>
                <a:gd name="T34" fmla="*/ 33 w 37"/>
                <a:gd name="T35" fmla="*/ 12 h 16"/>
                <a:gd name="T36" fmla="*/ 34 w 37"/>
                <a:gd name="T37" fmla="*/ 9 h 16"/>
                <a:gd name="T38" fmla="*/ 36 w 37"/>
                <a:gd name="T39" fmla="*/ 8 h 16"/>
                <a:gd name="T40" fmla="*/ 36 w 37"/>
                <a:gd name="T41" fmla="*/ 2 h 16"/>
                <a:gd name="T42" fmla="*/ 32 w 37"/>
                <a:gd name="T43" fmla="*/ 2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7" h="16">
                  <a:moveTo>
                    <a:pt x="32" y="2"/>
                  </a:moveTo>
                  <a:cubicBezTo>
                    <a:pt x="30" y="2"/>
                    <a:pt x="28" y="0"/>
                    <a:pt x="27" y="0"/>
                  </a:cubicBezTo>
                  <a:cubicBezTo>
                    <a:pt x="25" y="0"/>
                    <a:pt x="26" y="3"/>
                    <a:pt x="24" y="3"/>
                  </a:cubicBezTo>
                  <a:cubicBezTo>
                    <a:pt x="22" y="3"/>
                    <a:pt x="22" y="2"/>
                    <a:pt x="20" y="3"/>
                  </a:cubicBezTo>
                  <a:cubicBezTo>
                    <a:pt x="20" y="3"/>
                    <a:pt x="16" y="6"/>
                    <a:pt x="17" y="7"/>
                  </a:cubicBezTo>
                  <a:cubicBezTo>
                    <a:pt x="17" y="8"/>
                    <a:pt x="19" y="10"/>
                    <a:pt x="16" y="9"/>
                  </a:cubicBezTo>
                  <a:cubicBezTo>
                    <a:pt x="15" y="9"/>
                    <a:pt x="14" y="8"/>
                    <a:pt x="13" y="9"/>
                  </a:cubicBezTo>
                  <a:cubicBezTo>
                    <a:pt x="12" y="9"/>
                    <a:pt x="10" y="10"/>
                    <a:pt x="9" y="10"/>
                  </a:cubicBezTo>
                  <a:cubicBezTo>
                    <a:pt x="7" y="10"/>
                    <a:pt x="6" y="8"/>
                    <a:pt x="5" y="11"/>
                  </a:cubicBezTo>
                  <a:cubicBezTo>
                    <a:pt x="5" y="11"/>
                    <a:pt x="1" y="9"/>
                    <a:pt x="0" y="9"/>
                  </a:cubicBezTo>
                  <a:cubicBezTo>
                    <a:pt x="0" y="11"/>
                    <a:pt x="1" y="12"/>
                    <a:pt x="4" y="13"/>
                  </a:cubicBezTo>
                  <a:cubicBezTo>
                    <a:pt x="5" y="13"/>
                    <a:pt x="5" y="13"/>
                    <a:pt x="6" y="13"/>
                  </a:cubicBezTo>
                  <a:cubicBezTo>
                    <a:pt x="7" y="13"/>
                    <a:pt x="7" y="15"/>
                    <a:pt x="8" y="14"/>
                  </a:cubicBezTo>
                  <a:cubicBezTo>
                    <a:pt x="10" y="13"/>
                    <a:pt x="10" y="13"/>
                    <a:pt x="12" y="13"/>
                  </a:cubicBezTo>
                  <a:cubicBezTo>
                    <a:pt x="14" y="13"/>
                    <a:pt x="13" y="14"/>
                    <a:pt x="15" y="15"/>
                  </a:cubicBezTo>
                  <a:cubicBezTo>
                    <a:pt x="17" y="16"/>
                    <a:pt x="20" y="16"/>
                    <a:pt x="22" y="16"/>
                  </a:cubicBezTo>
                  <a:cubicBezTo>
                    <a:pt x="25" y="16"/>
                    <a:pt x="26" y="14"/>
                    <a:pt x="29" y="14"/>
                  </a:cubicBezTo>
                  <a:cubicBezTo>
                    <a:pt x="31" y="14"/>
                    <a:pt x="33" y="13"/>
                    <a:pt x="33" y="12"/>
                  </a:cubicBezTo>
                  <a:cubicBezTo>
                    <a:pt x="34" y="11"/>
                    <a:pt x="34" y="10"/>
                    <a:pt x="34" y="9"/>
                  </a:cubicBezTo>
                  <a:cubicBezTo>
                    <a:pt x="34" y="7"/>
                    <a:pt x="35" y="9"/>
                    <a:pt x="36" y="8"/>
                  </a:cubicBezTo>
                  <a:cubicBezTo>
                    <a:pt x="37" y="6"/>
                    <a:pt x="36" y="3"/>
                    <a:pt x="36" y="2"/>
                  </a:cubicBezTo>
                  <a:cubicBezTo>
                    <a:pt x="34" y="2"/>
                    <a:pt x="33" y="2"/>
                    <a:pt x="32"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8" name="Freeform 647"/>
            <p:cNvSpPr/>
            <p:nvPr/>
          </p:nvSpPr>
          <p:spPr bwMode="auto">
            <a:xfrm>
              <a:off x="12021850" y="6656654"/>
              <a:ext cx="531848" cy="516057"/>
            </a:xfrm>
            <a:custGeom>
              <a:avLst/>
              <a:gdLst>
                <a:gd name="T0" fmla="*/ 37 w 57"/>
                <a:gd name="T1" fmla="*/ 10 h 55"/>
                <a:gd name="T2" fmla="*/ 41 w 57"/>
                <a:gd name="T3" fmla="*/ 9 h 55"/>
                <a:gd name="T4" fmla="*/ 43 w 57"/>
                <a:gd name="T5" fmla="*/ 6 h 55"/>
                <a:gd name="T6" fmla="*/ 45 w 57"/>
                <a:gd name="T7" fmla="*/ 4 h 55"/>
                <a:gd name="T8" fmla="*/ 45 w 57"/>
                <a:gd name="T9" fmla="*/ 1 h 55"/>
                <a:gd name="T10" fmla="*/ 41 w 57"/>
                <a:gd name="T11" fmla="*/ 2 h 55"/>
                <a:gd name="T12" fmla="*/ 36 w 57"/>
                <a:gd name="T13" fmla="*/ 4 h 55"/>
                <a:gd name="T14" fmla="*/ 27 w 57"/>
                <a:gd name="T15" fmla="*/ 1 h 55"/>
                <a:gd name="T16" fmla="*/ 22 w 57"/>
                <a:gd name="T17" fmla="*/ 1 h 55"/>
                <a:gd name="T18" fmla="*/ 19 w 57"/>
                <a:gd name="T19" fmla="*/ 1 h 55"/>
                <a:gd name="T20" fmla="*/ 18 w 57"/>
                <a:gd name="T21" fmla="*/ 3 h 55"/>
                <a:gd name="T22" fmla="*/ 17 w 57"/>
                <a:gd name="T23" fmla="*/ 4 h 55"/>
                <a:gd name="T24" fmla="*/ 15 w 57"/>
                <a:gd name="T25" fmla="*/ 5 h 55"/>
                <a:gd name="T26" fmla="*/ 13 w 57"/>
                <a:gd name="T27" fmla="*/ 5 h 55"/>
                <a:gd name="T28" fmla="*/ 12 w 57"/>
                <a:gd name="T29" fmla="*/ 4 h 55"/>
                <a:gd name="T30" fmla="*/ 11 w 57"/>
                <a:gd name="T31" fmla="*/ 8 h 55"/>
                <a:gd name="T32" fmla="*/ 9 w 57"/>
                <a:gd name="T33" fmla="*/ 5 h 55"/>
                <a:gd name="T34" fmla="*/ 5 w 57"/>
                <a:gd name="T35" fmla="*/ 7 h 55"/>
                <a:gd name="T36" fmla="*/ 0 w 57"/>
                <a:gd name="T37" fmla="*/ 7 h 55"/>
                <a:gd name="T38" fmla="*/ 1 w 57"/>
                <a:gd name="T39" fmla="*/ 10 h 55"/>
                <a:gd name="T40" fmla="*/ 0 w 57"/>
                <a:gd name="T41" fmla="*/ 14 h 55"/>
                <a:gd name="T42" fmla="*/ 2 w 57"/>
                <a:gd name="T43" fmla="*/ 18 h 55"/>
                <a:gd name="T44" fmla="*/ 4 w 57"/>
                <a:gd name="T45" fmla="*/ 21 h 55"/>
                <a:gd name="T46" fmla="*/ 12 w 57"/>
                <a:gd name="T47" fmla="*/ 17 h 55"/>
                <a:gd name="T48" fmla="*/ 15 w 57"/>
                <a:gd name="T49" fmla="*/ 19 h 55"/>
                <a:gd name="T50" fmla="*/ 17 w 57"/>
                <a:gd name="T51" fmla="*/ 22 h 55"/>
                <a:gd name="T52" fmla="*/ 18 w 57"/>
                <a:gd name="T53" fmla="*/ 25 h 55"/>
                <a:gd name="T54" fmla="*/ 21 w 57"/>
                <a:gd name="T55" fmla="*/ 28 h 55"/>
                <a:gd name="T56" fmla="*/ 28 w 57"/>
                <a:gd name="T57" fmla="*/ 33 h 55"/>
                <a:gd name="T58" fmla="*/ 33 w 57"/>
                <a:gd name="T59" fmla="*/ 36 h 55"/>
                <a:gd name="T60" fmla="*/ 42 w 57"/>
                <a:gd name="T61" fmla="*/ 42 h 55"/>
                <a:gd name="T62" fmla="*/ 45 w 57"/>
                <a:gd name="T63" fmla="*/ 48 h 55"/>
                <a:gd name="T64" fmla="*/ 43 w 57"/>
                <a:gd name="T65" fmla="*/ 55 h 55"/>
                <a:gd name="T66" fmla="*/ 49 w 57"/>
                <a:gd name="T67" fmla="*/ 48 h 55"/>
                <a:gd name="T68" fmla="*/ 47 w 57"/>
                <a:gd name="T69" fmla="*/ 45 h 55"/>
                <a:gd name="T70" fmla="*/ 50 w 57"/>
                <a:gd name="T71" fmla="*/ 40 h 55"/>
                <a:gd name="T72" fmla="*/ 53 w 57"/>
                <a:gd name="T73" fmla="*/ 41 h 55"/>
                <a:gd name="T74" fmla="*/ 55 w 57"/>
                <a:gd name="T75" fmla="*/ 44 h 55"/>
                <a:gd name="T76" fmla="*/ 53 w 57"/>
                <a:gd name="T77" fmla="*/ 39 h 55"/>
                <a:gd name="T78" fmla="*/ 44 w 57"/>
                <a:gd name="T79" fmla="*/ 35 h 55"/>
                <a:gd name="T80" fmla="*/ 44 w 57"/>
                <a:gd name="T81" fmla="*/ 32 h 55"/>
                <a:gd name="T82" fmla="*/ 39 w 57"/>
                <a:gd name="T83" fmla="*/ 31 h 55"/>
                <a:gd name="T84" fmla="*/ 35 w 57"/>
                <a:gd name="T85" fmla="*/ 26 h 55"/>
                <a:gd name="T86" fmla="*/ 32 w 57"/>
                <a:gd name="T87" fmla="*/ 21 h 55"/>
                <a:gd name="T88" fmla="*/ 27 w 57"/>
                <a:gd name="T89" fmla="*/ 17 h 55"/>
                <a:gd name="T90" fmla="*/ 27 w 57"/>
                <a:gd name="T91" fmla="*/ 15 h 55"/>
                <a:gd name="T92" fmla="*/ 28 w 57"/>
                <a:gd name="T93" fmla="*/ 12 h 55"/>
                <a:gd name="T94" fmla="*/ 30 w 57"/>
                <a:gd name="T95" fmla="*/ 9 h 55"/>
                <a:gd name="T96" fmla="*/ 32 w 57"/>
                <a:gd name="T97" fmla="*/ 8 h 55"/>
                <a:gd name="T98" fmla="*/ 34 w 57"/>
                <a:gd name="T99" fmla="*/ 10 h 55"/>
                <a:gd name="T100" fmla="*/ 37 w 57"/>
                <a:gd name="T101" fmla="*/ 10 h 55"/>
                <a:gd name="T102" fmla="*/ 37 w 57"/>
                <a:gd name="T103" fmla="*/ 1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55">
                  <a:moveTo>
                    <a:pt x="37" y="10"/>
                  </a:moveTo>
                  <a:cubicBezTo>
                    <a:pt x="38" y="9"/>
                    <a:pt x="40" y="10"/>
                    <a:pt x="41" y="9"/>
                  </a:cubicBezTo>
                  <a:cubicBezTo>
                    <a:pt x="43" y="8"/>
                    <a:pt x="42" y="7"/>
                    <a:pt x="43" y="6"/>
                  </a:cubicBezTo>
                  <a:cubicBezTo>
                    <a:pt x="43" y="5"/>
                    <a:pt x="44" y="4"/>
                    <a:pt x="45" y="4"/>
                  </a:cubicBezTo>
                  <a:cubicBezTo>
                    <a:pt x="46" y="3"/>
                    <a:pt x="45" y="3"/>
                    <a:pt x="45" y="1"/>
                  </a:cubicBezTo>
                  <a:cubicBezTo>
                    <a:pt x="44" y="2"/>
                    <a:pt x="43" y="2"/>
                    <a:pt x="41" y="2"/>
                  </a:cubicBezTo>
                  <a:cubicBezTo>
                    <a:pt x="39" y="2"/>
                    <a:pt x="37" y="5"/>
                    <a:pt x="36" y="4"/>
                  </a:cubicBezTo>
                  <a:cubicBezTo>
                    <a:pt x="33" y="3"/>
                    <a:pt x="28" y="4"/>
                    <a:pt x="27" y="1"/>
                  </a:cubicBezTo>
                  <a:cubicBezTo>
                    <a:pt x="26" y="0"/>
                    <a:pt x="23" y="1"/>
                    <a:pt x="22" y="1"/>
                  </a:cubicBezTo>
                  <a:cubicBezTo>
                    <a:pt x="20" y="3"/>
                    <a:pt x="20" y="1"/>
                    <a:pt x="19" y="1"/>
                  </a:cubicBezTo>
                  <a:cubicBezTo>
                    <a:pt x="18" y="1"/>
                    <a:pt x="18" y="3"/>
                    <a:pt x="18" y="3"/>
                  </a:cubicBezTo>
                  <a:cubicBezTo>
                    <a:pt x="18" y="3"/>
                    <a:pt x="17" y="4"/>
                    <a:pt x="17" y="4"/>
                  </a:cubicBezTo>
                  <a:cubicBezTo>
                    <a:pt x="17" y="5"/>
                    <a:pt x="16" y="5"/>
                    <a:pt x="15" y="5"/>
                  </a:cubicBezTo>
                  <a:cubicBezTo>
                    <a:pt x="15" y="5"/>
                    <a:pt x="14" y="5"/>
                    <a:pt x="13" y="5"/>
                  </a:cubicBezTo>
                  <a:cubicBezTo>
                    <a:pt x="13" y="5"/>
                    <a:pt x="13" y="5"/>
                    <a:pt x="12" y="4"/>
                  </a:cubicBezTo>
                  <a:cubicBezTo>
                    <a:pt x="12" y="4"/>
                    <a:pt x="11" y="7"/>
                    <a:pt x="11" y="8"/>
                  </a:cubicBezTo>
                  <a:cubicBezTo>
                    <a:pt x="11" y="9"/>
                    <a:pt x="9" y="6"/>
                    <a:pt x="9" y="5"/>
                  </a:cubicBezTo>
                  <a:cubicBezTo>
                    <a:pt x="7" y="4"/>
                    <a:pt x="6" y="7"/>
                    <a:pt x="5" y="7"/>
                  </a:cubicBezTo>
                  <a:cubicBezTo>
                    <a:pt x="3" y="7"/>
                    <a:pt x="1" y="7"/>
                    <a:pt x="0" y="7"/>
                  </a:cubicBezTo>
                  <a:cubicBezTo>
                    <a:pt x="0" y="8"/>
                    <a:pt x="1" y="9"/>
                    <a:pt x="1" y="10"/>
                  </a:cubicBezTo>
                  <a:cubicBezTo>
                    <a:pt x="1" y="12"/>
                    <a:pt x="0" y="12"/>
                    <a:pt x="0" y="14"/>
                  </a:cubicBezTo>
                  <a:cubicBezTo>
                    <a:pt x="0" y="15"/>
                    <a:pt x="0" y="18"/>
                    <a:pt x="2" y="18"/>
                  </a:cubicBezTo>
                  <a:cubicBezTo>
                    <a:pt x="3" y="19"/>
                    <a:pt x="4" y="18"/>
                    <a:pt x="4" y="21"/>
                  </a:cubicBezTo>
                  <a:cubicBezTo>
                    <a:pt x="6" y="20"/>
                    <a:pt x="10" y="16"/>
                    <a:pt x="12" y="17"/>
                  </a:cubicBezTo>
                  <a:cubicBezTo>
                    <a:pt x="13" y="18"/>
                    <a:pt x="14" y="19"/>
                    <a:pt x="15" y="19"/>
                  </a:cubicBezTo>
                  <a:cubicBezTo>
                    <a:pt x="16" y="19"/>
                    <a:pt x="17" y="21"/>
                    <a:pt x="17" y="22"/>
                  </a:cubicBezTo>
                  <a:cubicBezTo>
                    <a:pt x="18" y="23"/>
                    <a:pt x="18" y="24"/>
                    <a:pt x="18" y="25"/>
                  </a:cubicBezTo>
                  <a:cubicBezTo>
                    <a:pt x="19" y="26"/>
                    <a:pt x="20" y="27"/>
                    <a:pt x="21" y="28"/>
                  </a:cubicBezTo>
                  <a:cubicBezTo>
                    <a:pt x="23" y="29"/>
                    <a:pt x="25" y="31"/>
                    <a:pt x="28" y="33"/>
                  </a:cubicBezTo>
                  <a:cubicBezTo>
                    <a:pt x="30" y="35"/>
                    <a:pt x="31" y="35"/>
                    <a:pt x="33" y="36"/>
                  </a:cubicBezTo>
                  <a:cubicBezTo>
                    <a:pt x="36" y="38"/>
                    <a:pt x="38" y="41"/>
                    <a:pt x="42" y="42"/>
                  </a:cubicBezTo>
                  <a:cubicBezTo>
                    <a:pt x="44" y="43"/>
                    <a:pt x="44" y="46"/>
                    <a:pt x="45" y="48"/>
                  </a:cubicBezTo>
                  <a:cubicBezTo>
                    <a:pt x="45" y="50"/>
                    <a:pt x="42" y="52"/>
                    <a:pt x="43" y="55"/>
                  </a:cubicBezTo>
                  <a:cubicBezTo>
                    <a:pt x="43" y="54"/>
                    <a:pt x="49" y="49"/>
                    <a:pt x="49" y="48"/>
                  </a:cubicBezTo>
                  <a:cubicBezTo>
                    <a:pt x="50" y="47"/>
                    <a:pt x="47" y="45"/>
                    <a:pt x="47" y="45"/>
                  </a:cubicBezTo>
                  <a:cubicBezTo>
                    <a:pt x="45" y="43"/>
                    <a:pt x="49" y="39"/>
                    <a:pt x="50" y="40"/>
                  </a:cubicBezTo>
                  <a:cubicBezTo>
                    <a:pt x="51" y="41"/>
                    <a:pt x="52" y="41"/>
                    <a:pt x="53" y="41"/>
                  </a:cubicBezTo>
                  <a:cubicBezTo>
                    <a:pt x="54" y="42"/>
                    <a:pt x="54" y="43"/>
                    <a:pt x="55" y="44"/>
                  </a:cubicBezTo>
                  <a:cubicBezTo>
                    <a:pt x="57" y="44"/>
                    <a:pt x="54" y="40"/>
                    <a:pt x="53" y="39"/>
                  </a:cubicBezTo>
                  <a:cubicBezTo>
                    <a:pt x="51" y="37"/>
                    <a:pt x="47" y="37"/>
                    <a:pt x="44" y="35"/>
                  </a:cubicBezTo>
                  <a:cubicBezTo>
                    <a:pt x="43" y="34"/>
                    <a:pt x="46" y="32"/>
                    <a:pt x="44" y="32"/>
                  </a:cubicBezTo>
                  <a:cubicBezTo>
                    <a:pt x="43" y="31"/>
                    <a:pt x="41" y="32"/>
                    <a:pt x="39" y="31"/>
                  </a:cubicBezTo>
                  <a:cubicBezTo>
                    <a:pt x="37" y="30"/>
                    <a:pt x="36" y="28"/>
                    <a:pt x="35" y="26"/>
                  </a:cubicBezTo>
                  <a:cubicBezTo>
                    <a:pt x="34" y="24"/>
                    <a:pt x="34" y="22"/>
                    <a:pt x="32" y="21"/>
                  </a:cubicBezTo>
                  <a:cubicBezTo>
                    <a:pt x="31" y="20"/>
                    <a:pt x="27" y="19"/>
                    <a:pt x="27" y="17"/>
                  </a:cubicBezTo>
                  <a:cubicBezTo>
                    <a:pt x="27" y="16"/>
                    <a:pt x="27" y="15"/>
                    <a:pt x="27" y="15"/>
                  </a:cubicBezTo>
                  <a:cubicBezTo>
                    <a:pt x="28" y="13"/>
                    <a:pt x="28" y="13"/>
                    <a:pt x="28" y="12"/>
                  </a:cubicBezTo>
                  <a:cubicBezTo>
                    <a:pt x="27" y="9"/>
                    <a:pt x="30" y="10"/>
                    <a:pt x="30" y="9"/>
                  </a:cubicBezTo>
                  <a:cubicBezTo>
                    <a:pt x="31" y="8"/>
                    <a:pt x="32" y="8"/>
                    <a:pt x="32" y="8"/>
                  </a:cubicBezTo>
                  <a:cubicBezTo>
                    <a:pt x="34" y="8"/>
                    <a:pt x="34" y="9"/>
                    <a:pt x="34" y="10"/>
                  </a:cubicBezTo>
                  <a:cubicBezTo>
                    <a:pt x="35" y="10"/>
                    <a:pt x="36" y="10"/>
                    <a:pt x="37" y="10"/>
                  </a:cubicBezTo>
                  <a:cubicBezTo>
                    <a:pt x="37" y="9"/>
                    <a:pt x="36" y="10"/>
                    <a:pt x="37"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59" name="Freeform 648"/>
            <p:cNvSpPr/>
            <p:nvPr/>
          </p:nvSpPr>
          <p:spPr bwMode="auto">
            <a:xfrm>
              <a:off x="12330767" y="6685324"/>
              <a:ext cx="251592" cy="235731"/>
            </a:xfrm>
            <a:custGeom>
              <a:avLst/>
              <a:gdLst>
                <a:gd name="T0" fmla="*/ 12 w 27"/>
                <a:gd name="T1" fmla="*/ 10 h 25"/>
                <a:gd name="T2" fmla="*/ 21 w 27"/>
                <a:gd name="T3" fmla="*/ 9 h 25"/>
                <a:gd name="T4" fmla="*/ 27 w 27"/>
                <a:gd name="T5" fmla="*/ 11 h 25"/>
                <a:gd name="T6" fmla="*/ 25 w 27"/>
                <a:gd name="T7" fmla="*/ 4 h 25"/>
                <a:gd name="T8" fmla="*/ 17 w 27"/>
                <a:gd name="T9" fmla="*/ 3 h 25"/>
                <a:gd name="T10" fmla="*/ 13 w 27"/>
                <a:gd name="T11" fmla="*/ 0 h 25"/>
                <a:gd name="T12" fmla="*/ 11 w 27"/>
                <a:gd name="T13" fmla="*/ 2 h 25"/>
                <a:gd name="T14" fmla="*/ 6 w 27"/>
                <a:gd name="T15" fmla="*/ 7 h 25"/>
                <a:gd name="T16" fmla="*/ 1 w 27"/>
                <a:gd name="T17" fmla="*/ 7 h 25"/>
                <a:gd name="T18" fmla="*/ 1 w 27"/>
                <a:gd name="T19" fmla="*/ 11 h 25"/>
                <a:gd name="T20" fmla="*/ 3 w 27"/>
                <a:gd name="T21" fmla="*/ 10 h 25"/>
                <a:gd name="T22" fmla="*/ 4 w 27"/>
                <a:gd name="T23" fmla="*/ 13 h 25"/>
                <a:gd name="T24" fmla="*/ 6 w 27"/>
                <a:gd name="T25" fmla="*/ 10 h 25"/>
                <a:gd name="T26" fmla="*/ 11 w 27"/>
                <a:gd name="T27" fmla="*/ 17 h 25"/>
                <a:gd name="T28" fmla="*/ 23 w 27"/>
                <a:gd name="T29" fmla="*/ 25 h 25"/>
                <a:gd name="T30" fmla="*/ 21 w 27"/>
                <a:gd name="T31" fmla="*/ 22 h 25"/>
                <a:gd name="T32" fmla="*/ 16 w 27"/>
                <a:gd name="T33" fmla="*/ 19 h 25"/>
                <a:gd name="T34" fmla="*/ 12 w 27"/>
                <a:gd name="T35"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 h="25">
                  <a:moveTo>
                    <a:pt x="12" y="10"/>
                  </a:moveTo>
                  <a:cubicBezTo>
                    <a:pt x="15" y="10"/>
                    <a:pt x="18" y="8"/>
                    <a:pt x="21" y="9"/>
                  </a:cubicBezTo>
                  <a:cubicBezTo>
                    <a:pt x="23" y="9"/>
                    <a:pt x="25" y="10"/>
                    <a:pt x="27" y="11"/>
                  </a:cubicBezTo>
                  <a:cubicBezTo>
                    <a:pt x="26" y="9"/>
                    <a:pt x="26" y="7"/>
                    <a:pt x="25" y="4"/>
                  </a:cubicBezTo>
                  <a:cubicBezTo>
                    <a:pt x="22" y="6"/>
                    <a:pt x="19" y="4"/>
                    <a:pt x="17" y="3"/>
                  </a:cubicBezTo>
                  <a:cubicBezTo>
                    <a:pt x="15" y="2"/>
                    <a:pt x="14" y="2"/>
                    <a:pt x="13" y="0"/>
                  </a:cubicBezTo>
                  <a:cubicBezTo>
                    <a:pt x="13" y="0"/>
                    <a:pt x="11" y="1"/>
                    <a:pt x="11" y="2"/>
                  </a:cubicBezTo>
                  <a:cubicBezTo>
                    <a:pt x="9" y="3"/>
                    <a:pt x="10" y="8"/>
                    <a:pt x="6" y="7"/>
                  </a:cubicBezTo>
                  <a:cubicBezTo>
                    <a:pt x="4" y="6"/>
                    <a:pt x="2" y="7"/>
                    <a:pt x="1" y="7"/>
                  </a:cubicBezTo>
                  <a:cubicBezTo>
                    <a:pt x="0" y="8"/>
                    <a:pt x="1" y="11"/>
                    <a:pt x="1" y="11"/>
                  </a:cubicBezTo>
                  <a:cubicBezTo>
                    <a:pt x="1" y="11"/>
                    <a:pt x="3" y="10"/>
                    <a:pt x="3" y="10"/>
                  </a:cubicBezTo>
                  <a:cubicBezTo>
                    <a:pt x="4" y="10"/>
                    <a:pt x="4" y="12"/>
                    <a:pt x="4" y="13"/>
                  </a:cubicBezTo>
                  <a:cubicBezTo>
                    <a:pt x="4" y="11"/>
                    <a:pt x="5" y="8"/>
                    <a:pt x="6" y="10"/>
                  </a:cubicBezTo>
                  <a:cubicBezTo>
                    <a:pt x="7" y="13"/>
                    <a:pt x="9" y="15"/>
                    <a:pt x="11" y="17"/>
                  </a:cubicBezTo>
                  <a:cubicBezTo>
                    <a:pt x="14" y="20"/>
                    <a:pt x="19" y="22"/>
                    <a:pt x="23" y="25"/>
                  </a:cubicBezTo>
                  <a:cubicBezTo>
                    <a:pt x="23" y="23"/>
                    <a:pt x="23" y="23"/>
                    <a:pt x="21" y="22"/>
                  </a:cubicBezTo>
                  <a:cubicBezTo>
                    <a:pt x="19" y="21"/>
                    <a:pt x="17" y="20"/>
                    <a:pt x="16" y="19"/>
                  </a:cubicBezTo>
                  <a:cubicBezTo>
                    <a:pt x="14" y="17"/>
                    <a:pt x="9" y="10"/>
                    <a:pt x="12"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0" name="Freeform 649"/>
            <p:cNvSpPr/>
            <p:nvPr/>
          </p:nvSpPr>
          <p:spPr bwMode="auto">
            <a:xfrm>
              <a:off x="11470893" y="6414553"/>
              <a:ext cx="617835" cy="531986"/>
            </a:xfrm>
            <a:custGeom>
              <a:avLst/>
              <a:gdLst>
                <a:gd name="T0" fmla="*/ 59 w 66"/>
                <a:gd name="T1" fmla="*/ 31 h 57"/>
                <a:gd name="T2" fmla="*/ 56 w 66"/>
                <a:gd name="T3" fmla="*/ 30 h 57"/>
                <a:gd name="T4" fmla="*/ 60 w 66"/>
                <a:gd name="T5" fmla="*/ 24 h 57"/>
                <a:gd name="T6" fmla="*/ 63 w 66"/>
                <a:gd name="T7" fmla="*/ 23 h 57"/>
                <a:gd name="T8" fmla="*/ 65 w 66"/>
                <a:gd name="T9" fmla="*/ 15 h 57"/>
                <a:gd name="T10" fmla="*/ 60 w 66"/>
                <a:gd name="T11" fmla="*/ 13 h 57"/>
                <a:gd name="T12" fmla="*/ 57 w 66"/>
                <a:gd name="T13" fmla="*/ 11 h 57"/>
                <a:gd name="T14" fmla="*/ 55 w 66"/>
                <a:gd name="T15" fmla="*/ 11 h 57"/>
                <a:gd name="T16" fmla="*/ 48 w 66"/>
                <a:gd name="T17" fmla="*/ 7 h 57"/>
                <a:gd name="T18" fmla="*/ 43 w 66"/>
                <a:gd name="T19" fmla="*/ 5 h 57"/>
                <a:gd name="T20" fmla="*/ 38 w 66"/>
                <a:gd name="T21" fmla="*/ 1 h 57"/>
                <a:gd name="T22" fmla="*/ 34 w 66"/>
                <a:gd name="T23" fmla="*/ 1 h 57"/>
                <a:gd name="T24" fmla="*/ 33 w 66"/>
                <a:gd name="T25" fmla="*/ 5 h 57"/>
                <a:gd name="T26" fmla="*/ 30 w 66"/>
                <a:gd name="T27" fmla="*/ 8 h 57"/>
                <a:gd name="T28" fmla="*/ 26 w 66"/>
                <a:gd name="T29" fmla="*/ 10 h 57"/>
                <a:gd name="T30" fmla="*/ 24 w 66"/>
                <a:gd name="T31" fmla="*/ 12 h 57"/>
                <a:gd name="T32" fmla="*/ 20 w 66"/>
                <a:gd name="T33" fmla="*/ 11 h 57"/>
                <a:gd name="T34" fmla="*/ 16 w 66"/>
                <a:gd name="T35" fmla="*/ 10 h 57"/>
                <a:gd name="T36" fmla="*/ 16 w 66"/>
                <a:gd name="T37" fmla="*/ 16 h 57"/>
                <a:gd name="T38" fmla="*/ 9 w 66"/>
                <a:gd name="T39" fmla="*/ 15 h 57"/>
                <a:gd name="T40" fmla="*/ 1 w 66"/>
                <a:gd name="T41" fmla="*/ 17 h 57"/>
                <a:gd name="T42" fmla="*/ 2 w 66"/>
                <a:gd name="T43" fmla="*/ 19 h 57"/>
                <a:gd name="T44" fmla="*/ 4 w 66"/>
                <a:gd name="T45" fmla="*/ 21 h 57"/>
                <a:gd name="T46" fmla="*/ 15 w 66"/>
                <a:gd name="T47" fmla="*/ 25 h 57"/>
                <a:gd name="T48" fmla="*/ 14 w 66"/>
                <a:gd name="T49" fmla="*/ 28 h 57"/>
                <a:gd name="T50" fmla="*/ 19 w 66"/>
                <a:gd name="T51" fmla="*/ 31 h 57"/>
                <a:gd name="T52" fmla="*/ 20 w 66"/>
                <a:gd name="T53" fmla="*/ 35 h 57"/>
                <a:gd name="T54" fmla="*/ 22 w 66"/>
                <a:gd name="T55" fmla="*/ 38 h 57"/>
                <a:gd name="T56" fmla="*/ 19 w 66"/>
                <a:gd name="T57" fmla="*/ 36 h 57"/>
                <a:gd name="T58" fmla="*/ 16 w 66"/>
                <a:gd name="T59" fmla="*/ 49 h 57"/>
                <a:gd name="T60" fmla="*/ 27 w 66"/>
                <a:gd name="T61" fmla="*/ 53 h 57"/>
                <a:gd name="T62" fmla="*/ 30 w 66"/>
                <a:gd name="T63" fmla="*/ 53 h 57"/>
                <a:gd name="T64" fmla="*/ 33 w 66"/>
                <a:gd name="T65" fmla="*/ 55 h 57"/>
                <a:gd name="T66" fmla="*/ 40 w 66"/>
                <a:gd name="T67" fmla="*/ 54 h 57"/>
                <a:gd name="T68" fmla="*/ 47 w 66"/>
                <a:gd name="T69" fmla="*/ 48 h 57"/>
                <a:gd name="T70" fmla="*/ 57 w 66"/>
                <a:gd name="T71" fmla="*/ 50 h 57"/>
                <a:gd name="T72" fmla="*/ 62 w 66"/>
                <a:gd name="T73" fmla="*/ 47 h 57"/>
                <a:gd name="T74" fmla="*/ 62 w 66"/>
                <a:gd name="T75" fmla="*/ 45 h 57"/>
                <a:gd name="T76" fmla="*/ 59 w 66"/>
                <a:gd name="T77" fmla="*/ 38 h 57"/>
                <a:gd name="T78" fmla="*/ 59 w 66"/>
                <a:gd name="T79" fmla="*/ 34 h 57"/>
                <a:gd name="T80" fmla="*/ 59 w 66"/>
                <a:gd name="T81" fmla="*/ 31 h 57"/>
                <a:gd name="T82" fmla="*/ 59 w 66"/>
                <a:gd name="T83" fmla="*/ 31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66" h="57">
                  <a:moveTo>
                    <a:pt x="59" y="31"/>
                  </a:moveTo>
                  <a:cubicBezTo>
                    <a:pt x="58" y="29"/>
                    <a:pt x="55" y="33"/>
                    <a:pt x="56" y="30"/>
                  </a:cubicBezTo>
                  <a:cubicBezTo>
                    <a:pt x="56" y="29"/>
                    <a:pt x="59" y="24"/>
                    <a:pt x="60" y="24"/>
                  </a:cubicBezTo>
                  <a:cubicBezTo>
                    <a:pt x="61" y="23"/>
                    <a:pt x="62" y="25"/>
                    <a:pt x="63" y="23"/>
                  </a:cubicBezTo>
                  <a:cubicBezTo>
                    <a:pt x="64" y="20"/>
                    <a:pt x="63" y="18"/>
                    <a:pt x="65" y="15"/>
                  </a:cubicBezTo>
                  <a:cubicBezTo>
                    <a:pt x="66" y="13"/>
                    <a:pt x="61" y="13"/>
                    <a:pt x="60" y="13"/>
                  </a:cubicBezTo>
                  <a:cubicBezTo>
                    <a:pt x="58" y="13"/>
                    <a:pt x="57" y="12"/>
                    <a:pt x="57" y="11"/>
                  </a:cubicBezTo>
                  <a:cubicBezTo>
                    <a:pt x="56" y="11"/>
                    <a:pt x="55" y="11"/>
                    <a:pt x="55" y="11"/>
                  </a:cubicBezTo>
                  <a:cubicBezTo>
                    <a:pt x="53" y="11"/>
                    <a:pt x="48" y="9"/>
                    <a:pt x="48" y="7"/>
                  </a:cubicBezTo>
                  <a:cubicBezTo>
                    <a:pt x="47" y="10"/>
                    <a:pt x="44" y="5"/>
                    <a:pt x="43" y="5"/>
                  </a:cubicBezTo>
                  <a:cubicBezTo>
                    <a:pt x="41" y="4"/>
                    <a:pt x="39" y="3"/>
                    <a:pt x="38" y="1"/>
                  </a:cubicBezTo>
                  <a:cubicBezTo>
                    <a:pt x="37" y="0"/>
                    <a:pt x="35" y="0"/>
                    <a:pt x="34" y="1"/>
                  </a:cubicBezTo>
                  <a:cubicBezTo>
                    <a:pt x="33" y="2"/>
                    <a:pt x="32" y="4"/>
                    <a:pt x="33" y="5"/>
                  </a:cubicBezTo>
                  <a:cubicBezTo>
                    <a:pt x="33" y="6"/>
                    <a:pt x="31" y="7"/>
                    <a:pt x="30" y="8"/>
                  </a:cubicBezTo>
                  <a:cubicBezTo>
                    <a:pt x="29" y="8"/>
                    <a:pt x="27" y="8"/>
                    <a:pt x="26" y="10"/>
                  </a:cubicBezTo>
                  <a:cubicBezTo>
                    <a:pt x="26" y="11"/>
                    <a:pt x="25" y="12"/>
                    <a:pt x="24" y="12"/>
                  </a:cubicBezTo>
                  <a:cubicBezTo>
                    <a:pt x="22" y="12"/>
                    <a:pt x="21" y="12"/>
                    <a:pt x="20" y="11"/>
                  </a:cubicBezTo>
                  <a:cubicBezTo>
                    <a:pt x="18" y="11"/>
                    <a:pt x="18" y="10"/>
                    <a:pt x="16" y="10"/>
                  </a:cubicBezTo>
                  <a:cubicBezTo>
                    <a:pt x="14" y="9"/>
                    <a:pt x="20" y="16"/>
                    <a:pt x="16" y="16"/>
                  </a:cubicBezTo>
                  <a:cubicBezTo>
                    <a:pt x="13" y="16"/>
                    <a:pt x="11" y="17"/>
                    <a:pt x="9" y="15"/>
                  </a:cubicBezTo>
                  <a:cubicBezTo>
                    <a:pt x="8" y="14"/>
                    <a:pt x="1" y="16"/>
                    <a:pt x="1" y="17"/>
                  </a:cubicBezTo>
                  <a:cubicBezTo>
                    <a:pt x="1" y="18"/>
                    <a:pt x="4" y="18"/>
                    <a:pt x="2" y="19"/>
                  </a:cubicBezTo>
                  <a:cubicBezTo>
                    <a:pt x="0" y="20"/>
                    <a:pt x="3" y="21"/>
                    <a:pt x="4" y="21"/>
                  </a:cubicBezTo>
                  <a:cubicBezTo>
                    <a:pt x="6" y="22"/>
                    <a:pt x="15" y="23"/>
                    <a:pt x="15" y="25"/>
                  </a:cubicBezTo>
                  <a:cubicBezTo>
                    <a:pt x="15" y="26"/>
                    <a:pt x="13" y="26"/>
                    <a:pt x="14" y="28"/>
                  </a:cubicBezTo>
                  <a:cubicBezTo>
                    <a:pt x="16" y="30"/>
                    <a:pt x="17" y="30"/>
                    <a:pt x="19" y="31"/>
                  </a:cubicBezTo>
                  <a:cubicBezTo>
                    <a:pt x="21" y="32"/>
                    <a:pt x="18" y="34"/>
                    <a:pt x="20" y="35"/>
                  </a:cubicBezTo>
                  <a:cubicBezTo>
                    <a:pt x="20" y="35"/>
                    <a:pt x="22" y="38"/>
                    <a:pt x="22" y="38"/>
                  </a:cubicBezTo>
                  <a:cubicBezTo>
                    <a:pt x="21" y="39"/>
                    <a:pt x="20" y="36"/>
                    <a:pt x="19" y="36"/>
                  </a:cubicBezTo>
                  <a:cubicBezTo>
                    <a:pt x="18" y="36"/>
                    <a:pt x="19" y="48"/>
                    <a:pt x="16" y="49"/>
                  </a:cubicBezTo>
                  <a:cubicBezTo>
                    <a:pt x="19" y="51"/>
                    <a:pt x="23" y="54"/>
                    <a:pt x="27" y="53"/>
                  </a:cubicBezTo>
                  <a:cubicBezTo>
                    <a:pt x="28" y="53"/>
                    <a:pt x="29" y="52"/>
                    <a:pt x="30" y="53"/>
                  </a:cubicBezTo>
                  <a:cubicBezTo>
                    <a:pt x="31" y="53"/>
                    <a:pt x="32" y="54"/>
                    <a:pt x="33" y="55"/>
                  </a:cubicBezTo>
                  <a:cubicBezTo>
                    <a:pt x="35" y="56"/>
                    <a:pt x="41" y="57"/>
                    <a:pt x="40" y="54"/>
                  </a:cubicBezTo>
                  <a:cubicBezTo>
                    <a:pt x="39" y="49"/>
                    <a:pt x="44" y="47"/>
                    <a:pt x="47" y="48"/>
                  </a:cubicBezTo>
                  <a:cubicBezTo>
                    <a:pt x="51" y="49"/>
                    <a:pt x="53" y="52"/>
                    <a:pt x="57" y="50"/>
                  </a:cubicBezTo>
                  <a:cubicBezTo>
                    <a:pt x="59" y="49"/>
                    <a:pt x="60" y="48"/>
                    <a:pt x="62" y="47"/>
                  </a:cubicBezTo>
                  <a:cubicBezTo>
                    <a:pt x="62" y="47"/>
                    <a:pt x="64" y="45"/>
                    <a:pt x="62" y="45"/>
                  </a:cubicBezTo>
                  <a:cubicBezTo>
                    <a:pt x="60" y="44"/>
                    <a:pt x="58" y="40"/>
                    <a:pt x="59" y="38"/>
                  </a:cubicBezTo>
                  <a:cubicBezTo>
                    <a:pt x="61" y="36"/>
                    <a:pt x="60" y="36"/>
                    <a:pt x="59" y="34"/>
                  </a:cubicBezTo>
                  <a:cubicBezTo>
                    <a:pt x="59" y="33"/>
                    <a:pt x="59" y="32"/>
                    <a:pt x="59" y="31"/>
                  </a:cubicBezTo>
                  <a:cubicBezTo>
                    <a:pt x="58" y="30"/>
                    <a:pt x="59" y="32"/>
                    <a:pt x="59" y="31"/>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1" name="Freeform 650"/>
            <p:cNvSpPr/>
            <p:nvPr/>
          </p:nvSpPr>
          <p:spPr bwMode="auto">
            <a:xfrm>
              <a:off x="11983632" y="6621615"/>
              <a:ext cx="207006" cy="140163"/>
            </a:xfrm>
            <a:custGeom>
              <a:avLst/>
              <a:gdLst>
                <a:gd name="T0" fmla="*/ 17 w 22"/>
                <a:gd name="T1" fmla="*/ 1 h 15"/>
                <a:gd name="T2" fmla="*/ 9 w 22"/>
                <a:gd name="T3" fmla="*/ 1 h 15"/>
                <a:gd name="T4" fmla="*/ 8 w 22"/>
                <a:gd name="T5" fmla="*/ 2 h 15"/>
                <a:gd name="T6" fmla="*/ 5 w 22"/>
                <a:gd name="T7" fmla="*/ 2 h 15"/>
                <a:gd name="T8" fmla="*/ 3 w 22"/>
                <a:gd name="T9" fmla="*/ 5 h 15"/>
                <a:gd name="T10" fmla="*/ 1 w 22"/>
                <a:gd name="T11" fmla="*/ 9 h 15"/>
                <a:gd name="T12" fmla="*/ 4 w 22"/>
                <a:gd name="T13" fmla="*/ 10 h 15"/>
                <a:gd name="T14" fmla="*/ 7 w 22"/>
                <a:gd name="T15" fmla="*/ 11 h 15"/>
                <a:gd name="T16" fmla="*/ 11 w 22"/>
                <a:gd name="T17" fmla="*/ 10 h 15"/>
                <a:gd name="T18" fmla="*/ 13 w 22"/>
                <a:gd name="T19" fmla="*/ 10 h 15"/>
                <a:gd name="T20" fmla="*/ 16 w 22"/>
                <a:gd name="T21" fmla="*/ 8 h 15"/>
                <a:gd name="T22" fmla="*/ 18 w 22"/>
                <a:gd name="T23" fmla="*/ 9 h 15"/>
                <a:gd name="T24" fmla="*/ 21 w 22"/>
                <a:gd name="T25" fmla="*/ 8 h 15"/>
                <a:gd name="T26" fmla="*/ 22 w 22"/>
                <a:gd name="T27" fmla="*/ 5 h 15"/>
                <a:gd name="T28" fmla="*/ 18 w 22"/>
                <a:gd name="T29" fmla="*/ 4 h 15"/>
                <a:gd name="T30" fmla="*/ 17 w 22"/>
                <a:gd name="T31" fmla="*/ 1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2" h="15">
                  <a:moveTo>
                    <a:pt x="17" y="1"/>
                  </a:moveTo>
                  <a:cubicBezTo>
                    <a:pt x="14" y="0"/>
                    <a:pt x="12" y="1"/>
                    <a:pt x="9" y="1"/>
                  </a:cubicBezTo>
                  <a:cubicBezTo>
                    <a:pt x="7" y="1"/>
                    <a:pt x="9" y="1"/>
                    <a:pt x="8" y="2"/>
                  </a:cubicBezTo>
                  <a:cubicBezTo>
                    <a:pt x="7" y="2"/>
                    <a:pt x="5" y="2"/>
                    <a:pt x="5" y="2"/>
                  </a:cubicBezTo>
                  <a:cubicBezTo>
                    <a:pt x="4" y="2"/>
                    <a:pt x="3" y="5"/>
                    <a:pt x="3" y="5"/>
                  </a:cubicBezTo>
                  <a:cubicBezTo>
                    <a:pt x="2" y="6"/>
                    <a:pt x="0" y="10"/>
                    <a:pt x="1" y="9"/>
                  </a:cubicBezTo>
                  <a:cubicBezTo>
                    <a:pt x="3" y="9"/>
                    <a:pt x="3" y="8"/>
                    <a:pt x="4" y="10"/>
                  </a:cubicBezTo>
                  <a:cubicBezTo>
                    <a:pt x="4" y="12"/>
                    <a:pt x="5" y="11"/>
                    <a:pt x="7" y="11"/>
                  </a:cubicBezTo>
                  <a:cubicBezTo>
                    <a:pt x="8" y="11"/>
                    <a:pt x="10" y="11"/>
                    <a:pt x="11" y="10"/>
                  </a:cubicBezTo>
                  <a:cubicBezTo>
                    <a:pt x="12" y="8"/>
                    <a:pt x="13" y="9"/>
                    <a:pt x="13" y="10"/>
                  </a:cubicBezTo>
                  <a:cubicBezTo>
                    <a:pt x="16" y="15"/>
                    <a:pt x="15" y="8"/>
                    <a:pt x="16" y="8"/>
                  </a:cubicBezTo>
                  <a:cubicBezTo>
                    <a:pt x="17" y="8"/>
                    <a:pt x="17" y="9"/>
                    <a:pt x="18" y="9"/>
                  </a:cubicBezTo>
                  <a:cubicBezTo>
                    <a:pt x="19" y="9"/>
                    <a:pt x="20" y="9"/>
                    <a:pt x="21" y="8"/>
                  </a:cubicBezTo>
                  <a:cubicBezTo>
                    <a:pt x="22" y="7"/>
                    <a:pt x="22" y="7"/>
                    <a:pt x="22" y="5"/>
                  </a:cubicBezTo>
                  <a:cubicBezTo>
                    <a:pt x="22" y="5"/>
                    <a:pt x="19" y="4"/>
                    <a:pt x="18" y="4"/>
                  </a:cubicBezTo>
                  <a:cubicBezTo>
                    <a:pt x="17" y="3"/>
                    <a:pt x="17" y="2"/>
                    <a:pt x="17"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2" name="Freeform 651"/>
            <p:cNvSpPr/>
            <p:nvPr/>
          </p:nvSpPr>
          <p:spPr bwMode="auto">
            <a:xfrm>
              <a:off x="11808475" y="6395439"/>
              <a:ext cx="194268" cy="121050"/>
            </a:xfrm>
            <a:custGeom>
              <a:avLst/>
              <a:gdLst>
                <a:gd name="T0" fmla="*/ 19 w 21"/>
                <a:gd name="T1" fmla="*/ 9 h 13"/>
                <a:gd name="T2" fmla="*/ 20 w 21"/>
                <a:gd name="T3" fmla="*/ 6 h 13"/>
                <a:gd name="T4" fmla="*/ 18 w 21"/>
                <a:gd name="T5" fmla="*/ 3 h 13"/>
                <a:gd name="T6" fmla="*/ 13 w 21"/>
                <a:gd name="T7" fmla="*/ 0 h 13"/>
                <a:gd name="T8" fmla="*/ 8 w 21"/>
                <a:gd name="T9" fmla="*/ 1 h 13"/>
                <a:gd name="T10" fmla="*/ 3 w 21"/>
                <a:gd name="T11" fmla="*/ 1 h 13"/>
                <a:gd name="T12" fmla="*/ 5 w 21"/>
                <a:gd name="T13" fmla="*/ 6 h 13"/>
                <a:gd name="T14" fmla="*/ 10 w 21"/>
                <a:gd name="T15" fmla="*/ 9 h 13"/>
                <a:gd name="T16" fmla="*/ 12 w 21"/>
                <a:gd name="T17" fmla="*/ 9 h 13"/>
                <a:gd name="T18" fmla="*/ 18 w 21"/>
                <a:gd name="T19" fmla="*/ 13 h 13"/>
                <a:gd name="T20" fmla="*/ 19 w 21"/>
                <a:gd name="T21" fmla="*/ 9 h 13"/>
                <a:gd name="T22" fmla="*/ 19 w 21"/>
                <a:gd name="T23" fmla="*/ 9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1" h="13">
                  <a:moveTo>
                    <a:pt x="19" y="9"/>
                  </a:moveTo>
                  <a:cubicBezTo>
                    <a:pt x="18" y="9"/>
                    <a:pt x="21" y="7"/>
                    <a:pt x="20" y="6"/>
                  </a:cubicBezTo>
                  <a:cubicBezTo>
                    <a:pt x="20" y="5"/>
                    <a:pt x="19" y="3"/>
                    <a:pt x="18" y="3"/>
                  </a:cubicBezTo>
                  <a:cubicBezTo>
                    <a:pt x="17" y="2"/>
                    <a:pt x="15" y="0"/>
                    <a:pt x="13" y="0"/>
                  </a:cubicBezTo>
                  <a:cubicBezTo>
                    <a:pt x="11" y="0"/>
                    <a:pt x="10" y="1"/>
                    <a:pt x="8" y="1"/>
                  </a:cubicBezTo>
                  <a:cubicBezTo>
                    <a:pt x="6" y="1"/>
                    <a:pt x="5" y="0"/>
                    <a:pt x="3" y="1"/>
                  </a:cubicBezTo>
                  <a:cubicBezTo>
                    <a:pt x="0" y="3"/>
                    <a:pt x="3" y="5"/>
                    <a:pt x="5" y="6"/>
                  </a:cubicBezTo>
                  <a:cubicBezTo>
                    <a:pt x="7" y="7"/>
                    <a:pt x="8" y="7"/>
                    <a:pt x="10" y="9"/>
                  </a:cubicBezTo>
                  <a:cubicBezTo>
                    <a:pt x="10" y="10"/>
                    <a:pt x="12" y="10"/>
                    <a:pt x="12" y="9"/>
                  </a:cubicBezTo>
                  <a:cubicBezTo>
                    <a:pt x="12" y="10"/>
                    <a:pt x="17" y="13"/>
                    <a:pt x="18" y="13"/>
                  </a:cubicBezTo>
                  <a:cubicBezTo>
                    <a:pt x="18" y="11"/>
                    <a:pt x="18" y="10"/>
                    <a:pt x="19" y="9"/>
                  </a:cubicBezTo>
                  <a:cubicBezTo>
                    <a:pt x="19" y="9"/>
                    <a:pt x="17" y="10"/>
                    <a:pt x="19" y="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3" name="Freeform 652"/>
            <p:cNvSpPr/>
            <p:nvPr/>
          </p:nvSpPr>
          <p:spPr bwMode="auto">
            <a:xfrm>
              <a:off x="11967711" y="6481449"/>
              <a:ext cx="35033" cy="35042"/>
            </a:xfrm>
            <a:custGeom>
              <a:avLst/>
              <a:gdLst>
                <a:gd name="T0" fmla="*/ 2 w 4"/>
                <a:gd name="T1" fmla="*/ 0 h 4"/>
                <a:gd name="T2" fmla="*/ 1 w 4"/>
                <a:gd name="T3" fmla="*/ 3 h 4"/>
                <a:gd name="T4" fmla="*/ 4 w 4"/>
                <a:gd name="T5" fmla="*/ 4 h 4"/>
                <a:gd name="T6" fmla="*/ 2 w 4"/>
                <a:gd name="T7" fmla="*/ 0 h 4"/>
                <a:gd name="T8" fmla="*/ 2 w 4"/>
                <a:gd name="T9" fmla="*/ 0 h 4"/>
              </a:gdLst>
              <a:ahLst/>
              <a:cxnLst>
                <a:cxn ang="0">
                  <a:pos x="T0" y="T1"/>
                </a:cxn>
                <a:cxn ang="0">
                  <a:pos x="T2" y="T3"/>
                </a:cxn>
                <a:cxn ang="0">
                  <a:pos x="T4" y="T5"/>
                </a:cxn>
                <a:cxn ang="0">
                  <a:pos x="T6" y="T7"/>
                </a:cxn>
                <a:cxn ang="0">
                  <a:pos x="T8" y="T9"/>
                </a:cxn>
              </a:cxnLst>
              <a:rect l="0" t="0" r="r" b="b"/>
              <a:pathLst>
                <a:path w="4" h="4">
                  <a:moveTo>
                    <a:pt x="2" y="0"/>
                  </a:moveTo>
                  <a:cubicBezTo>
                    <a:pt x="1" y="0"/>
                    <a:pt x="1" y="2"/>
                    <a:pt x="1" y="3"/>
                  </a:cubicBezTo>
                  <a:cubicBezTo>
                    <a:pt x="1" y="4"/>
                    <a:pt x="3" y="4"/>
                    <a:pt x="4" y="4"/>
                  </a:cubicBezTo>
                  <a:cubicBezTo>
                    <a:pt x="4" y="2"/>
                    <a:pt x="4" y="1"/>
                    <a:pt x="2" y="0"/>
                  </a:cubicBezTo>
                  <a:cubicBezTo>
                    <a:pt x="0" y="1"/>
                    <a:pt x="3" y="1"/>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4" name="Freeform 653"/>
            <p:cNvSpPr/>
            <p:nvPr/>
          </p:nvSpPr>
          <p:spPr bwMode="auto">
            <a:xfrm>
              <a:off x="11853061" y="6264832"/>
              <a:ext cx="187902" cy="168837"/>
            </a:xfrm>
            <a:custGeom>
              <a:avLst/>
              <a:gdLst>
                <a:gd name="T0" fmla="*/ 5 w 20"/>
                <a:gd name="T1" fmla="*/ 14 h 18"/>
                <a:gd name="T2" fmla="*/ 14 w 20"/>
                <a:gd name="T3" fmla="*/ 18 h 18"/>
                <a:gd name="T4" fmla="*/ 14 w 20"/>
                <a:gd name="T5" fmla="*/ 13 h 18"/>
                <a:gd name="T6" fmla="*/ 17 w 20"/>
                <a:gd name="T7" fmla="*/ 11 h 18"/>
                <a:gd name="T8" fmla="*/ 18 w 20"/>
                <a:gd name="T9" fmla="*/ 6 h 18"/>
                <a:gd name="T10" fmla="*/ 20 w 20"/>
                <a:gd name="T11" fmla="*/ 5 h 18"/>
                <a:gd name="T12" fmla="*/ 19 w 20"/>
                <a:gd name="T13" fmla="*/ 0 h 18"/>
                <a:gd name="T14" fmla="*/ 15 w 20"/>
                <a:gd name="T15" fmla="*/ 1 h 18"/>
                <a:gd name="T16" fmla="*/ 10 w 20"/>
                <a:gd name="T17" fmla="*/ 3 h 18"/>
                <a:gd name="T18" fmla="*/ 12 w 20"/>
                <a:gd name="T19" fmla="*/ 6 h 18"/>
                <a:gd name="T20" fmla="*/ 10 w 20"/>
                <a:gd name="T21" fmla="*/ 4 h 18"/>
                <a:gd name="T22" fmla="*/ 7 w 20"/>
                <a:gd name="T23" fmla="*/ 6 h 18"/>
                <a:gd name="T24" fmla="*/ 5 w 20"/>
                <a:gd name="T25" fmla="*/ 8 h 18"/>
                <a:gd name="T26" fmla="*/ 5 w 20"/>
                <a:gd name="T27" fmla="*/ 12 h 18"/>
                <a:gd name="T28" fmla="*/ 3 w 20"/>
                <a:gd name="T29" fmla="*/ 12 h 18"/>
                <a:gd name="T30" fmla="*/ 4 w 20"/>
                <a:gd name="T31" fmla="*/ 12 h 18"/>
                <a:gd name="T32" fmla="*/ 3 w 20"/>
                <a:gd name="T33" fmla="*/ 12 h 18"/>
                <a:gd name="T34" fmla="*/ 4 w 20"/>
                <a:gd name="T35" fmla="*/ 14 h 18"/>
                <a:gd name="T36" fmla="*/ 2 w 20"/>
                <a:gd name="T37" fmla="*/ 13 h 18"/>
                <a:gd name="T38" fmla="*/ 3 w 20"/>
                <a:gd name="T39" fmla="*/ 14 h 18"/>
                <a:gd name="T40" fmla="*/ 1 w 20"/>
                <a:gd name="T41" fmla="*/ 14 h 18"/>
                <a:gd name="T42" fmla="*/ 2 w 20"/>
                <a:gd name="T43" fmla="*/ 15 h 18"/>
                <a:gd name="T44" fmla="*/ 0 w 20"/>
                <a:gd name="T45" fmla="*/ 15 h 18"/>
                <a:gd name="T46" fmla="*/ 5 w 20"/>
                <a:gd name="T47" fmla="*/ 14 h 18"/>
                <a:gd name="T48" fmla="*/ 5 w 20"/>
                <a:gd name="T49"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0" h="18">
                  <a:moveTo>
                    <a:pt x="5" y="14"/>
                  </a:moveTo>
                  <a:cubicBezTo>
                    <a:pt x="7" y="12"/>
                    <a:pt x="13" y="16"/>
                    <a:pt x="14" y="18"/>
                  </a:cubicBezTo>
                  <a:cubicBezTo>
                    <a:pt x="15" y="16"/>
                    <a:pt x="15" y="14"/>
                    <a:pt x="14" y="13"/>
                  </a:cubicBezTo>
                  <a:cubicBezTo>
                    <a:pt x="13" y="9"/>
                    <a:pt x="15" y="11"/>
                    <a:pt x="17" y="11"/>
                  </a:cubicBezTo>
                  <a:cubicBezTo>
                    <a:pt x="19" y="10"/>
                    <a:pt x="19" y="8"/>
                    <a:pt x="18" y="6"/>
                  </a:cubicBezTo>
                  <a:cubicBezTo>
                    <a:pt x="18" y="6"/>
                    <a:pt x="20" y="5"/>
                    <a:pt x="20" y="5"/>
                  </a:cubicBezTo>
                  <a:cubicBezTo>
                    <a:pt x="20" y="3"/>
                    <a:pt x="20" y="2"/>
                    <a:pt x="19" y="0"/>
                  </a:cubicBezTo>
                  <a:cubicBezTo>
                    <a:pt x="19" y="0"/>
                    <a:pt x="15" y="1"/>
                    <a:pt x="15" y="1"/>
                  </a:cubicBezTo>
                  <a:cubicBezTo>
                    <a:pt x="13" y="1"/>
                    <a:pt x="12" y="1"/>
                    <a:pt x="10" y="3"/>
                  </a:cubicBezTo>
                  <a:cubicBezTo>
                    <a:pt x="10" y="3"/>
                    <a:pt x="13" y="5"/>
                    <a:pt x="12" y="6"/>
                  </a:cubicBezTo>
                  <a:cubicBezTo>
                    <a:pt x="10" y="8"/>
                    <a:pt x="9" y="4"/>
                    <a:pt x="10" y="4"/>
                  </a:cubicBezTo>
                  <a:cubicBezTo>
                    <a:pt x="10" y="4"/>
                    <a:pt x="7" y="5"/>
                    <a:pt x="7" y="6"/>
                  </a:cubicBezTo>
                  <a:cubicBezTo>
                    <a:pt x="7" y="7"/>
                    <a:pt x="6" y="7"/>
                    <a:pt x="5" y="8"/>
                  </a:cubicBezTo>
                  <a:cubicBezTo>
                    <a:pt x="5" y="9"/>
                    <a:pt x="3" y="12"/>
                    <a:pt x="5" y="12"/>
                  </a:cubicBezTo>
                  <a:cubicBezTo>
                    <a:pt x="5" y="12"/>
                    <a:pt x="4" y="12"/>
                    <a:pt x="3" y="12"/>
                  </a:cubicBezTo>
                  <a:cubicBezTo>
                    <a:pt x="3" y="12"/>
                    <a:pt x="4" y="12"/>
                    <a:pt x="4" y="12"/>
                  </a:cubicBezTo>
                  <a:cubicBezTo>
                    <a:pt x="4" y="12"/>
                    <a:pt x="3" y="12"/>
                    <a:pt x="3" y="12"/>
                  </a:cubicBezTo>
                  <a:cubicBezTo>
                    <a:pt x="2" y="13"/>
                    <a:pt x="4" y="14"/>
                    <a:pt x="4" y="14"/>
                  </a:cubicBezTo>
                  <a:cubicBezTo>
                    <a:pt x="4" y="13"/>
                    <a:pt x="2" y="13"/>
                    <a:pt x="2" y="13"/>
                  </a:cubicBezTo>
                  <a:cubicBezTo>
                    <a:pt x="2" y="13"/>
                    <a:pt x="3" y="14"/>
                    <a:pt x="3" y="14"/>
                  </a:cubicBezTo>
                  <a:cubicBezTo>
                    <a:pt x="3" y="14"/>
                    <a:pt x="2" y="13"/>
                    <a:pt x="1" y="14"/>
                  </a:cubicBezTo>
                  <a:cubicBezTo>
                    <a:pt x="1" y="14"/>
                    <a:pt x="2" y="15"/>
                    <a:pt x="2" y="15"/>
                  </a:cubicBezTo>
                  <a:cubicBezTo>
                    <a:pt x="2" y="14"/>
                    <a:pt x="1" y="14"/>
                    <a:pt x="0" y="15"/>
                  </a:cubicBezTo>
                  <a:cubicBezTo>
                    <a:pt x="1" y="15"/>
                    <a:pt x="4" y="16"/>
                    <a:pt x="5" y="14"/>
                  </a:cubicBezTo>
                  <a:cubicBezTo>
                    <a:pt x="5" y="14"/>
                    <a:pt x="5" y="15"/>
                    <a:pt x="5"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5" name="Freeform 654"/>
            <p:cNvSpPr/>
            <p:nvPr/>
          </p:nvSpPr>
          <p:spPr bwMode="auto">
            <a:xfrm>
              <a:off x="12079173" y="5984503"/>
              <a:ext cx="140127" cy="207060"/>
            </a:xfrm>
            <a:custGeom>
              <a:avLst/>
              <a:gdLst>
                <a:gd name="T0" fmla="*/ 10 w 15"/>
                <a:gd name="T1" fmla="*/ 21 h 22"/>
                <a:gd name="T2" fmla="*/ 8 w 15"/>
                <a:gd name="T3" fmla="*/ 17 h 22"/>
                <a:gd name="T4" fmla="*/ 11 w 15"/>
                <a:gd name="T5" fmla="*/ 12 h 22"/>
                <a:gd name="T6" fmla="*/ 11 w 15"/>
                <a:gd name="T7" fmla="*/ 13 h 22"/>
                <a:gd name="T8" fmla="*/ 15 w 15"/>
                <a:gd name="T9" fmla="*/ 10 h 22"/>
                <a:gd name="T10" fmla="*/ 11 w 15"/>
                <a:gd name="T11" fmla="*/ 7 h 22"/>
                <a:gd name="T12" fmla="*/ 10 w 15"/>
                <a:gd name="T13" fmla="*/ 5 h 22"/>
                <a:gd name="T14" fmla="*/ 12 w 15"/>
                <a:gd name="T15" fmla="*/ 4 h 22"/>
                <a:gd name="T16" fmla="*/ 12 w 15"/>
                <a:gd name="T17" fmla="*/ 1 h 22"/>
                <a:gd name="T18" fmla="*/ 11 w 15"/>
                <a:gd name="T19" fmla="*/ 1 h 22"/>
                <a:gd name="T20" fmla="*/ 7 w 15"/>
                <a:gd name="T21" fmla="*/ 4 h 22"/>
                <a:gd name="T22" fmla="*/ 2 w 15"/>
                <a:gd name="T23" fmla="*/ 5 h 22"/>
                <a:gd name="T24" fmla="*/ 4 w 15"/>
                <a:gd name="T25" fmla="*/ 6 h 22"/>
                <a:gd name="T26" fmla="*/ 6 w 15"/>
                <a:gd name="T27" fmla="*/ 8 h 22"/>
                <a:gd name="T28" fmla="*/ 4 w 15"/>
                <a:gd name="T29" fmla="*/ 8 h 22"/>
                <a:gd name="T30" fmla="*/ 2 w 15"/>
                <a:gd name="T31" fmla="*/ 8 h 22"/>
                <a:gd name="T32" fmla="*/ 0 w 15"/>
                <a:gd name="T33" fmla="*/ 9 h 22"/>
                <a:gd name="T34" fmla="*/ 0 w 15"/>
                <a:gd name="T35" fmla="*/ 14 h 22"/>
                <a:gd name="T36" fmla="*/ 2 w 15"/>
                <a:gd name="T37" fmla="*/ 16 h 22"/>
                <a:gd name="T38" fmla="*/ 2 w 15"/>
                <a:gd name="T39" fmla="*/ 20 h 22"/>
                <a:gd name="T40" fmla="*/ 10 w 15"/>
                <a:gd name="T41" fmla="*/ 21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5" h="22">
                  <a:moveTo>
                    <a:pt x="10" y="21"/>
                  </a:moveTo>
                  <a:cubicBezTo>
                    <a:pt x="10" y="20"/>
                    <a:pt x="6" y="18"/>
                    <a:pt x="8" y="17"/>
                  </a:cubicBezTo>
                  <a:cubicBezTo>
                    <a:pt x="9" y="16"/>
                    <a:pt x="9" y="13"/>
                    <a:pt x="11" y="12"/>
                  </a:cubicBezTo>
                  <a:cubicBezTo>
                    <a:pt x="11" y="12"/>
                    <a:pt x="11" y="13"/>
                    <a:pt x="11" y="13"/>
                  </a:cubicBezTo>
                  <a:cubicBezTo>
                    <a:pt x="12" y="13"/>
                    <a:pt x="15" y="11"/>
                    <a:pt x="15" y="10"/>
                  </a:cubicBezTo>
                  <a:cubicBezTo>
                    <a:pt x="15" y="9"/>
                    <a:pt x="11" y="9"/>
                    <a:pt x="11" y="7"/>
                  </a:cubicBezTo>
                  <a:cubicBezTo>
                    <a:pt x="11" y="6"/>
                    <a:pt x="10" y="6"/>
                    <a:pt x="10" y="5"/>
                  </a:cubicBezTo>
                  <a:cubicBezTo>
                    <a:pt x="10" y="4"/>
                    <a:pt x="12" y="5"/>
                    <a:pt x="12" y="4"/>
                  </a:cubicBezTo>
                  <a:cubicBezTo>
                    <a:pt x="12" y="3"/>
                    <a:pt x="12" y="2"/>
                    <a:pt x="12" y="1"/>
                  </a:cubicBezTo>
                  <a:cubicBezTo>
                    <a:pt x="12" y="0"/>
                    <a:pt x="12" y="1"/>
                    <a:pt x="11" y="1"/>
                  </a:cubicBezTo>
                  <a:cubicBezTo>
                    <a:pt x="8" y="1"/>
                    <a:pt x="9" y="2"/>
                    <a:pt x="7" y="4"/>
                  </a:cubicBezTo>
                  <a:cubicBezTo>
                    <a:pt x="6" y="5"/>
                    <a:pt x="3" y="3"/>
                    <a:pt x="2" y="5"/>
                  </a:cubicBezTo>
                  <a:cubicBezTo>
                    <a:pt x="0" y="7"/>
                    <a:pt x="3" y="7"/>
                    <a:pt x="4" y="6"/>
                  </a:cubicBezTo>
                  <a:cubicBezTo>
                    <a:pt x="5" y="5"/>
                    <a:pt x="7" y="6"/>
                    <a:pt x="6" y="8"/>
                  </a:cubicBezTo>
                  <a:cubicBezTo>
                    <a:pt x="6" y="7"/>
                    <a:pt x="4" y="6"/>
                    <a:pt x="4" y="8"/>
                  </a:cubicBezTo>
                  <a:cubicBezTo>
                    <a:pt x="3" y="8"/>
                    <a:pt x="2" y="9"/>
                    <a:pt x="2" y="8"/>
                  </a:cubicBezTo>
                  <a:cubicBezTo>
                    <a:pt x="2" y="9"/>
                    <a:pt x="0" y="7"/>
                    <a:pt x="0" y="9"/>
                  </a:cubicBezTo>
                  <a:cubicBezTo>
                    <a:pt x="0" y="11"/>
                    <a:pt x="0" y="12"/>
                    <a:pt x="0" y="14"/>
                  </a:cubicBezTo>
                  <a:cubicBezTo>
                    <a:pt x="1" y="15"/>
                    <a:pt x="2" y="15"/>
                    <a:pt x="2" y="16"/>
                  </a:cubicBezTo>
                  <a:cubicBezTo>
                    <a:pt x="3" y="18"/>
                    <a:pt x="1" y="19"/>
                    <a:pt x="2" y="20"/>
                  </a:cubicBezTo>
                  <a:cubicBezTo>
                    <a:pt x="4" y="22"/>
                    <a:pt x="8" y="21"/>
                    <a:pt x="10" y="2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6" name="Freeform 655"/>
            <p:cNvSpPr/>
            <p:nvPr/>
          </p:nvSpPr>
          <p:spPr bwMode="auto">
            <a:xfrm>
              <a:off x="11977264" y="6172454"/>
              <a:ext cx="417198" cy="484203"/>
            </a:xfrm>
            <a:custGeom>
              <a:avLst/>
              <a:gdLst>
                <a:gd name="T0" fmla="*/ 44 w 45"/>
                <a:gd name="T1" fmla="*/ 24 h 52"/>
                <a:gd name="T2" fmla="*/ 43 w 45"/>
                <a:gd name="T3" fmla="*/ 18 h 52"/>
                <a:gd name="T4" fmla="*/ 42 w 45"/>
                <a:gd name="T5" fmla="*/ 12 h 52"/>
                <a:gd name="T6" fmla="*/ 41 w 45"/>
                <a:gd name="T7" fmla="*/ 7 h 52"/>
                <a:gd name="T8" fmla="*/ 38 w 45"/>
                <a:gd name="T9" fmla="*/ 4 h 52"/>
                <a:gd name="T10" fmla="*/ 38 w 45"/>
                <a:gd name="T11" fmla="*/ 2 h 52"/>
                <a:gd name="T12" fmla="*/ 37 w 45"/>
                <a:gd name="T13" fmla="*/ 5 h 52"/>
                <a:gd name="T14" fmla="*/ 33 w 45"/>
                <a:gd name="T15" fmla="*/ 4 h 52"/>
                <a:gd name="T16" fmla="*/ 25 w 45"/>
                <a:gd name="T17" fmla="*/ 7 h 52"/>
                <a:gd name="T18" fmla="*/ 26 w 45"/>
                <a:gd name="T19" fmla="*/ 4 h 52"/>
                <a:gd name="T20" fmla="*/ 21 w 45"/>
                <a:gd name="T21" fmla="*/ 4 h 52"/>
                <a:gd name="T22" fmla="*/ 20 w 45"/>
                <a:gd name="T23" fmla="*/ 1 h 52"/>
                <a:gd name="T24" fmla="*/ 13 w 45"/>
                <a:gd name="T25" fmla="*/ 0 h 52"/>
                <a:gd name="T26" fmla="*/ 15 w 45"/>
                <a:gd name="T27" fmla="*/ 3 h 52"/>
                <a:gd name="T28" fmla="*/ 15 w 45"/>
                <a:gd name="T29" fmla="*/ 6 h 52"/>
                <a:gd name="T30" fmla="*/ 17 w 45"/>
                <a:gd name="T31" fmla="*/ 7 h 52"/>
                <a:gd name="T32" fmla="*/ 20 w 45"/>
                <a:gd name="T33" fmla="*/ 9 h 52"/>
                <a:gd name="T34" fmla="*/ 15 w 45"/>
                <a:gd name="T35" fmla="*/ 8 h 52"/>
                <a:gd name="T36" fmla="*/ 14 w 45"/>
                <a:gd name="T37" fmla="*/ 8 h 52"/>
                <a:gd name="T38" fmla="*/ 13 w 45"/>
                <a:gd name="T39" fmla="*/ 10 h 52"/>
                <a:gd name="T40" fmla="*/ 6 w 45"/>
                <a:gd name="T41" fmla="*/ 10 h 52"/>
                <a:gd name="T42" fmla="*/ 6 w 45"/>
                <a:gd name="T43" fmla="*/ 15 h 52"/>
                <a:gd name="T44" fmla="*/ 6 w 45"/>
                <a:gd name="T45" fmla="*/ 17 h 52"/>
                <a:gd name="T46" fmla="*/ 1 w 45"/>
                <a:gd name="T47" fmla="*/ 22 h 52"/>
                <a:gd name="T48" fmla="*/ 2 w 45"/>
                <a:gd name="T49" fmla="*/ 26 h 52"/>
                <a:gd name="T50" fmla="*/ 2 w 45"/>
                <a:gd name="T51" fmla="*/ 30 h 52"/>
                <a:gd name="T52" fmla="*/ 1 w 45"/>
                <a:gd name="T53" fmla="*/ 33 h 52"/>
                <a:gd name="T54" fmla="*/ 3 w 45"/>
                <a:gd name="T55" fmla="*/ 37 h 52"/>
                <a:gd name="T56" fmla="*/ 11 w 45"/>
                <a:gd name="T57" fmla="*/ 40 h 52"/>
                <a:gd name="T58" fmla="*/ 9 w 45"/>
                <a:gd name="T59" fmla="*/ 49 h 52"/>
                <a:gd name="T60" fmla="*/ 19 w 45"/>
                <a:gd name="T61" fmla="*/ 49 h 52"/>
                <a:gd name="T62" fmla="*/ 23 w 45"/>
                <a:gd name="T63" fmla="*/ 51 h 52"/>
                <a:gd name="T64" fmla="*/ 26 w 45"/>
                <a:gd name="T65" fmla="*/ 50 h 52"/>
                <a:gd name="T66" fmla="*/ 33 w 45"/>
                <a:gd name="T67" fmla="*/ 49 h 52"/>
                <a:gd name="T68" fmla="*/ 36 w 45"/>
                <a:gd name="T69" fmla="*/ 49 h 52"/>
                <a:gd name="T70" fmla="*/ 36 w 45"/>
                <a:gd name="T71" fmla="*/ 45 h 52"/>
                <a:gd name="T72" fmla="*/ 40 w 45"/>
                <a:gd name="T73" fmla="*/ 43 h 52"/>
                <a:gd name="T74" fmla="*/ 35 w 45"/>
                <a:gd name="T75" fmla="*/ 37 h 52"/>
                <a:gd name="T76" fmla="*/ 32 w 45"/>
                <a:gd name="T77" fmla="*/ 31 h 52"/>
                <a:gd name="T78" fmla="*/ 41 w 45"/>
                <a:gd name="T79" fmla="*/ 26 h 52"/>
                <a:gd name="T80" fmla="*/ 44 w 45"/>
                <a:gd name="T81" fmla="*/ 28 h 52"/>
                <a:gd name="T82" fmla="*/ 44 w 45"/>
                <a:gd name="T83" fmla="*/ 24 h 52"/>
                <a:gd name="T84" fmla="*/ 44 w 45"/>
                <a:gd name="T85" fmla="*/ 24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5" h="52">
                  <a:moveTo>
                    <a:pt x="44" y="24"/>
                  </a:moveTo>
                  <a:cubicBezTo>
                    <a:pt x="43" y="22"/>
                    <a:pt x="43" y="20"/>
                    <a:pt x="43" y="18"/>
                  </a:cubicBezTo>
                  <a:cubicBezTo>
                    <a:pt x="42" y="16"/>
                    <a:pt x="41" y="15"/>
                    <a:pt x="42" y="12"/>
                  </a:cubicBezTo>
                  <a:cubicBezTo>
                    <a:pt x="43" y="10"/>
                    <a:pt x="42" y="8"/>
                    <a:pt x="41" y="7"/>
                  </a:cubicBezTo>
                  <a:cubicBezTo>
                    <a:pt x="40" y="6"/>
                    <a:pt x="38" y="5"/>
                    <a:pt x="38" y="4"/>
                  </a:cubicBezTo>
                  <a:cubicBezTo>
                    <a:pt x="38" y="4"/>
                    <a:pt x="39" y="3"/>
                    <a:pt x="38" y="2"/>
                  </a:cubicBezTo>
                  <a:cubicBezTo>
                    <a:pt x="37" y="2"/>
                    <a:pt x="37" y="5"/>
                    <a:pt x="37" y="5"/>
                  </a:cubicBezTo>
                  <a:cubicBezTo>
                    <a:pt x="35" y="5"/>
                    <a:pt x="35" y="4"/>
                    <a:pt x="33" y="4"/>
                  </a:cubicBezTo>
                  <a:cubicBezTo>
                    <a:pt x="31" y="5"/>
                    <a:pt x="28" y="7"/>
                    <a:pt x="25" y="7"/>
                  </a:cubicBezTo>
                  <a:cubicBezTo>
                    <a:pt x="24" y="6"/>
                    <a:pt x="26" y="5"/>
                    <a:pt x="26" y="4"/>
                  </a:cubicBezTo>
                  <a:cubicBezTo>
                    <a:pt x="24" y="4"/>
                    <a:pt x="23" y="5"/>
                    <a:pt x="21" y="4"/>
                  </a:cubicBezTo>
                  <a:cubicBezTo>
                    <a:pt x="20" y="3"/>
                    <a:pt x="23" y="1"/>
                    <a:pt x="20" y="1"/>
                  </a:cubicBezTo>
                  <a:cubicBezTo>
                    <a:pt x="18" y="1"/>
                    <a:pt x="16" y="1"/>
                    <a:pt x="13" y="0"/>
                  </a:cubicBezTo>
                  <a:cubicBezTo>
                    <a:pt x="14" y="1"/>
                    <a:pt x="15" y="1"/>
                    <a:pt x="15" y="3"/>
                  </a:cubicBezTo>
                  <a:cubicBezTo>
                    <a:pt x="14" y="4"/>
                    <a:pt x="14" y="4"/>
                    <a:pt x="15" y="6"/>
                  </a:cubicBezTo>
                  <a:cubicBezTo>
                    <a:pt x="15" y="8"/>
                    <a:pt x="15" y="7"/>
                    <a:pt x="17" y="7"/>
                  </a:cubicBezTo>
                  <a:cubicBezTo>
                    <a:pt x="18" y="7"/>
                    <a:pt x="19" y="8"/>
                    <a:pt x="20" y="9"/>
                  </a:cubicBezTo>
                  <a:cubicBezTo>
                    <a:pt x="19" y="8"/>
                    <a:pt x="16" y="8"/>
                    <a:pt x="15" y="8"/>
                  </a:cubicBezTo>
                  <a:cubicBezTo>
                    <a:pt x="15" y="8"/>
                    <a:pt x="14" y="8"/>
                    <a:pt x="14" y="8"/>
                  </a:cubicBezTo>
                  <a:cubicBezTo>
                    <a:pt x="13" y="9"/>
                    <a:pt x="14" y="10"/>
                    <a:pt x="13" y="10"/>
                  </a:cubicBezTo>
                  <a:cubicBezTo>
                    <a:pt x="11" y="11"/>
                    <a:pt x="7" y="6"/>
                    <a:pt x="6" y="10"/>
                  </a:cubicBezTo>
                  <a:cubicBezTo>
                    <a:pt x="7" y="12"/>
                    <a:pt x="8" y="14"/>
                    <a:pt x="6" y="15"/>
                  </a:cubicBezTo>
                  <a:cubicBezTo>
                    <a:pt x="5" y="17"/>
                    <a:pt x="5" y="15"/>
                    <a:pt x="6" y="17"/>
                  </a:cubicBezTo>
                  <a:cubicBezTo>
                    <a:pt x="6" y="22"/>
                    <a:pt x="0" y="20"/>
                    <a:pt x="1" y="22"/>
                  </a:cubicBezTo>
                  <a:cubicBezTo>
                    <a:pt x="1" y="23"/>
                    <a:pt x="2" y="24"/>
                    <a:pt x="2" y="26"/>
                  </a:cubicBezTo>
                  <a:cubicBezTo>
                    <a:pt x="2" y="28"/>
                    <a:pt x="1" y="28"/>
                    <a:pt x="2" y="30"/>
                  </a:cubicBezTo>
                  <a:cubicBezTo>
                    <a:pt x="3" y="31"/>
                    <a:pt x="0" y="33"/>
                    <a:pt x="1" y="33"/>
                  </a:cubicBezTo>
                  <a:cubicBezTo>
                    <a:pt x="3" y="34"/>
                    <a:pt x="2" y="36"/>
                    <a:pt x="3" y="37"/>
                  </a:cubicBezTo>
                  <a:cubicBezTo>
                    <a:pt x="4" y="40"/>
                    <a:pt x="8" y="39"/>
                    <a:pt x="11" y="40"/>
                  </a:cubicBezTo>
                  <a:cubicBezTo>
                    <a:pt x="11" y="40"/>
                    <a:pt x="9" y="48"/>
                    <a:pt x="9" y="49"/>
                  </a:cubicBezTo>
                  <a:cubicBezTo>
                    <a:pt x="13" y="49"/>
                    <a:pt x="15" y="48"/>
                    <a:pt x="19" y="49"/>
                  </a:cubicBezTo>
                  <a:cubicBezTo>
                    <a:pt x="19" y="49"/>
                    <a:pt x="23" y="52"/>
                    <a:pt x="23" y="51"/>
                  </a:cubicBezTo>
                  <a:cubicBezTo>
                    <a:pt x="24" y="49"/>
                    <a:pt x="25" y="49"/>
                    <a:pt x="26" y="50"/>
                  </a:cubicBezTo>
                  <a:cubicBezTo>
                    <a:pt x="27" y="51"/>
                    <a:pt x="32" y="48"/>
                    <a:pt x="33" y="49"/>
                  </a:cubicBezTo>
                  <a:cubicBezTo>
                    <a:pt x="33" y="49"/>
                    <a:pt x="37" y="50"/>
                    <a:pt x="36" y="49"/>
                  </a:cubicBezTo>
                  <a:cubicBezTo>
                    <a:pt x="35" y="46"/>
                    <a:pt x="34" y="46"/>
                    <a:pt x="36" y="45"/>
                  </a:cubicBezTo>
                  <a:cubicBezTo>
                    <a:pt x="38" y="43"/>
                    <a:pt x="38" y="43"/>
                    <a:pt x="40" y="43"/>
                  </a:cubicBezTo>
                  <a:cubicBezTo>
                    <a:pt x="41" y="42"/>
                    <a:pt x="36" y="38"/>
                    <a:pt x="35" y="37"/>
                  </a:cubicBezTo>
                  <a:cubicBezTo>
                    <a:pt x="34" y="37"/>
                    <a:pt x="31" y="32"/>
                    <a:pt x="32" y="31"/>
                  </a:cubicBezTo>
                  <a:cubicBezTo>
                    <a:pt x="36" y="30"/>
                    <a:pt x="38" y="29"/>
                    <a:pt x="41" y="26"/>
                  </a:cubicBezTo>
                  <a:cubicBezTo>
                    <a:pt x="42" y="25"/>
                    <a:pt x="43" y="29"/>
                    <a:pt x="44" y="28"/>
                  </a:cubicBezTo>
                  <a:cubicBezTo>
                    <a:pt x="45" y="27"/>
                    <a:pt x="45" y="25"/>
                    <a:pt x="44" y="24"/>
                  </a:cubicBezTo>
                  <a:cubicBezTo>
                    <a:pt x="44" y="23"/>
                    <a:pt x="44" y="24"/>
                    <a:pt x="44" y="2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7" name="Freeform 656"/>
            <p:cNvSpPr/>
            <p:nvPr/>
          </p:nvSpPr>
          <p:spPr bwMode="auto">
            <a:xfrm>
              <a:off x="12712935" y="6322173"/>
              <a:ext cx="831212" cy="493761"/>
            </a:xfrm>
            <a:custGeom>
              <a:avLst/>
              <a:gdLst>
                <a:gd name="T0" fmla="*/ 0 w 89"/>
                <a:gd name="T1" fmla="*/ 27 h 53"/>
                <a:gd name="T2" fmla="*/ 9 w 89"/>
                <a:gd name="T3" fmla="*/ 30 h 53"/>
                <a:gd name="T4" fmla="*/ 16 w 89"/>
                <a:gd name="T5" fmla="*/ 31 h 53"/>
                <a:gd name="T6" fmla="*/ 22 w 89"/>
                <a:gd name="T7" fmla="*/ 28 h 53"/>
                <a:gd name="T8" fmla="*/ 33 w 89"/>
                <a:gd name="T9" fmla="*/ 30 h 53"/>
                <a:gd name="T10" fmla="*/ 40 w 89"/>
                <a:gd name="T11" fmla="*/ 41 h 53"/>
                <a:gd name="T12" fmla="*/ 44 w 89"/>
                <a:gd name="T13" fmla="*/ 38 h 53"/>
                <a:gd name="T14" fmla="*/ 47 w 89"/>
                <a:gd name="T15" fmla="*/ 41 h 53"/>
                <a:gd name="T16" fmla="*/ 57 w 89"/>
                <a:gd name="T17" fmla="*/ 42 h 53"/>
                <a:gd name="T18" fmla="*/ 51 w 89"/>
                <a:gd name="T19" fmla="*/ 46 h 53"/>
                <a:gd name="T20" fmla="*/ 55 w 89"/>
                <a:gd name="T21" fmla="*/ 49 h 53"/>
                <a:gd name="T22" fmla="*/ 59 w 89"/>
                <a:gd name="T23" fmla="*/ 51 h 53"/>
                <a:gd name="T24" fmla="*/ 67 w 89"/>
                <a:gd name="T25" fmla="*/ 48 h 53"/>
                <a:gd name="T26" fmla="*/ 72 w 89"/>
                <a:gd name="T27" fmla="*/ 46 h 53"/>
                <a:gd name="T28" fmla="*/ 68 w 89"/>
                <a:gd name="T29" fmla="*/ 46 h 53"/>
                <a:gd name="T30" fmla="*/ 63 w 89"/>
                <a:gd name="T31" fmla="*/ 44 h 53"/>
                <a:gd name="T32" fmla="*/ 72 w 89"/>
                <a:gd name="T33" fmla="*/ 38 h 53"/>
                <a:gd name="T34" fmla="*/ 78 w 89"/>
                <a:gd name="T35" fmla="*/ 35 h 53"/>
                <a:gd name="T36" fmla="*/ 84 w 89"/>
                <a:gd name="T37" fmla="*/ 31 h 53"/>
                <a:gd name="T38" fmla="*/ 87 w 89"/>
                <a:gd name="T39" fmla="*/ 28 h 53"/>
                <a:gd name="T40" fmla="*/ 86 w 89"/>
                <a:gd name="T41" fmla="*/ 26 h 53"/>
                <a:gd name="T42" fmla="*/ 88 w 89"/>
                <a:gd name="T43" fmla="*/ 25 h 53"/>
                <a:gd name="T44" fmla="*/ 86 w 89"/>
                <a:gd name="T45" fmla="*/ 24 h 53"/>
                <a:gd name="T46" fmla="*/ 88 w 89"/>
                <a:gd name="T47" fmla="*/ 21 h 53"/>
                <a:gd name="T48" fmla="*/ 85 w 89"/>
                <a:gd name="T49" fmla="*/ 19 h 53"/>
                <a:gd name="T50" fmla="*/ 82 w 89"/>
                <a:gd name="T51" fmla="*/ 18 h 53"/>
                <a:gd name="T52" fmla="*/ 78 w 89"/>
                <a:gd name="T53" fmla="*/ 18 h 53"/>
                <a:gd name="T54" fmla="*/ 75 w 89"/>
                <a:gd name="T55" fmla="*/ 15 h 53"/>
                <a:gd name="T56" fmla="*/ 72 w 89"/>
                <a:gd name="T57" fmla="*/ 17 h 53"/>
                <a:gd name="T58" fmla="*/ 69 w 89"/>
                <a:gd name="T59" fmla="*/ 14 h 53"/>
                <a:gd name="T60" fmla="*/ 65 w 89"/>
                <a:gd name="T61" fmla="*/ 14 h 53"/>
                <a:gd name="T62" fmla="*/ 64 w 89"/>
                <a:gd name="T63" fmla="*/ 10 h 53"/>
                <a:gd name="T64" fmla="*/ 60 w 89"/>
                <a:gd name="T65" fmla="*/ 9 h 53"/>
                <a:gd name="T66" fmla="*/ 60 w 89"/>
                <a:gd name="T67" fmla="*/ 5 h 53"/>
                <a:gd name="T68" fmla="*/ 58 w 89"/>
                <a:gd name="T69" fmla="*/ 2 h 53"/>
                <a:gd name="T70" fmla="*/ 53 w 89"/>
                <a:gd name="T71" fmla="*/ 1 h 53"/>
                <a:gd name="T72" fmla="*/ 47 w 89"/>
                <a:gd name="T73" fmla="*/ 2 h 53"/>
                <a:gd name="T74" fmla="*/ 43 w 89"/>
                <a:gd name="T75" fmla="*/ 3 h 53"/>
                <a:gd name="T76" fmla="*/ 41 w 89"/>
                <a:gd name="T77" fmla="*/ 9 h 53"/>
                <a:gd name="T78" fmla="*/ 38 w 89"/>
                <a:gd name="T79" fmla="*/ 7 h 53"/>
                <a:gd name="T80" fmla="*/ 36 w 89"/>
                <a:gd name="T81" fmla="*/ 8 h 53"/>
                <a:gd name="T82" fmla="*/ 34 w 89"/>
                <a:gd name="T83" fmla="*/ 6 h 53"/>
                <a:gd name="T84" fmla="*/ 31 w 89"/>
                <a:gd name="T85" fmla="*/ 7 h 53"/>
                <a:gd name="T86" fmla="*/ 29 w 89"/>
                <a:gd name="T87" fmla="*/ 6 h 53"/>
                <a:gd name="T88" fmla="*/ 28 w 89"/>
                <a:gd name="T89" fmla="*/ 8 h 53"/>
                <a:gd name="T90" fmla="*/ 21 w 89"/>
                <a:gd name="T91" fmla="*/ 5 h 53"/>
                <a:gd name="T92" fmla="*/ 12 w 89"/>
                <a:gd name="T93" fmla="*/ 4 h 53"/>
                <a:gd name="T94" fmla="*/ 6 w 89"/>
                <a:gd name="T95" fmla="*/ 6 h 53"/>
                <a:gd name="T96" fmla="*/ 9 w 89"/>
                <a:gd name="T97" fmla="*/ 11 h 53"/>
                <a:gd name="T98" fmla="*/ 10 w 89"/>
                <a:gd name="T99" fmla="*/ 14 h 53"/>
                <a:gd name="T100" fmla="*/ 5 w 89"/>
                <a:gd name="T101" fmla="*/ 16 h 53"/>
                <a:gd name="T102" fmla="*/ 2 w 89"/>
                <a:gd name="T103" fmla="*/ 23 h 53"/>
                <a:gd name="T104" fmla="*/ 0 w 89"/>
                <a:gd name="T105" fmla="*/ 2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89" h="53">
                  <a:moveTo>
                    <a:pt x="0" y="27"/>
                  </a:moveTo>
                  <a:cubicBezTo>
                    <a:pt x="0" y="30"/>
                    <a:pt x="7" y="30"/>
                    <a:pt x="9" y="30"/>
                  </a:cubicBezTo>
                  <a:cubicBezTo>
                    <a:pt x="11" y="30"/>
                    <a:pt x="13" y="32"/>
                    <a:pt x="16" y="31"/>
                  </a:cubicBezTo>
                  <a:cubicBezTo>
                    <a:pt x="17" y="29"/>
                    <a:pt x="20" y="28"/>
                    <a:pt x="22" y="28"/>
                  </a:cubicBezTo>
                  <a:cubicBezTo>
                    <a:pt x="25" y="26"/>
                    <a:pt x="31" y="28"/>
                    <a:pt x="33" y="30"/>
                  </a:cubicBezTo>
                  <a:cubicBezTo>
                    <a:pt x="36" y="34"/>
                    <a:pt x="37" y="38"/>
                    <a:pt x="40" y="41"/>
                  </a:cubicBezTo>
                  <a:cubicBezTo>
                    <a:pt x="42" y="40"/>
                    <a:pt x="42" y="39"/>
                    <a:pt x="44" y="38"/>
                  </a:cubicBezTo>
                  <a:cubicBezTo>
                    <a:pt x="46" y="38"/>
                    <a:pt x="46" y="40"/>
                    <a:pt x="47" y="41"/>
                  </a:cubicBezTo>
                  <a:cubicBezTo>
                    <a:pt x="48" y="42"/>
                    <a:pt x="57" y="43"/>
                    <a:pt x="57" y="42"/>
                  </a:cubicBezTo>
                  <a:cubicBezTo>
                    <a:pt x="57" y="43"/>
                    <a:pt x="51" y="45"/>
                    <a:pt x="51" y="46"/>
                  </a:cubicBezTo>
                  <a:cubicBezTo>
                    <a:pt x="52" y="47"/>
                    <a:pt x="56" y="46"/>
                    <a:pt x="55" y="49"/>
                  </a:cubicBezTo>
                  <a:cubicBezTo>
                    <a:pt x="54" y="51"/>
                    <a:pt x="57" y="53"/>
                    <a:pt x="59" y="51"/>
                  </a:cubicBezTo>
                  <a:cubicBezTo>
                    <a:pt x="61" y="50"/>
                    <a:pt x="64" y="48"/>
                    <a:pt x="67" y="48"/>
                  </a:cubicBezTo>
                  <a:cubicBezTo>
                    <a:pt x="70" y="48"/>
                    <a:pt x="71" y="48"/>
                    <a:pt x="72" y="46"/>
                  </a:cubicBezTo>
                  <a:cubicBezTo>
                    <a:pt x="72" y="46"/>
                    <a:pt x="69" y="46"/>
                    <a:pt x="68" y="46"/>
                  </a:cubicBezTo>
                  <a:cubicBezTo>
                    <a:pt x="66" y="46"/>
                    <a:pt x="64" y="47"/>
                    <a:pt x="63" y="44"/>
                  </a:cubicBezTo>
                  <a:cubicBezTo>
                    <a:pt x="60" y="40"/>
                    <a:pt x="70" y="38"/>
                    <a:pt x="72" y="38"/>
                  </a:cubicBezTo>
                  <a:cubicBezTo>
                    <a:pt x="74" y="37"/>
                    <a:pt x="76" y="36"/>
                    <a:pt x="78" y="35"/>
                  </a:cubicBezTo>
                  <a:cubicBezTo>
                    <a:pt x="79" y="33"/>
                    <a:pt x="81" y="31"/>
                    <a:pt x="84" y="31"/>
                  </a:cubicBezTo>
                  <a:cubicBezTo>
                    <a:pt x="85" y="31"/>
                    <a:pt x="87" y="31"/>
                    <a:pt x="87" y="28"/>
                  </a:cubicBezTo>
                  <a:cubicBezTo>
                    <a:pt x="87" y="27"/>
                    <a:pt x="86" y="27"/>
                    <a:pt x="86" y="26"/>
                  </a:cubicBezTo>
                  <a:cubicBezTo>
                    <a:pt x="86" y="25"/>
                    <a:pt x="88" y="25"/>
                    <a:pt x="88" y="25"/>
                  </a:cubicBezTo>
                  <a:cubicBezTo>
                    <a:pt x="88" y="25"/>
                    <a:pt x="86" y="24"/>
                    <a:pt x="86" y="24"/>
                  </a:cubicBezTo>
                  <a:cubicBezTo>
                    <a:pt x="86" y="23"/>
                    <a:pt x="89" y="23"/>
                    <a:pt x="88" y="21"/>
                  </a:cubicBezTo>
                  <a:cubicBezTo>
                    <a:pt x="88" y="21"/>
                    <a:pt x="86" y="20"/>
                    <a:pt x="85" y="19"/>
                  </a:cubicBezTo>
                  <a:cubicBezTo>
                    <a:pt x="84" y="18"/>
                    <a:pt x="83" y="20"/>
                    <a:pt x="82" y="18"/>
                  </a:cubicBezTo>
                  <a:cubicBezTo>
                    <a:pt x="81" y="17"/>
                    <a:pt x="80" y="17"/>
                    <a:pt x="78" y="18"/>
                  </a:cubicBezTo>
                  <a:cubicBezTo>
                    <a:pt x="77" y="18"/>
                    <a:pt x="76" y="15"/>
                    <a:pt x="75" y="15"/>
                  </a:cubicBezTo>
                  <a:cubicBezTo>
                    <a:pt x="74" y="14"/>
                    <a:pt x="73" y="16"/>
                    <a:pt x="72" y="17"/>
                  </a:cubicBezTo>
                  <a:cubicBezTo>
                    <a:pt x="71" y="17"/>
                    <a:pt x="70" y="14"/>
                    <a:pt x="69" y="14"/>
                  </a:cubicBezTo>
                  <a:cubicBezTo>
                    <a:pt x="68" y="14"/>
                    <a:pt x="65" y="15"/>
                    <a:pt x="65" y="14"/>
                  </a:cubicBezTo>
                  <a:cubicBezTo>
                    <a:pt x="65" y="13"/>
                    <a:pt x="65" y="11"/>
                    <a:pt x="64" y="10"/>
                  </a:cubicBezTo>
                  <a:cubicBezTo>
                    <a:pt x="63" y="9"/>
                    <a:pt x="61" y="10"/>
                    <a:pt x="60" y="9"/>
                  </a:cubicBezTo>
                  <a:cubicBezTo>
                    <a:pt x="59" y="8"/>
                    <a:pt x="58" y="6"/>
                    <a:pt x="60" y="5"/>
                  </a:cubicBezTo>
                  <a:cubicBezTo>
                    <a:pt x="61" y="5"/>
                    <a:pt x="59" y="2"/>
                    <a:pt x="58" y="2"/>
                  </a:cubicBezTo>
                  <a:cubicBezTo>
                    <a:pt x="57" y="1"/>
                    <a:pt x="54" y="2"/>
                    <a:pt x="53" y="1"/>
                  </a:cubicBezTo>
                  <a:cubicBezTo>
                    <a:pt x="50" y="0"/>
                    <a:pt x="50" y="6"/>
                    <a:pt x="47" y="2"/>
                  </a:cubicBezTo>
                  <a:cubicBezTo>
                    <a:pt x="46" y="2"/>
                    <a:pt x="44" y="3"/>
                    <a:pt x="43" y="3"/>
                  </a:cubicBezTo>
                  <a:cubicBezTo>
                    <a:pt x="41" y="4"/>
                    <a:pt x="42" y="9"/>
                    <a:pt x="41" y="9"/>
                  </a:cubicBezTo>
                  <a:cubicBezTo>
                    <a:pt x="40" y="9"/>
                    <a:pt x="39" y="7"/>
                    <a:pt x="38" y="7"/>
                  </a:cubicBezTo>
                  <a:cubicBezTo>
                    <a:pt x="38" y="7"/>
                    <a:pt x="37" y="8"/>
                    <a:pt x="36" y="8"/>
                  </a:cubicBezTo>
                  <a:cubicBezTo>
                    <a:pt x="35" y="8"/>
                    <a:pt x="34" y="7"/>
                    <a:pt x="34" y="6"/>
                  </a:cubicBezTo>
                  <a:cubicBezTo>
                    <a:pt x="34" y="5"/>
                    <a:pt x="32" y="7"/>
                    <a:pt x="31" y="7"/>
                  </a:cubicBezTo>
                  <a:cubicBezTo>
                    <a:pt x="30" y="7"/>
                    <a:pt x="30" y="6"/>
                    <a:pt x="29" y="6"/>
                  </a:cubicBezTo>
                  <a:cubicBezTo>
                    <a:pt x="28" y="6"/>
                    <a:pt x="28" y="7"/>
                    <a:pt x="28" y="8"/>
                  </a:cubicBezTo>
                  <a:cubicBezTo>
                    <a:pt x="28" y="8"/>
                    <a:pt x="21" y="5"/>
                    <a:pt x="21" y="5"/>
                  </a:cubicBezTo>
                  <a:cubicBezTo>
                    <a:pt x="18" y="4"/>
                    <a:pt x="15" y="4"/>
                    <a:pt x="12" y="4"/>
                  </a:cubicBezTo>
                  <a:cubicBezTo>
                    <a:pt x="10" y="4"/>
                    <a:pt x="9" y="6"/>
                    <a:pt x="6" y="6"/>
                  </a:cubicBezTo>
                  <a:cubicBezTo>
                    <a:pt x="6" y="9"/>
                    <a:pt x="9" y="9"/>
                    <a:pt x="9" y="11"/>
                  </a:cubicBezTo>
                  <a:cubicBezTo>
                    <a:pt x="9" y="12"/>
                    <a:pt x="10" y="13"/>
                    <a:pt x="10" y="14"/>
                  </a:cubicBezTo>
                  <a:cubicBezTo>
                    <a:pt x="9" y="15"/>
                    <a:pt x="6" y="15"/>
                    <a:pt x="5" y="16"/>
                  </a:cubicBezTo>
                  <a:cubicBezTo>
                    <a:pt x="2" y="18"/>
                    <a:pt x="3" y="20"/>
                    <a:pt x="2" y="23"/>
                  </a:cubicBezTo>
                  <a:cubicBezTo>
                    <a:pt x="2" y="25"/>
                    <a:pt x="1" y="26"/>
                    <a:pt x="0" y="2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8" name="Freeform 657"/>
            <p:cNvSpPr/>
            <p:nvPr/>
          </p:nvSpPr>
          <p:spPr bwMode="auto">
            <a:xfrm>
              <a:off x="12451788" y="6506933"/>
              <a:ext cx="280256" cy="114679"/>
            </a:xfrm>
            <a:custGeom>
              <a:avLst/>
              <a:gdLst>
                <a:gd name="T0" fmla="*/ 30 w 30"/>
                <a:gd name="T1" fmla="*/ 4 h 12"/>
                <a:gd name="T2" fmla="*/ 22 w 30"/>
                <a:gd name="T3" fmla="*/ 0 h 12"/>
                <a:gd name="T4" fmla="*/ 17 w 30"/>
                <a:gd name="T5" fmla="*/ 0 h 12"/>
                <a:gd name="T6" fmla="*/ 14 w 30"/>
                <a:gd name="T7" fmla="*/ 1 h 12"/>
                <a:gd name="T8" fmla="*/ 11 w 30"/>
                <a:gd name="T9" fmla="*/ 0 h 12"/>
                <a:gd name="T10" fmla="*/ 8 w 30"/>
                <a:gd name="T11" fmla="*/ 3 h 12"/>
                <a:gd name="T12" fmla="*/ 3 w 30"/>
                <a:gd name="T13" fmla="*/ 9 h 12"/>
                <a:gd name="T14" fmla="*/ 11 w 30"/>
                <a:gd name="T15" fmla="*/ 11 h 12"/>
                <a:gd name="T16" fmla="*/ 13 w 30"/>
                <a:gd name="T17" fmla="*/ 9 h 12"/>
                <a:gd name="T18" fmla="*/ 18 w 30"/>
                <a:gd name="T19" fmla="*/ 9 h 12"/>
                <a:gd name="T20" fmla="*/ 19 w 30"/>
                <a:gd name="T21" fmla="*/ 6 h 12"/>
                <a:gd name="T22" fmla="*/ 24 w 30"/>
                <a:gd name="T23" fmla="*/ 7 h 12"/>
                <a:gd name="T24" fmla="*/ 28 w 30"/>
                <a:gd name="T25" fmla="*/ 7 h 12"/>
                <a:gd name="T26" fmla="*/ 30 w 30"/>
                <a:gd name="T27" fmla="*/ 4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0" h="12">
                  <a:moveTo>
                    <a:pt x="30" y="4"/>
                  </a:moveTo>
                  <a:cubicBezTo>
                    <a:pt x="27" y="2"/>
                    <a:pt x="26" y="0"/>
                    <a:pt x="22" y="0"/>
                  </a:cubicBezTo>
                  <a:cubicBezTo>
                    <a:pt x="20" y="0"/>
                    <a:pt x="19" y="0"/>
                    <a:pt x="17" y="0"/>
                  </a:cubicBezTo>
                  <a:cubicBezTo>
                    <a:pt x="15" y="0"/>
                    <a:pt x="15" y="1"/>
                    <a:pt x="14" y="1"/>
                  </a:cubicBezTo>
                  <a:cubicBezTo>
                    <a:pt x="13" y="1"/>
                    <a:pt x="12" y="0"/>
                    <a:pt x="11" y="0"/>
                  </a:cubicBezTo>
                  <a:cubicBezTo>
                    <a:pt x="10" y="1"/>
                    <a:pt x="9" y="2"/>
                    <a:pt x="8" y="3"/>
                  </a:cubicBezTo>
                  <a:cubicBezTo>
                    <a:pt x="6" y="5"/>
                    <a:pt x="0" y="4"/>
                    <a:pt x="3" y="9"/>
                  </a:cubicBezTo>
                  <a:cubicBezTo>
                    <a:pt x="4" y="11"/>
                    <a:pt x="8" y="12"/>
                    <a:pt x="11" y="11"/>
                  </a:cubicBezTo>
                  <a:cubicBezTo>
                    <a:pt x="12" y="11"/>
                    <a:pt x="12" y="9"/>
                    <a:pt x="13" y="9"/>
                  </a:cubicBezTo>
                  <a:cubicBezTo>
                    <a:pt x="15" y="9"/>
                    <a:pt x="17" y="9"/>
                    <a:pt x="18" y="9"/>
                  </a:cubicBezTo>
                  <a:cubicBezTo>
                    <a:pt x="19" y="9"/>
                    <a:pt x="19" y="7"/>
                    <a:pt x="19" y="6"/>
                  </a:cubicBezTo>
                  <a:cubicBezTo>
                    <a:pt x="20" y="5"/>
                    <a:pt x="23" y="7"/>
                    <a:pt x="24" y="7"/>
                  </a:cubicBezTo>
                  <a:cubicBezTo>
                    <a:pt x="25" y="7"/>
                    <a:pt x="27" y="7"/>
                    <a:pt x="28" y="7"/>
                  </a:cubicBezTo>
                  <a:cubicBezTo>
                    <a:pt x="29" y="7"/>
                    <a:pt x="29" y="5"/>
                    <a:pt x="30"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69" name="Freeform 658"/>
            <p:cNvSpPr/>
            <p:nvPr/>
          </p:nvSpPr>
          <p:spPr bwMode="auto">
            <a:xfrm>
              <a:off x="12760703" y="6086441"/>
              <a:ext cx="439491" cy="328114"/>
            </a:xfrm>
            <a:custGeom>
              <a:avLst/>
              <a:gdLst>
                <a:gd name="T0" fmla="*/ 11 w 47"/>
                <a:gd name="T1" fmla="*/ 29 h 35"/>
                <a:gd name="T2" fmla="*/ 18 w 47"/>
                <a:gd name="T3" fmla="*/ 30 h 35"/>
                <a:gd name="T4" fmla="*/ 23 w 47"/>
                <a:gd name="T5" fmla="*/ 33 h 35"/>
                <a:gd name="T6" fmla="*/ 25 w 47"/>
                <a:gd name="T7" fmla="*/ 31 h 35"/>
                <a:gd name="T8" fmla="*/ 29 w 47"/>
                <a:gd name="T9" fmla="*/ 32 h 35"/>
                <a:gd name="T10" fmla="*/ 33 w 47"/>
                <a:gd name="T11" fmla="*/ 32 h 35"/>
                <a:gd name="T12" fmla="*/ 36 w 47"/>
                <a:gd name="T13" fmla="*/ 33 h 35"/>
                <a:gd name="T14" fmla="*/ 38 w 47"/>
                <a:gd name="T15" fmla="*/ 28 h 35"/>
                <a:gd name="T16" fmla="*/ 42 w 47"/>
                <a:gd name="T17" fmla="*/ 27 h 35"/>
                <a:gd name="T18" fmla="*/ 40 w 47"/>
                <a:gd name="T19" fmla="*/ 22 h 35"/>
                <a:gd name="T20" fmla="*/ 44 w 47"/>
                <a:gd name="T21" fmla="*/ 21 h 35"/>
                <a:gd name="T22" fmla="*/ 45 w 47"/>
                <a:gd name="T23" fmla="*/ 17 h 35"/>
                <a:gd name="T24" fmla="*/ 42 w 47"/>
                <a:gd name="T25" fmla="*/ 15 h 35"/>
                <a:gd name="T26" fmla="*/ 39 w 47"/>
                <a:gd name="T27" fmla="*/ 11 h 35"/>
                <a:gd name="T28" fmla="*/ 38 w 47"/>
                <a:gd name="T29" fmla="*/ 6 h 35"/>
                <a:gd name="T30" fmla="*/ 35 w 47"/>
                <a:gd name="T31" fmla="*/ 2 h 35"/>
                <a:gd name="T32" fmla="*/ 33 w 47"/>
                <a:gd name="T33" fmla="*/ 2 h 35"/>
                <a:gd name="T34" fmla="*/ 30 w 47"/>
                <a:gd name="T35" fmla="*/ 1 h 35"/>
                <a:gd name="T36" fmla="*/ 28 w 47"/>
                <a:gd name="T37" fmla="*/ 2 h 35"/>
                <a:gd name="T38" fmla="*/ 25 w 47"/>
                <a:gd name="T39" fmla="*/ 0 h 35"/>
                <a:gd name="T40" fmla="*/ 22 w 47"/>
                <a:gd name="T41" fmla="*/ 2 h 35"/>
                <a:gd name="T42" fmla="*/ 17 w 47"/>
                <a:gd name="T43" fmla="*/ 3 h 35"/>
                <a:gd name="T44" fmla="*/ 17 w 47"/>
                <a:gd name="T45" fmla="*/ 6 h 35"/>
                <a:gd name="T46" fmla="*/ 13 w 47"/>
                <a:gd name="T47" fmla="*/ 9 h 35"/>
                <a:gd name="T48" fmla="*/ 12 w 47"/>
                <a:gd name="T49" fmla="*/ 13 h 35"/>
                <a:gd name="T50" fmla="*/ 8 w 47"/>
                <a:gd name="T51" fmla="*/ 14 h 35"/>
                <a:gd name="T52" fmla="*/ 1 w 47"/>
                <a:gd name="T53" fmla="*/ 16 h 35"/>
                <a:gd name="T54" fmla="*/ 2 w 47"/>
                <a:gd name="T55" fmla="*/ 24 h 35"/>
                <a:gd name="T56" fmla="*/ 1 w 47"/>
                <a:gd name="T57" fmla="*/ 27 h 35"/>
                <a:gd name="T58" fmla="*/ 1 w 47"/>
                <a:gd name="T59" fmla="*/ 31 h 35"/>
                <a:gd name="T60" fmla="*/ 5 w 47"/>
                <a:gd name="T61" fmla="*/ 30 h 35"/>
                <a:gd name="T62" fmla="*/ 11 w 47"/>
                <a:gd name="T63" fmla="*/ 2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7" h="35">
                  <a:moveTo>
                    <a:pt x="11" y="29"/>
                  </a:moveTo>
                  <a:cubicBezTo>
                    <a:pt x="14" y="29"/>
                    <a:pt x="16" y="30"/>
                    <a:pt x="18" y="30"/>
                  </a:cubicBezTo>
                  <a:cubicBezTo>
                    <a:pt x="18" y="30"/>
                    <a:pt x="23" y="33"/>
                    <a:pt x="23" y="33"/>
                  </a:cubicBezTo>
                  <a:cubicBezTo>
                    <a:pt x="23" y="32"/>
                    <a:pt x="24" y="29"/>
                    <a:pt x="25" y="31"/>
                  </a:cubicBezTo>
                  <a:cubicBezTo>
                    <a:pt x="27" y="34"/>
                    <a:pt x="28" y="29"/>
                    <a:pt x="29" y="32"/>
                  </a:cubicBezTo>
                  <a:cubicBezTo>
                    <a:pt x="30" y="34"/>
                    <a:pt x="32" y="32"/>
                    <a:pt x="33" y="32"/>
                  </a:cubicBezTo>
                  <a:cubicBezTo>
                    <a:pt x="34" y="31"/>
                    <a:pt x="36" y="35"/>
                    <a:pt x="36" y="33"/>
                  </a:cubicBezTo>
                  <a:cubicBezTo>
                    <a:pt x="37" y="31"/>
                    <a:pt x="36" y="29"/>
                    <a:pt x="38" y="28"/>
                  </a:cubicBezTo>
                  <a:cubicBezTo>
                    <a:pt x="39" y="28"/>
                    <a:pt x="41" y="27"/>
                    <a:pt x="42" y="27"/>
                  </a:cubicBezTo>
                  <a:cubicBezTo>
                    <a:pt x="41" y="26"/>
                    <a:pt x="40" y="24"/>
                    <a:pt x="40" y="22"/>
                  </a:cubicBezTo>
                  <a:cubicBezTo>
                    <a:pt x="40" y="20"/>
                    <a:pt x="42" y="22"/>
                    <a:pt x="44" y="21"/>
                  </a:cubicBezTo>
                  <a:cubicBezTo>
                    <a:pt x="46" y="21"/>
                    <a:pt x="47" y="19"/>
                    <a:pt x="45" y="17"/>
                  </a:cubicBezTo>
                  <a:cubicBezTo>
                    <a:pt x="44" y="16"/>
                    <a:pt x="43" y="17"/>
                    <a:pt x="42" y="15"/>
                  </a:cubicBezTo>
                  <a:cubicBezTo>
                    <a:pt x="41" y="14"/>
                    <a:pt x="40" y="13"/>
                    <a:pt x="39" y="11"/>
                  </a:cubicBezTo>
                  <a:cubicBezTo>
                    <a:pt x="38" y="10"/>
                    <a:pt x="38" y="8"/>
                    <a:pt x="38" y="6"/>
                  </a:cubicBezTo>
                  <a:cubicBezTo>
                    <a:pt x="39" y="4"/>
                    <a:pt x="36" y="2"/>
                    <a:pt x="35" y="2"/>
                  </a:cubicBezTo>
                  <a:cubicBezTo>
                    <a:pt x="34" y="1"/>
                    <a:pt x="34" y="2"/>
                    <a:pt x="33" y="2"/>
                  </a:cubicBezTo>
                  <a:cubicBezTo>
                    <a:pt x="31" y="3"/>
                    <a:pt x="31" y="2"/>
                    <a:pt x="30" y="1"/>
                  </a:cubicBezTo>
                  <a:cubicBezTo>
                    <a:pt x="29" y="0"/>
                    <a:pt x="29" y="2"/>
                    <a:pt x="28" y="2"/>
                  </a:cubicBezTo>
                  <a:cubicBezTo>
                    <a:pt x="27" y="2"/>
                    <a:pt x="25" y="0"/>
                    <a:pt x="25" y="0"/>
                  </a:cubicBezTo>
                  <a:cubicBezTo>
                    <a:pt x="23" y="0"/>
                    <a:pt x="23" y="2"/>
                    <a:pt x="22" y="2"/>
                  </a:cubicBezTo>
                  <a:cubicBezTo>
                    <a:pt x="20" y="3"/>
                    <a:pt x="19" y="3"/>
                    <a:pt x="17" y="3"/>
                  </a:cubicBezTo>
                  <a:cubicBezTo>
                    <a:pt x="16" y="4"/>
                    <a:pt x="17" y="6"/>
                    <a:pt x="17" y="6"/>
                  </a:cubicBezTo>
                  <a:cubicBezTo>
                    <a:pt x="16" y="8"/>
                    <a:pt x="13" y="7"/>
                    <a:pt x="13" y="9"/>
                  </a:cubicBezTo>
                  <a:cubicBezTo>
                    <a:pt x="12" y="10"/>
                    <a:pt x="12" y="11"/>
                    <a:pt x="12" y="13"/>
                  </a:cubicBezTo>
                  <a:cubicBezTo>
                    <a:pt x="12" y="14"/>
                    <a:pt x="9" y="14"/>
                    <a:pt x="8" y="14"/>
                  </a:cubicBezTo>
                  <a:cubicBezTo>
                    <a:pt x="5" y="15"/>
                    <a:pt x="4" y="16"/>
                    <a:pt x="1" y="16"/>
                  </a:cubicBezTo>
                  <a:cubicBezTo>
                    <a:pt x="2" y="19"/>
                    <a:pt x="5" y="21"/>
                    <a:pt x="2" y="24"/>
                  </a:cubicBezTo>
                  <a:cubicBezTo>
                    <a:pt x="0" y="25"/>
                    <a:pt x="0" y="26"/>
                    <a:pt x="1" y="27"/>
                  </a:cubicBezTo>
                  <a:cubicBezTo>
                    <a:pt x="3" y="28"/>
                    <a:pt x="1" y="30"/>
                    <a:pt x="1" y="31"/>
                  </a:cubicBezTo>
                  <a:cubicBezTo>
                    <a:pt x="3" y="31"/>
                    <a:pt x="4" y="31"/>
                    <a:pt x="5" y="30"/>
                  </a:cubicBezTo>
                  <a:cubicBezTo>
                    <a:pt x="7" y="29"/>
                    <a:pt x="10" y="29"/>
                    <a:pt x="11" y="2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0" name="Freeform 659"/>
            <p:cNvSpPr/>
            <p:nvPr/>
          </p:nvSpPr>
          <p:spPr bwMode="auto">
            <a:xfrm>
              <a:off x="12658794" y="6067328"/>
              <a:ext cx="270700" cy="178393"/>
            </a:xfrm>
            <a:custGeom>
              <a:avLst/>
              <a:gdLst>
                <a:gd name="T0" fmla="*/ 16 w 29"/>
                <a:gd name="T1" fmla="*/ 18 h 19"/>
                <a:gd name="T2" fmla="*/ 23 w 29"/>
                <a:gd name="T3" fmla="*/ 15 h 19"/>
                <a:gd name="T4" fmla="*/ 23 w 29"/>
                <a:gd name="T5" fmla="*/ 12 h 19"/>
                <a:gd name="T6" fmla="*/ 27 w 29"/>
                <a:gd name="T7" fmla="*/ 9 h 19"/>
                <a:gd name="T8" fmla="*/ 26 w 29"/>
                <a:gd name="T9" fmla="*/ 4 h 19"/>
                <a:gd name="T10" fmla="*/ 19 w 29"/>
                <a:gd name="T11" fmla="*/ 1 h 19"/>
                <a:gd name="T12" fmla="*/ 10 w 29"/>
                <a:gd name="T13" fmla="*/ 1 h 19"/>
                <a:gd name="T14" fmla="*/ 0 w 29"/>
                <a:gd name="T15" fmla="*/ 4 h 19"/>
                <a:gd name="T16" fmla="*/ 1 w 29"/>
                <a:gd name="T17" fmla="*/ 6 h 19"/>
                <a:gd name="T18" fmla="*/ 2 w 29"/>
                <a:gd name="T19" fmla="*/ 9 h 19"/>
                <a:gd name="T20" fmla="*/ 5 w 29"/>
                <a:gd name="T21" fmla="*/ 10 h 19"/>
                <a:gd name="T22" fmla="*/ 9 w 29"/>
                <a:gd name="T23" fmla="*/ 11 h 19"/>
                <a:gd name="T24" fmla="*/ 8 w 29"/>
                <a:gd name="T25" fmla="*/ 15 h 19"/>
                <a:gd name="T26" fmla="*/ 12 w 29"/>
                <a:gd name="T27" fmla="*/ 18 h 19"/>
                <a:gd name="T28" fmla="*/ 16 w 29"/>
                <a:gd name="T29" fmla="*/ 18 h 19"/>
                <a:gd name="T30" fmla="*/ 16 w 29"/>
                <a:gd name="T3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9">
                  <a:moveTo>
                    <a:pt x="16" y="18"/>
                  </a:moveTo>
                  <a:cubicBezTo>
                    <a:pt x="18" y="16"/>
                    <a:pt x="21" y="16"/>
                    <a:pt x="23" y="15"/>
                  </a:cubicBezTo>
                  <a:cubicBezTo>
                    <a:pt x="23" y="14"/>
                    <a:pt x="23" y="13"/>
                    <a:pt x="23" y="12"/>
                  </a:cubicBezTo>
                  <a:cubicBezTo>
                    <a:pt x="24" y="10"/>
                    <a:pt x="25" y="10"/>
                    <a:pt x="27" y="9"/>
                  </a:cubicBezTo>
                  <a:cubicBezTo>
                    <a:pt x="29" y="8"/>
                    <a:pt x="28" y="5"/>
                    <a:pt x="26" y="4"/>
                  </a:cubicBezTo>
                  <a:cubicBezTo>
                    <a:pt x="24" y="3"/>
                    <a:pt x="22" y="2"/>
                    <a:pt x="19" y="1"/>
                  </a:cubicBezTo>
                  <a:cubicBezTo>
                    <a:pt x="17" y="0"/>
                    <a:pt x="13" y="1"/>
                    <a:pt x="10" y="1"/>
                  </a:cubicBezTo>
                  <a:cubicBezTo>
                    <a:pt x="8" y="1"/>
                    <a:pt x="0" y="0"/>
                    <a:pt x="0" y="4"/>
                  </a:cubicBezTo>
                  <a:cubicBezTo>
                    <a:pt x="0" y="4"/>
                    <a:pt x="1" y="5"/>
                    <a:pt x="1" y="6"/>
                  </a:cubicBezTo>
                  <a:cubicBezTo>
                    <a:pt x="2" y="7"/>
                    <a:pt x="1" y="8"/>
                    <a:pt x="2" y="9"/>
                  </a:cubicBezTo>
                  <a:cubicBezTo>
                    <a:pt x="3" y="9"/>
                    <a:pt x="4" y="11"/>
                    <a:pt x="5" y="10"/>
                  </a:cubicBezTo>
                  <a:cubicBezTo>
                    <a:pt x="7" y="10"/>
                    <a:pt x="9" y="9"/>
                    <a:pt x="9" y="11"/>
                  </a:cubicBezTo>
                  <a:cubicBezTo>
                    <a:pt x="9" y="12"/>
                    <a:pt x="9" y="14"/>
                    <a:pt x="8" y="15"/>
                  </a:cubicBezTo>
                  <a:cubicBezTo>
                    <a:pt x="11" y="15"/>
                    <a:pt x="11" y="15"/>
                    <a:pt x="12" y="18"/>
                  </a:cubicBezTo>
                  <a:cubicBezTo>
                    <a:pt x="13" y="18"/>
                    <a:pt x="16" y="18"/>
                    <a:pt x="16" y="18"/>
                  </a:cubicBezTo>
                  <a:cubicBezTo>
                    <a:pt x="17" y="17"/>
                    <a:pt x="15" y="19"/>
                    <a:pt x="16" y="1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1" name="Freeform 660"/>
            <p:cNvSpPr/>
            <p:nvPr/>
          </p:nvSpPr>
          <p:spPr bwMode="auto">
            <a:xfrm>
              <a:off x="12658794" y="5955834"/>
              <a:ext cx="334397" cy="168837"/>
            </a:xfrm>
            <a:custGeom>
              <a:avLst/>
              <a:gdLst>
                <a:gd name="T0" fmla="*/ 11 w 36"/>
                <a:gd name="T1" fmla="*/ 13 h 18"/>
                <a:gd name="T2" fmla="*/ 19 w 36"/>
                <a:gd name="T3" fmla="*/ 12 h 18"/>
                <a:gd name="T4" fmla="*/ 25 w 36"/>
                <a:gd name="T5" fmla="*/ 15 h 18"/>
                <a:gd name="T6" fmla="*/ 29 w 36"/>
                <a:gd name="T7" fmla="*/ 17 h 18"/>
                <a:gd name="T8" fmla="*/ 33 w 36"/>
                <a:gd name="T9" fmla="*/ 16 h 18"/>
                <a:gd name="T10" fmla="*/ 36 w 36"/>
                <a:gd name="T11" fmla="*/ 14 h 18"/>
                <a:gd name="T12" fmla="*/ 34 w 36"/>
                <a:gd name="T13" fmla="*/ 8 h 18"/>
                <a:gd name="T14" fmla="*/ 31 w 36"/>
                <a:gd name="T15" fmla="*/ 4 h 18"/>
                <a:gd name="T16" fmla="*/ 25 w 36"/>
                <a:gd name="T17" fmla="*/ 3 h 18"/>
                <a:gd name="T18" fmla="*/ 18 w 36"/>
                <a:gd name="T19" fmla="*/ 1 h 18"/>
                <a:gd name="T20" fmla="*/ 17 w 36"/>
                <a:gd name="T21" fmla="*/ 5 h 18"/>
                <a:gd name="T22" fmla="*/ 15 w 36"/>
                <a:gd name="T23" fmla="*/ 7 h 18"/>
                <a:gd name="T24" fmla="*/ 8 w 36"/>
                <a:gd name="T25" fmla="*/ 4 h 18"/>
                <a:gd name="T26" fmla="*/ 0 w 36"/>
                <a:gd name="T27" fmla="*/ 15 h 18"/>
                <a:gd name="T28" fmla="*/ 11 w 36"/>
                <a:gd name="T29" fmla="*/ 1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6" h="18">
                  <a:moveTo>
                    <a:pt x="11" y="13"/>
                  </a:moveTo>
                  <a:cubicBezTo>
                    <a:pt x="14" y="13"/>
                    <a:pt x="16" y="12"/>
                    <a:pt x="19" y="12"/>
                  </a:cubicBezTo>
                  <a:cubicBezTo>
                    <a:pt x="20" y="12"/>
                    <a:pt x="24" y="14"/>
                    <a:pt x="25" y="15"/>
                  </a:cubicBezTo>
                  <a:cubicBezTo>
                    <a:pt x="26" y="16"/>
                    <a:pt x="27" y="18"/>
                    <a:pt x="29" y="17"/>
                  </a:cubicBezTo>
                  <a:cubicBezTo>
                    <a:pt x="30" y="17"/>
                    <a:pt x="31" y="16"/>
                    <a:pt x="33" y="16"/>
                  </a:cubicBezTo>
                  <a:cubicBezTo>
                    <a:pt x="34" y="16"/>
                    <a:pt x="34" y="14"/>
                    <a:pt x="36" y="14"/>
                  </a:cubicBezTo>
                  <a:cubicBezTo>
                    <a:pt x="35" y="12"/>
                    <a:pt x="33" y="9"/>
                    <a:pt x="34" y="8"/>
                  </a:cubicBezTo>
                  <a:cubicBezTo>
                    <a:pt x="35" y="6"/>
                    <a:pt x="32" y="4"/>
                    <a:pt x="31" y="4"/>
                  </a:cubicBezTo>
                  <a:cubicBezTo>
                    <a:pt x="29" y="3"/>
                    <a:pt x="27" y="5"/>
                    <a:pt x="25" y="3"/>
                  </a:cubicBezTo>
                  <a:cubicBezTo>
                    <a:pt x="22" y="1"/>
                    <a:pt x="21" y="0"/>
                    <a:pt x="18" y="1"/>
                  </a:cubicBezTo>
                  <a:cubicBezTo>
                    <a:pt x="16" y="2"/>
                    <a:pt x="17" y="3"/>
                    <a:pt x="17" y="5"/>
                  </a:cubicBezTo>
                  <a:cubicBezTo>
                    <a:pt x="16" y="6"/>
                    <a:pt x="16" y="7"/>
                    <a:pt x="15" y="7"/>
                  </a:cubicBezTo>
                  <a:cubicBezTo>
                    <a:pt x="12" y="9"/>
                    <a:pt x="10" y="5"/>
                    <a:pt x="8" y="4"/>
                  </a:cubicBezTo>
                  <a:cubicBezTo>
                    <a:pt x="3" y="0"/>
                    <a:pt x="0" y="11"/>
                    <a:pt x="0" y="15"/>
                  </a:cubicBezTo>
                  <a:cubicBezTo>
                    <a:pt x="4" y="13"/>
                    <a:pt x="7" y="13"/>
                    <a:pt x="11" y="1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2" name="Freeform 661"/>
            <p:cNvSpPr/>
            <p:nvPr/>
          </p:nvSpPr>
          <p:spPr bwMode="auto">
            <a:xfrm>
              <a:off x="12760703" y="5853898"/>
              <a:ext cx="222932" cy="140163"/>
            </a:xfrm>
            <a:custGeom>
              <a:avLst/>
              <a:gdLst>
                <a:gd name="T0" fmla="*/ 16 w 24"/>
                <a:gd name="T1" fmla="*/ 15 h 15"/>
                <a:gd name="T2" fmla="*/ 20 w 24"/>
                <a:gd name="T3" fmla="*/ 15 h 15"/>
                <a:gd name="T4" fmla="*/ 22 w 24"/>
                <a:gd name="T5" fmla="*/ 13 h 15"/>
                <a:gd name="T6" fmla="*/ 22 w 24"/>
                <a:gd name="T7" fmla="*/ 10 h 15"/>
                <a:gd name="T8" fmla="*/ 21 w 24"/>
                <a:gd name="T9" fmla="*/ 5 h 15"/>
                <a:gd name="T10" fmla="*/ 24 w 24"/>
                <a:gd name="T11" fmla="*/ 0 h 15"/>
                <a:gd name="T12" fmla="*/ 12 w 24"/>
                <a:gd name="T13" fmla="*/ 0 h 15"/>
                <a:gd name="T14" fmla="*/ 6 w 24"/>
                <a:gd name="T15" fmla="*/ 1 h 15"/>
                <a:gd name="T16" fmla="*/ 0 w 24"/>
                <a:gd name="T17" fmla="*/ 5 h 15"/>
                <a:gd name="T18" fmla="*/ 2 w 24"/>
                <a:gd name="T19" fmla="*/ 6 h 15"/>
                <a:gd name="T20" fmla="*/ 2 w 24"/>
                <a:gd name="T21" fmla="*/ 8 h 15"/>
                <a:gd name="T22" fmla="*/ 7 w 24"/>
                <a:gd name="T23" fmla="*/ 9 h 15"/>
                <a:gd name="T24" fmla="*/ 6 w 24"/>
                <a:gd name="T25" fmla="*/ 13 h 15"/>
                <a:gd name="T26" fmla="*/ 11 w 24"/>
                <a:gd name="T27" fmla="*/ 12 h 15"/>
                <a:gd name="T28" fmla="*/ 16 w 24"/>
                <a:gd name="T29" fmla="*/ 1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 h="15">
                  <a:moveTo>
                    <a:pt x="16" y="15"/>
                  </a:moveTo>
                  <a:cubicBezTo>
                    <a:pt x="17" y="15"/>
                    <a:pt x="19" y="15"/>
                    <a:pt x="20" y="15"/>
                  </a:cubicBezTo>
                  <a:cubicBezTo>
                    <a:pt x="20" y="14"/>
                    <a:pt x="22" y="14"/>
                    <a:pt x="22" y="13"/>
                  </a:cubicBezTo>
                  <a:cubicBezTo>
                    <a:pt x="22" y="12"/>
                    <a:pt x="22" y="11"/>
                    <a:pt x="22" y="10"/>
                  </a:cubicBezTo>
                  <a:cubicBezTo>
                    <a:pt x="21" y="8"/>
                    <a:pt x="20" y="7"/>
                    <a:pt x="21" y="5"/>
                  </a:cubicBezTo>
                  <a:cubicBezTo>
                    <a:pt x="23" y="4"/>
                    <a:pt x="24" y="2"/>
                    <a:pt x="24" y="0"/>
                  </a:cubicBezTo>
                  <a:cubicBezTo>
                    <a:pt x="22" y="3"/>
                    <a:pt x="15" y="0"/>
                    <a:pt x="12" y="0"/>
                  </a:cubicBezTo>
                  <a:cubicBezTo>
                    <a:pt x="10" y="0"/>
                    <a:pt x="8" y="0"/>
                    <a:pt x="6" y="1"/>
                  </a:cubicBezTo>
                  <a:cubicBezTo>
                    <a:pt x="5" y="1"/>
                    <a:pt x="0" y="5"/>
                    <a:pt x="0" y="5"/>
                  </a:cubicBezTo>
                  <a:cubicBezTo>
                    <a:pt x="0" y="6"/>
                    <a:pt x="3" y="5"/>
                    <a:pt x="2" y="6"/>
                  </a:cubicBezTo>
                  <a:cubicBezTo>
                    <a:pt x="2" y="7"/>
                    <a:pt x="2" y="7"/>
                    <a:pt x="2" y="8"/>
                  </a:cubicBezTo>
                  <a:cubicBezTo>
                    <a:pt x="3" y="10"/>
                    <a:pt x="7" y="9"/>
                    <a:pt x="7" y="9"/>
                  </a:cubicBezTo>
                  <a:cubicBezTo>
                    <a:pt x="7" y="10"/>
                    <a:pt x="6" y="12"/>
                    <a:pt x="6" y="13"/>
                  </a:cubicBezTo>
                  <a:cubicBezTo>
                    <a:pt x="7" y="12"/>
                    <a:pt x="9" y="11"/>
                    <a:pt x="11" y="12"/>
                  </a:cubicBezTo>
                  <a:cubicBezTo>
                    <a:pt x="13" y="13"/>
                    <a:pt x="14" y="15"/>
                    <a:pt x="16" y="1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3" name="Freeform 662"/>
            <p:cNvSpPr/>
            <p:nvPr/>
          </p:nvSpPr>
          <p:spPr bwMode="auto">
            <a:xfrm>
              <a:off x="12591917" y="6143782"/>
              <a:ext cx="149682" cy="73269"/>
            </a:xfrm>
            <a:custGeom>
              <a:avLst/>
              <a:gdLst>
                <a:gd name="T0" fmla="*/ 16 w 16"/>
                <a:gd name="T1" fmla="*/ 4 h 8"/>
                <a:gd name="T2" fmla="*/ 12 w 16"/>
                <a:gd name="T3" fmla="*/ 2 h 8"/>
                <a:gd name="T4" fmla="*/ 8 w 16"/>
                <a:gd name="T5" fmla="*/ 0 h 8"/>
                <a:gd name="T6" fmla="*/ 7 w 16"/>
                <a:gd name="T7" fmla="*/ 3 h 8"/>
                <a:gd name="T8" fmla="*/ 5 w 16"/>
                <a:gd name="T9" fmla="*/ 2 h 8"/>
                <a:gd name="T10" fmla="*/ 2 w 16"/>
                <a:gd name="T11" fmla="*/ 3 h 8"/>
                <a:gd name="T12" fmla="*/ 0 w 16"/>
                <a:gd name="T13" fmla="*/ 5 h 8"/>
                <a:gd name="T14" fmla="*/ 0 w 16"/>
                <a:gd name="T15" fmla="*/ 6 h 8"/>
                <a:gd name="T16" fmla="*/ 2 w 16"/>
                <a:gd name="T17" fmla="*/ 6 h 8"/>
                <a:gd name="T18" fmla="*/ 8 w 16"/>
                <a:gd name="T19" fmla="*/ 7 h 8"/>
                <a:gd name="T20" fmla="*/ 16 w 16"/>
                <a:gd name="T21" fmla="*/ 4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 h="8">
                  <a:moveTo>
                    <a:pt x="16" y="4"/>
                  </a:moveTo>
                  <a:cubicBezTo>
                    <a:pt x="16" y="1"/>
                    <a:pt x="14" y="2"/>
                    <a:pt x="12" y="2"/>
                  </a:cubicBezTo>
                  <a:cubicBezTo>
                    <a:pt x="11" y="3"/>
                    <a:pt x="10" y="1"/>
                    <a:pt x="8" y="0"/>
                  </a:cubicBezTo>
                  <a:cubicBezTo>
                    <a:pt x="8" y="1"/>
                    <a:pt x="8" y="2"/>
                    <a:pt x="7" y="3"/>
                  </a:cubicBezTo>
                  <a:cubicBezTo>
                    <a:pt x="6" y="3"/>
                    <a:pt x="7" y="1"/>
                    <a:pt x="5" y="2"/>
                  </a:cubicBezTo>
                  <a:cubicBezTo>
                    <a:pt x="4" y="2"/>
                    <a:pt x="2" y="2"/>
                    <a:pt x="2" y="3"/>
                  </a:cubicBezTo>
                  <a:cubicBezTo>
                    <a:pt x="1" y="5"/>
                    <a:pt x="2" y="6"/>
                    <a:pt x="0" y="5"/>
                  </a:cubicBezTo>
                  <a:cubicBezTo>
                    <a:pt x="0" y="5"/>
                    <a:pt x="0" y="5"/>
                    <a:pt x="0" y="6"/>
                  </a:cubicBezTo>
                  <a:cubicBezTo>
                    <a:pt x="0" y="6"/>
                    <a:pt x="1" y="6"/>
                    <a:pt x="2" y="6"/>
                  </a:cubicBezTo>
                  <a:cubicBezTo>
                    <a:pt x="4" y="7"/>
                    <a:pt x="6" y="7"/>
                    <a:pt x="8" y="7"/>
                  </a:cubicBezTo>
                  <a:cubicBezTo>
                    <a:pt x="10" y="7"/>
                    <a:pt x="16" y="8"/>
                    <a:pt x="16"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4" name="Freeform 663"/>
            <p:cNvSpPr/>
            <p:nvPr/>
          </p:nvSpPr>
          <p:spPr bwMode="auto">
            <a:xfrm>
              <a:off x="12359429" y="6162893"/>
              <a:ext cx="445860" cy="391823"/>
            </a:xfrm>
            <a:custGeom>
              <a:avLst/>
              <a:gdLst>
                <a:gd name="T0" fmla="*/ 1 w 48"/>
                <a:gd name="T1" fmla="*/ 12 h 42"/>
                <a:gd name="T2" fmla="*/ 0 w 48"/>
                <a:gd name="T3" fmla="*/ 16 h 42"/>
                <a:gd name="T4" fmla="*/ 2 w 48"/>
                <a:gd name="T5" fmla="*/ 20 h 42"/>
                <a:gd name="T6" fmla="*/ 4 w 48"/>
                <a:gd name="T7" fmla="*/ 27 h 42"/>
                <a:gd name="T8" fmla="*/ 9 w 48"/>
                <a:gd name="T9" fmla="*/ 31 h 42"/>
                <a:gd name="T10" fmla="*/ 10 w 48"/>
                <a:gd name="T11" fmla="*/ 33 h 42"/>
                <a:gd name="T12" fmla="*/ 13 w 48"/>
                <a:gd name="T13" fmla="*/ 32 h 42"/>
                <a:gd name="T14" fmla="*/ 21 w 48"/>
                <a:gd name="T15" fmla="*/ 36 h 42"/>
                <a:gd name="T16" fmla="*/ 25 w 48"/>
                <a:gd name="T17" fmla="*/ 37 h 42"/>
                <a:gd name="T18" fmla="*/ 33 w 48"/>
                <a:gd name="T19" fmla="*/ 37 h 42"/>
                <a:gd name="T20" fmla="*/ 39 w 48"/>
                <a:gd name="T21" fmla="*/ 41 h 42"/>
                <a:gd name="T22" fmla="*/ 41 w 48"/>
                <a:gd name="T23" fmla="*/ 35 h 42"/>
                <a:gd name="T24" fmla="*/ 44 w 48"/>
                <a:gd name="T25" fmla="*/ 32 h 42"/>
                <a:gd name="T26" fmla="*/ 48 w 48"/>
                <a:gd name="T27" fmla="*/ 31 h 42"/>
                <a:gd name="T28" fmla="*/ 45 w 48"/>
                <a:gd name="T29" fmla="*/ 26 h 42"/>
                <a:gd name="T30" fmla="*/ 44 w 48"/>
                <a:gd name="T31" fmla="*/ 19 h 42"/>
                <a:gd name="T32" fmla="*/ 46 w 48"/>
                <a:gd name="T33" fmla="*/ 12 h 42"/>
                <a:gd name="T34" fmla="*/ 44 w 48"/>
                <a:gd name="T35" fmla="*/ 7 h 42"/>
                <a:gd name="T36" fmla="*/ 42 w 48"/>
                <a:gd name="T37" fmla="*/ 5 h 42"/>
                <a:gd name="T38" fmla="*/ 25 w 48"/>
                <a:gd name="T39" fmla="*/ 4 h 42"/>
                <a:gd name="T40" fmla="*/ 20 w 48"/>
                <a:gd name="T41" fmla="*/ 2 h 42"/>
                <a:gd name="T42" fmla="*/ 13 w 48"/>
                <a:gd name="T43" fmla="*/ 4 h 42"/>
                <a:gd name="T44" fmla="*/ 6 w 48"/>
                <a:gd name="T45" fmla="*/ 6 h 42"/>
                <a:gd name="T46" fmla="*/ 2 w 48"/>
                <a:gd name="T47" fmla="*/ 7 h 42"/>
                <a:gd name="T48" fmla="*/ 1 w 48"/>
                <a:gd name="T49" fmla="*/ 9 h 42"/>
                <a:gd name="T50" fmla="*/ 1 w 48"/>
                <a:gd name="T51" fmla="*/ 12 h 42"/>
                <a:gd name="T52" fmla="*/ 1 w 48"/>
                <a:gd name="T53" fmla="*/ 12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8" h="42">
                  <a:moveTo>
                    <a:pt x="1" y="12"/>
                  </a:moveTo>
                  <a:cubicBezTo>
                    <a:pt x="1" y="13"/>
                    <a:pt x="0" y="15"/>
                    <a:pt x="0" y="16"/>
                  </a:cubicBezTo>
                  <a:cubicBezTo>
                    <a:pt x="1" y="17"/>
                    <a:pt x="2" y="19"/>
                    <a:pt x="2" y="20"/>
                  </a:cubicBezTo>
                  <a:cubicBezTo>
                    <a:pt x="2" y="22"/>
                    <a:pt x="3" y="25"/>
                    <a:pt x="4" y="27"/>
                  </a:cubicBezTo>
                  <a:cubicBezTo>
                    <a:pt x="5" y="30"/>
                    <a:pt x="8" y="29"/>
                    <a:pt x="9" y="31"/>
                  </a:cubicBezTo>
                  <a:cubicBezTo>
                    <a:pt x="9" y="31"/>
                    <a:pt x="9" y="33"/>
                    <a:pt x="10" y="33"/>
                  </a:cubicBezTo>
                  <a:cubicBezTo>
                    <a:pt x="11" y="34"/>
                    <a:pt x="12" y="32"/>
                    <a:pt x="13" y="32"/>
                  </a:cubicBezTo>
                  <a:cubicBezTo>
                    <a:pt x="15" y="31"/>
                    <a:pt x="19" y="35"/>
                    <a:pt x="21" y="36"/>
                  </a:cubicBezTo>
                  <a:cubicBezTo>
                    <a:pt x="22" y="37"/>
                    <a:pt x="23" y="39"/>
                    <a:pt x="25" y="37"/>
                  </a:cubicBezTo>
                  <a:cubicBezTo>
                    <a:pt x="26" y="36"/>
                    <a:pt x="31" y="37"/>
                    <a:pt x="33" y="37"/>
                  </a:cubicBezTo>
                  <a:cubicBezTo>
                    <a:pt x="36" y="37"/>
                    <a:pt x="37" y="39"/>
                    <a:pt x="39" y="41"/>
                  </a:cubicBezTo>
                  <a:cubicBezTo>
                    <a:pt x="40" y="42"/>
                    <a:pt x="40" y="36"/>
                    <a:pt x="41" y="35"/>
                  </a:cubicBezTo>
                  <a:cubicBezTo>
                    <a:pt x="42" y="34"/>
                    <a:pt x="43" y="33"/>
                    <a:pt x="44" y="32"/>
                  </a:cubicBezTo>
                  <a:cubicBezTo>
                    <a:pt x="45" y="32"/>
                    <a:pt x="48" y="32"/>
                    <a:pt x="48" y="31"/>
                  </a:cubicBezTo>
                  <a:cubicBezTo>
                    <a:pt x="47" y="28"/>
                    <a:pt x="47" y="27"/>
                    <a:pt x="45" y="26"/>
                  </a:cubicBezTo>
                  <a:cubicBezTo>
                    <a:pt x="43" y="24"/>
                    <a:pt x="46" y="21"/>
                    <a:pt x="44" y="19"/>
                  </a:cubicBezTo>
                  <a:cubicBezTo>
                    <a:pt x="42" y="18"/>
                    <a:pt x="47" y="14"/>
                    <a:pt x="46" y="12"/>
                  </a:cubicBezTo>
                  <a:cubicBezTo>
                    <a:pt x="45" y="10"/>
                    <a:pt x="44" y="9"/>
                    <a:pt x="44" y="7"/>
                  </a:cubicBezTo>
                  <a:cubicBezTo>
                    <a:pt x="44" y="6"/>
                    <a:pt x="44" y="5"/>
                    <a:pt x="42" y="5"/>
                  </a:cubicBezTo>
                  <a:cubicBezTo>
                    <a:pt x="37" y="3"/>
                    <a:pt x="30" y="6"/>
                    <a:pt x="25" y="4"/>
                  </a:cubicBezTo>
                  <a:cubicBezTo>
                    <a:pt x="25" y="7"/>
                    <a:pt x="21" y="2"/>
                    <a:pt x="20" y="2"/>
                  </a:cubicBezTo>
                  <a:cubicBezTo>
                    <a:pt x="17" y="0"/>
                    <a:pt x="15" y="2"/>
                    <a:pt x="13" y="4"/>
                  </a:cubicBezTo>
                  <a:cubicBezTo>
                    <a:pt x="10" y="5"/>
                    <a:pt x="8" y="6"/>
                    <a:pt x="6" y="6"/>
                  </a:cubicBezTo>
                  <a:cubicBezTo>
                    <a:pt x="5" y="7"/>
                    <a:pt x="3" y="7"/>
                    <a:pt x="2" y="7"/>
                  </a:cubicBezTo>
                  <a:cubicBezTo>
                    <a:pt x="1" y="8"/>
                    <a:pt x="3" y="9"/>
                    <a:pt x="1" y="9"/>
                  </a:cubicBezTo>
                  <a:cubicBezTo>
                    <a:pt x="1" y="10"/>
                    <a:pt x="1" y="11"/>
                    <a:pt x="1" y="12"/>
                  </a:cubicBezTo>
                  <a:cubicBezTo>
                    <a:pt x="1" y="14"/>
                    <a:pt x="1" y="12"/>
                    <a:pt x="1" y="1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5" name="Freeform 664"/>
            <p:cNvSpPr/>
            <p:nvPr/>
          </p:nvSpPr>
          <p:spPr bwMode="auto">
            <a:xfrm>
              <a:off x="12630129" y="6573832"/>
              <a:ext cx="429938" cy="280329"/>
            </a:xfrm>
            <a:custGeom>
              <a:avLst/>
              <a:gdLst>
                <a:gd name="T0" fmla="*/ 38 w 46"/>
                <a:gd name="T1" fmla="*/ 13 h 30"/>
                <a:gd name="T2" fmla="*/ 35 w 46"/>
                <a:gd name="T3" fmla="*/ 6 h 30"/>
                <a:gd name="T4" fmla="*/ 32 w 46"/>
                <a:gd name="T5" fmla="*/ 0 h 30"/>
                <a:gd name="T6" fmla="*/ 22 w 46"/>
                <a:gd name="T7" fmla="*/ 4 h 30"/>
                <a:gd name="T8" fmla="*/ 18 w 46"/>
                <a:gd name="T9" fmla="*/ 3 h 30"/>
                <a:gd name="T10" fmla="*/ 12 w 46"/>
                <a:gd name="T11" fmla="*/ 3 h 30"/>
                <a:gd name="T12" fmla="*/ 8 w 46"/>
                <a:gd name="T13" fmla="*/ 6 h 30"/>
                <a:gd name="T14" fmla="*/ 4 w 46"/>
                <a:gd name="T15" fmla="*/ 14 h 30"/>
                <a:gd name="T16" fmla="*/ 0 w 46"/>
                <a:gd name="T17" fmla="*/ 15 h 30"/>
                <a:gd name="T18" fmla="*/ 3 w 46"/>
                <a:gd name="T19" fmla="*/ 18 h 30"/>
                <a:gd name="T20" fmla="*/ 5 w 46"/>
                <a:gd name="T21" fmla="*/ 22 h 30"/>
                <a:gd name="T22" fmla="*/ 8 w 46"/>
                <a:gd name="T23" fmla="*/ 24 h 30"/>
                <a:gd name="T24" fmla="*/ 11 w 46"/>
                <a:gd name="T25" fmla="*/ 25 h 30"/>
                <a:gd name="T26" fmla="*/ 11 w 46"/>
                <a:gd name="T27" fmla="*/ 28 h 30"/>
                <a:gd name="T28" fmla="*/ 21 w 46"/>
                <a:gd name="T29" fmla="*/ 30 h 30"/>
                <a:gd name="T30" fmla="*/ 28 w 46"/>
                <a:gd name="T31" fmla="*/ 28 h 30"/>
                <a:gd name="T32" fmla="*/ 40 w 46"/>
                <a:gd name="T33" fmla="*/ 30 h 30"/>
                <a:gd name="T34" fmla="*/ 41 w 46"/>
                <a:gd name="T35" fmla="*/ 23 h 30"/>
                <a:gd name="T36" fmla="*/ 46 w 46"/>
                <a:gd name="T37" fmla="*/ 20 h 30"/>
                <a:gd name="T38" fmla="*/ 39 w 46"/>
                <a:gd name="T39" fmla="*/ 20 h 30"/>
                <a:gd name="T40" fmla="*/ 38 w 46"/>
                <a:gd name="T41" fmla="*/ 13 h 30"/>
                <a:gd name="T42" fmla="*/ 38 w 46"/>
                <a:gd name="T4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6" h="30">
                  <a:moveTo>
                    <a:pt x="38" y="13"/>
                  </a:moveTo>
                  <a:cubicBezTo>
                    <a:pt x="39" y="10"/>
                    <a:pt x="36" y="8"/>
                    <a:pt x="35" y="6"/>
                  </a:cubicBezTo>
                  <a:cubicBezTo>
                    <a:pt x="33" y="5"/>
                    <a:pt x="32" y="2"/>
                    <a:pt x="32" y="0"/>
                  </a:cubicBezTo>
                  <a:cubicBezTo>
                    <a:pt x="29" y="1"/>
                    <a:pt x="26" y="4"/>
                    <a:pt x="22" y="4"/>
                  </a:cubicBezTo>
                  <a:cubicBezTo>
                    <a:pt x="21" y="4"/>
                    <a:pt x="19" y="3"/>
                    <a:pt x="18" y="3"/>
                  </a:cubicBezTo>
                  <a:cubicBezTo>
                    <a:pt x="16" y="3"/>
                    <a:pt x="14" y="3"/>
                    <a:pt x="12" y="3"/>
                  </a:cubicBezTo>
                  <a:cubicBezTo>
                    <a:pt x="12" y="3"/>
                    <a:pt x="9" y="6"/>
                    <a:pt x="8" y="6"/>
                  </a:cubicBezTo>
                  <a:cubicBezTo>
                    <a:pt x="7" y="9"/>
                    <a:pt x="5" y="11"/>
                    <a:pt x="4" y="14"/>
                  </a:cubicBezTo>
                  <a:cubicBezTo>
                    <a:pt x="3" y="14"/>
                    <a:pt x="1" y="14"/>
                    <a:pt x="0" y="15"/>
                  </a:cubicBezTo>
                  <a:cubicBezTo>
                    <a:pt x="0" y="16"/>
                    <a:pt x="3" y="17"/>
                    <a:pt x="3" y="18"/>
                  </a:cubicBezTo>
                  <a:cubicBezTo>
                    <a:pt x="3" y="20"/>
                    <a:pt x="4" y="20"/>
                    <a:pt x="5" y="22"/>
                  </a:cubicBezTo>
                  <a:cubicBezTo>
                    <a:pt x="5" y="24"/>
                    <a:pt x="6" y="24"/>
                    <a:pt x="8" y="24"/>
                  </a:cubicBezTo>
                  <a:cubicBezTo>
                    <a:pt x="9" y="24"/>
                    <a:pt x="11" y="24"/>
                    <a:pt x="11" y="25"/>
                  </a:cubicBezTo>
                  <a:cubicBezTo>
                    <a:pt x="11" y="26"/>
                    <a:pt x="11" y="27"/>
                    <a:pt x="11" y="28"/>
                  </a:cubicBezTo>
                  <a:cubicBezTo>
                    <a:pt x="13" y="30"/>
                    <a:pt x="18" y="30"/>
                    <a:pt x="21" y="30"/>
                  </a:cubicBezTo>
                  <a:cubicBezTo>
                    <a:pt x="24" y="30"/>
                    <a:pt x="26" y="30"/>
                    <a:pt x="28" y="28"/>
                  </a:cubicBezTo>
                  <a:cubicBezTo>
                    <a:pt x="32" y="26"/>
                    <a:pt x="36" y="28"/>
                    <a:pt x="40" y="30"/>
                  </a:cubicBezTo>
                  <a:cubicBezTo>
                    <a:pt x="40" y="28"/>
                    <a:pt x="40" y="25"/>
                    <a:pt x="41" y="23"/>
                  </a:cubicBezTo>
                  <a:cubicBezTo>
                    <a:pt x="42" y="22"/>
                    <a:pt x="45" y="24"/>
                    <a:pt x="46" y="20"/>
                  </a:cubicBezTo>
                  <a:cubicBezTo>
                    <a:pt x="43" y="18"/>
                    <a:pt x="42" y="20"/>
                    <a:pt x="39" y="20"/>
                  </a:cubicBezTo>
                  <a:cubicBezTo>
                    <a:pt x="37" y="19"/>
                    <a:pt x="37" y="14"/>
                    <a:pt x="38" y="13"/>
                  </a:cubicBezTo>
                  <a:cubicBezTo>
                    <a:pt x="39" y="11"/>
                    <a:pt x="37" y="15"/>
                    <a:pt x="38" y="1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6" name="Freeform 665"/>
            <p:cNvSpPr/>
            <p:nvPr/>
          </p:nvSpPr>
          <p:spPr bwMode="auto">
            <a:xfrm>
              <a:off x="12929494" y="6564274"/>
              <a:ext cx="156051" cy="187951"/>
            </a:xfrm>
            <a:custGeom>
              <a:avLst/>
              <a:gdLst>
                <a:gd name="T0" fmla="*/ 14 w 17"/>
                <a:gd name="T1" fmla="*/ 10 h 20"/>
                <a:gd name="T2" fmla="*/ 9 w 17"/>
                <a:gd name="T3" fmla="*/ 3 h 20"/>
                <a:gd name="T4" fmla="*/ 0 w 17"/>
                <a:gd name="T5" fmla="*/ 1 h 20"/>
                <a:gd name="T6" fmla="*/ 5 w 17"/>
                <a:gd name="T7" fmla="*/ 10 h 20"/>
                <a:gd name="T8" fmla="*/ 7 w 17"/>
                <a:gd name="T9" fmla="*/ 20 h 20"/>
                <a:gd name="T10" fmla="*/ 10 w 17"/>
                <a:gd name="T11" fmla="*/ 14 h 20"/>
                <a:gd name="T12" fmla="*/ 14 w 17"/>
                <a:gd name="T13" fmla="*/ 14 h 20"/>
                <a:gd name="T14" fmla="*/ 14 w 17"/>
                <a:gd name="T15" fmla="*/ 10 h 20"/>
                <a:gd name="T16" fmla="*/ 14 w 17"/>
                <a:gd name="T17" fmla="*/ 10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0">
                  <a:moveTo>
                    <a:pt x="14" y="10"/>
                  </a:moveTo>
                  <a:cubicBezTo>
                    <a:pt x="12" y="8"/>
                    <a:pt x="11" y="4"/>
                    <a:pt x="9" y="3"/>
                  </a:cubicBezTo>
                  <a:cubicBezTo>
                    <a:pt x="8" y="3"/>
                    <a:pt x="0" y="0"/>
                    <a:pt x="0" y="1"/>
                  </a:cubicBezTo>
                  <a:cubicBezTo>
                    <a:pt x="1" y="5"/>
                    <a:pt x="3" y="7"/>
                    <a:pt x="5" y="10"/>
                  </a:cubicBezTo>
                  <a:cubicBezTo>
                    <a:pt x="7" y="13"/>
                    <a:pt x="4" y="17"/>
                    <a:pt x="7" y="20"/>
                  </a:cubicBezTo>
                  <a:cubicBezTo>
                    <a:pt x="8" y="19"/>
                    <a:pt x="9" y="16"/>
                    <a:pt x="10" y="14"/>
                  </a:cubicBezTo>
                  <a:cubicBezTo>
                    <a:pt x="12" y="13"/>
                    <a:pt x="13" y="14"/>
                    <a:pt x="14" y="14"/>
                  </a:cubicBezTo>
                  <a:cubicBezTo>
                    <a:pt x="17" y="14"/>
                    <a:pt x="14" y="10"/>
                    <a:pt x="14" y="10"/>
                  </a:cubicBezTo>
                  <a:cubicBezTo>
                    <a:pt x="13" y="9"/>
                    <a:pt x="14" y="10"/>
                    <a:pt x="14"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7" name="Freeform 666"/>
            <p:cNvSpPr/>
            <p:nvPr/>
          </p:nvSpPr>
          <p:spPr bwMode="auto">
            <a:xfrm>
              <a:off x="12993189" y="6666210"/>
              <a:ext cx="92356" cy="95566"/>
            </a:xfrm>
            <a:custGeom>
              <a:avLst/>
              <a:gdLst>
                <a:gd name="T0" fmla="*/ 7 w 10"/>
                <a:gd name="T1" fmla="*/ 9 h 10"/>
                <a:gd name="T2" fmla="*/ 7 w 10"/>
                <a:gd name="T3" fmla="*/ 7 h 10"/>
                <a:gd name="T4" fmla="*/ 10 w 10"/>
                <a:gd name="T5" fmla="*/ 4 h 10"/>
                <a:gd name="T6" fmla="*/ 8 w 10"/>
                <a:gd name="T7" fmla="*/ 1 h 10"/>
                <a:gd name="T8" fmla="*/ 3 w 10"/>
                <a:gd name="T9" fmla="*/ 4 h 10"/>
                <a:gd name="T10" fmla="*/ 0 w 10"/>
                <a:gd name="T11" fmla="*/ 9 h 10"/>
                <a:gd name="T12" fmla="*/ 3 w 10"/>
                <a:gd name="T13" fmla="*/ 9 h 10"/>
                <a:gd name="T14" fmla="*/ 7 w 10"/>
                <a:gd name="T15" fmla="*/ 10 h 10"/>
                <a:gd name="T16" fmla="*/ 7 w 10"/>
                <a:gd name="T17" fmla="*/ 9 h 10"/>
                <a:gd name="T18" fmla="*/ 7 w 10"/>
                <a:gd name="T19" fmla="*/ 9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0">
                  <a:moveTo>
                    <a:pt x="7" y="9"/>
                  </a:moveTo>
                  <a:cubicBezTo>
                    <a:pt x="6" y="8"/>
                    <a:pt x="6" y="8"/>
                    <a:pt x="7" y="7"/>
                  </a:cubicBezTo>
                  <a:cubicBezTo>
                    <a:pt x="8" y="6"/>
                    <a:pt x="9" y="5"/>
                    <a:pt x="10" y="4"/>
                  </a:cubicBezTo>
                  <a:cubicBezTo>
                    <a:pt x="10" y="4"/>
                    <a:pt x="8" y="2"/>
                    <a:pt x="8" y="1"/>
                  </a:cubicBezTo>
                  <a:cubicBezTo>
                    <a:pt x="8" y="5"/>
                    <a:pt x="3" y="0"/>
                    <a:pt x="3" y="4"/>
                  </a:cubicBezTo>
                  <a:cubicBezTo>
                    <a:pt x="3" y="6"/>
                    <a:pt x="1" y="8"/>
                    <a:pt x="0" y="9"/>
                  </a:cubicBezTo>
                  <a:cubicBezTo>
                    <a:pt x="0" y="10"/>
                    <a:pt x="2" y="9"/>
                    <a:pt x="3" y="9"/>
                  </a:cubicBezTo>
                  <a:cubicBezTo>
                    <a:pt x="5" y="9"/>
                    <a:pt x="6" y="9"/>
                    <a:pt x="7" y="10"/>
                  </a:cubicBezTo>
                  <a:cubicBezTo>
                    <a:pt x="7" y="10"/>
                    <a:pt x="7" y="9"/>
                    <a:pt x="7" y="9"/>
                  </a:cubicBezTo>
                  <a:cubicBezTo>
                    <a:pt x="6" y="8"/>
                    <a:pt x="7" y="9"/>
                    <a:pt x="7" y="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8" name="Freeform 667"/>
            <p:cNvSpPr/>
            <p:nvPr/>
          </p:nvSpPr>
          <p:spPr bwMode="auto">
            <a:xfrm>
              <a:off x="12712935" y="6815931"/>
              <a:ext cx="299364" cy="178393"/>
            </a:xfrm>
            <a:custGeom>
              <a:avLst/>
              <a:gdLst>
                <a:gd name="T0" fmla="*/ 17 w 32"/>
                <a:gd name="T1" fmla="*/ 4 h 19"/>
                <a:gd name="T2" fmla="*/ 2 w 32"/>
                <a:gd name="T3" fmla="*/ 0 h 19"/>
                <a:gd name="T4" fmla="*/ 2 w 32"/>
                <a:gd name="T5" fmla="*/ 5 h 19"/>
                <a:gd name="T6" fmla="*/ 3 w 32"/>
                <a:gd name="T7" fmla="*/ 8 h 19"/>
                <a:gd name="T8" fmla="*/ 1 w 32"/>
                <a:gd name="T9" fmla="*/ 11 h 19"/>
                <a:gd name="T10" fmla="*/ 3 w 32"/>
                <a:gd name="T11" fmla="*/ 17 h 19"/>
                <a:gd name="T12" fmla="*/ 9 w 32"/>
                <a:gd name="T13" fmla="*/ 17 h 19"/>
                <a:gd name="T14" fmla="*/ 16 w 32"/>
                <a:gd name="T15" fmla="*/ 18 h 19"/>
                <a:gd name="T16" fmla="*/ 21 w 32"/>
                <a:gd name="T17" fmla="*/ 15 h 19"/>
                <a:gd name="T18" fmla="*/ 28 w 32"/>
                <a:gd name="T19" fmla="*/ 14 h 19"/>
                <a:gd name="T20" fmla="*/ 28 w 32"/>
                <a:gd name="T21" fmla="*/ 8 h 19"/>
                <a:gd name="T22" fmla="*/ 29 w 32"/>
                <a:gd name="T23" fmla="*/ 3 h 19"/>
                <a:gd name="T24" fmla="*/ 21 w 32"/>
                <a:gd name="T25" fmla="*/ 2 h 19"/>
                <a:gd name="T26" fmla="*/ 17 w 32"/>
                <a:gd name="T27" fmla="*/ 4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 h="19">
                  <a:moveTo>
                    <a:pt x="17" y="4"/>
                  </a:moveTo>
                  <a:cubicBezTo>
                    <a:pt x="13" y="4"/>
                    <a:pt x="3" y="6"/>
                    <a:pt x="2" y="0"/>
                  </a:cubicBezTo>
                  <a:cubicBezTo>
                    <a:pt x="1" y="2"/>
                    <a:pt x="0" y="4"/>
                    <a:pt x="2" y="5"/>
                  </a:cubicBezTo>
                  <a:cubicBezTo>
                    <a:pt x="3" y="6"/>
                    <a:pt x="4" y="7"/>
                    <a:pt x="3" y="8"/>
                  </a:cubicBezTo>
                  <a:cubicBezTo>
                    <a:pt x="2" y="9"/>
                    <a:pt x="1" y="9"/>
                    <a:pt x="1" y="11"/>
                  </a:cubicBezTo>
                  <a:cubicBezTo>
                    <a:pt x="2" y="13"/>
                    <a:pt x="3" y="14"/>
                    <a:pt x="3" y="17"/>
                  </a:cubicBezTo>
                  <a:cubicBezTo>
                    <a:pt x="5" y="17"/>
                    <a:pt x="7" y="17"/>
                    <a:pt x="9" y="17"/>
                  </a:cubicBezTo>
                  <a:cubicBezTo>
                    <a:pt x="11" y="17"/>
                    <a:pt x="14" y="19"/>
                    <a:pt x="16" y="18"/>
                  </a:cubicBezTo>
                  <a:cubicBezTo>
                    <a:pt x="18" y="18"/>
                    <a:pt x="20" y="16"/>
                    <a:pt x="21" y="15"/>
                  </a:cubicBezTo>
                  <a:cubicBezTo>
                    <a:pt x="23" y="13"/>
                    <a:pt x="25" y="14"/>
                    <a:pt x="28" y="14"/>
                  </a:cubicBezTo>
                  <a:cubicBezTo>
                    <a:pt x="27" y="12"/>
                    <a:pt x="27" y="11"/>
                    <a:pt x="28" y="8"/>
                  </a:cubicBezTo>
                  <a:cubicBezTo>
                    <a:pt x="29" y="6"/>
                    <a:pt x="32" y="4"/>
                    <a:pt x="29" y="3"/>
                  </a:cubicBezTo>
                  <a:cubicBezTo>
                    <a:pt x="27" y="2"/>
                    <a:pt x="24" y="1"/>
                    <a:pt x="21" y="2"/>
                  </a:cubicBezTo>
                  <a:cubicBezTo>
                    <a:pt x="19" y="2"/>
                    <a:pt x="18" y="4"/>
                    <a:pt x="17"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79" name="Freeform 668"/>
            <p:cNvSpPr/>
            <p:nvPr/>
          </p:nvSpPr>
          <p:spPr bwMode="auto">
            <a:xfrm>
              <a:off x="12423124" y="6771334"/>
              <a:ext cx="168791" cy="140163"/>
            </a:xfrm>
            <a:custGeom>
              <a:avLst/>
              <a:gdLst>
                <a:gd name="T0" fmla="*/ 10 w 18"/>
                <a:gd name="T1" fmla="*/ 0 h 15"/>
                <a:gd name="T2" fmla="*/ 1 w 18"/>
                <a:gd name="T3" fmla="*/ 2 h 15"/>
                <a:gd name="T4" fmla="*/ 4 w 18"/>
                <a:gd name="T5" fmla="*/ 8 h 15"/>
                <a:gd name="T6" fmla="*/ 13 w 18"/>
                <a:gd name="T7" fmla="*/ 15 h 15"/>
                <a:gd name="T8" fmla="*/ 15 w 18"/>
                <a:gd name="T9" fmla="*/ 10 h 15"/>
                <a:gd name="T10" fmla="*/ 17 w 18"/>
                <a:gd name="T11" fmla="*/ 6 h 15"/>
                <a:gd name="T12" fmla="*/ 16 w 18"/>
                <a:gd name="T13" fmla="*/ 2 h 15"/>
                <a:gd name="T14" fmla="*/ 10 w 18"/>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8" h="15">
                  <a:moveTo>
                    <a:pt x="10" y="0"/>
                  </a:moveTo>
                  <a:cubicBezTo>
                    <a:pt x="8" y="0"/>
                    <a:pt x="0" y="0"/>
                    <a:pt x="1" y="2"/>
                  </a:cubicBezTo>
                  <a:cubicBezTo>
                    <a:pt x="1" y="3"/>
                    <a:pt x="3" y="7"/>
                    <a:pt x="4" y="8"/>
                  </a:cubicBezTo>
                  <a:cubicBezTo>
                    <a:pt x="6" y="11"/>
                    <a:pt x="10" y="13"/>
                    <a:pt x="13" y="15"/>
                  </a:cubicBezTo>
                  <a:cubicBezTo>
                    <a:pt x="13" y="13"/>
                    <a:pt x="13" y="11"/>
                    <a:pt x="15" y="10"/>
                  </a:cubicBezTo>
                  <a:cubicBezTo>
                    <a:pt x="17" y="9"/>
                    <a:pt x="18" y="8"/>
                    <a:pt x="17" y="6"/>
                  </a:cubicBezTo>
                  <a:cubicBezTo>
                    <a:pt x="17" y="4"/>
                    <a:pt x="17" y="3"/>
                    <a:pt x="16" y="2"/>
                  </a:cubicBezTo>
                  <a:cubicBezTo>
                    <a:pt x="14" y="1"/>
                    <a:pt x="12" y="0"/>
                    <a:pt x="10"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0" name="Freeform 669"/>
            <p:cNvSpPr/>
            <p:nvPr/>
          </p:nvSpPr>
          <p:spPr bwMode="auto">
            <a:xfrm>
              <a:off x="12544142" y="6704437"/>
              <a:ext cx="207006" cy="251657"/>
            </a:xfrm>
            <a:custGeom>
              <a:avLst/>
              <a:gdLst>
                <a:gd name="T0" fmla="*/ 21 w 22"/>
                <a:gd name="T1" fmla="*/ 19 h 27"/>
                <a:gd name="T2" fmla="*/ 20 w 22"/>
                <a:gd name="T3" fmla="*/ 17 h 27"/>
                <a:gd name="T4" fmla="*/ 19 w 22"/>
                <a:gd name="T5" fmla="*/ 13 h 27"/>
                <a:gd name="T6" fmla="*/ 15 w 22"/>
                <a:gd name="T7" fmla="*/ 10 h 27"/>
                <a:gd name="T8" fmla="*/ 14 w 22"/>
                <a:gd name="T9" fmla="*/ 8 h 27"/>
                <a:gd name="T10" fmla="*/ 12 w 22"/>
                <a:gd name="T11" fmla="*/ 5 h 27"/>
                <a:gd name="T12" fmla="*/ 5 w 22"/>
                <a:gd name="T13" fmla="*/ 1 h 27"/>
                <a:gd name="T14" fmla="*/ 2 w 22"/>
                <a:gd name="T15" fmla="*/ 4 h 27"/>
                <a:gd name="T16" fmla="*/ 4 w 22"/>
                <a:gd name="T17" fmla="*/ 14 h 27"/>
                <a:gd name="T18" fmla="*/ 1 w 22"/>
                <a:gd name="T19" fmla="*/ 19 h 27"/>
                <a:gd name="T20" fmla="*/ 0 w 22"/>
                <a:gd name="T21" fmla="*/ 23 h 27"/>
                <a:gd name="T22" fmla="*/ 4 w 22"/>
                <a:gd name="T23" fmla="*/ 27 h 27"/>
                <a:gd name="T24" fmla="*/ 6 w 22"/>
                <a:gd name="T25" fmla="*/ 23 h 27"/>
                <a:gd name="T26" fmla="*/ 10 w 22"/>
                <a:gd name="T27" fmla="*/ 26 h 27"/>
                <a:gd name="T28" fmla="*/ 20 w 22"/>
                <a:gd name="T29" fmla="*/ 24 h 27"/>
                <a:gd name="T30" fmla="*/ 21 w 22"/>
                <a:gd name="T31" fmla="*/ 19 h 27"/>
                <a:gd name="T32" fmla="*/ 21 w 22"/>
                <a:gd name="T3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 h="27">
                  <a:moveTo>
                    <a:pt x="21" y="19"/>
                  </a:moveTo>
                  <a:cubicBezTo>
                    <a:pt x="22" y="18"/>
                    <a:pt x="21" y="18"/>
                    <a:pt x="20" y="17"/>
                  </a:cubicBezTo>
                  <a:cubicBezTo>
                    <a:pt x="19" y="16"/>
                    <a:pt x="19" y="15"/>
                    <a:pt x="19" y="13"/>
                  </a:cubicBezTo>
                  <a:cubicBezTo>
                    <a:pt x="21" y="10"/>
                    <a:pt x="18" y="10"/>
                    <a:pt x="15" y="10"/>
                  </a:cubicBezTo>
                  <a:cubicBezTo>
                    <a:pt x="14" y="10"/>
                    <a:pt x="14" y="9"/>
                    <a:pt x="14" y="8"/>
                  </a:cubicBezTo>
                  <a:cubicBezTo>
                    <a:pt x="13" y="6"/>
                    <a:pt x="12" y="7"/>
                    <a:pt x="12" y="5"/>
                  </a:cubicBezTo>
                  <a:cubicBezTo>
                    <a:pt x="11" y="2"/>
                    <a:pt x="9" y="0"/>
                    <a:pt x="5" y="1"/>
                  </a:cubicBezTo>
                  <a:cubicBezTo>
                    <a:pt x="2" y="2"/>
                    <a:pt x="2" y="2"/>
                    <a:pt x="2" y="4"/>
                  </a:cubicBezTo>
                  <a:cubicBezTo>
                    <a:pt x="3" y="7"/>
                    <a:pt x="4" y="10"/>
                    <a:pt x="4" y="14"/>
                  </a:cubicBezTo>
                  <a:cubicBezTo>
                    <a:pt x="5" y="17"/>
                    <a:pt x="2" y="16"/>
                    <a:pt x="1" y="19"/>
                  </a:cubicBezTo>
                  <a:cubicBezTo>
                    <a:pt x="0" y="20"/>
                    <a:pt x="0" y="22"/>
                    <a:pt x="0" y="23"/>
                  </a:cubicBezTo>
                  <a:cubicBezTo>
                    <a:pt x="0" y="25"/>
                    <a:pt x="3" y="26"/>
                    <a:pt x="4" y="27"/>
                  </a:cubicBezTo>
                  <a:cubicBezTo>
                    <a:pt x="4" y="26"/>
                    <a:pt x="4" y="23"/>
                    <a:pt x="6" y="23"/>
                  </a:cubicBezTo>
                  <a:cubicBezTo>
                    <a:pt x="8" y="23"/>
                    <a:pt x="9" y="24"/>
                    <a:pt x="10" y="26"/>
                  </a:cubicBezTo>
                  <a:cubicBezTo>
                    <a:pt x="11" y="26"/>
                    <a:pt x="18" y="24"/>
                    <a:pt x="20" y="24"/>
                  </a:cubicBezTo>
                  <a:cubicBezTo>
                    <a:pt x="18" y="22"/>
                    <a:pt x="20" y="21"/>
                    <a:pt x="21" y="19"/>
                  </a:cubicBezTo>
                  <a:cubicBezTo>
                    <a:pt x="22" y="18"/>
                    <a:pt x="20" y="20"/>
                    <a:pt x="21"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1" name="Freeform 670"/>
            <p:cNvSpPr/>
            <p:nvPr/>
          </p:nvSpPr>
          <p:spPr bwMode="auto">
            <a:xfrm>
              <a:off x="12432679" y="6554719"/>
              <a:ext cx="328029" cy="178393"/>
            </a:xfrm>
            <a:custGeom>
              <a:avLst/>
              <a:gdLst>
                <a:gd name="T0" fmla="*/ 30 w 35"/>
                <a:gd name="T1" fmla="*/ 3 h 19"/>
                <a:gd name="T2" fmla="*/ 24 w 35"/>
                <a:gd name="T3" fmla="*/ 1 h 19"/>
                <a:gd name="T4" fmla="*/ 19 w 35"/>
                <a:gd name="T5" fmla="*/ 4 h 19"/>
                <a:gd name="T6" fmla="*/ 15 w 35"/>
                <a:gd name="T7" fmla="*/ 4 h 19"/>
                <a:gd name="T8" fmla="*/ 13 w 35"/>
                <a:gd name="T9" fmla="*/ 6 h 19"/>
                <a:gd name="T10" fmla="*/ 5 w 35"/>
                <a:gd name="T11" fmla="*/ 4 h 19"/>
                <a:gd name="T12" fmla="*/ 5 w 35"/>
                <a:gd name="T13" fmla="*/ 7 h 19"/>
                <a:gd name="T14" fmla="*/ 3 w 35"/>
                <a:gd name="T15" fmla="*/ 8 h 19"/>
                <a:gd name="T16" fmla="*/ 3 w 35"/>
                <a:gd name="T17" fmla="*/ 15 h 19"/>
                <a:gd name="T18" fmla="*/ 11 w 35"/>
                <a:gd name="T19" fmla="*/ 19 h 19"/>
                <a:gd name="T20" fmla="*/ 21 w 35"/>
                <a:gd name="T21" fmla="*/ 17 h 19"/>
                <a:gd name="T22" fmla="*/ 25 w 35"/>
                <a:gd name="T23" fmla="*/ 15 h 19"/>
                <a:gd name="T24" fmla="*/ 29 w 35"/>
                <a:gd name="T25" fmla="*/ 9 h 19"/>
                <a:gd name="T26" fmla="*/ 33 w 35"/>
                <a:gd name="T27" fmla="*/ 6 h 19"/>
                <a:gd name="T28" fmla="*/ 30 w 35"/>
                <a:gd name="T29" fmla="*/ 3 h 19"/>
                <a:gd name="T30" fmla="*/ 30 w 35"/>
                <a:gd name="T31" fmla="*/ 3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5" h="19">
                  <a:moveTo>
                    <a:pt x="30" y="3"/>
                  </a:moveTo>
                  <a:cubicBezTo>
                    <a:pt x="30" y="2"/>
                    <a:pt x="25" y="2"/>
                    <a:pt x="24" y="1"/>
                  </a:cubicBezTo>
                  <a:cubicBezTo>
                    <a:pt x="20" y="0"/>
                    <a:pt x="22" y="4"/>
                    <a:pt x="19" y="4"/>
                  </a:cubicBezTo>
                  <a:cubicBezTo>
                    <a:pt x="18" y="3"/>
                    <a:pt x="17" y="4"/>
                    <a:pt x="15" y="4"/>
                  </a:cubicBezTo>
                  <a:cubicBezTo>
                    <a:pt x="14" y="4"/>
                    <a:pt x="14" y="6"/>
                    <a:pt x="13" y="6"/>
                  </a:cubicBezTo>
                  <a:cubicBezTo>
                    <a:pt x="9" y="8"/>
                    <a:pt x="7" y="6"/>
                    <a:pt x="5" y="4"/>
                  </a:cubicBezTo>
                  <a:cubicBezTo>
                    <a:pt x="5" y="5"/>
                    <a:pt x="5" y="6"/>
                    <a:pt x="5" y="7"/>
                  </a:cubicBezTo>
                  <a:cubicBezTo>
                    <a:pt x="4" y="8"/>
                    <a:pt x="3" y="6"/>
                    <a:pt x="3" y="8"/>
                  </a:cubicBezTo>
                  <a:cubicBezTo>
                    <a:pt x="3" y="11"/>
                    <a:pt x="0" y="13"/>
                    <a:pt x="3" y="15"/>
                  </a:cubicBezTo>
                  <a:cubicBezTo>
                    <a:pt x="5" y="17"/>
                    <a:pt x="8" y="19"/>
                    <a:pt x="11" y="19"/>
                  </a:cubicBezTo>
                  <a:cubicBezTo>
                    <a:pt x="15" y="19"/>
                    <a:pt x="17" y="16"/>
                    <a:pt x="21" y="17"/>
                  </a:cubicBezTo>
                  <a:cubicBezTo>
                    <a:pt x="21" y="16"/>
                    <a:pt x="24" y="16"/>
                    <a:pt x="25" y="15"/>
                  </a:cubicBezTo>
                  <a:cubicBezTo>
                    <a:pt x="26" y="13"/>
                    <a:pt x="27" y="11"/>
                    <a:pt x="29" y="9"/>
                  </a:cubicBezTo>
                  <a:cubicBezTo>
                    <a:pt x="30" y="7"/>
                    <a:pt x="31" y="7"/>
                    <a:pt x="33" y="6"/>
                  </a:cubicBezTo>
                  <a:cubicBezTo>
                    <a:pt x="35" y="4"/>
                    <a:pt x="30" y="4"/>
                    <a:pt x="30" y="3"/>
                  </a:cubicBezTo>
                  <a:cubicBezTo>
                    <a:pt x="30" y="3"/>
                    <a:pt x="30" y="4"/>
                    <a:pt x="30"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2" name="Freeform 671"/>
            <p:cNvSpPr/>
            <p:nvPr/>
          </p:nvSpPr>
          <p:spPr bwMode="auto">
            <a:xfrm>
              <a:off x="12620574" y="6956097"/>
              <a:ext cx="289811" cy="299442"/>
            </a:xfrm>
            <a:custGeom>
              <a:avLst/>
              <a:gdLst>
                <a:gd name="T0" fmla="*/ 31 w 31"/>
                <a:gd name="T1" fmla="*/ 0 h 32"/>
                <a:gd name="T2" fmla="*/ 23 w 31"/>
                <a:gd name="T3" fmla="*/ 3 h 32"/>
                <a:gd name="T4" fmla="*/ 13 w 31"/>
                <a:gd name="T5" fmla="*/ 2 h 32"/>
                <a:gd name="T6" fmla="*/ 9 w 31"/>
                <a:gd name="T7" fmla="*/ 4 h 32"/>
                <a:gd name="T8" fmla="*/ 6 w 31"/>
                <a:gd name="T9" fmla="*/ 5 h 32"/>
                <a:gd name="T10" fmla="*/ 4 w 31"/>
                <a:gd name="T11" fmla="*/ 8 h 32"/>
                <a:gd name="T12" fmla="*/ 2 w 31"/>
                <a:gd name="T13" fmla="*/ 11 h 32"/>
                <a:gd name="T14" fmla="*/ 2 w 31"/>
                <a:gd name="T15" fmla="*/ 15 h 32"/>
                <a:gd name="T16" fmla="*/ 4 w 31"/>
                <a:gd name="T17" fmla="*/ 17 h 32"/>
                <a:gd name="T18" fmla="*/ 5 w 31"/>
                <a:gd name="T19" fmla="*/ 22 h 32"/>
                <a:gd name="T20" fmla="*/ 6 w 31"/>
                <a:gd name="T21" fmla="*/ 25 h 32"/>
                <a:gd name="T22" fmla="*/ 7 w 31"/>
                <a:gd name="T23" fmla="*/ 28 h 32"/>
                <a:gd name="T24" fmla="*/ 8 w 31"/>
                <a:gd name="T25" fmla="*/ 29 h 32"/>
                <a:gd name="T26" fmla="*/ 10 w 31"/>
                <a:gd name="T27" fmla="*/ 31 h 32"/>
                <a:gd name="T28" fmla="*/ 12 w 31"/>
                <a:gd name="T29" fmla="*/ 30 h 32"/>
                <a:gd name="T30" fmla="*/ 13 w 31"/>
                <a:gd name="T31" fmla="*/ 31 h 32"/>
                <a:gd name="T32" fmla="*/ 13 w 31"/>
                <a:gd name="T33" fmla="*/ 26 h 32"/>
                <a:gd name="T34" fmla="*/ 17 w 31"/>
                <a:gd name="T35" fmla="*/ 26 h 32"/>
                <a:gd name="T36" fmla="*/ 14 w 31"/>
                <a:gd name="T37" fmla="*/ 23 h 32"/>
                <a:gd name="T38" fmla="*/ 17 w 31"/>
                <a:gd name="T39" fmla="*/ 24 h 32"/>
                <a:gd name="T40" fmla="*/ 18 w 31"/>
                <a:gd name="T41" fmla="*/ 22 h 32"/>
                <a:gd name="T42" fmla="*/ 21 w 31"/>
                <a:gd name="T43" fmla="*/ 23 h 32"/>
                <a:gd name="T44" fmla="*/ 19 w 31"/>
                <a:gd name="T45" fmla="*/ 19 h 32"/>
                <a:gd name="T46" fmla="*/ 15 w 31"/>
                <a:gd name="T47" fmla="*/ 17 h 32"/>
                <a:gd name="T48" fmla="*/ 15 w 31"/>
                <a:gd name="T49" fmla="*/ 16 h 32"/>
                <a:gd name="T50" fmla="*/ 11 w 31"/>
                <a:gd name="T51" fmla="*/ 10 h 32"/>
                <a:gd name="T52" fmla="*/ 16 w 31"/>
                <a:gd name="T53" fmla="*/ 11 h 32"/>
                <a:gd name="T54" fmla="*/ 16 w 31"/>
                <a:gd name="T55" fmla="*/ 10 h 32"/>
                <a:gd name="T56" fmla="*/ 18 w 31"/>
                <a:gd name="T57" fmla="*/ 11 h 32"/>
                <a:gd name="T58" fmla="*/ 17 w 31"/>
                <a:gd name="T59" fmla="*/ 9 h 32"/>
                <a:gd name="T60" fmla="*/ 21 w 31"/>
                <a:gd name="T61" fmla="*/ 10 h 32"/>
                <a:gd name="T62" fmla="*/ 17 w 31"/>
                <a:gd name="T63" fmla="*/ 7 h 32"/>
                <a:gd name="T64" fmla="*/ 22 w 31"/>
                <a:gd name="T65" fmla="*/ 5 h 32"/>
                <a:gd name="T66" fmla="*/ 21 w 31"/>
                <a:gd name="T67" fmla="*/ 7 h 32"/>
                <a:gd name="T68" fmla="*/ 25 w 31"/>
                <a:gd name="T69" fmla="*/ 5 h 32"/>
                <a:gd name="T70" fmla="*/ 29 w 31"/>
                <a:gd name="T71" fmla="*/ 7 h 32"/>
                <a:gd name="T72" fmla="*/ 31 w 31"/>
                <a:gd name="T73" fmla="*/ 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1" h="32">
                  <a:moveTo>
                    <a:pt x="31" y="0"/>
                  </a:moveTo>
                  <a:cubicBezTo>
                    <a:pt x="28" y="2"/>
                    <a:pt x="27" y="4"/>
                    <a:pt x="23" y="3"/>
                  </a:cubicBezTo>
                  <a:cubicBezTo>
                    <a:pt x="21" y="2"/>
                    <a:pt x="15" y="1"/>
                    <a:pt x="13" y="2"/>
                  </a:cubicBezTo>
                  <a:cubicBezTo>
                    <a:pt x="13" y="5"/>
                    <a:pt x="10" y="3"/>
                    <a:pt x="9" y="4"/>
                  </a:cubicBezTo>
                  <a:cubicBezTo>
                    <a:pt x="8" y="5"/>
                    <a:pt x="7" y="5"/>
                    <a:pt x="6" y="5"/>
                  </a:cubicBezTo>
                  <a:cubicBezTo>
                    <a:pt x="4" y="6"/>
                    <a:pt x="4" y="7"/>
                    <a:pt x="4" y="8"/>
                  </a:cubicBezTo>
                  <a:cubicBezTo>
                    <a:pt x="3" y="9"/>
                    <a:pt x="3" y="10"/>
                    <a:pt x="2" y="11"/>
                  </a:cubicBezTo>
                  <a:cubicBezTo>
                    <a:pt x="0" y="13"/>
                    <a:pt x="0" y="13"/>
                    <a:pt x="2" y="15"/>
                  </a:cubicBezTo>
                  <a:cubicBezTo>
                    <a:pt x="3" y="16"/>
                    <a:pt x="4" y="16"/>
                    <a:pt x="4" y="17"/>
                  </a:cubicBezTo>
                  <a:cubicBezTo>
                    <a:pt x="4" y="19"/>
                    <a:pt x="4" y="20"/>
                    <a:pt x="5" y="22"/>
                  </a:cubicBezTo>
                  <a:cubicBezTo>
                    <a:pt x="5" y="23"/>
                    <a:pt x="5" y="24"/>
                    <a:pt x="6" y="25"/>
                  </a:cubicBezTo>
                  <a:cubicBezTo>
                    <a:pt x="8" y="26"/>
                    <a:pt x="6" y="27"/>
                    <a:pt x="7" y="28"/>
                  </a:cubicBezTo>
                  <a:cubicBezTo>
                    <a:pt x="7" y="30"/>
                    <a:pt x="8" y="29"/>
                    <a:pt x="8" y="29"/>
                  </a:cubicBezTo>
                  <a:cubicBezTo>
                    <a:pt x="10" y="29"/>
                    <a:pt x="10" y="30"/>
                    <a:pt x="10" y="31"/>
                  </a:cubicBezTo>
                  <a:cubicBezTo>
                    <a:pt x="11" y="31"/>
                    <a:pt x="12" y="30"/>
                    <a:pt x="12" y="30"/>
                  </a:cubicBezTo>
                  <a:cubicBezTo>
                    <a:pt x="13" y="29"/>
                    <a:pt x="13" y="31"/>
                    <a:pt x="13" y="31"/>
                  </a:cubicBezTo>
                  <a:cubicBezTo>
                    <a:pt x="14" y="32"/>
                    <a:pt x="13" y="25"/>
                    <a:pt x="13" y="26"/>
                  </a:cubicBezTo>
                  <a:cubicBezTo>
                    <a:pt x="13" y="25"/>
                    <a:pt x="16" y="26"/>
                    <a:pt x="17" y="26"/>
                  </a:cubicBezTo>
                  <a:cubicBezTo>
                    <a:pt x="17" y="25"/>
                    <a:pt x="14" y="24"/>
                    <a:pt x="14" y="23"/>
                  </a:cubicBezTo>
                  <a:cubicBezTo>
                    <a:pt x="15" y="21"/>
                    <a:pt x="17" y="23"/>
                    <a:pt x="17" y="24"/>
                  </a:cubicBezTo>
                  <a:cubicBezTo>
                    <a:pt x="19" y="25"/>
                    <a:pt x="18" y="23"/>
                    <a:pt x="18" y="22"/>
                  </a:cubicBezTo>
                  <a:cubicBezTo>
                    <a:pt x="18" y="21"/>
                    <a:pt x="21" y="23"/>
                    <a:pt x="21" y="23"/>
                  </a:cubicBezTo>
                  <a:cubicBezTo>
                    <a:pt x="21" y="22"/>
                    <a:pt x="19" y="19"/>
                    <a:pt x="19" y="19"/>
                  </a:cubicBezTo>
                  <a:cubicBezTo>
                    <a:pt x="18" y="18"/>
                    <a:pt x="16" y="18"/>
                    <a:pt x="15" y="17"/>
                  </a:cubicBezTo>
                  <a:cubicBezTo>
                    <a:pt x="15" y="17"/>
                    <a:pt x="15" y="15"/>
                    <a:pt x="15" y="16"/>
                  </a:cubicBezTo>
                  <a:cubicBezTo>
                    <a:pt x="14" y="14"/>
                    <a:pt x="11" y="12"/>
                    <a:pt x="11" y="10"/>
                  </a:cubicBezTo>
                  <a:cubicBezTo>
                    <a:pt x="12" y="6"/>
                    <a:pt x="15" y="10"/>
                    <a:pt x="16" y="11"/>
                  </a:cubicBezTo>
                  <a:cubicBezTo>
                    <a:pt x="16" y="11"/>
                    <a:pt x="16" y="10"/>
                    <a:pt x="16" y="10"/>
                  </a:cubicBezTo>
                  <a:cubicBezTo>
                    <a:pt x="17" y="9"/>
                    <a:pt x="18" y="10"/>
                    <a:pt x="18" y="11"/>
                  </a:cubicBezTo>
                  <a:cubicBezTo>
                    <a:pt x="18" y="11"/>
                    <a:pt x="17" y="9"/>
                    <a:pt x="17" y="9"/>
                  </a:cubicBezTo>
                  <a:cubicBezTo>
                    <a:pt x="18" y="9"/>
                    <a:pt x="20" y="10"/>
                    <a:pt x="21" y="10"/>
                  </a:cubicBezTo>
                  <a:cubicBezTo>
                    <a:pt x="21" y="9"/>
                    <a:pt x="17" y="9"/>
                    <a:pt x="17" y="7"/>
                  </a:cubicBezTo>
                  <a:cubicBezTo>
                    <a:pt x="17" y="7"/>
                    <a:pt x="21" y="5"/>
                    <a:pt x="22" y="5"/>
                  </a:cubicBezTo>
                  <a:cubicBezTo>
                    <a:pt x="22" y="5"/>
                    <a:pt x="21" y="7"/>
                    <a:pt x="21" y="7"/>
                  </a:cubicBezTo>
                  <a:cubicBezTo>
                    <a:pt x="21" y="7"/>
                    <a:pt x="24" y="5"/>
                    <a:pt x="25" y="5"/>
                  </a:cubicBezTo>
                  <a:cubicBezTo>
                    <a:pt x="26" y="5"/>
                    <a:pt x="27" y="6"/>
                    <a:pt x="29" y="7"/>
                  </a:cubicBezTo>
                  <a:cubicBezTo>
                    <a:pt x="30" y="5"/>
                    <a:pt x="31" y="2"/>
                    <a:pt x="3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3" name="Freeform 672"/>
            <p:cNvSpPr/>
            <p:nvPr/>
          </p:nvSpPr>
          <p:spPr bwMode="auto">
            <a:xfrm>
              <a:off x="12881724" y="6940166"/>
              <a:ext cx="140127" cy="92380"/>
            </a:xfrm>
            <a:custGeom>
              <a:avLst/>
              <a:gdLst>
                <a:gd name="T0" fmla="*/ 15 w 15"/>
                <a:gd name="T1" fmla="*/ 6 h 10"/>
                <a:gd name="T2" fmla="*/ 10 w 15"/>
                <a:gd name="T3" fmla="*/ 1 h 10"/>
                <a:gd name="T4" fmla="*/ 2 w 15"/>
                <a:gd name="T5" fmla="*/ 5 h 10"/>
                <a:gd name="T6" fmla="*/ 1 w 15"/>
                <a:gd name="T7" fmla="*/ 9 h 10"/>
                <a:gd name="T8" fmla="*/ 6 w 15"/>
                <a:gd name="T9" fmla="*/ 9 h 10"/>
                <a:gd name="T10" fmla="*/ 11 w 15"/>
                <a:gd name="T11" fmla="*/ 7 h 10"/>
                <a:gd name="T12" fmla="*/ 15 w 15"/>
                <a:gd name="T13" fmla="*/ 6 h 10"/>
                <a:gd name="T14" fmla="*/ 15 w 15"/>
                <a:gd name="T15" fmla="*/ 6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 h="10">
                  <a:moveTo>
                    <a:pt x="15" y="6"/>
                  </a:moveTo>
                  <a:cubicBezTo>
                    <a:pt x="13" y="4"/>
                    <a:pt x="10" y="4"/>
                    <a:pt x="10" y="1"/>
                  </a:cubicBezTo>
                  <a:cubicBezTo>
                    <a:pt x="5" y="0"/>
                    <a:pt x="4" y="0"/>
                    <a:pt x="2" y="5"/>
                  </a:cubicBezTo>
                  <a:cubicBezTo>
                    <a:pt x="2" y="6"/>
                    <a:pt x="0" y="9"/>
                    <a:pt x="1" y="9"/>
                  </a:cubicBezTo>
                  <a:cubicBezTo>
                    <a:pt x="3" y="10"/>
                    <a:pt x="5" y="10"/>
                    <a:pt x="6" y="9"/>
                  </a:cubicBezTo>
                  <a:cubicBezTo>
                    <a:pt x="8" y="8"/>
                    <a:pt x="9" y="7"/>
                    <a:pt x="11" y="7"/>
                  </a:cubicBezTo>
                  <a:cubicBezTo>
                    <a:pt x="11" y="7"/>
                    <a:pt x="15" y="7"/>
                    <a:pt x="15" y="6"/>
                  </a:cubicBezTo>
                  <a:cubicBezTo>
                    <a:pt x="14" y="6"/>
                    <a:pt x="15" y="7"/>
                    <a:pt x="15"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4" name="Freeform 673"/>
            <p:cNvSpPr/>
            <p:nvPr/>
          </p:nvSpPr>
          <p:spPr bwMode="auto">
            <a:xfrm>
              <a:off x="12582361" y="6911499"/>
              <a:ext cx="82803" cy="168837"/>
            </a:xfrm>
            <a:custGeom>
              <a:avLst/>
              <a:gdLst>
                <a:gd name="T0" fmla="*/ 6 w 9"/>
                <a:gd name="T1" fmla="*/ 16 h 18"/>
                <a:gd name="T2" fmla="*/ 7 w 9"/>
                <a:gd name="T3" fmla="*/ 11 h 18"/>
                <a:gd name="T4" fmla="*/ 6 w 9"/>
                <a:gd name="T5" fmla="*/ 6 h 18"/>
                <a:gd name="T6" fmla="*/ 7 w 9"/>
                <a:gd name="T7" fmla="*/ 4 h 18"/>
                <a:gd name="T8" fmla="*/ 3 w 9"/>
                <a:gd name="T9" fmla="*/ 1 h 18"/>
                <a:gd name="T10" fmla="*/ 0 w 9"/>
                <a:gd name="T11" fmla="*/ 9 h 18"/>
                <a:gd name="T12" fmla="*/ 4 w 9"/>
                <a:gd name="T13" fmla="*/ 18 h 18"/>
                <a:gd name="T14" fmla="*/ 6 w 9"/>
                <a:gd name="T15" fmla="*/ 16 h 18"/>
                <a:gd name="T16" fmla="*/ 6 w 9"/>
                <a:gd name="T17" fmla="*/ 16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8">
                  <a:moveTo>
                    <a:pt x="6" y="16"/>
                  </a:moveTo>
                  <a:cubicBezTo>
                    <a:pt x="7" y="14"/>
                    <a:pt x="9" y="12"/>
                    <a:pt x="7" y="11"/>
                  </a:cubicBezTo>
                  <a:cubicBezTo>
                    <a:pt x="6" y="10"/>
                    <a:pt x="5" y="8"/>
                    <a:pt x="6" y="6"/>
                  </a:cubicBezTo>
                  <a:cubicBezTo>
                    <a:pt x="6" y="6"/>
                    <a:pt x="7" y="4"/>
                    <a:pt x="7" y="4"/>
                  </a:cubicBezTo>
                  <a:cubicBezTo>
                    <a:pt x="6" y="3"/>
                    <a:pt x="4" y="1"/>
                    <a:pt x="3" y="1"/>
                  </a:cubicBezTo>
                  <a:cubicBezTo>
                    <a:pt x="0" y="0"/>
                    <a:pt x="0" y="7"/>
                    <a:pt x="0" y="9"/>
                  </a:cubicBezTo>
                  <a:cubicBezTo>
                    <a:pt x="0" y="13"/>
                    <a:pt x="2" y="15"/>
                    <a:pt x="4" y="18"/>
                  </a:cubicBezTo>
                  <a:cubicBezTo>
                    <a:pt x="5" y="17"/>
                    <a:pt x="6" y="16"/>
                    <a:pt x="6" y="16"/>
                  </a:cubicBezTo>
                  <a:cubicBezTo>
                    <a:pt x="7" y="14"/>
                    <a:pt x="6" y="16"/>
                    <a:pt x="6" y="1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5" name="Freeform 674"/>
            <p:cNvSpPr/>
            <p:nvPr/>
          </p:nvSpPr>
          <p:spPr bwMode="auto">
            <a:xfrm>
              <a:off x="12630129" y="6930613"/>
              <a:ext cx="121018" cy="82827"/>
            </a:xfrm>
            <a:custGeom>
              <a:avLst/>
              <a:gdLst>
                <a:gd name="T0" fmla="*/ 11 w 13"/>
                <a:gd name="T1" fmla="*/ 0 h 9"/>
                <a:gd name="T2" fmla="*/ 2 w 13"/>
                <a:gd name="T3" fmla="*/ 2 h 9"/>
                <a:gd name="T4" fmla="*/ 3 w 13"/>
                <a:gd name="T5" fmla="*/ 9 h 9"/>
                <a:gd name="T6" fmla="*/ 7 w 13"/>
                <a:gd name="T7" fmla="*/ 8 h 9"/>
                <a:gd name="T8" fmla="*/ 10 w 13"/>
                <a:gd name="T9" fmla="*/ 7 h 9"/>
                <a:gd name="T10" fmla="*/ 11 w 13"/>
                <a:gd name="T11" fmla="*/ 0 h 9"/>
              </a:gdLst>
              <a:ahLst/>
              <a:cxnLst>
                <a:cxn ang="0">
                  <a:pos x="T0" y="T1"/>
                </a:cxn>
                <a:cxn ang="0">
                  <a:pos x="T2" y="T3"/>
                </a:cxn>
                <a:cxn ang="0">
                  <a:pos x="T4" y="T5"/>
                </a:cxn>
                <a:cxn ang="0">
                  <a:pos x="T6" y="T7"/>
                </a:cxn>
                <a:cxn ang="0">
                  <a:pos x="T8" y="T9"/>
                </a:cxn>
                <a:cxn ang="0">
                  <a:pos x="T10" y="T11"/>
                </a:cxn>
              </a:cxnLst>
              <a:rect l="0" t="0" r="r" b="b"/>
              <a:pathLst>
                <a:path w="13" h="9">
                  <a:moveTo>
                    <a:pt x="11" y="0"/>
                  </a:moveTo>
                  <a:cubicBezTo>
                    <a:pt x="9" y="0"/>
                    <a:pt x="2" y="0"/>
                    <a:pt x="2" y="2"/>
                  </a:cubicBezTo>
                  <a:cubicBezTo>
                    <a:pt x="0" y="4"/>
                    <a:pt x="0" y="8"/>
                    <a:pt x="3" y="9"/>
                  </a:cubicBezTo>
                  <a:cubicBezTo>
                    <a:pt x="4" y="8"/>
                    <a:pt x="6" y="9"/>
                    <a:pt x="7" y="8"/>
                  </a:cubicBezTo>
                  <a:cubicBezTo>
                    <a:pt x="8" y="8"/>
                    <a:pt x="9" y="6"/>
                    <a:pt x="10" y="7"/>
                  </a:cubicBezTo>
                  <a:cubicBezTo>
                    <a:pt x="13" y="9"/>
                    <a:pt x="11" y="1"/>
                    <a:pt x="1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6" name="Freeform 675"/>
            <p:cNvSpPr/>
            <p:nvPr/>
          </p:nvSpPr>
          <p:spPr bwMode="auto">
            <a:xfrm>
              <a:off x="13655610" y="6984764"/>
              <a:ext cx="178346" cy="149721"/>
            </a:xfrm>
            <a:custGeom>
              <a:avLst/>
              <a:gdLst>
                <a:gd name="T0" fmla="*/ 19 w 19"/>
                <a:gd name="T1" fmla="*/ 14 h 16"/>
                <a:gd name="T2" fmla="*/ 17 w 19"/>
                <a:gd name="T3" fmla="*/ 10 h 16"/>
                <a:gd name="T4" fmla="*/ 16 w 19"/>
                <a:gd name="T5" fmla="*/ 7 h 16"/>
                <a:gd name="T6" fmla="*/ 14 w 19"/>
                <a:gd name="T7" fmla="*/ 3 h 16"/>
                <a:gd name="T8" fmla="*/ 12 w 19"/>
                <a:gd name="T9" fmla="*/ 0 h 16"/>
                <a:gd name="T10" fmla="*/ 6 w 19"/>
                <a:gd name="T11" fmla="*/ 6 h 16"/>
                <a:gd name="T12" fmla="*/ 9 w 19"/>
                <a:gd name="T13" fmla="*/ 9 h 16"/>
                <a:gd name="T14" fmla="*/ 12 w 19"/>
                <a:gd name="T15" fmla="*/ 11 h 16"/>
                <a:gd name="T16" fmla="*/ 16 w 19"/>
                <a:gd name="T17" fmla="*/ 13 h 16"/>
                <a:gd name="T18" fmla="*/ 19 w 19"/>
                <a:gd name="T19" fmla="*/ 14 h 16"/>
                <a:gd name="T20" fmla="*/ 19 w 19"/>
                <a:gd name="T21" fmla="*/ 14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9" h="16">
                  <a:moveTo>
                    <a:pt x="19" y="14"/>
                  </a:moveTo>
                  <a:cubicBezTo>
                    <a:pt x="19" y="12"/>
                    <a:pt x="19" y="11"/>
                    <a:pt x="17" y="10"/>
                  </a:cubicBezTo>
                  <a:cubicBezTo>
                    <a:pt x="15" y="9"/>
                    <a:pt x="17" y="8"/>
                    <a:pt x="16" y="7"/>
                  </a:cubicBezTo>
                  <a:cubicBezTo>
                    <a:pt x="15" y="5"/>
                    <a:pt x="14" y="6"/>
                    <a:pt x="14" y="3"/>
                  </a:cubicBezTo>
                  <a:cubicBezTo>
                    <a:pt x="14" y="3"/>
                    <a:pt x="11" y="1"/>
                    <a:pt x="12" y="0"/>
                  </a:cubicBezTo>
                  <a:cubicBezTo>
                    <a:pt x="9" y="0"/>
                    <a:pt x="0" y="1"/>
                    <a:pt x="6" y="6"/>
                  </a:cubicBezTo>
                  <a:cubicBezTo>
                    <a:pt x="7" y="7"/>
                    <a:pt x="8" y="8"/>
                    <a:pt x="9" y="9"/>
                  </a:cubicBezTo>
                  <a:cubicBezTo>
                    <a:pt x="10" y="10"/>
                    <a:pt x="11" y="10"/>
                    <a:pt x="12" y="11"/>
                  </a:cubicBezTo>
                  <a:cubicBezTo>
                    <a:pt x="14" y="11"/>
                    <a:pt x="16" y="11"/>
                    <a:pt x="16" y="13"/>
                  </a:cubicBezTo>
                  <a:cubicBezTo>
                    <a:pt x="17" y="14"/>
                    <a:pt x="18" y="16"/>
                    <a:pt x="19" y="14"/>
                  </a:cubicBezTo>
                  <a:cubicBezTo>
                    <a:pt x="19" y="13"/>
                    <a:pt x="18" y="15"/>
                    <a:pt x="19"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7" name="Freeform 676"/>
            <p:cNvSpPr/>
            <p:nvPr/>
          </p:nvSpPr>
          <p:spPr bwMode="auto">
            <a:xfrm>
              <a:off x="13722489" y="7061218"/>
              <a:ext cx="923568" cy="783643"/>
            </a:xfrm>
            <a:custGeom>
              <a:avLst/>
              <a:gdLst>
                <a:gd name="T0" fmla="*/ 95 w 99"/>
                <a:gd name="T1" fmla="*/ 73 h 84"/>
                <a:gd name="T2" fmla="*/ 93 w 99"/>
                <a:gd name="T3" fmla="*/ 68 h 84"/>
                <a:gd name="T4" fmla="*/ 90 w 99"/>
                <a:gd name="T5" fmla="*/ 65 h 84"/>
                <a:gd name="T6" fmla="*/ 86 w 99"/>
                <a:gd name="T7" fmla="*/ 60 h 84"/>
                <a:gd name="T8" fmla="*/ 87 w 99"/>
                <a:gd name="T9" fmla="*/ 55 h 84"/>
                <a:gd name="T10" fmla="*/ 89 w 99"/>
                <a:gd name="T11" fmla="*/ 50 h 84"/>
                <a:gd name="T12" fmla="*/ 84 w 99"/>
                <a:gd name="T13" fmla="*/ 49 h 84"/>
                <a:gd name="T14" fmla="*/ 84 w 99"/>
                <a:gd name="T15" fmla="*/ 46 h 84"/>
                <a:gd name="T16" fmla="*/ 84 w 99"/>
                <a:gd name="T17" fmla="*/ 40 h 84"/>
                <a:gd name="T18" fmla="*/ 82 w 99"/>
                <a:gd name="T19" fmla="*/ 36 h 84"/>
                <a:gd name="T20" fmla="*/ 85 w 99"/>
                <a:gd name="T21" fmla="*/ 31 h 84"/>
                <a:gd name="T22" fmla="*/ 86 w 99"/>
                <a:gd name="T23" fmla="*/ 20 h 84"/>
                <a:gd name="T24" fmla="*/ 79 w 99"/>
                <a:gd name="T25" fmla="*/ 18 h 84"/>
                <a:gd name="T26" fmla="*/ 76 w 99"/>
                <a:gd name="T27" fmla="*/ 15 h 84"/>
                <a:gd name="T28" fmla="*/ 71 w 99"/>
                <a:gd name="T29" fmla="*/ 13 h 84"/>
                <a:gd name="T30" fmla="*/ 66 w 99"/>
                <a:gd name="T31" fmla="*/ 12 h 84"/>
                <a:gd name="T32" fmla="*/ 61 w 99"/>
                <a:gd name="T33" fmla="*/ 11 h 84"/>
                <a:gd name="T34" fmla="*/ 57 w 99"/>
                <a:gd name="T35" fmla="*/ 12 h 84"/>
                <a:gd name="T36" fmla="*/ 53 w 99"/>
                <a:gd name="T37" fmla="*/ 15 h 84"/>
                <a:gd name="T38" fmla="*/ 49 w 99"/>
                <a:gd name="T39" fmla="*/ 17 h 84"/>
                <a:gd name="T40" fmla="*/ 46 w 99"/>
                <a:gd name="T41" fmla="*/ 20 h 84"/>
                <a:gd name="T42" fmla="*/ 33 w 99"/>
                <a:gd name="T43" fmla="*/ 18 h 84"/>
                <a:gd name="T44" fmla="*/ 30 w 99"/>
                <a:gd name="T45" fmla="*/ 16 h 84"/>
                <a:gd name="T46" fmla="*/ 25 w 99"/>
                <a:gd name="T47" fmla="*/ 15 h 84"/>
                <a:gd name="T48" fmla="*/ 24 w 99"/>
                <a:gd name="T49" fmla="*/ 10 h 84"/>
                <a:gd name="T50" fmla="*/ 20 w 99"/>
                <a:gd name="T51" fmla="*/ 5 h 84"/>
                <a:gd name="T52" fmla="*/ 14 w 99"/>
                <a:gd name="T53" fmla="*/ 5 h 84"/>
                <a:gd name="T54" fmla="*/ 11 w 99"/>
                <a:gd name="T55" fmla="*/ 7 h 84"/>
                <a:gd name="T56" fmla="*/ 5 w 99"/>
                <a:gd name="T57" fmla="*/ 4 h 84"/>
                <a:gd name="T58" fmla="*/ 1 w 99"/>
                <a:gd name="T59" fmla="*/ 3 h 84"/>
                <a:gd name="T60" fmla="*/ 0 w 99"/>
                <a:gd name="T61" fmla="*/ 5 h 84"/>
                <a:gd name="T62" fmla="*/ 1 w 99"/>
                <a:gd name="T63" fmla="*/ 8 h 84"/>
                <a:gd name="T64" fmla="*/ 1 w 99"/>
                <a:gd name="T65" fmla="*/ 10 h 84"/>
                <a:gd name="T66" fmla="*/ 1 w 99"/>
                <a:gd name="T67" fmla="*/ 12 h 84"/>
                <a:gd name="T68" fmla="*/ 3 w 99"/>
                <a:gd name="T69" fmla="*/ 14 h 84"/>
                <a:gd name="T70" fmla="*/ 3 w 99"/>
                <a:gd name="T71" fmla="*/ 16 h 84"/>
                <a:gd name="T72" fmla="*/ 5 w 99"/>
                <a:gd name="T73" fmla="*/ 21 h 84"/>
                <a:gd name="T74" fmla="*/ 8 w 99"/>
                <a:gd name="T75" fmla="*/ 24 h 84"/>
                <a:gd name="T76" fmla="*/ 10 w 99"/>
                <a:gd name="T77" fmla="*/ 25 h 84"/>
                <a:gd name="T78" fmla="*/ 8 w 99"/>
                <a:gd name="T79" fmla="*/ 37 h 84"/>
                <a:gd name="T80" fmla="*/ 12 w 99"/>
                <a:gd name="T81" fmla="*/ 41 h 84"/>
                <a:gd name="T82" fmla="*/ 18 w 99"/>
                <a:gd name="T83" fmla="*/ 47 h 84"/>
                <a:gd name="T84" fmla="*/ 17 w 99"/>
                <a:gd name="T85" fmla="*/ 50 h 84"/>
                <a:gd name="T86" fmla="*/ 19 w 99"/>
                <a:gd name="T87" fmla="*/ 52 h 84"/>
                <a:gd name="T88" fmla="*/ 22 w 99"/>
                <a:gd name="T89" fmla="*/ 58 h 84"/>
                <a:gd name="T90" fmla="*/ 24 w 99"/>
                <a:gd name="T91" fmla="*/ 55 h 84"/>
                <a:gd name="T92" fmla="*/ 25 w 99"/>
                <a:gd name="T93" fmla="*/ 56 h 84"/>
                <a:gd name="T94" fmla="*/ 26 w 99"/>
                <a:gd name="T95" fmla="*/ 57 h 84"/>
                <a:gd name="T96" fmla="*/ 30 w 99"/>
                <a:gd name="T97" fmla="*/ 57 h 84"/>
                <a:gd name="T98" fmla="*/ 35 w 99"/>
                <a:gd name="T99" fmla="*/ 66 h 84"/>
                <a:gd name="T100" fmla="*/ 46 w 99"/>
                <a:gd name="T101" fmla="*/ 74 h 84"/>
                <a:gd name="T102" fmla="*/ 52 w 99"/>
                <a:gd name="T103" fmla="*/ 76 h 84"/>
                <a:gd name="T104" fmla="*/ 56 w 99"/>
                <a:gd name="T105" fmla="*/ 75 h 84"/>
                <a:gd name="T106" fmla="*/ 56 w 99"/>
                <a:gd name="T107" fmla="*/ 76 h 84"/>
                <a:gd name="T108" fmla="*/ 61 w 99"/>
                <a:gd name="T109" fmla="*/ 73 h 84"/>
                <a:gd name="T110" fmla="*/ 60 w 99"/>
                <a:gd name="T111" fmla="*/ 73 h 84"/>
                <a:gd name="T112" fmla="*/ 62 w 99"/>
                <a:gd name="T113" fmla="*/ 73 h 84"/>
                <a:gd name="T114" fmla="*/ 65 w 99"/>
                <a:gd name="T115" fmla="*/ 77 h 84"/>
                <a:gd name="T116" fmla="*/ 69 w 99"/>
                <a:gd name="T117" fmla="*/ 81 h 84"/>
                <a:gd name="T118" fmla="*/ 88 w 99"/>
                <a:gd name="T119" fmla="*/ 84 h 84"/>
                <a:gd name="T120" fmla="*/ 92 w 99"/>
                <a:gd name="T121" fmla="*/ 77 h 84"/>
                <a:gd name="T122" fmla="*/ 95 w 99"/>
                <a:gd name="T123" fmla="*/ 73 h 84"/>
                <a:gd name="T124" fmla="*/ 95 w 99"/>
                <a:gd name="T125" fmla="*/ 73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99" h="84">
                  <a:moveTo>
                    <a:pt x="95" y="73"/>
                  </a:moveTo>
                  <a:cubicBezTo>
                    <a:pt x="93" y="72"/>
                    <a:pt x="94" y="70"/>
                    <a:pt x="93" y="68"/>
                  </a:cubicBezTo>
                  <a:cubicBezTo>
                    <a:pt x="93" y="67"/>
                    <a:pt x="91" y="66"/>
                    <a:pt x="90" y="65"/>
                  </a:cubicBezTo>
                  <a:cubicBezTo>
                    <a:pt x="88" y="64"/>
                    <a:pt x="87" y="62"/>
                    <a:pt x="86" y="60"/>
                  </a:cubicBezTo>
                  <a:cubicBezTo>
                    <a:pt x="84" y="58"/>
                    <a:pt x="85" y="58"/>
                    <a:pt x="87" y="55"/>
                  </a:cubicBezTo>
                  <a:cubicBezTo>
                    <a:pt x="88" y="54"/>
                    <a:pt x="90" y="52"/>
                    <a:pt x="89" y="50"/>
                  </a:cubicBezTo>
                  <a:cubicBezTo>
                    <a:pt x="88" y="49"/>
                    <a:pt x="85" y="49"/>
                    <a:pt x="84" y="49"/>
                  </a:cubicBezTo>
                  <a:cubicBezTo>
                    <a:pt x="83" y="48"/>
                    <a:pt x="84" y="46"/>
                    <a:pt x="84" y="46"/>
                  </a:cubicBezTo>
                  <a:cubicBezTo>
                    <a:pt x="83" y="44"/>
                    <a:pt x="83" y="41"/>
                    <a:pt x="84" y="40"/>
                  </a:cubicBezTo>
                  <a:cubicBezTo>
                    <a:pt x="86" y="38"/>
                    <a:pt x="83" y="37"/>
                    <a:pt x="82" y="36"/>
                  </a:cubicBezTo>
                  <a:cubicBezTo>
                    <a:pt x="82" y="35"/>
                    <a:pt x="84" y="32"/>
                    <a:pt x="85" y="31"/>
                  </a:cubicBezTo>
                  <a:cubicBezTo>
                    <a:pt x="85" y="30"/>
                    <a:pt x="87" y="20"/>
                    <a:pt x="86" y="20"/>
                  </a:cubicBezTo>
                  <a:cubicBezTo>
                    <a:pt x="83" y="20"/>
                    <a:pt x="82" y="20"/>
                    <a:pt x="79" y="18"/>
                  </a:cubicBezTo>
                  <a:cubicBezTo>
                    <a:pt x="78" y="17"/>
                    <a:pt x="77" y="16"/>
                    <a:pt x="76" y="15"/>
                  </a:cubicBezTo>
                  <a:cubicBezTo>
                    <a:pt x="75" y="14"/>
                    <a:pt x="72" y="14"/>
                    <a:pt x="71" y="13"/>
                  </a:cubicBezTo>
                  <a:cubicBezTo>
                    <a:pt x="69" y="13"/>
                    <a:pt x="68" y="13"/>
                    <a:pt x="66" y="12"/>
                  </a:cubicBezTo>
                  <a:cubicBezTo>
                    <a:pt x="65" y="10"/>
                    <a:pt x="63" y="11"/>
                    <a:pt x="61" y="11"/>
                  </a:cubicBezTo>
                  <a:cubicBezTo>
                    <a:pt x="60" y="12"/>
                    <a:pt x="58" y="11"/>
                    <a:pt x="57" y="12"/>
                  </a:cubicBezTo>
                  <a:cubicBezTo>
                    <a:pt x="55" y="12"/>
                    <a:pt x="54" y="14"/>
                    <a:pt x="53" y="15"/>
                  </a:cubicBezTo>
                  <a:cubicBezTo>
                    <a:pt x="52" y="16"/>
                    <a:pt x="49" y="15"/>
                    <a:pt x="49" y="17"/>
                  </a:cubicBezTo>
                  <a:cubicBezTo>
                    <a:pt x="49" y="19"/>
                    <a:pt x="48" y="19"/>
                    <a:pt x="46" y="20"/>
                  </a:cubicBezTo>
                  <a:cubicBezTo>
                    <a:pt x="41" y="21"/>
                    <a:pt x="37" y="21"/>
                    <a:pt x="33" y="18"/>
                  </a:cubicBezTo>
                  <a:cubicBezTo>
                    <a:pt x="32" y="17"/>
                    <a:pt x="31" y="16"/>
                    <a:pt x="30" y="16"/>
                  </a:cubicBezTo>
                  <a:cubicBezTo>
                    <a:pt x="28" y="14"/>
                    <a:pt x="27" y="15"/>
                    <a:pt x="25" y="15"/>
                  </a:cubicBezTo>
                  <a:cubicBezTo>
                    <a:pt x="24" y="14"/>
                    <a:pt x="24" y="11"/>
                    <a:pt x="24" y="10"/>
                  </a:cubicBezTo>
                  <a:cubicBezTo>
                    <a:pt x="21" y="9"/>
                    <a:pt x="20" y="8"/>
                    <a:pt x="20" y="5"/>
                  </a:cubicBezTo>
                  <a:cubicBezTo>
                    <a:pt x="20" y="0"/>
                    <a:pt x="16" y="3"/>
                    <a:pt x="14" y="5"/>
                  </a:cubicBezTo>
                  <a:cubicBezTo>
                    <a:pt x="13" y="6"/>
                    <a:pt x="12" y="7"/>
                    <a:pt x="11" y="7"/>
                  </a:cubicBezTo>
                  <a:cubicBezTo>
                    <a:pt x="9" y="6"/>
                    <a:pt x="6" y="6"/>
                    <a:pt x="5" y="4"/>
                  </a:cubicBezTo>
                  <a:cubicBezTo>
                    <a:pt x="3" y="2"/>
                    <a:pt x="3" y="1"/>
                    <a:pt x="1" y="3"/>
                  </a:cubicBezTo>
                  <a:cubicBezTo>
                    <a:pt x="1" y="4"/>
                    <a:pt x="0" y="4"/>
                    <a:pt x="0" y="5"/>
                  </a:cubicBezTo>
                  <a:cubicBezTo>
                    <a:pt x="0" y="6"/>
                    <a:pt x="0" y="7"/>
                    <a:pt x="1" y="8"/>
                  </a:cubicBezTo>
                  <a:cubicBezTo>
                    <a:pt x="1" y="8"/>
                    <a:pt x="2" y="10"/>
                    <a:pt x="1" y="10"/>
                  </a:cubicBezTo>
                  <a:cubicBezTo>
                    <a:pt x="1" y="11"/>
                    <a:pt x="0" y="11"/>
                    <a:pt x="1" y="12"/>
                  </a:cubicBezTo>
                  <a:cubicBezTo>
                    <a:pt x="1" y="13"/>
                    <a:pt x="3" y="13"/>
                    <a:pt x="3" y="14"/>
                  </a:cubicBezTo>
                  <a:cubicBezTo>
                    <a:pt x="3" y="15"/>
                    <a:pt x="2" y="16"/>
                    <a:pt x="3" y="16"/>
                  </a:cubicBezTo>
                  <a:cubicBezTo>
                    <a:pt x="4" y="18"/>
                    <a:pt x="4" y="19"/>
                    <a:pt x="5" y="21"/>
                  </a:cubicBezTo>
                  <a:cubicBezTo>
                    <a:pt x="6" y="22"/>
                    <a:pt x="6" y="23"/>
                    <a:pt x="8" y="24"/>
                  </a:cubicBezTo>
                  <a:cubicBezTo>
                    <a:pt x="8" y="24"/>
                    <a:pt x="10" y="25"/>
                    <a:pt x="10" y="25"/>
                  </a:cubicBezTo>
                  <a:cubicBezTo>
                    <a:pt x="11" y="29"/>
                    <a:pt x="2" y="33"/>
                    <a:pt x="8" y="37"/>
                  </a:cubicBezTo>
                  <a:cubicBezTo>
                    <a:pt x="10" y="38"/>
                    <a:pt x="10" y="40"/>
                    <a:pt x="12" y="41"/>
                  </a:cubicBezTo>
                  <a:cubicBezTo>
                    <a:pt x="14" y="43"/>
                    <a:pt x="16" y="44"/>
                    <a:pt x="18" y="47"/>
                  </a:cubicBezTo>
                  <a:cubicBezTo>
                    <a:pt x="18" y="48"/>
                    <a:pt x="17" y="49"/>
                    <a:pt x="17" y="50"/>
                  </a:cubicBezTo>
                  <a:cubicBezTo>
                    <a:pt x="18" y="51"/>
                    <a:pt x="20" y="51"/>
                    <a:pt x="19" y="52"/>
                  </a:cubicBezTo>
                  <a:cubicBezTo>
                    <a:pt x="19" y="55"/>
                    <a:pt x="21" y="56"/>
                    <a:pt x="22" y="58"/>
                  </a:cubicBezTo>
                  <a:cubicBezTo>
                    <a:pt x="24" y="57"/>
                    <a:pt x="23" y="56"/>
                    <a:pt x="24" y="55"/>
                  </a:cubicBezTo>
                  <a:cubicBezTo>
                    <a:pt x="24" y="55"/>
                    <a:pt x="25" y="56"/>
                    <a:pt x="25" y="56"/>
                  </a:cubicBezTo>
                  <a:cubicBezTo>
                    <a:pt x="27" y="56"/>
                    <a:pt x="25" y="56"/>
                    <a:pt x="26" y="57"/>
                  </a:cubicBezTo>
                  <a:cubicBezTo>
                    <a:pt x="27" y="58"/>
                    <a:pt x="28" y="55"/>
                    <a:pt x="30" y="57"/>
                  </a:cubicBezTo>
                  <a:cubicBezTo>
                    <a:pt x="32" y="60"/>
                    <a:pt x="33" y="63"/>
                    <a:pt x="35" y="66"/>
                  </a:cubicBezTo>
                  <a:cubicBezTo>
                    <a:pt x="37" y="69"/>
                    <a:pt x="42" y="72"/>
                    <a:pt x="46" y="74"/>
                  </a:cubicBezTo>
                  <a:cubicBezTo>
                    <a:pt x="48" y="75"/>
                    <a:pt x="50" y="75"/>
                    <a:pt x="52" y="76"/>
                  </a:cubicBezTo>
                  <a:cubicBezTo>
                    <a:pt x="53" y="76"/>
                    <a:pt x="56" y="75"/>
                    <a:pt x="56" y="75"/>
                  </a:cubicBezTo>
                  <a:cubicBezTo>
                    <a:pt x="56" y="75"/>
                    <a:pt x="56" y="76"/>
                    <a:pt x="56" y="76"/>
                  </a:cubicBezTo>
                  <a:cubicBezTo>
                    <a:pt x="57" y="76"/>
                    <a:pt x="60" y="74"/>
                    <a:pt x="61" y="73"/>
                  </a:cubicBezTo>
                  <a:cubicBezTo>
                    <a:pt x="61" y="73"/>
                    <a:pt x="60" y="73"/>
                    <a:pt x="60" y="73"/>
                  </a:cubicBezTo>
                  <a:cubicBezTo>
                    <a:pt x="60" y="72"/>
                    <a:pt x="62" y="73"/>
                    <a:pt x="62" y="73"/>
                  </a:cubicBezTo>
                  <a:cubicBezTo>
                    <a:pt x="64" y="74"/>
                    <a:pt x="64" y="75"/>
                    <a:pt x="65" y="77"/>
                  </a:cubicBezTo>
                  <a:cubicBezTo>
                    <a:pt x="66" y="80"/>
                    <a:pt x="67" y="80"/>
                    <a:pt x="69" y="81"/>
                  </a:cubicBezTo>
                  <a:cubicBezTo>
                    <a:pt x="75" y="82"/>
                    <a:pt x="82" y="83"/>
                    <a:pt x="88" y="84"/>
                  </a:cubicBezTo>
                  <a:cubicBezTo>
                    <a:pt x="88" y="80"/>
                    <a:pt x="89" y="79"/>
                    <a:pt x="92" y="77"/>
                  </a:cubicBezTo>
                  <a:cubicBezTo>
                    <a:pt x="94" y="76"/>
                    <a:pt x="99" y="75"/>
                    <a:pt x="95" y="73"/>
                  </a:cubicBezTo>
                  <a:cubicBezTo>
                    <a:pt x="94" y="72"/>
                    <a:pt x="97" y="74"/>
                    <a:pt x="95" y="7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8" name="Freeform 677"/>
            <p:cNvSpPr/>
            <p:nvPr/>
          </p:nvSpPr>
          <p:spPr bwMode="auto">
            <a:xfrm>
              <a:off x="13741597" y="7070776"/>
              <a:ext cx="73250" cy="54156"/>
            </a:xfrm>
            <a:custGeom>
              <a:avLst/>
              <a:gdLst>
                <a:gd name="T0" fmla="*/ 1 w 8"/>
                <a:gd name="T1" fmla="*/ 1 h 6"/>
                <a:gd name="T2" fmla="*/ 3 w 8"/>
                <a:gd name="T3" fmla="*/ 4 h 6"/>
                <a:gd name="T4" fmla="*/ 8 w 8"/>
                <a:gd name="T5" fmla="*/ 6 h 6"/>
                <a:gd name="T6" fmla="*/ 0 w 8"/>
                <a:gd name="T7" fmla="*/ 0 h 6"/>
                <a:gd name="T8" fmla="*/ 1 w 8"/>
                <a:gd name="T9" fmla="*/ 1 h 6"/>
                <a:gd name="T10" fmla="*/ 1 w 8"/>
                <a:gd name="T11" fmla="*/ 1 h 6"/>
              </a:gdLst>
              <a:ahLst/>
              <a:cxnLst>
                <a:cxn ang="0">
                  <a:pos x="T0" y="T1"/>
                </a:cxn>
                <a:cxn ang="0">
                  <a:pos x="T2" y="T3"/>
                </a:cxn>
                <a:cxn ang="0">
                  <a:pos x="T4" y="T5"/>
                </a:cxn>
                <a:cxn ang="0">
                  <a:pos x="T6" y="T7"/>
                </a:cxn>
                <a:cxn ang="0">
                  <a:pos x="T8" y="T9"/>
                </a:cxn>
                <a:cxn ang="0">
                  <a:pos x="T10" y="T11"/>
                </a:cxn>
              </a:cxnLst>
              <a:rect l="0" t="0" r="r" b="b"/>
              <a:pathLst>
                <a:path w="8" h="6">
                  <a:moveTo>
                    <a:pt x="1" y="1"/>
                  </a:moveTo>
                  <a:cubicBezTo>
                    <a:pt x="2" y="1"/>
                    <a:pt x="2" y="3"/>
                    <a:pt x="3" y="4"/>
                  </a:cubicBezTo>
                  <a:cubicBezTo>
                    <a:pt x="5" y="4"/>
                    <a:pt x="6" y="5"/>
                    <a:pt x="8" y="6"/>
                  </a:cubicBezTo>
                  <a:cubicBezTo>
                    <a:pt x="7" y="2"/>
                    <a:pt x="3" y="1"/>
                    <a:pt x="0" y="0"/>
                  </a:cubicBezTo>
                  <a:cubicBezTo>
                    <a:pt x="0" y="1"/>
                    <a:pt x="0" y="1"/>
                    <a:pt x="1" y="1"/>
                  </a:cubicBezTo>
                  <a:cubicBezTo>
                    <a:pt x="2" y="1"/>
                    <a:pt x="0" y="1"/>
                    <a:pt x="1"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89" name="Freeform 678"/>
            <p:cNvSpPr/>
            <p:nvPr/>
          </p:nvSpPr>
          <p:spPr bwMode="auto">
            <a:xfrm>
              <a:off x="13525034" y="6844600"/>
              <a:ext cx="328029" cy="168837"/>
            </a:xfrm>
            <a:custGeom>
              <a:avLst/>
              <a:gdLst>
                <a:gd name="T0" fmla="*/ 26 w 35"/>
                <a:gd name="T1" fmla="*/ 15 h 18"/>
                <a:gd name="T2" fmla="*/ 30 w 35"/>
                <a:gd name="T3" fmla="*/ 17 h 18"/>
                <a:gd name="T4" fmla="*/ 34 w 35"/>
                <a:gd name="T5" fmla="*/ 17 h 18"/>
                <a:gd name="T6" fmla="*/ 33 w 35"/>
                <a:gd name="T7" fmla="*/ 12 h 18"/>
                <a:gd name="T8" fmla="*/ 30 w 35"/>
                <a:gd name="T9" fmla="*/ 10 h 18"/>
                <a:gd name="T10" fmla="*/ 27 w 35"/>
                <a:gd name="T11" fmla="*/ 7 h 18"/>
                <a:gd name="T12" fmla="*/ 19 w 35"/>
                <a:gd name="T13" fmla="*/ 6 h 18"/>
                <a:gd name="T14" fmla="*/ 9 w 35"/>
                <a:gd name="T15" fmla="*/ 4 h 18"/>
                <a:gd name="T16" fmla="*/ 0 w 35"/>
                <a:gd name="T17" fmla="*/ 2 h 18"/>
                <a:gd name="T18" fmla="*/ 8 w 35"/>
                <a:gd name="T19" fmla="*/ 14 h 18"/>
                <a:gd name="T20" fmla="*/ 18 w 35"/>
                <a:gd name="T21" fmla="*/ 18 h 18"/>
                <a:gd name="T22" fmla="*/ 26 w 35"/>
                <a:gd name="T23" fmla="*/ 15 h 18"/>
                <a:gd name="T24" fmla="*/ 26 w 35"/>
                <a:gd name="T25"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 h="18">
                  <a:moveTo>
                    <a:pt x="26" y="15"/>
                  </a:moveTo>
                  <a:cubicBezTo>
                    <a:pt x="27" y="14"/>
                    <a:pt x="29" y="16"/>
                    <a:pt x="30" y="17"/>
                  </a:cubicBezTo>
                  <a:cubicBezTo>
                    <a:pt x="30" y="17"/>
                    <a:pt x="34" y="17"/>
                    <a:pt x="34" y="17"/>
                  </a:cubicBezTo>
                  <a:cubicBezTo>
                    <a:pt x="35" y="16"/>
                    <a:pt x="30" y="12"/>
                    <a:pt x="33" y="12"/>
                  </a:cubicBezTo>
                  <a:cubicBezTo>
                    <a:pt x="32" y="11"/>
                    <a:pt x="30" y="11"/>
                    <a:pt x="30" y="10"/>
                  </a:cubicBezTo>
                  <a:cubicBezTo>
                    <a:pt x="30" y="8"/>
                    <a:pt x="29" y="7"/>
                    <a:pt x="27" y="7"/>
                  </a:cubicBezTo>
                  <a:cubicBezTo>
                    <a:pt x="24" y="7"/>
                    <a:pt x="22" y="8"/>
                    <a:pt x="19" y="6"/>
                  </a:cubicBezTo>
                  <a:cubicBezTo>
                    <a:pt x="16" y="5"/>
                    <a:pt x="13" y="5"/>
                    <a:pt x="9" y="4"/>
                  </a:cubicBezTo>
                  <a:cubicBezTo>
                    <a:pt x="6" y="3"/>
                    <a:pt x="4" y="0"/>
                    <a:pt x="0" y="2"/>
                  </a:cubicBezTo>
                  <a:cubicBezTo>
                    <a:pt x="3" y="6"/>
                    <a:pt x="11" y="7"/>
                    <a:pt x="8" y="14"/>
                  </a:cubicBezTo>
                  <a:cubicBezTo>
                    <a:pt x="11" y="14"/>
                    <a:pt x="18" y="14"/>
                    <a:pt x="18" y="18"/>
                  </a:cubicBezTo>
                  <a:cubicBezTo>
                    <a:pt x="18" y="15"/>
                    <a:pt x="24" y="15"/>
                    <a:pt x="26" y="15"/>
                  </a:cubicBezTo>
                  <a:cubicBezTo>
                    <a:pt x="27" y="14"/>
                    <a:pt x="19" y="15"/>
                    <a:pt x="26" y="1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0" name="Freeform 679"/>
            <p:cNvSpPr/>
            <p:nvPr/>
          </p:nvSpPr>
          <p:spPr bwMode="auto">
            <a:xfrm>
              <a:off x="13751153" y="6956097"/>
              <a:ext cx="251592" cy="197506"/>
            </a:xfrm>
            <a:custGeom>
              <a:avLst/>
              <a:gdLst>
                <a:gd name="T0" fmla="*/ 8 w 27"/>
                <a:gd name="T1" fmla="*/ 2 h 21"/>
                <a:gd name="T2" fmla="*/ 10 w 27"/>
                <a:gd name="T3" fmla="*/ 5 h 21"/>
                <a:gd name="T4" fmla="*/ 7 w 27"/>
                <a:gd name="T5" fmla="*/ 5 h 21"/>
                <a:gd name="T6" fmla="*/ 4 w 27"/>
                <a:gd name="T7" fmla="*/ 3 h 21"/>
                <a:gd name="T8" fmla="*/ 4 w 27"/>
                <a:gd name="T9" fmla="*/ 7 h 21"/>
                <a:gd name="T10" fmla="*/ 6 w 27"/>
                <a:gd name="T11" fmla="*/ 11 h 21"/>
                <a:gd name="T12" fmla="*/ 8 w 27"/>
                <a:gd name="T13" fmla="*/ 14 h 21"/>
                <a:gd name="T14" fmla="*/ 9 w 27"/>
                <a:gd name="T15" fmla="*/ 17 h 21"/>
                <a:gd name="T16" fmla="*/ 16 w 27"/>
                <a:gd name="T17" fmla="*/ 13 h 21"/>
                <a:gd name="T18" fmla="*/ 17 w 27"/>
                <a:gd name="T19" fmla="*/ 16 h 21"/>
                <a:gd name="T20" fmla="*/ 21 w 27"/>
                <a:gd name="T21" fmla="*/ 21 h 21"/>
                <a:gd name="T22" fmla="*/ 21 w 27"/>
                <a:gd name="T23" fmla="*/ 18 h 21"/>
                <a:gd name="T24" fmla="*/ 23 w 27"/>
                <a:gd name="T25" fmla="*/ 16 h 21"/>
                <a:gd name="T26" fmla="*/ 25 w 27"/>
                <a:gd name="T27" fmla="*/ 11 h 21"/>
                <a:gd name="T28" fmla="*/ 19 w 27"/>
                <a:gd name="T29" fmla="*/ 1 h 21"/>
                <a:gd name="T30" fmla="*/ 12 w 27"/>
                <a:gd name="T31" fmla="*/ 2 h 21"/>
                <a:gd name="T32" fmla="*/ 9 w 27"/>
                <a:gd name="T33" fmla="*/ 0 h 21"/>
                <a:gd name="T34" fmla="*/ 8 w 27"/>
                <a:gd name="T35" fmla="*/ 2 h 21"/>
                <a:gd name="T36" fmla="*/ 8 w 27"/>
                <a:gd name="T37" fmla="*/ 2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7" h="21">
                  <a:moveTo>
                    <a:pt x="8" y="2"/>
                  </a:moveTo>
                  <a:cubicBezTo>
                    <a:pt x="8" y="2"/>
                    <a:pt x="11" y="4"/>
                    <a:pt x="10" y="5"/>
                  </a:cubicBezTo>
                  <a:cubicBezTo>
                    <a:pt x="10" y="5"/>
                    <a:pt x="7" y="5"/>
                    <a:pt x="7" y="5"/>
                  </a:cubicBezTo>
                  <a:cubicBezTo>
                    <a:pt x="5" y="5"/>
                    <a:pt x="5" y="3"/>
                    <a:pt x="4" y="3"/>
                  </a:cubicBezTo>
                  <a:cubicBezTo>
                    <a:pt x="0" y="2"/>
                    <a:pt x="4" y="6"/>
                    <a:pt x="4" y="7"/>
                  </a:cubicBezTo>
                  <a:cubicBezTo>
                    <a:pt x="4" y="10"/>
                    <a:pt x="7" y="8"/>
                    <a:pt x="6" y="11"/>
                  </a:cubicBezTo>
                  <a:cubicBezTo>
                    <a:pt x="5" y="13"/>
                    <a:pt x="7" y="13"/>
                    <a:pt x="8" y="14"/>
                  </a:cubicBezTo>
                  <a:cubicBezTo>
                    <a:pt x="9" y="14"/>
                    <a:pt x="9" y="16"/>
                    <a:pt x="9" y="17"/>
                  </a:cubicBezTo>
                  <a:cubicBezTo>
                    <a:pt x="10" y="16"/>
                    <a:pt x="14" y="14"/>
                    <a:pt x="16" y="13"/>
                  </a:cubicBezTo>
                  <a:cubicBezTo>
                    <a:pt x="17" y="13"/>
                    <a:pt x="17" y="15"/>
                    <a:pt x="17" y="16"/>
                  </a:cubicBezTo>
                  <a:cubicBezTo>
                    <a:pt x="17" y="19"/>
                    <a:pt x="18" y="20"/>
                    <a:pt x="21" y="21"/>
                  </a:cubicBezTo>
                  <a:cubicBezTo>
                    <a:pt x="21" y="20"/>
                    <a:pt x="21" y="18"/>
                    <a:pt x="21" y="18"/>
                  </a:cubicBezTo>
                  <a:cubicBezTo>
                    <a:pt x="22" y="17"/>
                    <a:pt x="23" y="17"/>
                    <a:pt x="23" y="16"/>
                  </a:cubicBezTo>
                  <a:cubicBezTo>
                    <a:pt x="24" y="14"/>
                    <a:pt x="24" y="12"/>
                    <a:pt x="25" y="11"/>
                  </a:cubicBezTo>
                  <a:cubicBezTo>
                    <a:pt x="27" y="8"/>
                    <a:pt x="21" y="2"/>
                    <a:pt x="19" y="1"/>
                  </a:cubicBezTo>
                  <a:cubicBezTo>
                    <a:pt x="17" y="4"/>
                    <a:pt x="15" y="4"/>
                    <a:pt x="12" y="2"/>
                  </a:cubicBezTo>
                  <a:cubicBezTo>
                    <a:pt x="12" y="1"/>
                    <a:pt x="10" y="0"/>
                    <a:pt x="9" y="0"/>
                  </a:cubicBezTo>
                  <a:cubicBezTo>
                    <a:pt x="8" y="0"/>
                    <a:pt x="8" y="1"/>
                    <a:pt x="8" y="2"/>
                  </a:cubicBezTo>
                  <a:cubicBezTo>
                    <a:pt x="9" y="3"/>
                    <a:pt x="7" y="0"/>
                    <a:pt x="8"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1" name="Freeform 680"/>
            <p:cNvSpPr/>
            <p:nvPr/>
          </p:nvSpPr>
          <p:spPr bwMode="auto">
            <a:xfrm>
              <a:off x="13833954" y="7574093"/>
              <a:ext cx="82803" cy="95566"/>
            </a:xfrm>
            <a:custGeom>
              <a:avLst/>
              <a:gdLst>
                <a:gd name="T0" fmla="*/ 3 w 9"/>
                <a:gd name="T1" fmla="*/ 2 h 10"/>
                <a:gd name="T2" fmla="*/ 0 w 9"/>
                <a:gd name="T3" fmla="*/ 7 h 10"/>
                <a:gd name="T4" fmla="*/ 4 w 9"/>
                <a:gd name="T5" fmla="*/ 8 h 10"/>
                <a:gd name="T6" fmla="*/ 9 w 9"/>
                <a:gd name="T7" fmla="*/ 10 h 10"/>
                <a:gd name="T8" fmla="*/ 7 w 9"/>
                <a:gd name="T9" fmla="*/ 5 h 10"/>
                <a:gd name="T10" fmla="*/ 8 w 9"/>
                <a:gd name="T11" fmla="*/ 3 h 10"/>
                <a:gd name="T12" fmla="*/ 3 w 9"/>
                <a:gd name="T13" fmla="*/ 2 h 10"/>
                <a:gd name="T14" fmla="*/ 3 w 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 h="10">
                  <a:moveTo>
                    <a:pt x="3" y="2"/>
                  </a:moveTo>
                  <a:cubicBezTo>
                    <a:pt x="1" y="3"/>
                    <a:pt x="0" y="5"/>
                    <a:pt x="0" y="7"/>
                  </a:cubicBezTo>
                  <a:cubicBezTo>
                    <a:pt x="1" y="7"/>
                    <a:pt x="4" y="7"/>
                    <a:pt x="4" y="8"/>
                  </a:cubicBezTo>
                  <a:cubicBezTo>
                    <a:pt x="6" y="10"/>
                    <a:pt x="7" y="10"/>
                    <a:pt x="9" y="10"/>
                  </a:cubicBezTo>
                  <a:cubicBezTo>
                    <a:pt x="9" y="10"/>
                    <a:pt x="7" y="5"/>
                    <a:pt x="7" y="5"/>
                  </a:cubicBezTo>
                  <a:cubicBezTo>
                    <a:pt x="8" y="5"/>
                    <a:pt x="9" y="5"/>
                    <a:pt x="8" y="3"/>
                  </a:cubicBezTo>
                  <a:cubicBezTo>
                    <a:pt x="6" y="2"/>
                    <a:pt x="5" y="0"/>
                    <a:pt x="3" y="2"/>
                  </a:cubicBezTo>
                  <a:cubicBezTo>
                    <a:pt x="1" y="4"/>
                    <a:pt x="4" y="1"/>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2" name="Freeform 681"/>
            <p:cNvSpPr/>
            <p:nvPr/>
          </p:nvSpPr>
          <p:spPr bwMode="auto">
            <a:xfrm>
              <a:off x="13311662" y="7220495"/>
              <a:ext cx="324842" cy="251657"/>
            </a:xfrm>
            <a:custGeom>
              <a:avLst/>
              <a:gdLst>
                <a:gd name="T0" fmla="*/ 29 w 35"/>
                <a:gd name="T1" fmla="*/ 10 h 27"/>
                <a:gd name="T2" fmla="*/ 30 w 35"/>
                <a:gd name="T3" fmla="*/ 7 h 27"/>
                <a:gd name="T4" fmla="*/ 29 w 35"/>
                <a:gd name="T5" fmla="*/ 5 h 27"/>
                <a:gd name="T6" fmla="*/ 35 w 35"/>
                <a:gd name="T7" fmla="*/ 0 h 27"/>
                <a:gd name="T8" fmla="*/ 25 w 35"/>
                <a:gd name="T9" fmla="*/ 1 h 27"/>
                <a:gd name="T10" fmla="*/ 19 w 35"/>
                <a:gd name="T11" fmla="*/ 2 h 27"/>
                <a:gd name="T12" fmla="*/ 13 w 35"/>
                <a:gd name="T13" fmla="*/ 2 h 27"/>
                <a:gd name="T14" fmla="*/ 8 w 35"/>
                <a:gd name="T15" fmla="*/ 2 h 27"/>
                <a:gd name="T16" fmla="*/ 7 w 35"/>
                <a:gd name="T17" fmla="*/ 4 h 27"/>
                <a:gd name="T18" fmla="*/ 6 w 35"/>
                <a:gd name="T19" fmla="*/ 6 h 27"/>
                <a:gd name="T20" fmla="*/ 3 w 35"/>
                <a:gd name="T21" fmla="*/ 6 h 27"/>
                <a:gd name="T22" fmla="*/ 3 w 35"/>
                <a:gd name="T23" fmla="*/ 10 h 27"/>
                <a:gd name="T24" fmla="*/ 4 w 35"/>
                <a:gd name="T25" fmla="*/ 14 h 27"/>
                <a:gd name="T26" fmla="*/ 2 w 35"/>
                <a:gd name="T27" fmla="*/ 22 h 27"/>
                <a:gd name="T28" fmla="*/ 7 w 35"/>
                <a:gd name="T29" fmla="*/ 27 h 27"/>
                <a:gd name="T30" fmla="*/ 13 w 35"/>
                <a:gd name="T31" fmla="*/ 24 h 27"/>
                <a:gd name="T32" fmla="*/ 22 w 35"/>
                <a:gd name="T33" fmla="*/ 19 h 27"/>
                <a:gd name="T34" fmla="*/ 28 w 35"/>
                <a:gd name="T35" fmla="*/ 15 h 27"/>
                <a:gd name="T36" fmla="*/ 29 w 35"/>
                <a:gd name="T37" fmla="*/ 10 h 27"/>
                <a:gd name="T38" fmla="*/ 29 w 35"/>
                <a:gd name="T39"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7">
                  <a:moveTo>
                    <a:pt x="29" y="10"/>
                  </a:moveTo>
                  <a:cubicBezTo>
                    <a:pt x="30" y="9"/>
                    <a:pt x="31" y="8"/>
                    <a:pt x="30" y="7"/>
                  </a:cubicBezTo>
                  <a:cubicBezTo>
                    <a:pt x="29" y="6"/>
                    <a:pt x="28" y="6"/>
                    <a:pt x="29" y="5"/>
                  </a:cubicBezTo>
                  <a:cubicBezTo>
                    <a:pt x="31" y="3"/>
                    <a:pt x="35" y="3"/>
                    <a:pt x="35" y="0"/>
                  </a:cubicBezTo>
                  <a:cubicBezTo>
                    <a:pt x="32" y="0"/>
                    <a:pt x="28" y="0"/>
                    <a:pt x="25" y="1"/>
                  </a:cubicBezTo>
                  <a:cubicBezTo>
                    <a:pt x="23" y="1"/>
                    <a:pt x="21" y="2"/>
                    <a:pt x="19" y="2"/>
                  </a:cubicBezTo>
                  <a:cubicBezTo>
                    <a:pt x="16" y="2"/>
                    <a:pt x="15" y="1"/>
                    <a:pt x="13" y="2"/>
                  </a:cubicBezTo>
                  <a:cubicBezTo>
                    <a:pt x="11" y="3"/>
                    <a:pt x="10" y="3"/>
                    <a:pt x="8" y="2"/>
                  </a:cubicBezTo>
                  <a:cubicBezTo>
                    <a:pt x="6" y="0"/>
                    <a:pt x="7" y="4"/>
                    <a:pt x="7" y="4"/>
                  </a:cubicBezTo>
                  <a:cubicBezTo>
                    <a:pt x="6" y="5"/>
                    <a:pt x="6" y="6"/>
                    <a:pt x="6" y="6"/>
                  </a:cubicBezTo>
                  <a:cubicBezTo>
                    <a:pt x="5" y="8"/>
                    <a:pt x="4" y="6"/>
                    <a:pt x="3" y="6"/>
                  </a:cubicBezTo>
                  <a:cubicBezTo>
                    <a:pt x="2" y="7"/>
                    <a:pt x="3" y="9"/>
                    <a:pt x="3" y="10"/>
                  </a:cubicBezTo>
                  <a:cubicBezTo>
                    <a:pt x="3" y="11"/>
                    <a:pt x="2" y="13"/>
                    <a:pt x="4" y="14"/>
                  </a:cubicBezTo>
                  <a:cubicBezTo>
                    <a:pt x="9" y="17"/>
                    <a:pt x="5" y="19"/>
                    <a:pt x="2" y="22"/>
                  </a:cubicBezTo>
                  <a:cubicBezTo>
                    <a:pt x="0" y="24"/>
                    <a:pt x="5" y="27"/>
                    <a:pt x="7" y="27"/>
                  </a:cubicBezTo>
                  <a:cubicBezTo>
                    <a:pt x="9" y="27"/>
                    <a:pt x="11" y="25"/>
                    <a:pt x="13" y="24"/>
                  </a:cubicBezTo>
                  <a:cubicBezTo>
                    <a:pt x="16" y="22"/>
                    <a:pt x="19" y="21"/>
                    <a:pt x="22" y="19"/>
                  </a:cubicBezTo>
                  <a:cubicBezTo>
                    <a:pt x="24" y="18"/>
                    <a:pt x="26" y="17"/>
                    <a:pt x="28" y="15"/>
                  </a:cubicBezTo>
                  <a:cubicBezTo>
                    <a:pt x="29" y="13"/>
                    <a:pt x="28" y="11"/>
                    <a:pt x="29" y="10"/>
                  </a:cubicBezTo>
                  <a:cubicBezTo>
                    <a:pt x="30" y="8"/>
                    <a:pt x="29" y="11"/>
                    <a:pt x="29"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3" name="Freeform 682"/>
            <p:cNvSpPr/>
            <p:nvPr/>
          </p:nvSpPr>
          <p:spPr bwMode="auto">
            <a:xfrm>
              <a:off x="13461341" y="7201383"/>
              <a:ext cx="464969" cy="439605"/>
            </a:xfrm>
            <a:custGeom>
              <a:avLst/>
              <a:gdLst>
                <a:gd name="T0" fmla="*/ 47 w 50"/>
                <a:gd name="T1" fmla="*/ 36 h 47"/>
                <a:gd name="T2" fmla="*/ 45 w 50"/>
                <a:gd name="T3" fmla="*/ 34 h 47"/>
                <a:gd name="T4" fmla="*/ 46 w 50"/>
                <a:gd name="T5" fmla="*/ 32 h 47"/>
                <a:gd name="T6" fmla="*/ 41 w 50"/>
                <a:gd name="T7" fmla="*/ 27 h 47"/>
                <a:gd name="T8" fmla="*/ 38 w 50"/>
                <a:gd name="T9" fmla="*/ 25 h 47"/>
                <a:gd name="T10" fmla="*/ 35 w 50"/>
                <a:gd name="T11" fmla="*/ 18 h 47"/>
                <a:gd name="T12" fmla="*/ 38 w 50"/>
                <a:gd name="T13" fmla="*/ 10 h 47"/>
                <a:gd name="T14" fmla="*/ 34 w 50"/>
                <a:gd name="T15" fmla="*/ 6 h 47"/>
                <a:gd name="T16" fmla="*/ 32 w 50"/>
                <a:gd name="T17" fmla="*/ 2 h 47"/>
                <a:gd name="T18" fmla="*/ 30 w 50"/>
                <a:gd name="T19" fmla="*/ 3 h 47"/>
                <a:gd name="T20" fmla="*/ 28 w 50"/>
                <a:gd name="T21" fmla="*/ 1 h 47"/>
                <a:gd name="T22" fmla="*/ 25 w 50"/>
                <a:gd name="T23" fmla="*/ 2 h 47"/>
                <a:gd name="T24" fmla="*/ 20 w 50"/>
                <a:gd name="T25" fmla="*/ 1 h 47"/>
                <a:gd name="T26" fmla="*/ 18 w 50"/>
                <a:gd name="T27" fmla="*/ 4 h 47"/>
                <a:gd name="T28" fmla="*/ 13 w 50"/>
                <a:gd name="T29" fmla="*/ 7 h 47"/>
                <a:gd name="T30" fmla="*/ 14 w 50"/>
                <a:gd name="T31" fmla="*/ 10 h 47"/>
                <a:gd name="T32" fmla="*/ 13 w 50"/>
                <a:gd name="T33" fmla="*/ 13 h 47"/>
                <a:gd name="T34" fmla="*/ 9 w 50"/>
                <a:gd name="T35" fmla="*/ 19 h 47"/>
                <a:gd name="T36" fmla="*/ 1 w 50"/>
                <a:gd name="T37" fmla="*/ 25 h 47"/>
                <a:gd name="T38" fmla="*/ 3 w 50"/>
                <a:gd name="T39" fmla="*/ 30 h 47"/>
                <a:gd name="T40" fmla="*/ 9 w 50"/>
                <a:gd name="T41" fmla="*/ 31 h 47"/>
                <a:gd name="T42" fmla="*/ 18 w 50"/>
                <a:gd name="T43" fmla="*/ 36 h 47"/>
                <a:gd name="T44" fmla="*/ 29 w 50"/>
                <a:gd name="T45" fmla="*/ 45 h 47"/>
                <a:gd name="T46" fmla="*/ 38 w 50"/>
                <a:gd name="T47" fmla="*/ 47 h 47"/>
                <a:gd name="T48" fmla="*/ 43 w 50"/>
                <a:gd name="T49" fmla="*/ 42 h 47"/>
                <a:gd name="T50" fmla="*/ 50 w 50"/>
                <a:gd name="T51" fmla="*/ 43 h 47"/>
                <a:gd name="T52" fmla="*/ 47 w 50"/>
                <a:gd name="T53" fmla="*/ 39 h 47"/>
                <a:gd name="T54" fmla="*/ 47 w 50"/>
                <a:gd name="T55" fmla="*/ 36 h 47"/>
                <a:gd name="T56" fmla="*/ 47 w 50"/>
                <a:gd name="T57" fmla="*/ 36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0" h="47">
                  <a:moveTo>
                    <a:pt x="47" y="36"/>
                  </a:moveTo>
                  <a:cubicBezTo>
                    <a:pt x="47" y="36"/>
                    <a:pt x="45" y="35"/>
                    <a:pt x="45" y="34"/>
                  </a:cubicBezTo>
                  <a:cubicBezTo>
                    <a:pt x="45" y="33"/>
                    <a:pt x="46" y="33"/>
                    <a:pt x="46" y="32"/>
                  </a:cubicBezTo>
                  <a:cubicBezTo>
                    <a:pt x="45" y="30"/>
                    <a:pt x="43" y="29"/>
                    <a:pt x="41" y="27"/>
                  </a:cubicBezTo>
                  <a:cubicBezTo>
                    <a:pt x="40" y="27"/>
                    <a:pt x="38" y="26"/>
                    <a:pt x="38" y="25"/>
                  </a:cubicBezTo>
                  <a:cubicBezTo>
                    <a:pt x="37" y="23"/>
                    <a:pt x="35" y="21"/>
                    <a:pt x="35" y="18"/>
                  </a:cubicBezTo>
                  <a:cubicBezTo>
                    <a:pt x="34" y="16"/>
                    <a:pt x="40" y="12"/>
                    <a:pt x="38" y="10"/>
                  </a:cubicBezTo>
                  <a:cubicBezTo>
                    <a:pt x="36" y="9"/>
                    <a:pt x="35" y="8"/>
                    <a:pt x="34" y="6"/>
                  </a:cubicBezTo>
                  <a:cubicBezTo>
                    <a:pt x="33" y="5"/>
                    <a:pt x="33" y="3"/>
                    <a:pt x="32" y="2"/>
                  </a:cubicBezTo>
                  <a:cubicBezTo>
                    <a:pt x="31" y="2"/>
                    <a:pt x="31" y="3"/>
                    <a:pt x="30" y="3"/>
                  </a:cubicBezTo>
                  <a:cubicBezTo>
                    <a:pt x="28" y="3"/>
                    <a:pt x="29" y="1"/>
                    <a:pt x="28" y="1"/>
                  </a:cubicBezTo>
                  <a:cubicBezTo>
                    <a:pt x="27" y="1"/>
                    <a:pt x="25" y="2"/>
                    <a:pt x="25" y="2"/>
                  </a:cubicBezTo>
                  <a:cubicBezTo>
                    <a:pt x="23" y="0"/>
                    <a:pt x="22" y="1"/>
                    <a:pt x="20" y="1"/>
                  </a:cubicBezTo>
                  <a:cubicBezTo>
                    <a:pt x="18" y="2"/>
                    <a:pt x="19" y="3"/>
                    <a:pt x="18" y="4"/>
                  </a:cubicBezTo>
                  <a:cubicBezTo>
                    <a:pt x="16" y="5"/>
                    <a:pt x="14" y="5"/>
                    <a:pt x="13" y="7"/>
                  </a:cubicBezTo>
                  <a:cubicBezTo>
                    <a:pt x="12" y="9"/>
                    <a:pt x="14" y="8"/>
                    <a:pt x="14" y="10"/>
                  </a:cubicBezTo>
                  <a:cubicBezTo>
                    <a:pt x="14" y="11"/>
                    <a:pt x="13" y="11"/>
                    <a:pt x="13" y="13"/>
                  </a:cubicBezTo>
                  <a:cubicBezTo>
                    <a:pt x="13" y="16"/>
                    <a:pt x="12" y="17"/>
                    <a:pt x="9" y="19"/>
                  </a:cubicBezTo>
                  <a:cubicBezTo>
                    <a:pt x="7" y="20"/>
                    <a:pt x="0" y="23"/>
                    <a:pt x="1" y="25"/>
                  </a:cubicBezTo>
                  <a:cubicBezTo>
                    <a:pt x="2" y="26"/>
                    <a:pt x="2" y="29"/>
                    <a:pt x="3" y="30"/>
                  </a:cubicBezTo>
                  <a:cubicBezTo>
                    <a:pt x="4" y="31"/>
                    <a:pt x="8" y="31"/>
                    <a:pt x="9" y="31"/>
                  </a:cubicBezTo>
                  <a:cubicBezTo>
                    <a:pt x="12" y="32"/>
                    <a:pt x="15" y="34"/>
                    <a:pt x="18" y="36"/>
                  </a:cubicBezTo>
                  <a:cubicBezTo>
                    <a:pt x="22" y="39"/>
                    <a:pt x="25" y="42"/>
                    <a:pt x="29" y="45"/>
                  </a:cubicBezTo>
                  <a:cubicBezTo>
                    <a:pt x="32" y="47"/>
                    <a:pt x="35" y="47"/>
                    <a:pt x="38" y="47"/>
                  </a:cubicBezTo>
                  <a:cubicBezTo>
                    <a:pt x="41" y="47"/>
                    <a:pt x="41" y="44"/>
                    <a:pt x="43" y="42"/>
                  </a:cubicBezTo>
                  <a:cubicBezTo>
                    <a:pt x="45" y="40"/>
                    <a:pt x="49" y="44"/>
                    <a:pt x="50" y="43"/>
                  </a:cubicBezTo>
                  <a:cubicBezTo>
                    <a:pt x="49" y="42"/>
                    <a:pt x="48" y="41"/>
                    <a:pt x="47" y="39"/>
                  </a:cubicBezTo>
                  <a:cubicBezTo>
                    <a:pt x="47" y="38"/>
                    <a:pt x="48" y="37"/>
                    <a:pt x="47" y="36"/>
                  </a:cubicBezTo>
                  <a:cubicBezTo>
                    <a:pt x="46" y="35"/>
                    <a:pt x="48" y="37"/>
                    <a:pt x="47" y="3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4" name="Freeform 683"/>
            <p:cNvSpPr/>
            <p:nvPr/>
          </p:nvSpPr>
          <p:spPr bwMode="auto">
            <a:xfrm>
              <a:off x="12872168" y="6946541"/>
              <a:ext cx="885351" cy="337667"/>
            </a:xfrm>
            <a:custGeom>
              <a:avLst/>
              <a:gdLst>
                <a:gd name="T0" fmla="*/ 52 w 95"/>
                <a:gd name="T1" fmla="*/ 36 h 36"/>
                <a:gd name="T2" fmla="*/ 54 w 95"/>
                <a:gd name="T3" fmla="*/ 33 h 36"/>
                <a:gd name="T4" fmla="*/ 55 w 95"/>
                <a:gd name="T5" fmla="*/ 31 h 36"/>
                <a:gd name="T6" fmla="*/ 60 w 95"/>
                <a:gd name="T7" fmla="*/ 31 h 36"/>
                <a:gd name="T8" fmla="*/ 64 w 95"/>
                <a:gd name="T9" fmla="*/ 31 h 36"/>
                <a:gd name="T10" fmla="*/ 75 w 95"/>
                <a:gd name="T11" fmla="*/ 29 h 36"/>
                <a:gd name="T12" fmla="*/ 85 w 95"/>
                <a:gd name="T13" fmla="*/ 28 h 36"/>
                <a:gd name="T14" fmla="*/ 90 w 95"/>
                <a:gd name="T15" fmla="*/ 28 h 36"/>
                <a:gd name="T16" fmla="*/ 92 w 95"/>
                <a:gd name="T17" fmla="*/ 30 h 36"/>
                <a:gd name="T18" fmla="*/ 94 w 95"/>
                <a:gd name="T19" fmla="*/ 28 h 36"/>
                <a:gd name="T20" fmla="*/ 92 w 95"/>
                <a:gd name="T21" fmla="*/ 24 h 36"/>
                <a:gd name="T22" fmla="*/ 92 w 95"/>
                <a:gd name="T23" fmla="*/ 22 h 36"/>
                <a:gd name="T24" fmla="*/ 91 w 95"/>
                <a:gd name="T25" fmla="*/ 17 h 36"/>
                <a:gd name="T26" fmla="*/ 93 w 95"/>
                <a:gd name="T27" fmla="*/ 14 h 36"/>
                <a:gd name="T28" fmla="*/ 89 w 95"/>
                <a:gd name="T29" fmla="*/ 8 h 36"/>
                <a:gd name="T30" fmla="*/ 83 w 95"/>
                <a:gd name="T31" fmla="*/ 3 h 36"/>
                <a:gd name="T32" fmla="*/ 80 w 95"/>
                <a:gd name="T33" fmla="*/ 3 h 36"/>
                <a:gd name="T34" fmla="*/ 78 w 95"/>
                <a:gd name="T35" fmla="*/ 3 h 36"/>
                <a:gd name="T36" fmla="*/ 73 w 95"/>
                <a:gd name="T37" fmla="*/ 6 h 36"/>
                <a:gd name="T38" fmla="*/ 63 w 95"/>
                <a:gd name="T39" fmla="*/ 6 h 36"/>
                <a:gd name="T40" fmla="*/ 58 w 95"/>
                <a:gd name="T41" fmla="*/ 6 h 36"/>
                <a:gd name="T42" fmla="*/ 54 w 95"/>
                <a:gd name="T43" fmla="*/ 4 h 36"/>
                <a:gd name="T44" fmla="*/ 50 w 95"/>
                <a:gd name="T45" fmla="*/ 2 h 36"/>
                <a:gd name="T46" fmla="*/ 46 w 95"/>
                <a:gd name="T47" fmla="*/ 0 h 36"/>
                <a:gd name="T48" fmla="*/ 37 w 95"/>
                <a:gd name="T49" fmla="*/ 0 h 36"/>
                <a:gd name="T50" fmla="*/ 29 w 95"/>
                <a:gd name="T51" fmla="*/ 4 h 36"/>
                <a:gd name="T52" fmla="*/ 18 w 95"/>
                <a:gd name="T53" fmla="*/ 5 h 36"/>
                <a:gd name="T54" fmla="*/ 16 w 95"/>
                <a:gd name="T55" fmla="*/ 6 h 36"/>
                <a:gd name="T56" fmla="*/ 18 w 95"/>
                <a:gd name="T57" fmla="*/ 7 h 36"/>
                <a:gd name="T58" fmla="*/ 15 w 95"/>
                <a:gd name="T59" fmla="*/ 8 h 36"/>
                <a:gd name="T60" fmla="*/ 13 w 95"/>
                <a:gd name="T61" fmla="*/ 9 h 36"/>
                <a:gd name="T62" fmla="*/ 4 w 95"/>
                <a:gd name="T63" fmla="*/ 9 h 36"/>
                <a:gd name="T64" fmla="*/ 3 w 95"/>
                <a:gd name="T65" fmla="*/ 11 h 36"/>
                <a:gd name="T66" fmla="*/ 3 w 95"/>
                <a:gd name="T67" fmla="*/ 15 h 36"/>
                <a:gd name="T68" fmla="*/ 5 w 95"/>
                <a:gd name="T69" fmla="*/ 14 h 36"/>
                <a:gd name="T70" fmla="*/ 3 w 95"/>
                <a:gd name="T71" fmla="*/ 17 h 36"/>
                <a:gd name="T72" fmla="*/ 5 w 95"/>
                <a:gd name="T73" fmla="*/ 17 h 36"/>
                <a:gd name="T74" fmla="*/ 5 w 95"/>
                <a:gd name="T75" fmla="*/ 19 h 36"/>
                <a:gd name="T76" fmla="*/ 3 w 95"/>
                <a:gd name="T77" fmla="*/ 20 h 36"/>
                <a:gd name="T78" fmla="*/ 4 w 95"/>
                <a:gd name="T79" fmla="*/ 22 h 36"/>
                <a:gd name="T80" fmla="*/ 4 w 95"/>
                <a:gd name="T81" fmla="*/ 25 h 36"/>
                <a:gd name="T82" fmla="*/ 8 w 95"/>
                <a:gd name="T83" fmla="*/ 27 h 36"/>
                <a:gd name="T84" fmla="*/ 7 w 95"/>
                <a:gd name="T85" fmla="*/ 30 h 36"/>
                <a:gd name="T86" fmla="*/ 10 w 95"/>
                <a:gd name="T87" fmla="*/ 30 h 36"/>
                <a:gd name="T88" fmla="*/ 8 w 95"/>
                <a:gd name="T89" fmla="*/ 31 h 36"/>
                <a:gd name="T90" fmla="*/ 10 w 95"/>
                <a:gd name="T91" fmla="*/ 31 h 36"/>
                <a:gd name="T92" fmla="*/ 9 w 95"/>
                <a:gd name="T93" fmla="*/ 34 h 36"/>
                <a:gd name="T94" fmla="*/ 11 w 95"/>
                <a:gd name="T95" fmla="*/ 35 h 36"/>
                <a:gd name="T96" fmla="*/ 12 w 95"/>
                <a:gd name="T97" fmla="*/ 31 h 36"/>
                <a:gd name="T98" fmla="*/ 16 w 95"/>
                <a:gd name="T99" fmla="*/ 32 h 36"/>
                <a:gd name="T100" fmla="*/ 22 w 95"/>
                <a:gd name="T101" fmla="*/ 33 h 36"/>
                <a:gd name="T102" fmla="*/ 27 w 95"/>
                <a:gd name="T103" fmla="*/ 31 h 36"/>
                <a:gd name="T104" fmla="*/ 35 w 95"/>
                <a:gd name="T105" fmla="*/ 35 h 36"/>
                <a:gd name="T106" fmla="*/ 42 w 95"/>
                <a:gd name="T107" fmla="*/ 32 h 36"/>
                <a:gd name="T108" fmla="*/ 44 w 95"/>
                <a:gd name="T109" fmla="*/ 30 h 36"/>
                <a:gd name="T110" fmla="*/ 48 w 95"/>
                <a:gd name="T111" fmla="*/ 31 h 36"/>
                <a:gd name="T112" fmla="*/ 50 w 95"/>
                <a:gd name="T113" fmla="*/ 33 h 36"/>
                <a:gd name="T114" fmla="*/ 50 w 95"/>
                <a:gd name="T115" fmla="*/ 35 h 36"/>
                <a:gd name="T116" fmla="*/ 52 w 95"/>
                <a:gd name="T117" fmla="*/ 36 h 36"/>
                <a:gd name="T118" fmla="*/ 52 w 95"/>
                <a:gd name="T119" fmla="*/ 36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5" h="36">
                  <a:moveTo>
                    <a:pt x="52" y="36"/>
                  </a:moveTo>
                  <a:cubicBezTo>
                    <a:pt x="53" y="35"/>
                    <a:pt x="54" y="33"/>
                    <a:pt x="54" y="33"/>
                  </a:cubicBezTo>
                  <a:cubicBezTo>
                    <a:pt x="53" y="31"/>
                    <a:pt x="54" y="30"/>
                    <a:pt x="55" y="31"/>
                  </a:cubicBezTo>
                  <a:cubicBezTo>
                    <a:pt x="57" y="32"/>
                    <a:pt x="58" y="31"/>
                    <a:pt x="60" y="31"/>
                  </a:cubicBezTo>
                  <a:cubicBezTo>
                    <a:pt x="62" y="30"/>
                    <a:pt x="62" y="30"/>
                    <a:pt x="64" y="31"/>
                  </a:cubicBezTo>
                  <a:cubicBezTo>
                    <a:pt x="68" y="31"/>
                    <a:pt x="71" y="29"/>
                    <a:pt x="75" y="29"/>
                  </a:cubicBezTo>
                  <a:cubicBezTo>
                    <a:pt x="78" y="29"/>
                    <a:pt x="82" y="29"/>
                    <a:pt x="85" y="28"/>
                  </a:cubicBezTo>
                  <a:cubicBezTo>
                    <a:pt x="87" y="27"/>
                    <a:pt x="87" y="29"/>
                    <a:pt x="90" y="28"/>
                  </a:cubicBezTo>
                  <a:cubicBezTo>
                    <a:pt x="92" y="27"/>
                    <a:pt x="91" y="29"/>
                    <a:pt x="92" y="30"/>
                  </a:cubicBezTo>
                  <a:cubicBezTo>
                    <a:pt x="93" y="31"/>
                    <a:pt x="95" y="29"/>
                    <a:pt x="94" y="28"/>
                  </a:cubicBezTo>
                  <a:cubicBezTo>
                    <a:pt x="93" y="27"/>
                    <a:pt x="95" y="25"/>
                    <a:pt x="92" y="24"/>
                  </a:cubicBezTo>
                  <a:cubicBezTo>
                    <a:pt x="91" y="23"/>
                    <a:pt x="93" y="23"/>
                    <a:pt x="92" y="22"/>
                  </a:cubicBezTo>
                  <a:cubicBezTo>
                    <a:pt x="92" y="20"/>
                    <a:pt x="91" y="19"/>
                    <a:pt x="91" y="17"/>
                  </a:cubicBezTo>
                  <a:cubicBezTo>
                    <a:pt x="91" y="16"/>
                    <a:pt x="93" y="14"/>
                    <a:pt x="93" y="14"/>
                  </a:cubicBezTo>
                  <a:cubicBezTo>
                    <a:pt x="92" y="12"/>
                    <a:pt x="90" y="11"/>
                    <a:pt x="89" y="8"/>
                  </a:cubicBezTo>
                  <a:cubicBezTo>
                    <a:pt x="87" y="5"/>
                    <a:pt x="87" y="4"/>
                    <a:pt x="83" y="3"/>
                  </a:cubicBezTo>
                  <a:cubicBezTo>
                    <a:pt x="82" y="3"/>
                    <a:pt x="81" y="3"/>
                    <a:pt x="80" y="3"/>
                  </a:cubicBezTo>
                  <a:cubicBezTo>
                    <a:pt x="78" y="2"/>
                    <a:pt x="79" y="3"/>
                    <a:pt x="78" y="3"/>
                  </a:cubicBezTo>
                  <a:cubicBezTo>
                    <a:pt x="76" y="5"/>
                    <a:pt x="74" y="5"/>
                    <a:pt x="73" y="6"/>
                  </a:cubicBezTo>
                  <a:cubicBezTo>
                    <a:pt x="70" y="7"/>
                    <a:pt x="66" y="6"/>
                    <a:pt x="63" y="6"/>
                  </a:cubicBezTo>
                  <a:cubicBezTo>
                    <a:pt x="61" y="6"/>
                    <a:pt x="59" y="6"/>
                    <a:pt x="58" y="6"/>
                  </a:cubicBezTo>
                  <a:cubicBezTo>
                    <a:pt x="56" y="5"/>
                    <a:pt x="56" y="4"/>
                    <a:pt x="54" y="4"/>
                  </a:cubicBezTo>
                  <a:cubicBezTo>
                    <a:pt x="52" y="4"/>
                    <a:pt x="51" y="3"/>
                    <a:pt x="50" y="2"/>
                  </a:cubicBezTo>
                  <a:cubicBezTo>
                    <a:pt x="49" y="2"/>
                    <a:pt x="45" y="0"/>
                    <a:pt x="46" y="0"/>
                  </a:cubicBezTo>
                  <a:cubicBezTo>
                    <a:pt x="44" y="1"/>
                    <a:pt x="39" y="0"/>
                    <a:pt x="37" y="0"/>
                  </a:cubicBezTo>
                  <a:cubicBezTo>
                    <a:pt x="34" y="0"/>
                    <a:pt x="31" y="3"/>
                    <a:pt x="29" y="4"/>
                  </a:cubicBezTo>
                  <a:cubicBezTo>
                    <a:pt x="26" y="6"/>
                    <a:pt x="21" y="4"/>
                    <a:pt x="18" y="5"/>
                  </a:cubicBezTo>
                  <a:cubicBezTo>
                    <a:pt x="17" y="5"/>
                    <a:pt x="16" y="5"/>
                    <a:pt x="16" y="6"/>
                  </a:cubicBezTo>
                  <a:cubicBezTo>
                    <a:pt x="16" y="6"/>
                    <a:pt x="18" y="6"/>
                    <a:pt x="18" y="7"/>
                  </a:cubicBezTo>
                  <a:cubicBezTo>
                    <a:pt x="18" y="7"/>
                    <a:pt x="15" y="7"/>
                    <a:pt x="15" y="8"/>
                  </a:cubicBezTo>
                  <a:cubicBezTo>
                    <a:pt x="15" y="9"/>
                    <a:pt x="15" y="9"/>
                    <a:pt x="13" y="9"/>
                  </a:cubicBezTo>
                  <a:cubicBezTo>
                    <a:pt x="10" y="9"/>
                    <a:pt x="7" y="9"/>
                    <a:pt x="4" y="9"/>
                  </a:cubicBezTo>
                  <a:cubicBezTo>
                    <a:pt x="2" y="9"/>
                    <a:pt x="3" y="10"/>
                    <a:pt x="3" y="11"/>
                  </a:cubicBezTo>
                  <a:cubicBezTo>
                    <a:pt x="2" y="13"/>
                    <a:pt x="0" y="14"/>
                    <a:pt x="3" y="15"/>
                  </a:cubicBezTo>
                  <a:cubicBezTo>
                    <a:pt x="3" y="15"/>
                    <a:pt x="5" y="14"/>
                    <a:pt x="5" y="14"/>
                  </a:cubicBezTo>
                  <a:cubicBezTo>
                    <a:pt x="5" y="15"/>
                    <a:pt x="3" y="17"/>
                    <a:pt x="3" y="17"/>
                  </a:cubicBezTo>
                  <a:cubicBezTo>
                    <a:pt x="4" y="18"/>
                    <a:pt x="4" y="17"/>
                    <a:pt x="5" y="17"/>
                  </a:cubicBezTo>
                  <a:cubicBezTo>
                    <a:pt x="5" y="17"/>
                    <a:pt x="5" y="19"/>
                    <a:pt x="5" y="19"/>
                  </a:cubicBezTo>
                  <a:cubicBezTo>
                    <a:pt x="7" y="22"/>
                    <a:pt x="4" y="20"/>
                    <a:pt x="3" y="20"/>
                  </a:cubicBezTo>
                  <a:cubicBezTo>
                    <a:pt x="3" y="20"/>
                    <a:pt x="2" y="23"/>
                    <a:pt x="4" y="22"/>
                  </a:cubicBezTo>
                  <a:cubicBezTo>
                    <a:pt x="6" y="22"/>
                    <a:pt x="4" y="24"/>
                    <a:pt x="4" y="25"/>
                  </a:cubicBezTo>
                  <a:cubicBezTo>
                    <a:pt x="4" y="26"/>
                    <a:pt x="7" y="26"/>
                    <a:pt x="8" y="27"/>
                  </a:cubicBezTo>
                  <a:cubicBezTo>
                    <a:pt x="9" y="28"/>
                    <a:pt x="7" y="30"/>
                    <a:pt x="7" y="30"/>
                  </a:cubicBezTo>
                  <a:cubicBezTo>
                    <a:pt x="8" y="30"/>
                    <a:pt x="9" y="28"/>
                    <a:pt x="10" y="30"/>
                  </a:cubicBezTo>
                  <a:cubicBezTo>
                    <a:pt x="10" y="31"/>
                    <a:pt x="8" y="31"/>
                    <a:pt x="8" y="31"/>
                  </a:cubicBezTo>
                  <a:cubicBezTo>
                    <a:pt x="8" y="31"/>
                    <a:pt x="10" y="31"/>
                    <a:pt x="10" y="31"/>
                  </a:cubicBezTo>
                  <a:cubicBezTo>
                    <a:pt x="11" y="32"/>
                    <a:pt x="10" y="33"/>
                    <a:pt x="9" y="34"/>
                  </a:cubicBezTo>
                  <a:cubicBezTo>
                    <a:pt x="9" y="35"/>
                    <a:pt x="11" y="36"/>
                    <a:pt x="11" y="35"/>
                  </a:cubicBezTo>
                  <a:cubicBezTo>
                    <a:pt x="12" y="34"/>
                    <a:pt x="11" y="32"/>
                    <a:pt x="12" y="31"/>
                  </a:cubicBezTo>
                  <a:cubicBezTo>
                    <a:pt x="13" y="30"/>
                    <a:pt x="15" y="32"/>
                    <a:pt x="16" y="32"/>
                  </a:cubicBezTo>
                  <a:cubicBezTo>
                    <a:pt x="18" y="33"/>
                    <a:pt x="20" y="35"/>
                    <a:pt x="22" y="33"/>
                  </a:cubicBezTo>
                  <a:cubicBezTo>
                    <a:pt x="25" y="32"/>
                    <a:pt x="23" y="29"/>
                    <a:pt x="27" y="31"/>
                  </a:cubicBezTo>
                  <a:cubicBezTo>
                    <a:pt x="29" y="33"/>
                    <a:pt x="32" y="35"/>
                    <a:pt x="35" y="35"/>
                  </a:cubicBezTo>
                  <a:cubicBezTo>
                    <a:pt x="37" y="34"/>
                    <a:pt x="40" y="33"/>
                    <a:pt x="42" y="32"/>
                  </a:cubicBezTo>
                  <a:cubicBezTo>
                    <a:pt x="43" y="31"/>
                    <a:pt x="43" y="30"/>
                    <a:pt x="44" y="30"/>
                  </a:cubicBezTo>
                  <a:cubicBezTo>
                    <a:pt x="46" y="31"/>
                    <a:pt x="47" y="32"/>
                    <a:pt x="48" y="31"/>
                  </a:cubicBezTo>
                  <a:cubicBezTo>
                    <a:pt x="51" y="30"/>
                    <a:pt x="51" y="31"/>
                    <a:pt x="50" y="33"/>
                  </a:cubicBezTo>
                  <a:cubicBezTo>
                    <a:pt x="50" y="34"/>
                    <a:pt x="52" y="34"/>
                    <a:pt x="50" y="35"/>
                  </a:cubicBezTo>
                  <a:cubicBezTo>
                    <a:pt x="51" y="36"/>
                    <a:pt x="51" y="36"/>
                    <a:pt x="52" y="36"/>
                  </a:cubicBezTo>
                  <a:cubicBezTo>
                    <a:pt x="53" y="35"/>
                    <a:pt x="51" y="36"/>
                    <a:pt x="52" y="36"/>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5" name="Freeform 684"/>
            <p:cNvSpPr/>
            <p:nvPr/>
          </p:nvSpPr>
          <p:spPr bwMode="auto">
            <a:xfrm>
              <a:off x="13273442" y="7481712"/>
              <a:ext cx="980892" cy="786831"/>
            </a:xfrm>
            <a:custGeom>
              <a:avLst/>
              <a:gdLst>
                <a:gd name="T0" fmla="*/ 65 w 105"/>
                <a:gd name="T1" fmla="*/ 20 h 84"/>
                <a:gd name="T2" fmla="*/ 61 w 105"/>
                <a:gd name="T3" fmla="*/ 17 h 84"/>
                <a:gd name="T4" fmla="*/ 52 w 105"/>
                <a:gd name="T5" fmla="*/ 17 h 84"/>
                <a:gd name="T6" fmla="*/ 48 w 105"/>
                <a:gd name="T7" fmla="*/ 15 h 84"/>
                <a:gd name="T8" fmla="*/ 40 w 105"/>
                <a:gd name="T9" fmla="*/ 8 h 84"/>
                <a:gd name="T10" fmla="*/ 27 w 105"/>
                <a:gd name="T11" fmla="*/ 1 h 84"/>
                <a:gd name="T12" fmla="*/ 21 w 105"/>
                <a:gd name="T13" fmla="*/ 1 h 84"/>
                <a:gd name="T14" fmla="*/ 13 w 105"/>
                <a:gd name="T15" fmla="*/ 3 h 84"/>
                <a:gd name="T16" fmla="*/ 17 w 105"/>
                <a:gd name="T17" fmla="*/ 9 h 84"/>
                <a:gd name="T18" fmla="*/ 13 w 105"/>
                <a:gd name="T19" fmla="*/ 12 h 84"/>
                <a:gd name="T20" fmla="*/ 10 w 105"/>
                <a:gd name="T21" fmla="*/ 12 h 84"/>
                <a:gd name="T22" fmla="*/ 9 w 105"/>
                <a:gd name="T23" fmla="*/ 14 h 84"/>
                <a:gd name="T24" fmla="*/ 2 w 105"/>
                <a:gd name="T25" fmla="*/ 14 h 84"/>
                <a:gd name="T26" fmla="*/ 1 w 105"/>
                <a:gd name="T27" fmla="*/ 19 h 84"/>
                <a:gd name="T28" fmla="*/ 3 w 105"/>
                <a:gd name="T29" fmla="*/ 22 h 84"/>
                <a:gd name="T30" fmla="*/ 8 w 105"/>
                <a:gd name="T31" fmla="*/ 31 h 84"/>
                <a:gd name="T32" fmla="*/ 12 w 105"/>
                <a:gd name="T33" fmla="*/ 38 h 84"/>
                <a:gd name="T34" fmla="*/ 15 w 105"/>
                <a:gd name="T35" fmla="*/ 42 h 84"/>
                <a:gd name="T36" fmla="*/ 20 w 105"/>
                <a:gd name="T37" fmla="*/ 46 h 84"/>
                <a:gd name="T38" fmla="*/ 22 w 105"/>
                <a:gd name="T39" fmla="*/ 53 h 84"/>
                <a:gd name="T40" fmla="*/ 23 w 105"/>
                <a:gd name="T41" fmla="*/ 59 h 84"/>
                <a:gd name="T42" fmla="*/ 31 w 105"/>
                <a:gd name="T43" fmla="*/ 67 h 84"/>
                <a:gd name="T44" fmla="*/ 36 w 105"/>
                <a:gd name="T45" fmla="*/ 76 h 84"/>
                <a:gd name="T46" fmla="*/ 40 w 105"/>
                <a:gd name="T47" fmla="*/ 81 h 84"/>
                <a:gd name="T48" fmla="*/ 41 w 105"/>
                <a:gd name="T49" fmla="*/ 84 h 84"/>
                <a:gd name="T50" fmla="*/ 43 w 105"/>
                <a:gd name="T51" fmla="*/ 81 h 84"/>
                <a:gd name="T52" fmla="*/ 50 w 105"/>
                <a:gd name="T53" fmla="*/ 79 h 84"/>
                <a:gd name="T54" fmla="*/ 60 w 105"/>
                <a:gd name="T55" fmla="*/ 80 h 84"/>
                <a:gd name="T56" fmla="*/ 66 w 105"/>
                <a:gd name="T57" fmla="*/ 77 h 84"/>
                <a:gd name="T58" fmla="*/ 76 w 105"/>
                <a:gd name="T59" fmla="*/ 72 h 84"/>
                <a:gd name="T60" fmla="*/ 94 w 105"/>
                <a:gd name="T61" fmla="*/ 68 h 84"/>
                <a:gd name="T62" fmla="*/ 102 w 105"/>
                <a:gd name="T63" fmla="*/ 66 h 84"/>
                <a:gd name="T64" fmla="*/ 104 w 105"/>
                <a:gd name="T65" fmla="*/ 61 h 84"/>
                <a:gd name="T66" fmla="*/ 105 w 105"/>
                <a:gd name="T67" fmla="*/ 56 h 84"/>
                <a:gd name="T68" fmla="*/ 103 w 105"/>
                <a:gd name="T69" fmla="*/ 51 h 84"/>
                <a:gd name="T70" fmla="*/ 93 w 105"/>
                <a:gd name="T71" fmla="*/ 50 h 84"/>
                <a:gd name="T72" fmla="*/ 88 w 105"/>
                <a:gd name="T73" fmla="*/ 47 h 84"/>
                <a:gd name="T74" fmla="*/ 81 w 105"/>
                <a:gd name="T75" fmla="*/ 39 h 84"/>
                <a:gd name="T76" fmla="*/ 77 w 105"/>
                <a:gd name="T77" fmla="*/ 34 h 84"/>
                <a:gd name="T78" fmla="*/ 77 w 105"/>
                <a:gd name="T79" fmla="*/ 29 h 84"/>
                <a:gd name="T80" fmla="*/ 74 w 105"/>
                <a:gd name="T81" fmla="*/ 27 h 84"/>
                <a:gd name="T82" fmla="*/ 70 w 105"/>
                <a:gd name="T83" fmla="*/ 22 h 84"/>
                <a:gd name="T84" fmla="*/ 65 w 105"/>
                <a:gd name="T8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 h="84">
                  <a:moveTo>
                    <a:pt x="65" y="20"/>
                  </a:moveTo>
                  <a:cubicBezTo>
                    <a:pt x="64" y="17"/>
                    <a:pt x="64" y="17"/>
                    <a:pt x="61" y="17"/>
                  </a:cubicBezTo>
                  <a:cubicBezTo>
                    <a:pt x="58" y="17"/>
                    <a:pt x="55" y="17"/>
                    <a:pt x="52" y="17"/>
                  </a:cubicBezTo>
                  <a:cubicBezTo>
                    <a:pt x="50" y="17"/>
                    <a:pt x="49" y="15"/>
                    <a:pt x="48" y="15"/>
                  </a:cubicBezTo>
                  <a:cubicBezTo>
                    <a:pt x="45" y="12"/>
                    <a:pt x="42" y="10"/>
                    <a:pt x="40" y="8"/>
                  </a:cubicBezTo>
                  <a:cubicBezTo>
                    <a:pt x="36" y="5"/>
                    <a:pt x="32" y="2"/>
                    <a:pt x="27" y="1"/>
                  </a:cubicBezTo>
                  <a:cubicBezTo>
                    <a:pt x="25" y="0"/>
                    <a:pt x="24" y="0"/>
                    <a:pt x="21" y="1"/>
                  </a:cubicBezTo>
                  <a:cubicBezTo>
                    <a:pt x="19" y="1"/>
                    <a:pt x="16" y="2"/>
                    <a:pt x="13" y="3"/>
                  </a:cubicBezTo>
                  <a:cubicBezTo>
                    <a:pt x="14" y="5"/>
                    <a:pt x="17" y="7"/>
                    <a:pt x="17" y="9"/>
                  </a:cubicBezTo>
                  <a:cubicBezTo>
                    <a:pt x="17" y="11"/>
                    <a:pt x="14" y="12"/>
                    <a:pt x="13" y="12"/>
                  </a:cubicBezTo>
                  <a:cubicBezTo>
                    <a:pt x="12" y="13"/>
                    <a:pt x="11" y="12"/>
                    <a:pt x="10" y="12"/>
                  </a:cubicBezTo>
                  <a:cubicBezTo>
                    <a:pt x="9" y="13"/>
                    <a:pt x="9" y="14"/>
                    <a:pt x="9" y="14"/>
                  </a:cubicBezTo>
                  <a:cubicBezTo>
                    <a:pt x="7" y="17"/>
                    <a:pt x="3" y="15"/>
                    <a:pt x="2" y="14"/>
                  </a:cubicBezTo>
                  <a:cubicBezTo>
                    <a:pt x="1" y="16"/>
                    <a:pt x="1" y="17"/>
                    <a:pt x="1" y="19"/>
                  </a:cubicBezTo>
                  <a:cubicBezTo>
                    <a:pt x="0" y="22"/>
                    <a:pt x="1" y="21"/>
                    <a:pt x="3" y="22"/>
                  </a:cubicBezTo>
                  <a:cubicBezTo>
                    <a:pt x="5" y="24"/>
                    <a:pt x="7" y="28"/>
                    <a:pt x="8" y="31"/>
                  </a:cubicBezTo>
                  <a:cubicBezTo>
                    <a:pt x="10" y="33"/>
                    <a:pt x="11" y="35"/>
                    <a:pt x="12" y="38"/>
                  </a:cubicBezTo>
                  <a:cubicBezTo>
                    <a:pt x="13" y="40"/>
                    <a:pt x="14" y="41"/>
                    <a:pt x="15" y="42"/>
                  </a:cubicBezTo>
                  <a:cubicBezTo>
                    <a:pt x="17" y="44"/>
                    <a:pt x="19" y="44"/>
                    <a:pt x="20" y="46"/>
                  </a:cubicBezTo>
                  <a:cubicBezTo>
                    <a:pt x="21" y="48"/>
                    <a:pt x="22" y="50"/>
                    <a:pt x="22" y="53"/>
                  </a:cubicBezTo>
                  <a:cubicBezTo>
                    <a:pt x="23" y="55"/>
                    <a:pt x="22" y="57"/>
                    <a:pt x="23" y="59"/>
                  </a:cubicBezTo>
                  <a:cubicBezTo>
                    <a:pt x="25" y="63"/>
                    <a:pt x="29" y="64"/>
                    <a:pt x="31" y="67"/>
                  </a:cubicBezTo>
                  <a:cubicBezTo>
                    <a:pt x="33" y="70"/>
                    <a:pt x="34" y="74"/>
                    <a:pt x="36" y="76"/>
                  </a:cubicBezTo>
                  <a:cubicBezTo>
                    <a:pt x="37" y="78"/>
                    <a:pt x="39" y="80"/>
                    <a:pt x="40" y="81"/>
                  </a:cubicBezTo>
                  <a:cubicBezTo>
                    <a:pt x="40" y="82"/>
                    <a:pt x="40" y="84"/>
                    <a:pt x="41" y="84"/>
                  </a:cubicBezTo>
                  <a:cubicBezTo>
                    <a:pt x="43" y="84"/>
                    <a:pt x="42" y="82"/>
                    <a:pt x="43" y="81"/>
                  </a:cubicBezTo>
                  <a:cubicBezTo>
                    <a:pt x="43" y="78"/>
                    <a:pt x="48" y="79"/>
                    <a:pt x="50" y="79"/>
                  </a:cubicBezTo>
                  <a:cubicBezTo>
                    <a:pt x="53" y="79"/>
                    <a:pt x="58" y="78"/>
                    <a:pt x="60" y="80"/>
                  </a:cubicBezTo>
                  <a:cubicBezTo>
                    <a:pt x="63" y="81"/>
                    <a:pt x="64" y="79"/>
                    <a:pt x="66" y="77"/>
                  </a:cubicBezTo>
                  <a:cubicBezTo>
                    <a:pt x="69" y="73"/>
                    <a:pt x="72" y="73"/>
                    <a:pt x="76" y="72"/>
                  </a:cubicBezTo>
                  <a:cubicBezTo>
                    <a:pt x="82" y="72"/>
                    <a:pt x="88" y="70"/>
                    <a:pt x="94" y="68"/>
                  </a:cubicBezTo>
                  <a:cubicBezTo>
                    <a:pt x="96" y="67"/>
                    <a:pt x="99" y="66"/>
                    <a:pt x="102" y="66"/>
                  </a:cubicBezTo>
                  <a:cubicBezTo>
                    <a:pt x="103" y="65"/>
                    <a:pt x="103" y="63"/>
                    <a:pt x="104" y="61"/>
                  </a:cubicBezTo>
                  <a:cubicBezTo>
                    <a:pt x="104" y="60"/>
                    <a:pt x="105" y="58"/>
                    <a:pt x="105" y="56"/>
                  </a:cubicBezTo>
                  <a:cubicBezTo>
                    <a:pt x="105" y="55"/>
                    <a:pt x="104" y="52"/>
                    <a:pt x="103" y="51"/>
                  </a:cubicBezTo>
                  <a:cubicBezTo>
                    <a:pt x="100" y="51"/>
                    <a:pt x="96" y="51"/>
                    <a:pt x="93" y="50"/>
                  </a:cubicBezTo>
                  <a:cubicBezTo>
                    <a:pt x="90" y="50"/>
                    <a:pt x="90" y="49"/>
                    <a:pt x="88" y="47"/>
                  </a:cubicBezTo>
                  <a:cubicBezTo>
                    <a:pt x="86" y="43"/>
                    <a:pt x="83" y="42"/>
                    <a:pt x="81" y="39"/>
                  </a:cubicBezTo>
                  <a:cubicBezTo>
                    <a:pt x="80" y="39"/>
                    <a:pt x="78" y="35"/>
                    <a:pt x="77" y="34"/>
                  </a:cubicBezTo>
                  <a:cubicBezTo>
                    <a:pt x="76" y="32"/>
                    <a:pt x="81" y="31"/>
                    <a:pt x="77" y="29"/>
                  </a:cubicBezTo>
                  <a:cubicBezTo>
                    <a:pt x="76" y="29"/>
                    <a:pt x="75" y="27"/>
                    <a:pt x="74" y="27"/>
                  </a:cubicBezTo>
                  <a:cubicBezTo>
                    <a:pt x="72" y="27"/>
                    <a:pt x="71" y="24"/>
                    <a:pt x="70" y="22"/>
                  </a:cubicBezTo>
                  <a:cubicBezTo>
                    <a:pt x="69" y="19"/>
                    <a:pt x="69" y="20"/>
                    <a:pt x="65" y="2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6" name="Freeform 685"/>
            <p:cNvSpPr/>
            <p:nvPr/>
          </p:nvSpPr>
          <p:spPr bwMode="auto">
            <a:xfrm>
              <a:off x="13292551" y="7424369"/>
              <a:ext cx="194268" cy="207060"/>
            </a:xfrm>
            <a:custGeom>
              <a:avLst/>
              <a:gdLst>
                <a:gd name="T0" fmla="*/ 5 w 21"/>
                <a:gd name="T1" fmla="*/ 22 h 22"/>
                <a:gd name="T2" fmla="*/ 8 w 21"/>
                <a:gd name="T3" fmla="*/ 19 h 22"/>
                <a:gd name="T4" fmla="*/ 12 w 21"/>
                <a:gd name="T5" fmla="*/ 18 h 22"/>
                <a:gd name="T6" fmla="*/ 15 w 21"/>
                <a:gd name="T7" fmla="*/ 15 h 22"/>
                <a:gd name="T8" fmla="*/ 11 w 21"/>
                <a:gd name="T9" fmla="*/ 9 h 22"/>
                <a:gd name="T10" fmla="*/ 21 w 21"/>
                <a:gd name="T11" fmla="*/ 6 h 22"/>
                <a:gd name="T12" fmla="*/ 19 w 21"/>
                <a:gd name="T13" fmla="*/ 0 h 22"/>
                <a:gd name="T14" fmla="*/ 9 w 21"/>
                <a:gd name="T15" fmla="*/ 5 h 22"/>
                <a:gd name="T16" fmla="*/ 4 w 21"/>
                <a:gd name="T17" fmla="*/ 1 h 22"/>
                <a:gd name="T18" fmla="*/ 3 w 21"/>
                <a:gd name="T19" fmla="*/ 11 h 22"/>
                <a:gd name="T20" fmla="*/ 0 w 21"/>
                <a:gd name="T21" fmla="*/ 18 h 22"/>
                <a:gd name="T22" fmla="*/ 1 w 21"/>
                <a:gd name="T23" fmla="*/ 21 h 22"/>
                <a:gd name="T24" fmla="*/ 5 w 21"/>
                <a:gd name="T25"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1" h="22">
                  <a:moveTo>
                    <a:pt x="5" y="22"/>
                  </a:moveTo>
                  <a:cubicBezTo>
                    <a:pt x="7" y="22"/>
                    <a:pt x="7" y="19"/>
                    <a:pt x="8" y="19"/>
                  </a:cubicBezTo>
                  <a:cubicBezTo>
                    <a:pt x="9" y="17"/>
                    <a:pt x="11" y="18"/>
                    <a:pt x="12" y="18"/>
                  </a:cubicBezTo>
                  <a:cubicBezTo>
                    <a:pt x="13" y="17"/>
                    <a:pt x="16" y="16"/>
                    <a:pt x="15" y="15"/>
                  </a:cubicBezTo>
                  <a:cubicBezTo>
                    <a:pt x="14" y="13"/>
                    <a:pt x="13" y="11"/>
                    <a:pt x="11" y="9"/>
                  </a:cubicBezTo>
                  <a:cubicBezTo>
                    <a:pt x="15" y="8"/>
                    <a:pt x="18" y="7"/>
                    <a:pt x="21" y="6"/>
                  </a:cubicBezTo>
                  <a:cubicBezTo>
                    <a:pt x="21" y="4"/>
                    <a:pt x="20" y="2"/>
                    <a:pt x="19" y="0"/>
                  </a:cubicBezTo>
                  <a:cubicBezTo>
                    <a:pt x="16" y="1"/>
                    <a:pt x="12" y="5"/>
                    <a:pt x="9" y="5"/>
                  </a:cubicBezTo>
                  <a:cubicBezTo>
                    <a:pt x="7" y="5"/>
                    <a:pt x="4" y="3"/>
                    <a:pt x="4" y="1"/>
                  </a:cubicBezTo>
                  <a:cubicBezTo>
                    <a:pt x="3" y="5"/>
                    <a:pt x="3" y="8"/>
                    <a:pt x="3" y="11"/>
                  </a:cubicBezTo>
                  <a:cubicBezTo>
                    <a:pt x="2" y="13"/>
                    <a:pt x="0" y="16"/>
                    <a:pt x="0" y="18"/>
                  </a:cubicBezTo>
                  <a:cubicBezTo>
                    <a:pt x="0" y="20"/>
                    <a:pt x="0" y="20"/>
                    <a:pt x="1" y="21"/>
                  </a:cubicBezTo>
                  <a:cubicBezTo>
                    <a:pt x="3" y="21"/>
                    <a:pt x="4" y="22"/>
                    <a:pt x="5"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7" name="Freeform 686"/>
            <p:cNvSpPr/>
            <p:nvPr/>
          </p:nvSpPr>
          <p:spPr bwMode="auto">
            <a:xfrm>
              <a:off x="13302106" y="7351105"/>
              <a:ext cx="73250" cy="82827"/>
            </a:xfrm>
            <a:custGeom>
              <a:avLst/>
              <a:gdLst>
                <a:gd name="T0" fmla="*/ 7 w 8"/>
                <a:gd name="T1" fmla="*/ 2 h 9"/>
                <a:gd name="T2" fmla="*/ 4 w 8"/>
                <a:gd name="T3" fmla="*/ 0 h 9"/>
                <a:gd name="T4" fmla="*/ 2 w 8"/>
                <a:gd name="T5" fmla="*/ 2 h 9"/>
                <a:gd name="T6" fmla="*/ 0 w 8"/>
                <a:gd name="T7" fmla="*/ 8 h 9"/>
                <a:gd name="T8" fmla="*/ 4 w 8"/>
                <a:gd name="T9" fmla="*/ 8 h 9"/>
                <a:gd name="T10" fmla="*/ 7 w 8"/>
                <a:gd name="T11" fmla="*/ 2 h 9"/>
              </a:gdLst>
              <a:ahLst/>
              <a:cxnLst>
                <a:cxn ang="0">
                  <a:pos x="T0" y="T1"/>
                </a:cxn>
                <a:cxn ang="0">
                  <a:pos x="T2" y="T3"/>
                </a:cxn>
                <a:cxn ang="0">
                  <a:pos x="T4" y="T5"/>
                </a:cxn>
                <a:cxn ang="0">
                  <a:pos x="T6" y="T7"/>
                </a:cxn>
                <a:cxn ang="0">
                  <a:pos x="T8" y="T9"/>
                </a:cxn>
                <a:cxn ang="0">
                  <a:pos x="T10" y="T11"/>
                </a:cxn>
              </a:cxnLst>
              <a:rect l="0" t="0" r="r" b="b"/>
              <a:pathLst>
                <a:path w="8" h="9">
                  <a:moveTo>
                    <a:pt x="7" y="2"/>
                  </a:moveTo>
                  <a:cubicBezTo>
                    <a:pt x="7" y="1"/>
                    <a:pt x="5" y="0"/>
                    <a:pt x="4" y="0"/>
                  </a:cubicBezTo>
                  <a:cubicBezTo>
                    <a:pt x="3" y="1"/>
                    <a:pt x="3" y="1"/>
                    <a:pt x="2" y="2"/>
                  </a:cubicBezTo>
                  <a:cubicBezTo>
                    <a:pt x="2" y="4"/>
                    <a:pt x="1" y="6"/>
                    <a:pt x="0" y="8"/>
                  </a:cubicBezTo>
                  <a:cubicBezTo>
                    <a:pt x="2" y="8"/>
                    <a:pt x="2" y="9"/>
                    <a:pt x="4" y="8"/>
                  </a:cubicBezTo>
                  <a:cubicBezTo>
                    <a:pt x="5" y="7"/>
                    <a:pt x="8" y="4"/>
                    <a:pt x="7"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8" name="Freeform 687"/>
            <p:cNvSpPr/>
            <p:nvPr/>
          </p:nvSpPr>
          <p:spPr bwMode="auto">
            <a:xfrm>
              <a:off x="13292551" y="7462599"/>
              <a:ext cx="28664" cy="66896"/>
            </a:xfrm>
            <a:custGeom>
              <a:avLst/>
              <a:gdLst>
                <a:gd name="T0" fmla="*/ 0 w 3"/>
                <a:gd name="T1" fmla="*/ 3 h 7"/>
                <a:gd name="T2" fmla="*/ 3 w 3"/>
                <a:gd name="T3" fmla="*/ 7 h 7"/>
                <a:gd name="T4" fmla="*/ 3 w 3"/>
                <a:gd name="T5" fmla="*/ 1 h 7"/>
                <a:gd name="T6" fmla="*/ 2 w 3"/>
                <a:gd name="T7" fmla="*/ 0 h 7"/>
                <a:gd name="T8" fmla="*/ 0 w 3"/>
                <a:gd name="T9" fmla="*/ 3 h 7"/>
              </a:gdLst>
              <a:ahLst/>
              <a:cxnLst>
                <a:cxn ang="0">
                  <a:pos x="T0" y="T1"/>
                </a:cxn>
                <a:cxn ang="0">
                  <a:pos x="T2" y="T3"/>
                </a:cxn>
                <a:cxn ang="0">
                  <a:pos x="T4" y="T5"/>
                </a:cxn>
                <a:cxn ang="0">
                  <a:pos x="T6" y="T7"/>
                </a:cxn>
                <a:cxn ang="0">
                  <a:pos x="T8" y="T9"/>
                </a:cxn>
              </a:cxnLst>
              <a:rect l="0" t="0" r="r" b="b"/>
              <a:pathLst>
                <a:path w="3" h="7">
                  <a:moveTo>
                    <a:pt x="0" y="3"/>
                  </a:moveTo>
                  <a:cubicBezTo>
                    <a:pt x="0" y="5"/>
                    <a:pt x="1" y="6"/>
                    <a:pt x="3" y="7"/>
                  </a:cubicBezTo>
                  <a:cubicBezTo>
                    <a:pt x="3" y="5"/>
                    <a:pt x="3" y="3"/>
                    <a:pt x="3" y="1"/>
                  </a:cubicBezTo>
                  <a:cubicBezTo>
                    <a:pt x="3" y="0"/>
                    <a:pt x="3" y="0"/>
                    <a:pt x="2" y="0"/>
                  </a:cubicBezTo>
                  <a:cubicBezTo>
                    <a:pt x="0" y="0"/>
                    <a:pt x="0" y="2"/>
                    <a:pt x="0"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99" name="Freeform 688"/>
            <p:cNvSpPr/>
            <p:nvPr/>
          </p:nvSpPr>
          <p:spPr bwMode="auto">
            <a:xfrm>
              <a:off x="13254336" y="7424369"/>
              <a:ext cx="76432" cy="245289"/>
            </a:xfrm>
            <a:custGeom>
              <a:avLst/>
              <a:gdLst>
                <a:gd name="T0" fmla="*/ 4 w 8"/>
                <a:gd name="T1" fmla="*/ 17 h 26"/>
                <a:gd name="T2" fmla="*/ 6 w 8"/>
                <a:gd name="T3" fmla="*/ 13 h 26"/>
                <a:gd name="T4" fmla="*/ 5 w 8"/>
                <a:gd name="T5" fmla="*/ 10 h 26"/>
                <a:gd name="T6" fmla="*/ 7 w 8"/>
                <a:gd name="T7" fmla="*/ 4 h 26"/>
                <a:gd name="T8" fmla="*/ 6 w 8"/>
                <a:gd name="T9" fmla="*/ 0 h 26"/>
                <a:gd name="T10" fmla="*/ 2 w 8"/>
                <a:gd name="T11" fmla="*/ 7 h 26"/>
                <a:gd name="T12" fmla="*/ 0 w 8"/>
                <a:gd name="T13" fmla="*/ 11 h 26"/>
                <a:gd name="T14" fmla="*/ 1 w 8"/>
                <a:gd name="T15" fmla="*/ 16 h 26"/>
                <a:gd name="T16" fmla="*/ 2 w 8"/>
                <a:gd name="T17" fmla="*/ 26 h 26"/>
                <a:gd name="T18" fmla="*/ 2 w 8"/>
                <a:gd name="T19" fmla="*/ 25 h 26"/>
                <a:gd name="T20" fmla="*/ 4 w 8"/>
                <a:gd name="T21" fmla="*/ 17 h 26"/>
                <a:gd name="T22" fmla="*/ 4 w 8"/>
                <a:gd name="T23" fmla="*/ 17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 h="26">
                  <a:moveTo>
                    <a:pt x="4" y="17"/>
                  </a:moveTo>
                  <a:cubicBezTo>
                    <a:pt x="4" y="16"/>
                    <a:pt x="5" y="15"/>
                    <a:pt x="6" y="13"/>
                  </a:cubicBezTo>
                  <a:cubicBezTo>
                    <a:pt x="7" y="11"/>
                    <a:pt x="6" y="12"/>
                    <a:pt x="5" y="10"/>
                  </a:cubicBezTo>
                  <a:cubicBezTo>
                    <a:pt x="3" y="8"/>
                    <a:pt x="4" y="3"/>
                    <a:pt x="7" y="4"/>
                  </a:cubicBezTo>
                  <a:cubicBezTo>
                    <a:pt x="8" y="1"/>
                    <a:pt x="8" y="1"/>
                    <a:pt x="6" y="0"/>
                  </a:cubicBezTo>
                  <a:cubicBezTo>
                    <a:pt x="4" y="0"/>
                    <a:pt x="3" y="5"/>
                    <a:pt x="2" y="7"/>
                  </a:cubicBezTo>
                  <a:cubicBezTo>
                    <a:pt x="1" y="8"/>
                    <a:pt x="0" y="9"/>
                    <a:pt x="0" y="11"/>
                  </a:cubicBezTo>
                  <a:cubicBezTo>
                    <a:pt x="0" y="12"/>
                    <a:pt x="1" y="14"/>
                    <a:pt x="1" y="16"/>
                  </a:cubicBezTo>
                  <a:cubicBezTo>
                    <a:pt x="1" y="19"/>
                    <a:pt x="2" y="22"/>
                    <a:pt x="2" y="26"/>
                  </a:cubicBezTo>
                  <a:cubicBezTo>
                    <a:pt x="2" y="25"/>
                    <a:pt x="2" y="25"/>
                    <a:pt x="2" y="25"/>
                  </a:cubicBezTo>
                  <a:cubicBezTo>
                    <a:pt x="3" y="23"/>
                    <a:pt x="3" y="20"/>
                    <a:pt x="4" y="17"/>
                  </a:cubicBezTo>
                  <a:cubicBezTo>
                    <a:pt x="4" y="16"/>
                    <a:pt x="4" y="18"/>
                    <a:pt x="4" y="1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0" name="Freeform 689"/>
            <p:cNvSpPr/>
            <p:nvPr/>
          </p:nvSpPr>
          <p:spPr bwMode="auto">
            <a:xfrm>
              <a:off x="14028220" y="7790708"/>
              <a:ext cx="47770" cy="73269"/>
            </a:xfrm>
            <a:custGeom>
              <a:avLst/>
              <a:gdLst>
                <a:gd name="T0" fmla="*/ 3 w 5"/>
                <a:gd name="T1" fmla="*/ 8 h 8"/>
                <a:gd name="T2" fmla="*/ 2 w 5"/>
                <a:gd name="T3" fmla="*/ 0 h 8"/>
                <a:gd name="T4" fmla="*/ 0 w 5"/>
                <a:gd name="T5" fmla="*/ 4 h 8"/>
                <a:gd name="T6" fmla="*/ 3 w 5"/>
                <a:gd name="T7" fmla="*/ 8 h 8"/>
                <a:gd name="T8" fmla="*/ 3 w 5"/>
                <a:gd name="T9" fmla="*/ 8 h 8"/>
              </a:gdLst>
              <a:ahLst/>
              <a:cxnLst>
                <a:cxn ang="0">
                  <a:pos x="T0" y="T1"/>
                </a:cxn>
                <a:cxn ang="0">
                  <a:pos x="T2" y="T3"/>
                </a:cxn>
                <a:cxn ang="0">
                  <a:pos x="T4" y="T5"/>
                </a:cxn>
                <a:cxn ang="0">
                  <a:pos x="T6" y="T7"/>
                </a:cxn>
                <a:cxn ang="0">
                  <a:pos x="T8" y="T9"/>
                </a:cxn>
              </a:cxnLst>
              <a:rect l="0" t="0" r="r" b="b"/>
              <a:pathLst>
                <a:path w="5" h="8">
                  <a:moveTo>
                    <a:pt x="3" y="8"/>
                  </a:moveTo>
                  <a:cubicBezTo>
                    <a:pt x="3" y="7"/>
                    <a:pt x="5" y="0"/>
                    <a:pt x="2" y="0"/>
                  </a:cubicBezTo>
                  <a:cubicBezTo>
                    <a:pt x="1" y="1"/>
                    <a:pt x="0" y="3"/>
                    <a:pt x="0" y="4"/>
                  </a:cubicBezTo>
                  <a:cubicBezTo>
                    <a:pt x="0" y="6"/>
                    <a:pt x="1" y="7"/>
                    <a:pt x="3" y="8"/>
                  </a:cubicBezTo>
                  <a:cubicBezTo>
                    <a:pt x="3" y="8"/>
                    <a:pt x="2" y="8"/>
                    <a:pt x="3"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1" name="Freeform 690"/>
            <p:cNvSpPr/>
            <p:nvPr/>
          </p:nvSpPr>
          <p:spPr bwMode="auto">
            <a:xfrm>
              <a:off x="13646057" y="8137935"/>
              <a:ext cx="496815" cy="315371"/>
            </a:xfrm>
            <a:custGeom>
              <a:avLst/>
              <a:gdLst>
                <a:gd name="T0" fmla="*/ 47 w 53"/>
                <a:gd name="T1" fmla="*/ 0 h 34"/>
                <a:gd name="T2" fmla="*/ 38 w 53"/>
                <a:gd name="T3" fmla="*/ 2 h 34"/>
                <a:gd name="T4" fmla="*/ 28 w 53"/>
                <a:gd name="T5" fmla="*/ 4 h 34"/>
                <a:gd name="T6" fmla="*/ 23 w 53"/>
                <a:gd name="T7" fmla="*/ 10 h 34"/>
                <a:gd name="T8" fmla="*/ 17 w 53"/>
                <a:gd name="T9" fmla="*/ 9 h 34"/>
                <a:gd name="T10" fmla="*/ 9 w 53"/>
                <a:gd name="T11" fmla="*/ 9 h 34"/>
                <a:gd name="T12" fmla="*/ 3 w 53"/>
                <a:gd name="T13" fmla="*/ 12 h 34"/>
                <a:gd name="T14" fmla="*/ 1 w 53"/>
                <a:gd name="T15" fmla="*/ 15 h 34"/>
                <a:gd name="T16" fmla="*/ 1 w 53"/>
                <a:gd name="T17" fmla="*/ 21 h 34"/>
                <a:gd name="T18" fmla="*/ 3 w 53"/>
                <a:gd name="T19" fmla="*/ 28 h 34"/>
                <a:gd name="T20" fmla="*/ 4 w 53"/>
                <a:gd name="T21" fmla="*/ 32 h 34"/>
                <a:gd name="T22" fmla="*/ 12 w 53"/>
                <a:gd name="T23" fmla="*/ 32 h 34"/>
                <a:gd name="T24" fmla="*/ 16 w 53"/>
                <a:gd name="T25" fmla="*/ 29 h 34"/>
                <a:gd name="T26" fmla="*/ 21 w 53"/>
                <a:gd name="T27" fmla="*/ 29 h 34"/>
                <a:gd name="T28" fmla="*/ 24 w 53"/>
                <a:gd name="T29" fmla="*/ 26 h 34"/>
                <a:gd name="T30" fmla="*/ 32 w 53"/>
                <a:gd name="T31" fmla="*/ 24 h 34"/>
                <a:gd name="T32" fmla="*/ 41 w 53"/>
                <a:gd name="T33" fmla="*/ 21 h 34"/>
                <a:gd name="T34" fmla="*/ 47 w 53"/>
                <a:gd name="T35" fmla="*/ 17 h 34"/>
                <a:gd name="T36" fmla="*/ 52 w 53"/>
                <a:gd name="T37" fmla="*/ 12 h 34"/>
                <a:gd name="T38" fmla="*/ 47 w 53"/>
                <a:gd name="T39" fmla="*/ 0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53" h="34">
                  <a:moveTo>
                    <a:pt x="47" y="0"/>
                  </a:moveTo>
                  <a:cubicBezTo>
                    <a:pt x="44" y="1"/>
                    <a:pt x="41" y="2"/>
                    <a:pt x="38" y="2"/>
                  </a:cubicBezTo>
                  <a:cubicBezTo>
                    <a:pt x="35" y="3"/>
                    <a:pt x="31" y="2"/>
                    <a:pt x="28" y="4"/>
                  </a:cubicBezTo>
                  <a:cubicBezTo>
                    <a:pt x="26" y="6"/>
                    <a:pt x="25" y="8"/>
                    <a:pt x="23" y="10"/>
                  </a:cubicBezTo>
                  <a:cubicBezTo>
                    <a:pt x="22" y="11"/>
                    <a:pt x="19" y="9"/>
                    <a:pt x="17" y="9"/>
                  </a:cubicBezTo>
                  <a:cubicBezTo>
                    <a:pt x="14" y="9"/>
                    <a:pt x="12" y="9"/>
                    <a:pt x="9" y="9"/>
                  </a:cubicBezTo>
                  <a:cubicBezTo>
                    <a:pt x="6" y="9"/>
                    <a:pt x="3" y="8"/>
                    <a:pt x="3" y="12"/>
                  </a:cubicBezTo>
                  <a:cubicBezTo>
                    <a:pt x="2" y="14"/>
                    <a:pt x="1" y="13"/>
                    <a:pt x="1" y="15"/>
                  </a:cubicBezTo>
                  <a:cubicBezTo>
                    <a:pt x="0" y="17"/>
                    <a:pt x="0" y="19"/>
                    <a:pt x="1" y="21"/>
                  </a:cubicBezTo>
                  <a:cubicBezTo>
                    <a:pt x="1" y="23"/>
                    <a:pt x="2" y="26"/>
                    <a:pt x="3" y="28"/>
                  </a:cubicBezTo>
                  <a:cubicBezTo>
                    <a:pt x="3" y="29"/>
                    <a:pt x="3" y="31"/>
                    <a:pt x="4" y="32"/>
                  </a:cubicBezTo>
                  <a:cubicBezTo>
                    <a:pt x="5" y="34"/>
                    <a:pt x="10" y="33"/>
                    <a:pt x="12" y="32"/>
                  </a:cubicBezTo>
                  <a:cubicBezTo>
                    <a:pt x="13" y="31"/>
                    <a:pt x="14" y="30"/>
                    <a:pt x="16" y="29"/>
                  </a:cubicBezTo>
                  <a:cubicBezTo>
                    <a:pt x="17" y="29"/>
                    <a:pt x="19" y="29"/>
                    <a:pt x="21" y="29"/>
                  </a:cubicBezTo>
                  <a:cubicBezTo>
                    <a:pt x="22" y="28"/>
                    <a:pt x="23" y="27"/>
                    <a:pt x="24" y="26"/>
                  </a:cubicBezTo>
                  <a:cubicBezTo>
                    <a:pt x="27" y="25"/>
                    <a:pt x="29" y="25"/>
                    <a:pt x="32" y="24"/>
                  </a:cubicBezTo>
                  <a:cubicBezTo>
                    <a:pt x="35" y="23"/>
                    <a:pt x="38" y="22"/>
                    <a:pt x="41" y="21"/>
                  </a:cubicBezTo>
                  <a:cubicBezTo>
                    <a:pt x="43" y="20"/>
                    <a:pt x="47" y="19"/>
                    <a:pt x="47" y="17"/>
                  </a:cubicBezTo>
                  <a:cubicBezTo>
                    <a:pt x="48" y="14"/>
                    <a:pt x="53" y="14"/>
                    <a:pt x="52" y="12"/>
                  </a:cubicBezTo>
                  <a:cubicBezTo>
                    <a:pt x="50" y="8"/>
                    <a:pt x="49" y="4"/>
                    <a:pt x="47"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2" name="Freeform 691"/>
            <p:cNvSpPr/>
            <p:nvPr/>
          </p:nvSpPr>
          <p:spPr bwMode="auto">
            <a:xfrm>
              <a:off x="14085545" y="7790708"/>
              <a:ext cx="382165" cy="458719"/>
            </a:xfrm>
            <a:custGeom>
              <a:avLst/>
              <a:gdLst>
                <a:gd name="T0" fmla="*/ 39 w 41"/>
                <a:gd name="T1" fmla="*/ 19 h 49"/>
                <a:gd name="T2" fmla="*/ 34 w 41"/>
                <a:gd name="T3" fmla="*/ 14 h 49"/>
                <a:gd name="T4" fmla="*/ 28 w 41"/>
                <a:gd name="T5" fmla="*/ 12 h 49"/>
                <a:gd name="T6" fmla="*/ 22 w 41"/>
                <a:gd name="T7" fmla="*/ 6 h 49"/>
                <a:gd name="T8" fmla="*/ 21 w 41"/>
                <a:gd name="T9" fmla="*/ 3 h 49"/>
                <a:gd name="T10" fmla="*/ 22 w 41"/>
                <a:gd name="T11" fmla="*/ 0 h 49"/>
                <a:gd name="T12" fmla="*/ 17 w 41"/>
                <a:gd name="T13" fmla="*/ 5 h 49"/>
                <a:gd name="T14" fmla="*/ 10 w 41"/>
                <a:gd name="T15" fmla="*/ 10 h 49"/>
                <a:gd name="T16" fmla="*/ 5 w 41"/>
                <a:gd name="T17" fmla="*/ 10 h 49"/>
                <a:gd name="T18" fmla="*/ 0 w 41"/>
                <a:gd name="T19" fmla="*/ 11 h 49"/>
                <a:gd name="T20" fmla="*/ 5 w 41"/>
                <a:gd name="T21" fmla="*/ 17 h 49"/>
                <a:gd name="T22" fmla="*/ 16 w 41"/>
                <a:gd name="T23" fmla="*/ 19 h 49"/>
                <a:gd name="T24" fmla="*/ 16 w 41"/>
                <a:gd name="T25" fmla="*/ 32 h 49"/>
                <a:gd name="T26" fmla="*/ 11 w 41"/>
                <a:gd name="T27" fmla="*/ 34 h 49"/>
                <a:gd name="T28" fmla="*/ 0 w 41"/>
                <a:gd name="T29" fmla="*/ 37 h 49"/>
                <a:gd name="T30" fmla="*/ 5 w 41"/>
                <a:gd name="T31" fmla="*/ 49 h 49"/>
                <a:gd name="T32" fmla="*/ 14 w 41"/>
                <a:gd name="T33" fmla="*/ 48 h 49"/>
                <a:gd name="T34" fmla="*/ 17 w 41"/>
                <a:gd name="T35" fmla="*/ 44 h 49"/>
                <a:gd name="T36" fmla="*/ 23 w 41"/>
                <a:gd name="T37" fmla="*/ 42 h 49"/>
                <a:gd name="T38" fmla="*/ 28 w 41"/>
                <a:gd name="T39" fmla="*/ 38 h 49"/>
                <a:gd name="T40" fmla="*/ 29 w 41"/>
                <a:gd name="T41" fmla="*/ 32 h 49"/>
                <a:gd name="T42" fmla="*/ 32 w 41"/>
                <a:gd name="T43" fmla="*/ 30 h 49"/>
                <a:gd name="T44" fmla="*/ 37 w 41"/>
                <a:gd name="T45" fmla="*/ 24 h 49"/>
                <a:gd name="T46" fmla="*/ 39 w 41"/>
                <a:gd name="T47" fmla="*/ 19 h 49"/>
                <a:gd name="T48" fmla="*/ 39 w 41"/>
                <a:gd name="T49" fmla="*/ 19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41" h="49">
                  <a:moveTo>
                    <a:pt x="39" y="19"/>
                  </a:moveTo>
                  <a:cubicBezTo>
                    <a:pt x="36" y="19"/>
                    <a:pt x="35" y="16"/>
                    <a:pt x="34" y="14"/>
                  </a:cubicBezTo>
                  <a:cubicBezTo>
                    <a:pt x="33" y="13"/>
                    <a:pt x="29" y="13"/>
                    <a:pt x="28" y="12"/>
                  </a:cubicBezTo>
                  <a:cubicBezTo>
                    <a:pt x="25" y="11"/>
                    <a:pt x="24" y="9"/>
                    <a:pt x="22" y="6"/>
                  </a:cubicBezTo>
                  <a:cubicBezTo>
                    <a:pt x="22" y="5"/>
                    <a:pt x="21" y="4"/>
                    <a:pt x="21" y="3"/>
                  </a:cubicBezTo>
                  <a:cubicBezTo>
                    <a:pt x="21" y="3"/>
                    <a:pt x="22" y="0"/>
                    <a:pt x="22" y="0"/>
                  </a:cubicBezTo>
                  <a:cubicBezTo>
                    <a:pt x="21" y="0"/>
                    <a:pt x="18" y="4"/>
                    <a:pt x="17" y="5"/>
                  </a:cubicBezTo>
                  <a:cubicBezTo>
                    <a:pt x="15" y="7"/>
                    <a:pt x="13" y="10"/>
                    <a:pt x="10" y="10"/>
                  </a:cubicBezTo>
                  <a:cubicBezTo>
                    <a:pt x="8" y="11"/>
                    <a:pt x="7" y="10"/>
                    <a:pt x="5" y="10"/>
                  </a:cubicBezTo>
                  <a:cubicBezTo>
                    <a:pt x="3" y="11"/>
                    <a:pt x="1" y="13"/>
                    <a:pt x="0" y="11"/>
                  </a:cubicBezTo>
                  <a:cubicBezTo>
                    <a:pt x="1" y="14"/>
                    <a:pt x="2" y="17"/>
                    <a:pt x="5" y="17"/>
                  </a:cubicBezTo>
                  <a:cubicBezTo>
                    <a:pt x="7" y="17"/>
                    <a:pt x="15" y="17"/>
                    <a:pt x="16" y="19"/>
                  </a:cubicBezTo>
                  <a:cubicBezTo>
                    <a:pt x="19" y="23"/>
                    <a:pt x="17" y="27"/>
                    <a:pt x="16" y="32"/>
                  </a:cubicBezTo>
                  <a:cubicBezTo>
                    <a:pt x="15" y="33"/>
                    <a:pt x="11" y="34"/>
                    <a:pt x="11" y="34"/>
                  </a:cubicBezTo>
                  <a:cubicBezTo>
                    <a:pt x="7" y="35"/>
                    <a:pt x="3" y="36"/>
                    <a:pt x="0" y="37"/>
                  </a:cubicBezTo>
                  <a:cubicBezTo>
                    <a:pt x="2" y="41"/>
                    <a:pt x="4" y="45"/>
                    <a:pt x="5" y="49"/>
                  </a:cubicBezTo>
                  <a:cubicBezTo>
                    <a:pt x="8" y="48"/>
                    <a:pt x="11" y="48"/>
                    <a:pt x="14" y="48"/>
                  </a:cubicBezTo>
                  <a:cubicBezTo>
                    <a:pt x="18" y="47"/>
                    <a:pt x="15" y="46"/>
                    <a:pt x="17" y="44"/>
                  </a:cubicBezTo>
                  <a:cubicBezTo>
                    <a:pt x="19" y="43"/>
                    <a:pt x="22" y="44"/>
                    <a:pt x="23" y="42"/>
                  </a:cubicBezTo>
                  <a:cubicBezTo>
                    <a:pt x="25" y="40"/>
                    <a:pt x="25" y="39"/>
                    <a:pt x="28" y="38"/>
                  </a:cubicBezTo>
                  <a:cubicBezTo>
                    <a:pt x="30" y="37"/>
                    <a:pt x="29" y="34"/>
                    <a:pt x="29" y="32"/>
                  </a:cubicBezTo>
                  <a:cubicBezTo>
                    <a:pt x="28" y="30"/>
                    <a:pt x="30" y="30"/>
                    <a:pt x="32" y="30"/>
                  </a:cubicBezTo>
                  <a:cubicBezTo>
                    <a:pt x="35" y="29"/>
                    <a:pt x="35" y="26"/>
                    <a:pt x="37" y="24"/>
                  </a:cubicBezTo>
                  <a:cubicBezTo>
                    <a:pt x="38" y="23"/>
                    <a:pt x="41" y="20"/>
                    <a:pt x="39" y="19"/>
                  </a:cubicBezTo>
                  <a:cubicBezTo>
                    <a:pt x="38" y="19"/>
                    <a:pt x="40" y="20"/>
                    <a:pt x="39"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3" name="Freeform 692"/>
            <p:cNvSpPr/>
            <p:nvPr/>
          </p:nvSpPr>
          <p:spPr bwMode="auto">
            <a:xfrm>
              <a:off x="14897646" y="6892386"/>
              <a:ext cx="512741" cy="222990"/>
            </a:xfrm>
            <a:custGeom>
              <a:avLst/>
              <a:gdLst>
                <a:gd name="T0" fmla="*/ 55 w 55"/>
                <a:gd name="T1" fmla="*/ 5 h 24"/>
                <a:gd name="T2" fmla="*/ 47 w 55"/>
                <a:gd name="T3" fmla="*/ 3 h 24"/>
                <a:gd name="T4" fmla="*/ 36 w 55"/>
                <a:gd name="T5" fmla="*/ 2 h 24"/>
                <a:gd name="T6" fmla="*/ 27 w 55"/>
                <a:gd name="T7" fmla="*/ 0 h 24"/>
                <a:gd name="T8" fmla="*/ 22 w 55"/>
                <a:gd name="T9" fmla="*/ 2 h 24"/>
                <a:gd name="T10" fmla="*/ 19 w 55"/>
                <a:gd name="T11" fmla="*/ 4 h 24"/>
                <a:gd name="T12" fmla="*/ 11 w 55"/>
                <a:gd name="T13" fmla="*/ 5 h 24"/>
                <a:gd name="T14" fmla="*/ 9 w 55"/>
                <a:gd name="T15" fmla="*/ 7 h 24"/>
                <a:gd name="T16" fmla="*/ 8 w 55"/>
                <a:gd name="T17" fmla="*/ 11 h 24"/>
                <a:gd name="T18" fmla="*/ 12 w 55"/>
                <a:gd name="T19" fmla="*/ 12 h 24"/>
                <a:gd name="T20" fmla="*/ 15 w 55"/>
                <a:gd name="T21" fmla="*/ 12 h 24"/>
                <a:gd name="T22" fmla="*/ 19 w 55"/>
                <a:gd name="T23" fmla="*/ 15 h 24"/>
                <a:gd name="T24" fmla="*/ 15 w 55"/>
                <a:gd name="T25" fmla="*/ 17 h 24"/>
                <a:gd name="T26" fmla="*/ 11 w 55"/>
                <a:gd name="T27" fmla="*/ 17 h 24"/>
                <a:gd name="T28" fmla="*/ 10 w 55"/>
                <a:gd name="T29" fmla="*/ 20 h 24"/>
                <a:gd name="T30" fmla="*/ 1 w 55"/>
                <a:gd name="T31" fmla="*/ 20 h 24"/>
                <a:gd name="T32" fmla="*/ 11 w 55"/>
                <a:gd name="T33" fmla="*/ 22 h 24"/>
                <a:gd name="T34" fmla="*/ 15 w 55"/>
                <a:gd name="T35" fmla="*/ 23 h 24"/>
                <a:gd name="T36" fmla="*/ 21 w 55"/>
                <a:gd name="T37" fmla="*/ 23 h 24"/>
                <a:gd name="T38" fmla="*/ 25 w 55"/>
                <a:gd name="T39" fmla="*/ 20 h 24"/>
                <a:gd name="T40" fmla="*/ 28 w 55"/>
                <a:gd name="T41" fmla="*/ 17 h 24"/>
                <a:gd name="T42" fmla="*/ 33 w 55"/>
                <a:gd name="T43" fmla="*/ 16 h 24"/>
                <a:gd name="T44" fmla="*/ 37 w 55"/>
                <a:gd name="T45" fmla="*/ 16 h 24"/>
                <a:gd name="T46" fmla="*/ 40 w 55"/>
                <a:gd name="T47" fmla="*/ 13 h 24"/>
                <a:gd name="T48" fmla="*/ 44 w 55"/>
                <a:gd name="T49" fmla="*/ 12 h 24"/>
                <a:gd name="T50" fmla="*/ 54 w 55"/>
                <a:gd name="T51" fmla="*/ 7 h 24"/>
                <a:gd name="T52" fmla="*/ 55 w 55"/>
                <a:gd name="T53" fmla="*/ 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24">
                  <a:moveTo>
                    <a:pt x="55" y="5"/>
                  </a:moveTo>
                  <a:cubicBezTo>
                    <a:pt x="52" y="5"/>
                    <a:pt x="50" y="3"/>
                    <a:pt x="47" y="3"/>
                  </a:cubicBezTo>
                  <a:cubicBezTo>
                    <a:pt x="44" y="2"/>
                    <a:pt x="40" y="2"/>
                    <a:pt x="36" y="2"/>
                  </a:cubicBezTo>
                  <a:cubicBezTo>
                    <a:pt x="33" y="2"/>
                    <a:pt x="30" y="2"/>
                    <a:pt x="27" y="0"/>
                  </a:cubicBezTo>
                  <a:cubicBezTo>
                    <a:pt x="25" y="0"/>
                    <a:pt x="23" y="0"/>
                    <a:pt x="22" y="2"/>
                  </a:cubicBezTo>
                  <a:cubicBezTo>
                    <a:pt x="22" y="4"/>
                    <a:pt x="21" y="5"/>
                    <a:pt x="19" y="4"/>
                  </a:cubicBezTo>
                  <a:cubicBezTo>
                    <a:pt x="17" y="3"/>
                    <a:pt x="12" y="1"/>
                    <a:pt x="11" y="5"/>
                  </a:cubicBezTo>
                  <a:cubicBezTo>
                    <a:pt x="10" y="6"/>
                    <a:pt x="11" y="6"/>
                    <a:pt x="9" y="7"/>
                  </a:cubicBezTo>
                  <a:cubicBezTo>
                    <a:pt x="8" y="8"/>
                    <a:pt x="6" y="10"/>
                    <a:pt x="8" y="11"/>
                  </a:cubicBezTo>
                  <a:cubicBezTo>
                    <a:pt x="9" y="12"/>
                    <a:pt x="12" y="13"/>
                    <a:pt x="12" y="12"/>
                  </a:cubicBezTo>
                  <a:cubicBezTo>
                    <a:pt x="13" y="10"/>
                    <a:pt x="14" y="11"/>
                    <a:pt x="15" y="12"/>
                  </a:cubicBezTo>
                  <a:cubicBezTo>
                    <a:pt x="16" y="13"/>
                    <a:pt x="20" y="14"/>
                    <a:pt x="19" y="15"/>
                  </a:cubicBezTo>
                  <a:cubicBezTo>
                    <a:pt x="19" y="16"/>
                    <a:pt x="16" y="16"/>
                    <a:pt x="15" y="17"/>
                  </a:cubicBezTo>
                  <a:cubicBezTo>
                    <a:pt x="14" y="18"/>
                    <a:pt x="13" y="19"/>
                    <a:pt x="11" y="17"/>
                  </a:cubicBezTo>
                  <a:cubicBezTo>
                    <a:pt x="10" y="16"/>
                    <a:pt x="10" y="19"/>
                    <a:pt x="10" y="20"/>
                  </a:cubicBezTo>
                  <a:cubicBezTo>
                    <a:pt x="6" y="22"/>
                    <a:pt x="4" y="15"/>
                    <a:pt x="1" y="20"/>
                  </a:cubicBezTo>
                  <a:cubicBezTo>
                    <a:pt x="0" y="21"/>
                    <a:pt x="10" y="23"/>
                    <a:pt x="11" y="22"/>
                  </a:cubicBezTo>
                  <a:cubicBezTo>
                    <a:pt x="12" y="21"/>
                    <a:pt x="14" y="22"/>
                    <a:pt x="15" y="23"/>
                  </a:cubicBezTo>
                  <a:cubicBezTo>
                    <a:pt x="16" y="23"/>
                    <a:pt x="19" y="24"/>
                    <a:pt x="21" y="23"/>
                  </a:cubicBezTo>
                  <a:cubicBezTo>
                    <a:pt x="22" y="22"/>
                    <a:pt x="24" y="23"/>
                    <a:pt x="25" y="20"/>
                  </a:cubicBezTo>
                  <a:cubicBezTo>
                    <a:pt x="25" y="19"/>
                    <a:pt x="27" y="18"/>
                    <a:pt x="28" y="17"/>
                  </a:cubicBezTo>
                  <a:cubicBezTo>
                    <a:pt x="29" y="16"/>
                    <a:pt x="33" y="16"/>
                    <a:pt x="33" y="16"/>
                  </a:cubicBezTo>
                  <a:cubicBezTo>
                    <a:pt x="34" y="18"/>
                    <a:pt x="35" y="16"/>
                    <a:pt x="37" y="16"/>
                  </a:cubicBezTo>
                  <a:cubicBezTo>
                    <a:pt x="38" y="16"/>
                    <a:pt x="39" y="13"/>
                    <a:pt x="40" y="13"/>
                  </a:cubicBezTo>
                  <a:cubicBezTo>
                    <a:pt x="41" y="12"/>
                    <a:pt x="43" y="13"/>
                    <a:pt x="44" y="12"/>
                  </a:cubicBezTo>
                  <a:cubicBezTo>
                    <a:pt x="48" y="11"/>
                    <a:pt x="50" y="9"/>
                    <a:pt x="54" y="7"/>
                  </a:cubicBezTo>
                  <a:cubicBezTo>
                    <a:pt x="55" y="7"/>
                    <a:pt x="55" y="7"/>
                    <a:pt x="55"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4" name="Freeform 693"/>
            <p:cNvSpPr/>
            <p:nvPr/>
          </p:nvSpPr>
          <p:spPr bwMode="auto">
            <a:xfrm>
              <a:off x="14273445" y="6752222"/>
              <a:ext cx="831212" cy="487388"/>
            </a:xfrm>
            <a:custGeom>
              <a:avLst/>
              <a:gdLst>
                <a:gd name="T0" fmla="*/ 78 w 89"/>
                <a:gd name="T1" fmla="*/ 32 h 52"/>
                <a:gd name="T2" fmla="*/ 81 w 89"/>
                <a:gd name="T3" fmla="*/ 33 h 52"/>
                <a:gd name="T4" fmla="*/ 84 w 89"/>
                <a:gd name="T5" fmla="*/ 31 h 52"/>
                <a:gd name="T6" fmla="*/ 81 w 89"/>
                <a:gd name="T7" fmla="*/ 26 h 52"/>
                <a:gd name="T8" fmla="*/ 79 w 89"/>
                <a:gd name="T9" fmla="*/ 27 h 52"/>
                <a:gd name="T10" fmla="*/ 75 w 89"/>
                <a:gd name="T11" fmla="*/ 27 h 52"/>
                <a:gd name="T12" fmla="*/ 78 w 89"/>
                <a:gd name="T13" fmla="*/ 21 h 52"/>
                <a:gd name="T14" fmla="*/ 74 w 89"/>
                <a:gd name="T15" fmla="*/ 22 h 52"/>
                <a:gd name="T16" fmla="*/ 68 w 89"/>
                <a:gd name="T17" fmla="*/ 25 h 52"/>
                <a:gd name="T18" fmla="*/ 65 w 89"/>
                <a:gd name="T19" fmla="*/ 29 h 52"/>
                <a:gd name="T20" fmla="*/ 62 w 89"/>
                <a:gd name="T21" fmla="*/ 28 h 52"/>
                <a:gd name="T22" fmla="*/ 57 w 89"/>
                <a:gd name="T23" fmla="*/ 27 h 52"/>
                <a:gd name="T24" fmla="*/ 53 w 89"/>
                <a:gd name="T25" fmla="*/ 23 h 52"/>
                <a:gd name="T26" fmla="*/ 52 w 89"/>
                <a:gd name="T27" fmla="*/ 17 h 52"/>
                <a:gd name="T28" fmla="*/ 49 w 89"/>
                <a:gd name="T29" fmla="*/ 13 h 52"/>
                <a:gd name="T30" fmla="*/ 45 w 89"/>
                <a:gd name="T31" fmla="*/ 12 h 52"/>
                <a:gd name="T32" fmla="*/ 38 w 89"/>
                <a:gd name="T33" fmla="*/ 12 h 52"/>
                <a:gd name="T34" fmla="*/ 31 w 89"/>
                <a:gd name="T35" fmla="*/ 12 h 52"/>
                <a:gd name="T36" fmla="*/ 27 w 89"/>
                <a:gd name="T37" fmla="*/ 8 h 52"/>
                <a:gd name="T38" fmla="*/ 23 w 89"/>
                <a:gd name="T39" fmla="*/ 8 h 52"/>
                <a:gd name="T40" fmla="*/ 19 w 89"/>
                <a:gd name="T41" fmla="*/ 10 h 52"/>
                <a:gd name="T42" fmla="*/ 17 w 89"/>
                <a:gd name="T43" fmla="*/ 6 h 52"/>
                <a:gd name="T44" fmla="*/ 15 w 89"/>
                <a:gd name="T45" fmla="*/ 1 h 52"/>
                <a:gd name="T46" fmla="*/ 15 w 89"/>
                <a:gd name="T47" fmla="*/ 5 h 52"/>
                <a:gd name="T48" fmla="*/ 14 w 89"/>
                <a:gd name="T49" fmla="*/ 8 h 52"/>
                <a:gd name="T50" fmla="*/ 13 w 89"/>
                <a:gd name="T51" fmla="*/ 3 h 52"/>
                <a:gd name="T52" fmla="*/ 14 w 89"/>
                <a:gd name="T53" fmla="*/ 0 h 52"/>
                <a:gd name="T54" fmla="*/ 1 w 89"/>
                <a:gd name="T55" fmla="*/ 4 h 52"/>
                <a:gd name="T56" fmla="*/ 1 w 89"/>
                <a:gd name="T57" fmla="*/ 15 h 52"/>
                <a:gd name="T58" fmla="*/ 1 w 89"/>
                <a:gd name="T59" fmla="*/ 23 h 52"/>
                <a:gd name="T60" fmla="*/ 2 w 89"/>
                <a:gd name="T61" fmla="*/ 26 h 52"/>
                <a:gd name="T62" fmla="*/ 6 w 89"/>
                <a:gd name="T63" fmla="*/ 26 h 52"/>
                <a:gd name="T64" fmla="*/ 6 w 89"/>
                <a:gd name="T65" fmla="*/ 23 h 52"/>
                <a:gd name="T66" fmla="*/ 10 w 89"/>
                <a:gd name="T67" fmla="*/ 20 h 52"/>
                <a:gd name="T68" fmla="*/ 13 w 89"/>
                <a:gd name="T69" fmla="*/ 18 h 52"/>
                <a:gd name="T70" fmla="*/ 17 w 89"/>
                <a:gd name="T71" fmla="*/ 19 h 52"/>
                <a:gd name="T72" fmla="*/ 21 w 89"/>
                <a:gd name="T73" fmla="*/ 20 h 52"/>
                <a:gd name="T74" fmla="*/ 21 w 89"/>
                <a:gd name="T75" fmla="*/ 24 h 52"/>
                <a:gd name="T76" fmla="*/ 26 w 89"/>
                <a:gd name="T77" fmla="*/ 27 h 52"/>
                <a:gd name="T78" fmla="*/ 33 w 89"/>
                <a:gd name="T79" fmla="*/ 34 h 52"/>
                <a:gd name="T80" fmla="*/ 38 w 89"/>
                <a:gd name="T81" fmla="*/ 37 h 52"/>
                <a:gd name="T82" fmla="*/ 41 w 89"/>
                <a:gd name="T83" fmla="*/ 39 h 52"/>
                <a:gd name="T84" fmla="*/ 50 w 89"/>
                <a:gd name="T85" fmla="*/ 45 h 52"/>
                <a:gd name="T86" fmla="*/ 54 w 89"/>
                <a:gd name="T87" fmla="*/ 49 h 52"/>
                <a:gd name="T88" fmla="*/ 61 w 89"/>
                <a:gd name="T89" fmla="*/ 52 h 52"/>
                <a:gd name="T90" fmla="*/ 63 w 89"/>
                <a:gd name="T91" fmla="*/ 47 h 52"/>
                <a:gd name="T92" fmla="*/ 62 w 89"/>
                <a:gd name="T93" fmla="*/ 42 h 52"/>
                <a:gd name="T94" fmla="*/ 59 w 89"/>
                <a:gd name="T95" fmla="*/ 38 h 52"/>
                <a:gd name="T96" fmla="*/ 64 w 89"/>
                <a:gd name="T97" fmla="*/ 36 h 52"/>
                <a:gd name="T98" fmla="*/ 66 w 89"/>
                <a:gd name="T99" fmla="*/ 33 h 52"/>
                <a:gd name="T100" fmla="*/ 68 w 89"/>
                <a:gd name="T101" fmla="*/ 30 h 52"/>
                <a:gd name="T102" fmla="*/ 71 w 89"/>
                <a:gd name="T103" fmla="*/ 30 h 52"/>
                <a:gd name="T104" fmla="*/ 74 w 89"/>
                <a:gd name="T105" fmla="*/ 29 h 52"/>
                <a:gd name="T106" fmla="*/ 74 w 89"/>
                <a:gd name="T107" fmla="*/ 34 h 52"/>
                <a:gd name="T108" fmla="*/ 77 w 89"/>
                <a:gd name="T109" fmla="*/ 34 h 52"/>
                <a:gd name="T110" fmla="*/ 78 w 89"/>
                <a:gd name="T111" fmla="*/ 32 h 52"/>
                <a:gd name="T112" fmla="*/ 78 w 89"/>
                <a:gd name="T113" fmla="*/ 32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9" h="52">
                  <a:moveTo>
                    <a:pt x="78" y="32"/>
                  </a:moveTo>
                  <a:cubicBezTo>
                    <a:pt x="79" y="33"/>
                    <a:pt x="79" y="34"/>
                    <a:pt x="81" y="33"/>
                  </a:cubicBezTo>
                  <a:cubicBezTo>
                    <a:pt x="82" y="33"/>
                    <a:pt x="83" y="31"/>
                    <a:pt x="84" y="31"/>
                  </a:cubicBezTo>
                  <a:cubicBezTo>
                    <a:pt x="89" y="30"/>
                    <a:pt x="83" y="28"/>
                    <a:pt x="81" y="26"/>
                  </a:cubicBezTo>
                  <a:cubicBezTo>
                    <a:pt x="80" y="25"/>
                    <a:pt x="80" y="26"/>
                    <a:pt x="79" y="27"/>
                  </a:cubicBezTo>
                  <a:cubicBezTo>
                    <a:pt x="79" y="28"/>
                    <a:pt x="76" y="27"/>
                    <a:pt x="75" y="27"/>
                  </a:cubicBezTo>
                  <a:cubicBezTo>
                    <a:pt x="71" y="25"/>
                    <a:pt x="77" y="22"/>
                    <a:pt x="78" y="21"/>
                  </a:cubicBezTo>
                  <a:cubicBezTo>
                    <a:pt x="78" y="21"/>
                    <a:pt x="74" y="22"/>
                    <a:pt x="74" y="22"/>
                  </a:cubicBezTo>
                  <a:cubicBezTo>
                    <a:pt x="72" y="23"/>
                    <a:pt x="70" y="23"/>
                    <a:pt x="68" y="25"/>
                  </a:cubicBezTo>
                  <a:cubicBezTo>
                    <a:pt x="67" y="26"/>
                    <a:pt x="66" y="28"/>
                    <a:pt x="65" y="29"/>
                  </a:cubicBezTo>
                  <a:cubicBezTo>
                    <a:pt x="64" y="32"/>
                    <a:pt x="63" y="30"/>
                    <a:pt x="62" y="28"/>
                  </a:cubicBezTo>
                  <a:cubicBezTo>
                    <a:pt x="61" y="26"/>
                    <a:pt x="59" y="27"/>
                    <a:pt x="57" y="27"/>
                  </a:cubicBezTo>
                  <a:cubicBezTo>
                    <a:pt x="55" y="27"/>
                    <a:pt x="54" y="24"/>
                    <a:pt x="53" y="23"/>
                  </a:cubicBezTo>
                  <a:cubicBezTo>
                    <a:pt x="51" y="21"/>
                    <a:pt x="54" y="19"/>
                    <a:pt x="52" y="17"/>
                  </a:cubicBezTo>
                  <a:cubicBezTo>
                    <a:pt x="51" y="16"/>
                    <a:pt x="50" y="14"/>
                    <a:pt x="49" y="13"/>
                  </a:cubicBezTo>
                  <a:cubicBezTo>
                    <a:pt x="48" y="12"/>
                    <a:pt x="46" y="11"/>
                    <a:pt x="45" y="12"/>
                  </a:cubicBezTo>
                  <a:cubicBezTo>
                    <a:pt x="43" y="13"/>
                    <a:pt x="41" y="12"/>
                    <a:pt x="38" y="12"/>
                  </a:cubicBezTo>
                  <a:cubicBezTo>
                    <a:pt x="36" y="12"/>
                    <a:pt x="33" y="13"/>
                    <a:pt x="31" y="12"/>
                  </a:cubicBezTo>
                  <a:cubicBezTo>
                    <a:pt x="30" y="11"/>
                    <a:pt x="28" y="9"/>
                    <a:pt x="27" y="8"/>
                  </a:cubicBezTo>
                  <a:cubicBezTo>
                    <a:pt x="25" y="6"/>
                    <a:pt x="24" y="6"/>
                    <a:pt x="23" y="8"/>
                  </a:cubicBezTo>
                  <a:cubicBezTo>
                    <a:pt x="22" y="9"/>
                    <a:pt x="21" y="10"/>
                    <a:pt x="19" y="10"/>
                  </a:cubicBezTo>
                  <a:cubicBezTo>
                    <a:pt x="16" y="10"/>
                    <a:pt x="16" y="8"/>
                    <a:pt x="17" y="6"/>
                  </a:cubicBezTo>
                  <a:cubicBezTo>
                    <a:pt x="18" y="3"/>
                    <a:pt x="18" y="3"/>
                    <a:pt x="15" y="1"/>
                  </a:cubicBezTo>
                  <a:cubicBezTo>
                    <a:pt x="15" y="2"/>
                    <a:pt x="15" y="4"/>
                    <a:pt x="15" y="5"/>
                  </a:cubicBezTo>
                  <a:cubicBezTo>
                    <a:pt x="15" y="7"/>
                    <a:pt x="16" y="8"/>
                    <a:pt x="14" y="8"/>
                  </a:cubicBezTo>
                  <a:cubicBezTo>
                    <a:pt x="12" y="7"/>
                    <a:pt x="12" y="4"/>
                    <a:pt x="13" y="3"/>
                  </a:cubicBezTo>
                  <a:cubicBezTo>
                    <a:pt x="13" y="3"/>
                    <a:pt x="15" y="0"/>
                    <a:pt x="14" y="0"/>
                  </a:cubicBezTo>
                  <a:cubicBezTo>
                    <a:pt x="9" y="1"/>
                    <a:pt x="5" y="2"/>
                    <a:pt x="1" y="4"/>
                  </a:cubicBezTo>
                  <a:cubicBezTo>
                    <a:pt x="0" y="4"/>
                    <a:pt x="1" y="14"/>
                    <a:pt x="1" y="15"/>
                  </a:cubicBezTo>
                  <a:cubicBezTo>
                    <a:pt x="1" y="18"/>
                    <a:pt x="1" y="21"/>
                    <a:pt x="1" y="23"/>
                  </a:cubicBezTo>
                  <a:cubicBezTo>
                    <a:pt x="1" y="25"/>
                    <a:pt x="0" y="26"/>
                    <a:pt x="2" y="26"/>
                  </a:cubicBezTo>
                  <a:cubicBezTo>
                    <a:pt x="3" y="26"/>
                    <a:pt x="4" y="26"/>
                    <a:pt x="6" y="26"/>
                  </a:cubicBezTo>
                  <a:cubicBezTo>
                    <a:pt x="8" y="26"/>
                    <a:pt x="5" y="24"/>
                    <a:pt x="6" y="23"/>
                  </a:cubicBezTo>
                  <a:cubicBezTo>
                    <a:pt x="7" y="21"/>
                    <a:pt x="9" y="22"/>
                    <a:pt x="10" y="20"/>
                  </a:cubicBezTo>
                  <a:cubicBezTo>
                    <a:pt x="12" y="19"/>
                    <a:pt x="12" y="19"/>
                    <a:pt x="13" y="18"/>
                  </a:cubicBezTo>
                  <a:cubicBezTo>
                    <a:pt x="15" y="17"/>
                    <a:pt x="16" y="18"/>
                    <a:pt x="17" y="19"/>
                  </a:cubicBezTo>
                  <a:cubicBezTo>
                    <a:pt x="18" y="20"/>
                    <a:pt x="21" y="20"/>
                    <a:pt x="21" y="20"/>
                  </a:cubicBezTo>
                  <a:cubicBezTo>
                    <a:pt x="22" y="22"/>
                    <a:pt x="21" y="23"/>
                    <a:pt x="21" y="24"/>
                  </a:cubicBezTo>
                  <a:cubicBezTo>
                    <a:pt x="22" y="27"/>
                    <a:pt x="25" y="27"/>
                    <a:pt x="26" y="27"/>
                  </a:cubicBezTo>
                  <a:cubicBezTo>
                    <a:pt x="31" y="27"/>
                    <a:pt x="31" y="30"/>
                    <a:pt x="33" y="34"/>
                  </a:cubicBezTo>
                  <a:cubicBezTo>
                    <a:pt x="34" y="35"/>
                    <a:pt x="36" y="36"/>
                    <a:pt x="38" y="37"/>
                  </a:cubicBezTo>
                  <a:cubicBezTo>
                    <a:pt x="39" y="37"/>
                    <a:pt x="40" y="38"/>
                    <a:pt x="41" y="39"/>
                  </a:cubicBezTo>
                  <a:cubicBezTo>
                    <a:pt x="44" y="41"/>
                    <a:pt x="47" y="44"/>
                    <a:pt x="50" y="45"/>
                  </a:cubicBezTo>
                  <a:cubicBezTo>
                    <a:pt x="54" y="46"/>
                    <a:pt x="54" y="46"/>
                    <a:pt x="54" y="49"/>
                  </a:cubicBezTo>
                  <a:cubicBezTo>
                    <a:pt x="56" y="49"/>
                    <a:pt x="59" y="51"/>
                    <a:pt x="61" y="52"/>
                  </a:cubicBezTo>
                  <a:cubicBezTo>
                    <a:pt x="61" y="49"/>
                    <a:pt x="60" y="49"/>
                    <a:pt x="63" y="47"/>
                  </a:cubicBezTo>
                  <a:cubicBezTo>
                    <a:pt x="64" y="45"/>
                    <a:pt x="62" y="44"/>
                    <a:pt x="62" y="42"/>
                  </a:cubicBezTo>
                  <a:cubicBezTo>
                    <a:pt x="63" y="39"/>
                    <a:pt x="60" y="40"/>
                    <a:pt x="59" y="38"/>
                  </a:cubicBezTo>
                  <a:cubicBezTo>
                    <a:pt x="58" y="36"/>
                    <a:pt x="63" y="37"/>
                    <a:pt x="64" y="36"/>
                  </a:cubicBezTo>
                  <a:cubicBezTo>
                    <a:pt x="67" y="35"/>
                    <a:pt x="64" y="32"/>
                    <a:pt x="66" y="33"/>
                  </a:cubicBezTo>
                  <a:cubicBezTo>
                    <a:pt x="70" y="33"/>
                    <a:pt x="66" y="30"/>
                    <a:pt x="68" y="30"/>
                  </a:cubicBezTo>
                  <a:cubicBezTo>
                    <a:pt x="69" y="29"/>
                    <a:pt x="70" y="31"/>
                    <a:pt x="71" y="30"/>
                  </a:cubicBezTo>
                  <a:cubicBezTo>
                    <a:pt x="72" y="30"/>
                    <a:pt x="73" y="29"/>
                    <a:pt x="74" y="29"/>
                  </a:cubicBezTo>
                  <a:cubicBezTo>
                    <a:pt x="76" y="29"/>
                    <a:pt x="74" y="33"/>
                    <a:pt x="74" y="34"/>
                  </a:cubicBezTo>
                  <a:cubicBezTo>
                    <a:pt x="75" y="34"/>
                    <a:pt x="77" y="31"/>
                    <a:pt x="77" y="34"/>
                  </a:cubicBezTo>
                  <a:cubicBezTo>
                    <a:pt x="77" y="34"/>
                    <a:pt x="77" y="32"/>
                    <a:pt x="78" y="32"/>
                  </a:cubicBezTo>
                  <a:cubicBezTo>
                    <a:pt x="79" y="32"/>
                    <a:pt x="77" y="32"/>
                    <a:pt x="78" y="3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5" name="Freeform 694"/>
            <p:cNvSpPr/>
            <p:nvPr/>
          </p:nvSpPr>
          <p:spPr bwMode="auto">
            <a:xfrm>
              <a:off x="14525037" y="7293764"/>
              <a:ext cx="0" cy="9558"/>
            </a:xfrm>
            <a:custGeom>
              <a:avLst/>
              <a:gdLst>
                <a:gd name="T0" fmla="*/ 1 h 1"/>
                <a:gd name="T1" fmla="*/ 0 h 1"/>
                <a:gd name="T2" fmla="*/ 1 h 1"/>
              </a:gdLst>
              <a:ahLst/>
              <a:cxnLst>
                <a:cxn ang="0">
                  <a:pos x="0" y="T0"/>
                </a:cxn>
                <a:cxn ang="0">
                  <a:pos x="0" y="T1"/>
                </a:cxn>
                <a:cxn ang="0">
                  <a:pos x="0" y="T2"/>
                </a:cxn>
              </a:cxnLst>
              <a:rect l="0" t="0" r="r" b="b"/>
              <a:pathLst>
                <a:path h="1">
                  <a:moveTo>
                    <a:pt x="0" y="1"/>
                  </a:moveTo>
                  <a:cubicBezTo>
                    <a:pt x="0" y="0"/>
                    <a:pt x="0" y="0"/>
                    <a:pt x="0" y="0"/>
                  </a:cubicBezTo>
                  <a:cubicBezTo>
                    <a:pt x="0" y="0"/>
                    <a:pt x="0" y="0"/>
                    <a:pt x="0"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6" name="Freeform 695"/>
            <p:cNvSpPr/>
            <p:nvPr/>
          </p:nvSpPr>
          <p:spPr bwMode="auto">
            <a:xfrm>
              <a:off x="14095099" y="6921055"/>
              <a:ext cx="681527" cy="401378"/>
            </a:xfrm>
            <a:custGeom>
              <a:avLst/>
              <a:gdLst>
                <a:gd name="T0" fmla="*/ 73 w 73"/>
                <a:gd name="T1" fmla="*/ 28 h 43"/>
                <a:gd name="T2" fmla="*/ 69 w 73"/>
                <a:gd name="T3" fmla="*/ 27 h 43"/>
                <a:gd name="T4" fmla="*/ 65 w 73"/>
                <a:gd name="T5" fmla="*/ 24 h 43"/>
                <a:gd name="T6" fmla="*/ 58 w 73"/>
                <a:gd name="T7" fmla="*/ 20 h 43"/>
                <a:gd name="T8" fmla="*/ 52 w 73"/>
                <a:gd name="T9" fmla="*/ 16 h 43"/>
                <a:gd name="T10" fmla="*/ 47 w 73"/>
                <a:gd name="T11" fmla="*/ 9 h 43"/>
                <a:gd name="T12" fmla="*/ 40 w 73"/>
                <a:gd name="T13" fmla="*/ 5 h 43"/>
                <a:gd name="T14" fmla="*/ 40 w 73"/>
                <a:gd name="T15" fmla="*/ 2 h 43"/>
                <a:gd name="T16" fmla="*/ 36 w 73"/>
                <a:gd name="T17" fmla="*/ 1 h 43"/>
                <a:gd name="T18" fmla="*/ 34 w 73"/>
                <a:gd name="T19" fmla="*/ 0 h 43"/>
                <a:gd name="T20" fmla="*/ 31 w 73"/>
                <a:gd name="T21" fmla="*/ 1 h 43"/>
                <a:gd name="T22" fmla="*/ 28 w 73"/>
                <a:gd name="T23" fmla="*/ 3 h 43"/>
                <a:gd name="T24" fmla="*/ 25 w 73"/>
                <a:gd name="T25" fmla="*/ 6 h 43"/>
                <a:gd name="T26" fmla="*/ 22 w 73"/>
                <a:gd name="T27" fmla="*/ 8 h 43"/>
                <a:gd name="T28" fmla="*/ 17 w 73"/>
                <a:gd name="T29" fmla="*/ 8 h 43"/>
                <a:gd name="T30" fmla="*/ 12 w 73"/>
                <a:gd name="T31" fmla="*/ 2 h 43"/>
                <a:gd name="T32" fmla="*/ 2 w 73"/>
                <a:gd name="T33" fmla="*/ 5 h 43"/>
                <a:gd name="T34" fmla="*/ 5 w 73"/>
                <a:gd name="T35" fmla="*/ 12 h 43"/>
                <a:gd name="T36" fmla="*/ 8 w 73"/>
                <a:gd name="T37" fmla="*/ 17 h 43"/>
                <a:gd name="T38" fmla="*/ 8 w 73"/>
                <a:gd name="T39" fmla="*/ 19 h 43"/>
                <a:gd name="T40" fmla="*/ 10 w 73"/>
                <a:gd name="T41" fmla="*/ 22 h 43"/>
                <a:gd name="T42" fmla="*/ 9 w 73"/>
                <a:gd name="T43" fmla="*/ 26 h 43"/>
                <a:gd name="T44" fmla="*/ 9 w 73"/>
                <a:gd name="T45" fmla="*/ 31 h 43"/>
                <a:gd name="T46" fmla="*/ 14 w 73"/>
                <a:gd name="T47" fmla="*/ 29 h 43"/>
                <a:gd name="T48" fmla="*/ 17 w 73"/>
                <a:gd name="T49" fmla="*/ 26 h 43"/>
                <a:gd name="T50" fmla="*/ 27 w 73"/>
                <a:gd name="T51" fmla="*/ 27 h 43"/>
                <a:gd name="T52" fmla="*/ 37 w 73"/>
                <a:gd name="T53" fmla="*/ 31 h 43"/>
                <a:gd name="T54" fmla="*/ 45 w 73"/>
                <a:gd name="T55" fmla="*/ 35 h 43"/>
                <a:gd name="T56" fmla="*/ 46 w 73"/>
                <a:gd name="T57" fmla="*/ 37 h 43"/>
                <a:gd name="T58" fmla="*/ 48 w 73"/>
                <a:gd name="T59" fmla="*/ 42 h 43"/>
                <a:gd name="T60" fmla="*/ 53 w 73"/>
                <a:gd name="T61" fmla="*/ 43 h 43"/>
                <a:gd name="T62" fmla="*/ 57 w 73"/>
                <a:gd name="T63" fmla="*/ 40 h 43"/>
                <a:gd name="T64" fmla="*/ 62 w 73"/>
                <a:gd name="T65" fmla="*/ 38 h 43"/>
                <a:gd name="T66" fmla="*/ 65 w 73"/>
                <a:gd name="T67" fmla="*/ 33 h 43"/>
                <a:gd name="T68" fmla="*/ 69 w 73"/>
                <a:gd name="T69" fmla="*/ 31 h 43"/>
                <a:gd name="T70" fmla="*/ 73 w 73"/>
                <a:gd name="T71" fmla="*/ 31 h 43"/>
                <a:gd name="T72" fmla="*/ 73 w 73"/>
                <a:gd name="T73" fmla="*/ 2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73" h="43">
                  <a:moveTo>
                    <a:pt x="73" y="28"/>
                  </a:moveTo>
                  <a:cubicBezTo>
                    <a:pt x="72" y="27"/>
                    <a:pt x="71" y="27"/>
                    <a:pt x="69" y="27"/>
                  </a:cubicBezTo>
                  <a:cubicBezTo>
                    <a:pt x="68" y="26"/>
                    <a:pt x="66" y="25"/>
                    <a:pt x="65" y="24"/>
                  </a:cubicBezTo>
                  <a:cubicBezTo>
                    <a:pt x="63" y="23"/>
                    <a:pt x="60" y="22"/>
                    <a:pt x="58" y="20"/>
                  </a:cubicBezTo>
                  <a:cubicBezTo>
                    <a:pt x="57" y="18"/>
                    <a:pt x="54" y="18"/>
                    <a:pt x="52" y="16"/>
                  </a:cubicBezTo>
                  <a:cubicBezTo>
                    <a:pt x="51" y="13"/>
                    <a:pt x="50" y="9"/>
                    <a:pt x="47" y="9"/>
                  </a:cubicBezTo>
                  <a:cubicBezTo>
                    <a:pt x="44" y="9"/>
                    <a:pt x="40" y="9"/>
                    <a:pt x="40" y="5"/>
                  </a:cubicBezTo>
                  <a:cubicBezTo>
                    <a:pt x="40" y="4"/>
                    <a:pt x="41" y="2"/>
                    <a:pt x="40" y="2"/>
                  </a:cubicBezTo>
                  <a:cubicBezTo>
                    <a:pt x="39" y="1"/>
                    <a:pt x="38" y="2"/>
                    <a:pt x="36" y="1"/>
                  </a:cubicBezTo>
                  <a:cubicBezTo>
                    <a:pt x="36" y="1"/>
                    <a:pt x="35" y="0"/>
                    <a:pt x="34" y="0"/>
                  </a:cubicBezTo>
                  <a:cubicBezTo>
                    <a:pt x="33" y="0"/>
                    <a:pt x="32" y="1"/>
                    <a:pt x="31" y="1"/>
                  </a:cubicBezTo>
                  <a:cubicBezTo>
                    <a:pt x="30" y="0"/>
                    <a:pt x="29" y="3"/>
                    <a:pt x="28" y="3"/>
                  </a:cubicBezTo>
                  <a:cubicBezTo>
                    <a:pt x="27" y="3"/>
                    <a:pt x="24" y="4"/>
                    <a:pt x="25" y="6"/>
                  </a:cubicBezTo>
                  <a:cubicBezTo>
                    <a:pt x="26" y="9"/>
                    <a:pt x="25" y="8"/>
                    <a:pt x="22" y="8"/>
                  </a:cubicBezTo>
                  <a:cubicBezTo>
                    <a:pt x="21" y="8"/>
                    <a:pt x="18" y="8"/>
                    <a:pt x="17" y="8"/>
                  </a:cubicBezTo>
                  <a:cubicBezTo>
                    <a:pt x="15" y="6"/>
                    <a:pt x="14" y="4"/>
                    <a:pt x="12" y="2"/>
                  </a:cubicBezTo>
                  <a:cubicBezTo>
                    <a:pt x="9" y="0"/>
                    <a:pt x="5" y="3"/>
                    <a:pt x="2" y="5"/>
                  </a:cubicBezTo>
                  <a:cubicBezTo>
                    <a:pt x="3" y="6"/>
                    <a:pt x="6" y="10"/>
                    <a:pt x="5" y="12"/>
                  </a:cubicBezTo>
                  <a:cubicBezTo>
                    <a:pt x="0" y="15"/>
                    <a:pt x="6" y="15"/>
                    <a:pt x="8" y="17"/>
                  </a:cubicBezTo>
                  <a:cubicBezTo>
                    <a:pt x="8" y="17"/>
                    <a:pt x="8" y="19"/>
                    <a:pt x="8" y="19"/>
                  </a:cubicBezTo>
                  <a:cubicBezTo>
                    <a:pt x="7" y="20"/>
                    <a:pt x="9" y="22"/>
                    <a:pt x="10" y="22"/>
                  </a:cubicBezTo>
                  <a:cubicBezTo>
                    <a:pt x="10" y="23"/>
                    <a:pt x="9" y="24"/>
                    <a:pt x="9" y="26"/>
                  </a:cubicBezTo>
                  <a:cubicBezTo>
                    <a:pt x="9" y="27"/>
                    <a:pt x="9" y="29"/>
                    <a:pt x="9" y="31"/>
                  </a:cubicBezTo>
                  <a:cubicBezTo>
                    <a:pt x="11" y="31"/>
                    <a:pt x="12" y="31"/>
                    <a:pt x="14" y="29"/>
                  </a:cubicBezTo>
                  <a:cubicBezTo>
                    <a:pt x="15" y="28"/>
                    <a:pt x="16" y="27"/>
                    <a:pt x="17" y="26"/>
                  </a:cubicBezTo>
                  <a:cubicBezTo>
                    <a:pt x="21" y="26"/>
                    <a:pt x="24" y="25"/>
                    <a:pt x="27" y="27"/>
                  </a:cubicBezTo>
                  <a:cubicBezTo>
                    <a:pt x="29" y="30"/>
                    <a:pt x="35" y="28"/>
                    <a:pt x="37" y="31"/>
                  </a:cubicBezTo>
                  <a:cubicBezTo>
                    <a:pt x="39" y="34"/>
                    <a:pt x="41" y="35"/>
                    <a:pt x="45" y="35"/>
                  </a:cubicBezTo>
                  <a:cubicBezTo>
                    <a:pt x="46" y="35"/>
                    <a:pt x="46" y="35"/>
                    <a:pt x="46" y="37"/>
                  </a:cubicBezTo>
                  <a:cubicBezTo>
                    <a:pt x="46" y="40"/>
                    <a:pt x="46" y="40"/>
                    <a:pt x="48" y="42"/>
                  </a:cubicBezTo>
                  <a:cubicBezTo>
                    <a:pt x="50" y="42"/>
                    <a:pt x="51" y="43"/>
                    <a:pt x="53" y="43"/>
                  </a:cubicBezTo>
                  <a:cubicBezTo>
                    <a:pt x="56" y="43"/>
                    <a:pt x="56" y="42"/>
                    <a:pt x="57" y="40"/>
                  </a:cubicBezTo>
                  <a:cubicBezTo>
                    <a:pt x="58" y="38"/>
                    <a:pt x="60" y="39"/>
                    <a:pt x="62" y="38"/>
                  </a:cubicBezTo>
                  <a:cubicBezTo>
                    <a:pt x="64" y="37"/>
                    <a:pt x="64" y="35"/>
                    <a:pt x="65" y="33"/>
                  </a:cubicBezTo>
                  <a:cubicBezTo>
                    <a:pt x="65" y="31"/>
                    <a:pt x="68" y="33"/>
                    <a:pt x="69" y="31"/>
                  </a:cubicBezTo>
                  <a:cubicBezTo>
                    <a:pt x="69" y="29"/>
                    <a:pt x="72" y="31"/>
                    <a:pt x="73" y="31"/>
                  </a:cubicBezTo>
                  <a:cubicBezTo>
                    <a:pt x="73" y="30"/>
                    <a:pt x="73" y="29"/>
                    <a:pt x="73" y="2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7" name="Freeform 696"/>
            <p:cNvSpPr/>
            <p:nvPr/>
          </p:nvSpPr>
          <p:spPr bwMode="auto">
            <a:xfrm>
              <a:off x="14814846" y="7013435"/>
              <a:ext cx="372610" cy="251657"/>
            </a:xfrm>
            <a:custGeom>
              <a:avLst/>
              <a:gdLst>
                <a:gd name="T0" fmla="*/ 30 w 40"/>
                <a:gd name="T1" fmla="*/ 10 h 27"/>
                <a:gd name="T2" fmla="*/ 25 w 40"/>
                <a:gd name="T3" fmla="*/ 10 h 27"/>
                <a:gd name="T4" fmla="*/ 21 w 40"/>
                <a:gd name="T5" fmla="*/ 8 h 27"/>
                <a:gd name="T6" fmla="*/ 19 w 40"/>
                <a:gd name="T7" fmla="*/ 9 h 27"/>
                <a:gd name="T8" fmla="*/ 17 w 40"/>
                <a:gd name="T9" fmla="*/ 9 h 27"/>
                <a:gd name="T10" fmla="*/ 10 w 40"/>
                <a:gd name="T11" fmla="*/ 8 h 27"/>
                <a:gd name="T12" fmla="*/ 12 w 40"/>
                <a:gd name="T13" fmla="*/ 5 h 27"/>
                <a:gd name="T14" fmla="*/ 16 w 40"/>
                <a:gd name="T15" fmla="*/ 7 h 27"/>
                <a:gd name="T16" fmla="*/ 19 w 40"/>
                <a:gd name="T17" fmla="*/ 5 h 27"/>
                <a:gd name="T18" fmla="*/ 16 w 40"/>
                <a:gd name="T19" fmla="*/ 6 h 27"/>
                <a:gd name="T20" fmla="*/ 16 w 40"/>
                <a:gd name="T21" fmla="*/ 1 h 27"/>
                <a:gd name="T22" fmla="*/ 14 w 40"/>
                <a:gd name="T23" fmla="*/ 2 h 27"/>
                <a:gd name="T24" fmla="*/ 10 w 40"/>
                <a:gd name="T25" fmla="*/ 2 h 27"/>
                <a:gd name="T26" fmla="*/ 8 w 40"/>
                <a:gd name="T27" fmla="*/ 5 h 27"/>
                <a:gd name="T28" fmla="*/ 6 w 40"/>
                <a:gd name="T29" fmla="*/ 8 h 27"/>
                <a:gd name="T30" fmla="*/ 1 w 40"/>
                <a:gd name="T31" fmla="*/ 10 h 27"/>
                <a:gd name="T32" fmla="*/ 4 w 40"/>
                <a:gd name="T33" fmla="*/ 14 h 27"/>
                <a:gd name="T34" fmla="*/ 4 w 40"/>
                <a:gd name="T35" fmla="*/ 19 h 27"/>
                <a:gd name="T36" fmla="*/ 4 w 40"/>
                <a:gd name="T37" fmla="*/ 24 h 27"/>
                <a:gd name="T38" fmla="*/ 9 w 40"/>
                <a:gd name="T39" fmla="*/ 22 h 27"/>
                <a:gd name="T40" fmla="*/ 12 w 40"/>
                <a:gd name="T41" fmla="*/ 20 h 27"/>
                <a:gd name="T42" fmla="*/ 17 w 40"/>
                <a:gd name="T43" fmla="*/ 17 h 27"/>
                <a:gd name="T44" fmla="*/ 20 w 40"/>
                <a:gd name="T45" fmla="*/ 17 h 27"/>
                <a:gd name="T46" fmla="*/ 22 w 40"/>
                <a:gd name="T47" fmla="*/ 21 h 27"/>
                <a:gd name="T48" fmla="*/ 21 w 40"/>
                <a:gd name="T49" fmla="*/ 24 h 27"/>
                <a:gd name="T50" fmla="*/ 27 w 40"/>
                <a:gd name="T51" fmla="*/ 23 h 27"/>
                <a:gd name="T52" fmla="*/ 32 w 40"/>
                <a:gd name="T53" fmla="*/ 21 h 27"/>
                <a:gd name="T54" fmla="*/ 39 w 40"/>
                <a:gd name="T55" fmla="*/ 21 h 27"/>
                <a:gd name="T56" fmla="*/ 38 w 40"/>
                <a:gd name="T57" fmla="*/ 18 h 27"/>
                <a:gd name="T58" fmla="*/ 36 w 40"/>
                <a:gd name="T59" fmla="*/ 14 h 27"/>
                <a:gd name="T60" fmla="*/ 32 w 40"/>
                <a:gd name="T61" fmla="*/ 9 h 27"/>
                <a:gd name="T62" fmla="*/ 30 w 40"/>
                <a:gd name="T63" fmla="*/ 10 h 27"/>
                <a:gd name="T64" fmla="*/ 30 w 40"/>
                <a:gd name="T65" fmla="*/ 1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 h="27">
                  <a:moveTo>
                    <a:pt x="30" y="10"/>
                  </a:moveTo>
                  <a:cubicBezTo>
                    <a:pt x="28" y="11"/>
                    <a:pt x="27" y="10"/>
                    <a:pt x="25" y="10"/>
                  </a:cubicBezTo>
                  <a:cubicBezTo>
                    <a:pt x="23" y="10"/>
                    <a:pt x="22" y="8"/>
                    <a:pt x="21" y="8"/>
                  </a:cubicBezTo>
                  <a:cubicBezTo>
                    <a:pt x="20" y="8"/>
                    <a:pt x="20" y="9"/>
                    <a:pt x="19" y="9"/>
                  </a:cubicBezTo>
                  <a:cubicBezTo>
                    <a:pt x="19" y="10"/>
                    <a:pt x="18" y="9"/>
                    <a:pt x="17" y="9"/>
                  </a:cubicBezTo>
                  <a:cubicBezTo>
                    <a:pt x="15" y="9"/>
                    <a:pt x="12" y="9"/>
                    <a:pt x="10" y="8"/>
                  </a:cubicBezTo>
                  <a:cubicBezTo>
                    <a:pt x="9" y="7"/>
                    <a:pt x="12" y="5"/>
                    <a:pt x="12" y="5"/>
                  </a:cubicBezTo>
                  <a:cubicBezTo>
                    <a:pt x="14" y="4"/>
                    <a:pt x="15" y="7"/>
                    <a:pt x="16" y="7"/>
                  </a:cubicBezTo>
                  <a:cubicBezTo>
                    <a:pt x="18" y="7"/>
                    <a:pt x="19" y="6"/>
                    <a:pt x="19" y="5"/>
                  </a:cubicBezTo>
                  <a:cubicBezTo>
                    <a:pt x="18" y="4"/>
                    <a:pt x="17" y="6"/>
                    <a:pt x="16" y="6"/>
                  </a:cubicBezTo>
                  <a:cubicBezTo>
                    <a:pt x="15" y="5"/>
                    <a:pt x="17" y="2"/>
                    <a:pt x="16" y="1"/>
                  </a:cubicBezTo>
                  <a:cubicBezTo>
                    <a:pt x="16" y="0"/>
                    <a:pt x="14" y="2"/>
                    <a:pt x="14" y="2"/>
                  </a:cubicBezTo>
                  <a:cubicBezTo>
                    <a:pt x="12" y="3"/>
                    <a:pt x="11" y="1"/>
                    <a:pt x="10" y="2"/>
                  </a:cubicBezTo>
                  <a:cubicBezTo>
                    <a:pt x="8" y="2"/>
                    <a:pt x="12" y="5"/>
                    <a:pt x="8" y="5"/>
                  </a:cubicBezTo>
                  <a:cubicBezTo>
                    <a:pt x="6" y="4"/>
                    <a:pt x="9" y="8"/>
                    <a:pt x="6" y="8"/>
                  </a:cubicBezTo>
                  <a:cubicBezTo>
                    <a:pt x="5" y="9"/>
                    <a:pt x="0" y="8"/>
                    <a:pt x="1" y="10"/>
                  </a:cubicBezTo>
                  <a:cubicBezTo>
                    <a:pt x="2" y="13"/>
                    <a:pt x="5" y="11"/>
                    <a:pt x="4" y="14"/>
                  </a:cubicBezTo>
                  <a:cubicBezTo>
                    <a:pt x="4" y="17"/>
                    <a:pt x="7" y="17"/>
                    <a:pt x="4" y="19"/>
                  </a:cubicBezTo>
                  <a:cubicBezTo>
                    <a:pt x="3" y="20"/>
                    <a:pt x="1" y="24"/>
                    <a:pt x="4" y="24"/>
                  </a:cubicBezTo>
                  <a:cubicBezTo>
                    <a:pt x="6" y="24"/>
                    <a:pt x="8" y="21"/>
                    <a:pt x="9" y="22"/>
                  </a:cubicBezTo>
                  <a:cubicBezTo>
                    <a:pt x="12" y="25"/>
                    <a:pt x="9" y="20"/>
                    <a:pt x="12" y="20"/>
                  </a:cubicBezTo>
                  <a:cubicBezTo>
                    <a:pt x="14" y="20"/>
                    <a:pt x="15" y="19"/>
                    <a:pt x="17" y="17"/>
                  </a:cubicBezTo>
                  <a:cubicBezTo>
                    <a:pt x="18" y="14"/>
                    <a:pt x="19" y="15"/>
                    <a:pt x="20" y="17"/>
                  </a:cubicBezTo>
                  <a:cubicBezTo>
                    <a:pt x="21" y="18"/>
                    <a:pt x="22" y="19"/>
                    <a:pt x="22" y="21"/>
                  </a:cubicBezTo>
                  <a:cubicBezTo>
                    <a:pt x="22" y="22"/>
                    <a:pt x="21" y="23"/>
                    <a:pt x="21" y="24"/>
                  </a:cubicBezTo>
                  <a:cubicBezTo>
                    <a:pt x="22" y="27"/>
                    <a:pt x="26" y="24"/>
                    <a:pt x="27" y="23"/>
                  </a:cubicBezTo>
                  <a:cubicBezTo>
                    <a:pt x="28" y="22"/>
                    <a:pt x="31" y="20"/>
                    <a:pt x="32" y="21"/>
                  </a:cubicBezTo>
                  <a:cubicBezTo>
                    <a:pt x="34" y="23"/>
                    <a:pt x="36" y="20"/>
                    <a:pt x="39" y="21"/>
                  </a:cubicBezTo>
                  <a:cubicBezTo>
                    <a:pt x="40" y="20"/>
                    <a:pt x="38" y="18"/>
                    <a:pt x="38" y="18"/>
                  </a:cubicBezTo>
                  <a:cubicBezTo>
                    <a:pt x="37" y="16"/>
                    <a:pt x="38" y="14"/>
                    <a:pt x="36" y="14"/>
                  </a:cubicBezTo>
                  <a:cubicBezTo>
                    <a:pt x="33" y="15"/>
                    <a:pt x="31" y="12"/>
                    <a:pt x="32" y="9"/>
                  </a:cubicBezTo>
                  <a:cubicBezTo>
                    <a:pt x="32" y="9"/>
                    <a:pt x="31" y="9"/>
                    <a:pt x="30" y="10"/>
                  </a:cubicBezTo>
                  <a:cubicBezTo>
                    <a:pt x="29" y="10"/>
                    <a:pt x="31" y="9"/>
                    <a:pt x="30"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8" name="Freeform 697"/>
            <p:cNvSpPr/>
            <p:nvPr/>
          </p:nvSpPr>
          <p:spPr bwMode="auto">
            <a:xfrm>
              <a:off x="14515484" y="7230053"/>
              <a:ext cx="773889" cy="691265"/>
            </a:xfrm>
            <a:custGeom>
              <a:avLst/>
              <a:gdLst>
                <a:gd name="T0" fmla="*/ 8 w 83"/>
                <a:gd name="T1" fmla="*/ 51 h 74"/>
                <a:gd name="T2" fmla="*/ 9 w 83"/>
                <a:gd name="T3" fmla="*/ 54 h 74"/>
                <a:gd name="T4" fmla="*/ 11 w 83"/>
                <a:gd name="T5" fmla="*/ 57 h 74"/>
                <a:gd name="T6" fmla="*/ 5 w 83"/>
                <a:gd name="T7" fmla="*/ 61 h 74"/>
                <a:gd name="T8" fmla="*/ 3 w 83"/>
                <a:gd name="T9" fmla="*/ 64 h 74"/>
                <a:gd name="T10" fmla="*/ 6 w 83"/>
                <a:gd name="T11" fmla="*/ 66 h 74"/>
                <a:gd name="T12" fmla="*/ 13 w 83"/>
                <a:gd name="T13" fmla="*/ 64 h 74"/>
                <a:gd name="T14" fmla="*/ 19 w 83"/>
                <a:gd name="T15" fmla="*/ 65 h 74"/>
                <a:gd name="T16" fmla="*/ 23 w 83"/>
                <a:gd name="T17" fmla="*/ 65 h 74"/>
                <a:gd name="T18" fmla="*/ 28 w 83"/>
                <a:gd name="T19" fmla="*/ 64 h 74"/>
                <a:gd name="T20" fmla="*/ 29 w 83"/>
                <a:gd name="T21" fmla="*/ 67 h 74"/>
                <a:gd name="T22" fmla="*/ 32 w 83"/>
                <a:gd name="T23" fmla="*/ 69 h 74"/>
                <a:gd name="T24" fmla="*/ 33 w 83"/>
                <a:gd name="T25" fmla="*/ 73 h 74"/>
                <a:gd name="T26" fmla="*/ 34 w 83"/>
                <a:gd name="T27" fmla="*/ 71 h 74"/>
                <a:gd name="T28" fmla="*/ 36 w 83"/>
                <a:gd name="T29" fmla="*/ 73 h 74"/>
                <a:gd name="T30" fmla="*/ 43 w 83"/>
                <a:gd name="T31" fmla="*/ 71 h 74"/>
                <a:gd name="T32" fmla="*/ 46 w 83"/>
                <a:gd name="T33" fmla="*/ 70 h 74"/>
                <a:gd name="T34" fmla="*/ 50 w 83"/>
                <a:gd name="T35" fmla="*/ 70 h 74"/>
                <a:gd name="T36" fmla="*/ 48 w 83"/>
                <a:gd name="T37" fmla="*/ 64 h 74"/>
                <a:gd name="T38" fmla="*/ 46 w 83"/>
                <a:gd name="T39" fmla="*/ 61 h 74"/>
                <a:gd name="T40" fmla="*/ 44 w 83"/>
                <a:gd name="T41" fmla="*/ 57 h 74"/>
                <a:gd name="T42" fmla="*/ 46 w 83"/>
                <a:gd name="T43" fmla="*/ 52 h 74"/>
                <a:gd name="T44" fmla="*/ 49 w 83"/>
                <a:gd name="T45" fmla="*/ 52 h 74"/>
                <a:gd name="T46" fmla="*/ 52 w 83"/>
                <a:gd name="T47" fmla="*/ 52 h 74"/>
                <a:gd name="T48" fmla="*/ 57 w 83"/>
                <a:gd name="T49" fmla="*/ 46 h 74"/>
                <a:gd name="T50" fmla="*/ 60 w 83"/>
                <a:gd name="T51" fmla="*/ 44 h 74"/>
                <a:gd name="T52" fmla="*/ 62 w 83"/>
                <a:gd name="T53" fmla="*/ 41 h 74"/>
                <a:gd name="T54" fmla="*/ 65 w 83"/>
                <a:gd name="T55" fmla="*/ 39 h 74"/>
                <a:gd name="T56" fmla="*/ 66 w 83"/>
                <a:gd name="T57" fmla="*/ 37 h 74"/>
                <a:gd name="T58" fmla="*/ 69 w 83"/>
                <a:gd name="T59" fmla="*/ 33 h 74"/>
                <a:gd name="T60" fmla="*/ 71 w 83"/>
                <a:gd name="T61" fmla="*/ 27 h 74"/>
                <a:gd name="T62" fmla="*/ 66 w 83"/>
                <a:gd name="T63" fmla="*/ 23 h 74"/>
                <a:gd name="T64" fmla="*/ 65 w 83"/>
                <a:gd name="T65" fmla="*/ 16 h 74"/>
                <a:gd name="T66" fmla="*/ 70 w 83"/>
                <a:gd name="T67" fmla="*/ 14 h 74"/>
                <a:gd name="T68" fmla="*/ 74 w 83"/>
                <a:gd name="T69" fmla="*/ 15 h 74"/>
                <a:gd name="T70" fmla="*/ 77 w 83"/>
                <a:gd name="T71" fmla="*/ 13 h 74"/>
                <a:gd name="T72" fmla="*/ 83 w 83"/>
                <a:gd name="T73" fmla="*/ 10 h 74"/>
                <a:gd name="T74" fmla="*/ 76 w 83"/>
                <a:gd name="T75" fmla="*/ 6 h 74"/>
                <a:gd name="T76" fmla="*/ 74 w 83"/>
                <a:gd name="T77" fmla="*/ 2 h 74"/>
                <a:gd name="T78" fmla="*/ 71 w 83"/>
                <a:gd name="T79" fmla="*/ 0 h 74"/>
                <a:gd name="T80" fmla="*/ 65 w 83"/>
                <a:gd name="T81" fmla="*/ 1 h 74"/>
                <a:gd name="T82" fmla="*/ 56 w 83"/>
                <a:gd name="T83" fmla="*/ 4 h 74"/>
                <a:gd name="T84" fmla="*/ 53 w 83"/>
                <a:gd name="T85" fmla="*/ 8 h 74"/>
                <a:gd name="T86" fmla="*/ 51 w 83"/>
                <a:gd name="T87" fmla="*/ 13 h 74"/>
                <a:gd name="T88" fmla="*/ 48 w 83"/>
                <a:gd name="T89" fmla="*/ 18 h 74"/>
                <a:gd name="T90" fmla="*/ 47 w 83"/>
                <a:gd name="T91" fmla="*/ 21 h 74"/>
                <a:gd name="T92" fmla="*/ 43 w 83"/>
                <a:gd name="T93" fmla="*/ 24 h 74"/>
                <a:gd name="T94" fmla="*/ 41 w 83"/>
                <a:gd name="T95" fmla="*/ 30 h 74"/>
                <a:gd name="T96" fmla="*/ 38 w 83"/>
                <a:gd name="T97" fmla="*/ 30 h 74"/>
                <a:gd name="T98" fmla="*/ 34 w 83"/>
                <a:gd name="T99" fmla="*/ 32 h 74"/>
                <a:gd name="T100" fmla="*/ 30 w 83"/>
                <a:gd name="T101" fmla="*/ 33 h 74"/>
                <a:gd name="T102" fmla="*/ 27 w 83"/>
                <a:gd name="T103" fmla="*/ 37 h 74"/>
                <a:gd name="T104" fmla="*/ 22 w 83"/>
                <a:gd name="T105" fmla="*/ 42 h 74"/>
                <a:gd name="T106" fmla="*/ 13 w 83"/>
                <a:gd name="T107" fmla="*/ 43 h 74"/>
                <a:gd name="T108" fmla="*/ 0 w 83"/>
                <a:gd name="T109" fmla="*/ 40 h 74"/>
                <a:gd name="T110" fmla="*/ 3 w 83"/>
                <a:gd name="T111" fmla="*/ 46 h 74"/>
                <a:gd name="T112" fmla="*/ 8 w 83"/>
                <a:gd name="T113" fmla="*/ 51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3" h="74">
                  <a:moveTo>
                    <a:pt x="8" y="51"/>
                  </a:moveTo>
                  <a:cubicBezTo>
                    <a:pt x="8" y="52"/>
                    <a:pt x="8" y="53"/>
                    <a:pt x="9" y="54"/>
                  </a:cubicBezTo>
                  <a:cubicBezTo>
                    <a:pt x="10" y="55"/>
                    <a:pt x="11" y="56"/>
                    <a:pt x="11" y="57"/>
                  </a:cubicBezTo>
                  <a:cubicBezTo>
                    <a:pt x="11" y="58"/>
                    <a:pt x="6" y="60"/>
                    <a:pt x="5" y="61"/>
                  </a:cubicBezTo>
                  <a:cubicBezTo>
                    <a:pt x="4" y="61"/>
                    <a:pt x="3" y="62"/>
                    <a:pt x="3" y="64"/>
                  </a:cubicBezTo>
                  <a:cubicBezTo>
                    <a:pt x="3" y="66"/>
                    <a:pt x="3" y="66"/>
                    <a:pt x="6" y="66"/>
                  </a:cubicBezTo>
                  <a:cubicBezTo>
                    <a:pt x="8" y="65"/>
                    <a:pt x="11" y="65"/>
                    <a:pt x="13" y="64"/>
                  </a:cubicBezTo>
                  <a:cubicBezTo>
                    <a:pt x="15" y="64"/>
                    <a:pt x="17" y="64"/>
                    <a:pt x="19" y="65"/>
                  </a:cubicBezTo>
                  <a:cubicBezTo>
                    <a:pt x="20" y="65"/>
                    <a:pt x="22" y="65"/>
                    <a:pt x="23" y="65"/>
                  </a:cubicBezTo>
                  <a:cubicBezTo>
                    <a:pt x="25" y="65"/>
                    <a:pt x="26" y="64"/>
                    <a:pt x="28" y="64"/>
                  </a:cubicBezTo>
                  <a:cubicBezTo>
                    <a:pt x="29" y="64"/>
                    <a:pt x="29" y="66"/>
                    <a:pt x="29" y="67"/>
                  </a:cubicBezTo>
                  <a:cubicBezTo>
                    <a:pt x="30" y="68"/>
                    <a:pt x="31" y="68"/>
                    <a:pt x="32" y="69"/>
                  </a:cubicBezTo>
                  <a:cubicBezTo>
                    <a:pt x="32" y="70"/>
                    <a:pt x="33" y="72"/>
                    <a:pt x="33" y="73"/>
                  </a:cubicBezTo>
                  <a:cubicBezTo>
                    <a:pt x="35" y="74"/>
                    <a:pt x="34" y="72"/>
                    <a:pt x="34" y="71"/>
                  </a:cubicBezTo>
                  <a:cubicBezTo>
                    <a:pt x="35" y="71"/>
                    <a:pt x="36" y="73"/>
                    <a:pt x="36" y="73"/>
                  </a:cubicBezTo>
                  <a:cubicBezTo>
                    <a:pt x="38" y="72"/>
                    <a:pt x="40" y="70"/>
                    <a:pt x="43" y="71"/>
                  </a:cubicBezTo>
                  <a:cubicBezTo>
                    <a:pt x="44" y="71"/>
                    <a:pt x="45" y="71"/>
                    <a:pt x="46" y="70"/>
                  </a:cubicBezTo>
                  <a:cubicBezTo>
                    <a:pt x="47" y="70"/>
                    <a:pt x="49" y="70"/>
                    <a:pt x="50" y="70"/>
                  </a:cubicBezTo>
                  <a:cubicBezTo>
                    <a:pt x="51" y="69"/>
                    <a:pt x="49" y="64"/>
                    <a:pt x="48" y="64"/>
                  </a:cubicBezTo>
                  <a:cubicBezTo>
                    <a:pt x="47" y="63"/>
                    <a:pt x="46" y="63"/>
                    <a:pt x="46" y="61"/>
                  </a:cubicBezTo>
                  <a:cubicBezTo>
                    <a:pt x="46" y="59"/>
                    <a:pt x="45" y="58"/>
                    <a:pt x="44" y="57"/>
                  </a:cubicBezTo>
                  <a:cubicBezTo>
                    <a:pt x="41" y="56"/>
                    <a:pt x="45" y="54"/>
                    <a:pt x="46" y="52"/>
                  </a:cubicBezTo>
                  <a:cubicBezTo>
                    <a:pt x="47" y="52"/>
                    <a:pt x="47" y="51"/>
                    <a:pt x="49" y="52"/>
                  </a:cubicBezTo>
                  <a:cubicBezTo>
                    <a:pt x="51" y="54"/>
                    <a:pt x="50" y="52"/>
                    <a:pt x="52" y="52"/>
                  </a:cubicBezTo>
                  <a:cubicBezTo>
                    <a:pt x="56" y="51"/>
                    <a:pt x="55" y="48"/>
                    <a:pt x="57" y="46"/>
                  </a:cubicBezTo>
                  <a:cubicBezTo>
                    <a:pt x="58" y="45"/>
                    <a:pt x="60" y="45"/>
                    <a:pt x="60" y="44"/>
                  </a:cubicBezTo>
                  <a:cubicBezTo>
                    <a:pt x="61" y="43"/>
                    <a:pt x="62" y="42"/>
                    <a:pt x="62" y="41"/>
                  </a:cubicBezTo>
                  <a:cubicBezTo>
                    <a:pt x="62" y="40"/>
                    <a:pt x="64" y="39"/>
                    <a:pt x="65" y="39"/>
                  </a:cubicBezTo>
                  <a:cubicBezTo>
                    <a:pt x="66" y="39"/>
                    <a:pt x="66" y="37"/>
                    <a:pt x="66" y="37"/>
                  </a:cubicBezTo>
                  <a:cubicBezTo>
                    <a:pt x="66" y="34"/>
                    <a:pt x="70" y="36"/>
                    <a:pt x="69" y="33"/>
                  </a:cubicBezTo>
                  <a:cubicBezTo>
                    <a:pt x="69" y="30"/>
                    <a:pt x="68" y="29"/>
                    <a:pt x="71" y="27"/>
                  </a:cubicBezTo>
                  <a:cubicBezTo>
                    <a:pt x="72" y="27"/>
                    <a:pt x="67" y="24"/>
                    <a:pt x="66" y="23"/>
                  </a:cubicBezTo>
                  <a:cubicBezTo>
                    <a:pt x="65" y="21"/>
                    <a:pt x="66" y="18"/>
                    <a:pt x="65" y="16"/>
                  </a:cubicBezTo>
                  <a:cubicBezTo>
                    <a:pt x="65" y="13"/>
                    <a:pt x="68" y="13"/>
                    <a:pt x="70" y="14"/>
                  </a:cubicBezTo>
                  <a:cubicBezTo>
                    <a:pt x="71" y="14"/>
                    <a:pt x="73" y="15"/>
                    <a:pt x="74" y="15"/>
                  </a:cubicBezTo>
                  <a:cubicBezTo>
                    <a:pt x="76" y="15"/>
                    <a:pt x="76" y="14"/>
                    <a:pt x="77" y="13"/>
                  </a:cubicBezTo>
                  <a:cubicBezTo>
                    <a:pt x="80" y="13"/>
                    <a:pt x="81" y="13"/>
                    <a:pt x="83" y="10"/>
                  </a:cubicBezTo>
                  <a:cubicBezTo>
                    <a:pt x="80" y="9"/>
                    <a:pt x="77" y="8"/>
                    <a:pt x="76" y="6"/>
                  </a:cubicBezTo>
                  <a:cubicBezTo>
                    <a:pt x="75" y="5"/>
                    <a:pt x="75" y="3"/>
                    <a:pt x="74" y="2"/>
                  </a:cubicBezTo>
                  <a:cubicBezTo>
                    <a:pt x="73" y="1"/>
                    <a:pt x="72" y="1"/>
                    <a:pt x="71" y="0"/>
                  </a:cubicBezTo>
                  <a:cubicBezTo>
                    <a:pt x="69" y="0"/>
                    <a:pt x="66" y="1"/>
                    <a:pt x="65" y="1"/>
                  </a:cubicBezTo>
                  <a:cubicBezTo>
                    <a:pt x="61" y="0"/>
                    <a:pt x="59" y="2"/>
                    <a:pt x="56" y="4"/>
                  </a:cubicBezTo>
                  <a:cubicBezTo>
                    <a:pt x="53" y="5"/>
                    <a:pt x="51" y="5"/>
                    <a:pt x="53" y="8"/>
                  </a:cubicBezTo>
                  <a:cubicBezTo>
                    <a:pt x="55" y="10"/>
                    <a:pt x="53" y="12"/>
                    <a:pt x="51" y="13"/>
                  </a:cubicBezTo>
                  <a:cubicBezTo>
                    <a:pt x="49" y="15"/>
                    <a:pt x="52" y="19"/>
                    <a:pt x="48" y="18"/>
                  </a:cubicBezTo>
                  <a:cubicBezTo>
                    <a:pt x="43" y="18"/>
                    <a:pt x="47" y="19"/>
                    <a:pt x="47" y="21"/>
                  </a:cubicBezTo>
                  <a:cubicBezTo>
                    <a:pt x="48" y="22"/>
                    <a:pt x="44" y="23"/>
                    <a:pt x="43" y="24"/>
                  </a:cubicBezTo>
                  <a:cubicBezTo>
                    <a:pt x="42" y="26"/>
                    <a:pt x="42" y="30"/>
                    <a:pt x="41" y="30"/>
                  </a:cubicBezTo>
                  <a:cubicBezTo>
                    <a:pt x="40" y="31"/>
                    <a:pt x="39" y="30"/>
                    <a:pt x="38" y="30"/>
                  </a:cubicBezTo>
                  <a:cubicBezTo>
                    <a:pt x="36" y="30"/>
                    <a:pt x="35" y="31"/>
                    <a:pt x="34" y="32"/>
                  </a:cubicBezTo>
                  <a:cubicBezTo>
                    <a:pt x="32" y="33"/>
                    <a:pt x="31" y="32"/>
                    <a:pt x="30" y="33"/>
                  </a:cubicBezTo>
                  <a:cubicBezTo>
                    <a:pt x="28" y="34"/>
                    <a:pt x="28" y="35"/>
                    <a:pt x="27" y="37"/>
                  </a:cubicBezTo>
                  <a:cubicBezTo>
                    <a:pt x="27" y="40"/>
                    <a:pt x="25" y="41"/>
                    <a:pt x="22" y="42"/>
                  </a:cubicBezTo>
                  <a:cubicBezTo>
                    <a:pt x="19" y="43"/>
                    <a:pt x="16" y="43"/>
                    <a:pt x="13" y="43"/>
                  </a:cubicBezTo>
                  <a:cubicBezTo>
                    <a:pt x="8" y="43"/>
                    <a:pt x="4" y="42"/>
                    <a:pt x="0" y="40"/>
                  </a:cubicBezTo>
                  <a:cubicBezTo>
                    <a:pt x="1" y="42"/>
                    <a:pt x="2" y="44"/>
                    <a:pt x="3" y="46"/>
                  </a:cubicBezTo>
                  <a:cubicBezTo>
                    <a:pt x="4" y="47"/>
                    <a:pt x="8" y="48"/>
                    <a:pt x="8" y="5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09" name="Freeform 698"/>
            <p:cNvSpPr/>
            <p:nvPr/>
          </p:nvSpPr>
          <p:spPr bwMode="auto">
            <a:xfrm>
              <a:off x="14477266" y="7144043"/>
              <a:ext cx="700638" cy="496944"/>
            </a:xfrm>
            <a:custGeom>
              <a:avLst/>
              <a:gdLst>
                <a:gd name="T0" fmla="*/ 72 w 75"/>
                <a:gd name="T1" fmla="*/ 7 h 53"/>
                <a:gd name="T2" fmla="*/ 69 w 75"/>
                <a:gd name="T3" fmla="*/ 8 h 53"/>
                <a:gd name="T4" fmla="*/ 67 w 75"/>
                <a:gd name="T5" fmla="*/ 7 h 53"/>
                <a:gd name="T6" fmla="*/ 62 w 75"/>
                <a:gd name="T7" fmla="*/ 10 h 53"/>
                <a:gd name="T8" fmla="*/ 57 w 75"/>
                <a:gd name="T9" fmla="*/ 11 h 53"/>
                <a:gd name="T10" fmla="*/ 57 w 75"/>
                <a:gd name="T11" fmla="*/ 4 h 53"/>
                <a:gd name="T12" fmla="*/ 54 w 75"/>
                <a:gd name="T13" fmla="*/ 1 h 53"/>
                <a:gd name="T14" fmla="*/ 50 w 75"/>
                <a:gd name="T15" fmla="*/ 6 h 53"/>
                <a:gd name="T16" fmla="*/ 47 w 75"/>
                <a:gd name="T17" fmla="*/ 8 h 53"/>
                <a:gd name="T18" fmla="*/ 44 w 75"/>
                <a:gd name="T19" fmla="*/ 8 h 53"/>
                <a:gd name="T20" fmla="*/ 39 w 75"/>
                <a:gd name="T21" fmla="*/ 10 h 53"/>
                <a:gd name="T22" fmla="*/ 34 w 75"/>
                <a:gd name="T23" fmla="*/ 7 h 53"/>
                <a:gd name="T24" fmla="*/ 28 w 75"/>
                <a:gd name="T25" fmla="*/ 6 h 53"/>
                <a:gd name="T26" fmla="*/ 27 w 75"/>
                <a:gd name="T27" fmla="*/ 8 h 53"/>
                <a:gd name="T28" fmla="*/ 24 w 75"/>
                <a:gd name="T29" fmla="*/ 9 h 53"/>
                <a:gd name="T30" fmla="*/ 21 w 75"/>
                <a:gd name="T31" fmla="*/ 14 h 53"/>
                <a:gd name="T32" fmla="*/ 15 w 75"/>
                <a:gd name="T33" fmla="*/ 17 h 53"/>
                <a:gd name="T34" fmla="*/ 11 w 75"/>
                <a:gd name="T35" fmla="*/ 19 h 53"/>
                <a:gd name="T36" fmla="*/ 5 w 75"/>
                <a:gd name="T37" fmla="*/ 16 h 53"/>
                <a:gd name="T38" fmla="*/ 4 w 75"/>
                <a:gd name="T39" fmla="*/ 23 h 53"/>
                <a:gd name="T40" fmla="*/ 3 w 75"/>
                <a:gd name="T41" fmla="*/ 29 h 53"/>
                <a:gd name="T42" fmla="*/ 2 w 75"/>
                <a:gd name="T43" fmla="*/ 33 h 53"/>
                <a:gd name="T44" fmla="*/ 3 w 75"/>
                <a:gd name="T45" fmla="*/ 37 h 53"/>
                <a:gd name="T46" fmla="*/ 4 w 75"/>
                <a:gd name="T47" fmla="*/ 40 h 53"/>
                <a:gd name="T48" fmla="*/ 8 w 75"/>
                <a:gd name="T49" fmla="*/ 43 h 53"/>
                <a:gd name="T50" fmla="*/ 4 w 75"/>
                <a:gd name="T51" fmla="*/ 49 h 53"/>
                <a:gd name="T52" fmla="*/ 29 w 75"/>
                <a:gd name="T53" fmla="*/ 50 h 53"/>
                <a:gd name="T54" fmla="*/ 32 w 75"/>
                <a:gd name="T55" fmla="*/ 43 h 53"/>
                <a:gd name="T56" fmla="*/ 39 w 75"/>
                <a:gd name="T57" fmla="*/ 40 h 53"/>
                <a:gd name="T58" fmla="*/ 43 w 75"/>
                <a:gd name="T59" fmla="*/ 39 h 53"/>
                <a:gd name="T60" fmla="*/ 45 w 75"/>
                <a:gd name="T61" fmla="*/ 39 h 53"/>
                <a:gd name="T62" fmla="*/ 47 w 75"/>
                <a:gd name="T63" fmla="*/ 33 h 53"/>
                <a:gd name="T64" fmla="*/ 51 w 75"/>
                <a:gd name="T65" fmla="*/ 30 h 53"/>
                <a:gd name="T66" fmla="*/ 51 w 75"/>
                <a:gd name="T67" fmla="*/ 27 h 53"/>
                <a:gd name="T68" fmla="*/ 55 w 75"/>
                <a:gd name="T69" fmla="*/ 26 h 53"/>
                <a:gd name="T70" fmla="*/ 55 w 75"/>
                <a:gd name="T71" fmla="*/ 23 h 53"/>
                <a:gd name="T72" fmla="*/ 58 w 75"/>
                <a:gd name="T73" fmla="*/ 19 h 53"/>
                <a:gd name="T74" fmla="*/ 56 w 75"/>
                <a:gd name="T75" fmla="*/ 14 h 53"/>
                <a:gd name="T76" fmla="*/ 63 w 75"/>
                <a:gd name="T77" fmla="*/ 11 h 53"/>
                <a:gd name="T78" fmla="*/ 70 w 75"/>
                <a:gd name="T79" fmla="*/ 10 h 53"/>
                <a:gd name="T80" fmla="*/ 74 w 75"/>
                <a:gd name="T81" fmla="*/ 9 h 53"/>
                <a:gd name="T82" fmla="*/ 75 w 75"/>
                <a:gd name="T83" fmla="*/ 7 h 53"/>
                <a:gd name="T84" fmla="*/ 72 w 75"/>
                <a:gd name="T85" fmla="*/ 7 h 53"/>
                <a:gd name="T86" fmla="*/ 72 w 75"/>
                <a:gd name="T87" fmla="*/ 7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53">
                  <a:moveTo>
                    <a:pt x="72" y="7"/>
                  </a:moveTo>
                  <a:cubicBezTo>
                    <a:pt x="71" y="7"/>
                    <a:pt x="70" y="9"/>
                    <a:pt x="69" y="8"/>
                  </a:cubicBezTo>
                  <a:cubicBezTo>
                    <a:pt x="68" y="8"/>
                    <a:pt x="68" y="6"/>
                    <a:pt x="67" y="7"/>
                  </a:cubicBezTo>
                  <a:cubicBezTo>
                    <a:pt x="65" y="7"/>
                    <a:pt x="63" y="9"/>
                    <a:pt x="62" y="10"/>
                  </a:cubicBezTo>
                  <a:cubicBezTo>
                    <a:pt x="61" y="10"/>
                    <a:pt x="59" y="12"/>
                    <a:pt x="57" y="11"/>
                  </a:cubicBezTo>
                  <a:cubicBezTo>
                    <a:pt x="56" y="10"/>
                    <a:pt x="59" y="6"/>
                    <a:pt x="57" y="4"/>
                  </a:cubicBezTo>
                  <a:cubicBezTo>
                    <a:pt x="57" y="4"/>
                    <a:pt x="55" y="0"/>
                    <a:pt x="54" y="1"/>
                  </a:cubicBezTo>
                  <a:cubicBezTo>
                    <a:pt x="53" y="3"/>
                    <a:pt x="52" y="5"/>
                    <a:pt x="50" y="6"/>
                  </a:cubicBezTo>
                  <a:cubicBezTo>
                    <a:pt x="48" y="7"/>
                    <a:pt x="47" y="6"/>
                    <a:pt x="47" y="8"/>
                  </a:cubicBezTo>
                  <a:cubicBezTo>
                    <a:pt x="46" y="11"/>
                    <a:pt x="45" y="7"/>
                    <a:pt x="44" y="8"/>
                  </a:cubicBezTo>
                  <a:cubicBezTo>
                    <a:pt x="42" y="9"/>
                    <a:pt x="41" y="10"/>
                    <a:pt x="39" y="10"/>
                  </a:cubicBezTo>
                  <a:cubicBezTo>
                    <a:pt x="37" y="9"/>
                    <a:pt x="35" y="8"/>
                    <a:pt x="34" y="7"/>
                  </a:cubicBezTo>
                  <a:cubicBezTo>
                    <a:pt x="33" y="7"/>
                    <a:pt x="28" y="6"/>
                    <a:pt x="28" y="6"/>
                  </a:cubicBezTo>
                  <a:cubicBezTo>
                    <a:pt x="27" y="7"/>
                    <a:pt x="28" y="8"/>
                    <a:pt x="27" y="8"/>
                  </a:cubicBezTo>
                  <a:cubicBezTo>
                    <a:pt x="26" y="8"/>
                    <a:pt x="24" y="8"/>
                    <a:pt x="24" y="9"/>
                  </a:cubicBezTo>
                  <a:cubicBezTo>
                    <a:pt x="23" y="11"/>
                    <a:pt x="23" y="13"/>
                    <a:pt x="21" y="14"/>
                  </a:cubicBezTo>
                  <a:cubicBezTo>
                    <a:pt x="18" y="16"/>
                    <a:pt x="17" y="15"/>
                    <a:pt x="15" y="17"/>
                  </a:cubicBezTo>
                  <a:cubicBezTo>
                    <a:pt x="14" y="19"/>
                    <a:pt x="12" y="19"/>
                    <a:pt x="11" y="19"/>
                  </a:cubicBezTo>
                  <a:cubicBezTo>
                    <a:pt x="10" y="18"/>
                    <a:pt x="5" y="17"/>
                    <a:pt x="5" y="16"/>
                  </a:cubicBezTo>
                  <a:cubicBezTo>
                    <a:pt x="5" y="19"/>
                    <a:pt x="5" y="21"/>
                    <a:pt x="4" y="23"/>
                  </a:cubicBezTo>
                  <a:cubicBezTo>
                    <a:pt x="2" y="25"/>
                    <a:pt x="0" y="27"/>
                    <a:pt x="3" y="29"/>
                  </a:cubicBezTo>
                  <a:cubicBezTo>
                    <a:pt x="4" y="30"/>
                    <a:pt x="2" y="31"/>
                    <a:pt x="2" y="33"/>
                  </a:cubicBezTo>
                  <a:cubicBezTo>
                    <a:pt x="2" y="34"/>
                    <a:pt x="2" y="36"/>
                    <a:pt x="3" y="37"/>
                  </a:cubicBezTo>
                  <a:cubicBezTo>
                    <a:pt x="3" y="39"/>
                    <a:pt x="2" y="40"/>
                    <a:pt x="4" y="40"/>
                  </a:cubicBezTo>
                  <a:cubicBezTo>
                    <a:pt x="7" y="41"/>
                    <a:pt x="8" y="40"/>
                    <a:pt x="8" y="43"/>
                  </a:cubicBezTo>
                  <a:cubicBezTo>
                    <a:pt x="8" y="45"/>
                    <a:pt x="5" y="48"/>
                    <a:pt x="4" y="49"/>
                  </a:cubicBezTo>
                  <a:cubicBezTo>
                    <a:pt x="12" y="53"/>
                    <a:pt x="21" y="52"/>
                    <a:pt x="29" y="50"/>
                  </a:cubicBezTo>
                  <a:cubicBezTo>
                    <a:pt x="32" y="49"/>
                    <a:pt x="31" y="45"/>
                    <a:pt x="32" y="43"/>
                  </a:cubicBezTo>
                  <a:cubicBezTo>
                    <a:pt x="33" y="41"/>
                    <a:pt x="37" y="42"/>
                    <a:pt x="39" y="40"/>
                  </a:cubicBezTo>
                  <a:cubicBezTo>
                    <a:pt x="40" y="40"/>
                    <a:pt x="41" y="39"/>
                    <a:pt x="43" y="39"/>
                  </a:cubicBezTo>
                  <a:cubicBezTo>
                    <a:pt x="43" y="39"/>
                    <a:pt x="45" y="40"/>
                    <a:pt x="45" y="39"/>
                  </a:cubicBezTo>
                  <a:cubicBezTo>
                    <a:pt x="46" y="37"/>
                    <a:pt x="46" y="35"/>
                    <a:pt x="47" y="33"/>
                  </a:cubicBezTo>
                  <a:cubicBezTo>
                    <a:pt x="48" y="32"/>
                    <a:pt x="52" y="31"/>
                    <a:pt x="51" y="30"/>
                  </a:cubicBezTo>
                  <a:cubicBezTo>
                    <a:pt x="51" y="29"/>
                    <a:pt x="47" y="27"/>
                    <a:pt x="51" y="27"/>
                  </a:cubicBezTo>
                  <a:cubicBezTo>
                    <a:pt x="52" y="27"/>
                    <a:pt x="54" y="28"/>
                    <a:pt x="55" y="26"/>
                  </a:cubicBezTo>
                  <a:cubicBezTo>
                    <a:pt x="55" y="25"/>
                    <a:pt x="54" y="24"/>
                    <a:pt x="55" y="23"/>
                  </a:cubicBezTo>
                  <a:cubicBezTo>
                    <a:pt x="55" y="21"/>
                    <a:pt x="58" y="21"/>
                    <a:pt x="58" y="19"/>
                  </a:cubicBezTo>
                  <a:cubicBezTo>
                    <a:pt x="58" y="17"/>
                    <a:pt x="55" y="16"/>
                    <a:pt x="56" y="14"/>
                  </a:cubicBezTo>
                  <a:cubicBezTo>
                    <a:pt x="58" y="13"/>
                    <a:pt x="61" y="12"/>
                    <a:pt x="63" y="11"/>
                  </a:cubicBezTo>
                  <a:cubicBezTo>
                    <a:pt x="65" y="9"/>
                    <a:pt x="68" y="10"/>
                    <a:pt x="70" y="10"/>
                  </a:cubicBezTo>
                  <a:cubicBezTo>
                    <a:pt x="71" y="10"/>
                    <a:pt x="73" y="10"/>
                    <a:pt x="74" y="9"/>
                  </a:cubicBezTo>
                  <a:cubicBezTo>
                    <a:pt x="74" y="9"/>
                    <a:pt x="75" y="8"/>
                    <a:pt x="75" y="7"/>
                  </a:cubicBezTo>
                  <a:cubicBezTo>
                    <a:pt x="74" y="7"/>
                    <a:pt x="73" y="7"/>
                    <a:pt x="72" y="7"/>
                  </a:cubicBezTo>
                  <a:cubicBezTo>
                    <a:pt x="71" y="8"/>
                    <a:pt x="73" y="7"/>
                    <a:pt x="72" y="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0" name="Freeform 699"/>
            <p:cNvSpPr/>
            <p:nvPr/>
          </p:nvSpPr>
          <p:spPr bwMode="auto">
            <a:xfrm>
              <a:off x="14413572" y="6742664"/>
              <a:ext cx="25477" cy="38227"/>
            </a:xfrm>
            <a:custGeom>
              <a:avLst/>
              <a:gdLst>
                <a:gd name="T0" fmla="*/ 3 w 3"/>
                <a:gd name="T1" fmla="*/ 2 h 4"/>
                <a:gd name="T2" fmla="*/ 1 w 3"/>
                <a:gd name="T3" fmla="*/ 1 h 4"/>
                <a:gd name="T4" fmla="*/ 3 w 3"/>
                <a:gd name="T5" fmla="*/ 4 h 4"/>
                <a:gd name="T6" fmla="*/ 3 w 3"/>
                <a:gd name="T7" fmla="*/ 2 h 4"/>
                <a:gd name="T8" fmla="*/ 3 w 3"/>
                <a:gd name="T9" fmla="*/ 2 h 4"/>
              </a:gdLst>
              <a:ahLst/>
              <a:cxnLst>
                <a:cxn ang="0">
                  <a:pos x="T0" y="T1"/>
                </a:cxn>
                <a:cxn ang="0">
                  <a:pos x="T2" y="T3"/>
                </a:cxn>
                <a:cxn ang="0">
                  <a:pos x="T4" y="T5"/>
                </a:cxn>
                <a:cxn ang="0">
                  <a:pos x="T6" y="T7"/>
                </a:cxn>
                <a:cxn ang="0">
                  <a:pos x="T8" y="T9"/>
                </a:cxn>
              </a:cxnLst>
              <a:rect l="0" t="0" r="r" b="b"/>
              <a:pathLst>
                <a:path w="3" h="4">
                  <a:moveTo>
                    <a:pt x="3" y="2"/>
                  </a:moveTo>
                  <a:cubicBezTo>
                    <a:pt x="2" y="2"/>
                    <a:pt x="1" y="0"/>
                    <a:pt x="1" y="1"/>
                  </a:cubicBezTo>
                  <a:cubicBezTo>
                    <a:pt x="0" y="2"/>
                    <a:pt x="2" y="3"/>
                    <a:pt x="3" y="4"/>
                  </a:cubicBezTo>
                  <a:cubicBezTo>
                    <a:pt x="3" y="3"/>
                    <a:pt x="3" y="2"/>
                    <a:pt x="3" y="2"/>
                  </a:cubicBezTo>
                  <a:cubicBezTo>
                    <a:pt x="2" y="1"/>
                    <a:pt x="3" y="2"/>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1" name="Freeform 700"/>
            <p:cNvSpPr>
              <a:spLocks noEditPoints="1"/>
            </p:cNvSpPr>
            <p:nvPr/>
          </p:nvSpPr>
          <p:spPr bwMode="auto">
            <a:xfrm>
              <a:off x="13824398" y="6153340"/>
              <a:ext cx="1894907" cy="907882"/>
            </a:xfrm>
            <a:custGeom>
              <a:avLst/>
              <a:gdLst>
                <a:gd name="T0" fmla="*/ 194 w 203"/>
                <a:gd name="T1" fmla="*/ 37 h 97"/>
                <a:gd name="T2" fmla="*/ 177 w 203"/>
                <a:gd name="T3" fmla="*/ 31 h 97"/>
                <a:gd name="T4" fmla="*/ 163 w 203"/>
                <a:gd name="T5" fmla="*/ 19 h 97"/>
                <a:gd name="T6" fmla="*/ 154 w 203"/>
                <a:gd name="T7" fmla="*/ 7 h 97"/>
                <a:gd name="T8" fmla="*/ 137 w 203"/>
                <a:gd name="T9" fmla="*/ 10 h 97"/>
                <a:gd name="T10" fmla="*/ 129 w 203"/>
                <a:gd name="T11" fmla="*/ 8 h 97"/>
                <a:gd name="T12" fmla="*/ 112 w 203"/>
                <a:gd name="T13" fmla="*/ 2 h 97"/>
                <a:gd name="T14" fmla="*/ 76 w 203"/>
                <a:gd name="T15" fmla="*/ 10 h 97"/>
                <a:gd name="T16" fmla="*/ 75 w 203"/>
                <a:gd name="T17" fmla="*/ 20 h 97"/>
                <a:gd name="T18" fmla="*/ 74 w 203"/>
                <a:gd name="T19" fmla="*/ 31 h 97"/>
                <a:gd name="T20" fmla="*/ 60 w 203"/>
                <a:gd name="T21" fmla="*/ 29 h 97"/>
                <a:gd name="T22" fmla="*/ 48 w 203"/>
                <a:gd name="T23" fmla="*/ 32 h 97"/>
                <a:gd name="T24" fmla="*/ 37 w 203"/>
                <a:gd name="T25" fmla="*/ 27 h 97"/>
                <a:gd name="T26" fmla="*/ 22 w 203"/>
                <a:gd name="T27" fmla="*/ 25 h 97"/>
                <a:gd name="T28" fmla="*/ 13 w 203"/>
                <a:gd name="T29" fmla="*/ 32 h 97"/>
                <a:gd name="T30" fmla="*/ 3 w 203"/>
                <a:gd name="T31" fmla="*/ 38 h 97"/>
                <a:gd name="T32" fmla="*/ 4 w 203"/>
                <a:gd name="T33" fmla="*/ 47 h 97"/>
                <a:gd name="T34" fmla="*/ 14 w 203"/>
                <a:gd name="T35" fmla="*/ 57 h 97"/>
                <a:gd name="T36" fmla="*/ 17 w 203"/>
                <a:gd name="T37" fmla="*/ 57 h 97"/>
                <a:gd name="T38" fmla="*/ 36 w 203"/>
                <a:gd name="T39" fmla="*/ 63 h 97"/>
                <a:gd name="T40" fmla="*/ 33 w 203"/>
                <a:gd name="T41" fmla="*/ 66 h 97"/>
                <a:gd name="T42" fmla="*/ 22 w 203"/>
                <a:gd name="T43" fmla="*/ 72 h 97"/>
                <a:gd name="T44" fmla="*/ 31 w 203"/>
                <a:gd name="T45" fmla="*/ 82 h 97"/>
                <a:gd name="T46" fmla="*/ 48 w 203"/>
                <a:gd name="T47" fmla="*/ 90 h 97"/>
                <a:gd name="T48" fmla="*/ 50 w 203"/>
                <a:gd name="T49" fmla="*/ 68 h 97"/>
                <a:gd name="T50" fmla="*/ 64 w 203"/>
                <a:gd name="T51" fmla="*/ 62 h 97"/>
                <a:gd name="T52" fmla="*/ 72 w 203"/>
                <a:gd name="T53" fmla="*/ 66 h 97"/>
                <a:gd name="T54" fmla="*/ 84 w 203"/>
                <a:gd name="T55" fmla="*/ 76 h 97"/>
                <a:gd name="T56" fmla="*/ 100 w 203"/>
                <a:gd name="T57" fmla="*/ 81 h 97"/>
                <a:gd name="T58" fmla="*/ 107 w 203"/>
                <a:gd name="T59" fmla="*/ 91 h 97"/>
                <a:gd name="T60" fmla="*/ 123 w 203"/>
                <a:gd name="T61" fmla="*/ 85 h 97"/>
                <a:gd name="T62" fmla="*/ 137 w 203"/>
                <a:gd name="T63" fmla="*/ 83 h 97"/>
                <a:gd name="T64" fmla="*/ 153 w 203"/>
                <a:gd name="T65" fmla="*/ 81 h 97"/>
                <a:gd name="T66" fmla="*/ 172 w 203"/>
                <a:gd name="T67" fmla="*/ 76 h 97"/>
                <a:gd name="T68" fmla="*/ 175 w 203"/>
                <a:gd name="T69" fmla="*/ 66 h 97"/>
                <a:gd name="T70" fmla="*/ 182 w 203"/>
                <a:gd name="T71" fmla="*/ 60 h 97"/>
                <a:gd name="T72" fmla="*/ 193 w 203"/>
                <a:gd name="T73" fmla="*/ 56 h 97"/>
                <a:gd name="T74" fmla="*/ 202 w 203"/>
                <a:gd name="T75" fmla="*/ 44 h 97"/>
                <a:gd name="T76" fmla="*/ 201 w 203"/>
                <a:gd name="T77" fmla="*/ 39 h 97"/>
                <a:gd name="T78" fmla="*/ 140 w 203"/>
                <a:gd name="T79" fmla="*/ 65 h 97"/>
                <a:gd name="T80" fmla="*/ 141 w 203"/>
                <a:gd name="T81" fmla="*/ 59 h 97"/>
                <a:gd name="T82" fmla="*/ 148 w 203"/>
                <a:gd name="T83" fmla="*/ 58 h 97"/>
                <a:gd name="T84" fmla="*/ 156 w 203"/>
                <a:gd name="T85" fmla="*/ 58 h 97"/>
                <a:gd name="T86" fmla="*/ 165 w 203"/>
                <a:gd name="T87" fmla="*/ 5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03" h="97">
                  <a:moveTo>
                    <a:pt x="201" y="39"/>
                  </a:moveTo>
                  <a:cubicBezTo>
                    <a:pt x="201" y="38"/>
                    <a:pt x="197" y="39"/>
                    <a:pt x="197" y="39"/>
                  </a:cubicBezTo>
                  <a:cubicBezTo>
                    <a:pt x="195" y="39"/>
                    <a:pt x="194" y="38"/>
                    <a:pt x="194" y="37"/>
                  </a:cubicBezTo>
                  <a:cubicBezTo>
                    <a:pt x="193" y="35"/>
                    <a:pt x="191" y="35"/>
                    <a:pt x="191" y="34"/>
                  </a:cubicBezTo>
                  <a:cubicBezTo>
                    <a:pt x="190" y="33"/>
                    <a:pt x="189" y="30"/>
                    <a:pt x="186" y="30"/>
                  </a:cubicBezTo>
                  <a:cubicBezTo>
                    <a:pt x="183" y="30"/>
                    <a:pt x="180" y="33"/>
                    <a:pt x="177" y="31"/>
                  </a:cubicBezTo>
                  <a:cubicBezTo>
                    <a:pt x="176" y="30"/>
                    <a:pt x="175" y="29"/>
                    <a:pt x="174" y="28"/>
                  </a:cubicBezTo>
                  <a:cubicBezTo>
                    <a:pt x="173" y="28"/>
                    <a:pt x="171" y="31"/>
                    <a:pt x="170" y="31"/>
                  </a:cubicBezTo>
                  <a:cubicBezTo>
                    <a:pt x="169" y="32"/>
                    <a:pt x="163" y="21"/>
                    <a:pt x="163" y="19"/>
                  </a:cubicBezTo>
                  <a:cubicBezTo>
                    <a:pt x="161" y="17"/>
                    <a:pt x="160" y="14"/>
                    <a:pt x="157" y="13"/>
                  </a:cubicBezTo>
                  <a:cubicBezTo>
                    <a:pt x="156" y="12"/>
                    <a:pt x="155" y="11"/>
                    <a:pt x="154" y="11"/>
                  </a:cubicBezTo>
                  <a:cubicBezTo>
                    <a:pt x="152" y="10"/>
                    <a:pt x="154" y="8"/>
                    <a:pt x="154" y="7"/>
                  </a:cubicBezTo>
                  <a:cubicBezTo>
                    <a:pt x="154" y="6"/>
                    <a:pt x="147" y="10"/>
                    <a:pt x="146" y="11"/>
                  </a:cubicBezTo>
                  <a:cubicBezTo>
                    <a:pt x="145" y="11"/>
                    <a:pt x="137" y="14"/>
                    <a:pt x="137" y="13"/>
                  </a:cubicBezTo>
                  <a:cubicBezTo>
                    <a:pt x="137" y="11"/>
                    <a:pt x="139" y="10"/>
                    <a:pt x="137" y="10"/>
                  </a:cubicBezTo>
                  <a:cubicBezTo>
                    <a:pt x="136" y="9"/>
                    <a:pt x="135" y="8"/>
                    <a:pt x="134" y="9"/>
                  </a:cubicBezTo>
                  <a:cubicBezTo>
                    <a:pt x="134" y="9"/>
                    <a:pt x="134" y="10"/>
                    <a:pt x="133" y="9"/>
                  </a:cubicBezTo>
                  <a:cubicBezTo>
                    <a:pt x="131" y="8"/>
                    <a:pt x="132" y="7"/>
                    <a:pt x="129" y="8"/>
                  </a:cubicBezTo>
                  <a:cubicBezTo>
                    <a:pt x="126" y="10"/>
                    <a:pt x="126" y="7"/>
                    <a:pt x="126" y="5"/>
                  </a:cubicBezTo>
                  <a:cubicBezTo>
                    <a:pt x="127" y="1"/>
                    <a:pt x="121" y="0"/>
                    <a:pt x="118" y="0"/>
                  </a:cubicBezTo>
                  <a:cubicBezTo>
                    <a:pt x="116" y="0"/>
                    <a:pt x="114" y="1"/>
                    <a:pt x="112" y="2"/>
                  </a:cubicBezTo>
                  <a:cubicBezTo>
                    <a:pt x="110" y="3"/>
                    <a:pt x="108" y="4"/>
                    <a:pt x="105" y="4"/>
                  </a:cubicBezTo>
                  <a:cubicBezTo>
                    <a:pt x="97" y="6"/>
                    <a:pt x="89" y="9"/>
                    <a:pt x="81" y="9"/>
                  </a:cubicBezTo>
                  <a:cubicBezTo>
                    <a:pt x="79" y="9"/>
                    <a:pt x="77" y="9"/>
                    <a:pt x="76" y="10"/>
                  </a:cubicBezTo>
                  <a:cubicBezTo>
                    <a:pt x="75" y="11"/>
                    <a:pt x="77" y="14"/>
                    <a:pt x="79" y="14"/>
                  </a:cubicBezTo>
                  <a:cubicBezTo>
                    <a:pt x="83" y="17"/>
                    <a:pt x="76" y="16"/>
                    <a:pt x="74" y="17"/>
                  </a:cubicBezTo>
                  <a:cubicBezTo>
                    <a:pt x="72" y="18"/>
                    <a:pt x="75" y="19"/>
                    <a:pt x="75" y="20"/>
                  </a:cubicBezTo>
                  <a:cubicBezTo>
                    <a:pt x="75" y="22"/>
                    <a:pt x="71" y="22"/>
                    <a:pt x="71" y="23"/>
                  </a:cubicBezTo>
                  <a:cubicBezTo>
                    <a:pt x="71" y="26"/>
                    <a:pt x="79" y="25"/>
                    <a:pt x="78" y="29"/>
                  </a:cubicBezTo>
                  <a:cubicBezTo>
                    <a:pt x="77" y="30"/>
                    <a:pt x="76" y="31"/>
                    <a:pt x="74" y="31"/>
                  </a:cubicBezTo>
                  <a:cubicBezTo>
                    <a:pt x="73" y="31"/>
                    <a:pt x="70" y="31"/>
                    <a:pt x="69" y="31"/>
                  </a:cubicBezTo>
                  <a:cubicBezTo>
                    <a:pt x="67" y="32"/>
                    <a:pt x="68" y="33"/>
                    <a:pt x="66" y="32"/>
                  </a:cubicBezTo>
                  <a:cubicBezTo>
                    <a:pt x="64" y="31"/>
                    <a:pt x="62" y="29"/>
                    <a:pt x="60" y="29"/>
                  </a:cubicBezTo>
                  <a:cubicBezTo>
                    <a:pt x="59" y="28"/>
                    <a:pt x="57" y="30"/>
                    <a:pt x="56" y="30"/>
                  </a:cubicBezTo>
                  <a:cubicBezTo>
                    <a:pt x="54" y="29"/>
                    <a:pt x="53" y="29"/>
                    <a:pt x="51" y="30"/>
                  </a:cubicBezTo>
                  <a:cubicBezTo>
                    <a:pt x="50" y="31"/>
                    <a:pt x="49" y="33"/>
                    <a:pt x="48" y="32"/>
                  </a:cubicBezTo>
                  <a:cubicBezTo>
                    <a:pt x="47" y="32"/>
                    <a:pt x="44" y="29"/>
                    <a:pt x="43" y="30"/>
                  </a:cubicBezTo>
                  <a:cubicBezTo>
                    <a:pt x="42" y="30"/>
                    <a:pt x="42" y="33"/>
                    <a:pt x="41" y="31"/>
                  </a:cubicBezTo>
                  <a:cubicBezTo>
                    <a:pt x="40" y="29"/>
                    <a:pt x="39" y="28"/>
                    <a:pt x="37" y="27"/>
                  </a:cubicBezTo>
                  <a:cubicBezTo>
                    <a:pt x="35" y="26"/>
                    <a:pt x="33" y="26"/>
                    <a:pt x="32" y="25"/>
                  </a:cubicBezTo>
                  <a:cubicBezTo>
                    <a:pt x="29" y="24"/>
                    <a:pt x="29" y="26"/>
                    <a:pt x="27" y="26"/>
                  </a:cubicBezTo>
                  <a:cubicBezTo>
                    <a:pt x="25" y="27"/>
                    <a:pt x="24" y="24"/>
                    <a:pt x="22" y="25"/>
                  </a:cubicBezTo>
                  <a:cubicBezTo>
                    <a:pt x="21" y="26"/>
                    <a:pt x="21" y="27"/>
                    <a:pt x="20" y="27"/>
                  </a:cubicBezTo>
                  <a:cubicBezTo>
                    <a:pt x="19" y="28"/>
                    <a:pt x="17" y="28"/>
                    <a:pt x="16" y="28"/>
                  </a:cubicBezTo>
                  <a:cubicBezTo>
                    <a:pt x="15" y="29"/>
                    <a:pt x="13" y="31"/>
                    <a:pt x="13" y="32"/>
                  </a:cubicBezTo>
                  <a:cubicBezTo>
                    <a:pt x="12" y="33"/>
                    <a:pt x="14" y="36"/>
                    <a:pt x="12" y="36"/>
                  </a:cubicBezTo>
                  <a:cubicBezTo>
                    <a:pt x="10" y="37"/>
                    <a:pt x="7" y="31"/>
                    <a:pt x="6" y="34"/>
                  </a:cubicBezTo>
                  <a:cubicBezTo>
                    <a:pt x="5" y="36"/>
                    <a:pt x="4" y="36"/>
                    <a:pt x="3" y="38"/>
                  </a:cubicBezTo>
                  <a:cubicBezTo>
                    <a:pt x="2" y="40"/>
                    <a:pt x="6" y="40"/>
                    <a:pt x="4" y="42"/>
                  </a:cubicBezTo>
                  <a:cubicBezTo>
                    <a:pt x="3" y="43"/>
                    <a:pt x="0" y="45"/>
                    <a:pt x="2" y="46"/>
                  </a:cubicBezTo>
                  <a:cubicBezTo>
                    <a:pt x="3" y="46"/>
                    <a:pt x="4" y="47"/>
                    <a:pt x="4" y="47"/>
                  </a:cubicBezTo>
                  <a:cubicBezTo>
                    <a:pt x="5" y="48"/>
                    <a:pt x="4" y="49"/>
                    <a:pt x="5" y="50"/>
                  </a:cubicBezTo>
                  <a:cubicBezTo>
                    <a:pt x="7" y="51"/>
                    <a:pt x="9" y="49"/>
                    <a:pt x="11" y="51"/>
                  </a:cubicBezTo>
                  <a:cubicBezTo>
                    <a:pt x="12" y="52"/>
                    <a:pt x="14" y="55"/>
                    <a:pt x="14" y="57"/>
                  </a:cubicBezTo>
                  <a:cubicBezTo>
                    <a:pt x="13" y="57"/>
                    <a:pt x="10" y="56"/>
                    <a:pt x="13" y="58"/>
                  </a:cubicBezTo>
                  <a:cubicBezTo>
                    <a:pt x="14" y="59"/>
                    <a:pt x="14" y="60"/>
                    <a:pt x="16" y="58"/>
                  </a:cubicBezTo>
                  <a:cubicBezTo>
                    <a:pt x="16" y="57"/>
                    <a:pt x="16" y="57"/>
                    <a:pt x="17" y="57"/>
                  </a:cubicBezTo>
                  <a:cubicBezTo>
                    <a:pt x="22" y="57"/>
                    <a:pt x="24" y="54"/>
                    <a:pt x="29" y="56"/>
                  </a:cubicBezTo>
                  <a:cubicBezTo>
                    <a:pt x="31" y="57"/>
                    <a:pt x="33" y="54"/>
                    <a:pt x="34" y="56"/>
                  </a:cubicBezTo>
                  <a:cubicBezTo>
                    <a:pt x="35" y="57"/>
                    <a:pt x="37" y="61"/>
                    <a:pt x="36" y="63"/>
                  </a:cubicBezTo>
                  <a:cubicBezTo>
                    <a:pt x="35" y="63"/>
                    <a:pt x="33" y="64"/>
                    <a:pt x="35" y="64"/>
                  </a:cubicBezTo>
                  <a:cubicBezTo>
                    <a:pt x="35" y="65"/>
                    <a:pt x="35" y="65"/>
                    <a:pt x="35" y="65"/>
                  </a:cubicBezTo>
                  <a:cubicBezTo>
                    <a:pt x="34" y="66"/>
                    <a:pt x="33" y="66"/>
                    <a:pt x="33" y="66"/>
                  </a:cubicBezTo>
                  <a:cubicBezTo>
                    <a:pt x="30" y="66"/>
                    <a:pt x="22" y="64"/>
                    <a:pt x="24" y="69"/>
                  </a:cubicBezTo>
                  <a:cubicBezTo>
                    <a:pt x="25" y="71"/>
                    <a:pt x="24" y="71"/>
                    <a:pt x="22" y="70"/>
                  </a:cubicBezTo>
                  <a:cubicBezTo>
                    <a:pt x="20" y="69"/>
                    <a:pt x="21" y="71"/>
                    <a:pt x="22" y="72"/>
                  </a:cubicBezTo>
                  <a:cubicBezTo>
                    <a:pt x="24" y="72"/>
                    <a:pt x="24" y="75"/>
                    <a:pt x="25" y="76"/>
                  </a:cubicBezTo>
                  <a:cubicBezTo>
                    <a:pt x="27" y="77"/>
                    <a:pt x="24" y="79"/>
                    <a:pt x="27" y="79"/>
                  </a:cubicBezTo>
                  <a:cubicBezTo>
                    <a:pt x="28" y="79"/>
                    <a:pt x="30" y="81"/>
                    <a:pt x="31" y="82"/>
                  </a:cubicBezTo>
                  <a:cubicBezTo>
                    <a:pt x="34" y="82"/>
                    <a:pt x="31" y="85"/>
                    <a:pt x="31" y="87"/>
                  </a:cubicBezTo>
                  <a:cubicBezTo>
                    <a:pt x="34" y="85"/>
                    <a:pt x="38" y="82"/>
                    <a:pt x="42" y="85"/>
                  </a:cubicBezTo>
                  <a:cubicBezTo>
                    <a:pt x="44" y="87"/>
                    <a:pt x="45" y="90"/>
                    <a:pt x="48" y="90"/>
                  </a:cubicBezTo>
                  <a:cubicBezTo>
                    <a:pt x="50" y="90"/>
                    <a:pt x="49" y="88"/>
                    <a:pt x="49" y="87"/>
                  </a:cubicBezTo>
                  <a:cubicBezTo>
                    <a:pt x="49" y="84"/>
                    <a:pt x="49" y="81"/>
                    <a:pt x="49" y="78"/>
                  </a:cubicBezTo>
                  <a:cubicBezTo>
                    <a:pt x="49" y="76"/>
                    <a:pt x="48" y="68"/>
                    <a:pt x="50" y="68"/>
                  </a:cubicBezTo>
                  <a:cubicBezTo>
                    <a:pt x="52" y="67"/>
                    <a:pt x="55" y="66"/>
                    <a:pt x="57" y="65"/>
                  </a:cubicBezTo>
                  <a:cubicBezTo>
                    <a:pt x="59" y="65"/>
                    <a:pt x="61" y="64"/>
                    <a:pt x="62" y="64"/>
                  </a:cubicBezTo>
                  <a:cubicBezTo>
                    <a:pt x="63" y="63"/>
                    <a:pt x="62" y="61"/>
                    <a:pt x="64" y="62"/>
                  </a:cubicBezTo>
                  <a:cubicBezTo>
                    <a:pt x="65" y="62"/>
                    <a:pt x="68" y="64"/>
                    <a:pt x="68" y="62"/>
                  </a:cubicBezTo>
                  <a:cubicBezTo>
                    <a:pt x="68" y="61"/>
                    <a:pt x="70" y="60"/>
                    <a:pt x="71" y="62"/>
                  </a:cubicBezTo>
                  <a:cubicBezTo>
                    <a:pt x="72" y="63"/>
                    <a:pt x="71" y="64"/>
                    <a:pt x="72" y="66"/>
                  </a:cubicBezTo>
                  <a:cubicBezTo>
                    <a:pt x="72" y="67"/>
                    <a:pt x="73" y="69"/>
                    <a:pt x="72" y="70"/>
                  </a:cubicBezTo>
                  <a:cubicBezTo>
                    <a:pt x="73" y="71"/>
                    <a:pt x="74" y="71"/>
                    <a:pt x="75" y="72"/>
                  </a:cubicBezTo>
                  <a:cubicBezTo>
                    <a:pt x="78" y="75"/>
                    <a:pt x="80" y="77"/>
                    <a:pt x="84" y="76"/>
                  </a:cubicBezTo>
                  <a:cubicBezTo>
                    <a:pt x="86" y="76"/>
                    <a:pt x="88" y="77"/>
                    <a:pt x="90" y="77"/>
                  </a:cubicBezTo>
                  <a:cubicBezTo>
                    <a:pt x="92" y="77"/>
                    <a:pt x="93" y="75"/>
                    <a:pt x="95" y="75"/>
                  </a:cubicBezTo>
                  <a:cubicBezTo>
                    <a:pt x="97" y="76"/>
                    <a:pt x="99" y="79"/>
                    <a:pt x="100" y="81"/>
                  </a:cubicBezTo>
                  <a:cubicBezTo>
                    <a:pt x="101" y="82"/>
                    <a:pt x="100" y="83"/>
                    <a:pt x="100" y="85"/>
                  </a:cubicBezTo>
                  <a:cubicBezTo>
                    <a:pt x="100" y="87"/>
                    <a:pt x="103" y="88"/>
                    <a:pt x="103" y="90"/>
                  </a:cubicBezTo>
                  <a:cubicBezTo>
                    <a:pt x="103" y="91"/>
                    <a:pt x="106" y="91"/>
                    <a:pt x="107" y="91"/>
                  </a:cubicBezTo>
                  <a:cubicBezTo>
                    <a:pt x="109" y="91"/>
                    <a:pt x="109" y="91"/>
                    <a:pt x="110" y="93"/>
                  </a:cubicBezTo>
                  <a:cubicBezTo>
                    <a:pt x="112" y="97"/>
                    <a:pt x="114" y="92"/>
                    <a:pt x="116" y="90"/>
                  </a:cubicBezTo>
                  <a:cubicBezTo>
                    <a:pt x="117" y="87"/>
                    <a:pt x="121" y="87"/>
                    <a:pt x="123" y="85"/>
                  </a:cubicBezTo>
                  <a:cubicBezTo>
                    <a:pt x="125" y="85"/>
                    <a:pt x="125" y="85"/>
                    <a:pt x="126" y="84"/>
                  </a:cubicBezTo>
                  <a:cubicBezTo>
                    <a:pt x="127" y="81"/>
                    <a:pt x="128" y="82"/>
                    <a:pt x="130" y="82"/>
                  </a:cubicBezTo>
                  <a:cubicBezTo>
                    <a:pt x="132" y="82"/>
                    <a:pt x="136" y="85"/>
                    <a:pt x="137" y="83"/>
                  </a:cubicBezTo>
                  <a:cubicBezTo>
                    <a:pt x="137" y="81"/>
                    <a:pt x="137" y="80"/>
                    <a:pt x="139" y="79"/>
                  </a:cubicBezTo>
                  <a:cubicBezTo>
                    <a:pt x="141" y="78"/>
                    <a:pt x="143" y="80"/>
                    <a:pt x="145" y="80"/>
                  </a:cubicBezTo>
                  <a:cubicBezTo>
                    <a:pt x="147" y="81"/>
                    <a:pt x="151" y="81"/>
                    <a:pt x="153" y="81"/>
                  </a:cubicBezTo>
                  <a:cubicBezTo>
                    <a:pt x="159" y="81"/>
                    <a:pt x="164" y="83"/>
                    <a:pt x="170" y="84"/>
                  </a:cubicBezTo>
                  <a:cubicBezTo>
                    <a:pt x="169" y="82"/>
                    <a:pt x="171" y="81"/>
                    <a:pt x="173" y="79"/>
                  </a:cubicBezTo>
                  <a:cubicBezTo>
                    <a:pt x="174" y="78"/>
                    <a:pt x="173" y="78"/>
                    <a:pt x="172" y="76"/>
                  </a:cubicBezTo>
                  <a:cubicBezTo>
                    <a:pt x="171" y="75"/>
                    <a:pt x="171" y="73"/>
                    <a:pt x="171" y="71"/>
                  </a:cubicBezTo>
                  <a:cubicBezTo>
                    <a:pt x="170" y="71"/>
                    <a:pt x="170" y="67"/>
                    <a:pt x="169" y="68"/>
                  </a:cubicBezTo>
                  <a:cubicBezTo>
                    <a:pt x="170" y="67"/>
                    <a:pt x="173" y="67"/>
                    <a:pt x="175" y="66"/>
                  </a:cubicBezTo>
                  <a:cubicBezTo>
                    <a:pt x="178" y="66"/>
                    <a:pt x="180" y="68"/>
                    <a:pt x="182" y="66"/>
                  </a:cubicBezTo>
                  <a:cubicBezTo>
                    <a:pt x="183" y="66"/>
                    <a:pt x="181" y="65"/>
                    <a:pt x="181" y="64"/>
                  </a:cubicBezTo>
                  <a:cubicBezTo>
                    <a:pt x="180" y="63"/>
                    <a:pt x="181" y="61"/>
                    <a:pt x="182" y="60"/>
                  </a:cubicBezTo>
                  <a:cubicBezTo>
                    <a:pt x="183" y="59"/>
                    <a:pt x="184" y="53"/>
                    <a:pt x="185" y="54"/>
                  </a:cubicBezTo>
                  <a:cubicBezTo>
                    <a:pt x="187" y="55"/>
                    <a:pt x="188" y="56"/>
                    <a:pt x="190" y="56"/>
                  </a:cubicBezTo>
                  <a:cubicBezTo>
                    <a:pt x="191" y="55"/>
                    <a:pt x="192" y="57"/>
                    <a:pt x="193" y="56"/>
                  </a:cubicBezTo>
                  <a:cubicBezTo>
                    <a:pt x="194" y="56"/>
                    <a:pt x="196" y="55"/>
                    <a:pt x="197" y="54"/>
                  </a:cubicBezTo>
                  <a:cubicBezTo>
                    <a:pt x="198" y="53"/>
                    <a:pt x="196" y="51"/>
                    <a:pt x="196" y="49"/>
                  </a:cubicBezTo>
                  <a:cubicBezTo>
                    <a:pt x="197" y="46"/>
                    <a:pt x="200" y="47"/>
                    <a:pt x="202" y="44"/>
                  </a:cubicBezTo>
                  <a:cubicBezTo>
                    <a:pt x="202" y="43"/>
                    <a:pt x="202" y="43"/>
                    <a:pt x="203" y="42"/>
                  </a:cubicBezTo>
                  <a:cubicBezTo>
                    <a:pt x="203" y="41"/>
                    <a:pt x="202" y="40"/>
                    <a:pt x="201" y="39"/>
                  </a:cubicBezTo>
                  <a:cubicBezTo>
                    <a:pt x="201" y="38"/>
                    <a:pt x="202" y="39"/>
                    <a:pt x="201" y="39"/>
                  </a:cubicBezTo>
                  <a:close/>
                  <a:moveTo>
                    <a:pt x="148" y="58"/>
                  </a:moveTo>
                  <a:cubicBezTo>
                    <a:pt x="146" y="58"/>
                    <a:pt x="143" y="61"/>
                    <a:pt x="142" y="62"/>
                  </a:cubicBezTo>
                  <a:cubicBezTo>
                    <a:pt x="141" y="62"/>
                    <a:pt x="140" y="64"/>
                    <a:pt x="140" y="65"/>
                  </a:cubicBezTo>
                  <a:cubicBezTo>
                    <a:pt x="140" y="66"/>
                    <a:pt x="141" y="67"/>
                    <a:pt x="141" y="67"/>
                  </a:cubicBezTo>
                  <a:cubicBezTo>
                    <a:pt x="140" y="68"/>
                    <a:pt x="138" y="64"/>
                    <a:pt x="138" y="63"/>
                  </a:cubicBezTo>
                  <a:cubicBezTo>
                    <a:pt x="138" y="61"/>
                    <a:pt x="139" y="60"/>
                    <a:pt x="141" y="59"/>
                  </a:cubicBezTo>
                  <a:cubicBezTo>
                    <a:pt x="143" y="58"/>
                    <a:pt x="145" y="57"/>
                    <a:pt x="147" y="57"/>
                  </a:cubicBezTo>
                  <a:cubicBezTo>
                    <a:pt x="147" y="57"/>
                    <a:pt x="152" y="58"/>
                    <a:pt x="152" y="58"/>
                  </a:cubicBezTo>
                  <a:cubicBezTo>
                    <a:pt x="151" y="59"/>
                    <a:pt x="148" y="58"/>
                    <a:pt x="148" y="58"/>
                  </a:cubicBezTo>
                  <a:cubicBezTo>
                    <a:pt x="146" y="58"/>
                    <a:pt x="149" y="58"/>
                    <a:pt x="148" y="58"/>
                  </a:cubicBezTo>
                  <a:close/>
                  <a:moveTo>
                    <a:pt x="165" y="59"/>
                  </a:moveTo>
                  <a:cubicBezTo>
                    <a:pt x="164" y="61"/>
                    <a:pt x="157" y="60"/>
                    <a:pt x="156" y="58"/>
                  </a:cubicBezTo>
                  <a:cubicBezTo>
                    <a:pt x="156" y="58"/>
                    <a:pt x="160" y="58"/>
                    <a:pt x="160" y="58"/>
                  </a:cubicBezTo>
                  <a:cubicBezTo>
                    <a:pt x="162" y="58"/>
                    <a:pt x="163" y="58"/>
                    <a:pt x="165" y="57"/>
                  </a:cubicBezTo>
                  <a:cubicBezTo>
                    <a:pt x="165" y="57"/>
                    <a:pt x="165" y="59"/>
                    <a:pt x="165" y="59"/>
                  </a:cubicBezTo>
                  <a:cubicBezTo>
                    <a:pt x="164" y="60"/>
                    <a:pt x="165" y="58"/>
                    <a:pt x="165" y="5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2" name="Freeform 701"/>
            <p:cNvSpPr/>
            <p:nvPr/>
          </p:nvSpPr>
          <p:spPr bwMode="auto">
            <a:xfrm>
              <a:off x="14849878" y="7284206"/>
              <a:ext cx="1308918" cy="1395268"/>
            </a:xfrm>
            <a:custGeom>
              <a:avLst/>
              <a:gdLst>
                <a:gd name="T0" fmla="*/ 121 w 140"/>
                <a:gd name="T1" fmla="*/ 66 h 149"/>
                <a:gd name="T2" fmla="*/ 129 w 140"/>
                <a:gd name="T3" fmla="*/ 54 h 149"/>
                <a:gd name="T4" fmla="*/ 137 w 140"/>
                <a:gd name="T5" fmla="*/ 46 h 149"/>
                <a:gd name="T6" fmla="*/ 135 w 140"/>
                <a:gd name="T7" fmla="*/ 41 h 149"/>
                <a:gd name="T8" fmla="*/ 127 w 140"/>
                <a:gd name="T9" fmla="*/ 37 h 149"/>
                <a:gd name="T10" fmla="*/ 119 w 140"/>
                <a:gd name="T11" fmla="*/ 43 h 149"/>
                <a:gd name="T12" fmla="*/ 106 w 140"/>
                <a:gd name="T13" fmla="*/ 51 h 149"/>
                <a:gd name="T14" fmla="*/ 100 w 140"/>
                <a:gd name="T15" fmla="*/ 45 h 149"/>
                <a:gd name="T16" fmla="*/ 92 w 140"/>
                <a:gd name="T17" fmla="*/ 52 h 149"/>
                <a:gd name="T18" fmla="*/ 77 w 140"/>
                <a:gd name="T19" fmla="*/ 47 h 149"/>
                <a:gd name="T20" fmla="*/ 62 w 140"/>
                <a:gd name="T21" fmla="*/ 41 h 149"/>
                <a:gd name="T22" fmla="*/ 63 w 140"/>
                <a:gd name="T23" fmla="*/ 32 h 149"/>
                <a:gd name="T24" fmla="*/ 52 w 140"/>
                <a:gd name="T25" fmla="*/ 22 h 149"/>
                <a:gd name="T26" fmla="*/ 55 w 140"/>
                <a:gd name="T27" fmla="*/ 12 h 149"/>
                <a:gd name="T28" fmla="*/ 50 w 140"/>
                <a:gd name="T29" fmla="*/ 2 h 149"/>
                <a:gd name="T30" fmla="*/ 40 w 140"/>
                <a:gd name="T31" fmla="*/ 8 h 149"/>
                <a:gd name="T32" fmla="*/ 30 w 140"/>
                <a:gd name="T33" fmla="*/ 12 h 149"/>
                <a:gd name="T34" fmla="*/ 33 w 140"/>
                <a:gd name="T35" fmla="*/ 22 h 149"/>
                <a:gd name="T36" fmla="*/ 29 w 140"/>
                <a:gd name="T37" fmla="*/ 33 h 149"/>
                <a:gd name="T38" fmla="*/ 19 w 140"/>
                <a:gd name="T39" fmla="*/ 44 h 149"/>
                <a:gd name="T40" fmla="*/ 7 w 140"/>
                <a:gd name="T41" fmla="*/ 50 h 149"/>
                <a:gd name="T42" fmla="*/ 14 w 140"/>
                <a:gd name="T43" fmla="*/ 64 h 149"/>
                <a:gd name="T44" fmla="*/ 5 w 140"/>
                <a:gd name="T45" fmla="*/ 64 h 149"/>
                <a:gd name="T46" fmla="*/ 11 w 140"/>
                <a:gd name="T47" fmla="*/ 72 h 149"/>
                <a:gd name="T48" fmla="*/ 11 w 140"/>
                <a:gd name="T49" fmla="*/ 82 h 149"/>
                <a:gd name="T50" fmla="*/ 19 w 140"/>
                <a:gd name="T51" fmla="*/ 78 h 149"/>
                <a:gd name="T52" fmla="*/ 23 w 140"/>
                <a:gd name="T53" fmla="*/ 75 h 149"/>
                <a:gd name="T54" fmla="*/ 22 w 140"/>
                <a:gd name="T55" fmla="*/ 78 h 149"/>
                <a:gd name="T56" fmla="*/ 24 w 140"/>
                <a:gd name="T57" fmla="*/ 82 h 149"/>
                <a:gd name="T58" fmla="*/ 24 w 140"/>
                <a:gd name="T59" fmla="*/ 95 h 149"/>
                <a:gd name="T60" fmla="*/ 26 w 140"/>
                <a:gd name="T61" fmla="*/ 107 h 149"/>
                <a:gd name="T62" fmla="*/ 39 w 140"/>
                <a:gd name="T63" fmla="*/ 134 h 149"/>
                <a:gd name="T64" fmla="*/ 50 w 140"/>
                <a:gd name="T65" fmla="*/ 143 h 149"/>
                <a:gd name="T66" fmla="*/ 57 w 140"/>
                <a:gd name="T67" fmla="*/ 132 h 149"/>
                <a:gd name="T68" fmla="*/ 65 w 140"/>
                <a:gd name="T69" fmla="*/ 107 h 149"/>
                <a:gd name="T70" fmla="*/ 81 w 140"/>
                <a:gd name="T71" fmla="*/ 93 h 149"/>
                <a:gd name="T72" fmla="*/ 91 w 140"/>
                <a:gd name="T73" fmla="*/ 84 h 149"/>
                <a:gd name="T74" fmla="*/ 98 w 140"/>
                <a:gd name="T75" fmla="*/ 74 h 149"/>
                <a:gd name="T76" fmla="*/ 101 w 140"/>
                <a:gd name="T77" fmla="*/ 78 h 149"/>
                <a:gd name="T78" fmla="*/ 100 w 140"/>
                <a:gd name="T79" fmla="*/ 58 h 149"/>
                <a:gd name="T80" fmla="*/ 104 w 140"/>
                <a:gd name="T81" fmla="*/ 57 h 149"/>
                <a:gd name="T82" fmla="*/ 114 w 140"/>
                <a:gd name="T83" fmla="*/ 60 h 149"/>
                <a:gd name="T84" fmla="*/ 115 w 140"/>
                <a:gd name="T85" fmla="*/ 68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0" h="149">
                  <a:moveTo>
                    <a:pt x="117" y="76"/>
                  </a:moveTo>
                  <a:cubicBezTo>
                    <a:pt x="121" y="77"/>
                    <a:pt x="119" y="73"/>
                    <a:pt x="120" y="71"/>
                  </a:cubicBezTo>
                  <a:cubicBezTo>
                    <a:pt x="120" y="69"/>
                    <a:pt x="121" y="67"/>
                    <a:pt x="121" y="66"/>
                  </a:cubicBezTo>
                  <a:cubicBezTo>
                    <a:pt x="122" y="65"/>
                    <a:pt x="124" y="67"/>
                    <a:pt x="125" y="65"/>
                  </a:cubicBezTo>
                  <a:cubicBezTo>
                    <a:pt x="126" y="63"/>
                    <a:pt x="126" y="61"/>
                    <a:pt x="126" y="59"/>
                  </a:cubicBezTo>
                  <a:cubicBezTo>
                    <a:pt x="127" y="57"/>
                    <a:pt x="129" y="56"/>
                    <a:pt x="129" y="54"/>
                  </a:cubicBezTo>
                  <a:cubicBezTo>
                    <a:pt x="129" y="52"/>
                    <a:pt x="132" y="50"/>
                    <a:pt x="133" y="49"/>
                  </a:cubicBezTo>
                  <a:cubicBezTo>
                    <a:pt x="136" y="46"/>
                    <a:pt x="135" y="49"/>
                    <a:pt x="137" y="50"/>
                  </a:cubicBezTo>
                  <a:cubicBezTo>
                    <a:pt x="137" y="50"/>
                    <a:pt x="137" y="46"/>
                    <a:pt x="137" y="46"/>
                  </a:cubicBezTo>
                  <a:cubicBezTo>
                    <a:pt x="137" y="45"/>
                    <a:pt x="140" y="45"/>
                    <a:pt x="138" y="43"/>
                  </a:cubicBezTo>
                  <a:cubicBezTo>
                    <a:pt x="137" y="43"/>
                    <a:pt x="135" y="43"/>
                    <a:pt x="134" y="43"/>
                  </a:cubicBezTo>
                  <a:cubicBezTo>
                    <a:pt x="134" y="42"/>
                    <a:pt x="135" y="41"/>
                    <a:pt x="135" y="41"/>
                  </a:cubicBezTo>
                  <a:cubicBezTo>
                    <a:pt x="136" y="40"/>
                    <a:pt x="135" y="39"/>
                    <a:pt x="134" y="38"/>
                  </a:cubicBezTo>
                  <a:cubicBezTo>
                    <a:pt x="133" y="37"/>
                    <a:pt x="133" y="37"/>
                    <a:pt x="132" y="38"/>
                  </a:cubicBezTo>
                  <a:cubicBezTo>
                    <a:pt x="130" y="39"/>
                    <a:pt x="129" y="38"/>
                    <a:pt x="127" y="37"/>
                  </a:cubicBezTo>
                  <a:cubicBezTo>
                    <a:pt x="126" y="37"/>
                    <a:pt x="124" y="39"/>
                    <a:pt x="124" y="40"/>
                  </a:cubicBezTo>
                  <a:cubicBezTo>
                    <a:pt x="123" y="41"/>
                    <a:pt x="122" y="40"/>
                    <a:pt x="121" y="41"/>
                  </a:cubicBezTo>
                  <a:cubicBezTo>
                    <a:pt x="120" y="41"/>
                    <a:pt x="119" y="42"/>
                    <a:pt x="119" y="43"/>
                  </a:cubicBezTo>
                  <a:cubicBezTo>
                    <a:pt x="117" y="45"/>
                    <a:pt x="116" y="46"/>
                    <a:pt x="114" y="45"/>
                  </a:cubicBezTo>
                  <a:cubicBezTo>
                    <a:pt x="113" y="46"/>
                    <a:pt x="114" y="48"/>
                    <a:pt x="115" y="49"/>
                  </a:cubicBezTo>
                  <a:cubicBezTo>
                    <a:pt x="117" y="53"/>
                    <a:pt x="108" y="50"/>
                    <a:pt x="106" y="51"/>
                  </a:cubicBezTo>
                  <a:cubicBezTo>
                    <a:pt x="105" y="52"/>
                    <a:pt x="102" y="51"/>
                    <a:pt x="101" y="50"/>
                  </a:cubicBezTo>
                  <a:cubicBezTo>
                    <a:pt x="100" y="49"/>
                    <a:pt x="101" y="47"/>
                    <a:pt x="101" y="47"/>
                  </a:cubicBezTo>
                  <a:cubicBezTo>
                    <a:pt x="101" y="47"/>
                    <a:pt x="101" y="44"/>
                    <a:pt x="100" y="45"/>
                  </a:cubicBezTo>
                  <a:cubicBezTo>
                    <a:pt x="98" y="45"/>
                    <a:pt x="96" y="45"/>
                    <a:pt x="96" y="48"/>
                  </a:cubicBezTo>
                  <a:cubicBezTo>
                    <a:pt x="97" y="49"/>
                    <a:pt x="98" y="52"/>
                    <a:pt x="97" y="52"/>
                  </a:cubicBezTo>
                  <a:cubicBezTo>
                    <a:pt x="95" y="52"/>
                    <a:pt x="94" y="54"/>
                    <a:pt x="92" y="52"/>
                  </a:cubicBezTo>
                  <a:cubicBezTo>
                    <a:pt x="91" y="50"/>
                    <a:pt x="90" y="53"/>
                    <a:pt x="89" y="52"/>
                  </a:cubicBezTo>
                  <a:cubicBezTo>
                    <a:pt x="86" y="51"/>
                    <a:pt x="85" y="51"/>
                    <a:pt x="82" y="50"/>
                  </a:cubicBezTo>
                  <a:cubicBezTo>
                    <a:pt x="80" y="49"/>
                    <a:pt x="79" y="47"/>
                    <a:pt x="77" y="47"/>
                  </a:cubicBezTo>
                  <a:cubicBezTo>
                    <a:pt x="74" y="48"/>
                    <a:pt x="74" y="47"/>
                    <a:pt x="72" y="46"/>
                  </a:cubicBezTo>
                  <a:cubicBezTo>
                    <a:pt x="70" y="45"/>
                    <a:pt x="68" y="46"/>
                    <a:pt x="67" y="45"/>
                  </a:cubicBezTo>
                  <a:cubicBezTo>
                    <a:pt x="65" y="43"/>
                    <a:pt x="63" y="42"/>
                    <a:pt x="62" y="41"/>
                  </a:cubicBezTo>
                  <a:cubicBezTo>
                    <a:pt x="60" y="40"/>
                    <a:pt x="59" y="40"/>
                    <a:pt x="60" y="38"/>
                  </a:cubicBezTo>
                  <a:cubicBezTo>
                    <a:pt x="61" y="37"/>
                    <a:pt x="60" y="35"/>
                    <a:pt x="62" y="34"/>
                  </a:cubicBezTo>
                  <a:cubicBezTo>
                    <a:pt x="64" y="33"/>
                    <a:pt x="65" y="34"/>
                    <a:pt x="63" y="32"/>
                  </a:cubicBezTo>
                  <a:cubicBezTo>
                    <a:pt x="61" y="31"/>
                    <a:pt x="59" y="29"/>
                    <a:pt x="57" y="28"/>
                  </a:cubicBezTo>
                  <a:cubicBezTo>
                    <a:pt x="56" y="28"/>
                    <a:pt x="55" y="26"/>
                    <a:pt x="53" y="26"/>
                  </a:cubicBezTo>
                  <a:cubicBezTo>
                    <a:pt x="53" y="26"/>
                    <a:pt x="53" y="23"/>
                    <a:pt x="52" y="22"/>
                  </a:cubicBezTo>
                  <a:cubicBezTo>
                    <a:pt x="47" y="17"/>
                    <a:pt x="57" y="23"/>
                    <a:pt x="57" y="19"/>
                  </a:cubicBezTo>
                  <a:cubicBezTo>
                    <a:pt x="57" y="17"/>
                    <a:pt x="56" y="17"/>
                    <a:pt x="54" y="15"/>
                  </a:cubicBezTo>
                  <a:cubicBezTo>
                    <a:pt x="53" y="14"/>
                    <a:pt x="53" y="13"/>
                    <a:pt x="55" y="12"/>
                  </a:cubicBezTo>
                  <a:cubicBezTo>
                    <a:pt x="57" y="12"/>
                    <a:pt x="56" y="9"/>
                    <a:pt x="58" y="8"/>
                  </a:cubicBezTo>
                  <a:cubicBezTo>
                    <a:pt x="59" y="7"/>
                    <a:pt x="61" y="6"/>
                    <a:pt x="60" y="4"/>
                  </a:cubicBezTo>
                  <a:cubicBezTo>
                    <a:pt x="58" y="1"/>
                    <a:pt x="53" y="0"/>
                    <a:pt x="50" y="2"/>
                  </a:cubicBezTo>
                  <a:cubicBezTo>
                    <a:pt x="49" y="3"/>
                    <a:pt x="49" y="3"/>
                    <a:pt x="47" y="4"/>
                  </a:cubicBezTo>
                  <a:cubicBezTo>
                    <a:pt x="46" y="4"/>
                    <a:pt x="46" y="6"/>
                    <a:pt x="45" y="7"/>
                  </a:cubicBezTo>
                  <a:cubicBezTo>
                    <a:pt x="43" y="8"/>
                    <a:pt x="41" y="7"/>
                    <a:pt x="40" y="8"/>
                  </a:cubicBezTo>
                  <a:cubicBezTo>
                    <a:pt x="39" y="9"/>
                    <a:pt x="37" y="9"/>
                    <a:pt x="35" y="8"/>
                  </a:cubicBezTo>
                  <a:cubicBezTo>
                    <a:pt x="33" y="8"/>
                    <a:pt x="32" y="7"/>
                    <a:pt x="30" y="8"/>
                  </a:cubicBezTo>
                  <a:cubicBezTo>
                    <a:pt x="28" y="8"/>
                    <a:pt x="29" y="11"/>
                    <a:pt x="30" y="12"/>
                  </a:cubicBezTo>
                  <a:cubicBezTo>
                    <a:pt x="30" y="14"/>
                    <a:pt x="30" y="16"/>
                    <a:pt x="30" y="17"/>
                  </a:cubicBezTo>
                  <a:cubicBezTo>
                    <a:pt x="31" y="19"/>
                    <a:pt x="33" y="19"/>
                    <a:pt x="35" y="20"/>
                  </a:cubicBezTo>
                  <a:cubicBezTo>
                    <a:pt x="36" y="22"/>
                    <a:pt x="34" y="22"/>
                    <a:pt x="33" y="22"/>
                  </a:cubicBezTo>
                  <a:cubicBezTo>
                    <a:pt x="32" y="24"/>
                    <a:pt x="33" y="26"/>
                    <a:pt x="33" y="28"/>
                  </a:cubicBezTo>
                  <a:cubicBezTo>
                    <a:pt x="33" y="29"/>
                    <a:pt x="31" y="29"/>
                    <a:pt x="31" y="29"/>
                  </a:cubicBezTo>
                  <a:cubicBezTo>
                    <a:pt x="29" y="30"/>
                    <a:pt x="31" y="33"/>
                    <a:pt x="29" y="33"/>
                  </a:cubicBezTo>
                  <a:cubicBezTo>
                    <a:pt x="27" y="34"/>
                    <a:pt x="26" y="35"/>
                    <a:pt x="26" y="36"/>
                  </a:cubicBezTo>
                  <a:cubicBezTo>
                    <a:pt x="25" y="38"/>
                    <a:pt x="24" y="38"/>
                    <a:pt x="22" y="39"/>
                  </a:cubicBezTo>
                  <a:cubicBezTo>
                    <a:pt x="20" y="40"/>
                    <a:pt x="20" y="43"/>
                    <a:pt x="19" y="44"/>
                  </a:cubicBezTo>
                  <a:cubicBezTo>
                    <a:pt x="18" y="46"/>
                    <a:pt x="16" y="45"/>
                    <a:pt x="15" y="47"/>
                  </a:cubicBezTo>
                  <a:cubicBezTo>
                    <a:pt x="13" y="48"/>
                    <a:pt x="12" y="44"/>
                    <a:pt x="11" y="46"/>
                  </a:cubicBezTo>
                  <a:cubicBezTo>
                    <a:pt x="10" y="47"/>
                    <a:pt x="6" y="49"/>
                    <a:pt x="7" y="50"/>
                  </a:cubicBezTo>
                  <a:cubicBezTo>
                    <a:pt x="7" y="52"/>
                    <a:pt x="10" y="52"/>
                    <a:pt x="10" y="54"/>
                  </a:cubicBezTo>
                  <a:cubicBezTo>
                    <a:pt x="9" y="57"/>
                    <a:pt x="11" y="57"/>
                    <a:pt x="13" y="58"/>
                  </a:cubicBezTo>
                  <a:cubicBezTo>
                    <a:pt x="13" y="60"/>
                    <a:pt x="14" y="62"/>
                    <a:pt x="14" y="64"/>
                  </a:cubicBezTo>
                  <a:cubicBezTo>
                    <a:pt x="14" y="64"/>
                    <a:pt x="11" y="64"/>
                    <a:pt x="10" y="64"/>
                  </a:cubicBezTo>
                  <a:cubicBezTo>
                    <a:pt x="9" y="64"/>
                    <a:pt x="8" y="65"/>
                    <a:pt x="7" y="65"/>
                  </a:cubicBezTo>
                  <a:cubicBezTo>
                    <a:pt x="7" y="65"/>
                    <a:pt x="6" y="64"/>
                    <a:pt x="5" y="64"/>
                  </a:cubicBezTo>
                  <a:cubicBezTo>
                    <a:pt x="4" y="64"/>
                    <a:pt x="0" y="66"/>
                    <a:pt x="0" y="67"/>
                  </a:cubicBezTo>
                  <a:cubicBezTo>
                    <a:pt x="2" y="69"/>
                    <a:pt x="3" y="70"/>
                    <a:pt x="5" y="72"/>
                  </a:cubicBezTo>
                  <a:cubicBezTo>
                    <a:pt x="5" y="72"/>
                    <a:pt x="11" y="72"/>
                    <a:pt x="11" y="72"/>
                  </a:cubicBezTo>
                  <a:cubicBezTo>
                    <a:pt x="11" y="73"/>
                    <a:pt x="9" y="74"/>
                    <a:pt x="8" y="74"/>
                  </a:cubicBezTo>
                  <a:cubicBezTo>
                    <a:pt x="7" y="75"/>
                    <a:pt x="4" y="73"/>
                    <a:pt x="4" y="75"/>
                  </a:cubicBezTo>
                  <a:cubicBezTo>
                    <a:pt x="4" y="77"/>
                    <a:pt x="9" y="80"/>
                    <a:pt x="11" y="82"/>
                  </a:cubicBezTo>
                  <a:cubicBezTo>
                    <a:pt x="12" y="83"/>
                    <a:pt x="13" y="83"/>
                    <a:pt x="15" y="83"/>
                  </a:cubicBezTo>
                  <a:cubicBezTo>
                    <a:pt x="17" y="82"/>
                    <a:pt x="20" y="81"/>
                    <a:pt x="21" y="79"/>
                  </a:cubicBezTo>
                  <a:cubicBezTo>
                    <a:pt x="21" y="79"/>
                    <a:pt x="20" y="78"/>
                    <a:pt x="19" y="78"/>
                  </a:cubicBezTo>
                  <a:cubicBezTo>
                    <a:pt x="19" y="77"/>
                    <a:pt x="20" y="77"/>
                    <a:pt x="20" y="77"/>
                  </a:cubicBezTo>
                  <a:cubicBezTo>
                    <a:pt x="21" y="76"/>
                    <a:pt x="20" y="75"/>
                    <a:pt x="21" y="75"/>
                  </a:cubicBezTo>
                  <a:cubicBezTo>
                    <a:pt x="21" y="75"/>
                    <a:pt x="23" y="75"/>
                    <a:pt x="23" y="75"/>
                  </a:cubicBezTo>
                  <a:cubicBezTo>
                    <a:pt x="23" y="76"/>
                    <a:pt x="21" y="76"/>
                    <a:pt x="22" y="77"/>
                  </a:cubicBezTo>
                  <a:cubicBezTo>
                    <a:pt x="22" y="77"/>
                    <a:pt x="23" y="77"/>
                    <a:pt x="23" y="77"/>
                  </a:cubicBezTo>
                  <a:cubicBezTo>
                    <a:pt x="23" y="78"/>
                    <a:pt x="22" y="78"/>
                    <a:pt x="22" y="78"/>
                  </a:cubicBezTo>
                  <a:cubicBezTo>
                    <a:pt x="21" y="78"/>
                    <a:pt x="23" y="78"/>
                    <a:pt x="23" y="78"/>
                  </a:cubicBezTo>
                  <a:cubicBezTo>
                    <a:pt x="23" y="79"/>
                    <a:pt x="22" y="79"/>
                    <a:pt x="22" y="80"/>
                  </a:cubicBezTo>
                  <a:cubicBezTo>
                    <a:pt x="21" y="80"/>
                    <a:pt x="23" y="81"/>
                    <a:pt x="24" y="82"/>
                  </a:cubicBezTo>
                  <a:cubicBezTo>
                    <a:pt x="25" y="83"/>
                    <a:pt x="23" y="85"/>
                    <a:pt x="22" y="87"/>
                  </a:cubicBezTo>
                  <a:cubicBezTo>
                    <a:pt x="22" y="88"/>
                    <a:pt x="23" y="89"/>
                    <a:pt x="24" y="90"/>
                  </a:cubicBezTo>
                  <a:cubicBezTo>
                    <a:pt x="24" y="92"/>
                    <a:pt x="24" y="93"/>
                    <a:pt x="24" y="95"/>
                  </a:cubicBezTo>
                  <a:cubicBezTo>
                    <a:pt x="24" y="97"/>
                    <a:pt x="23" y="100"/>
                    <a:pt x="23" y="101"/>
                  </a:cubicBezTo>
                  <a:cubicBezTo>
                    <a:pt x="23" y="101"/>
                    <a:pt x="24" y="99"/>
                    <a:pt x="24" y="99"/>
                  </a:cubicBezTo>
                  <a:cubicBezTo>
                    <a:pt x="25" y="100"/>
                    <a:pt x="26" y="106"/>
                    <a:pt x="26" y="107"/>
                  </a:cubicBezTo>
                  <a:cubicBezTo>
                    <a:pt x="27" y="109"/>
                    <a:pt x="29" y="112"/>
                    <a:pt x="30" y="115"/>
                  </a:cubicBezTo>
                  <a:cubicBezTo>
                    <a:pt x="31" y="118"/>
                    <a:pt x="31" y="121"/>
                    <a:pt x="32" y="124"/>
                  </a:cubicBezTo>
                  <a:cubicBezTo>
                    <a:pt x="34" y="128"/>
                    <a:pt x="37" y="131"/>
                    <a:pt x="39" y="134"/>
                  </a:cubicBezTo>
                  <a:cubicBezTo>
                    <a:pt x="40" y="137"/>
                    <a:pt x="40" y="140"/>
                    <a:pt x="41" y="143"/>
                  </a:cubicBezTo>
                  <a:cubicBezTo>
                    <a:pt x="43" y="146"/>
                    <a:pt x="45" y="149"/>
                    <a:pt x="48" y="146"/>
                  </a:cubicBezTo>
                  <a:cubicBezTo>
                    <a:pt x="50" y="145"/>
                    <a:pt x="50" y="144"/>
                    <a:pt x="50" y="143"/>
                  </a:cubicBezTo>
                  <a:cubicBezTo>
                    <a:pt x="50" y="141"/>
                    <a:pt x="52" y="140"/>
                    <a:pt x="53" y="139"/>
                  </a:cubicBezTo>
                  <a:cubicBezTo>
                    <a:pt x="54" y="138"/>
                    <a:pt x="56" y="138"/>
                    <a:pt x="57" y="137"/>
                  </a:cubicBezTo>
                  <a:cubicBezTo>
                    <a:pt x="58" y="136"/>
                    <a:pt x="57" y="133"/>
                    <a:pt x="57" y="132"/>
                  </a:cubicBezTo>
                  <a:cubicBezTo>
                    <a:pt x="56" y="128"/>
                    <a:pt x="61" y="125"/>
                    <a:pt x="60" y="122"/>
                  </a:cubicBezTo>
                  <a:cubicBezTo>
                    <a:pt x="59" y="119"/>
                    <a:pt x="58" y="116"/>
                    <a:pt x="58" y="113"/>
                  </a:cubicBezTo>
                  <a:cubicBezTo>
                    <a:pt x="58" y="109"/>
                    <a:pt x="62" y="108"/>
                    <a:pt x="65" y="107"/>
                  </a:cubicBezTo>
                  <a:cubicBezTo>
                    <a:pt x="66" y="106"/>
                    <a:pt x="69" y="106"/>
                    <a:pt x="69" y="105"/>
                  </a:cubicBezTo>
                  <a:cubicBezTo>
                    <a:pt x="70" y="103"/>
                    <a:pt x="71" y="102"/>
                    <a:pt x="72" y="101"/>
                  </a:cubicBezTo>
                  <a:cubicBezTo>
                    <a:pt x="75" y="98"/>
                    <a:pt x="78" y="95"/>
                    <a:pt x="81" y="93"/>
                  </a:cubicBezTo>
                  <a:cubicBezTo>
                    <a:pt x="82" y="92"/>
                    <a:pt x="83" y="90"/>
                    <a:pt x="84" y="89"/>
                  </a:cubicBezTo>
                  <a:cubicBezTo>
                    <a:pt x="85" y="88"/>
                    <a:pt x="87" y="88"/>
                    <a:pt x="88" y="87"/>
                  </a:cubicBezTo>
                  <a:cubicBezTo>
                    <a:pt x="89" y="86"/>
                    <a:pt x="90" y="85"/>
                    <a:pt x="91" y="84"/>
                  </a:cubicBezTo>
                  <a:cubicBezTo>
                    <a:pt x="92" y="83"/>
                    <a:pt x="90" y="82"/>
                    <a:pt x="90" y="81"/>
                  </a:cubicBezTo>
                  <a:cubicBezTo>
                    <a:pt x="91" y="79"/>
                    <a:pt x="94" y="79"/>
                    <a:pt x="95" y="78"/>
                  </a:cubicBezTo>
                  <a:cubicBezTo>
                    <a:pt x="96" y="78"/>
                    <a:pt x="98" y="75"/>
                    <a:pt x="98" y="74"/>
                  </a:cubicBezTo>
                  <a:cubicBezTo>
                    <a:pt x="98" y="76"/>
                    <a:pt x="96" y="76"/>
                    <a:pt x="97" y="78"/>
                  </a:cubicBezTo>
                  <a:cubicBezTo>
                    <a:pt x="99" y="79"/>
                    <a:pt x="100" y="76"/>
                    <a:pt x="100" y="76"/>
                  </a:cubicBezTo>
                  <a:cubicBezTo>
                    <a:pt x="101" y="77"/>
                    <a:pt x="100" y="78"/>
                    <a:pt x="101" y="78"/>
                  </a:cubicBezTo>
                  <a:cubicBezTo>
                    <a:pt x="102" y="75"/>
                    <a:pt x="101" y="72"/>
                    <a:pt x="99" y="69"/>
                  </a:cubicBezTo>
                  <a:cubicBezTo>
                    <a:pt x="98" y="67"/>
                    <a:pt x="96" y="65"/>
                    <a:pt x="97" y="62"/>
                  </a:cubicBezTo>
                  <a:cubicBezTo>
                    <a:pt x="98" y="59"/>
                    <a:pt x="103" y="61"/>
                    <a:pt x="100" y="58"/>
                  </a:cubicBezTo>
                  <a:cubicBezTo>
                    <a:pt x="99" y="57"/>
                    <a:pt x="97" y="56"/>
                    <a:pt x="98" y="54"/>
                  </a:cubicBezTo>
                  <a:cubicBezTo>
                    <a:pt x="99" y="53"/>
                    <a:pt x="100" y="54"/>
                    <a:pt x="102" y="55"/>
                  </a:cubicBezTo>
                  <a:cubicBezTo>
                    <a:pt x="103" y="56"/>
                    <a:pt x="104" y="55"/>
                    <a:pt x="104" y="57"/>
                  </a:cubicBezTo>
                  <a:cubicBezTo>
                    <a:pt x="104" y="58"/>
                    <a:pt x="104" y="59"/>
                    <a:pt x="106" y="60"/>
                  </a:cubicBezTo>
                  <a:cubicBezTo>
                    <a:pt x="107" y="60"/>
                    <a:pt x="109" y="60"/>
                    <a:pt x="110" y="60"/>
                  </a:cubicBezTo>
                  <a:cubicBezTo>
                    <a:pt x="111" y="60"/>
                    <a:pt x="113" y="61"/>
                    <a:pt x="114" y="60"/>
                  </a:cubicBezTo>
                  <a:cubicBezTo>
                    <a:pt x="119" y="59"/>
                    <a:pt x="115" y="65"/>
                    <a:pt x="113" y="66"/>
                  </a:cubicBezTo>
                  <a:cubicBezTo>
                    <a:pt x="110" y="66"/>
                    <a:pt x="112" y="70"/>
                    <a:pt x="112" y="71"/>
                  </a:cubicBezTo>
                  <a:cubicBezTo>
                    <a:pt x="113" y="71"/>
                    <a:pt x="115" y="67"/>
                    <a:pt x="115" y="68"/>
                  </a:cubicBezTo>
                  <a:cubicBezTo>
                    <a:pt x="115" y="71"/>
                    <a:pt x="117" y="74"/>
                    <a:pt x="117" y="7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3" name="Freeform 702"/>
            <p:cNvSpPr/>
            <p:nvPr/>
          </p:nvSpPr>
          <p:spPr bwMode="auto">
            <a:xfrm>
              <a:off x="15926311" y="7669658"/>
              <a:ext cx="382165" cy="917438"/>
            </a:xfrm>
            <a:custGeom>
              <a:avLst/>
              <a:gdLst>
                <a:gd name="T0" fmla="*/ 37 w 41"/>
                <a:gd name="T1" fmla="*/ 37 h 98"/>
                <a:gd name="T2" fmla="*/ 34 w 41"/>
                <a:gd name="T3" fmla="*/ 35 h 98"/>
                <a:gd name="T4" fmla="*/ 31 w 41"/>
                <a:gd name="T5" fmla="*/ 29 h 98"/>
                <a:gd name="T6" fmla="*/ 32 w 41"/>
                <a:gd name="T7" fmla="*/ 25 h 98"/>
                <a:gd name="T8" fmla="*/ 25 w 41"/>
                <a:gd name="T9" fmla="*/ 22 h 98"/>
                <a:gd name="T10" fmla="*/ 30 w 41"/>
                <a:gd name="T11" fmla="*/ 10 h 98"/>
                <a:gd name="T12" fmla="*/ 28 w 41"/>
                <a:gd name="T13" fmla="*/ 6 h 98"/>
                <a:gd name="T14" fmla="*/ 23 w 41"/>
                <a:gd name="T15" fmla="*/ 2 h 98"/>
                <a:gd name="T16" fmla="*/ 22 w 41"/>
                <a:gd name="T17" fmla="*/ 9 h 98"/>
                <a:gd name="T18" fmla="*/ 18 w 41"/>
                <a:gd name="T19" fmla="*/ 9 h 98"/>
                <a:gd name="T20" fmla="*/ 13 w 41"/>
                <a:gd name="T21" fmla="*/ 15 h 98"/>
                <a:gd name="T22" fmla="*/ 11 w 41"/>
                <a:gd name="T23" fmla="*/ 21 h 98"/>
                <a:gd name="T24" fmla="*/ 6 w 41"/>
                <a:gd name="T25" fmla="*/ 25 h 98"/>
                <a:gd name="T26" fmla="*/ 2 w 41"/>
                <a:gd name="T27" fmla="*/ 35 h 98"/>
                <a:gd name="T28" fmla="*/ 0 w 41"/>
                <a:gd name="T29" fmla="*/ 40 h 98"/>
                <a:gd name="T30" fmla="*/ 4 w 41"/>
                <a:gd name="T31" fmla="*/ 44 h 98"/>
                <a:gd name="T32" fmla="*/ 7 w 41"/>
                <a:gd name="T33" fmla="*/ 52 h 98"/>
                <a:gd name="T34" fmla="*/ 11 w 41"/>
                <a:gd name="T35" fmla="*/ 58 h 98"/>
                <a:gd name="T36" fmla="*/ 11 w 41"/>
                <a:gd name="T37" fmla="*/ 64 h 98"/>
                <a:gd name="T38" fmla="*/ 12 w 41"/>
                <a:gd name="T39" fmla="*/ 66 h 98"/>
                <a:gd name="T40" fmla="*/ 14 w 41"/>
                <a:gd name="T41" fmla="*/ 66 h 98"/>
                <a:gd name="T42" fmla="*/ 17 w 41"/>
                <a:gd name="T43" fmla="*/ 65 h 98"/>
                <a:gd name="T44" fmla="*/ 22 w 41"/>
                <a:gd name="T45" fmla="*/ 64 h 98"/>
                <a:gd name="T46" fmla="*/ 25 w 41"/>
                <a:gd name="T47" fmla="*/ 72 h 98"/>
                <a:gd name="T48" fmla="*/ 29 w 41"/>
                <a:gd name="T49" fmla="*/ 80 h 98"/>
                <a:gd name="T50" fmla="*/ 30 w 41"/>
                <a:gd name="T51" fmla="*/ 85 h 98"/>
                <a:gd name="T52" fmla="*/ 29 w 41"/>
                <a:gd name="T53" fmla="*/ 88 h 98"/>
                <a:gd name="T54" fmla="*/ 29 w 41"/>
                <a:gd name="T55" fmla="*/ 98 h 98"/>
                <a:gd name="T56" fmla="*/ 34 w 41"/>
                <a:gd name="T57" fmla="*/ 85 h 98"/>
                <a:gd name="T58" fmla="*/ 28 w 41"/>
                <a:gd name="T59" fmla="*/ 71 h 98"/>
                <a:gd name="T60" fmla="*/ 30 w 41"/>
                <a:gd name="T61" fmla="*/ 65 h 98"/>
                <a:gd name="T62" fmla="*/ 26 w 41"/>
                <a:gd name="T63" fmla="*/ 49 h 98"/>
                <a:gd name="T64" fmla="*/ 34 w 41"/>
                <a:gd name="T65" fmla="*/ 44 h 98"/>
                <a:gd name="T66" fmla="*/ 41 w 41"/>
                <a:gd name="T67" fmla="*/ 38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 h="98">
                  <a:moveTo>
                    <a:pt x="39" y="38"/>
                  </a:moveTo>
                  <a:cubicBezTo>
                    <a:pt x="38" y="38"/>
                    <a:pt x="37" y="39"/>
                    <a:pt x="37" y="37"/>
                  </a:cubicBezTo>
                  <a:cubicBezTo>
                    <a:pt x="37" y="37"/>
                    <a:pt x="37" y="36"/>
                    <a:pt x="37" y="36"/>
                  </a:cubicBezTo>
                  <a:cubicBezTo>
                    <a:pt x="37" y="35"/>
                    <a:pt x="34" y="35"/>
                    <a:pt x="34" y="35"/>
                  </a:cubicBezTo>
                  <a:cubicBezTo>
                    <a:pt x="33" y="34"/>
                    <a:pt x="34" y="32"/>
                    <a:pt x="34" y="31"/>
                  </a:cubicBezTo>
                  <a:cubicBezTo>
                    <a:pt x="35" y="29"/>
                    <a:pt x="32" y="30"/>
                    <a:pt x="31" y="29"/>
                  </a:cubicBezTo>
                  <a:cubicBezTo>
                    <a:pt x="31" y="28"/>
                    <a:pt x="30" y="28"/>
                    <a:pt x="30" y="27"/>
                  </a:cubicBezTo>
                  <a:cubicBezTo>
                    <a:pt x="30" y="26"/>
                    <a:pt x="32" y="25"/>
                    <a:pt x="32" y="25"/>
                  </a:cubicBezTo>
                  <a:cubicBezTo>
                    <a:pt x="31" y="23"/>
                    <a:pt x="25" y="26"/>
                    <a:pt x="24" y="25"/>
                  </a:cubicBezTo>
                  <a:cubicBezTo>
                    <a:pt x="24" y="25"/>
                    <a:pt x="25" y="23"/>
                    <a:pt x="25" y="22"/>
                  </a:cubicBezTo>
                  <a:cubicBezTo>
                    <a:pt x="24" y="21"/>
                    <a:pt x="27" y="19"/>
                    <a:pt x="27" y="18"/>
                  </a:cubicBezTo>
                  <a:cubicBezTo>
                    <a:pt x="29" y="15"/>
                    <a:pt x="31" y="13"/>
                    <a:pt x="30" y="10"/>
                  </a:cubicBezTo>
                  <a:cubicBezTo>
                    <a:pt x="30" y="9"/>
                    <a:pt x="31" y="8"/>
                    <a:pt x="31" y="7"/>
                  </a:cubicBezTo>
                  <a:cubicBezTo>
                    <a:pt x="31" y="5"/>
                    <a:pt x="29" y="7"/>
                    <a:pt x="28" y="6"/>
                  </a:cubicBezTo>
                  <a:cubicBezTo>
                    <a:pt x="28" y="4"/>
                    <a:pt x="27" y="3"/>
                    <a:pt x="27" y="2"/>
                  </a:cubicBezTo>
                  <a:cubicBezTo>
                    <a:pt x="25" y="0"/>
                    <a:pt x="25" y="3"/>
                    <a:pt x="23" y="2"/>
                  </a:cubicBezTo>
                  <a:cubicBezTo>
                    <a:pt x="24" y="4"/>
                    <a:pt x="22" y="4"/>
                    <a:pt x="22" y="5"/>
                  </a:cubicBezTo>
                  <a:cubicBezTo>
                    <a:pt x="22" y="5"/>
                    <a:pt x="22" y="9"/>
                    <a:pt x="22" y="9"/>
                  </a:cubicBezTo>
                  <a:cubicBezTo>
                    <a:pt x="21" y="9"/>
                    <a:pt x="21" y="7"/>
                    <a:pt x="21" y="7"/>
                  </a:cubicBezTo>
                  <a:cubicBezTo>
                    <a:pt x="19" y="7"/>
                    <a:pt x="18" y="8"/>
                    <a:pt x="18" y="9"/>
                  </a:cubicBezTo>
                  <a:cubicBezTo>
                    <a:pt x="17" y="10"/>
                    <a:pt x="15" y="10"/>
                    <a:pt x="14" y="11"/>
                  </a:cubicBezTo>
                  <a:cubicBezTo>
                    <a:pt x="13" y="12"/>
                    <a:pt x="14" y="14"/>
                    <a:pt x="13" y="15"/>
                  </a:cubicBezTo>
                  <a:cubicBezTo>
                    <a:pt x="13" y="16"/>
                    <a:pt x="12" y="17"/>
                    <a:pt x="11" y="18"/>
                  </a:cubicBezTo>
                  <a:cubicBezTo>
                    <a:pt x="11" y="19"/>
                    <a:pt x="11" y="20"/>
                    <a:pt x="11" y="21"/>
                  </a:cubicBezTo>
                  <a:cubicBezTo>
                    <a:pt x="11" y="23"/>
                    <a:pt x="10" y="25"/>
                    <a:pt x="9" y="25"/>
                  </a:cubicBezTo>
                  <a:cubicBezTo>
                    <a:pt x="8" y="25"/>
                    <a:pt x="7" y="25"/>
                    <a:pt x="6" y="25"/>
                  </a:cubicBezTo>
                  <a:cubicBezTo>
                    <a:pt x="5" y="27"/>
                    <a:pt x="6" y="35"/>
                    <a:pt x="4" y="35"/>
                  </a:cubicBezTo>
                  <a:cubicBezTo>
                    <a:pt x="4" y="35"/>
                    <a:pt x="2" y="35"/>
                    <a:pt x="2" y="35"/>
                  </a:cubicBezTo>
                  <a:cubicBezTo>
                    <a:pt x="2" y="36"/>
                    <a:pt x="2" y="37"/>
                    <a:pt x="2" y="37"/>
                  </a:cubicBezTo>
                  <a:cubicBezTo>
                    <a:pt x="2" y="38"/>
                    <a:pt x="1" y="39"/>
                    <a:pt x="0" y="40"/>
                  </a:cubicBezTo>
                  <a:cubicBezTo>
                    <a:pt x="0" y="41"/>
                    <a:pt x="4" y="46"/>
                    <a:pt x="5" y="47"/>
                  </a:cubicBezTo>
                  <a:cubicBezTo>
                    <a:pt x="5" y="47"/>
                    <a:pt x="4" y="44"/>
                    <a:pt x="4" y="44"/>
                  </a:cubicBezTo>
                  <a:cubicBezTo>
                    <a:pt x="4" y="44"/>
                    <a:pt x="7" y="48"/>
                    <a:pt x="7" y="48"/>
                  </a:cubicBezTo>
                  <a:cubicBezTo>
                    <a:pt x="8" y="50"/>
                    <a:pt x="6" y="50"/>
                    <a:pt x="7" y="52"/>
                  </a:cubicBezTo>
                  <a:cubicBezTo>
                    <a:pt x="6" y="51"/>
                    <a:pt x="8" y="51"/>
                    <a:pt x="9" y="52"/>
                  </a:cubicBezTo>
                  <a:cubicBezTo>
                    <a:pt x="10" y="54"/>
                    <a:pt x="11" y="56"/>
                    <a:pt x="11" y="58"/>
                  </a:cubicBezTo>
                  <a:cubicBezTo>
                    <a:pt x="11" y="58"/>
                    <a:pt x="10" y="67"/>
                    <a:pt x="10" y="67"/>
                  </a:cubicBezTo>
                  <a:cubicBezTo>
                    <a:pt x="11" y="67"/>
                    <a:pt x="11" y="64"/>
                    <a:pt x="11" y="64"/>
                  </a:cubicBezTo>
                  <a:cubicBezTo>
                    <a:pt x="11" y="64"/>
                    <a:pt x="11" y="67"/>
                    <a:pt x="11" y="67"/>
                  </a:cubicBezTo>
                  <a:cubicBezTo>
                    <a:pt x="11" y="67"/>
                    <a:pt x="12" y="66"/>
                    <a:pt x="12" y="66"/>
                  </a:cubicBezTo>
                  <a:cubicBezTo>
                    <a:pt x="12" y="66"/>
                    <a:pt x="12" y="68"/>
                    <a:pt x="12" y="68"/>
                  </a:cubicBezTo>
                  <a:cubicBezTo>
                    <a:pt x="13" y="68"/>
                    <a:pt x="13" y="66"/>
                    <a:pt x="14" y="66"/>
                  </a:cubicBezTo>
                  <a:cubicBezTo>
                    <a:pt x="14" y="66"/>
                    <a:pt x="14" y="67"/>
                    <a:pt x="14" y="67"/>
                  </a:cubicBezTo>
                  <a:cubicBezTo>
                    <a:pt x="14" y="67"/>
                    <a:pt x="17" y="66"/>
                    <a:pt x="17" y="65"/>
                  </a:cubicBezTo>
                  <a:cubicBezTo>
                    <a:pt x="18" y="65"/>
                    <a:pt x="23" y="62"/>
                    <a:pt x="21" y="61"/>
                  </a:cubicBezTo>
                  <a:cubicBezTo>
                    <a:pt x="22" y="61"/>
                    <a:pt x="21" y="63"/>
                    <a:pt x="22" y="64"/>
                  </a:cubicBezTo>
                  <a:cubicBezTo>
                    <a:pt x="23" y="64"/>
                    <a:pt x="24" y="64"/>
                    <a:pt x="24" y="65"/>
                  </a:cubicBezTo>
                  <a:cubicBezTo>
                    <a:pt x="25" y="67"/>
                    <a:pt x="25" y="70"/>
                    <a:pt x="25" y="72"/>
                  </a:cubicBezTo>
                  <a:cubicBezTo>
                    <a:pt x="26" y="75"/>
                    <a:pt x="26" y="77"/>
                    <a:pt x="28" y="79"/>
                  </a:cubicBezTo>
                  <a:cubicBezTo>
                    <a:pt x="28" y="79"/>
                    <a:pt x="29" y="80"/>
                    <a:pt x="29" y="80"/>
                  </a:cubicBezTo>
                  <a:cubicBezTo>
                    <a:pt x="29" y="82"/>
                    <a:pt x="30" y="82"/>
                    <a:pt x="30" y="82"/>
                  </a:cubicBezTo>
                  <a:cubicBezTo>
                    <a:pt x="31" y="83"/>
                    <a:pt x="29" y="85"/>
                    <a:pt x="30" y="85"/>
                  </a:cubicBezTo>
                  <a:cubicBezTo>
                    <a:pt x="30" y="85"/>
                    <a:pt x="30" y="85"/>
                    <a:pt x="31" y="85"/>
                  </a:cubicBezTo>
                  <a:cubicBezTo>
                    <a:pt x="31" y="86"/>
                    <a:pt x="29" y="87"/>
                    <a:pt x="29" y="88"/>
                  </a:cubicBezTo>
                  <a:cubicBezTo>
                    <a:pt x="29" y="90"/>
                    <a:pt x="30" y="88"/>
                    <a:pt x="31" y="89"/>
                  </a:cubicBezTo>
                  <a:cubicBezTo>
                    <a:pt x="31" y="89"/>
                    <a:pt x="29" y="97"/>
                    <a:pt x="29" y="98"/>
                  </a:cubicBezTo>
                  <a:cubicBezTo>
                    <a:pt x="31" y="96"/>
                    <a:pt x="32" y="92"/>
                    <a:pt x="33" y="90"/>
                  </a:cubicBezTo>
                  <a:cubicBezTo>
                    <a:pt x="34" y="88"/>
                    <a:pt x="35" y="87"/>
                    <a:pt x="34" y="85"/>
                  </a:cubicBezTo>
                  <a:cubicBezTo>
                    <a:pt x="33" y="83"/>
                    <a:pt x="33" y="82"/>
                    <a:pt x="33" y="80"/>
                  </a:cubicBezTo>
                  <a:cubicBezTo>
                    <a:pt x="32" y="78"/>
                    <a:pt x="27" y="74"/>
                    <a:pt x="28" y="71"/>
                  </a:cubicBezTo>
                  <a:cubicBezTo>
                    <a:pt x="28" y="71"/>
                    <a:pt x="30" y="70"/>
                    <a:pt x="30" y="69"/>
                  </a:cubicBezTo>
                  <a:cubicBezTo>
                    <a:pt x="29" y="67"/>
                    <a:pt x="30" y="67"/>
                    <a:pt x="30" y="65"/>
                  </a:cubicBezTo>
                  <a:cubicBezTo>
                    <a:pt x="31" y="62"/>
                    <a:pt x="27" y="60"/>
                    <a:pt x="26" y="58"/>
                  </a:cubicBezTo>
                  <a:cubicBezTo>
                    <a:pt x="23" y="56"/>
                    <a:pt x="25" y="52"/>
                    <a:pt x="26" y="49"/>
                  </a:cubicBezTo>
                  <a:cubicBezTo>
                    <a:pt x="26" y="47"/>
                    <a:pt x="27" y="47"/>
                    <a:pt x="29" y="47"/>
                  </a:cubicBezTo>
                  <a:cubicBezTo>
                    <a:pt x="31" y="47"/>
                    <a:pt x="33" y="45"/>
                    <a:pt x="34" y="44"/>
                  </a:cubicBezTo>
                  <a:cubicBezTo>
                    <a:pt x="36" y="43"/>
                    <a:pt x="37" y="44"/>
                    <a:pt x="39" y="42"/>
                  </a:cubicBezTo>
                  <a:cubicBezTo>
                    <a:pt x="40" y="40"/>
                    <a:pt x="41" y="39"/>
                    <a:pt x="41" y="38"/>
                  </a:cubicBezTo>
                  <a:cubicBezTo>
                    <a:pt x="41" y="38"/>
                    <a:pt x="40" y="38"/>
                    <a:pt x="39" y="3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4" name="Freeform 703"/>
            <p:cNvSpPr/>
            <p:nvPr/>
          </p:nvSpPr>
          <p:spPr bwMode="auto">
            <a:xfrm>
              <a:off x="15747967" y="7781150"/>
              <a:ext cx="213379" cy="261215"/>
            </a:xfrm>
            <a:custGeom>
              <a:avLst/>
              <a:gdLst>
                <a:gd name="T0" fmla="*/ 21 w 23"/>
                <a:gd name="T1" fmla="*/ 26 h 28"/>
                <a:gd name="T2" fmla="*/ 20 w 23"/>
                <a:gd name="T3" fmla="*/ 17 h 28"/>
                <a:gd name="T4" fmla="*/ 18 w 23"/>
                <a:gd name="T5" fmla="*/ 16 h 28"/>
                <a:gd name="T6" fmla="*/ 16 w 23"/>
                <a:gd name="T7" fmla="*/ 18 h 28"/>
                <a:gd name="T8" fmla="*/ 17 w 23"/>
                <a:gd name="T9" fmla="*/ 13 h 28"/>
                <a:gd name="T10" fmla="*/ 18 w 23"/>
                <a:gd name="T11" fmla="*/ 7 h 28"/>
                <a:gd name="T12" fmla="*/ 14 w 23"/>
                <a:gd name="T13" fmla="*/ 7 h 28"/>
                <a:gd name="T14" fmla="*/ 10 w 23"/>
                <a:gd name="T15" fmla="*/ 7 h 28"/>
                <a:gd name="T16" fmla="*/ 8 w 23"/>
                <a:gd name="T17" fmla="*/ 4 h 28"/>
                <a:gd name="T18" fmla="*/ 6 w 23"/>
                <a:gd name="T19" fmla="*/ 2 h 28"/>
                <a:gd name="T20" fmla="*/ 2 w 23"/>
                <a:gd name="T21" fmla="*/ 1 h 28"/>
                <a:gd name="T22" fmla="*/ 4 w 23"/>
                <a:gd name="T23" fmla="*/ 5 h 28"/>
                <a:gd name="T24" fmla="*/ 1 w 23"/>
                <a:gd name="T25" fmla="*/ 9 h 28"/>
                <a:gd name="T26" fmla="*/ 3 w 23"/>
                <a:gd name="T27" fmla="*/ 16 h 28"/>
                <a:gd name="T28" fmla="*/ 5 w 23"/>
                <a:gd name="T29" fmla="*/ 25 h 28"/>
                <a:gd name="T30" fmla="*/ 6 w 23"/>
                <a:gd name="T31" fmla="*/ 22 h 28"/>
                <a:gd name="T32" fmla="*/ 7 w 23"/>
                <a:gd name="T33" fmla="*/ 24 h 28"/>
                <a:gd name="T34" fmla="*/ 7 w 23"/>
                <a:gd name="T35" fmla="*/ 23 h 28"/>
                <a:gd name="T36" fmla="*/ 8 w 23"/>
                <a:gd name="T37" fmla="*/ 21 h 28"/>
                <a:gd name="T38" fmla="*/ 13 w 23"/>
                <a:gd name="T39" fmla="*/ 22 h 28"/>
                <a:gd name="T40" fmla="*/ 11 w 23"/>
                <a:gd name="T41" fmla="*/ 16 h 28"/>
                <a:gd name="T42" fmla="*/ 13 w 23"/>
                <a:gd name="T43" fmla="*/ 19 h 28"/>
                <a:gd name="T44" fmla="*/ 17 w 23"/>
                <a:gd name="T45" fmla="*/ 20 h 28"/>
                <a:gd name="T46" fmla="*/ 18 w 23"/>
                <a:gd name="T47" fmla="*/ 22 h 28"/>
                <a:gd name="T48" fmla="*/ 19 w 23"/>
                <a:gd name="T49" fmla="*/ 28 h 28"/>
                <a:gd name="T50" fmla="*/ 21 w 23"/>
                <a:gd name="T51" fmla="*/ 26 h 28"/>
                <a:gd name="T52" fmla="*/ 21 w 23"/>
                <a:gd name="T53" fmla="*/ 26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3" h="28">
                  <a:moveTo>
                    <a:pt x="21" y="26"/>
                  </a:moveTo>
                  <a:cubicBezTo>
                    <a:pt x="22" y="24"/>
                    <a:pt x="20" y="19"/>
                    <a:pt x="20" y="17"/>
                  </a:cubicBezTo>
                  <a:cubicBezTo>
                    <a:pt x="20" y="17"/>
                    <a:pt x="19" y="13"/>
                    <a:pt x="18" y="16"/>
                  </a:cubicBezTo>
                  <a:cubicBezTo>
                    <a:pt x="18" y="16"/>
                    <a:pt x="17" y="17"/>
                    <a:pt x="16" y="18"/>
                  </a:cubicBezTo>
                  <a:cubicBezTo>
                    <a:pt x="16" y="17"/>
                    <a:pt x="14" y="13"/>
                    <a:pt x="17" y="13"/>
                  </a:cubicBezTo>
                  <a:cubicBezTo>
                    <a:pt x="19" y="12"/>
                    <a:pt x="23" y="6"/>
                    <a:pt x="18" y="7"/>
                  </a:cubicBezTo>
                  <a:cubicBezTo>
                    <a:pt x="17" y="8"/>
                    <a:pt x="15" y="7"/>
                    <a:pt x="14" y="7"/>
                  </a:cubicBezTo>
                  <a:cubicBezTo>
                    <a:pt x="13" y="7"/>
                    <a:pt x="11" y="7"/>
                    <a:pt x="10" y="7"/>
                  </a:cubicBezTo>
                  <a:cubicBezTo>
                    <a:pt x="8" y="6"/>
                    <a:pt x="8" y="5"/>
                    <a:pt x="8" y="4"/>
                  </a:cubicBezTo>
                  <a:cubicBezTo>
                    <a:pt x="8" y="2"/>
                    <a:pt x="7" y="3"/>
                    <a:pt x="6" y="2"/>
                  </a:cubicBezTo>
                  <a:cubicBezTo>
                    <a:pt x="4" y="1"/>
                    <a:pt x="3" y="0"/>
                    <a:pt x="2" y="1"/>
                  </a:cubicBezTo>
                  <a:cubicBezTo>
                    <a:pt x="1" y="3"/>
                    <a:pt x="3" y="4"/>
                    <a:pt x="4" y="5"/>
                  </a:cubicBezTo>
                  <a:cubicBezTo>
                    <a:pt x="7" y="8"/>
                    <a:pt x="2" y="6"/>
                    <a:pt x="1" y="9"/>
                  </a:cubicBezTo>
                  <a:cubicBezTo>
                    <a:pt x="0" y="12"/>
                    <a:pt x="2" y="14"/>
                    <a:pt x="3" y="16"/>
                  </a:cubicBezTo>
                  <a:cubicBezTo>
                    <a:pt x="5" y="19"/>
                    <a:pt x="6" y="22"/>
                    <a:pt x="5" y="25"/>
                  </a:cubicBezTo>
                  <a:cubicBezTo>
                    <a:pt x="6" y="26"/>
                    <a:pt x="6" y="23"/>
                    <a:pt x="6" y="22"/>
                  </a:cubicBezTo>
                  <a:cubicBezTo>
                    <a:pt x="6" y="23"/>
                    <a:pt x="6" y="24"/>
                    <a:pt x="7" y="24"/>
                  </a:cubicBezTo>
                  <a:cubicBezTo>
                    <a:pt x="7" y="24"/>
                    <a:pt x="7" y="23"/>
                    <a:pt x="7" y="23"/>
                  </a:cubicBezTo>
                  <a:cubicBezTo>
                    <a:pt x="8" y="26"/>
                    <a:pt x="8" y="23"/>
                    <a:pt x="8" y="21"/>
                  </a:cubicBezTo>
                  <a:cubicBezTo>
                    <a:pt x="8" y="22"/>
                    <a:pt x="12" y="25"/>
                    <a:pt x="13" y="22"/>
                  </a:cubicBezTo>
                  <a:cubicBezTo>
                    <a:pt x="13" y="21"/>
                    <a:pt x="12" y="16"/>
                    <a:pt x="11" y="16"/>
                  </a:cubicBezTo>
                  <a:cubicBezTo>
                    <a:pt x="12" y="16"/>
                    <a:pt x="13" y="18"/>
                    <a:pt x="13" y="19"/>
                  </a:cubicBezTo>
                  <a:cubicBezTo>
                    <a:pt x="14" y="20"/>
                    <a:pt x="17" y="18"/>
                    <a:pt x="17" y="20"/>
                  </a:cubicBezTo>
                  <a:cubicBezTo>
                    <a:pt x="17" y="21"/>
                    <a:pt x="18" y="20"/>
                    <a:pt x="18" y="22"/>
                  </a:cubicBezTo>
                  <a:cubicBezTo>
                    <a:pt x="18" y="24"/>
                    <a:pt x="18" y="26"/>
                    <a:pt x="19" y="28"/>
                  </a:cubicBezTo>
                  <a:cubicBezTo>
                    <a:pt x="20" y="27"/>
                    <a:pt x="20" y="27"/>
                    <a:pt x="21" y="26"/>
                  </a:cubicBezTo>
                  <a:cubicBezTo>
                    <a:pt x="22" y="25"/>
                    <a:pt x="20" y="27"/>
                    <a:pt x="21" y="2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5" name="Freeform 704"/>
            <p:cNvSpPr/>
            <p:nvPr/>
          </p:nvSpPr>
          <p:spPr bwMode="auto">
            <a:xfrm>
              <a:off x="16149241" y="8071036"/>
              <a:ext cx="391721" cy="719934"/>
            </a:xfrm>
            <a:custGeom>
              <a:avLst/>
              <a:gdLst>
                <a:gd name="T0" fmla="*/ 40 w 42"/>
                <a:gd name="T1" fmla="*/ 30 h 77"/>
                <a:gd name="T2" fmla="*/ 41 w 42"/>
                <a:gd name="T3" fmla="*/ 27 h 77"/>
                <a:gd name="T4" fmla="*/ 39 w 42"/>
                <a:gd name="T5" fmla="*/ 24 h 77"/>
                <a:gd name="T6" fmla="*/ 36 w 42"/>
                <a:gd name="T7" fmla="*/ 20 h 77"/>
                <a:gd name="T8" fmla="*/ 35 w 42"/>
                <a:gd name="T9" fmla="*/ 15 h 77"/>
                <a:gd name="T10" fmla="*/ 30 w 42"/>
                <a:gd name="T11" fmla="*/ 12 h 77"/>
                <a:gd name="T12" fmla="*/ 25 w 42"/>
                <a:gd name="T13" fmla="*/ 14 h 77"/>
                <a:gd name="T14" fmla="*/ 21 w 42"/>
                <a:gd name="T15" fmla="*/ 14 h 77"/>
                <a:gd name="T16" fmla="*/ 17 w 42"/>
                <a:gd name="T17" fmla="*/ 16 h 77"/>
                <a:gd name="T18" fmla="*/ 19 w 42"/>
                <a:gd name="T19" fmla="*/ 12 h 77"/>
                <a:gd name="T20" fmla="*/ 19 w 42"/>
                <a:gd name="T21" fmla="*/ 9 h 77"/>
                <a:gd name="T22" fmla="*/ 18 w 42"/>
                <a:gd name="T23" fmla="*/ 5 h 77"/>
                <a:gd name="T24" fmla="*/ 15 w 42"/>
                <a:gd name="T25" fmla="*/ 4 h 77"/>
                <a:gd name="T26" fmla="*/ 9 w 42"/>
                <a:gd name="T27" fmla="*/ 1 h 77"/>
                <a:gd name="T28" fmla="*/ 4 w 42"/>
                <a:gd name="T29" fmla="*/ 4 h 77"/>
                <a:gd name="T30" fmla="*/ 1 w 42"/>
                <a:gd name="T31" fmla="*/ 8 h 77"/>
                <a:gd name="T32" fmla="*/ 0 w 42"/>
                <a:gd name="T33" fmla="*/ 13 h 77"/>
                <a:gd name="T34" fmla="*/ 3 w 42"/>
                <a:gd name="T35" fmla="*/ 16 h 77"/>
                <a:gd name="T36" fmla="*/ 6 w 42"/>
                <a:gd name="T37" fmla="*/ 20 h 77"/>
                <a:gd name="T38" fmla="*/ 5 w 42"/>
                <a:gd name="T39" fmla="*/ 24 h 77"/>
                <a:gd name="T40" fmla="*/ 5 w 42"/>
                <a:gd name="T41" fmla="*/ 27 h 77"/>
                <a:gd name="T42" fmla="*/ 4 w 42"/>
                <a:gd name="T43" fmla="*/ 28 h 77"/>
                <a:gd name="T44" fmla="*/ 6 w 42"/>
                <a:gd name="T45" fmla="*/ 33 h 77"/>
                <a:gd name="T46" fmla="*/ 9 w 42"/>
                <a:gd name="T47" fmla="*/ 37 h 77"/>
                <a:gd name="T48" fmla="*/ 10 w 42"/>
                <a:gd name="T49" fmla="*/ 42 h 77"/>
                <a:gd name="T50" fmla="*/ 6 w 42"/>
                <a:gd name="T51" fmla="*/ 52 h 77"/>
                <a:gd name="T52" fmla="*/ 5 w 42"/>
                <a:gd name="T53" fmla="*/ 55 h 77"/>
                <a:gd name="T54" fmla="*/ 4 w 42"/>
                <a:gd name="T55" fmla="*/ 58 h 77"/>
                <a:gd name="T56" fmla="*/ 5 w 42"/>
                <a:gd name="T57" fmla="*/ 62 h 77"/>
                <a:gd name="T58" fmla="*/ 11 w 42"/>
                <a:gd name="T59" fmla="*/ 69 h 77"/>
                <a:gd name="T60" fmla="*/ 13 w 42"/>
                <a:gd name="T61" fmla="*/ 72 h 77"/>
                <a:gd name="T62" fmla="*/ 16 w 42"/>
                <a:gd name="T63" fmla="*/ 72 h 77"/>
                <a:gd name="T64" fmla="*/ 18 w 42"/>
                <a:gd name="T65" fmla="*/ 74 h 77"/>
                <a:gd name="T66" fmla="*/ 19 w 42"/>
                <a:gd name="T67" fmla="*/ 76 h 77"/>
                <a:gd name="T68" fmla="*/ 21 w 42"/>
                <a:gd name="T69" fmla="*/ 76 h 77"/>
                <a:gd name="T70" fmla="*/ 23 w 42"/>
                <a:gd name="T71" fmla="*/ 74 h 77"/>
                <a:gd name="T72" fmla="*/ 16 w 42"/>
                <a:gd name="T73" fmla="*/ 69 h 77"/>
                <a:gd name="T74" fmla="*/ 13 w 42"/>
                <a:gd name="T75" fmla="*/ 67 h 77"/>
                <a:gd name="T76" fmla="*/ 15 w 42"/>
                <a:gd name="T77" fmla="*/ 67 h 77"/>
                <a:gd name="T78" fmla="*/ 12 w 42"/>
                <a:gd name="T79" fmla="*/ 60 h 77"/>
                <a:gd name="T80" fmla="*/ 11 w 42"/>
                <a:gd name="T81" fmla="*/ 58 h 77"/>
                <a:gd name="T82" fmla="*/ 9 w 42"/>
                <a:gd name="T83" fmla="*/ 56 h 77"/>
                <a:gd name="T84" fmla="*/ 11 w 42"/>
                <a:gd name="T85" fmla="*/ 48 h 77"/>
                <a:gd name="T86" fmla="*/ 13 w 42"/>
                <a:gd name="T87" fmla="*/ 43 h 77"/>
                <a:gd name="T88" fmla="*/ 14 w 42"/>
                <a:gd name="T89" fmla="*/ 36 h 77"/>
                <a:gd name="T90" fmla="*/ 17 w 42"/>
                <a:gd name="T91" fmla="*/ 40 h 77"/>
                <a:gd name="T92" fmla="*/ 22 w 42"/>
                <a:gd name="T93" fmla="*/ 41 h 77"/>
                <a:gd name="T94" fmla="*/ 27 w 42"/>
                <a:gd name="T95" fmla="*/ 44 h 77"/>
                <a:gd name="T96" fmla="*/ 24 w 42"/>
                <a:gd name="T97" fmla="*/ 38 h 77"/>
                <a:gd name="T98" fmla="*/ 28 w 42"/>
                <a:gd name="T99" fmla="*/ 33 h 77"/>
                <a:gd name="T100" fmla="*/ 34 w 42"/>
                <a:gd name="T101" fmla="*/ 32 h 77"/>
                <a:gd name="T102" fmla="*/ 38 w 42"/>
                <a:gd name="T103" fmla="*/ 33 h 77"/>
                <a:gd name="T104" fmla="*/ 40 w 42"/>
                <a:gd name="T105" fmla="*/ 30 h 77"/>
                <a:gd name="T106" fmla="*/ 40 w 42"/>
                <a:gd name="T107" fmla="*/ 30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 h="77">
                  <a:moveTo>
                    <a:pt x="40" y="30"/>
                  </a:moveTo>
                  <a:cubicBezTo>
                    <a:pt x="41" y="30"/>
                    <a:pt x="40" y="28"/>
                    <a:pt x="41" y="27"/>
                  </a:cubicBezTo>
                  <a:cubicBezTo>
                    <a:pt x="42" y="26"/>
                    <a:pt x="40" y="24"/>
                    <a:pt x="39" y="24"/>
                  </a:cubicBezTo>
                  <a:cubicBezTo>
                    <a:pt x="38" y="23"/>
                    <a:pt x="36" y="22"/>
                    <a:pt x="36" y="20"/>
                  </a:cubicBezTo>
                  <a:cubicBezTo>
                    <a:pt x="36" y="18"/>
                    <a:pt x="37" y="17"/>
                    <a:pt x="35" y="15"/>
                  </a:cubicBezTo>
                  <a:cubicBezTo>
                    <a:pt x="34" y="14"/>
                    <a:pt x="32" y="12"/>
                    <a:pt x="30" y="12"/>
                  </a:cubicBezTo>
                  <a:cubicBezTo>
                    <a:pt x="28" y="12"/>
                    <a:pt x="27" y="14"/>
                    <a:pt x="25" y="14"/>
                  </a:cubicBezTo>
                  <a:cubicBezTo>
                    <a:pt x="23" y="13"/>
                    <a:pt x="23" y="13"/>
                    <a:pt x="21" y="14"/>
                  </a:cubicBezTo>
                  <a:cubicBezTo>
                    <a:pt x="21" y="14"/>
                    <a:pt x="18" y="17"/>
                    <a:pt x="17" y="16"/>
                  </a:cubicBezTo>
                  <a:cubicBezTo>
                    <a:pt x="17" y="15"/>
                    <a:pt x="20" y="13"/>
                    <a:pt x="19" y="12"/>
                  </a:cubicBezTo>
                  <a:cubicBezTo>
                    <a:pt x="17" y="11"/>
                    <a:pt x="19" y="10"/>
                    <a:pt x="19" y="9"/>
                  </a:cubicBezTo>
                  <a:cubicBezTo>
                    <a:pt x="19" y="8"/>
                    <a:pt x="19" y="5"/>
                    <a:pt x="18" y="5"/>
                  </a:cubicBezTo>
                  <a:cubicBezTo>
                    <a:pt x="16" y="6"/>
                    <a:pt x="14" y="6"/>
                    <a:pt x="15" y="4"/>
                  </a:cubicBezTo>
                  <a:cubicBezTo>
                    <a:pt x="16" y="0"/>
                    <a:pt x="11" y="0"/>
                    <a:pt x="9" y="1"/>
                  </a:cubicBezTo>
                  <a:cubicBezTo>
                    <a:pt x="8" y="3"/>
                    <a:pt x="6" y="4"/>
                    <a:pt x="4" y="4"/>
                  </a:cubicBezTo>
                  <a:cubicBezTo>
                    <a:pt x="2" y="4"/>
                    <a:pt x="1" y="7"/>
                    <a:pt x="1" y="8"/>
                  </a:cubicBezTo>
                  <a:cubicBezTo>
                    <a:pt x="1" y="10"/>
                    <a:pt x="0" y="11"/>
                    <a:pt x="0" y="13"/>
                  </a:cubicBezTo>
                  <a:cubicBezTo>
                    <a:pt x="0" y="15"/>
                    <a:pt x="1" y="15"/>
                    <a:pt x="3" y="16"/>
                  </a:cubicBezTo>
                  <a:cubicBezTo>
                    <a:pt x="4" y="18"/>
                    <a:pt x="5" y="19"/>
                    <a:pt x="6" y="20"/>
                  </a:cubicBezTo>
                  <a:cubicBezTo>
                    <a:pt x="7" y="22"/>
                    <a:pt x="5" y="23"/>
                    <a:pt x="5" y="24"/>
                  </a:cubicBezTo>
                  <a:cubicBezTo>
                    <a:pt x="5" y="25"/>
                    <a:pt x="6" y="26"/>
                    <a:pt x="5" y="27"/>
                  </a:cubicBezTo>
                  <a:cubicBezTo>
                    <a:pt x="5" y="27"/>
                    <a:pt x="4" y="27"/>
                    <a:pt x="4" y="28"/>
                  </a:cubicBezTo>
                  <a:cubicBezTo>
                    <a:pt x="3" y="29"/>
                    <a:pt x="5" y="32"/>
                    <a:pt x="6" y="33"/>
                  </a:cubicBezTo>
                  <a:cubicBezTo>
                    <a:pt x="7" y="34"/>
                    <a:pt x="8" y="35"/>
                    <a:pt x="9" y="37"/>
                  </a:cubicBezTo>
                  <a:cubicBezTo>
                    <a:pt x="9" y="39"/>
                    <a:pt x="9" y="40"/>
                    <a:pt x="10" y="42"/>
                  </a:cubicBezTo>
                  <a:cubicBezTo>
                    <a:pt x="11" y="46"/>
                    <a:pt x="8" y="49"/>
                    <a:pt x="6" y="52"/>
                  </a:cubicBezTo>
                  <a:cubicBezTo>
                    <a:pt x="6" y="53"/>
                    <a:pt x="5" y="54"/>
                    <a:pt x="5" y="55"/>
                  </a:cubicBezTo>
                  <a:cubicBezTo>
                    <a:pt x="4" y="56"/>
                    <a:pt x="4" y="57"/>
                    <a:pt x="4" y="58"/>
                  </a:cubicBezTo>
                  <a:cubicBezTo>
                    <a:pt x="4" y="59"/>
                    <a:pt x="3" y="62"/>
                    <a:pt x="5" y="62"/>
                  </a:cubicBezTo>
                  <a:cubicBezTo>
                    <a:pt x="8" y="64"/>
                    <a:pt x="9" y="67"/>
                    <a:pt x="11" y="69"/>
                  </a:cubicBezTo>
                  <a:cubicBezTo>
                    <a:pt x="12" y="70"/>
                    <a:pt x="12" y="71"/>
                    <a:pt x="13" y="72"/>
                  </a:cubicBezTo>
                  <a:cubicBezTo>
                    <a:pt x="14" y="72"/>
                    <a:pt x="15" y="72"/>
                    <a:pt x="16" y="72"/>
                  </a:cubicBezTo>
                  <a:cubicBezTo>
                    <a:pt x="17" y="73"/>
                    <a:pt x="18" y="73"/>
                    <a:pt x="18" y="74"/>
                  </a:cubicBezTo>
                  <a:cubicBezTo>
                    <a:pt x="18" y="75"/>
                    <a:pt x="18" y="76"/>
                    <a:pt x="19" y="76"/>
                  </a:cubicBezTo>
                  <a:cubicBezTo>
                    <a:pt x="19" y="77"/>
                    <a:pt x="20" y="76"/>
                    <a:pt x="21" y="76"/>
                  </a:cubicBezTo>
                  <a:cubicBezTo>
                    <a:pt x="22" y="76"/>
                    <a:pt x="23" y="74"/>
                    <a:pt x="23" y="74"/>
                  </a:cubicBezTo>
                  <a:cubicBezTo>
                    <a:pt x="21" y="71"/>
                    <a:pt x="20" y="70"/>
                    <a:pt x="16" y="69"/>
                  </a:cubicBezTo>
                  <a:cubicBezTo>
                    <a:pt x="15" y="69"/>
                    <a:pt x="14" y="68"/>
                    <a:pt x="13" y="67"/>
                  </a:cubicBezTo>
                  <a:cubicBezTo>
                    <a:pt x="13" y="65"/>
                    <a:pt x="14" y="67"/>
                    <a:pt x="15" y="67"/>
                  </a:cubicBezTo>
                  <a:cubicBezTo>
                    <a:pt x="14" y="67"/>
                    <a:pt x="12" y="61"/>
                    <a:pt x="12" y="60"/>
                  </a:cubicBezTo>
                  <a:cubicBezTo>
                    <a:pt x="12" y="59"/>
                    <a:pt x="12" y="59"/>
                    <a:pt x="11" y="58"/>
                  </a:cubicBezTo>
                  <a:cubicBezTo>
                    <a:pt x="10" y="58"/>
                    <a:pt x="9" y="57"/>
                    <a:pt x="9" y="56"/>
                  </a:cubicBezTo>
                  <a:cubicBezTo>
                    <a:pt x="8" y="53"/>
                    <a:pt x="10" y="50"/>
                    <a:pt x="11" y="48"/>
                  </a:cubicBezTo>
                  <a:cubicBezTo>
                    <a:pt x="11" y="46"/>
                    <a:pt x="13" y="44"/>
                    <a:pt x="13" y="43"/>
                  </a:cubicBezTo>
                  <a:cubicBezTo>
                    <a:pt x="13" y="41"/>
                    <a:pt x="12" y="37"/>
                    <a:pt x="14" y="36"/>
                  </a:cubicBezTo>
                  <a:cubicBezTo>
                    <a:pt x="17" y="36"/>
                    <a:pt x="17" y="37"/>
                    <a:pt x="17" y="40"/>
                  </a:cubicBezTo>
                  <a:cubicBezTo>
                    <a:pt x="16" y="42"/>
                    <a:pt x="20" y="41"/>
                    <a:pt x="22" y="41"/>
                  </a:cubicBezTo>
                  <a:cubicBezTo>
                    <a:pt x="23" y="41"/>
                    <a:pt x="26" y="43"/>
                    <a:pt x="27" y="44"/>
                  </a:cubicBezTo>
                  <a:cubicBezTo>
                    <a:pt x="27" y="42"/>
                    <a:pt x="25" y="41"/>
                    <a:pt x="24" y="38"/>
                  </a:cubicBezTo>
                  <a:cubicBezTo>
                    <a:pt x="24" y="36"/>
                    <a:pt x="26" y="35"/>
                    <a:pt x="28" y="33"/>
                  </a:cubicBezTo>
                  <a:cubicBezTo>
                    <a:pt x="29" y="32"/>
                    <a:pt x="32" y="32"/>
                    <a:pt x="34" y="32"/>
                  </a:cubicBezTo>
                  <a:cubicBezTo>
                    <a:pt x="36" y="32"/>
                    <a:pt x="37" y="32"/>
                    <a:pt x="38" y="33"/>
                  </a:cubicBezTo>
                  <a:cubicBezTo>
                    <a:pt x="40" y="33"/>
                    <a:pt x="39" y="32"/>
                    <a:pt x="40" y="30"/>
                  </a:cubicBezTo>
                  <a:cubicBezTo>
                    <a:pt x="41" y="30"/>
                    <a:pt x="40" y="31"/>
                    <a:pt x="40" y="3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6" name="Freeform 705"/>
            <p:cNvSpPr/>
            <p:nvPr/>
          </p:nvSpPr>
          <p:spPr bwMode="auto">
            <a:xfrm>
              <a:off x="16362618" y="7921315"/>
              <a:ext cx="356688" cy="729492"/>
            </a:xfrm>
            <a:custGeom>
              <a:avLst/>
              <a:gdLst>
                <a:gd name="T0" fmla="*/ 37 w 38"/>
                <a:gd name="T1" fmla="*/ 55 h 78"/>
                <a:gd name="T2" fmla="*/ 36 w 38"/>
                <a:gd name="T3" fmla="*/ 49 h 78"/>
                <a:gd name="T4" fmla="*/ 32 w 38"/>
                <a:gd name="T5" fmla="*/ 41 h 78"/>
                <a:gd name="T6" fmla="*/ 28 w 38"/>
                <a:gd name="T7" fmla="*/ 37 h 78"/>
                <a:gd name="T8" fmla="*/ 22 w 38"/>
                <a:gd name="T9" fmla="*/ 31 h 78"/>
                <a:gd name="T10" fmla="*/ 18 w 38"/>
                <a:gd name="T11" fmla="*/ 26 h 78"/>
                <a:gd name="T12" fmla="*/ 19 w 38"/>
                <a:gd name="T13" fmla="*/ 20 h 78"/>
                <a:gd name="T14" fmla="*/ 23 w 38"/>
                <a:gd name="T15" fmla="*/ 15 h 78"/>
                <a:gd name="T16" fmla="*/ 29 w 38"/>
                <a:gd name="T17" fmla="*/ 11 h 78"/>
                <a:gd name="T18" fmla="*/ 23 w 38"/>
                <a:gd name="T19" fmla="*/ 7 h 78"/>
                <a:gd name="T20" fmla="*/ 24 w 38"/>
                <a:gd name="T21" fmla="*/ 4 h 78"/>
                <a:gd name="T22" fmla="*/ 19 w 38"/>
                <a:gd name="T23" fmla="*/ 3 h 78"/>
                <a:gd name="T24" fmla="*/ 14 w 38"/>
                <a:gd name="T25" fmla="*/ 3 h 78"/>
                <a:gd name="T26" fmla="*/ 11 w 38"/>
                <a:gd name="T27" fmla="*/ 5 h 78"/>
                <a:gd name="T28" fmla="*/ 8 w 38"/>
                <a:gd name="T29" fmla="*/ 5 h 78"/>
                <a:gd name="T30" fmla="*/ 5 w 38"/>
                <a:gd name="T31" fmla="*/ 5 h 78"/>
                <a:gd name="T32" fmla="*/ 3 w 38"/>
                <a:gd name="T33" fmla="*/ 5 h 78"/>
                <a:gd name="T34" fmla="*/ 0 w 38"/>
                <a:gd name="T35" fmla="*/ 6 h 78"/>
                <a:gd name="T36" fmla="*/ 4 w 38"/>
                <a:gd name="T37" fmla="*/ 9 h 78"/>
                <a:gd name="T38" fmla="*/ 5 w 38"/>
                <a:gd name="T39" fmla="*/ 13 h 78"/>
                <a:gd name="T40" fmla="*/ 9 w 38"/>
                <a:gd name="T41" fmla="*/ 14 h 78"/>
                <a:gd name="T42" fmla="*/ 12 w 38"/>
                <a:gd name="T43" fmla="*/ 17 h 78"/>
                <a:gd name="T44" fmla="*/ 13 w 38"/>
                <a:gd name="T45" fmla="*/ 21 h 78"/>
                <a:gd name="T46" fmla="*/ 10 w 38"/>
                <a:gd name="T47" fmla="*/ 22 h 78"/>
                <a:gd name="T48" fmla="*/ 14 w 38"/>
                <a:gd name="T49" fmla="*/ 25 h 78"/>
                <a:gd name="T50" fmla="*/ 19 w 38"/>
                <a:gd name="T51" fmla="*/ 31 h 78"/>
                <a:gd name="T52" fmla="*/ 23 w 38"/>
                <a:gd name="T53" fmla="*/ 35 h 78"/>
                <a:gd name="T54" fmla="*/ 26 w 38"/>
                <a:gd name="T55" fmla="*/ 39 h 78"/>
                <a:gd name="T56" fmla="*/ 28 w 38"/>
                <a:gd name="T57" fmla="*/ 43 h 78"/>
                <a:gd name="T58" fmla="*/ 27 w 38"/>
                <a:gd name="T59" fmla="*/ 48 h 78"/>
                <a:gd name="T60" fmla="*/ 28 w 38"/>
                <a:gd name="T61" fmla="*/ 52 h 78"/>
                <a:gd name="T62" fmla="*/ 28 w 38"/>
                <a:gd name="T63" fmla="*/ 57 h 78"/>
                <a:gd name="T64" fmla="*/ 23 w 38"/>
                <a:gd name="T65" fmla="*/ 60 h 78"/>
                <a:gd name="T66" fmla="*/ 20 w 38"/>
                <a:gd name="T67" fmla="*/ 62 h 78"/>
                <a:gd name="T68" fmla="*/ 20 w 38"/>
                <a:gd name="T69" fmla="*/ 65 h 78"/>
                <a:gd name="T70" fmla="*/ 18 w 38"/>
                <a:gd name="T71" fmla="*/ 66 h 78"/>
                <a:gd name="T72" fmla="*/ 14 w 38"/>
                <a:gd name="T73" fmla="*/ 67 h 78"/>
                <a:gd name="T74" fmla="*/ 15 w 38"/>
                <a:gd name="T75" fmla="*/ 70 h 78"/>
                <a:gd name="T76" fmla="*/ 14 w 38"/>
                <a:gd name="T77" fmla="*/ 74 h 78"/>
                <a:gd name="T78" fmla="*/ 14 w 38"/>
                <a:gd name="T79" fmla="*/ 77 h 78"/>
                <a:gd name="T80" fmla="*/ 18 w 38"/>
                <a:gd name="T81" fmla="*/ 75 h 78"/>
                <a:gd name="T82" fmla="*/ 19 w 38"/>
                <a:gd name="T83" fmla="*/ 71 h 78"/>
                <a:gd name="T84" fmla="*/ 22 w 38"/>
                <a:gd name="T85" fmla="*/ 72 h 78"/>
                <a:gd name="T86" fmla="*/ 21 w 38"/>
                <a:gd name="T87" fmla="*/ 70 h 78"/>
                <a:gd name="T88" fmla="*/ 23 w 38"/>
                <a:gd name="T89" fmla="*/ 71 h 78"/>
                <a:gd name="T90" fmla="*/ 24 w 38"/>
                <a:gd name="T91" fmla="*/ 67 h 78"/>
                <a:gd name="T92" fmla="*/ 26 w 38"/>
                <a:gd name="T93" fmla="*/ 68 h 78"/>
                <a:gd name="T94" fmla="*/ 30 w 38"/>
                <a:gd name="T95" fmla="*/ 66 h 78"/>
                <a:gd name="T96" fmla="*/ 36 w 38"/>
                <a:gd name="T97" fmla="*/ 61 h 78"/>
                <a:gd name="T98" fmla="*/ 36 w 38"/>
                <a:gd name="T99" fmla="*/ 57 h 78"/>
                <a:gd name="T100" fmla="*/ 37 w 38"/>
                <a:gd name="T101" fmla="*/ 55 h 78"/>
                <a:gd name="T102" fmla="*/ 37 w 38"/>
                <a:gd name="T103" fmla="*/ 55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38" h="78">
                  <a:moveTo>
                    <a:pt x="37" y="55"/>
                  </a:moveTo>
                  <a:cubicBezTo>
                    <a:pt x="36" y="54"/>
                    <a:pt x="36" y="52"/>
                    <a:pt x="36" y="49"/>
                  </a:cubicBezTo>
                  <a:cubicBezTo>
                    <a:pt x="35" y="46"/>
                    <a:pt x="34" y="44"/>
                    <a:pt x="32" y="41"/>
                  </a:cubicBezTo>
                  <a:cubicBezTo>
                    <a:pt x="31" y="39"/>
                    <a:pt x="30" y="38"/>
                    <a:pt x="28" y="37"/>
                  </a:cubicBezTo>
                  <a:cubicBezTo>
                    <a:pt x="26" y="35"/>
                    <a:pt x="23" y="34"/>
                    <a:pt x="22" y="31"/>
                  </a:cubicBezTo>
                  <a:cubicBezTo>
                    <a:pt x="22" y="29"/>
                    <a:pt x="20" y="28"/>
                    <a:pt x="18" y="26"/>
                  </a:cubicBezTo>
                  <a:cubicBezTo>
                    <a:pt x="17" y="25"/>
                    <a:pt x="18" y="21"/>
                    <a:pt x="19" y="20"/>
                  </a:cubicBezTo>
                  <a:cubicBezTo>
                    <a:pt x="21" y="19"/>
                    <a:pt x="23" y="17"/>
                    <a:pt x="23" y="15"/>
                  </a:cubicBezTo>
                  <a:cubicBezTo>
                    <a:pt x="24" y="14"/>
                    <a:pt x="28" y="12"/>
                    <a:pt x="29" y="11"/>
                  </a:cubicBezTo>
                  <a:cubicBezTo>
                    <a:pt x="27" y="10"/>
                    <a:pt x="25" y="9"/>
                    <a:pt x="23" y="7"/>
                  </a:cubicBezTo>
                  <a:cubicBezTo>
                    <a:pt x="21" y="6"/>
                    <a:pt x="24" y="6"/>
                    <a:pt x="24" y="4"/>
                  </a:cubicBezTo>
                  <a:cubicBezTo>
                    <a:pt x="24" y="4"/>
                    <a:pt x="19" y="3"/>
                    <a:pt x="19" y="3"/>
                  </a:cubicBezTo>
                  <a:cubicBezTo>
                    <a:pt x="17" y="2"/>
                    <a:pt x="15" y="0"/>
                    <a:pt x="14" y="3"/>
                  </a:cubicBezTo>
                  <a:cubicBezTo>
                    <a:pt x="13" y="4"/>
                    <a:pt x="12" y="4"/>
                    <a:pt x="11" y="5"/>
                  </a:cubicBezTo>
                  <a:cubicBezTo>
                    <a:pt x="9" y="8"/>
                    <a:pt x="9" y="4"/>
                    <a:pt x="8" y="5"/>
                  </a:cubicBezTo>
                  <a:cubicBezTo>
                    <a:pt x="6" y="6"/>
                    <a:pt x="6" y="5"/>
                    <a:pt x="5" y="5"/>
                  </a:cubicBezTo>
                  <a:cubicBezTo>
                    <a:pt x="4" y="6"/>
                    <a:pt x="3" y="6"/>
                    <a:pt x="3" y="5"/>
                  </a:cubicBezTo>
                  <a:cubicBezTo>
                    <a:pt x="3" y="4"/>
                    <a:pt x="1" y="6"/>
                    <a:pt x="0" y="6"/>
                  </a:cubicBezTo>
                  <a:cubicBezTo>
                    <a:pt x="0" y="7"/>
                    <a:pt x="3" y="9"/>
                    <a:pt x="4" y="9"/>
                  </a:cubicBezTo>
                  <a:cubicBezTo>
                    <a:pt x="5" y="11"/>
                    <a:pt x="4" y="12"/>
                    <a:pt x="5" y="13"/>
                  </a:cubicBezTo>
                  <a:cubicBezTo>
                    <a:pt x="5" y="15"/>
                    <a:pt x="8" y="15"/>
                    <a:pt x="9" y="14"/>
                  </a:cubicBezTo>
                  <a:cubicBezTo>
                    <a:pt x="11" y="13"/>
                    <a:pt x="12" y="16"/>
                    <a:pt x="12" y="17"/>
                  </a:cubicBezTo>
                  <a:cubicBezTo>
                    <a:pt x="13" y="19"/>
                    <a:pt x="15" y="19"/>
                    <a:pt x="13" y="21"/>
                  </a:cubicBezTo>
                  <a:cubicBezTo>
                    <a:pt x="11" y="22"/>
                    <a:pt x="10" y="19"/>
                    <a:pt x="10" y="22"/>
                  </a:cubicBezTo>
                  <a:cubicBezTo>
                    <a:pt x="10" y="24"/>
                    <a:pt x="13" y="24"/>
                    <a:pt x="14" y="25"/>
                  </a:cubicBezTo>
                  <a:cubicBezTo>
                    <a:pt x="16" y="27"/>
                    <a:pt x="17" y="29"/>
                    <a:pt x="19" y="31"/>
                  </a:cubicBezTo>
                  <a:cubicBezTo>
                    <a:pt x="20" y="33"/>
                    <a:pt x="22" y="33"/>
                    <a:pt x="23" y="35"/>
                  </a:cubicBezTo>
                  <a:cubicBezTo>
                    <a:pt x="24" y="37"/>
                    <a:pt x="24" y="38"/>
                    <a:pt x="26" y="39"/>
                  </a:cubicBezTo>
                  <a:cubicBezTo>
                    <a:pt x="27" y="40"/>
                    <a:pt x="26" y="42"/>
                    <a:pt x="28" y="43"/>
                  </a:cubicBezTo>
                  <a:cubicBezTo>
                    <a:pt x="29" y="44"/>
                    <a:pt x="28" y="47"/>
                    <a:pt x="27" y="48"/>
                  </a:cubicBezTo>
                  <a:cubicBezTo>
                    <a:pt x="26" y="49"/>
                    <a:pt x="27" y="51"/>
                    <a:pt x="28" y="52"/>
                  </a:cubicBezTo>
                  <a:cubicBezTo>
                    <a:pt x="28" y="54"/>
                    <a:pt x="28" y="55"/>
                    <a:pt x="28" y="57"/>
                  </a:cubicBezTo>
                  <a:cubicBezTo>
                    <a:pt x="26" y="59"/>
                    <a:pt x="26" y="59"/>
                    <a:pt x="23" y="60"/>
                  </a:cubicBezTo>
                  <a:cubicBezTo>
                    <a:pt x="21" y="60"/>
                    <a:pt x="24" y="63"/>
                    <a:pt x="20" y="62"/>
                  </a:cubicBezTo>
                  <a:cubicBezTo>
                    <a:pt x="18" y="62"/>
                    <a:pt x="20" y="64"/>
                    <a:pt x="20" y="65"/>
                  </a:cubicBezTo>
                  <a:cubicBezTo>
                    <a:pt x="21" y="67"/>
                    <a:pt x="19" y="66"/>
                    <a:pt x="18" y="66"/>
                  </a:cubicBezTo>
                  <a:cubicBezTo>
                    <a:pt x="16" y="66"/>
                    <a:pt x="15" y="66"/>
                    <a:pt x="14" y="67"/>
                  </a:cubicBezTo>
                  <a:cubicBezTo>
                    <a:pt x="11" y="69"/>
                    <a:pt x="13" y="69"/>
                    <a:pt x="15" y="70"/>
                  </a:cubicBezTo>
                  <a:cubicBezTo>
                    <a:pt x="16" y="70"/>
                    <a:pt x="14" y="73"/>
                    <a:pt x="14" y="74"/>
                  </a:cubicBezTo>
                  <a:cubicBezTo>
                    <a:pt x="13" y="74"/>
                    <a:pt x="13" y="78"/>
                    <a:pt x="14" y="77"/>
                  </a:cubicBezTo>
                  <a:cubicBezTo>
                    <a:pt x="16" y="76"/>
                    <a:pt x="17" y="75"/>
                    <a:pt x="18" y="75"/>
                  </a:cubicBezTo>
                  <a:cubicBezTo>
                    <a:pt x="22" y="74"/>
                    <a:pt x="20" y="73"/>
                    <a:pt x="19" y="71"/>
                  </a:cubicBezTo>
                  <a:cubicBezTo>
                    <a:pt x="20" y="71"/>
                    <a:pt x="21" y="73"/>
                    <a:pt x="22" y="72"/>
                  </a:cubicBezTo>
                  <a:cubicBezTo>
                    <a:pt x="23" y="71"/>
                    <a:pt x="21" y="70"/>
                    <a:pt x="21" y="70"/>
                  </a:cubicBezTo>
                  <a:cubicBezTo>
                    <a:pt x="21" y="69"/>
                    <a:pt x="23" y="71"/>
                    <a:pt x="23" y="71"/>
                  </a:cubicBezTo>
                  <a:cubicBezTo>
                    <a:pt x="22" y="71"/>
                    <a:pt x="23" y="67"/>
                    <a:pt x="24" y="67"/>
                  </a:cubicBezTo>
                  <a:cubicBezTo>
                    <a:pt x="24" y="66"/>
                    <a:pt x="26" y="68"/>
                    <a:pt x="26" y="68"/>
                  </a:cubicBezTo>
                  <a:cubicBezTo>
                    <a:pt x="28" y="68"/>
                    <a:pt x="29" y="67"/>
                    <a:pt x="30" y="66"/>
                  </a:cubicBezTo>
                  <a:cubicBezTo>
                    <a:pt x="31" y="65"/>
                    <a:pt x="36" y="63"/>
                    <a:pt x="36" y="61"/>
                  </a:cubicBezTo>
                  <a:cubicBezTo>
                    <a:pt x="36" y="60"/>
                    <a:pt x="35" y="59"/>
                    <a:pt x="36" y="57"/>
                  </a:cubicBezTo>
                  <a:cubicBezTo>
                    <a:pt x="36" y="56"/>
                    <a:pt x="38" y="57"/>
                    <a:pt x="37" y="55"/>
                  </a:cubicBezTo>
                  <a:cubicBezTo>
                    <a:pt x="36" y="54"/>
                    <a:pt x="38" y="56"/>
                    <a:pt x="37" y="5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7" name="Freeform 706"/>
            <p:cNvSpPr/>
            <p:nvPr/>
          </p:nvSpPr>
          <p:spPr bwMode="auto">
            <a:xfrm>
              <a:off x="16279815" y="7978656"/>
              <a:ext cx="343950" cy="420492"/>
            </a:xfrm>
            <a:custGeom>
              <a:avLst/>
              <a:gdLst>
                <a:gd name="T0" fmla="*/ 37 w 37"/>
                <a:gd name="T1" fmla="*/ 38 h 45"/>
                <a:gd name="T2" fmla="*/ 35 w 37"/>
                <a:gd name="T3" fmla="*/ 35 h 45"/>
                <a:gd name="T4" fmla="*/ 33 w 37"/>
                <a:gd name="T5" fmla="*/ 32 h 45"/>
                <a:gd name="T6" fmla="*/ 30 w 37"/>
                <a:gd name="T7" fmla="*/ 28 h 45"/>
                <a:gd name="T8" fmla="*/ 26 w 37"/>
                <a:gd name="T9" fmla="*/ 22 h 45"/>
                <a:gd name="T10" fmla="*/ 22 w 37"/>
                <a:gd name="T11" fmla="*/ 18 h 45"/>
                <a:gd name="T12" fmla="*/ 19 w 37"/>
                <a:gd name="T13" fmla="*/ 15 h 45"/>
                <a:gd name="T14" fmla="*/ 22 w 37"/>
                <a:gd name="T15" fmla="*/ 14 h 45"/>
                <a:gd name="T16" fmla="*/ 21 w 37"/>
                <a:gd name="T17" fmla="*/ 10 h 45"/>
                <a:gd name="T18" fmla="*/ 14 w 37"/>
                <a:gd name="T19" fmla="*/ 8 h 45"/>
                <a:gd name="T20" fmla="*/ 13 w 37"/>
                <a:gd name="T21" fmla="*/ 4 h 45"/>
                <a:gd name="T22" fmla="*/ 9 w 37"/>
                <a:gd name="T23" fmla="*/ 0 h 45"/>
                <a:gd name="T24" fmla="*/ 7 w 37"/>
                <a:gd name="T25" fmla="*/ 0 h 45"/>
                <a:gd name="T26" fmla="*/ 8 w 37"/>
                <a:gd name="T27" fmla="*/ 4 h 45"/>
                <a:gd name="T28" fmla="*/ 8 w 37"/>
                <a:gd name="T29" fmla="*/ 7 h 45"/>
                <a:gd name="T30" fmla="*/ 4 w 37"/>
                <a:gd name="T31" fmla="*/ 5 h 45"/>
                <a:gd name="T32" fmla="*/ 0 w 37"/>
                <a:gd name="T33" fmla="*/ 10 h 45"/>
                <a:gd name="T34" fmla="*/ 4 w 37"/>
                <a:gd name="T35" fmla="*/ 15 h 45"/>
                <a:gd name="T36" fmla="*/ 4 w 37"/>
                <a:gd name="T37" fmla="*/ 22 h 45"/>
                <a:gd name="T38" fmla="*/ 3 w 37"/>
                <a:gd name="T39" fmla="*/ 26 h 45"/>
                <a:gd name="T40" fmla="*/ 7 w 37"/>
                <a:gd name="T41" fmla="*/ 25 h 45"/>
                <a:gd name="T42" fmla="*/ 10 w 37"/>
                <a:gd name="T43" fmla="*/ 23 h 45"/>
                <a:gd name="T44" fmla="*/ 15 w 37"/>
                <a:gd name="T45" fmla="*/ 22 h 45"/>
                <a:gd name="T46" fmla="*/ 23 w 37"/>
                <a:gd name="T47" fmla="*/ 28 h 45"/>
                <a:gd name="T48" fmla="*/ 27 w 37"/>
                <a:gd name="T49" fmla="*/ 36 h 45"/>
                <a:gd name="T50" fmla="*/ 27 w 37"/>
                <a:gd name="T51" fmla="*/ 39 h 45"/>
                <a:gd name="T52" fmla="*/ 25 w 37"/>
                <a:gd name="T53" fmla="*/ 43 h 45"/>
                <a:gd name="T54" fmla="*/ 29 w 37"/>
                <a:gd name="T55" fmla="*/ 43 h 45"/>
                <a:gd name="T56" fmla="*/ 32 w 37"/>
                <a:gd name="T57" fmla="*/ 42 h 45"/>
                <a:gd name="T58" fmla="*/ 35 w 37"/>
                <a:gd name="T59" fmla="*/ 42 h 45"/>
                <a:gd name="T60" fmla="*/ 37 w 37"/>
                <a:gd name="T61" fmla="*/ 38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45">
                  <a:moveTo>
                    <a:pt x="37" y="38"/>
                  </a:moveTo>
                  <a:cubicBezTo>
                    <a:pt x="37" y="37"/>
                    <a:pt x="36" y="37"/>
                    <a:pt x="35" y="35"/>
                  </a:cubicBezTo>
                  <a:cubicBezTo>
                    <a:pt x="35" y="33"/>
                    <a:pt x="34" y="34"/>
                    <a:pt x="33" y="32"/>
                  </a:cubicBezTo>
                  <a:cubicBezTo>
                    <a:pt x="32" y="30"/>
                    <a:pt x="32" y="29"/>
                    <a:pt x="30" y="28"/>
                  </a:cubicBezTo>
                  <a:cubicBezTo>
                    <a:pt x="28" y="26"/>
                    <a:pt x="27" y="24"/>
                    <a:pt x="26" y="22"/>
                  </a:cubicBezTo>
                  <a:cubicBezTo>
                    <a:pt x="25" y="21"/>
                    <a:pt x="23" y="19"/>
                    <a:pt x="22" y="18"/>
                  </a:cubicBezTo>
                  <a:cubicBezTo>
                    <a:pt x="20" y="17"/>
                    <a:pt x="19" y="18"/>
                    <a:pt x="19" y="15"/>
                  </a:cubicBezTo>
                  <a:cubicBezTo>
                    <a:pt x="19" y="14"/>
                    <a:pt x="21" y="16"/>
                    <a:pt x="22" y="14"/>
                  </a:cubicBezTo>
                  <a:cubicBezTo>
                    <a:pt x="24" y="13"/>
                    <a:pt x="22" y="12"/>
                    <a:pt x="21" y="10"/>
                  </a:cubicBezTo>
                  <a:cubicBezTo>
                    <a:pt x="19" y="5"/>
                    <a:pt x="16" y="11"/>
                    <a:pt x="14" y="8"/>
                  </a:cubicBezTo>
                  <a:cubicBezTo>
                    <a:pt x="13" y="7"/>
                    <a:pt x="14" y="5"/>
                    <a:pt x="13" y="4"/>
                  </a:cubicBezTo>
                  <a:cubicBezTo>
                    <a:pt x="12" y="3"/>
                    <a:pt x="10" y="2"/>
                    <a:pt x="9" y="0"/>
                  </a:cubicBezTo>
                  <a:cubicBezTo>
                    <a:pt x="9" y="0"/>
                    <a:pt x="7" y="0"/>
                    <a:pt x="7" y="0"/>
                  </a:cubicBezTo>
                  <a:cubicBezTo>
                    <a:pt x="6" y="1"/>
                    <a:pt x="8" y="3"/>
                    <a:pt x="8" y="4"/>
                  </a:cubicBezTo>
                  <a:cubicBezTo>
                    <a:pt x="8" y="5"/>
                    <a:pt x="9" y="7"/>
                    <a:pt x="8" y="7"/>
                  </a:cubicBezTo>
                  <a:cubicBezTo>
                    <a:pt x="6" y="7"/>
                    <a:pt x="6" y="5"/>
                    <a:pt x="4" y="5"/>
                  </a:cubicBezTo>
                  <a:cubicBezTo>
                    <a:pt x="3" y="4"/>
                    <a:pt x="0" y="10"/>
                    <a:pt x="0" y="10"/>
                  </a:cubicBezTo>
                  <a:cubicBezTo>
                    <a:pt x="1" y="13"/>
                    <a:pt x="0" y="17"/>
                    <a:pt x="4" y="15"/>
                  </a:cubicBezTo>
                  <a:cubicBezTo>
                    <a:pt x="6" y="14"/>
                    <a:pt x="4" y="22"/>
                    <a:pt x="4" y="22"/>
                  </a:cubicBezTo>
                  <a:cubicBezTo>
                    <a:pt x="6" y="23"/>
                    <a:pt x="4" y="24"/>
                    <a:pt x="3" y="26"/>
                  </a:cubicBezTo>
                  <a:cubicBezTo>
                    <a:pt x="3" y="27"/>
                    <a:pt x="6" y="25"/>
                    <a:pt x="7" y="25"/>
                  </a:cubicBezTo>
                  <a:cubicBezTo>
                    <a:pt x="7" y="24"/>
                    <a:pt x="9" y="23"/>
                    <a:pt x="10" y="23"/>
                  </a:cubicBezTo>
                  <a:cubicBezTo>
                    <a:pt x="12" y="24"/>
                    <a:pt x="13" y="24"/>
                    <a:pt x="15" y="22"/>
                  </a:cubicBezTo>
                  <a:cubicBezTo>
                    <a:pt x="17" y="21"/>
                    <a:pt x="24" y="25"/>
                    <a:pt x="23" y="28"/>
                  </a:cubicBezTo>
                  <a:cubicBezTo>
                    <a:pt x="21" y="32"/>
                    <a:pt x="25" y="33"/>
                    <a:pt x="27" y="36"/>
                  </a:cubicBezTo>
                  <a:cubicBezTo>
                    <a:pt x="27" y="37"/>
                    <a:pt x="27" y="38"/>
                    <a:pt x="27" y="39"/>
                  </a:cubicBezTo>
                  <a:cubicBezTo>
                    <a:pt x="27" y="40"/>
                    <a:pt x="26" y="42"/>
                    <a:pt x="25" y="43"/>
                  </a:cubicBezTo>
                  <a:cubicBezTo>
                    <a:pt x="26" y="43"/>
                    <a:pt x="29" y="45"/>
                    <a:pt x="29" y="43"/>
                  </a:cubicBezTo>
                  <a:cubicBezTo>
                    <a:pt x="29" y="42"/>
                    <a:pt x="31" y="41"/>
                    <a:pt x="32" y="42"/>
                  </a:cubicBezTo>
                  <a:cubicBezTo>
                    <a:pt x="33" y="43"/>
                    <a:pt x="34" y="43"/>
                    <a:pt x="35" y="42"/>
                  </a:cubicBezTo>
                  <a:cubicBezTo>
                    <a:pt x="37" y="42"/>
                    <a:pt x="37" y="40"/>
                    <a:pt x="37" y="3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8" name="Freeform 707"/>
            <p:cNvSpPr/>
            <p:nvPr/>
          </p:nvSpPr>
          <p:spPr bwMode="auto">
            <a:xfrm>
              <a:off x="17754337" y="9119079"/>
              <a:ext cx="420383" cy="356781"/>
            </a:xfrm>
            <a:custGeom>
              <a:avLst/>
              <a:gdLst>
                <a:gd name="T0" fmla="*/ 45 w 45"/>
                <a:gd name="T1" fmla="*/ 29 h 38"/>
                <a:gd name="T2" fmla="*/ 45 w 45"/>
                <a:gd name="T3" fmla="*/ 26 h 38"/>
                <a:gd name="T4" fmla="*/ 45 w 45"/>
                <a:gd name="T5" fmla="*/ 24 h 38"/>
                <a:gd name="T6" fmla="*/ 45 w 45"/>
                <a:gd name="T7" fmla="*/ 15 h 38"/>
                <a:gd name="T8" fmla="*/ 45 w 45"/>
                <a:gd name="T9" fmla="*/ 6 h 38"/>
                <a:gd name="T10" fmla="*/ 35 w 45"/>
                <a:gd name="T11" fmla="*/ 3 h 38"/>
                <a:gd name="T12" fmla="*/ 30 w 45"/>
                <a:gd name="T13" fmla="*/ 0 h 38"/>
                <a:gd name="T14" fmla="*/ 26 w 45"/>
                <a:gd name="T15" fmla="*/ 3 h 38"/>
                <a:gd name="T16" fmla="*/ 22 w 45"/>
                <a:gd name="T17" fmla="*/ 5 h 38"/>
                <a:gd name="T18" fmla="*/ 18 w 45"/>
                <a:gd name="T19" fmla="*/ 10 h 38"/>
                <a:gd name="T20" fmla="*/ 14 w 45"/>
                <a:gd name="T21" fmla="*/ 8 h 38"/>
                <a:gd name="T22" fmla="*/ 11 w 45"/>
                <a:gd name="T23" fmla="*/ 5 h 38"/>
                <a:gd name="T24" fmla="*/ 9 w 45"/>
                <a:gd name="T25" fmla="*/ 6 h 38"/>
                <a:gd name="T26" fmla="*/ 7 w 45"/>
                <a:gd name="T27" fmla="*/ 5 h 38"/>
                <a:gd name="T28" fmla="*/ 4 w 45"/>
                <a:gd name="T29" fmla="*/ 6 h 38"/>
                <a:gd name="T30" fmla="*/ 0 w 45"/>
                <a:gd name="T31" fmla="*/ 7 h 38"/>
                <a:gd name="T32" fmla="*/ 3 w 45"/>
                <a:gd name="T33" fmla="*/ 8 h 38"/>
                <a:gd name="T34" fmla="*/ 4 w 45"/>
                <a:gd name="T35" fmla="*/ 11 h 38"/>
                <a:gd name="T36" fmla="*/ 7 w 45"/>
                <a:gd name="T37" fmla="*/ 14 h 38"/>
                <a:gd name="T38" fmla="*/ 9 w 45"/>
                <a:gd name="T39" fmla="*/ 8 h 38"/>
                <a:gd name="T40" fmla="*/ 10 w 45"/>
                <a:gd name="T41" fmla="*/ 12 h 38"/>
                <a:gd name="T42" fmla="*/ 15 w 45"/>
                <a:gd name="T43" fmla="*/ 12 h 38"/>
                <a:gd name="T44" fmla="*/ 18 w 45"/>
                <a:gd name="T45" fmla="*/ 15 h 38"/>
                <a:gd name="T46" fmla="*/ 27 w 45"/>
                <a:gd name="T47" fmla="*/ 19 h 38"/>
                <a:gd name="T48" fmla="*/ 32 w 45"/>
                <a:gd name="T49" fmla="*/ 22 h 38"/>
                <a:gd name="T50" fmla="*/ 34 w 45"/>
                <a:gd name="T51" fmla="*/ 26 h 38"/>
                <a:gd name="T52" fmla="*/ 36 w 45"/>
                <a:gd name="T53" fmla="*/ 27 h 38"/>
                <a:gd name="T54" fmla="*/ 34 w 45"/>
                <a:gd name="T55" fmla="*/ 28 h 38"/>
                <a:gd name="T56" fmla="*/ 36 w 45"/>
                <a:gd name="T57" fmla="*/ 29 h 38"/>
                <a:gd name="T58" fmla="*/ 35 w 45"/>
                <a:gd name="T59" fmla="*/ 30 h 38"/>
                <a:gd name="T60" fmla="*/ 32 w 45"/>
                <a:gd name="T61" fmla="*/ 31 h 38"/>
                <a:gd name="T62" fmla="*/ 29 w 45"/>
                <a:gd name="T63" fmla="*/ 34 h 38"/>
                <a:gd name="T64" fmla="*/ 34 w 45"/>
                <a:gd name="T65" fmla="*/ 35 h 38"/>
                <a:gd name="T66" fmla="*/ 36 w 45"/>
                <a:gd name="T67" fmla="*/ 31 h 38"/>
                <a:gd name="T68" fmla="*/ 36 w 45"/>
                <a:gd name="T69" fmla="*/ 33 h 38"/>
                <a:gd name="T70" fmla="*/ 40 w 45"/>
                <a:gd name="T71" fmla="*/ 32 h 38"/>
                <a:gd name="T72" fmla="*/ 45 w 45"/>
                <a:gd name="T73" fmla="*/ 38 h 38"/>
                <a:gd name="T74" fmla="*/ 45 w 45"/>
                <a:gd name="T75" fmla="*/ 29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5" h="38">
                  <a:moveTo>
                    <a:pt x="45" y="29"/>
                  </a:moveTo>
                  <a:cubicBezTo>
                    <a:pt x="45" y="28"/>
                    <a:pt x="44" y="27"/>
                    <a:pt x="45" y="26"/>
                  </a:cubicBezTo>
                  <a:cubicBezTo>
                    <a:pt x="45" y="25"/>
                    <a:pt x="45" y="25"/>
                    <a:pt x="45" y="24"/>
                  </a:cubicBezTo>
                  <a:cubicBezTo>
                    <a:pt x="45" y="21"/>
                    <a:pt x="45" y="18"/>
                    <a:pt x="45" y="15"/>
                  </a:cubicBezTo>
                  <a:cubicBezTo>
                    <a:pt x="45" y="12"/>
                    <a:pt x="45" y="9"/>
                    <a:pt x="45" y="6"/>
                  </a:cubicBezTo>
                  <a:cubicBezTo>
                    <a:pt x="45" y="6"/>
                    <a:pt x="36" y="3"/>
                    <a:pt x="35" y="3"/>
                  </a:cubicBezTo>
                  <a:cubicBezTo>
                    <a:pt x="33" y="2"/>
                    <a:pt x="32" y="1"/>
                    <a:pt x="30" y="0"/>
                  </a:cubicBezTo>
                  <a:cubicBezTo>
                    <a:pt x="27" y="0"/>
                    <a:pt x="27" y="2"/>
                    <a:pt x="26" y="3"/>
                  </a:cubicBezTo>
                  <a:cubicBezTo>
                    <a:pt x="26" y="4"/>
                    <a:pt x="23" y="4"/>
                    <a:pt x="22" y="5"/>
                  </a:cubicBezTo>
                  <a:cubicBezTo>
                    <a:pt x="21" y="7"/>
                    <a:pt x="20" y="9"/>
                    <a:pt x="18" y="10"/>
                  </a:cubicBezTo>
                  <a:cubicBezTo>
                    <a:pt x="16" y="11"/>
                    <a:pt x="14" y="10"/>
                    <a:pt x="14" y="8"/>
                  </a:cubicBezTo>
                  <a:cubicBezTo>
                    <a:pt x="13" y="6"/>
                    <a:pt x="12" y="6"/>
                    <a:pt x="11" y="5"/>
                  </a:cubicBezTo>
                  <a:cubicBezTo>
                    <a:pt x="11" y="3"/>
                    <a:pt x="10" y="5"/>
                    <a:pt x="9" y="6"/>
                  </a:cubicBezTo>
                  <a:cubicBezTo>
                    <a:pt x="8" y="6"/>
                    <a:pt x="7" y="5"/>
                    <a:pt x="7" y="5"/>
                  </a:cubicBezTo>
                  <a:cubicBezTo>
                    <a:pt x="6" y="5"/>
                    <a:pt x="5" y="6"/>
                    <a:pt x="4" y="6"/>
                  </a:cubicBezTo>
                  <a:cubicBezTo>
                    <a:pt x="4" y="7"/>
                    <a:pt x="0" y="6"/>
                    <a:pt x="0" y="7"/>
                  </a:cubicBezTo>
                  <a:cubicBezTo>
                    <a:pt x="0" y="8"/>
                    <a:pt x="2" y="8"/>
                    <a:pt x="3" y="8"/>
                  </a:cubicBezTo>
                  <a:cubicBezTo>
                    <a:pt x="4" y="9"/>
                    <a:pt x="4" y="10"/>
                    <a:pt x="4" y="11"/>
                  </a:cubicBezTo>
                  <a:cubicBezTo>
                    <a:pt x="4" y="13"/>
                    <a:pt x="7" y="13"/>
                    <a:pt x="7" y="14"/>
                  </a:cubicBezTo>
                  <a:cubicBezTo>
                    <a:pt x="7" y="12"/>
                    <a:pt x="7" y="9"/>
                    <a:pt x="9" y="8"/>
                  </a:cubicBezTo>
                  <a:cubicBezTo>
                    <a:pt x="7" y="9"/>
                    <a:pt x="8" y="11"/>
                    <a:pt x="10" y="12"/>
                  </a:cubicBezTo>
                  <a:cubicBezTo>
                    <a:pt x="12" y="13"/>
                    <a:pt x="13" y="13"/>
                    <a:pt x="15" y="12"/>
                  </a:cubicBezTo>
                  <a:cubicBezTo>
                    <a:pt x="12" y="13"/>
                    <a:pt x="17" y="15"/>
                    <a:pt x="18" y="15"/>
                  </a:cubicBezTo>
                  <a:cubicBezTo>
                    <a:pt x="21" y="16"/>
                    <a:pt x="24" y="18"/>
                    <a:pt x="27" y="19"/>
                  </a:cubicBezTo>
                  <a:cubicBezTo>
                    <a:pt x="29" y="20"/>
                    <a:pt x="31" y="21"/>
                    <a:pt x="32" y="22"/>
                  </a:cubicBezTo>
                  <a:cubicBezTo>
                    <a:pt x="32" y="24"/>
                    <a:pt x="33" y="25"/>
                    <a:pt x="34" y="26"/>
                  </a:cubicBezTo>
                  <a:cubicBezTo>
                    <a:pt x="34" y="26"/>
                    <a:pt x="36" y="27"/>
                    <a:pt x="36" y="27"/>
                  </a:cubicBezTo>
                  <a:cubicBezTo>
                    <a:pt x="36" y="27"/>
                    <a:pt x="34" y="28"/>
                    <a:pt x="34" y="28"/>
                  </a:cubicBezTo>
                  <a:cubicBezTo>
                    <a:pt x="34" y="28"/>
                    <a:pt x="36" y="28"/>
                    <a:pt x="36" y="29"/>
                  </a:cubicBezTo>
                  <a:cubicBezTo>
                    <a:pt x="36" y="28"/>
                    <a:pt x="35" y="29"/>
                    <a:pt x="35" y="30"/>
                  </a:cubicBezTo>
                  <a:cubicBezTo>
                    <a:pt x="34" y="31"/>
                    <a:pt x="33" y="30"/>
                    <a:pt x="32" y="31"/>
                  </a:cubicBezTo>
                  <a:cubicBezTo>
                    <a:pt x="31" y="31"/>
                    <a:pt x="28" y="34"/>
                    <a:pt x="29" y="34"/>
                  </a:cubicBezTo>
                  <a:cubicBezTo>
                    <a:pt x="30" y="35"/>
                    <a:pt x="32" y="35"/>
                    <a:pt x="34" y="35"/>
                  </a:cubicBezTo>
                  <a:cubicBezTo>
                    <a:pt x="34" y="34"/>
                    <a:pt x="35" y="30"/>
                    <a:pt x="36" y="31"/>
                  </a:cubicBezTo>
                  <a:cubicBezTo>
                    <a:pt x="36" y="32"/>
                    <a:pt x="33" y="33"/>
                    <a:pt x="36" y="33"/>
                  </a:cubicBezTo>
                  <a:cubicBezTo>
                    <a:pt x="38" y="34"/>
                    <a:pt x="39" y="34"/>
                    <a:pt x="40" y="32"/>
                  </a:cubicBezTo>
                  <a:cubicBezTo>
                    <a:pt x="39" y="34"/>
                    <a:pt x="44" y="37"/>
                    <a:pt x="45" y="38"/>
                  </a:cubicBezTo>
                  <a:cubicBezTo>
                    <a:pt x="45" y="35"/>
                    <a:pt x="45" y="32"/>
                    <a:pt x="45" y="2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19" name="Freeform 708"/>
            <p:cNvSpPr/>
            <p:nvPr/>
          </p:nvSpPr>
          <p:spPr bwMode="auto">
            <a:xfrm>
              <a:off x="18165166" y="9176423"/>
              <a:ext cx="477708" cy="382265"/>
            </a:xfrm>
            <a:custGeom>
              <a:avLst/>
              <a:gdLst>
                <a:gd name="T0" fmla="*/ 50 w 51"/>
                <a:gd name="T1" fmla="*/ 39 h 41"/>
                <a:gd name="T2" fmla="*/ 45 w 51"/>
                <a:gd name="T3" fmla="*/ 37 h 41"/>
                <a:gd name="T4" fmla="*/ 47 w 51"/>
                <a:gd name="T5" fmla="*/ 36 h 41"/>
                <a:gd name="T6" fmla="*/ 42 w 51"/>
                <a:gd name="T7" fmla="*/ 34 h 41"/>
                <a:gd name="T8" fmla="*/ 38 w 51"/>
                <a:gd name="T9" fmla="*/ 30 h 41"/>
                <a:gd name="T10" fmla="*/ 37 w 51"/>
                <a:gd name="T11" fmla="*/ 28 h 41"/>
                <a:gd name="T12" fmla="*/ 34 w 51"/>
                <a:gd name="T13" fmla="*/ 26 h 41"/>
                <a:gd name="T14" fmla="*/ 29 w 51"/>
                <a:gd name="T15" fmla="*/ 21 h 41"/>
                <a:gd name="T16" fmla="*/ 34 w 51"/>
                <a:gd name="T17" fmla="*/ 21 h 41"/>
                <a:gd name="T18" fmla="*/ 34 w 51"/>
                <a:gd name="T19" fmla="*/ 18 h 41"/>
                <a:gd name="T20" fmla="*/ 31 w 51"/>
                <a:gd name="T21" fmla="*/ 17 h 41"/>
                <a:gd name="T22" fmla="*/ 25 w 51"/>
                <a:gd name="T23" fmla="*/ 12 h 41"/>
                <a:gd name="T24" fmla="*/ 19 w 51"/>
                <a:gd name="T25" fmla="*/ 7 h 41"/>
                <a:gd name="T26" fmla="*/ 16 w 51"/>
                <a:gd name="T27" fmla="*/ 6 h 41"/>
                <a:gd name="T28" fmla="*/ 13 w 51"/>
                <a:gd name="T29" fmla="*/ 4 h 41"/>
                <a:gd name="T30" fmla="*/ 8 w 51"/>
                <a:gd name="T31" fmla="*/ 2 h 41"/>
                <a:gd name="T32" fmla="*/ 1 w 51"/>
                <a:gd name="T33" fmla="*/ 0 h 41"/>
                <a:gd name="T34" fmla="*/ 1 w 51"/>
                <a:gd name="T35" fmla="*/ 10 h 41"/>
                <a:gd name="T36" fmla="*/ 1 w 51"/>
                <a:gd name="T37" fmla="*/ 20 h 41"/>
                <a:gd name="T38" fmla="*/ 1 w 51"/>
                <a:gd name="T39" fmla="*/ 25 h 41"/>
                <a:gd name="T40" fmla="*/ 1 w 51"/>
                <a:gd name="T41" fmla="*/ 30 h 41"/>
                <a:gd name="T42" fmla="*/ 4 w 51"/>
                <a:gd name="T43" fmla="*/ 33 h 41"/>
                <a:gd name="T44" fmla="*/ 13 w 51"/>
                <a:gd name="T45" fmla="*/ 31 h 41"/>
                <a:gd name="T46" fmla="*/ 9 w 51"/>
                <a:gd name="T47" fmla="*/ 28 h 41"/>
                <a:gd name="T48" fmla="*/ 14 w 51"/>
                <a:gd name="T49" fmla="*/ 30 h 41"/>
                <a:gd name="T50" fmla="*/ 13 w 51"/>
                <a:gd name="T51" fmla="*/ 26 h 41"/>
                <a:gd name="T52" fmla="*/ 15 w 51"/>
                <a:gd name="T53" fmla="*/ 27 h 41"/>
                <a:gd name="T54" fmla="*/ 18 w 51"/>
                <a:gd name="T55" fmla="*/ 25 h 41"/>
                <a:gd name="T56" fmla="*/ 26 w 51"/>
                <a:gd name="T57" fmla="*/ 27 h 41"/>
                <a:gd name="T58" fmla="*/ 31 w 51"/>
                <a:gd name="T59" fmla="*/ 33 h 41"/>
                <a:gd name="T60" fmla="*/ 36 w 51"/>
                <a:gd name="T61" fmla="*/ 38 h 41"/>
                <a:gd name="T62" fmla="*/ 45 w 51"/>
                <a:gd name="T63" fmla="*/ 40 h 41"/>
                <a:gd name="T64" fmla="*/ 48 w 51"/>
                <a:gd name="T65" fmla="*/ 40 h 41"/>
                <a:gd name="T66" fmla="*/ 50 w 51"/>
                <a:gd name="T67" fmla="*/ 39 h 41"/>
                <a:gd name="T68" fmla="*/ 50 w 51"/>
                <a:gd name="T69" fmla="*/ 39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1" h="41">
                  <a:moveTo>
                    <a:pt x="50" y="39"/>
                  </a:moveTo>
                  <a:cubicBezTo>
                    <a:pt x="48" y="38"/>
                    <a:pt x="46" y="38"/>
                    <a:pt x="45" y="37"/>
                  </a:cubicBezTo>
                  <a:cubicBezTo>
                    <a:pt x="44" y="36"/>
                    <a:pt x="46" y="35"/>
                    <a:pt x="47" y="36"/>
                  </a:cubicBezTo>
                  <a:cubicBezTo>
                    <a:pt x="45" y="35"/>
                    <a:pt x="42" y="36"/>
                    <a:pt x="42" y="34"/>
                  </a:cubicBezTo>
                  <a:cubicBezTo>
                    <a:pt x="42" y="32"/>
                    <a:pt x="39" y="32"/>
                    <a:pt x="38" y="30"/>
                  </a:cubicBezTo>
                  <a:cubicBezTo>
                    <a:pt x="37" y="29"/>
                    <a:pt x="38" y="29"/>
                    <a:pt x="37" y="28"/>
                  </a:cubicBezTo>
                  <a:cubicBezTo>
                    <a:pt x="36" y="27"/>
                    <a:pt x="35" y="27"/>
                    <a:pt x="34" y="26"/>
                  </a:cubicBezTo>
                  <a:cubicBezTo>
                    <a:pt x="34" y="26"/>
                    <a:pt x="30" y="21"/>
                    <a:pt x="29" y="21"/>
                  </a:cubicBezTo>
                  <a:cubicBezTo>
                    <a:pt x="30" y="20"/>
                    <a:pt x="33" y="21"/>
                    <a:pt x="34" y="21"/>
                  </a:cubicBezTo>
                  <a:cubicBezTo>
                    <a:pt x="36" y="21"/>
                    <a:pt x="35" y="20"/>
                    <a:pt x="34" y="18"/>
                  </a:cubicBezTo>
                  <a:cubicBezTo>
                    <a:pt x="34" y="17"/>
                    <a:pt x="32" y="17"/>
                    <a:pt x="31" y="17"/>
                  </a:cubicBezTo>
                  <a:cubicBezTo>
                    <a:pt x="28" y="15"/>
                    <a:pt x="26" y="14"/>
                    <a:pt x="25" y="12"/>
                  </a:cubicBezTo>
                  <a:cubicBezTo>
                    <a:pt x="24" y="10"/>
                    <a:pt x="21" y="8"/>
                    <a:pt x="19" y="7"/>
                  </a:cubicBezTo>
                  <a:cubicBezTo>
                    <a:pt x="18" y="6"/>
                    <a:pt x="17" y="6"/>
                    <a:pt x="16" y="6"/>
                  </a:cubicBezTo>
                  <a:cubicBezTo>
                    <a:pt x="15" y="6"/>
                    <a:pt x="14" y="4"/>
                    <a:pt x="13" y="4"/>
                  </a:cubicBezTo>
                  <a:cubicBezTo>
                    <a:pt x="12" y="3"/>
                    <a:pt x="10" y="3"/>
                    <a:pt x="8" y="2"/>
                  </a:cubicBezTo>
                  <a:cubicBezTo>
                    <a:pt x="6" y="2"/>
                    <a:pt x="4" y="0"/>
                    <a:pt x="1" y="0"/>
                  </a:cubicBezTo>
                  <a:cubicBezTo>
                    <a:pt x="1" y="3"/>
                    <a:pt x="1" y="7"/>
                    <a:pt x="1" y="10"/>
                  </a:cubicBezTo>
                  <a:cubicBezTo>
                    <a:pt x="1" y="13"/>
                    <a:pt x="2" y="17"/>
                    <a:pt x="1" y="20"/>
                  </a:cubicBezTo>
                  <a:cubicBezTo>
                    <a:pt x="0" y="21"/>
                    <a:pt x="1" y="23"/>
                    <a:pt x="1" y="25"/>
                  </a:cubicBezTo>
                  <a:cubicBezTo>
                    <a:pt x="1" y="27"/>
                    <a:pt x="1" y="28"/>
                    <a:pt x="1" y="30"/>
                  </a:cubicBezTo>
                  <a:cubicBezTo>
                    <a:pt x="1" y="33"/>
                    <a:pt x="2" y="33"/>
                    <a:pt x="4" y="33"/>
                  </a:cubicBezTo>
                  <a:cubicBezTo>
                    <a:pt x="7" y="33"/>
                    <a:pt x="10" y="33"/>
                    <a:pt x="13" y="31"/>
                  </a:cubicBezTo>
                  <a:cubicBezTo>
                    <a:pt x="14" y="31"/>
                    <a:pt x="9" y="28"/>
                    <a:pt x="9" y="28"/>
                  </a:cubicBezTo>
                  <a:cubicBezTo>
                    <a:pt x="10" y="28"/>
                    <a:pt x="14" y="31"/>
                    <a:pt x="14" y="30"/>
                  </a:cubicBezTo>
                  <a:cubicBezTo>
                    <a:pt x="14" y="29"/>
                    <a:pt x="13" y="28"/>
                    <a:pt x="13" y="26"/>
                  </a:cubicBezTo>
                  <a:cubicBezTo>
                    <a:pt x="13" y="26"/>
                    <a:pt x="16" y="28"/>
                    <a:pt x="15" y="27"/>
                  </a:cubicBezTo>
                  <a:cubicBezTo>
                    <a:pt x="15" y="25"/>
                    <a:pt x="17" y="25"/>
                    <a:pt x="18" y="25"/>
                  </a:cubicBezTo>
                  <a:cubicBezTo>
                    <a:pt x="19" y="25"/>
                    <a:pt x="26" y="28"/>
                    <a:pt x="26" y="27"/>
                  </a:cubicBezTo>
                  <a:cubicBezTo>
                    <a:pt x="26" y="29"/>
                    <a:pt x="30" y="31"/>
                    <a:pt x="31" y="33"/>
                  </a:cubicBezTo>
                  <a:cubicBezTo>
                    <a:pt x="32" y="35"/>
                    <a:pt x="34" y="38"/>
                    <a:pt x="36" y="38"/>
                  </a:cubicBezTo>
                  <a:cubicBezTo>
                    <a:pt x="39" y="38"/>
                    <a:pt x="42" y="39"/>
                    <a:pt x="45" y="40"/>
                  </a:cubicBezTo>
                  <a:cubicBezTo>
                    <a:pt x="46" y="40"/>
                    <a:pt x="48" y="41"/>
                    <a:pt x="48" y="40"/>
                  </a:cubicBezTo>
                  <a:cubicBezTo>
                    <a:pt x="48" y="39"/>
                    <a:pt x="51" y="39"/>
                    <a:pt x="50" y="39"/>
                  </a:cubicBezTo>
                  <a:cubicBezTo>
                    <a:pt x="49" y="38"/>
                    <a:pt x="51" y="39"/>
                    <a:pt x="50" y="3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0" name="Freeform 709"/>
            <p:cNvSpPr/>
            <p:nvPr/>
          </p:nvSpPr>
          <p:spPr bwMode="auto">
            <a:xfrm>
              <a:off x="16681089" y="8829198"/>
              <a:ext cx="477708" cy="420492"/>
            </a:xfrm>
            <a:custGeom>
              <a:avLst/>
              <a:gdLst>
                <a:gd name="T0" fmla="*/ 33 w 51"/>
                <a:gd name="T1" fmla="*/ 5 h 45"/>
                <a:gd name="T2" fmla="*/ 29 w 51"/>
                <a:gd name="T3" fmla="*/ 13 h 45"/>
                <a:gd name="T4" fmla="*/ 20 w 51"/>
                <a:gd name="T5" fmla="*/ 16 h 45"/>
                <a:gd name="T6" fmla="*/ 15 w 51"/>
                <a:gd name="T7" fmla="*/ 18 h 45"/>
                <a:gd name="T8" fmla="*/ 10 w 51"/>
                <a:gd name="T9" fmla="*/ 19 h 45"/>
                <a:gd name="T10" fmla="*/ 7 w 51"/>
                <a:gd name="T11" fmla="*/ 18 h 45"/>
                <a:gd name="T12" fmla="*/ 3 w 51"/>
                <a:gd name="T13" fmla="*/ 14 h 45"/>
                <a:gd name="T14" fmla="*/ 0 w 51"/>
                <a:gd name="T15" fmla="*/ 20 h 45"/>
                <a:gd name="T16" fmla="*/ 4 w 51"/>
                <a:gd name="T17" fmla="*/ 29 h 45"/>
                <a:gd name="T18" fmla="*/ 8 w 51"/>
                <a:gd name="T19" fmla="*/ 37 h 45"/>
                <a:gd name="T20" fmla="*/ 13 w 51"/>
                <a:gd name="T21" fmla="*/ 39 h 45"/>
                <a:gd name="T22" fmla="*/ 14 w 51"/>
                <a:gd name="T23" fmla="*/ 41 h 45"/>
                <a:gd name="T24" fmla="*/ 19 w 51"/>
                <a:gd name="T25" fmla="*/ 41 h 45"/>
                <a:gd name="T26" fmla="*/ 21 w 51"/>
                <a:gd name="T27" fmla="*/ 39 h 45"/>
                <a:gd name="T28" fmla="*/ 25 w 51"/>
                <a:gd name="T29" fmla="*/ 40 h 45"/>
                <a:gd name="T30" fmla="*/ 28 w 51"/>
                <a:gd name="T31" fmla="*/ 40 h 45"/>
                <a:gd name="T32" fmla="*/ 31 w 51"/>
                <a:gd name="T33" fmla="*/ 43 h 45"/>
                <a:gd name="T34" fmla="*/ 34 w 51"/>
                <a:gd name="T35" fmla="*/ 42 h 45"/>
                <a:gd name="T36" fmla="*/ 36 w 51"/>
                <a:gd name="T37" fmla="*/ 43 h 45"/>
                <a:gd name="T38" fmla="*/ 37 w 51"/>
                <a:gd name="T39" fmla="*/ 37 h 45"/>
                <a:gd name="T40" fmla="*/ 37 w 51"/>
                <a:gd name="T41" fmla="*/ 33 h 45"/>
                <a:gd name="T42" fmla="*/ 39 w 51"/>
                <a:gd name="T43" fmla="*/ 30 h 45"/>
                <a:gd name="T44" fmla="*/ 42 w 51"/>
                <a:gd name="T45" fmla="*/ 24 h 45"/>
                <a:gd name="T46" fmla="*/ 47 w 51"/>
                <a:gd name="T47" fmla="*/ 19 h 45"/>
                <a:gd name="T48" fmla="*/ 49 w 51"/>
                <a:gd name="T49" fmla="*/ 18 h 45"/>
                <a:gd name="T50" fmla="*/ 45 w 51"/>
                <a:gd name="T51" fmla="*/ 13 h 45"/>
                <a:gd name="T52" fmla="*/ 42 w 51"/>
                <a:gd name="T53" fmla="*/ 7 h 45"/>
                <a:gd name="T54" fmla="*/ 44 w 51"/>
                <a:gd name="T55" fmla="*/ 6 h 45"/>
                <a:gd name="T56" fmla="*/ 44 w 51"/>
                <a:gd name="T57" fmla="*/ 3 h 45"/>
                <a:gd name="T58" fmla="*/ 33 w 51"/>
                <a:gd name="T59" fmla="*/ 5 h 45"/>
                <a:gd name="T60" fmla="*/ 33 w 51"/>
                <a:gd name="T61" fmla="*/ 5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51" h="45">
                  <a:moveTo>
                    <a:pt x="33" y="5"/>
                  </a:moveTo>
                  <a:cubicBezTo>
                    <a:pt x="32" y="8"/>
                    <a:pt x="31" y="10"/>
                    <a:pt x="29" y="13"/>
                  </a:cubicBezTo>
                  <a:cubicBezTo>
                    <a:pt x="28" y="17"/>
                    <a:pt x="23" y="17"/>
                    <a:pt x="20" y="16"/>
                  </a:cubicBezTo>
                  <a:cubicBezTo>
                    <a:pt x="18" y="15"/>
                    <a:pt x="16" y="17"/>
                    <a:pt x="15" y="18"/>
                  </a:cubicBezTo>
                  <a:cubicBezTo>
                    <a:pt x="14" y="19"/>
                    <a:pt x="11" y="18"/>
                    <a:pt x="10" y="19"/>
                  </a:cubicBezTo>
                  <a:cubicBezTo>
                    <a:pt x="8" y="20"/>
                    <a:pt x="8" y="20"/>
                    <a:pt x="7" y="18"/>
                  </a:cubicBezTo>
                  <a:cubicBezTo>
                    <a:pt x="5" y="17"/>
                    <a:pt x="4" y="16"/>
                    <a:pt x="3" y="14"/>
                  </a:cubicBezTo>
                  <a:cubicBezTo>
                    <a:pt x="2" y="13"/>
                    <a:pt x="0" y="19"/>
                    <a:pt x="0" y="20"/>
                  </a:cubicBezTo>
                  <a:cubicBezTo>
                    <a:pt x="0" y="23"/>
                    <a:pt x="3" y="26"/>
                    <a:pt x="4" y="29"/>
                  </a:cubicBezTo>
                  <a:cubicBezTo>
                    <a:pt x="6" y="32"/>
                    <a:pt x="5" y="35"/>
                    <a:pt x="8" y="37"/>
                  </a:cubicBezTo>
                  <a:cubicBezTo>
                    <a:pt x="10" y="38"/>
                    <a:pt x="12" y="39"/>
                    <a:pt x="13" y="39"/>
                  </a:cubicBezTo>
                  <a:cubicBezTo>
                    <a:pt x="16" y="38"/>
                    <a:pt x="13" y="40"/>
                    <a:pt x="14" y="41"/>
                  </a:cubicBezTo>
                  <a:cubicBezTo>
                    <a:pt x="15" y="41"/>
                    <a:pt x="18" y="41"/>
                    <a:pt x="19" y="41"/>
                  </a:cubicBezTo>
                  <a:cubicBezTo>
                    <a:pt x="20" y="40"/>
                    <a:pt x="20" y="38"/>
                    <a:pt x="21" y="39"/>
                  </a:cubicBezTo>
                  <a:cubicBezTo>
                    <a:pt x="22" y="40"/>
                    <a:pt x="24" y="41"/>
                    <a:pt x="25" y="40"/>
                  </a:cubicBezTo>
                  <a:cubicBezTo>
                    <a:pt x="26" y="40"/>
                    <a:pt x="28" y="39"/>
                    <a:pt x="28" y="40"/>
                  </a:cubicBezTo>
                  <a:cubicBezTo>
                    <a:pt x="29" y="43"/>
                    <a:pt x="27" y="45"/>
                    <a:pt x="31" y="43"/>
                  </a:cubicBezTo>
                  <a:cubicBezTo>
                    <a:pt x="32" y="43"/>
                    <a:pt x="33" y="42"/>
                    <a:pt x="34" y="42"/>
                  </a:cubicBezTo>
                  <a:cubicBezTo>
                    <a:pt x="35" y="42"/>
                    <a:pt x="36" y="43"/>
                    <a:pt x="36" y="43"/>
                  </a:cubicBezTo>
                  <a:cubicBezTo>
                    <a:pt x="37" y="41"/>
                    <a:pt x="35" y="39"/>
                    <a:pt x="37" y="37"/>
                  </a:cubicBezTo>
                  <a:cubicBezTo>
                    <a:pt x="38" y="36"/>
                    <a:pt x="37" y="35"/>
                    <a:pt x="37" y="33"/>
                  </a:cubicBezTo>
                  <a:cubicBezTo>
                    <a:pt x="37" y="32"/>
                    <a:pt x="38" y="31"/>
                    <a:pt x="39" y="30"/>
                  </a:cubicBezTo>
                  <a:cubicBezTo>
                    <a:pt x="41" y="28"/>
                    <a:pt x="43" y="27"/>
                    <a:pt x="42" y="24"/>
                  </a:cubicBezTo>
                  <a:cubicBezTo>
                    <a:pt x="42" y="22"/>
                    <a:pt x="45" y="18"/>
                    <a:pt x="47" y="19"/>
                  </a:cubicBezTo>
                  <a:cubicBezTo>
                    <a:pt x="48" y="20"/>
                    <a:pt x="51" y="19"/>
                    <a:pt x="49" y="18"/>
                  </a:cubicBezTo>
                  <a:cubicBezTo>
                    <a:pt x="48" y="16"/>
                    <a:pt x="45" y="15"/>
                    <a:pt x="45" y="13"/>
                  </a:cubicBezTo>
                  <a:cubicBezTo>
                    <a:pt x="45" y="11"/>
                    <a:pt x="43" y="9"/>
                    <a:pt x="42" y="7"/>
                  </a:cubicBezTo>
                  <a:cubicBezTo>
                    <a:pt x="41" y="4"/>
                    <a:pt x="44" y="7"/>
                    <a:pt x="44" y="6"/>
                  </a:cubicBezTo>
                  <a:cubicBezTo>
                    <a:pt x="45" y="5"/>
                    <a:pt x="41" y="4"/>
                    <a:pt x="44" y="3"/>
                  </a:cubicBezTo>
                  <a:cubicBezTo>
                    <a:pt x="40" y="2"/>
                    <a:pt x="34" y="0"/>
                    <a:pt x="33" y="5"/>
                  </a:cubicBezTo>
                  <a:cubicBezTo>
                    <a:pt x="32" y="7"/>
                    <a:pt x="34" y="3"/>
                    <a:pt x="33"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1" name="Freeform 710"/>
            <p:cNvSpPr/>
            <p:nvPr/>
          </p:nvSpPr>
          <p:spPr bwMode="auto">
            <a:xfrm>
              <a:off x="16709750" y="8717701"/>
              <a:ext cx="458600" cy="299442"/>
            </a:xfrm>
            <a:custGeom>
              <a:avLst/>
              <a:gdLst>
                <a:gd name="T0" fmla="*/ 45 w 49"/>
                <a:gd name="T1" fmla="*/ 10 h 32"/>
                <a:gd name="T2" fmla="*/ 47 w 49"/>
                <a:gd name="T3" fmla="*/ 8 h 32"/>
                <a:gd name="T4" fmla="*/ 43 w 49"/>
                <a:gd name="T5" fmla="*/ 7 h 32"/>
                <a:gd name="T6" fmla="*/ 42 w 49"/>
                <a:gd name="T7" fmla="*/ 6 h 32"/>
                <a:gd name="T8" fmla="*/ 41 w 49"/>
                <a:gd name="T9" fmla="*/ 6 h 32"/>
                <a:gd name="T10" fmla="*/ 41 w 49"/>
                <a:gd name="T11" fmla="*/ 4 h 32"/>
                <a:gd name="T12" fmla="*/ 39 w 49"/>
                <a:gd name="T13" fmla="*/ 2 h 32"/>
                <a:gd name="T14" fmla="*/ 37 w 49"/>
                <a:gd name="T15" fmla="*/ 2 h 32"/>
                <a:gd name="T16" fmla="*/ 36 w 49"/>
                <a:gd name="T17" fmla="*/ 1 h 32"/>
                <a:gd name="T18" fmla="*/ 32 w 49"/>
                <a:gd name="T19" fmla="*/ 6 h 32"/>
                <a:gd name="T20" fmla="*/ 30 w 49"/>
                <a:gd name="T21" fmla="*/ 8 h 32"/>
                <a:gd name="T22" fmla="*/ 29 w 49"/>
                <a:gd name="T23" fmla="*/ 9 h 32"/>
                <a:gd name="T24" fmla="*/ 29 w 49"/>
                <a:gd name="T25" fmla="*/ 10 h 32"/>
                <a:gd name="T26" fmla="*/ 25 w 49"/>
                <a:gd name="T27" fmla="*/ 12 h 32"/>
                <a:gd name="T28" fmla="*/ 25 w 49"/>
                <a:gd name="T29" fmla="*/ 15 h 32"/>
                <a:gd name="T30" fmla="*/ 27 w 49"/>
                <a:gd name="T31" fmla="*/ 14 h 32"/>
                <a:gd name="T32" fmla="*/ 29 w 49"/>
                <a:gd name="T33" fmla="*/ 13 h 32"/>
                <a:gd name="T34" fmla="*/ 28 w 49"/>
                <a:gd name="T35" fmla="*/ 11 h 32"/>
                <a:gd name="T36" fmla="*/ 29 w 49"/>
                <a:gd name="T37" fmla="*/ 13 h 32"/>
                <a:gd name="T38" fmla="*/ 26 w 49"/>
                <a:gd name="T39" fmla="*/ 14 h 32"/>
                <a:gd name="T40" fmla="*/ 23 w 49"/>
                <a:gd name="T41" fmla="*/ 13 h 32"/>
                <a:gd name="T42" fmla="*/ 14 w 49"/>
                <a:gd name="T43" fmla="*/ 20 h 32"/>
                <a:gd name="T44" fmla="*/ 9 w 49"/>
                <a:gd name="T45" fmla="*/ 23 h 32"/>
                <a:gd name="T46" fmla="*/ 7 w 49"/>
                <a:gd name="T47" fmla="*/ 26 h 32"/>
                <a:gd name="T48" fmla="*/ 9 w 49"/>
                <a:gd name="T49" fmla="*/ 28 h 32"/>
                <a:gd name="T50" fmla="*/ 0 w 49"/>
                <a:gd name="T51" fmla="*/ 26 h 32"/>
                <a:gd name="T52" fmla="*/ 5 w 49"/>
                <a:gd name="T53" fmla="*/ 32 h 32"/>
                <a:gd name="T54" fmla="*/ 7 w 49"/>
                <a:gd name="T55" fmla="*/ 31 h 32"/>
                <a:gd name="T56" fmla="*/ 12 w 49"/>
                <a:gd name="T57" fmla="*/ 30 h 32"/>
                <a:gd name="T58" fmla="*/ 20 w 49"/>
                <a:gd name="T59" fmla="*/ 29 h 32"/>
                <a:gd name="T60" fmla="*/ 27 w 49"/>
                <a:gd name="T61" fmla="*/ 24 h 32"/>
                <a:gd name="T62" fmla="*/ 30 w 49"/>
                <a:gd name="T63" fmla="*/ 18 h 32"/>
                <a:gd name="T64" fmla="*/ 34 w 49"/>
                <a:gd name="T65" fmla="*/ 14 h 32"/>
                <a:gd name="T66" fmla="*/ 43 w 49"/>
                <a:gd name="T67" fmla="*/ 14 h 32"/>
                <a:gd name="T68" fmla="*/ 45 w 49"/>
                <a:gd name="T69" fmla="*/ 10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9" h="32">
                  <a:moveTo>
                    <a:pt x="45" y="10"/>
                  </a:moveTo>
                  <a:cubicBezTo>
                    <a:pt x="48" y="10"/>
                    <a:pt x="49" y="9"/>
                    <a:pt x="47" y="8"/>
                  </a:cubicBezTo>
                  <a:cubicBezTo>
                    <a:pt x="45" y="7"/>
                    <a:pt x="45" y="6"/>
                    <a:pt x="43" y="7"/>
                  </a:cubicBezTo>
                  <a:cubicBezTo>
                    <a:pt x="42" y="8"/>
                    <a:pt x="43" y="7"/>
                    <a:pt x="42" y="6"/>
                  </a:cubicBezTo>
                  <a:cubicBezTo>
                    <a:pt x="42" y="6"/>
                    <a:pt x="41" y="6"/>
                    <a:pt x="41" y="6"/>
                  </a:cubicBezTo>
                  <a:cubicBezTo>
                    <a:pt x="41" y="6"/>
                    <a:pt x="41" y="4"/>
                    <a:pt x="41" y="4"/>
                  </a:cubicBezTo>
                  <a:cubicBezTo>
                    <a:pt x="40" y="3"/>
                    <a:pt x="39" y="2"/>
                    <a:pt x="39" y="2"/>
                  </a:cubicBezTo>
                  <a:cubicBezTo>
                    <a:pt x="37" y="0"/>
                    <a:pt x="38" y="1"/>
                    <a:pt x="37" y="2"/>
                  </a:cubicBezTo>
                  <a:cubicBezTo>
                    <a:pt x="36" y="3"/>
                    <a:pt x="36" y="1"/>
                    <a:pt x="36" y="1"/>
                  </a:cubicBezTo>
                  <a:cubicBezTo>
                    <a:pt x="35" y="1"/>
                    <a:pt x="32" y="5"/>
                    <a:pt x="32" y="6"/>
                  </a:cubicBezTo>
                  <a:cubicBezTo>
                    <a:pt x="31" y="6"/>
                    <a:pt x="30" y="7"/>
                    <a:pt x="30" y="8"/>
                  </a:cubicBezTo>
                  <a:cubicBezTo>
                    <a:pt x="29" y="8"/>
                    <a:pt x="29" y="9"/>
                    <a:pt x="29" y="9"/>
                  </a:cubicBezTo>
                  <a:cubicBezTo>
                    <a:pt x="29" y="10"/>
                    <a:pt x="29" y="10"/>
                    <a:pt x="29" y="10"/>
                  </a:cubicBezTo>
                  <a:cubicBezTo>
                    <a:pt x="29" y="11"/>
                    <a:pt x="26" y="11"/>
                    <a:pt x="25" y="12"/>
                  </a:cubicBezTo>
                  <a:cubicBezTo>
                    <a:pt x="22" y="12"/>
                    <a:pt x="23" y="14"/>
                    <a:pt x="25" y="15"/>
                  </a:cubicBezTo>
                  <a:cubicBezTo>
                    <a:pt x="27" y="17"/>
                    <a:pt x="26" y="15"/>
                    <a:pt x="27" y="14"/>
                  </a:cubicBezTo>
                  <a:cubicBezTo>
                    <a:pt x="27" y="13"/>
                    <a:pt x="29" y="13"/>
                    <a:pt x="29" y="13"/>
                  </a:cubicBezTo>
                  <a:cubicBezTo>
                    <a:pt x="29" y="13"/>
                    <a:pt x="28" y="12"/>
                    <a:pt x="28" y="11"/>
                  </a:cubicBezTo>
                  <a:cubicBezTo>
                    <a:pt x="28" y="12"/>
                    <a:pt x="29" y="13"/>
                    <a:pt x="29" y="13"/>
                  </a:cubicBezTo>
                  <a:cubicBezTo>
                    <a:pt x="29" y="13"/>
                    <a:pt x="27" y="13"/>
                    <a:pt x="26" y="14"/>
                  </a:cubicBezTo>
                  <a:cubicBezTo>
                    <a:pt x="26" y="17"/>
                    <a:pt x="24" y="14"/>
                    <a:pt x="23" y="13"/>
                  </a:cubicBezTo>
                  <a:cubicBezTo>
                    <a:pt x="20" y="16"/>
                    <a:pt x="18" y="19"/>
                    <a:pt x="14" y="20"/>
                  </a:cubicBezTo>
                  <a:cubicBezTo>
                    <a:pt x="12" y="21"/>
                    <a:pt x="10" y="21"/>
                    <a:pt x="9" y="23"/>
                  </a:cubicBezTo>
                  <a:cubicBezTo>
                    <a:pt x="8" y="24"/>
                    <a:pt x="8" y="25"/>
                    <a:pt x="7" y="26"/>
                  </a:cubicBezTo>
                  <a:cubicBezTo>
                    <a:pt x="7" y="27"/>
                    <a:pt x="9" y="28"/>
                    <a:pt x="9" y="28"/>
                  </a:cubicBezTo>
                  <a:cubicBezTo>
                    <a:pt x="8" y="29"/>
                    <a:pt x="1" y="26"/>
                    <a:pt x="0" y="26"/>
                  </a:cubicBezTo>
                  <a:cubicBezTo>
                    <a:pt x="1" y="28"/>
                    <a:pt x="3" y="31"/>
                    <a:pt x="5" y="32"/>
                  </a:cubicBezTo>
                  <a:cubicBezTo>
                    <a:pt x="6" y="32"/>
                    <a:pt x="7" y="31"/>
                    <a:pt x="7" y="31"/>
                  </a:cubicBezTo>
                  <a:cubicBezTo>
                    <a:pt x="9" y="30"/>
                    <a:pt x="12" y="31"/>
                    <a:pt x="12" y="30"/>
                  </a:cubicBezTo>
                  <a:cubicBezTo>
                    <a:pt x="15" y="27"/>
                    <a:pt x="17" y="28"/>
                    <a:pt x="20" y="29"/>
                  </a:cubicBezTo>
                  <a:cubicBezTo>
                    <a:pt x="23" y="29"/>
                    <a:pt x="26" y="27"/>
                    <a:pt x="27" y="24"/>
                  </a:cubicBezTo>
                  <a:cubicBezTo>
                    <a:pt x="28" y="22"/>
                    <a:pt x="29" y="20"/>
                    <a:pt x="30" y="18"/>
                  </a:cubicBezTo>
                  <a:cubicBezTo>
                    <a:pt x="30" y="15"/>
                    <a:pt x="31" y="14"/>
                    <a:pt x="34" y="14"/>
                  </a:cubicBezTo>
                  <a:cubicBezTo>
                    <a:pt x="37" y="14"/>
                    <a:pt x="40" y="15"/>
                    <a:pt x="43" y="14"/>
                  </a:cubicBezTo>
                  <a:cubicBezTo>
                    <a:pt x="47" y="13"/>
                    <a:pt x="40" y="10"/>
                    <a:pt x="45"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2" name="Freeform 711"/>
            <p:cNvSpPr/>
            <p:nvPr/>
          </p:nvSpPr>
          <p:spPr bwMode="auto">
            <a:xfrm>
              <a:off x="15776631" y="7679214"/>
              <a:ext cx="159235" cy="92380"/>
            </a:xfrm>
            <a:custGeom>
              <a:avLst/>
              <a:gdLst>
                <a:gd name="T0" fmla="*/ 2 w 17"/>
                <a:gd name="T1" fmla="*/ 8 h 10"/>
                <a:gd name="T2" fmla="*/ 7 w 17"/>
                <a:gd name="T3" fmla="*/ 9 h 10"/>
                <a:gd name="T4" fmla="*/ 12 w 17"/>
                <a:gd name="T5" fmla="*/ 9 h 10"/>
                <a:gd name="T6" fmla="*/ 16 w 17"/>
                <a:gd name="T7" fmla="*/ 8 h 10"/>
                <a:gd name="T8" fmla="*/ 15 w 17"/>
                <a:gd name="T9" fmla="*/ 3 h 10"/>
                <a:gd name="T10" fmla="*/ 10 w 17"/>
                <a:gd name="T11" fmla="*/ 3 h 10"/>
                <a:gd name="T12" fmla="*/ 6 w 17"/>
                <a:gd name="T13" fmla="*/ 1 h 10"/>
                <a:gd name="T14" fmla="*/ 2 w 17"/>
                <a:gd name="T15" fmla="*/ 8 h 10"/>
                <a:gd name="T16" fmla="*/ 2 w 17"/>
                <a:gd name="T17"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2" y="8"/>
                  </a:moveTo>
                  <a:cubicBezTo>
                    <a:pt x="3" y="9"/>
                    <a:pt x="6" y="10"/>
                    <a:pt x="7" y="9"/>
                  </a:cubicBezTo>
                  <a:cubicBezTo>
                    <a:pt x="9" y="8"/>
                    <a:pt x="10" y="10"/>
                    <a:pt x="12" y="9"/>
                  </a:cubicBezTo>
                  <a:cubicBezTo>
                    <a:pt x="13" y="9"/>
                    <a:pt x="17" y="9"/>
                    <a:pt x="16" y="8"/>
                  </a:cubicBezTo>
                  <a:cubicBezTo>
                    <a:pt x="15" y="6"/>
                    <a:pt x="14" y="5"/>
                    <a:pt x="15" y="3"/>
                  </a:cubicBezTo>
                  <a:cubicBezTo>
                    <a:pt x="13" y="2"/>
                    <a:pt x="11" y="4"/>
                    <a:pt x="10" y="3"/>
                  </a:cubicBezTo>
                  <a:cubicBezTo>
                    <a:pt x="9" y="2"/>
                    <a:pt x="7" y="0"/>
                    <a:pt x="6" y="1"/>
                  </a:cubicBezTo>
                  <a:cubicBezTo>
                    <a:pt x="4" y="3"/>
                    <a:pt x="0" y="6"/>
                    <a:pt x="2" y="8"/>
                  </a:cubicBezTo>
                  <a:cubicBezTo>
                    <a:pt x="3" y="9"/>
                    <a:pt x="1" y="7"/>
                    <a:pt x="2"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3" name="Freeform 712"/>
            <p:cNvSpPr/>
            <p:nvPr/>
          </p:nvSpPr>
          <p:spPr bwMode="auto">
            <a:xfrm>
              <a:off x="15410388" y="7574093"/>
              <a:ext cx="347132" cy="216615"/>
            </a:xfrm>
            <a:custGeom>
              <a:avLst/>
              <a:gdLst>
                <a:gd name="T0" fmla="*/ 1 w 37"/>
                <a:gd name="T1" fmla="*/ 3 h 23"/>
                <a:gd name="T2" fmla="*/ 0 w 37"/>
                <a:gd name="T3" fmla="*/ 9 h 23"/>
                <a:gd name="T4" fmla="*/ 5 w 37"/>
                <a:gd name="T5" fmla="*/ 13 h 23"/>
                <a:gd name="T6" fmla="*/ 7 w 37"/>
                <a:gd name="T7" fmla="*/ 14 h 23"/>
                <a:gd name="T8" fmla="*/ 12 w 37"/>
                <a:gd name="T9" fmla="*/ 15 h 23"/>
                <a:gd name="T10" fmla="*/ 15 w 37"/>
                <a:gd name="T11" fmla="*/ 16 h 23"/>
                <a:gd name="T12" fmla="*/ 19 w 37"/>
                <a:gd name="T13" fmla="*/ 16 h 23"/>
                <a:gd name="T14" fmla="*/ 22 w 37"/>
                <a:gd name="T15" fmla="*/ 19 h 23"/>
                <a:gd name="T16" fmla="*/ 26 w 37"/>
                <a:gd name="T17" fmla="*/ 20 h 23"/>
                <a:gd name="T18" fmla="*/ 29 w 37"/>
                <a:gd name="T19" fmla="*/ 22 h 23"/>
                <a:gd name="T20" fmla="*/ 32 w 37"/>
                <a:gd name="T21" fmla="*/ 20 h 23"/>
                <a:gd name="T22" fmla="*/ 35 w 37"/>
                <a:gd name="T23" fmla="*/ 22 h 23"/>
                <a:gd name="T24" fmla="*/ 37 w 37"/>
                <a:gd name="T25" fmla="*/ 21 h 23"/>
                <a:gd name="T26" fmla="*/ 37 w 37"/>
                <a:gd name="T27" fmla="*/ 18 h 23"/>
                <a:gd name="T28" fmla="*/ 37 w 37"/>
                <a:gd name="T29" fmla="*/ 14 h 23"/>
                <a:gd name="T30" fmla="*/ 32 w 37"/>
                <a:gd name="T31" fmla="*/ 14 h 23"/>
                <a:gd name="T32" fmla="*/ 31 w 37"/>
                <a:gd name="T33" fmla="*/ 13 h 23"/>
                <a:gd name="T34" fmla="*/ 28 w 37"/>
                <a:gd name="T35" fmla="*/ 13 h 23"/>
                <a:gd name="T36" fmla="*/ 26 w 37"/>
                <a:gd name="T37" fmla="*/ 12 h 23"/>
                <a:gd name="T38" fmla="*/ 24 w 37"/>
                <a:gd name="T39" fmla="*/ 12 h 23"/>
                <a:gd name="T40" fmla="*/ 20 w 37"/>
                <a:gd name="T41" fmla="*/ 10 h 23"/>
                <a:gd name="T42" fmla="*/ 18 w 37"/>
                <a:gd name="T43" fmla="*/ 8 h 23"/>
                <a:gd name="T44" fmla="*/ 16 w 37"/>
                <a:gd name="T45" fmla="*/ 7 h 23"/>
                <a:gd name="T46" fmla="*/ 10 w 37"/>
                <a:gd name="T47" fmla="*/ 2 h 23"/>
                <a:gd name="T48" fmla="*/ 8 w 37"/>
                <a:gd name="T49" fmla="*/ 0 h 23"/>
                <a:gd name="T50" fmla="*/ 5 w 37"/>
                <a:gd name="T51" fmla="*/ 2 h 23"/>
                <a:gd name="T52" fmla="*/ 4 w 37"/>
                <a:gd name="T53" fmla="*/ 2 h 23"/>
                <a:gd name="T54" fmla="*/ 1 w 37"/>
                <a:gd name="T55" fmla="*/ 3 h 23"/>
                <a:gd name="T56" fmla="*/ 1 w 37"/>
                <a:gd name="T57" fmla="*/ 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7" h="23">
                  <a:moveTo>
                    <a:pt x="1" y="3"/>
                  </a:moveTo>
                  <a:cubicBezTo>
                    <a:pt x="0" y="4"/>
                    <a:pt x="0" y="8"/>
                    <a:pt x="0" y="9"/>
                  </a:cubicBezTo>
                  <a:cubicBezTo>
                    <a:pt x="1" y="10"/>
                    <a:pt x="4" y="11"/>
                    <a:pt x="5" y="13"/>
                  </a:cubicBezTo>
                  <a:cubicBezTo>
                    <a:pt x="6" y="13"/>
                    <a:pt x="7" y="14"/>
                    <a:pt x="7" y="14"/>
                  </a:cubicBezTo>
                  <a:cubicBezTo>
                    <a:pt x="9" y="15"/>
                    <a:pt x="10" y="14"/>
                    <a:pt x="12" y="15"/>
                  </a:cubicBezTo>
                  <a:cubicBezTo>
                    <a:pt x="13" y="15"/>
                    <a:pt x="14" y="16"/>
                    <a:pt x="15" y="16"/>
                  </a:cubicBezTo>
                  <a:cubicBezTo>
                    <a:pt x="16" y="16"/>
                    <a:pt x="18" y="16"/>
                    <a:pt x="19" y="16"/>
                  </a:cubicBezTo>
                  <a:cubicBezTo>
                    <a:pt x="20" y="17"/>
                    <a:pt x="21" y="18"/>
                    <a:pt x="22" y="19"/>
                  </a:cubicBezTo>
                  <a:cubicBezTo>
                    <a:pt x="23" y="19"/>
                    <a:pt x="25" y="19"/>
                    <a:pt x="26" y="20"/>
                  </a:cubicBezTo>
                  <a:cubicBezTo>
                    <a:pt x="27" y="20"/>
                    <a:pt x="28" y="22"/>
                    <a:pt x="29" y="22"/>
                  </a:cubicBezTo>
                  <a:cubicBezTo>
                    <a:pt x="30" y="22"/>
                    <a:pt x="31" y="20"/>
                    <a:pt x="32" y="20"/>
                  </a:cubicBezTo>
                  <a:cubicBezTo>
                    <a:pt x="33" y="21"/>
                    <a:pt x="33" y="23"/>
                    <a:pt x="35" y="22"/>
                  </a:cubicBezTo>
                  <a:cubicBezTo>
                    <a:pt x="35" y="22"/>
                    <a:pt x="37" y="21"/>
                    <a:pt x="37" y="21"/>
                  </a:cubicBezTo>
                  <a:cubicBezTo>
                    <a:pt x="37" y="20"/>
                    <a:pt x="37" y="19"/>
                    <a:pt x="37" y="18"/>
                  </a:cubicBezTo>
                  <a:cubicBezTo>
                    <a:pt x="36" y="17"/>
                    <a:pt x="37" y="16"/>
                    <a:pt x="37" y="14"/>
                  </a:cubicBezTo>
                  <a:cubicBezTo>
                    <a:pt x="35" y="14"/>
                    <a:pt x="34" y="15"/>
                    <a:pt x="32" y="14"/>
                  </a:cubicBezTo>
                  <a:cubicBezTo>
                    <a:pt x="32" y="14"/>
                    <a:pt x="31" y="13"/>
                    <a:pt x="31" y="13"/>
                  </a:cubicBezTo>
                  <a:cubicBezTo>
                    <a:pt x="30" y="13"/>
                    <a:pt x="29" y="14"/>
                    <a:pt x="28" y="13"/>
                  </a:cubicBezTo>
                  <a:cubicBezTo>
                    <a:pt x="28" y="13"/>
                    <a:pt x="27" y="12"/>
                    <a:pt x="26" y="12"/>
                  </a:cubicBezTo>
                  <a:cubicBezTo>
                    <a:pt x="25" y="12"/>
                    <a:pt x="24" y="14"/>
                    <a:pt x="24" y="12"/>
                  </a:cubicBezTo>
                  <a:cubicBezTo>
                    <a:pt x="22" y="10"/>
                    <a:pt x="21" y="11"/>
                    <a:pt x="20" y="10"/>
                  </a:cubicBezTo>
                  <a:cubicBezTo>
                    <a:pt x="19" y="9"/>
                    <a:pt x="19" y="8"/>
                    <a:pt x="18" y="8"/>
                  </a:cubicBezTo>
                  <a:cubicBezTo>
                    <a:pt x="17" y="7"/>
                    <a:pt x="16" y="7"/>
                    <a:pt x="16" y="7"/>
                  </a:cubicBezTo>
                  <a:cubicBezTo>
                    <a:pt x="14" y="6"/>
                    <a:pt x="11" y="4"/>
                    <a:pt x="10" y="2"/>
                  </a:cubicBezTo>
                  <a:cubicBezTo>
                    <a:pt x="10" y="1"/>
                    <a:pt x="9" y="0"/>
                    <a:pt x="8" y="0"/>
                  </a:cubicBezTo>
                  <a:cubicBezTo>
                    <a:pt x="6" y="0"/>
                    <a:pt x="6" y="1"/>
                    <a:pt x="5" y="2"/>
                  </a:cubicBezTo>
                  <a:cubicBezTo>
                    <a:pt x="5" y="3"/>
                    <a:pt x="4" y="2"/>
                    <a:pt x="4" y="2"/>
                  </a:cubicBezTo>
                  <a:cubicBezTo>
                    <a:pt x="3" y="3"/>
                    <a:pt x="2" y="3"/>
                    <a:pt x="1" y="3"/>
                  </a:cubicBezTo>
                  <a:cubicBezTo>
                    <a:pt x="0" y="4"/>
                    <a:pt x="2" y="3"/>
                    <a:pt x="1"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4" name="Freeform 713"/>
            <p:cNvSpPr/>
            <p:nvPr/>
          </p:nvSpPr>
          <p:spPr bwMode="auto">
            <a:xfrm>
              <a:off x="16372171" y="8360921"/>
              <a:ext cx="261145" cy="216615"/>
            </a:xfrm>
            <a:custGeom>
              <a:avLst/>
              <a:gdLst>
                <a:gd name="T0" fmla="*/ 14 w 28"/>
                <a:gd name="T1" fmla="*/ 19 h 23"/>
                <a:gd name="T2" fmla="*/ 19 w 28"/>
                <a:gd name="T3" fmla="*/ 18 h 23"/>
                <a:gd name="T4" fmla="*/ 19 w 28"/>
                <a:gd name="T5" fmla="*/ 15 h 23"/>
                <a:gd name="T6" fmla="*/ 21 w 28"/>
                <a:gd name="T7" fmla="*/ 14 h 23"/>
                <a:gd name="T8" fmla="*/ 24 w 28"/>
                <a:gd name="T9" fmla="*/ 12 h 23"/>
                <a:gd name="T10" fmla="*/ 27 w 28"/>
                <a:gd name="T11" fmla="*/ 9 h 23"/>
                <a:gd name="T12" fmla="*/ 26 w 28"/>
                <a:gd name="T13" fmla="*/ 1 h 23"/>
                <a:gd name="T14" fmla="*/ 22 w 28"/>
                <a:gd name="T15" fmla="*/ 1 h 23"/>
                <a:gd name="T16" fmla="*/ 19 w 28"/>
                <a:gd name="T17" fmla="*/ 2 h 23"/>
                <a:gd name="T18" fmla="*/ 17 w 28"/>
                <a:gd name="T19" fmla="*/ 2 h 23"/>
                <a:gd name="T20" fmla="*/ 3 w 28"/>
                <a:gd name="T21" fmla="*/ 3 h 23"/>
                <a:gd name="T22" fmla="*/ 0 w 28"/>
                <a:gd name="T23" fmla="*/ 7 h 23"/>
                <a:gd name="T24" fmla="*/ 1 w 28"/>
                <a:gd name="T25" fmla="*/ 10 h 23"/>
                <a:gd name="T26" fmla="*/ 3 w 28"/>
                <a:gd name="T27" fmla="*/ 14 h 23"/>
                <a:gd name="T28" fmla="*/ 5 w 28"/>
                <a:gd name="T29" fmla="*/ 18 h 23"/>
                <a:gd name="T30" fmla="*/ 6 w 28"/>
                <a:gd name="T31" fmla="*/ 19 h 23"/>
                <a:gd name="T32" fmla="*/ 7 w 28"/>
                <a:gd name="T33" fmla="*/ 21 h 23"/>
                <a:gd name="T34" fmla="*/ 8 w 28"/>
                <a:gd name="T35" fmla="*/ 23 h 23"/>
                <a:gd name="T36" fmla="*/ 14 w 28"/>
                <a:gd name="T37" fmla="*/ 19 h 23"/>
                <a:gd name="T38" fmla="*/ 14 w 28"/>
                <a:gd name="T39" fmla="*/ 1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8" h="23">
                  <a:moveTo>
                    <a:pt x="14" y="19"/>
                  </a:moveTo>
                  <a:cubicBezTo>
                    <a:pt x="14" y="18"/>
                    <a:pt x="20" y="20"/>
                    <a:pt x="19" y="18"/>
                  </a:cubicBezTo>
                  <a:cubicBezTo>
                    <a:pt x="19" y="18"/>
                    <a:pt x="18" y="15"/>
                    <a:pt x="19" y="15"/>
                  </a:cubicBezTo>
                  <a:cubicBezTo>
                    <a:pt x="20" y="15"/>
                    <a:pt x="21" y="16"/>
                    <a:pt x="21" y="14"/>
                  </a:cubicBezTo>
                  <a:cubicBezTo>
                    <a:pt x="21" y="12"/>
                    <a:pt x="23" y="13"/>
                    <a:pt x="24" y="12"/>
                  </a:cubicBezTo>
                  <a:cubicBezTo>
                    <a:pt x="26" y="12"/>
                    <a:pt x="26" y="10"/>
                    <a:pt x="27" y="9"/>
                  </a:cubicBezTo>
                  <a:cubicBezTo>
                    <a:pt x="28" y="7"/>
                    <a:pt x="25" y="2"/>
                    <a:pt x="26" y="1"/>
                  </a:cubicBezTo>
                  <a:cubicBezTo>
                    <a:pt x="24" y="2"/>
                    <a:pt x="24" y="2"/>
                    <a:pt x="22" y="1"/>
                  </a:cubicBezTo>
                  <a:cubicBezTo>
                    <a:pt x="21" y="0"/>
                    <a:pt x="19" y="2"/>
                    <a:pt x="19" y="2"/>
                  </a:cubicBezTo>
                  <a:cubicBezTo>
                    <a:pt x="19" y="4"/>
                    <a:pt x="17" y="2"/>
                    <a:pt x="17" y="2"/>
                  </a:cubicBezTo>
                  <a:cubicBezTo>
                    <a:pt x="13" y="1"/>
                    <a:pt x="6" y="0"/>
                    <a:pt x="3" y="3"/>
                  </a:cubicBezTo>
                  <a:cubicBezTo>
                    <a:pt x="2" y="4"/>
                    <a:pt x="0" y="5"/>
                    <a:pt x="0" y="7"/>
                  </a:cubicBezTo>
                  <a:cubicBezTo>
                    <a:pt x="0" y="8"/>
                    <a:pt x="1" y="9"/>
                    <a:pt x="1" y="10"/>
                  </a:cubicBezTo>
                  <a:cubicBezTo>
                    <a:pt x="3" y="11"/>
                    <a:pt x="3" y="13"/>
                    <a:pt x="3" y="14"/>
                  </a:cubicBezTo>
                  <a:cubicBezTo>
                    <a:pt x="4" y="16"/>
                    <a:pt x="4" y="17"/>
                    <a:pt x="5" y="18"/>
                  </a:cubicBezTo>
                  <a:cubicBezTo>
                    <a:pt x="5" y="19"/>
                    <a:pt x="6" y="18"/>
                    <a:pt x="6" y="19"/>
                  </a:cubicBezTo>
                  <a:cubicBezTo>
                    <a:pt x="7" y="19"/>
                    <a:pt x="6" y="20"/>
                    <a:pt x="7" y="21"/>
                  </a:cubicBezTo>
                  <a:cubicBezTo>
                    <a:pt x="9" y="21"/>
                    <a:pt x="8" y="22"/>
                    <a:pt x="8" y="23"/>
                  </a:cubicBezTo>
                  <a:cubicBezTo>
                    <a:pt x="8" y="22"/>
                    <a:pt x="14" y="20"/>
                    <a:pt x="14" y="19"/>
                  </a:cubicBezTo>
                  <a:cubicBezTo>
                    <a:pt x="14" y="19"/>
                    <a:pt x="14" y="20"/>
                    <a:pt x="14"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5" name="Freeform 714"/>
            <p:cNvSpPr/>
            <p:nvPr/>
          </p:nvSpPr>
          <p:spPr bwMode="auto">
            <a:xfrm>
              <a:off x="16270259" y="8743185"/>
              <a:ext cx="207006" cy="245289"/>
            </a:xfrm>
            <a:custGeom>
              <a:avLst/>
              <a:gdLst>
                <a:gd name="T0" fmla="*/ 10 w 22"/>
                <a:gd name="T1" fmla="*/ 3 h 26"/>
                <a:gd name="T2" fmla="*/ 7 w 22"/>
                <a:gd name="T3" fmla="*/ 4 h 26"/>
                <a:gd name="T4" fmla="*/ 6 w 22"/>
                <a:gd name="T5" fmla="*/ 4 h 26"/>
                <a:gd name="T6" fmla="*/ 5 w 22"/>
                <a:gd name="T7" fmla="*/ 1 h 26"/>
                <a:gd name="T8" fmla="*/ 0 w 22"/>
                <a:gd name="T9" fmla="*/ 0 h 26"/>
                <a:gd name="T10" fmla="*/ 1 w 22"/>
                <a:gd name="T11" fmla="*/ 6 h 26"/>
                <a:gd name="T12" fmla="*/ 4 w 22"/>
                <a:gd name="T13" fmla="*/ 14 h 26"/>
                <a:gd name="T14" fmla="*/ 9 w 22"/>
                <a:gd name="T15" fmla="*/ 21 h 26"/>
                <a:gd name="T16" fmla="*/ 19 w 22"/>
                <a:gd name="T17" fmla="*/ 26 h 26"/>
                <a:gd name="T18" fmla="*/ 20 w 22"/>
                <a:gd name="T19" fmla="*/ 23 h 26"/>
                <a:gd name="T20" fmla="*/ 16 w 22"/>
                <a:gd name="T21" fmla="*/ 14 h 26"/>
                <a:gd name="T22" fmla="*/ 16 w 22"/>
                <a:gd name="T23" fmla="*/ 6 h 26"/>
                <a:gd name="T24" fmla="*/ 10 w 22"/>
                <a:gd name="T25" fmla="*/ 3 h 26"/>
                <a:gd name="T26" fmla="*/ 10 w 22"/>
                <a:gd name="T27"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2" h="26">
                  <a:moveTo>
                    <a:pt x="10" y="3"/>
                  </a:moveTo>
                  <a:cubicBezTo>
                    <a:pt x="9" y="3"/>
                    <a:pt x="8" y="4"/>
                    <a:pt x="7" y="4"/>
                  </a:cubicBezTo>
                  <a:cubicBezTo>
                    <a:pt x="7" y="3"/>
                    <a:pt x="6" y="4"/>
                    <a:pt x="6" y="4"/>
                  </a:cubicBezTo>
                  <a:cubicBezTo>
                    <a:pt x="5" y="4"/>
                    <a:pt x="5" y="2"/>
                    <a:pt x="5" y="1"/>
                  </a:cubicBezTo>
                  <a:cubicBezTo>
                    <a:pt x="4" y="0"/>
                    <a:pt x="2" y="0"/>
                    <a:pt x="0" y="0"/>
                  </a:cubicBezTo>
                  <a:cubicBezTo>
                    <a:pt x="1" y="1"/>
                    <a:pt x="1" y="4"/>
                    <a:pt x="1" y="6"/>
                  </a:cubicBezTo>
                  <a:cubicBezTo>
                    <a:pt x="2" y="8"/>
                    <a:pt x="3" y="11"/>
                    <a:pt x="4" y="14"/>
                  </a:cubicBezTo>
                  <a:cubicBezTo>
                    <a:pt x="6" y="16"/>
                    <a:pt x="7" y="19"/>
                    <a:pt x="9" y="21"/>
                  </a:cubicBezTo>
                  <a:cubicBezTo>
                    <a:pt x="12" y="22"/>
                    <a:pt x="15" y="26"/>
                    <a:pt x="19" y="26"/>
                  </a:cubicBezTo>
                  <a:cubicBezTo>
                    <a:pt x="22" y="26"/>
                    <a:pt x="21" y="25"/>
                    <a:pt x="20" y="23"/>
                  </a:cubicBezTo>
                  <a:cubicBezTo>
                    <a:pt x="18" y="20"/>
                    <a:pt x="16" y="18"/>
                    <a:pt x="16" y="14"/>
                  </a:cubicBezTo>
                  <a:cubicBezTo>
                    <a:pt x="16" y="11"/>
                    <a:pt x="18" y="9"/>
                    <a:pt x="16" y="6"/>
                  </a:cubicBezTo>
                  <a:cubicBezTo>
                    <a:pt x="15" y="5"/>
                    <a:pt x="11" y="0"/>
                    <a:pt x="10" y="3"/>
                  </a:cubicBezTo>
                  <a:cubicBezTo>
                    <a:pt x="9" y="4"/>
                    <a:pt x="10" y="2"/>
                    <a:pt x="10"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6" name="Freeform 715"/>
            <p:cNvSpPr/>
            <p:nvPr/>
          </p:nvSpPr>
          <p:spPr bwMode="auto">
            <a:xfrm>
              <a:off x="15104655" y="6264832"/>
              <a:ext cx="2799367" cy="1825318"/>
            </a:xfrm>
            <a:custGeom>
              <a:avLst/>
              <a:gdLst>
                <a:gd name="T0" fmla="*/ 279 w 300"/>
                <a:gd name="T1" fmla="*/ 37 h 195"/>
                <a:gd name="T2" fmla="*/ 244 w 300"/>
                <a:gd name="T3" fmla="*/ 1 h 195"/>
                <a:gd name="T4" fmla="*/ 223 w 300"/>
                <a:gd name="T5" fmla="*/ 18 h 195"/>
                <a:gd name="T6" fmla="*/ 214 w 300"/>
                <a:gd name="T7" fmla="*/ 27 h 195"/>
                <a:gd name="T8" fmla="*/ 205 w 300"/>
                <a:gd name="T9" fmla="*/ 39 h 195"/>
                <a:gd name="T10" fmla="*/ 224 w 300"/>
                <a:gd name="T11" fmla="*/ 46 h 195"/>
                <a:gd name="T12" fmla="*/ 197 w 300"/>
                <a:gd name="T13" fmla="*/ 55 h 195"/>
                <a:gd name="T14" fmla="*/ 180 w 300"/>
                <a:gd name="T15" fmla="*/ 66 h 195"/>
                <a:gd name="T16" fmla="*/ 146 w 300"/>
                <a:gd name="T17" fmla="*/ 75 h 195"/>
                <a:gd name="T18" fmla="*/ 121 w 300"/>
                <a:gd name="T19" fmla="*/ 70 h 195"/>
                <a:gd name="T20" fmla="*/ 94 w 300"/>
                <a:gd name="T21" fmla="*/ 56 h 195"/>
                <a:gd name="T22" fmla="*/ 66 w 300"/>
                <a:gd name="T23" fmla="*/ 30 h 195"/>
                <a:gd name="T24" fmla="*/ 56 w 300"/>
                <a:gd name="T25" fmla="*/ 44 h 195"/>
                <a:gd name="T26" fmla="*/ 44 w 300"/>
                <a:gd name="T27" fmla="*/ 51 h 195"/>
                <a:gd name="T28" fmla="*/ 34 w 300"/>
                <a:gd name="T29" fmla="*/ 63 h 195"/>
                <a:gd name="T30" fmla="*/ 28 w 300"/>
                <a:gd name="T31" fmla="*/ 76 h 195"/>
                <a:gd name="T32" fmla="*/ 11 w 300"/>
                <a:gd name="T33" fmla="*/ 84 h 195"/>
                <a:gd name="T34" fmla="*/ 1 w 300"/>
                <a:gd name="T35" fmla="*/ 91 h 195"/>
                <a:gd name="T36" fmla="*/ 7 w 300"/>
                <a:gd name="T37" fmla="*/ 103 h 195"/>
                <a:gd name="T38" fmla="*/ 23 w 300"/>
                <a:gd name="T39" fmla="*/ 111 h 195"/>
                <a:gd name="T40" fmla="*/ 27 w 300"/>
                <a:gd name="T41" fmla="*/ 121 h 195"/>
                <a:gd name="T42" fmla="*/ 27 w 300"/>
                <a:gd name="T43" fmla="*/ 135 h 195"/>
                <a:gd name="T44" fmla="*/ 40 w 300"/>
                <a:gd name="T45" fmla="*/ 140 h 195"/>
                <a:gd name="T46" fmla="*/ 62 w 300"/>
                <a:gd name="T47" fmla="*/ 154 h 195"/>
                <a:gd name="T48" fmla="*/ 74 w 300"/>
                <a:gd name="T49" fmla="*/ 156 h 195"/>
                <a:gd name="T50" fmla="*/ 92 w 300"/>
                <a:gd name="T51" fmla="*/ 151 h 195"/>
                <a:gd name="T52" fmla="*/ 106 w 300"/>
                <a:gd name="T53" fmla="*/ 146 h 195"/>
                <a:gd name="T54" fmla="*/ 116 w 300"/>
                <a:gd name="T55" fmla="*/ 155 h 195"/>
                <a:gd name="T56" fmla="*/ 117 w 300"/>
                <a:gd name="T57" fmla="*/ 166 h 195"/>
                <a:gd name="T58" fmla="*/ 119 w 300"/>
                <a:gd name="T59" fmla="*/ 178 h 195"/>
                <a:gd name="T60" fmla="*/ 125 w 300"/>
                <a:gd name="T61" fmla="*/ 187 h 195"/>
                <a:gd name="T62" fmla="*/ 134 w 300"/>
                <a:gd name="T63" fmla="*/ 186 h 195"/>
                <a:gd name="T64" fmla="*/ 143 w 300"/>
                <a:gd name="T65" fmla="*/ 182 h 195"/>
                <a:gd name="T66" fmla="*/ 155 w 300"/>
                <a:gd name="T67" fmla="*/ 180 h 195"/>
                <a:gd name="T68" fmla="*/ 168 w 300"/>
                <a:gd name="T69" fmla="*/ 186 h 195"/>
                <a:gd name="T70" fmla="*/ 175 w 300"/>
                <a:gd name="T71" fmla="*/ 195 h 195"/>
                <a:gd name="T72" fmla="*/ 189 w 300"/>
                <a:gd name="T73" fmla="*/ 186 h 195"/>
                <a:gd name="T74" fmla="*/ 202 w 300"/>
                <a:gd name="T75" fmla="*/ 182 h 195"/>
                <a:gd name="T76" fmla="*/ 215 w 300"/>
                <a:gd name="T77" fmla="*/ 173 h 195"/>
                <a:gd name="T78" fmla="*/ 221 w 300"/>
                <a:gd name="T79" fmla="*/ 164 h 195"/>
                <a:gd name="T80" fmla="*/ 228 w 300"/>
                <a:gd name="T81" fmla="*/ 156 h 195"/>
                <a:gd name="T82" fmla="*/ 232 w 300"/>
                <a:gd name="T83" fmla="*/ 149 h 195"/>
                <a:gd name="T84" fmla="*/ 236 w 300"/>
                <a:gd name="T85" fmla="*/ 143 h 195"/>
                <a:gd name="T86" fmla="*/ 231 w 300"/>
                <a:gd name="T87" fmla="*/ 139 h 195"/>
                <a:gd name="T88" fmla="*/ 229 w 300"/>
                <a:gd name="T89" fmla="*/ 132 h 195"/>
                <a:gd name="T90" fmla="*/ 221 w 300"/>
                <a:gd name="T91" fmla="*/ 115 h 195"/>
                <a:gd name="T92" fmla="*/ 229 w 300"/>
                <a:gd name="T93" fmla="*/ 106 h 195"/>
                <a:gd name="T94" fmla="*/ 238 w 300"/>
                <a:gd name="T95" fmla="*/ 102 h 195"/>
                <a:gd name="T96" fmla="*/ 220 w 300"/>
                <a:gd name="T97" fmla="*/ 102 h 195"/>
                <a:gd name="T98" fmla="*/ 221 w 300"/>
                <a:gd name="T99" fmla="*/ 90 h 195"/>
                <a:gd name="T100" fmla="*/ 234 w 300"/>
                <a:gd name="T101" fmla="*/ 87 h 195"/>
                <a:gd name="T102" fmla="*/ 238 w 300"/>
                <a:gd name="T103" fmla="*/ 89 h 195"/>
                <a:gd name="T104" fmla="*/ 259 w 300"/>
                <a:gd name="T105" fmla="*/ 77 h 195"/>
                <a:gd name="T106" fmla="*/ 271 w 300"/>
                <a:gd name="T107" fmla="*/ 72 h 195"/>
                <a:gd name="T108" fmla="*/ 281 w 300"/>
                <a:gd name="T109" fmla="*/ 60 h 195"/>
                <a:gd name="T110" fmla="*/ 295 w 300"/>
                <a:gd name="T111" fmla="*/ 47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00" h="195">
                  <a:moveTo>
                    <a:pt x="298" y="37"/>
                  </a:moveTo>
                  <a:cubicBezTo>
                    <a:pt x="298" y="35"/>
                    <a:pt x="294" y="36"/>
                    <a:pt x="293" y="37"/>
                  </a:cubicBezTo>
                  <a:cubicBezTo>
                    <a:pt x="291" y="37"/>
                    <a:pt x="290" y="38"/>
                    <a:pt x="288" y="39"/>
                  </a:cubicBezTo>
                  <a:cubicBezTo>
                    <a:pt x="286" y="40"/>
                    <a:pt x="279" y="40"/>
                    <a:pt x="279" y="37"/>
                  </a:cubicBezTo>
                  <a:cubicBezTo>
                    <a:pt x="277" y="33"/>
                    <a:pt x="276" y="31"/>
                    <a:pt x="272" y="29"/>
                  </a:cubicBezTo>
                  <a:cubicBezTo>
                    <a:pt x="269" y="28"/>
                    <a:pt x="263" y="28"/>
                    <a:pt x="262" y="24"/>
                  </a:cubicBezTo>
                  <a:cubicBezTo>
                    <a:pt x="261" y="18"/>
                    <a:pt x="259" y="11"/>
                    <a:pt x="255" y="6"/>
                  </a:cubicBezTo>
                  <a:cubicBezTo>
                    <a:pt x="252" y="3"/>
                    <a:pt x="248" y="3"/>
                    <a:pt x="244" y="1"/>
                  </a:cubicBezTo>
                  <a:cubicBezTo>
                    <a:pt x="240" y="0"/>
                    <a:pt x="233" y="1"/>
                    <a:pt x="229" y="3"/>
                  </a:cubicBezTo>
                  <a:cubicBezTo>
                    <a:pt x="228" y="4"/>
                    <a:pt x="226" y="5"/>
                    <a:pt x="225" y="6"/>
                  </a:cubicBezTo>
                  <a:cubicBezTo>
                    <a:pt x="225" y="7"/>
                    <a:pt x="228" y="7"/>
                    <a:pt x="228" y="8"/>
                  </a:cubicBezTo>
                  <a:cubicBezTo>
                    <a:pt x="229" y="12"/>
                    <a:pt x="224" y="15"/>
                    <a:pt x="223" y="18"/>
                  </a:cubicBezTo>
                  <a:cubicBezTo>
                    <a:pt x="222" y="19"/>
                    <a:pt x="222" y="20"/>
                    <a:pt x="222" y="21"/>
                  </a:cubicBezTo>
                  <a:cubicBezTo>
                    <a:pt x="222" y="22"/>
                    <a:pt x="222" y="22"/>
                    <a:pt x="222" y="23"/>
                  </a:cubicBezTo>
                  <a:cubicBezTo>
                    <a:pt x="222" y="25"/>
                    <a:pt x="219" y="25"/>
                    <a:pt x="217" y="26"/>
                  </a:cubicBezTo>
                  <a:cubicBezTo>
                    <a:pt x="216" y="26"/>
                    <a:pt x="215" y="27"/>
                    <a:pt x="214" y="27"/>
                  </a:cubicBezTo>
                  <a:cubicBezTo>
                    <a:pt x="213" y="27"/>
                    <a:pt x="208" y="25"/>
                    <a:pt x="208" y="25"/>
                  </a:cubicBezTo>
                  <a:cubicBezTo>
                    <a:pt x="207" y="27"/>
                    <a:pt x="206" y="30"/>
                    <a:pt x="205" y="32"/>
                  </a:cubicBezTo>
                  <a:cubicBezTo>
                    <a:pt x="205" y="33"/>
                    <a:pt x="204" y="34"/>
                    <a:pt x="204" y="35"/>
                  </a:cubicBezTo>
                  <a:cubicBezTo>
                    <a:pt x="204" y="35"/>
                    <a:pt x="202" y="41"/>
                    <a:pt x="205" y="39"/>
                  </a:cubicBezTo>
                  <a:cubicBezTo>
                    <a:pt x="206" y="38"/>
                    <a:pt x="206" y="38"/>
                    <a:pt x="208" y="38"/>
                  </a:cubicBezTo>
                  <a:cubicBezTo>
                    <a:pt x="209" y="38"/>
                    <a:pt x="211" y="40"/>
                    <a:pt x="212" y="39"/>
                  </a:cubicBezTo>
                  <a:cubicBezTo>
                    <a:pt x="216" y="36"/>
                    <a:pt x="219" y="38"/>
                    <a:pt x="222" y="42"/>
                  </a:cubicBezTo>
                  <a:cubicBezTo>
                    <a:pt x="223" y="43"/>
                    <a:pt x="225" y="45"/>
                    <a:pt x="224" y="46"/>
                  </a:cubicBezTo>
                  <a:cubicBezTo>
                    <a:pt x="224" y="46"/>
                    <a:pt x="220" y="45"/>
                    <a:pt x="219" y="45"/>
                  </a:cubicBezTo>
                  <a:cubicBezTo>
                    <a:pt x="216" y="46"/>
                    <a:pt x="212" y="46"/>
                    <a:pt x="209" y="47"/>
                  </a:cubicBezTo>
                  <a:cubicBezTo>
                    <a:pt x="206" y="48"/>
                    <a:pt x="206" y="54"/>
                    <a:pt x="202" y="54"/>
                  </a:cubicBezTo>
                  <a:cubicBezTo>
                    <a:pt x="200" y="54"/>
                    <a:pt x="198" y="53"/>
                    <a:pt x="197" y="55"/>
                  </a:cubicBezTo>
                  <a:cubicBezTo>
                    <a:pt x="196" y="56"/>
                    <a:pt x="194" y="58"/>
                    <a:pt x="192" y="58"/>
                  </a:cubicBezTo>
                  <a:cubicBezTo>
                    <a:pt x="189" y="57"/>
                    <a:pt x="183" y="53"/>
                    <a:pt x="182" y="59"/>
                  </a:cubicBezTo>
                  <a:cubicBezTo>
                    <a:pt x="182" y="61"/>
                    <a:pt x="184" y="62"/>
                    <a:pt x="184" y="63"/>
                  </a:cubicBezTo>
                  <a:cubicBezTo>
                    <a:pt x="184" y="65"/>
                    <a:pt x="181" y="65"/>
                    <a:pt x="180" y="66"/>
                  </a:cubicBezTo>
                  <a:cubicBezTo>
                    <a:pt x="177" y="69"/>
                    <a:pt x="176" y="72"/>
                    <a:pt x="172" y="72"/>
                  </a:cubicBezTo>
                  <a:cubicBezTo>
                    <a:pt x="167" y="72"/>
                    <a:pt x="162" y="72"/>
                    <a:pt x="157" y="73"/>
                  </a:cubicBezTo>
                  <a:cubicBezTo>
                    <a:pt x="155" y="74"/>
                    <a:pt x="151" y="78"/>
                    <a:pt x="150" y="77"/>
                  </a:cubicBezTo>
                  <a:cubicBezTo>
                    <a:pt x="148" y="77"/>
                    <a:pt x="147" y="75"/>
                    <a:pt x="146" y="75"/>
                  </a:cubicBezTo>
                  <a:cubicBezTo>
                    <a:pt x="144" y="75"/>
                    <a:pt x="143" y="75"/>
                    <a:pt x="141" y="75"/>
                  </a:cubicBezTo>
                  <a:cubicBezTo>
                    <a:pt x="139" y="74"/>
                    <a:pt x="137" y="74"/>
                    <a:pt x="135" y="72"/>
                  </a:cubicBezTo>
                  <a:cubicBezTo>
                    <a:pt x="133" y="71"/>
                    <a:pt x="132" y="71"/>
                    <a:pt x="131" y="70"/>
                  </a:cubicBezTo>
                  <a:cubicBezTo>
                    <a:pt x="127" y="70"/>
                    <a:pt x="125" y="70"/>
                    <a:pt x="121" y="70"/>
                  </a:cubicBezTo>
                  <a:cubicBezTo>
                    <a:pt x="118" y="70"/>
                    <a:pt x="113" y="71"/>
                    <a:pt x="109" y="70"/>
                  </a:cubicBezTo>
                  <a:cubicBezTo>
                    <a:pt x="108" y="70"/>
                    <a:pt x="107" y="68"/>
                    <a:pt x="107" y="67"/>
                  </a:cubicBezTo>
                  <a:cubicBezTo>
                    <a:pt x="105" y="65"/>
                    <a:pt x="104" y="63"/>
                    <a:pt x="102" y="61"/>
                  </a:cubicBezTo>
                  <a:cubicBezTo>
                    <a:pt x="99" y="59"/>
                    <a:pt x="97" y="56"/>
                    <a:pt x="94" y="56"/>
                  </a:cubicBezTo>
                  <a:cubicBezTo>
                    <a:pt x="92" y="56"/>
                    <a:pt x="81" y="56"/>
                    <a:pt x="83" y="52"/>
                  </a:cubicBezTo>
                  <a:cubicBezTo>
                    <a:pt x="85" y="48"/>
                    <a:pt x="84" y="41"/>
                    <a:pt x="79" y="38"/>
                  </a:cubicBezTo>
                  <a:cubicBezTo>
                    <a:pt x="75" y="35"/>
                    <a:pt x="70" y="35"/>
                    <a:pt x="69" y="29"/>
                  </a:cubicBezTo>
                  <a:cubicBezTo>
                    <a:pt x="68" y="30"/>
                    <a:pt x="67" y="29"/>
                    <a:pt x="66" y="30"/>
                  </a:cubicBezTo>
                  <a:cubicBezTo>
                    <a:pt x="65" y="31"/>
                    <a:pt x="65" y="31"/>
                    <a:pt x="65" y="32"/>
                  </a:cubicBezTo>
                  <a:cubicBezTo>
                    <a:pt x="63" y="35"/>
                    <a:pt x="60" y="34"/>
                    <a:pt x="59" y="37"/>
                  </a:cubicBezTo>
                  <a:cubicBezTo>
                    <a:pt x="59" y="39"/>
                    <a:pt x="61" y="41"/>
                    <a:pt x="60" y="42"/>
                  </a:cubicBezTo>
                  <a:cubicBezTo>
                    <a:pt x="59" y="43"/>
                    <a:pt x="57" y="44"/>
                    <a:pt x="56" y="44"/>
                  </a:cubicBezTo>
                  <a:cubicBezTo>
                    <a:pt x="55" y="45"/>
                    <a:pt x="54" y="43"/>
                    <a:pt x="53" y="44"/>
                  </a:cubicBezTo>
                  <a:cubicBezTo>
                    <a:pt x="51" y="44"/>
                    <a:pt x="50" y="43"/>
                    <a:pt x="48" y="42"/>
                  </a:cubicBezTo>
                  <a:cubicBezTo>
                    <a:pt x="47" y="41"/>
                    <a:pt x="46" y="46"/>
                    <a:pt x="45" y="47"/>
                  </a:cubicBezTo>
                  <a:cubicBezTo>
                    <a:pt x="45" y="48"/>
                    <a:pt x="44" y="50"/>
                    <a:pt x="44" y="51"/>
                  </a:cubicBezTo>
                  <a:cubicBezTo>
                    <a:pt x="44" y="53"/>
                    <a:pt x="45" y="53"/>
                    <a:pt x="45" y="54"/>
                  </a:cubicBezTo>
                  <a:cubicBezTo>
                    <a:pt x="45" y="56"/>
                    <a:pt x="39" y="54"/>
                    <a:pt x="39" y="54"/>
                  </a:cubicBezTo>
                  <a:cubicBezTo>
                    <a:pt x="37" y="55"/>
                    <a:pt x="33" y="55"/>
                    <a:pt x="32" y="56"/>
                  </a:cubicBezTo>
                  <a:cubicBezTo>
                    <a:pt x="33" y="55"/>
                    <a:pt x="34" y="62"/>
                    <a:pt x="34" y="63"/>
                  </a:cubicBezTo>
                  <a:cubicBezTo>
                    <a:pt x="35" y="64"/>
                    <a:pt x="36" y="65"/>
                    <a:pt x="37" y="66"/>
                  </a:cubicBezTo>
                  <a:cubicBezTo>
                    <a:pt x="37" y="67"/>
                    <a:pt x="34" y="69"/>
                    <a:pt x="33" y="70"/>
                  </a:cubicBezTo>
                  <a:cubicBezTo>
                    <a:pt x="32" y="71"/>
                    <a:pt x="33" y="74"/>
                    <a:pt x="32" y="74"/>
                  </a:cubicBezTo>
                  <a:cubicBezTo>
                    <a:pt x="31" y="75"/>
                    <a:pt x="29" y="75"/>
                    <a:pt x="28" y="76"/>
                  </a:cubicBezTo>
                  <a:cubicBezTo>
                    <a:pt x="26" y="77"/>
                    <a:pt x="25" y="78"/>
                    <a:pt x="24" y="79"/>
                  </a:cubicBezTo>
                  <a:cubicBezTo>
                    <a:pt x="22" y="79"/>
                    <a:pt x="21" y="79"/>
                    <a:pt x="19" y="80"/>
                  </a:cubicBezTo>
                  <a:cubicBezTo>
                    <a:pt x="17" y="80"/>
                    <a:pt x="16" y="81"/>
                    <a:pt x="15" y="83"/>
                  </a:cubicBezTo>
                  <a:cubicBezTo>
                    <a:pt x="15" y="83"/>
                    <a:pt x="11" y="84"/>
                    <a:pt x="11" y="84"/>
                  </a:cubicBezTo>
                  <a:cubicBezTo>
                    <a:pt x="11" y="84"/>
                    <a:pt x="11" y="83"/>
                    <a:pt x="11" y="83"/>
                  </a:cubicBezTo>
                  <a:cubicBezTo>
                    <a:pt x="10" y="83"/>
                    <a:pt x="9" y="83"/>
                    <a:pt x="7" y="83"/>
                  </a:cubicBezTo>
                  <a:cubicBezTo>
                    <a:pt x="6" y="83"/>
                    <a:pt x="3" y="85"/>
                    <a:pt x="3" y="86"/>
                  </a:cubicBezTo>
                  <a:cubicBezTo>
                    <a:pt x="2" y="88"/>
                    <a:pt x="1" y="90"/>
                    <a:pt x="1" y="91"/>
                  </a:cubicBezTo>
                  <a:cubicBezTo>
                    <a:pt x="0" y="93"/>
                    <a:pt x="3" y="95"/>
                    <a:pt x="4" y="95"/>
                  </a:cubicBezTo>
                  <a:cubicBezTo>
                    <a:pt x="7" y="95"/>
                    <a:pt x="6" y="95"/>
                    <a:pt x="7" y="98"/>
                  </a:cubicBezTo>
                  <a:cubicBezTo>
                    <a:pt x="7" y="99"/>
                    <a:pt x="8" y="99"/>
                    <a:pt x="8" y="101"/>
                  </a:cubicBezTo>
                  <a:cubicBezTo>
                    <a:pt x="8" y="101"/>
                    <a:pt x="7" y="103"/>
                    <a:pt x="7" y="103"/>
                  </a:cubicBezTo>
                  <a:cubicBezTo>
                    <a:pt x="9" y="104"/>
                    <a:pt x="10" y="104"/>
                    <a:pt x="11" y="105"/>
                  </a:cubicBezTo>
                  <a:cubicBezTo>
                    <a:pt x="13" y="107"/>
                    <a:pt x="12" y="109"/>
                    <a:pt x="14" y="110"/>
                  </a:cubicBezTo>
                  <a:cubicBezTo>
                    <a:pt x="16" y="111"/>
                    <a:pt x="18" y="112"/>
                    <a:pt x="20" y="113"/>
                  </a:cubicBezTo>
                  <a:cubicBezTo>
                    <a:pt x="21" y="113"/>
                    <a:pt x="22" y="112"/>
                    <a:pt x="23" y="111"/>
                  </a:cubicBezTo>
                  <a:cubicBezTo>
                    <a:pt x="26" y="109"/>
                    <a:pt x="31" y="110"/>
                    <a:pt x="33" y="113"/>
                  </a:cubicBezTo>
                  <a:cubicBezTo>
                    <a:pt x="34" y="115"/>
                    <a:pt x="32" y="116"/>
                    <a:pt x="31" y="117"/>
                  </a:cubicBezTo>
                  <a:cubicBezTo>
                    <a:pt x="30" y="118"/>
                    <a:pt x="30" y="118"/>
                    <a:pt x="30" y="119"/>
                  </a:cubicBezTo>
                  <a:cubicBezTo>
                    <a:pt x="29" y="121"/>
                    <a:pt x="28" y="121"/>
                    <a:pt x="27" y="121"/>
                  </a:cubicBezTo>
                  <a:cubicBezTo>
                    <a:pt x="24" y="123"/>
                    <a:pt x="32" y="126"/>
                    <a:pt x="29" y="128"/>
                  </a:cubicBezTo>
                  <a:cubicBezTo>
                    <a:pt x="28" y="130"/>
                    <a:pt x="27" y="129"/>
                    <a:pt x="25" y="129"/>
                  </a:cubicBezTo>
                  <a:cubicBezTo>
                    <a:pt x="21" y="128"/>
                    <a:pt x="26" y="132"/>
                    <a:pt x="26" y="132"/>
                  </a:cubicBezTo>
                  <a:cubicBezTo>
                    <a:pt x="26" y="134"/>
                    <a:pt x="25" y="135"/>
                    <a:pt x="27" y="135"/>
                  </a:cubicBezTo>
                  <a:cubicBezTo>
                    <a:pt x="29" y="136"/>
                    <a:pt x="29" y="137"/>
                    <a:pt x="31" y="138"/>
                  </a:cubicBezTo>
                  <a:cubicBezTo>
                    <a:pt x="33" y="138"/>
                    <a:pt x="34" y="140"/>
                    <a:pt x="36" y="141"/>
                  </a:cubicBezTo>
                  <a:cubicBezTo>
                    <a:pt x="36" y="141"/>
                    <a:pt x="37" y="142"/>
                    <a:pt x="38" y="142"/>
                  </a:cubicBezTo>
                  <a:cubicBezTo>
                    <a:pt x="39" y="142"/>
                    <a:pt x="38" y="140"/>
                    <a:pt x="40" y="140"/>
                  </a:cubicBezTo>
                  <a:cubicBezTo>
                    <a:pt x="44" y="140"/>
                    <a:pt x="46" y="147"/>
                    <a:pt x="50" y="147"/>
                  </a:cubicBezTo>
                  <a:cubicBezTo>
                    <a:pt x="52" y="147"/>
                    <a:pt x="52" y="150"/>
                    <a:pt x="54" y="150"/>
                  </a:cubicBezTo>
                  <a:cubicBezTo>
                    <a:pt x="56" y="151"/>
                    <a:pt x="57" y="153"/>
                    <a:pt x="58" y="153"/>
                  </a:cubicBezTo>
                  <a:cubicBezTo>
                    <a:pt x="60" y="151"/>
                    <a:pt x="60" y="154"/>
                    <a:pt x="62" y="154"/>
                  </a:cubicBezTo>
                  <a:cubicBezTo>
                    <a:pt x="63" y="154"/>
                    <a:pt x="63" y="153"/>
                    <a:pt x="64" y="153"/>
                  </a:cubicBezTo>
                  <a:cubicBezTo>
                    <a:pt x="65" y="153"/>
                    <a:pt x="65" y="154"/>
                    <a:pt x="66" y="155"/>
                  </a:cubicBezTo>
                  <a:cubicBezTo>
                    <a:pt x="68" y="155"/>
                    <a:pt x="70" y="155"/>
                    <a:pt x="72" y="154"/>
                  </a:cubicBezTo>
                  <a:cubicBezTo>
                    <a:pt x="75" y="153"/>
                    <a:pt x="73" y="155"/>
                    <a:pt x="74" y="156"/>
                  </a:cubicBezTo>
                  <a:cubicBezTo>
                    <a:pt x="74" y="156"/>
                    <a:pt x="76" y="153"/>
                    <a:pt x="77" y="153"/>
                  </a:cubicBezTo>
                  <a:cubicBezTo>
                    <a:pt x="78" y="152"/>
                    <a:pt x="80" y="152"/>
                    <a:pt x="81" y="153"/>
                  </a:cubicBezTo>
                  <a:cubicBezTo>
                    <a:pt x="83" y="155"/>
                    <a:pt x="85" y="153"/>
                    <a:pt x="87" y="154"/>
                  </a:cubicBezTo>
                  <a:cubicBezTo>
                    <a:pt x="89" y="155"/>
                    <a:pt x="91" y="153"/>
                    <a:pt x="92" y="151"/>
                  </a:cubicBezTo>
                  <a:cubicBezTo>
                    <a:pt x="93" y="151"/>
                    <a:pt x="93" y="150"/>
                    <a:pt x="94" y="150"/>
                  </a:cubicBezTo>
                  <a:cubicBezTo>
                    <a:pt x="95" y="149"/>
                    <a:pt x="96" y="150"/>
                    <a:pt x="97" y="149"/>
                  </a:cubicBezTo>
                  <a:cubicBezTo>
                    <a:pt x="98" y="148"/>
                    <a:pt x="99" y="146"/>
                    <a:pt x="101" y="147"/>
                  </a:cubicBezTo>
                  <a:cubicBezTo>
                    <a:pt x="103" y="148"/>
                    <a:pt x="103" y="148"/>
                    <a:pt x="106" y="146"/>
                  </a:cubicBezTo>
                  <a:cubicBezTo>
                    <a:pt x="107" y="145"/>
                    <a:pt x="109" y="148"/>
                    <a:pt x="109" y="149"/>
                  </a:cubicBezTo>
                  <a:cubicBezTo>
                    <a:pt x="108" y="151"/>
                    <a:pt x="106" y="152"/>
                    <a:pt x="108" y="152"/>
                  </a:cubicBezTo>
                  <a:cubicBezTo>
                    <a:pt x="111" y="152"/>
                    <a:pt x="111" y="152"/>
                    <a:pt x="114" y="151"/>
                  </a:cubicBezTo>
                  <a:cubicBezTo>
                    <a:pt x="115" y="151"/>
                    <a:pt x="116" y="154"/>
                    <a:pt x="116" y="155"/>
                  </a:cubicBezTo>
                  <a:cubicBezTo>
                    <a:pt x="116" y="155"/>
                    <a:pt x="116" y="157"/>
                    <a:pt x="117" y="156"/>
                  </a:cubicBezTo>
                  <a:cubicBezTo>
                    <a:pt x="117" y="156"/>
                    <a:pt x="119" y="156"/>
                    <a:pt x="119" y="157"/>
                  </a:cubicBezTo>
                  <a:cubicBezTo>
                    <a:pt x="119" y="158"/>
                    <a:pt x="117" y="159"/>
                    <a:pt x="118" y="160"/>
                  </a:cubicBezTo>
                  <a:cubicBezTo>
                    <a:pt x="119" y="162"/>
                    <a:pt x="118" y="165"/>
                    <a:pt x="117" y="166"/>
                  </a:cubicBezTo>
                  <a:cubicBezTo>
                    <a:pt x="116" y="168"/>
                    <a:pt x="114" y="169"/>
                    <a:pt x="113" y="170"/>
                  </a:cubicBezTo>
                  <a:cubicBezTo>
                    <a:pt x="113" y="171"/>
                    <a:pt x="113" y="176"/>
                    <a:pt x="112" y="175"/>
                  </a:cubicBezTo>
                  <a:cubicBezTo>
                    <a:pt x="113" y="176"/>
                    <a:pt x="119" y="173"/>
                    <a:pt x="120" y="175"/>
                  </a:cubicBezTo>
                  <a:cubicBezTo>
                    <a:pt x="120" y="175"/>
                    <a:pt x="118" y="176"/>
                    <a:pt x="119" y="178"/>
                  </a:cubicBezTo>
                  <a:cubicBezTo>
                    <a:pt x="120" y="180"/>
                    <a:pt x="123" y="180"/>
                    <a:pt x="122" y="181"/>
                  </a:cubicBezTo>
                  <a:cubicBezTo>
                    <a:pt x="122" y="182"/>
                    <a:pt x="121" y="184"/>
                    <a:pt x="121" y="185"/>
                  </a:cubicBezTo>
                  <a:cubicBezTo>
                    <a:pt x="122" y="186"/>
                    <a:pt x="125" y="185"/>
                    <a:pt x="125" y="186"/>
                  </a:cubicBezTo>
                  <a:cubicBezTo>
                    <a:pt x="125" y="186"/>
                    <a:pt x="125" y="187"/>
                    <a:pt x="125" y="187"/>
                  </a:cubicBezTo>
                  <a:cubicBezTo>
                    <a:pt x="125" y="189"/>
                    <a:pt x="126" y="188"/>
                    <a:pt x="127" y="188"/>
                  </a:cubicBezTo>
                  <a:cubicBezTo>
                    <a:pt x="128" y="188"/>
                    <a:pt x="129" y="187"/>
                    <a:pt x="130" y="188"/>
                  </a:cubicBezTo>
                  <a:cubicBezTo>
                    <a:pt x="131" y="188"/>
                    <a:pt x="132" y="189"/>
                    <a:pt x="133" y="190"/>
                  </a:cubicBezTo>
                  <a:cubicBezTo>
                    <a:pt x="135" y="191"/>
                    <a:pt x="134" y="187"/>
                    <a:pt x="134" y="186"/>
                  </a:cubicBezTo>
                  <a:cubicBezTo>
                    <a:pt x="132" y="182"/>
                    <a:pt x="134" y="184"/>
                    <a:pt x="136" y="182"/>
                  </a:cubicBezTo>
                  <a:cubicBezTo>
                    <a:pt x="138" y="181"/>
                    <a:pt x="137" y="182"/>
                    <a:pt x="139" y="183"/>
                  </a:cubicBezTo>
                  <a:cubicBezTo>
                    <a:pt x="139" y="183"/>
                    <a:pt x="141" y="182"/>
                    <a:pt x="141" y="182"/>
                  </a:cubicBezTo>
                  <a:cubicBezTo>
                    <a:pt x="141" y="183"/>
                    <a:pt x="143" y="181"/>
                    <a:pt x="143" y="182"/>
                  </a:cubicBezTo>
                  <a:cubicBezTo>
                    <a:pt x="144" y="183"/>
                    <a:pt x="144" y="184"/>
                    <a:pt x="146" y="182"/>
                  </a:cubicBezTo>
                  <a:cubicBezTo>
                    <a:pt x="147" y="181"/>
                    <a:pt x="147" y="182"/>
                    <a:pt x="148" y="181"/>
                  </a:cubicBezTo>
                  <a:cubicBezTo>
                    <a:pt x="149" y="180"/>
                    <a:pt x="149" y="178"/>
                    <a:pt x="151" y="178"/>
                  </a:cubicBezTo>
                  <a:cubicBezTo>
                    <a:pt x="152" y="178"/>
                    <a:pt x="153" y="180"/>
                    <a:pt x="155" y="180"/>
                  </a:cubicBezTo>
                  <a:cubicBezTo>
                    <a:pt x="155" y="180"/>
                    <a:pt x="159" y="181"/>
                    <a:pt x="159" y="181"/>
                  </a:cubicBezTo>
                  <a:cubicBezTo>
                    <a:pt x="159" y="182"/>
                    <a:pt x="157" y="183"/>
                    <a:pt x="157" y="184"/>
                  </a:cubicBezTo>
                  <a:cubicBezTo>
                    <a:pt x="158" y="185"/>
                    <a:pt x="160" y="186"/>
                    <a:pt x="161" y="187"/>
                  </a:cubicBezTo>
                  <a:cubicBezTo>
                    <a:pt x="163" y="188"/>
                    <a:pt x="167" y="189"/>
                    <a:pt x="168" y="186"/>
                  </a:cubicBezTo>
                  <a:cubicBezTo>
                    <a:pt x="168" y="186"/>
                    <a:pt x="170" y="188"/>
                    <a:pt x="170" y="188"/>
                  </a:cubicBezTo>
                  <a:cubicBezTo>
                    <a:pt x="171" y="189"/>
                    <a:pt x="172" y="187"/>
                    <a:pt x="174" y="188"/>
                  </a:cubicBezTo>
                  <a:cubicBezTo>
                    <a:pt x="175" y="189"/>
                    <a:pt x="173" y="190"/>
                    <a:pt x="173" y="191"/>
                  </a:cubicBezTo>
                  <a:cubicBezTo>
                    <a:pt x="173" y="192"/>
                    <a:pt x="175" y="194"/>
                    <a:pt x="175" y="195"/>
                  </a:cubicBezTo>
                  <a:cubicBezTo>
                    <a:pt x="176" y="195"/>
                    <a:pt x="177" y="194"/>
                    <a:pt x="178" y="194"/>
                  </a:cubicBezTo>
                  <a:cubicBezTo>
                    <a:pt x="178" y="193"/>
                    <a:pt x="175" y="192"/>
                    <a:pt x="176" y="191"/>
                  </a:cubicBezTo>
                  <a:cubicBezTo>
                    <a:pt x="178" y="188"/>
                    <a:pt x="180" y="188"/>
                    <a:pt x="183" y="187"/>
                  </a:cubicBezTo>
                  <a:cubicBezTo>
                    <a:pt x="185" y="186"/>
                    <a:pt x="187" y="186"/>
                    <a:pt x="189" y="186"/>
                  </a:cubicBezTo>
                  <a:cubicBezTo>
                    <a:pt x="190" y="186"/>
                    <a:pt x="190" y="184"/>
                    <a:pt x="191" y="184"/>
                  </a:cubicBezTo>
                  <a:cubicBezTo>
                    <a:pt x="193" y="184"/>
                    <a:pt x="192" y="183"/>
                    <a:pt x="192" y="182"/>
                  </a:cubicBezTo>
                  <a:cubicBezTo>
                    <a:pt x="192" y="183"/>
                    <a:pt x="196" y="182"/>
                    <a:pt x="196" y="182"/>
                  </a:cubicBezTo>
                  <a:cubicBezTo>
                    <a:pt x="198" y="181"/>
                    <a:pt x="200" y="182"/>
                    <a:pt x="202" y="182"/>
                  </a:cubicBezTo>
                  <a:cubicBezTo>
                    <a:pt x="204" y="182"/>
                    <a:pt x="205" y="181"/>
                    <a:pt x="207" y="180"/>
                  </a:cubicBezTo>
                  <a:cubicBezTo>
                    <a:pt x="208" y="180"/>
                    <a:pt x="208" y="177"/>
                    <a:pt x="209" y="177"/>
                  </a:cubicBezTo>
                  <a:cubicBezTo>
                    <a:pt x="211" y="177"/>
                    <a:pt x="212" y="176"/>
                    <a:pt x="213" y="175"/>
                  </a:cubicBezTo>
                  <a:cubicBezTo>
                    <a:pt x="214" y="175"/>
                    <a:pt x="215" y="174"/>
                    <a:pt x="215" y="173"/>
                  </a:cubicBezTo>
                  <a:cubicBezTo>
                    <a:pt x="214" y="173"/>
                    <a:pt x="218" y="172"/>
                    <a:pt x="218" y="172"/>
                  </a:cubicBezTo>
                  <a:cubicBezTo>
                    <a:pt x="219" y="171"/>
                    <a:pt x="220" y="169"/>
                    <a:pt x="221" y="168"/>
                  </a:cubicBezTo>
                  <a:cubicBezTo>
                    <a:pt x="222" y="167"/>
                    <a:pt x="222" y="167"/>
                    <a:pt x="222" y="166"/>
                  </a:cubicBezTo>
                  <a:cubicBezTo>
                    <a:pt x="223" y="164"/>
                    <a:pt x="221" y="165"/>
                    <a:pt x="221" y="164"/>
                  </a:cubicBezTo>
                  <a:cubicBezTo>
                    <a:pt x="221" y="164"/>
                    <a:pt x="226" y="164"/>
                    <a:pt x="223" y="162"/>
                  </a:cubicBezTo>
                  <a:cubicBezTo>
                    <a:pt x="222" y="161"/>
                    <a:pt x="223" y="161"/>
                    <a:pt x="224" y="161"/>
                  </a:cubicBezTo>
                  <a:cubicBezTo>
                    <a:pt x="225" y="161"/>
                    <a:pt x="225" y="160"/>
                    <a:pt x="226" y="159"/>
                  </a:cubicBezTo>
                  <a:cubicBezTo>
                    <a:pt x="227" y="158"/>
                    <a:pt x="227" y="157"/>
                    <a:pt x="228" y="156"/>
                  </a:cubicBezTo>
                  <a:cubicBezTo>
                    <a:pt x="228" y="156"/>
                    <a:pt x="228" y="154"/>
                    <a:pt x="228" y="154"/>
                  </a:cubicBezTo>
                  <a:cubicBezTo>
                    <a:pt x="229" y="153"/>
                    <a:pt x="230" y="153"/>
                    <a:pt x="231" y="152"/>
                  </a:cubicBezTo>
                  <a:cubicBezTo>
                    <a:pt x="232" y="151"/>
                    <a:pt x="231" y="150"/>
                    <a:pt x="231" y="150"/>
                  </a:cubicBezTo>
                  <a:cubicBezTo>
                    <a:pt x="231" y="149"/>
                    <a:pt x="232" y="149"/>
                    <a:pt x="232" y="149"/>
                  </a:cubicBezTo>
                  <a:cubicBezTo>
                    <a:pt x="233" y="149"/>
                    <a:pt x="232" y="147"/>
                    <a:pt x="232" y="147"/>
                  </a:cubicBezTo>
                  <a:cubicBezTo>
                    <a:pt x="232" y="147"/>
                    <a:pt x="234" y="148"/>
                    <a:pt x="234" y="147"/>
                  </a:cubicBezTo>
                  <a:cubicBezTo>
                    <a:pt x="236" y="146"/>
                    <a:pt x="234" y="146"/>
                    <a:pt x="233" y="145"/>
                  </a:cubicBezTo>
                  <a:cubicBezTo>
                    <a:pt x="233" y="145"/>
                    <a:pt x="236" y="143"/>
                    <a:pt x="236" y="143"/>
                  </a:cubicBezTo>
                  <a:cubicBezTo>
                    <a:pt x="235" y="145"/>
                    <a:pt x="232" y="142"/>
                    <a:pt x="231" y="141"/>
                  </a:cubicBezTo>
                  <a:cubicBezTo>
                    <a:pt x="231" y="141"/>
                    <a:pt x="230" y="142"/>
                    <a:pt x="229" y="142"/>
                  </a:cubicBezTo>
                  <a:cubicBezTo>
                    <a:pt x="228" y="143"/>
                    <a:pt x="227" y="141"/>
                    <a:pt x="226" y="142"/>
                  </a:cubicBezTo>
                  <a:cubicBezTo>
                    <a:pt x="228" y="141"/>
                    <a:pt x="230" y="140"/>
                    <a:pt x="231" y="139"/>
                  </a:cubicBezTo>
                  <a:cubicBezTo>
                    <a:pt x="232" y="138"/>
                    <a:pt x="235" y="138"/>
                    <a:pt x="233" y="136"/>
                  </a:cubicBezTo>
                  <a:cubicBezTo>
                    <a:pt x="231" y="135"/>
                    <a:pt x="230" y="134"/>
                    <a:pt x="228" y="132"/>
                  </a:cubicBezTo>
                  <a:cubicBezTo>
                    <a:pt x="228" y="131"/>
                    <a:pt x="223" y="133"/>
                    <a:pt x="223" y="130"/>
                  </a:cubicBezTo>
                  <a:cubicBezTo>
                    <a:pt x="223" y="132"/>
                    <a:pt x="228" y="132"/>
                    <a:pt x="229" y="132"/>
                  </a:cubicBezTo>
                  <a:cubicBezTo>
                    <a:pt x="230" y="132"/>
                    <a:pt x="233" y="135"/>
                    <a:pt x="234" y="133"/>
                  </a:cubicBezTo>
                  <a:cubicBezTo>
                    <a:pt x="235" y="131"/>
                    <a:pt x="229" y="129"/>
                    <a:pt x="229" y="127"/>
                  </a:cubicBezTo>
                  <a:cubicBezTo>
                    <a:pt x="228" y="125"/>
                    <a:pt x="228" y="121"/>
                    <a:pt x="226" y="120"/>
                  </a:cubicBezTo>
                  <a:cubicBezTo>
                    <a:pt x="225" y="118"/>
                    <a:pt x="219" y="118"/>
                    <a:pt x="221" y="115"/>
                  </a:cubicBezTo>
                  <a:cubicBezTo>
                    <a:pt x="222" y="113"/>
                    <a:pt x="223" y="112"/>
                    <a:pt x="224" y="111"/>
                  </a:cubicBezTo>
                  <a:cubicBezTo>
                    <a:pt x="226" y="109"/>
                    <a:pt x="224" y="110"/>
                    <a:pt x="225" y="109"/>
                  </a:cubicBezTo>
                  <a:cubicBezTo>
                    <a:pt x="225" y="108"/>
                    <a:pt x="228" y="109"/>
                    <a:pt x="228" y="109"/>
                  </a:cubicBezTo>
                  <a:cubicBezTo>
                    <a:pt x="229" y="108"/>
                    <a:pt x="227" y="107"/>
                    <a:pt x="229" y="106"/>
                  </a:cubicBezTo>
                  <a:cubicBezTo>
                    <a:pt x="231" y="106"/>
                    <a:pt x="232" y="105"/>
                    <a:pt x="233" y="104"/>
                  </a:cubicBezTo>
                  <a:cubicBezTo>
                    <a:pt x="234" y="104"/>
                    <a:pt x="235" y="104"/>
                    <a:pt x="235" y="104"/>
                  </a:cubicBezTo>
                  <a:cubicBezTo>
                    <a:pt x="236" y="104"/>
                    <a:pt x="235" y="105"/>
                    <a:pt x="236" y="105"/>
                  </a:cubicBezTo>
                  <a:cubicBezTo>
                    <a:pt x="237" y="106"/>
                    <a:pt x="238" y="103"/>
                    <a:pt x="238" y="102"/>
                  </a:cubicBezTo>
                  <a:cubicBezTo>
                    <a:pt x="236" y="100"/>
                    <a:pt x="234" y="101"/>
                    <a:pt x="233" y="101"/>
                  </a:cubicBezTo>
                  <a:cubicBezTo>
                    <a:pt x="231" y="101"/>
                    <a:pt x="230" y="99"/>
                    <a:pt x="228" y="100"/>
                  </a:cubicBezTo>
                  <a:cubicBezTo>
                    <a:pt x="227" y="100"/>
                    <a:pt x="226" y="102"/>
                    <a:pt x="224" y="102"/>
                  </a:cubicBezTo>
                  <a:cubicBezTo>
                    <a:pt x="223" y="103"/>
                    <a:pt x="221" y="103"/>
                    <a:pt x="220" y="102"/>
                  </a:cubicBezTo>
                  <a:cubicBezTo>
                    <a:pt x="219" y="101"/>
                    <a:pt x="221" y="99"/>
                    <a:pt x="220" y="98"/>
                  </a:cubicBezTo>
                  <a:cubicBezTo>
                    <a:pt x="218" y="97"/>
                    <a:pt x="210" y="97"/>
                    <a:pt x="213" y="92"/>
                  </a:cubicBezTo>
                  <a:cubicBezTo>
                    <a:pt x="214" y="91"/>
                    <a:pt x="215" y="92"/>
                    <a:pt x="217" y="92"/>
                  </a:cubicBezTo>
                  <a:cubicBezTo>
                    <a:pt x="218" y="92"/>
                    <a:pt x="220" y="91"/>
                    <a:pt x="221" y="90"/>
                  </a:cubicBezTo>
                  <a:cubicBezTo>
                    <a:pt x="223" y="87"/>
                    <a:pt x="226" y="85"/>
                    <a:pt x="229" y="83"/>
                  </a:cubicBezTo>
                  <a:cubicBezTo>
                    <a:pt x="230" y="81"/>
                    <a:pt x="231" y="81"/>
                    <a:pt x="233" y="81"/>
                  </a:cubicBezTo>
                  <a:cubicBezTo>
                    <a:pt x="233" y="82"/>
                    <a:pt x="236" y="82"/>
                    <a:pt x="236" y="83"/>
                  </a:cubicBezTo>
                  <a:cubicBezTo>
                    <a:pt x="235" y="84"/>
                    <a:pt x="235" y="86"/>
                    <a:pt x="234" y="87"/>
                  </a:cubicBezTo>
                  <a:cubicBezTo>
                    <a:pt x="233" y="87"/>
                    <a:pt x="231" y="88"/>
                    <a:pt x="231" y="89"/>
                  </a:cubicBezTo>
                  <a:cubicBezTo>
                    <a:pt x="231" y="90"/>
                    <a:pt x="234" y="90"/>
                    <a:pt x="234" y="90"/>
                  </a:cubicBezTo>
                  <a:cubicBezTo>
                    <a:pt x="234" y="90"/>
                    <a:pt x="230" y="93"/>
                    <a:pt x="231" y="93"/>
                  </a:cubicBezTo>
                  <a:cubicBezTo>
                    <a:pt x="232" y="94"/>
                    <a:pt x="237" y="89"/>
                    <a:pt x="238" y="89"/>
                  </a:cubicBezTo>
                  <a:cubicBezTo>
                    <a:pt x="240" y="88"/>
                    <a:pt x="242" y="87"/>
                    <a:pt x="244" y="87"/>
                  </a:cubicBezTo>
                  <a:cubicBezTo>
                    <a:pt x="246" y="87"/>
                    <a:pt x="246" y="87"/>
                    <a:pt x="247" y="85"/>
                  </a:cubicBezTo>
                  <a:cubicBezTo>
                    <a:pt x="249" y="84"/>
                    <a:pt x="252" y="83"/>
                    <a:pt x="254" y="81"/>
                  </a:cubicBezTo>
                  <a:cubicBezTo>
                    <a:pt x="255" y="80"/>
                    <a:pt x="257" y="77"/>
                    <a:pt x="259" y="77"/>
                  </a:cubicBezTo>
                  <a:cubicBezTo>
                    <a:pt x="260" y="76"/>
                    <a:pt x="266" y="80"/>
                    <a:pt x="266" y="77"/>
                  </a:cubicBezTo>
                  <a:cubicBezTo>
                    <a:pt x="266" y="76"/>
                    <a:pt x="265" y="75"/>
                    <a:pt x="266" y="74"/>
                  </a:cubicBezTo>
                  <a:cubicBezTo>
                    <a:pt x="267" y="74"/>
                    <a:pt x="268" y="74"/>
                    <a:pt x="269" y="74"/>
                  </a:cubicBezTo>
                  <a:cubicBezTo>
                    <a:pt x="271" y="74"/>
                    <a:pt x="270" y="73"/>
                    <a:pt x="271" y="72"/>
                  </a:cubicBezTo>
                  <a:cubicBezTo>
                    <a:pt x="273" y="71"/>
                    <a:pt x="274" y="72"/>
                    <a:pt x="274" y="70"/>
                  </a:cubicBezTo>
                  <a:cubicBezTo>
                    <a:pt x="274" y="67"/>
                    <a:pt x="277" y="70"/>
                    <a:pt x="278" y="71"/>
                  </a:cubicBezTo>
                  <a:cubicBezTo>
                    <a:pt x="278" y="69"/>
                    <a:pt x="281" y="69"/>
                    <a:pt x="281" y="67"/>
                  </a:cubicBezTo>
                  <a:cubicBezTo>
                    <a:pt x="281" y="65"/>
                    <a:pt x="282" y="62"/>
                    <a:pt x="281" y="60"/>
                  </a:cubicBezTo>
                  <a:cubicBezTo>
                    <a:pt x="279" y="57"/>
                    <a:pt x="280" y="58"/>
                    <a:pt x="282" y="56"/>
                  </a:cubicBezTo>
                  <a:cubicBezTo>
                    <a:pt x="284" y="55"/>
                    <a:pt x="285" y="54"/>
                    <a:pt x="287" y="55"/>
                  </a:cubicBezTo>
                  <a:cubicBezTo>
                    <a:pt x="290" y="56"/>
                    <a:pt x="290" y="56"/>
                    <a:pt x="291" y="53"/>
                  </a:cubicBezTo>
                  <a:cubicBezTo>
                    <a:pt x="292" y="51"/>
                    <a:pt x="294" y="50"/>
                    <a:pt x="295" y="47"/>
                  </a:cubicBezTo>
                  <a:cubicBezTo>
                    <a:pt x="295" y="45"/>
                    <a:pt x="296" y="43"/>
                    <a:pt x="298" y="41"/>
                  </a:cubicBezTo>
                  <a:cubicBezTo>
                    <a:pt x="300" y="39"/>
                    <a:pt x="298" y="39"/>
                    <a:pt x="298" y="37"/>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7" name="Freeform 716"/>
            <p:cNvSpPr/>
            <p:nvPr/>
          </p:nvSpPr>
          <p:spPr bwMode="auto">
            <a:xfrm>
              <a:off x="15747967" y="6357215"/>
              <a:ext cx="1464969" cy="637107"/>
            </a:xfrm>
            <a:custGeom>
              <a:avLst/>
              <a:gdLst>
                <a:gd name="T0" fmla="*/ 0 w 157"/>
                <a:gd name="T1" fmla="*/ 19 h 68"/>
                <a:gd name="T2" fmla="*/ 7 w 157"/>
                <a:gd name="T3" fmla="*/ 26 h 68"/>
                <a:gd name="T4" fmla="*/ 12 w 157"/>
                <a:gd name="T5" fmla="*/ 29 h 68"/>
                <a:gd name="T6" fmla="*/ 15 w 157"/>
                <a:gd name="T7" fmla="*/ 36 h 68"/>
                <a:gd name="T8" fmla="*/ 15 w 157"/>
                <a:gd name="T9" fmla="*/ 38 h 68"/>
                <a:gd name="T10" fmla="*/ 15 w 157"/>
                <a:gd name="T11" fmla="*/ 40 h 68"/>
                <a:gd name="T12" fmla="*/ 16 w 157"/>
                <a:gd name="T13" fmla="*/ 45 h 68"/>
                <a:gd name="T14" fmla="*/ 28 w 157"/>
                <a:gd name="T15" fmla="*/ 47 h 68"/>
                <a:gd name="T16" fmla="*/ 36 w 157"/>
                <a:gd name="T17" fmla="*/ 54 h 68"/>
                <a:gd name="T18" fmla="*/ 39 w 157"/>
                <a:gd name="T19" fmla="*/ 59 h 68"/>
                <a:gd name="T20" fmla="*/ 44 w 157"/>
                <a:gd name="T21" fmla="*/ 60 h 68"/>
                <a:gd name="T22" fmla="*/ 56 w 157"/>
                <a:gd name="T23" fmla="*/ 60 h 68"/>
                <a:gd name="T24" fmla="*/ 64 w 157"/>
                <a:gd name="T25" fmla="*/ 61 h 68"/>
                <a:gd name="T26" fmla="*/ 69 w 157"/>
                <a:gd name="T27" fmla="*/ 64 h 68"/>
                <a:gd name="T28" fmla="*/ 76 w 157"/>
                <a:gd name="T29" fmla="*/ 66 h 68"/>
                <a:gd name="T30" fmla="*/ 81 w 157"/>
                <a:gd name="T31" fmla="*/ 67 h 68"/>
                <a:gd name="T32" fmla="*/ 93 w 157"/>
                <a:gd name="T33" fmla="*/ 62 h 68"/>
                <a:gd name="T34" fmla="*/ 106 w 157"/>
                <a:gd name="T35" fmla="*/ 61 h 68"/>
                <a:gd name="T36" fmla="*/ 113 w 157"/>
                <a:gd name="T37" fmla="*/ 55 h 68"/>
                <a:gd name="T38" fmla="*/ 114 w 157"/>
                <a:gd name="T39" fmla="*/ 51 h 68"/>
                <a:gd name="T40" fmla="*/ 115 w 157"/>
                <a:gd name="T41" fmla="*/ 47 h 68"/>
                <a:gd name="T42" fmla="*/ 126 w 157"/>
                <a:gd name="T43" fmla="*/ 46 h 68"/>
                <a:gd name="T44" fmla="*/ 130 w 157"/>
                <a:gd name="T45" fmla="*/ 44 h 68"/>
                <a:gd name="T46" fmla="*/ 137 w 157"/>
                <a:gd name="T47" fmla="*/ 42 h 68"/>
                <a:gd name="T48" fmla="*/ 139 w 157"/>
                <a:gd name="T49" fmla="*/ 38 h 68"/>
                <a:gd name="T50" fmla="*/ 143 w 157"/>
                <a:gd name="T51" fmla="*/ 37 h 68"/>
                <a:gd name="T52" fmla="*/ 154 w 157"/>
                <a:gd name="T53" fmla="*/ 36 h 68"/>
                <a:gd name="T54" fmla="*/ 150 w 157"/>
                <a:gd name="T55" fmla="*/ 29 h 68"/>
                <a:gd name="T56" fmla="*/ 145 w 157"/>
                <a:gd name="T57" fmla="*/ 28 h 68"/>
                <a:gd name="T58" fmla="*/ 141 w 157"/>
                <a:gd name="T59" fmla="*/ 29 h 68"/>
                <a:gd name="T60" fmla="*/ 136 w 157"/>
                <a:gd name="T61" fmla="*/ 28 h 68"/>
                <a:gd name="T62" fmla="*/ 134 w 157"/>
                <a:gd name="T63" fmla="*/ 27 h 68"/>
                <a:gd name="T64" fmla="*/ 137 w 157"/>
                <a:gd name="T65" fmla="*/ 19 h 68"/>
                <a:gd name="T66" fmla="*/ 137 w 157"/>
                <a:gd name="T67" fmla="*/ 14 h 68"/>
                <a:gd name="T68" fmla="*/ 131 w 157"/>
                <a:gd name="T69" fmla="*/ 14 h 68"/>
                <a:gd name="T70" fmla="*/ 124 w 157"/>
                <a:gd name="T71" fmla="*/ 15 h 68"/>
                <a:gd name="T72" fmla="*/ 114 w 157"/>
                <a:gd name="T73" fmla="*/ 19 h 68"/>
                <a:gd name="T74" fmla="*/ 103 w 157"/>
                <a:gd name="T75" fmla="*/ 19 h 68"/>
                <a:gd name="T76" fmla="*/ 98 w 157"/>
                <a:gd name="T77" fmla="*/ 17 h 68"/>
                <a:gd name="T78" fmla="*/ 94 w 157"/>
                <a:gd name="T79" fmla="*/ 15 h 68"/>
                <a:gd name="T80" fmla="*/ 83 w 157"/>
                <a:gd name="T81" fmla="*/ 11 h 68"/>
                <a:gd name="T82" fmla="*/ 77 w 157"/>
                <a:gd name="T83" fmla="*/ 13 h 68"/>
                <a:gd name="T84" fmla="*/ 71 w 157"/>
                <a:gd name="T85" fmla="*/ 12 h 68"/>
                <a:gd name="T86" fmla="*/ 68 w 157"/>
                <a:gd name="T87" fmla="*/ 8 h 68"/>
                <a:gd name="T88" fmla="*/ 64 w 157"/>
                <a:gd name="T89" fmla="*/ 5 h 68"/>
                <a:gd name="T90" fmla="*/ 58 w 157"/>
                <a:gd name="T91" fmla="*/ 3 h 68"/>
                <a:gd name="T92" fmla="*/ 52 w 157"/>
                <a:gd name="T93" fmla="*/ 1 h 68"/>
                <a:gd name="T94" fmla="*/ 45 w 157"/>
                <a:gd name="T95" fmla="*/ 7 h 68"/>
                <a:gd name="T96" fmla="*/ 47 w 157"/>
                <a:gd name="T97" fmla="*/ 13 h 68"/>
                <a:gd name="T98" fmla="*/ 41 w 157"/>
                <a:gd name="T99" fmla="*/ 15 h 68"/>
                <a:gd name="T100" fmla="*/ 37 w 157"/>
                <a:gd name="T101" fmla="*/ 14 h 68"/>
                <a:gd name="T102" fmla="*/ 34 w 157"/>
                <a:gd name="T103" fmla="*/ 14 h 68"/>
                <a:gd name="T104" fmla="*/ 28 w 157"/>
                <a:gd name="T105" fmla="*/ 10 h 68"/>
                <a:gd name="T106" fmla="*/ 21 w 157"/>
                <a:gd name="T107" fmla="*/ 9 h 68"/>
                <a:gd name="T108" fmla="*/ 13 w 157"/>
                <a:gd name="T109" fmla="*/ 13 h 68"/>
                <a:gd name="T110" fmla="*/ 7 w 157"/>
                <a:gd name="T111" fmla="*/ 17 h 68"/>
                <a:gd name="T112" fmla="*/ 0 w 157"/>
                <a:gd name="T113" fmla="*/ 1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57" h="68">
                  <a:moveTo>
                    <a:pt x="0" y="19"/>
                  </a:moveTo>
                  <a:cubicBezTo>
                    <a:pt x="1" y="23"/>
                    <a:pt x="3" y="25"/>
                    <a:pt x="7" y="26"/>
                  </a:cubicBezTo>
                  <a:cubicBezTo>
                    <a:pt x="9" y="27"/>
                    <a:pt x="10" y="28"/>
                    <a:pt x="12" y="29"/>
                  </a:cubicBezTo>
                  <a:cubicBezTo>
                    <a:pt x="13" y="31"/>
                    <a:pt x="14" y="34"/>
                    <a:pt x="15" y="36"/>
                  </a:cubicBezTo>
                  <a:cubicBezTo>
                    <a:pt x="16" y="37"/>
                    <a:pt x="15" y="37"/>
                    <a:pt x="15" y="38"/>
                  </a:cubicBezTo>
                  <a:cubicBezTo>
                    <a:pt x="14" y="38"/>
                    <a:pt x="15" y="39"/>
                    <a:pt x="15" y="40"/>
                  </a:cubicBezTo>
                  <a:cubicBezTo>
                    <a:pt x="14" y="43"/>
                    <a:pt x="13" y="43"/>
                    <a:pt x="16" y="45"/>
                  </a:cubicBezTo>
                  <a:cubicBezTo>
                    <a:pt x="20" y="46"/>
                    <a:pt x="24" y="45"/>
                    <a:pt x="28" y="47"/>
                  </a:cubicBezTo>
                  <a:cubicBezTo>
                    <a:pt x="30" y="49"/>
                    <a:pt x="34" y="52"/>
                    <a:pt x="36" y="54"/>
                  </a:cubicBezTo>
                  <a:cubicBezTo>
                    <a:pt x="37" y="55"/>
                    <a:pt x="38" y="57"/>
                    <a:pt x="39" y="59"/>
                  </a:cubicBezTo>
                  <a:cubicBezTo>
                    <a:pt x="40" y="61"/>
                    <a:pt x="43" y="60"/>
                    <a:pt x="44" y="60"/>
                  </a:cubicBezTo>
                  <a:cubicBezTo>
                    <a:pt x="48" y="60"/>
                    <a:pt x="52" y="60"/>
                    <a:pt x="56" y="60"/>
                  </a:cubicBezTo>
                  <a:cubicBezTo>
                    <a:pt x="58" y="60"/>
                    <a:pt x="62" y="60"/>
                    <a:pt x="64" y="61"/>
                  </a:cubicBezTo>
                  <a:cubicBezTo>
                    <a:pt x="66" y="62"/>
                    <a:pt x="67" y="64"/>
                    <a:pt x="69" y="64"/>
                  </a:cubicBezTo>
                  <a:cubicBezTo>
                    <a:pt x="71" y="65"/>
                    <a:pt x="74" y="66"/>
                    <a:pt x="76" y="66"/>
                  </a:cubicBezTo>
                  <a:cubicBezTo>
                    <a:pt x="78" y="65"/>
                    <a:pt x="80" y="68"/>
                    <a:pt x="81" y="67"/>
                  </a:cubicBezTo>
                  <a:cubicBezTo>
                    <a:pt x="85" y="65"/>
                    <a:pt x="88" y="63"/>
                    <a:pt x="93" y="62"/>
                  </a:cubicBezTo>
                  <a:cubicBezTo>
                    <a:pt x="97" y="62"/>
                    <a:pt x="103" y="63"/>
                    <a:pt x="106" y="61"/>
                  </a:cubicBezTo>
                  <a:cubicBezTo>
                    <a:pt x="109" y="59"/>
                    <a:pt x="110" y="56"/>
                    <a:pt x="113" y="55"/>
                  </a:cubicBezTo>
                  <a:cubicBezTo>
                    <a:pt x="116" y="54"/>
                    <a:pt x="116" y="53"/>
                    <a:pt x="114" y="51"/>
                  </a:cubicBezTo>
                  <a:cubicBezTo>
                    <a:pt x="113" y="50"/>
                    <a:pt x="113" y="48"/>
                    <a:pt x="115" y="47"/>
                  </a:cubicBezTo>
                  <a:cubicBezTo>
                    <a:pt x="118" y="44"/>
                    <a:pt x="122" y="50"/>
                    <a:pt x="126" y="46"/>
                  </a:cubicBezTo>
                  <a:cubicBezTo>
                    <a:pt x="127" y="45"/>
                    <a:pt x="128" y="44"/>
                    <a:pt x="130" y="44"/>
                  </a:cubicBezTo>
                  <a:cubicBezTo>
                    <a:pt x="133" y="43"/>
                    <a:pt x="134" y="44"/>
                    <a:pt x="137" y="42"/>
                  </a:cubicBezTo>
                  <a:cubicBezTo>
                    <a:pt x="138" y="41"/>
                    <a:pt x="138" y="38"/>
                    <a:pt x="139" y="38"/>
                  </a:cubicBezTo>
                  <a:cubicBezTo>
                    <a:pt x="141" y="37"/>
                    <a:pt x="142" y="37"/>
                    <a:pt x="143" y="37"/>
                  </a:cubicBezTo>
                  <a:cubicBezTo>
                    <a:pt x="147" y="36"/>
                    <a:pt x="150" y="35"/>
                    <a:pt x="154" y="36"/>
                  </a:cubicBezTo>
                  <a:cubicBezTo>
                    <a:pt x="157" y="36"/>
                    <a:pt x="151" y="29"/>
                    <a:pt x="150" y="29"/>
                  </a:cubicBezTo>
                  <a:cubicBezTo>
                    <a:pt x="149" y="28"/>
                    <a:pt x="147" y="27"/>
                    <a:pt x="145" y="28"/>
                  </a:cubicBezTo>
                  <a:cubicBezTo>
                    <a:pt x="143" y="28"/>
                    <a:pt x="143" y="30"/>
                    <a:pt x="141" y="29"/>
                  </a:cubicBezTo>
                  <a:cubicBezTo>
                    <a:pt x="140" y="28"/>
                    <a:pt x="137" y="27"/>
                    <a:pt x="136" y="28"/>
                  </a:cubicBezTo>
                  <a:cubicBezTo>
                    <a:pt x="135" y="30"/>
                    <a:pt x="134" y="29"/>
                    <a:pt x="134" y="27"/>
                  </a:cubicBezTo>
                  <a:cubicBezTo>
                    <a:pt x="134" y="25"/>
                    <a:pt x="137" y="21"/>
                    <a:pt x="137" y="19"/>
                  </a:cubicBezTo>
                  <a:cubicBezTo>
                    <a:pt x="138" y="17"/>
                    <a:pt x="141" y="14"/>
                    <a:pt x="137" y="14"/>
                  </a:cubicBezTo>
                  <a:cubicBezTo>
                    <a:pt x="134" y="14"/>
                    <a:pt x="134" y="15"/>
                    <a:pt x="131" y="14"/>
                  </a:cubicBezTo>
                  <a:cubicBezTo>
                    <a:pt x="128" y="13"/>
                    <a:pt x="127" y="13"/>
                    <a:pt x="124" y="15"/>
                  </a:cubicBezTo>
                  <a:cubicBezTo>
                    <a:pt x="121" y="17"/>
                    <a:pt x="117" y="18"/>
                    <a:pt x="114" y="19"/>
                  </a:cubicBezTo>
                  <a:cubicBezTo>
                    <a:pt x="109" y="20"/>
                    <a:pt x="107" y="19"/>
                    <a:pt x="103" y="19"/>
                  </a:cubicBezTo>
                  <a:cubicBezTo>
                    <a:pt x="101" y="18"/>
                    <a:pt x="100" y="18"/>
                    <a:pt x="98" y="17"/>
                  </a:cubicBezTo>
                  <a:cubicBezTo>
                    <a:pt x="97" y="17"/>
                    <a:pt x="96" y="15"/>
                    <a:pt x="94" y="15"/>
                  </a:cubicBezTo>
                  <a:cubicBezTo>
                    <a:pt x="90" y="14"/>
                    <a:pt x="88" y="12"/>
                    <a:pt x="83" y="11"/>
                  </a:cubicBezTo>
                  <a:cubicBezTo>
                    <a:pt x="81" y="11"/>
                    <a:pt x="79" y="12"/>
                    <a:pt x="77" y="13"/>
                  </a:cubicBezTo>
                  <a:cubicBezTo>
                    <a:pt x="75" y="14"/>
                    <a:pt x="73" y="13"/>
                    <a:pt x="71" y="12"/>
                  </a:cubicBezTo>
                  <a:cubicBezTo>
                    <a:pt x="69" y="11"/>
                    <a:pt x="68" y="11"/>
                    <a:pt x="68" y="8"/>
                  </a:cubicBezTo>
                  <a:cubicBezTo>
                    <a:pt x="67" y="6"/>
                    <a:pt x="67" y="6"/>
                    <a:pt x="64" y="5"/>
                  </a:cubicBezTo>
                  <a:cubicBezTo>
                    <a:pt x="62" y="4"/>
                    <a:pt x="60" y="3"/>
                    <a:pt x="58" y="3"/>
                  </a:cubicBezTo>
                  <a:cubicBezTo>
                    <a:pt x="56" y="3"/>
                    <a:pt x="53" y="0"/>
                    <a:pt x="52" y="1"/>
                  </a:cubicBezTo>
                  <a:cubicBezTo>
                    <a:pt x="50" y="1"/>
                    <a:pt x="46" y="5"/>
                    <a:pt x="45" y="7"/>
                  </a:cubicBezTo>
                  <a:cubicBezTo>
                    <a:pt x="45" y="9"/>
                    <a:pt x="48" y="11"/>
                    <a:pt x="47" y="13"/>
                  </a:cubicBezTo>
                  <a:cubicBezTo>
                    <a:pt x="46" y="15"/>
                    <a:pt x="43" y="17"/>
                    <a:pt x="41" y="15"/>
                  </a:cubicBezTo>
                  <a:cubicBezTo>
                    <a:pt x="39" y="15"/>
                    <a:pt x="38" y="14"/>
                    <a:pt x="37" y="14"/>
                  </a:cubicBezTo>
                  <a:cubicBezTo>
                    <a:pt x="36" y="14"/>
                    <a:pt x="35" y="14"/>
                    <a:pt x="34" y="14"/>
                  </a:cubicBezTo>
                  <a:cubicBezTo>
                    <a:pt x="31" y="13"/>
                    <a:pt x="31" y="11"/>
                    <a:pt x="28" y="10"/>
                  </a:cubicBezTo>
                  <a:cubicBezTo>
                    <a:pt x="26" y="9"/>
                    <a:pt x="23" y="8"/>
                    <a:pt x="21" y="9"/>
                  </a:cubicBezTo>
                  <a:cubicBezTo>
                    <a:pt x="18" y="10"/>
                    <a:pt x="16" y="12"/>
                    <a:pt x="13" y="13"/>
                  </a:cubicBezTo>
                  <a:cubicBezTo>
                    <a:pt x="11" y="14"/>
                    <a:pt x="9" y="16"/>
                    <a:pt x="7" y="17"/>
                  </a:cubicBezTo>
                  <a:cubicBezTo>
                    <a:pt x="4" y="17"/>
                    <a:pt x="2" y="19"/>
                    <a:pt x="0"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8" name="Freeform 717"/>
            <p:cNvSpPr/>
            <p:nvPr/>
          </p:nvSpPr>
          <p:spPr bwMode="auto">
            <a:xfrm>
              <a:off x="12219302" y="5133964"/>
              <a:ext cx="585987" cy="1009821"/>
            </a:xfrm>
            <a:custGeom>
              <a:avLst/>
              <a:gdLst>
                <a:gd name="T0" fmla="*/ 61 w 63"/>
                <a:gd name="T1" fmla="*/ 25 h 108"/>
                <a:gd name="T2" fmla="*/ 61 w 63"/>
                <a:gd name="T3" fmla="*/ 20 h 108"/>
                <a:gd name="T4" fmla="*/ 61 w 63"/>
                <a:gd name="T5" fmla="*/ 16 h 108"/>
                <a:gd name="T6" fmla="*/ 60 w 63"/>
                <a:gd name="T7" fmla="*/ 13 h 108"/>
                <a:gd name="T8" fmla="*/ 60 w 63"/>
                <a:gd name="T9" fmla="*/ 11 h 108"/>
                <a:gd name="T10" fmla="*/ 57 w 63"/>
                <a:gd name="T11" fmla="*/ 7 h 108"/>
                <a:gd name="T12" fmla="*/ 51 w 63"/>
                <a:gd name="T13" fmla="*/ 5 h 108"/>
                <a:gd name="T14" fmla="*/ 44 w 63"/>
                <a:gd name="T15" fmla="*/ 1 h 108"/>
                <a:gd name="T16" fmla="*/ 44 w 63"/>
                <a:gd name="T17" fmla="*/ 5 h 108"/>
                <a:gd name="T18" fmla="*/ 34 w 63"/>
                <a:gd name="T19" fmla="*/ 5 h 108"/>
                <a:gd name="T20" fmla="*/ 34 w 63"/>
                <a:gd name="T21" fmla="*/ 10 h 108"/>
                <a:gd name="T22" fmla="*/ 29 w 63"/>
                <a:gd name="T23" fmla="*/ 10 h 108"/>
                <a:gd name="T24" fmla="*/ 27 w 63"/>
                <a:gd name="T25" fmla="*/ 12 h 108"/>
                <a:gd name="T26" fmla="*/ 25 w 63"/>
                <a:gd name="T27" fmla="*/ 15 h 108"/>
                <a:gd name="T28" fmla="*/ 25 w 63"/>
                <a:gd name="T29" fmla="*/ 18 h 108"/>
                <a:gd name="T30" fmla="*/ 24 w 63"/>
                <a:gd name="T31" fmla="*/ 20 h 108"/>
                <a:gd name="T32" fmla="*/ 20 w 63"/>
                <a:gd name="T33" fmla="*/ 25 h 108"/>
                <a:gd name="T34" fmla="*/ 17 w 63"/>
                <a:gd name="T35" fmla="*/ 27 h 108"/>
                <a:gd name="T36" fmla="*/ 16 w 63"/>
                <a:gd name="T37" fmla="*/ 33 h 108"/>
                <a:gd name="T38" fmla="*/ 13 w 63"/>
                <a:gd name="T39" fmla="*/ 38 h 108"/>
                <a:gd name="T40" fmla="*/ 15 w 63"/>
                <a:gd name="T41" fmla="*/ 42 h 108"/>
                <a:gd name="T42" fmla="*/ 9 w 63"/>
                <a:gd name="T43" fmla="*/ 44 h 108"/>
                <a:gd name="T44" fmla="*/ 5 w 63"/>
                <a:gd name="T45" fmla="*/ 51 h 108"/>
                <a:gd name="T46" fmla="*/ 6 w 63"/>
                <a:gd name="T47" fmla="*/ 57 h 108"/>
                <a:gd name="T48" fmla="*/ 8 w 63"/>
                <a:gd name="T49" fmla="*/ 63 h 108"/>
                <a:gd name="T50" fmla="*/ 7 w 63"/>
                <a:gd name="T51" fmla="*/ 67 h 108"/>
                <a:gd name="T52" fmla="*/ 7 w 63"/>
                <a:gd name="T53" fmla="*/ 74 h 108"/>
                <a:gd name="T54" fmla="*/ 4 w 63"/>
                <a:gd name="T55" fmla="*/ 78 h 108"/>
                <a:gd name="T56" fmla="*/ 3 w 63"/>
                <a:gd name="T57" fmla="*/ 83 h 108"/>
                <a:gd name="T58" fmla="*/ 0 w 63"/>
                <a:gd name="T59" fmla="*/ 82 h 108"/>
                <a:gd name="T60" fmla="*/ 4 w 63"/>
                <a:gd name="T61" fmla="*/ 90 h 108"/>
                <a:gd name="T62" fmla="*/ 7 w 63"/>
                <a:gd name="T63" fmla="*/ 97 h 108"/>
                <a:gd name="T64" fmla="*/ 8 w 63"/>
                <a:gd name="T65" fmla="*/ 102 h 108"/>
                <a:gd name="T66" fmla="*/ 10 w 63"/>
                <a:gd name="T67" fmla="*/ 107 h 108"/>
                <a:gd name="T68" fmla="*/ 14 w 63"/>
                <a:gd name="T69" fmla="*/ 108 h 108"/>
                <a:gd name="T70" fmla="*/ 15 w 63"/>
                <a:gd name="T71" fmla="*/ 105 h 108"/>
                <a:gd name="T72" fmla="*/ 24 w 63"/>
                <a:gd name="T73" fmla="*/ 101 h 108"/>
                <a:gd name="T74" fmla="*/ 27 w 63"/>
                <a:gd name="T75" fmla="*/ 92 h 108"/>
                <a:gd name="T76" fmla="*/ 26 w 63"/>
                <a:gd name="T77" fmla="*/ 87 h 108"/>
                <a:gd name="T78" fmla="*/ 28 w 63"/>
                <a:gd name="T79" fmla="*/ 84 h 108"/>
                <a:gd name="T80" fmla="*/ 32 w 63"/>
                <a:gd name="T81" fmla="*/ 82 h 108"/>
                <a:gd name="T82" fmla="*/ 32 w 63"/>
                <a:gd name="T83" fmla="*/ 81 h 108"/>
                <a:gd name="T84" fmla="*/ 35 w 63"/>
                <a:gd name="T85" fmla="*/ 80 h 108"/>
                <a:gd name="T86" fmla="*/ 34 w 63"/>
                <a:gd name="T87" fmla="*/ 78 h 108"/>
                <a:gd name="T88" fmla="*/ 36 w 63"/>
                <a:gd name="T89" fmla="*/ 77 h 108"/>
                <a:gd name="T90" fmla="*/ 35 w 63"/>
                <a:gd name="T91" fmla="*/ 73 h 108"/>
                <a:gd name="T92" fmla="*/ 29 w 63"/>
                <a:gd name="T93" fmla="*/ 66 h 108"/>
                <a:gd name="T94" fmla="*/ 30 w 63"/>
                <a:gd name="T95" fmla="*/ 60 h 108"/>
                <a:gd name="T96" fmla="*/ 30 w 63"/>
                <a:gd name="T97" fmla="*/ 56 h 108"/>
                <a:gd name="T98" fmla="*/ 33 w 63"/>
                <a:gd name="T99" fmla="*/ 53 h 108"/>
                <a:gd name="T100" fmla="*/ 39 w 63"/>
                <a:gd name="T101" fmla="*/ 48 h 108"/>
                <a:gd name="T102" fmla="*/ 49 w 63"/>
                <a:gd name="T103" fmla="*/ 41 h 108"/>
                <a:gd name="T104" fmla="*/ 50 w 63"/>
                <a:gd name="T105" fmla="*/ 35 h 108"/>
                <a:gd name="T106" fmla="*/ 50 w 63"/>
                <a:gd name="T107" fmla="*/ 32 h 108"/>
                <a:gd name="T108" fmla="*/ 54 w 63"/>
                <a:gd name="T109" fmla="*/ 30 h 108"/>
                <a:gd name="T110" fmla="*/ 58 w 63"/>
                <a:gd name="T111" fmla="*/ 29 h 108"/>
                <a:gd name="T112" fmla="*/ 60 w 63"/>
                <a:gd name="T113" fmla="*/ 28 h 108"/>
                <a:gd name="T114" fmla="*/ 63 w 63"/>
                <a:gd name="T115" fmla="*/ 28 h 108"/>
                <a:gd name="T116" fmla="*/ 61 w 63"/>
                <a:gd name="T117" fmla="*/ 25 h 108"/>
                <a:gd name="T118" fmla="*/ 61 w 63"/>
                <a:gd name="T119" fmla="*/ 25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3" h="108">
                  <a:moveTo>
                    <a:pt x="61" y="25"/>
                  </a:moveTo>
                  <a:cubicBezTo>
                    <a:pt x="60" y="24"/>
                    <a:pt x="62" y="22"/>
                    <a:pt x="61" y="20"/>
                  </a:cubicBezTo>
                  <a:cubicBezTo>
                    <a:pt x="60" y="18"/>
                    <a:pt x="61" y="18"/>
                    <a:pt x="61" y="16"/>
                  </a:cubicBezTo>
                  <a:cubicBezTo>
                    <a:pt x="61" y="15"/>
                    <a:pt x="60" y="14"/>
                    <a:pt x="60" y="13"/>
                  </a:cubicBezTo>
                  <a:cubicBezTo>
                    <a:pt x="59" y="12"/>
                    <a:pt x="60" y="12"/>
                    <a:pt x="60" y="11"/>
                  </a:cubicBezTo>
                  <a:cubicBezTo>
                    <a:pt x="59" y="9"/>
                    <a:pt x="59" y="8"/>
                    <a:pt x="57" y="7"/>
                  </a:cubicBezTo>
                  <a:cubicBezTo>
                    <a:pt x="55" y="6"/>
                    <a:pt x="53" y="6"/>
                    <a:pt x="51" y="5"/>
                  </a:cubicBezTo>
                  <a:cubicBezTo>
                    <a:pt x="49" y="3"/>
                    <a:pt x="47" y="0"/>
                    <a:pt x="44" y="1"/>
                  </a:cubicBezTo>
                  <a:cubicBezTo>
                    <a:pt x="43" y="1"/>
                    <a:pt x="44" y="4"/>
                    <a:pt x="44" y="5"/>
                  </a:cubicBezTo>
                  <a:cubicBezTo>
                    <a:pt x="43" y="8"/>
                    <a:pt x="37" y="6"/>
                    <a:pt x="34" y="5"/>
                  </a:cubicBezTo>
                  <a:cubicBezTo>
                    <a:pt x="34" y="7"/>
                    <a:pt x="34" y="8"/>
                    <a:pt x="34" y="10"/>
                  </a:cubicBezTo>
                  <a:cubicBezTo>
                    <a:pt x="33" y="10"/>
                    <a:pt x="31" y="9"/>
                    <a:pt x="29" y="10"/>
                  </a:cubicBezTo>
                  <a:cubicBezTo>
                    <a:pt x="28" y="10"/>
                    <a:pt x="28" y="11"/>
                    <a:pt x="27" y="12"/>
                  </a:cubicBezTo>
                  <a:cubicBezTo>
                    <a:pt x="27" y="13"/>
                    <a:pt x="25" y="14"/>
                    <a:pt x="25" y="15"/>
                  </a:cubicBezTo>
                  <a:cubicBezTo>
                    <a:pt x="24" y="16"/>
                    <a:pt x="26" y="18"/>
                    <a:pt x="25" y="18"/>
                  </a:cubicBezTo>
                  <a:cubicBezTo>
                    <a:pt x="25" y="19"/>
                    <a:pt x="24" y="19"/>
                    <a:pt x="24" y="20"/>
                  </a:cubicBezTo>
                  <a:cubicBezTo>
                    <a:pt x="22" y="21"/>
                    <a:pt x="20" y="23"/>
                    <a:pt x="20" y="25"/>
                  </a:cubicBezTo>
                  <a:cubicBezTo>
                    <a:pt x="20" y="27"/>
                    <a:pt x="18" y="25"/>
                    <a:pt x="17" y="27"/>
                  </a:cubicBezTo>
                  <a:cubicBezTo>
                    <a:pt x="17" y="29"/>
                    <a:pt x="17" y="31"/>
                    <a:pt x="16" y="33"/>
                  </a:cubicBezTo>
                  <a:cubicBezTo>
                    <a:pt x="16" y="35"/>
                    <a:pt x="13" y="36"/>
                    <a:pt x="13" y="38"/>
                  </a:cubicBezTo>
                  <a:cubicBezTo>
                    <a:pt x="13" y="39"/>
                    <a:pt x="16" y="41"/>
                    <a:pt x="15" y="42"/>
                  </a:cubicBezTo>
                  <a:cubicBezTo>
                    <a:pt x="13" y="44"/>
                    <a:pt x="11" y="43"/>
                    <a:pt x="9" y="44"/>
                  </a:cubicBezTo>
                  <a:cubicBezTo>
                    <a:pt x="6" y="45"/>
                    <a:pt x="5" y="48"/>
                    <a:pt x="5" y="51"/>
                  </a:cubicBezTo>
                  <a:cubicBezTo>
                    <a:pt x="6" y="53"/>
                    <a:pt x="6" y="55"/>
                    <a:pt x="6" y="57"/>
                  </a:cubicBezTo>
                  <a:cubicBezTo>
                    <a:pt x="6" y="60"/>
                    <a:pt x="4" y="61"/>
                    <a:pt x="8" y="63"/>
                  </a:cubicBezTo>
                  <a:cubicBezTo>
                    <a:pt x="10" y="65"/>
                    <a:pt x="9" y="66"/>
                    <a:pt x="7" y="67"/>
                  </a:cubicBezTo>
                  <a:cubicBezTo>
                    <a:pt x="6" y="68"/>
                    <a:pt x="8" y="72"/>
                    <a:pt x="7" y="74"/>
                  </a:cubicBezTo>
                  <a:cubicBezTo>
                    <a:pt x="7" y="76"/>
                    <a:pt x="4" y="76"/>
                    <a:pt x="4" y="78"/>
                  </a:cubicBezTo>
                  <a:cubicBezTo>
                    <a:pt x="4" y="79"/>
                    <a:pt x="4" y="83"/>
                    <a:pt x="3" y="83"/>
                  </a:cubicBezTo>
                  <a:cubicBezTo>
                    <a:pt x="3" y="83"/>
                    <a:pt x="1" y="82"/>
                    <a:pt x="0" y="82"/>
                  </a:cubicBezTo>
                  <a:cubicBezTo>
                    <a:pt x="0" y="86"/>
                    <a:pt x="4" y="87"/>
                    <a:pt x="4" y="90"/>
                  </a:cubicBezTo>
                  <a:cubicBezTo>
                    <a:pt x="3" y="91"/>
                    <a:pt x="6" y="96"/>
                    <a:pt x="7" y="97"/>
                  </a:cubicBezTo>
                  <a:cubicBezTo>
                    <a:pt x="9" y="99"/>
                    <a:pt x="8" y="100"/>
                    <a:pt x="8" y="102"/>
                  </a:cubicBezTo>
                  <a:cubicBezTo>
                    <a:pt x="8" y="103"/>
                    <a:pt x="10" y="105"/>
                    <a:pt x="10" y="107"/>
                  </a:cubicBezTo>
                  <a:cubicBezTo>
                    <a:pt x="9" y="108"/>
                    <a:pt x="13" y="107"/>
                    <a:pt x="14" y="108"/>
                  </a:cubicBezTo>
                  <a:cubicBezTo>
                    <a:pt x="16" y="108"/>
                    <a:pt x="15" y="107"/>
                    <a:pt x="15" y="105"/>
                  </a:cubicBezTo>
                  <a:cubicBezTo>
                    <a:pt x="15" y="100"/>
                    <a:pt x="23" y="104"/>
                    <a:pt x="24" y="101"/>
                  </a:cubicBezTo>
                  <a:cubicBezTo>
                    <a:pt x="25" y="98"/>
                    <a:pt x="26" y="95"/>
                    <a:pt x="27" y="92"/>
                  </a:cubicBezTo>
                  <a:cubicBezTo>
                    <a:pt x="27" y="90"/>
                    <a:pt x="27" y="88"/>
                    <a:pt x="26" y="87"/>
                  </a:cubicBezTo>
                  <a:cubicBezTo>
                    <a:pt x="25" y="85"/>
                    <a:pt x="26" y="85"/>
                    <a:pt x="28" y="84"/>
                  </a:cubicBezTo>
                  <a:cubicBezTo>
                    <a:pt x="29" y="84"/>
                    <a:pt x="32" y="83"/>
                    <a:pt x="32" y="82"/>
                  </a:cubicBezTo>
                  <a:cubicBezTo>
                    <a:pt x="32" y="82"/>
                    <a:pt x="32" y="81"/>
                    <a:pt x="32" y="81"/>
                  </a:cubicBezTo>
                  <a:cubicBezTo>
                    <a:pt x="33" y="81"/>
                    <a:pt x="35" y="81"/>
                    <a:pt x="35" y="80"/>
                  </a:cubicBezTo>
                  <a:cubicBezTo>
                    <a:pt x="35" y="79"/>
                    <a:pt x="34" y="79"/>
                    <a:pt x="34" y="78"/>
                  </a:cubicBezTo>
                  <a:cubicBezTo>
                    <a:pt x="35" y="78"/>
                    <a:pt x="36" y="77"/>
                    <a:pt x="36" y="77"/>
                  </a:cubicBezTo>
                  <a:cubicBezTo>
                    <a:pt x="38" y="75"/>
                    <a:pt x="37" y="74"/>
                    <a:pt x="35" y="73"/>
                  </a:cubicBezTo>
                  <a:cubicBezTo>
                    <a:pt x="33" y="71"/>
                    <a:pt x="29" y="70"/>
                    <a:pt x="29" y="66"/>
                  </a:cubicBezTo>
                  <a:cubicBezTo>
                    <a:pt x="29" y="64"/>
                    <a:pt x="29" y="62"/>
                    <a:pt x="30" y="60"/>
                  </a:cubicBezTo>
                  <a:cubicBezTo>
                    <a:pt x="31" y="58"/>
                    <a:pt x="31" y="58"/>
                    <a:pt x="30" y="56"/>
                  </a:cubicBezTo>
                  <a:cubicBezTo>
                    <a:pt x="29" y="56"/>
                    <a:pt x="33" y="53"/>
                    <a:pt x="33" y="53"/>
                  </a:cubicBezTo>
                  <a:cubicBezTo>
                    <a:pt x="35" y="51"/>
                    <a:pt x="36" y="49"/>
                    <a:pt x="39" y="48"/>
                  </a:cubicBezTo>
                  <a:cubicBezTo>
                    <a:pt x="42" y="47"/>
                    <a:pt x="47" y="44"/>
                    <a:pt x="49" y="41"/>
                  </a:cubicBezTo>
                  <a:cubicBezTo>
                    <a:pt x="51" y="38"/>
                    <a:pt x="46" y="36"/>
                    <a:pt x="50" y="35"/>
                  </a:cubicBezTo>
                  <a:cubicBezTo>
                    <a:pt x="52" y="34"/>
                    <a:pt x="51" y="34"/>
                    <a:pt x="50" y="32"/>
                  </a:cubicBezTo>
                  <a:cubicBezTo>
                    <a:pt x="50" y="31"/>
                    <a:pt x="53" y="30"/>
                    <a:pt x="54" y="30"/>
                  </a:cubicBezTo>
                  <a:cubicBezTo>
                    <a:pt x="56" y="28"/>
                    <a:pt x="57" y="27"/>
                    <a:pt x="58" y="29"/>
                  </a:cubicBezTo>
                  <a:cubicBezTo>
                    <a:pt x="59" y="29"/>
                    <a:pt x="60" y="28"/>
                    <a:pt x="60" y="28"/>
                  </a:cubicBezTo>
                  <a:cubicBezTo>
                    <a:pt x="61" y="28"/>
                    <a:pt x="62" y="28"/>
                    <a:pt x="63" y="28"/>
                  </a:cubicBezTo>
                  <a:cubicBezTo>
                    <a:pt x="63" y="27"/>
                    <a:pt x="62" y="27"/>
                    <a:pt x="61" y="25"/>
                  </a:cubicBezTo>
                  <a:cubicBezTo>
                    <a:pt x="60" y="24"/>
                    <a:pt x="61" y="26"/>
                    <a:pt x="61" y="2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29" name="Freeform 718"/>
            <p:cNvSpPr/>
            <p:nvPr/>
          </p:nvSpPr>
          <p:spPr bwMode="auto">
            <a:xfrm>
              <a:off x="12649240" y="5057512"/>
              <a:ext cx="503186" cy="786831"/>
            </a:xfrm>
            <a:custGeom>
              <a:avLst/>
              <a:gdLst>
                <a:gd name="T0" fmla="*/ 53 w 54"/>
                <a:gd name="T1" fmla="*/ 59 h 84"/>
                <a:gd name="T2" fmla="*/ 47 w 54"/>
                <a:gd name="T3" fmla="*/ 55 h 84"/>
                <a:gd name="T4" fmla="*/ 49 w 54"/>
                <a:gd name="T5" fmla="*/ 51 h 84"/>
                <a:gd name="T6" fmla="*/ 44 w 54"/>
                <a:gd name="T7" fmla="*/ 44 h 84"/>
                <a:gd name="T8" fmla="*/ 46 w 54"/>
                <a:gd name="T9" fmla="*/ 43 h 84"/>
                <a:gd name="T10" fmla="*/ 44 w 54"/>
                <a:gd name="T11" fmla="*/ 38 h 84"/>
                <a:gd name="T12" fmla="*/ 45 w 54"/>
                <a:gd name="T13" fmla="*/ 36 h 84"/>
                <a:gd name="T14" fmla="*/ 44 w 54"/>
                <a:gd name="T15" fmla="*/ 32 h 84"/>
                <a:gd name="T16" fmla="*/ 42 w 54"/>
                <a:gd name="T17" fmla="*/ 26 h 84"/>
                <a:gd name="T18" fmla="*/ 45 w 54"/>
                <a:gd name="T19" fmla="*/ 23 h 84"/>
                <a:gd name="T20" fmla="*/ 44 w 54"/>
                <a:gd name="T21" fmla="*/ 19 h 84"/>
                <a:gd name="T22" fmla="*/ 38 w 54"/>
                <a:gd name="T23" fmla="*/ 13 h 84"/>
                <a:gd name="T24" fmla="*/ 40 w 54"/>
                <a:gd name="T25" fmla="*/ 12 h 84"/>
                <a:gd name="T26" fmla="*/ 39 w 54"/>
                <a:gd name="T27" fmla="*/ 10 h 84"/>
                <a:gd name="T28" fmla="*/ 41 w 54"/>
                <a:gd name="T29" fmla="*/ 3 h 84"/>
                <a:gd name="T30" fmla="*/ 37 w 54"/>
                <a:gd name="T31" fmla="*/ 1 h 84"/>
                <a:gd name="T32" fmla="*/ 34 w 54"/>
                <a:gd name="T33" fmla="*/ 0 h 84"/>
                <a:gd name="T34" fmla="*/ 29 w 54"/>
                <a:gd name="T35" fmla="*/ 1 h 84"/>
                <a:gd name="T36" fmla="*/ 25 w 54"/>
                <a:gd name="T37" fmla="*/ 5 h 84"/>
                <a:gd name="T38" fmla="*/ 24 w 54"/>
                <a:gd name="T39" fmla="*/ 10 h 84"/>
                <a:gd name="T40" fmla="*/ 21 w 54"/>
                <a:gd name="T41" fmla="*/ 13 h 84"/>
                <a:gd name="T42" fmla="*/ 17 w 54"/>
                <a:gd name="T43" fmla="*/ 11 h 84"/>
                <a:gd name="T44" fmla="*/ 14 w 54"/>
                <a:gd name="T45" fmla="*/ 12 h 84"/>
                <a:gd name="T46" fmla="*/ 7 w 54"/>
                <a:gd name="T47" fmla="*/ 10 h 84"/>
                <a:gd name="T48" fmla="*/ 4 w 54"/>
                <a:gd name="T49" fmla="*/ 7 h 84"/>
                <a:gd name="T50" fmla="*/ 0 w 54"/>
                <a:gd name="T51" fmla="*/ 9 h 84"/>
                <a:gd name="T52" fmla="*/ 8 w 54"/>
                <a:gd name="T53" fmla="*/ 14 h 84"/>
                <a:gd name="T54" fmla="*/ 12 w 54"/>
                <a:gd name="T55" fmla="*/ 16 h 84"/>
                <a:gd name="T56" fmla="*/ 14 w 54"/>
                <a:gd name="T57" fmla="*/ 19 h 84"/>
                <a:gd name="T58" fmla="*/ 14 w 54"/>
                <a:gd name="T59" fmla="*/ 21 h 84"/>
                <a:gd name="T60" fmla="*/ 15 w 54"/>
                <a:gd name="T61" fmla="*/ 24 h 84"/>
                <a:gd name="T62" fmla="*/ 15 w 54"/>
                <a:gd name="T63" fmla="*/ 27 h 84"/>
                <a:gd name="T64" fmla="*/ 16 w 54"/>
                <a:gd name="T65" fmla="*/ 29 h 84"/>
                <a:gd name="T66" fmla="*/ 15 w 54"/>
                <a:gd name="T67" fmla="*/ 33 h 84"/>
                <a:gd name="T68" fmla="*/ 17 w 54"/>
                <a:gd name="T69" fmla="*/ 36 h 84"/>
                <a:gd name="T70" fmla="*/ 21 w 54"/>
                <a:gd name="T71" fmla="*/ 38 h 84"/>
                <a:gd name="T72" fmla="*/ 22 w 54"/>
                <a:gd name="T73" fmla="*/ 41 h 84"/>
                <a:gd name="T74" fmla="*/ 23 w 54"/>
                <a:gd name="T75" fmla="*/ 44 h 84"/>
                <a:gd name="T76" fmla="*/ 20 w 54"/>
                <a:gd name="T77" fmla="*/ 44 h 84"/>
                <a:gd name="T78" fmla="*/ 16 w 54"/>
                <a:gd name="T79" fmla="*/ 49 h 84"/>
                <a:gd name="T80" fmla="*/ 13 w 54"/>
                <a:gd name="T81" fmla="*/ 51 h 84"/>
                <a:gd name="T82" fmla="*/ 10 w 54"/>
                <a:gd name="T83" fmla="*/ 54 h 84"/>
                <a:gd name="T84" fmla="*/ 4 w 54"/>
                <a:gd name="T85" fmla="*/ 57 h 84"/>
                <a:gd name="T86" fmla="*/ 2 w 54"/>
                <a:gd name="T87" fmla="*/ 62 h 84"/>
                <a:gd name="T88" fmla="*/ 4 w 54"/>
                <a:gd name="T89" fmla="*/ 67 h 84"/>
                <a:gd name="T90" fmla="*/ 4 w 54"/>
                <a:gd name="T91" fmla="*/ 73 h 84"/>
                <a:gd name="T92" fmla="*/ 4 w 54"/>
                <a:gd name="T93" fmla="*/ 78 h 84"/>
                <a:gd name="T94" fmla="*/ 7 w 54"/>
                <a:gd name="T95" fmla="*/ 80 h 84"/>
                <a:gd name="T96" fmla="*/ 5 w 54"/>
                <a:gd name="T97" fmla="*/ 81 h 84"/>
                <a:gd name="T98" fmla="*/ 8 w 54"/>
                <a:gd name="T99" fmla="*/ 79 h 84"/>
                <a:gd name="T100" fmla="*/ 8 w 54"/>
                <a:gd name="T101" fmla="*/ 83 h 84"/>
                <a:gd name="T102" fmla="*/ 11 w 54"/>
                <a:gd name="T103" fmla="*/ 80 h 84"/>
                <a:gd name="T104" fmla="*/ 11 w 54"/>
                <a:gd name="T105" fmla="*/ 83 h 84"/>
                <a:gd name="T106" fmla="*/ 23 w 54"/>
                <a:gd name="T107" fmla="*/ 80 h 84"/>
                <a:gd name="T108" fmla="*/ 36 w 54"/>
                <a:gd name="T109" fmla="*/ 78 h 84"/>
                <a:gd name="T110" fmla="*/ 46 w 54"/>
                <a:gd name="T111" fmla="*/ 68 h 84"/>
                <a:gd name="T112" fmla="*/ 53 w 54"/>
                <a:gd name="T113" fmla="*/ 59 h 84"/>
                <a:gd name="T114" fmla="*/ 53 w 54"/>
                <a:gd name="T115" fmla="*/ 5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54" h="84">
                  <a:moveTo>
                    <a:pt x="53" y="59"/>
                  </a:moveTo>
                  <a:cubicBezTo>
                    <a:pt x="52" y="57"/>
                    <a:pt x="49" y="56"/>
                    <a:pt x="47" y="55"/>
                  </a:cubicBezTo>
                  <a:cubicBezTo>
                    <a:pt x="44" y="53"/>
                    <a:pt x="48" y="53"/>
                    <a:pt x="49" y="51"/>
                  </a:cubicBezTo>
                  <a:cubicBezTo>
                    <a:pt x="49" y="51"/>
                    <a:pt x="45" y="45"/>
                    <a:pt x="44" y="44"/>
                  </a:cubicBezTo>
                  <a:cubicBezTo>
                    <a:pt x="44" y="44"/>
                    <a:pt x="46" y="43"/>
                    <a:pt x="46" y="43"/>
                  </a:cubicBezTo>
                  <a:cubicBezTo>
                    <a:pt x="46" y="42"/>
                    <a:pt x="44" y="39"/>
                    <a:pt x="44" y="38"/>
                  </a:cubicBezTo>
                  <a:cubicBezTo>
                    <a:pt x="44" y="37"/>
                    <a:pt x="45" y="37"/>
                    <a:pt x="45" y="36"/>
                  </a:cubicBezTo>
                  <a:cubicBezTo>
                    <a:pt x="46" y="35"/>
                    <a:pt x="44" y="33"/>
                    <a:pt x="44" y="32"/>
                  </a:cubicBezTo>
                  <a:cubicBezTo>
                    <a:pt x="42" y="30"/>
                    <a:pt x="40" y="28"/>
                    <a:pt x="42" y="26"/>
                  </a:cubicBezTo>
                  <a:cubicBezTo>
                    <a:pt x="43" y="25"/>
                    <a:pt x="45" y="24"/>
                    <a:pt x="45" y="23"/>
                  </a:cubicBezTo>
                  <a:cubicBezTo>
                    <a:pt x="46" y="21"/>
                    <a:pt x="44" y="20"/>
                    <a:pt x="44" y="19"/>
                  </a:cubicBezTo>
                  <a:cubicBezTo>
                    <a:pt x="43" y="18"/>
                    <a:pt x="36" y="15"/>
                    <a:pt x="38" y="13"/>
                  </a:cubicBezTo>
                  <a:cubicBezTo>
                    <a:pt x="38" y="13"/>
                    <a:pt x="40" y="12"/>
                    <a:pt x="40" y="12"/>
                  </a:cubicBezTo>
                  <a:cubicBezTo>
                    <a:pt x="40" y="12"/>
                    <a:pt x="37" y="10"/>
                    <a:pt x="39" y="10"/>
                  </a:cubicBezTo>
                  <a:cubicBezTo>
                    <a:pt x="42" y="10"/>
                    <a:pt x="44" y="5"/>
                    <a:pt x="41" y="3"/>
                  </a:cubicBezTo>
                  <a:cubicBezTo>
                    <a:pt x="40" y="2"/>
                    <a:pt x="38" y="2"/>
                    <a:pt x="37" y="1"/>
                  </a:cubicBezTo>
                  <a:cubicBezTo>
                    <a:pt x="36" y="0"/>
                    <a:pt x="35" y="0"/>
                    <a:pt x="34" y="0"/>
                  </a:cubicBezTo>
                  <a:cubicBezTo>
                    <a:pt x="32" y="1"/>
                    <a:pt x="31" y="0"/>
                    <a:pt x="29" y="1"/>
                  </a:cubicBezTo>
                  <a:cubicBezTo>
                    <a:pt x="28" y="2"/>
                    <a:pt x="26" y="4"/>
                    <a:pt x="25" y="5"/>
                  </a:cubicBezTo>
                  <a:cubicBezTo>
                    <a:pt x="25" y="6"/>
                    <a:pt x="25" y="10"/>
                    <a:pt x="24" y="10"/>
                  </a:cubicBezTo>
                  <a:cubicBezTo>
                    <a:pt x="23" y="11"/>
                    <a:pt x="22" y="12"/>
                    <a:pt x="21" y="13"/>
                  </a:cubicBezTo>
                  <a:cubicBezTo>
                    <a:pt x="20" y="13"/>
                    <a:pt x="18" y="11"/>
                    <a:pt x="17" y="11"/>
                  </a:cubicBezTo>
                  <a:cubicBezTo>
                    <a:pt x="16" y="11"/>
                    <a:pt x="15" y="12"/>
                    <a:pt x="14" y="12"/>
                  </a:cubicBezTo>
                  <a:cubicBezTo>
                    <a:pt x="11" y="13"/>
                    <a:pt x="9" y="12"/>
                    <a:pt x="7" y="10"/>
                  </a:cubicBezTo>
                  <a:cubicBezTo>
                    <a:pt x="7" y="9"/>
                    <a:pt x="5" y="7"/>
                    <a:pt x="4" y="7"/>
                  </a:cubicBezTo>
                  <a:cubicBezTo>
                    <a:pt x="3" y="7"/>
                    <a:pt x="1" y="9"/>
                    <a:pt x="0" y="9"/>
                  </a:cubicBezTo>
                  <a:cubicBezTo>
                    <a:pt x="2" y="11"/>
                    <a:pt x="5" y="13"/>
                    <a:pt x="8" y="14"/>
                  </a:cubicBezTo>
                  <a:cubicBezTo>
                    <a:pt x="9" y="14"/>
                    <a:pt x="11" y="15"/>
                    <a:pt x="12" y="16"/>
                  </a:cubicBezTo>
                  <a:cubicBezTo>
                    <a:pt x="13" y="17"/>
                    <a:pt x="13" y="18"/>
                    <a:pt x="14" y="19"/>
                  </a:cubicBezTo>
                  <a:cubicBezTo>
                    <a:pt x="14" y="20"/>
                    <a:pt x="13" y="20"/>
                    <a:pt x="14" y="21"/>
                  </a:cubicBezTo>
                  <a:cubicBezTo>
                    <a:pt x="14" y="22"/>
                    <a:pt x="16" y="23"/>
                    <a:pt x="15" y="24"/>
                  </a:cubicBezTo>
                  <a:cubicBezTo>
                    <a:pt x="15" y="25"/>
                    <a:pt x="14" y="26"/>
                    <a:pt x="15" y="27"/>
                  </a:cubicBezTo>
                  <a:cubicBezTo>
                    <a:pt x="15" y="27"/>
                    <a:pt x="16" y="29"/>
                    <a:pt x="16" y="29"/>
                  </a:cubicBezTo>
                  <a:cubicBezTo>
                    <a:pt x="15" y="30"/>
                    <a:pt x="15" y="32"/>
                    <a:pt x="15" y="33"/>
                  </a:cubicBezTo>
                  <a:cubicBezTo>
                    <a:pt x="15" y="33"/>
                    <a:pt x="17" y="36"/>
                    <a:pt x="17" y="36"/>
                  </a:cubicBezTo>
                  <a:cubicBezTo>
                    <a:pt x="18" y="37"/>
                    <a:pt x="20" y="38"/>
                    <a:pt x="21" y="38"/>
                  </a:cubicBezTo>
                  <a:cubicBezTo>
                    <a:pt x="22" y="39"/>
                    <a:pt x="22" y="40"/>
                    <a:pt x="22" y="41"/>
                  </a:cubicBezTo>
                  <a:cubicBezTo>
                    <a:pt x="22" y="42"/>
                    <a:pt x="23" y="43"/>
                    <a:pt x="23" y="44"/>
                  </a:cubicBezTo>
                  <a:cubicBezTo>
                    <a:pt x="23" y="45"/>
                    <a:pt x="21" y="44"/>
                    <a:pt x="20" y="44"/>
                  </a:cubicBezTo>
                  <a:cubicBezTo>
                    <a:pt x="19" y="44"/>
                    <a:pt x="16" y="48"/>
                    <a:pt x="16" y="49"/>
                  </a:cubicBezTo>
                  <a:cubicBezTo>
                    <a:pt x="15" y="50"/>
                    <a:pt x="14" y="50"/>
                    <a:pt x="13" y="51"/>
                  </a:cubicBezTo>
                  <a:cubicBezTo>
                    <a:pt x="12" y="52"/>
                    <a:pt x="11" y="53"/>
                    <a:pt x="10" y="54"/>
                  </a:cubicBezTo>
                  <a:cubicBezTo>
                    <a:pt x="9" y="54"/>
                    <a:pt x="4" y="58"/>
                    <a:pt x="4" y="57"/>
                  </a:cubicBezTo>
                  <a:cubicBezTo>
                    <a:pt x="4" y="59"/>
                    <a:pt x="2" y="60"/>
                    <a:pt x="2" y="62"/>
                  </a:cubicBezTo>
                  <a:cubicBezTo>
                    <a:pt x="3" y="64"/>
                    <a:pt x="2" y="67"/>
                    <a:pt x="4" y="67"/>
                  </a:cubicBezTo>
                  <a:cubicBezTo>
                    <a:pt x="5" y="67"/>
                    <a:pt x="4" y="72"/>
                    <a:pt x="4" y="73"/>
                  </a:cubicBezTo>
                  <a:cubicBezTo>
                    <a:pt x="4" y="75"/>
                    <a:pt x="2" y="77"/>
                    <a:pt x="4" y="78"/>
                  </a:cubicBezTo>
                  <a:cubicBezTo>
                    <a:pt x="4" y="78"/>
                    <a:pt x="8" y="79"/>
                    <a:pt x="7" y="80"/>
                  </a:cubicBezTo>
                  <a:cubicBezTo>
                    <a:pt x="7" y="80"/>
                    <a:pt x="5" y="81"/>
                    <a:pt x="5" y="81"/>
                  </a:cubicBezTo>
                  <a:cubicBezTo>
                    <a:pt x="7" y="81"/>
                    <a:pt x="7" y="79"/>
                    <a:pt x="8" y="79"/>
                  </a:cubicBezTo>
                  <a:cubicBezTo>
                    <a:pt x="10" y="78"/>
                    <a:pt x="8" y="83"/>
                    <a:pt x="8" y="83"/>
                  </a:cubicBezTo>
                  <a:cubicBezTo>
                    <a:pt x="8" y="83"/>
                    <a:pt x="11" y="80"/>
                    <a:pt x="11" y="80"/>
                  </a:cubicBezTo>
                  <a:cubicBezTo>
                    <a:pt x="12" y="79"/>
                    <a:pt x="11" y="83"/>
                    <a:pt x="11" y="83"/>
                  </a:cubicBezTo>
                  <a:cubicBezTo>
                    <a:pt x="14" y="84"/>
                    <a:pt x="20" y="81"/>
                    <a:pt x="23" y="80"/>
                  </a:cubicBezTo>
                  <a:cubicBezTo>
                    <a:pt x="27" y="79"/>
                    <a:pt x="31" y="79"/>
                    <a:pt x="36" y="78"/>
                  </a:cubicBezTo>
                  <a:cubicBezTo>
                    <a:pt x="39" y="74"/>
                    <a:pt x="43" y="71"/>
                    <a:pt x="46" y="68"/>
                  </a:cubicBezTo>
                  <a:cubicBezTo>
                    <a:pt x="48" y="66"/>
                    <a:pt x="54" y="62"/>
                    <a:pt x="53" y="59"/>
                  </a:cubicBezTo>
                  <a:cubicBezTo>
                    <a:pt x="52" y="57"/>
                    <a:pt x="54" y="62"/>
                    <a:pt x="53" y="5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0" name="Freeform 719"/>
            <p:cNvSpPr/>
            <p:nvPr/>
          </p:nvSpPr>
          <p:spPr bwMode="auto">
            <a:xfrm>
              <a:off x="11929493" y="4965129"/>
              <a:ext cx="1194269" cy="1000263"/>
            </a:xfrm>
            <a:custGeom>
              <a:avLst/>
              <a:gdLst>
                <a:gd name="T0" fmla="*/ 38 w 128"/>
                <a:gd name="T1" fmla="*/ 87 h 107"/>
                <a:gd name="T2" fmla="*/ 38 w 128"/>
                <a:gd name="T3" fmla="*/ 63 h 107"/>
                <a:gd name="T4" fmla="*/ 47 w 128"/>
                <a:gd name="T5" fmla="*/ 52 h 107"/>
                <a:gd name="T6" fmla="*/ 56 w 128"/>
                <a:gd name="T7" fmla="*/ 34 h 107"/>
                <a:gd name="T8" fmla="*/ 72 w 128"/>
                <a:gd name="T9" fmla="*/ 25 h 107"/>
                <a:gd name="T10" fmla="*/ 86 w 128"/>
                <a:gd name="T11" fmla="*/ 22 h 107"/>
                <a:gd name="T12" fmla="*/ 102 w 128"/>
                <a:gd name="T13" fmla="*/ 20 h 107"/>
                <a:gd name="T14" fmla="*/ 112 w 128"/>
                <a:gd name="T15" fmla="*/ 10 h 107"/>
                <a:gd name="T16" fmla="*/ 120 w 128"/>
                <a:gd name="T17" fmla="*/ 13 h 107"/>
                <a:gd name="T18" fmla="*/ 127 w 128"/>
                <a:gd name="T19" fmla="*/ 6 h 107"/>
                <a:gd name="T20" fmla="*/ 114 w 128"/>
                <a:gd name="T21" fmla="*/ 5 h 107"/>
                <a:gd name="T22" fmla="*/ 116 w 128"/>
                <a:gd name="T23" fmla="*/ 2 h 107"/>
                <a:gd name="T24" fmla="*/ 106 w 128"/>
                <a:gd name="T25" fmla="*/ 3 h 107"/>
                <a:gd name="T26" fmla="*/ 100 w 128"/>
                <a:gd name="T27" fmla="*/ 1 h 107"/>
                <a:gd name="T28" fmla="*/ 95 w 128"/>
                <a:gd name="T29" fmla="*/ 3 h 107"/>
                <a:gd name="T30" fmla="*/ 91 w 128"/>
                <a:gd name="T31" fmla="*/ 6 h 107"/>
                <a:gd name="T32" fmla="*/ 90 w 128"/>
                <a:gd name="T33" fmla="*/ 11 h 107"/>
                <a:gd name="T34" fmla="*/ 84 w 128"/>
                <a:gd name="T35" fmla="*/ 10 h 107"/>
                <a:gd name="T36" fmla="*/ 80 w 128"/>
                <a:gd name="T37" fmla="*/ 13 h 107"/>
                <a:gd name="T38" fmla="*/ 76 w 128"/>
                <a:gd name="T39" fmla="*/ 15 h 107"/>
                <a:gd name="T40" fmla="*/ 72 w 128"/>
                <a:gd name="T41" fmla="*/ 16 h 107"/>
                <a:gd name="T42" fmla="*/ 68 w 128"/>
                <a:gd name="T43" fmla="*/ 10 h 107"/>
                <a:gd name="T44" fmla="*/ 67 w 128"/>
                <a:gd name="T45" fmla="*/ 14 h 107"/>
                <a:gd name="T46" fmla="*/ 65 w 128"/>
                <a:gd name="T47" fmla="*/ 14 h 107"/>
                <a:gd name="T48" fmla="*/ 62 w 128"/>
                <a:gd name="T49" fmla="*/ 18 h 107"/>
                <a:gd name="T50" fmla="*/ 61 w 128"/>
                <a:gd name="T51" fmla="*/ 21 h 107"/>
                <a:gd name="T52" fmla="*/ 57 w 128"/>
                <a:gd name="T53" fmla="*/ 20 h 107"/>
                <a:gd name="T54" fmla="*/ 54 w 128"/>
                <a:gd name="T55" fmla="*/ 20 h 107"/>
                <a:gd name="T56" fmla="*/ 51 w 128"/>
                <a:gd name="T57" fmla="*/ 22 h 107"/>
                <a:gd name="T58" fmla="*/ 49 w 128"/>
                <a:gd name="T59" fmla="*/ 23 h 107"/>
                <a:gd name="T60" fmla="*/ 54 w 128"/>
                <a:gd name="T61" fmla="*/ 25 h 107"/>
                <a:gd name="T62" fmla="*/ 56 w 128"/>
                <a:gd name="T63" fmla="*/ 25 h 107"/>
                <a:gd name="T64" fmla="*/ 57 w 128"/>
                <a:gd name="T65" fmla="*/ 28 h 107"/>
                <a:gd name="T66" fmla="*/ 49 w 128"/>
                <a:gd name="T67" fmla="*/ 31 h 107"/>
                <a:gd name="T68" fmla="*/ 53 w 128"/>
                <a:gd name="T69" fmla="*/ 33 h 107"/>
                <a:gd name="T70" fmla="*/ 49 w 128"/>
                <a:gd name="T71" fmla="*/ 35 h 107"/>
                <a:gd name="T72" fmla="*/ 43 w 128"/>
                <a:gd name="T73" fmla="*/ 40 h 107"/>
                <a:gd name="T74" fmla="*/ 42 w 128"/>
                <a:gd name="T75" fmla="*/ 43 h 107"/>
                <a:gd name="T76" fmla="*/ 39 w 128"/>
                <a:gd name="T77" fmla="*/ 45 h 107"/>
                <a:gd name="T78" fmla="*/ 39 w 128"/>
                <a:gd name="T79" fmla="*/ 49 h 107"/>
                <a:gd name="T80" fmla="*/ 39 w 128"/>
                <a:gd name="T81" fmla="*/ 52 h 107"/>
                <a:gd name="T82" fmla="*/ 35 w 128"/>
                <a:gd name="T83" fmla="*/ 56 h 107"/>
                <a:gd name="T84" fmla="*/ 27 w 128"/>
                <a:gd name="T85" fmla="*/ 62 h 107"/>
                <a:gd name="T86" fmla="*/ 31 w 128"/>
                <a:gd name="T87" fmla="*/ 64 h 107"/>
                <a:gd name="T88" fmla="*/ 28 w 128"/>
                <a:gd name="T89" fmla="*/ 66 h 107"/>
                <a:gd name="T90" fmla="*/ 19 w 128"/>
                <a:gd name="T91" fmla="*/ 68 h 107"/>
                <a:gd name="T92" fmla="*/ 16 w 128"/>
                <a:gd name="T93" fmla="*/ 72 h 107"/>
                <a:gd name="T94" fmla="*/ 10 w 128"/>
                <a:gd name="T95" fmla="*/ 73 h 107"/>
                <a:gd name="T96" fmla="*/ 10 w 128"/>
                <a:gd name="T97" fmla="*/ 74 h 107"/>
                <a:gd name="T98" fmla="*/ 5 w 128"/>
                <a:gd name="T99" fmla="*/ 75 h 107"/>
                <a:gd name="T100" fmla="*/ 4 w 128"/>
                <a:gd name="T101" fmla="*/ 81 h 107"/>
                <a:gd name="T102" fmla="*/ 1 w 128"/>
                <a:gd name="T103" fmla="*/ 86 h 107"/>
                <a:gd name="T104" fmla="*/ 6 w 128"/>
                <a:gd name="T105" fmla="*/ 92 h 107"/>
                <a:gd name="T106" fmla="*/ 7 w 128"/>
                <a:gd name="T107" fmla="*/ 94 h 107"/>
                <a:gd name="T108" fmla="*/ 3 w 128"/>
                <a:gd name="T109" fmla="*/ 93 h 107"/>
                <a:gd name="T110" fmla="*/ 5 w 128"/>
                <a:gd name="T111" fmla="*/ 97 h 107"/>
                <a:gd name="T112" fmla="*/ 5 w 128"/>
                <a:gd name="T113" fmla="*/ 103 h 107"/>
                <a:gd name="T114" fmla="*/ 27 w 128"/>
                <a:gd name="T115" fmla="*/ 99 h 107"/>
                <a:gd name="T116" fmla="*/ 34 w 128"/>
                <a:gd name="T117" fmla="*/ 10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8" h="107">
                  <a:moveTo>
                    <a:pt x="34" y="101"/>
                  </a:moveTo>
                  <a:cubicBezTo>
                    <a:pt x="34" y="101"/>
                    <a:pt x="35" y="98"/>
                    <a:pt x="35" y="97"/>
                  </a:cubicBezTo>
                  <a:cubicBezTo>
                    <a:pt x="35" y="95"/>
                    <a:pt x="36" y="94"/>
                    <a:pt x="38" y="93"/>
                  </a:cubicBezTo>
                  <a:cubicBezTo>
                    <a:pt x="40" y="91"/>
                    <a:pt x="38" y="88"/>
                    <a:pt x="38" y="87"/>
                  </a:cubicBezTo>
                  <a:cubicBezTo>
                    <a:pt x="38" y="84"/>
                    <a:pt x="42" y="84"/>
                    <a:pt x="39" y="82"/>
                  </a:cubicBezTo>
                  <a:cubicBezTo>
                    <a:pt x="37" y="80"/>
                    <a:pt x="36" y="80"/>
                    <a:pt x="37" y="77"/>
                  </a:cubicBezTo>
                  <a:cubicBezTo>
                    <a:pt x="38" y="75"/>
                    <a:pt x="37" y="73"/>
                    <a:pt x="37" y="71"/>
                  </a:cubicBezTo>
                  <a:cubicBezTo>
                    <a:pt x="36" y="68"/>
                    <a:pt x="35" y="65"/>
                    <a:pt x="38" y="63"/>
                  </a:cubicBezTo>
                  <a:cubicBezTo>
                    <a:pt x="39" y="62"/>
                    <a:pt x="41" y="62"/>
                    <a:pt x="42" y="61"/>
                  </a:cubicBezTo>
                  <a:cubicBezTo>
                    <a:pt x="43" y="61"/>
                    <a:pt x="44" y="62"/>
                    <a:pt x="45" y="61"/>
                  </a:cubicBezTo>
                  <a:cubicBezTo>
                    <a:pt x="46" y="59"/>
                    <a:pt x="45" y="58"/>
                    <a:pt x="44" y="57"/>
                  </a:cubicBezTo>
                  <a:cubicBezTo>
                    <a:pt x="44" y="55"/>
                    <a:pt x="46" y="54"/>
                    <a:pt x="47" y="52"/>
                  </a:cubicBezTo>
                  <a:cubicBezTo>
                    <a:pt x="47" y="51"/>
                    <a:pt x="48" y="48"/>
                    <a:pt x="48" y="46"/>
                  </a:cubicBezTo>
                  <a:cubicBezTo>
                    <a:pt x="48" y="44"/>
                    <a:pt x="52" y="44"/>
                    <a:pt x="51" y="43"/>
                  </a:cubicBezTo>
                  <a:cubicBezTo>
                    <a:pt x="51" y="41"/>
                    <a:pt x="53" y="40"/>
                    <a:pt x="54" y="38"/>
                  </a:cubicBezTo>
                  <a:cubicBezTo>
                    <a:pt x="56" y="36"/>
                    <a:pt x="56" y="37"/>
                    <a:pt x="56" y="34"/>
                  </a:cubicBezTo>
                  <a:cubicBezTo>
                    <a:pt x="55" y="33"/>
                    <a:pt x="59" y="28"/>
                    <a:pt x="60" y="28"/>
                  </a:cubicBezTo>
                  <a:cubicBezTo>
                    <a:pt x="61" y="27"/>
                    <a:pt x="64" y="28"/>
                    <a:pt x="65" y="28"/>
                  </a:cubicBezTo>
                  <a:cubicBezTo>
                    <a:pt x="65" y="26"/>
                    <a:pt x="65" y="25"/>
                    <a:pt x="65" y="23"/>
                  </a:cubicBezTo>
                  <a:cubicBezTo>
                    <a:pt x="68" y="24"/>
                    <a:pt x="70" y="24"/>
                    <a:pt x="72" y="25"/>
                  </a:cubicBezTo>
                  <a:cubicBezTo>
                    <a:pt x="76" y="25"/>
                    <a:pt x="74" y="21"/>
                    <a:pt x="75" y="19"/>
                  </a:cubicBezTo>
                  <a:cubicBezTo>
                    <a:pt x="75" y="19"/>
                    <a:pt x="77" y="19"/>
                    <a:pt x="78" y="19"/>
                  </a:cubicBezTo>
                  <a:cubicBezTo>
                    <a:pt x="79" y="18"/>
                    <a:pt x="81" y="16"/>
                    <a:pt x="82" y="18"/>
                  </a:cubicBezTo>
                  <a:cubicBezTo>
                    <a:pt x="84" y="19"/>
                    <a:pt x="84" y="21"/>
                    <a:pt x="86" y="22"/>
                  </a:cubicBezTo>
                  <a:cubicBezTo>
                    <a:pt x="87" y="22"/>
                    <a:pt x="89" y="22"/>
                    <a:pt x="90" y="22"/>
                  </a:cubicBezTo>
                  <a:cubicBezTo>
                    <a:pt x="91" y="22"/>
                    <a:pt x="92" y="21"/>
                    <a:pt x="94" y="21"/>
                  </a:cubicBezTo>
                  <a:cubicBezTo>
                    <a:pt x="95" y="21"/>
                    <a:pt x="96" y="23"/>
                    <a:pt x="98" y="23"/>
                  </a:cubicBezTo>
                  <a:cubicBezTo>
                    <a:pt x="98" y="22"/>
                    <a:pt x="102" y="20"/>
                    <a:pt x="102" y="20"/>
                  </a:cubicBezTo>
                  <a:cubicBezTo>
                    <a:pt x="102" y="17"/>
                    <a:pt x="102" y="16"/>
                    <a:pt x="103" y="14"/>
                  </a:cubicBezTo>
                  <a:cubicBezTo>
                    <a:pt x="104" y="13"/>
                    <a:pt x="106" y="11"/>
                    <a:pt x="107" y="11"/>
                  </a:cubicBezTo>
                  <a:cubicBezTo>
                    <a:pt x="108" y="11"/>
                    <a:pt x="109" y="11"/>
                    <a:pt x="110" y="11"/>
                  </a:cubicBezTo>
                  <a:cubicBezTo>
                    <a:pt x="111" y="11"/>
                    <a:pt x="111" y="10"/>
                    <a:pt x="112" y="10"/>
                  </a:cubicBezTo>
                  <a:cubicBezTo>
                    <a:pt x="113" y="10"/>
                    <a:pt x="115" y="12"/>
                    <a:pt x="116" y="12"/>
                  </a:cubicBezTo>
                  <a:cubicBezTo>
                    <a:pt x="118" y="13"/>
                    <a:pt x="119" y="14"/>
                    <a:pt x="119" y="17"/>
                  </a:cubicBezTo>
                  <a:cubicBezTo>
                    <a:pt x="121" y="17"/>
                    <a:pt x="126" y="14"/>
                    <a:pt x="124" y="12"/>
                  </a:cubicBezTo>
                  <a:cubicBezTo>
                    <a:pt x="126" y="13"/>
                    <a:pt x="121" y="13"/>
                    <a:pt x="120" y="13"/>
                  </a:cubicBezTo>
                  <a:cubicBezTo>
                    <a:pt x="125" y="12"/>
                    <a:pt x="118" y="9"/>
                    <a:pt x="117" y="10"/>
                  </a:cubicBezTo>
                  <a:cubicBezTo>
                    <a:pt x="118" y="9"/>
                    <a:pt x="119" y="10"/>
                    <a:pt x="119" y="10"/>
                  </a:cubicBezTo>
                  <a:cubicBezTo>
                    <a:pt x="121" y="10"/>
                    <a:pt x="123" y="10"/>
                    <a:pt x="124" y="9"/>
                  </a:cubicBezTo>
                  <a:cubicBezTo>
                    <a:pt x="125" y="9"/>
                    <a:pt x="128" y="7"/>
                    <a:pt x="127" y="6"/>
                  </a:cubicBezTo>
                  <a:cubicBezTo>
                    <a:pt x="125" y="5"/>
                    <a:pt x="122" y="4"/>
                    <a:pt x="119" y="3"/>
                  </a:cubicBezTo>
                  <a:cubicBezTo>
                    <a:pt x="118" y="2"/>
                    <a:pt x="117" y="4"/>
                    <a:pt x="116" y="5"/>
                  </a:cubicBezTo>
                  <a:cubicBezTo>
                    <a:pt x="116" y="5"/>
                    <a:pt x="114" y="8"/>
                    <a:pt x="114" y="7"/>
                  </a:cubicBezTo>
                  <a:cubicBezTo>
                    <a:pt x="114" y="7"/>
                    <a:pt x="114" y="6"/>
                    <a:pt x="114" y="5"/>
                  </a:cubicBezTo>
                  <a:cubicBezTo>
                    <a:pt x="114" y="5"/>
                    <a:pt x="112" y="5"/>
                    <a:pt x="112" y="5"/>
                  </a:cubicBezTo>
                  <a:cubicBezTo>
                    <a:pt x="113" y="4"/>
                    <a:pt x="115" y="5"/>
                    <a:pt x="115" y="4"/>
                  </a:cubicBezTo>
                  <a:cubicBezTo>
                    <a:pt x="115" y="4"/>
                    <a:pt x="112" y="4"/>
                    <a:pt x="112" y="4"/>
                  </a:cubicBezTo>
                  <a:cubicBezTo>
                    <a:pt x="112" y="3"/>
                    <a:pt x="116" y="3"/>
                    <a:pt x="116" y="2"/>
                  </a:cubicBezTo>
                  <a:cubicBezTo>
                    <a:pt x="115" y="1"/>
                    <a:pt x="109" y="0"/>
                    <a:pt x="110" y="2"/>
                  </a:cubicBezTo>
                  <a:cubicBezTo>
                    <a:pt x="111" y="3"/>
                    <a:pt x="111" y="3"/>
                    <a:pt x="110" y="4"/>
                  </a:cubicBezTo>
                  <a:cubicBezTo>
                    <a:pt x="109" y="5"/>
                    <a:pt x="107" y="7"/>
                    <a:pt x="106" y="7"/>
                  </a:cubicBezTo>
                  <a:cubicBezTo>
                    <a:pt x="105" y="7"/>
                    <a:pt x="106" y="3"/>
                    <a:pt x="106" y="3"/>
                  </a:cubicBezTo>
                  <a:cubicBezTo>
                    <a:pt x="106" y="2"/>
                    <a:pt x="101" y="9"/>
                    <a:pt x="100" y="9"/>
                  </a:cubicBezTo>
                  <a:cubicBezTo>
                    <a:pt x="97" y="9"/>
                    <a:pt x="100" y="5"/>
                    <a:pt x="101" y="4"/>
                  </a:cubicBezTo>
                  <a:cubicBezTo>
                    <a:pt x="102" y="4"/>
                    <a:pt x="103" y="2"/>
                    <a:pt x="103" y="2"/>
                  </a:cubicBezTo>
                  <a:cubicBezTo>
                    <a:pt x="102" y="1"/>
                    <a:pt x="100" y="0"/>
                    <a:pt x="100" y="1"/>
                  </a:cubicBezTo>
                  <a:cubicBezTo>
                    <a:pt x="100" y="1"/>
                    <a:pt x="101" y="2"/>
                    <a:pt x="101" y="2"/>
                  </a:cubicBezTo>
                  <a:cubicBezTo>
                    <a:pt x="101" y="2"/>
                    <a:pt x="99" y="2"/>
                    <a:pt x="98" y="2"/>
                  </a:cubicBezTo>
                  <a:cubicBezTo>
                    <a:pt x="97" y="3"/>
                    <a:pt x="98" y="2"/>
                    <a:pt x="97" y="1"/>
                  </a:cubicBezTo>
                  <a:cubicBezTo>
                    <a:pt x="97" y="1"/>
                    <a:pt x="95" y="3"/>
                    <a:pt x="95" y="3"/>
                  </a:cubicBezTo>
                  <a:cubicBezTo>
                    <a:pt x="95" y="4"/>
                    <a:pt x="97" y="5"/>
                    <a:pt x="96" y="5"/>
                  </a:cubicBezTo>
                  <a:cubicBezTo>
                    <a:pt x="95" y="5"/>
                    <a:pt x="95" y="5"/>
                    <a:pt x="95" y="5"/>
                  </a:cubicBezTo>
                  <a:cubicBezTo>
                    <a:pt x="94" y="5"/>
                    <a:pt x="94" y="6"/>
                    <a:pt x="94" y="7"/>
                  </a:cubicBezTo>
                  <a:cubicBezTo>
                    <a:pt x="95" y="5"/>
                    <a:pt x="91" y="6"/>
                    <a:pt x="91" y="6"/>
                  </a:cubicBezTo>
                  <a:cubicBezTo>
                    <a:pt x="91" y="6"/>
                    <a:pt x="93" y="5"/>
                    <a:pt x="93" y="4"/>
                  </a:cubicBezTo>
                  <a:cubicBezTo>
                    <a:pt x="93" y="5"/>
                    <a:pt x="89" y="6"/>
                    <a:pt x="88" y="6"/>
                  </a:cubicBezTo>
                  <a:cubicBezTo>
                    <a:pt x="87" y="6"/>
                    <a:pt x="91" y="9"/>
                    <a:pt x="91" y="9"/>
                  </a:cubicBezTo>
                  <a:cubicBezTo>
                    <a:pt x="91" y="9"/>
                    <a:pt x="90" y="11"/>
                    <a:pt x="90" y="11"/>
                  </a:cubicBezTo>
                  <a:cubicBezTo>
                    <a:pt x="90" y="11"/>
                    <a:pt x="87" y="8"/>
                    <a:pt x="87" y="8"/>
                  </a:cubicBezTo>
                  <a:cubicBezTo>
                    <a:pt x="87" y="8"/>
                    <a:pt x="85" y="11"/>
                    <a:pt x="85" y="8"/>
                  </a:cubicBezTo>
                  <a:cubicBezTo>
                    <a:pt x="84" y="7"/>
                    <a:pt x="81" y="9"/>
                    <a:pt x="80" y="8"/>
                  </a:cubicBezTo>
                  <a:cubicBezTo>
                    <a:pt x="81" y="9"/>
                    <a:pt x="84" y="9"/>
                    <a:pt x="84" y="10"/>
                  </a:cubicBezTo>
                  <a:cubicBezTo>
                    <a:pt x="84" y="10"/>
                    <a:pt x="83" y="10"/>
                    <a:pt x="83" y="11"/>
                  </a:cubicBezTo>
                  <a:cubicBezTo>
                    <a:pt x="83" y="12"/>
                    <a:pt x="84" y="12"/>
                    <a:pt x="84" y="13"/>
                  </a:cubicBezTo>
                  <a:cubicBezTo>
                    <a:pt x="84" y="13"/>
                    <a:pt x="81" y="12"/>
                    <a:pt x="81" y="11"/>
                  </a:cubicBezTo>
                  <a:cubicBezTo>
                    <a:pt x="80" y="11"/>
                    <a:pt x="80" y="12"/>
                    <a:pt x="80" y="13"/>
                  </a:cubicBezTo>
                  <a:cubicBezTo>
                    <a:pt x="79" y="13"/>
                    <a:pt x="79" y="12"/>
                    <a:pt x="79" y="11"/>
                  </a:cubicBezTo>
                  <a:cubicBezTo>
                    <a:pt x="79" y="11"/>
                    <a:pt x="77" y="13"/>
                    <a:pt x="77" y="13"/>
                  </a:cubicBezTo>
                  <a:cubicBezTo>
                    <a:pt x="76" y="14"/>
                    <a:pt x="78" y="14"/>
                    <a:pt x="78" y="15"/>
                  </a:cubicBezTo>
                  <a:cubicBezTo>
                    <a:pt x="78" y="15"/>
                    <a:pt x="76" y="15"/>
                    <a:pt x="76" y="15"/>
                  </a:cubicBezTo>
                  <a:cubicBezTo>
                    <a:pt x="75" y="14"/>
                    <a:pt x="76" y="13"/>
                    <a:pt x="76" y="12"/>
                  </a:cubicBezTo>
                  <a:cubicBezTo>
                    <a:pt x="76" y="12"/>
                    <a:pt x="73" y="14"/>
                    <a:pt x="73" y="14"/>
                  </a:cubicBezTo>
                  <a:cubicBezTo>
                    <a:pt x="73" y="14"/>
                    <a:pt x="73" y="14"/>
                    <a:pt x="74" y="14"/>
                  </a:cubicBezTo>
                  <a:cubicBezTo>
                    <a:pt x="73" y="14"/>
                    <a:pt x="72" y="16"/>
                    <a:pt x="72" y="16"/>
                  </a:cubicBezTo>
                  <a:cubicBezTo>
                    <a:pt x="71" y="15"/>
                    <a:pt x="73" y="14"/>
                    <a:pt x="72" y="14"/>
                  </a:cubicBezTo>
                  <a:cubicBezTo>
                    <a:pt x="71" y="13"/>
                    <a:pt x="70" y="13"/>
                    <a:pt x="70" y="12"/>
                  </a:cubicBezTo>
                  <a:cubicBezTo>
                    <a:pt x="70" y="12"/>
                    <a:pt x="72" y="12"/>
                    <a:pt x="72" y="12"/>
                  </a:cubicBezTo>
                  <a:cubicBezTo>
                    <a:pt x="72" y="11"/>
                    <a:pt x="69" y="10"/>
                    <a:pt x="68" y="10"/>
                  </a:cubicBezTo>
                  <a:cubicBezTo>
                    <a:pt x="68" y="11"/>
                    <a:pt x="69" y="13"/>
                    <a:pt x="69" y="13"/>
                  </a:cubicBezTo>
                  <a:cubicBezTo>
                    <a:pt x="69" y="13"/>
                    <a:pt x="65" y="14"/>
                    <a:pt x="66" y="14"/>
                  </a:cubicBezTo>
                  <a:cubicBezTo>
                    <a:pt x="66" y="14"/>
                    <a:pt x="68" y="14"/>
                    <a:pt x="68" y="14"/>
                  </a:cubicBezTo>
                  <a:cubicBezTo>
                    <a:pt x="68" y="14"/>
                    <a:pt x="67" y="14"/>
                    <a:pt x="67" y="14"/>
                  </a:cubicBezTo>
                  <a:cubicBezTo>
                    <a:pt x="68" y="16"/>
                    <a:pt x="70" y="14"/>
                    <a:pt x="69" y="14"/>
                  </a:cubicBezTo>
                  <a:cubicBezTo>
                    <a:pt x="70" y="15"/>
                    <a:pt x="69" y="16"/>
                    <a:pt x="69" y="16"/>
                  </a:cubicBezTo>
                  <a:cubicBezTo>
                    <a:pt x="69" y="17"/>
                    <a:pt x="67" y="15"/>
                    <a:pt x="67" y="15"/>
                  </a:cubicBezTo>
                  <a:cubicBezTo>
                    <a:pt x="66" y="15"/>
                    <a:pt x="66" y="14"/>
                    <a:pt x="65" y="14"/>
                  </a:cubicBezTo>
                  <a:cubicBezTo>
                    <a:pt x="65" y="14"/>
                    <a:pt x="64" y="16"/>
                    <a:pt x="63" y="15"/>
                  </a:cubicBezTo>
                  <a:cubicBezTo>
                    <a:pt x="63" y="14"/>
                    <a:pt x="60" y="16"/>
                    <a:pt x="60" y="16"/>
                  </a:cubicBezTo>
                  <a:cubicBezTo>
                    <a:pt x="60" y="16"/>
                    <a:pt x="60" y="19"/>
                    <a:pt x="60" y="19"/>
                  </a:cubicBezTo>
                  <a:cubicBezTo>
                    <a:pt x="60" y="20"/>
                    <a:pt x="61" y="17"/>
                    <a:pt x="62" y="18"/>
                  </a:cubicBezTo>
                  <a:cubicBezTo>
                    <a:pt x="62" y="18"/>
                    <a:pt x="64" y="19"/>
                    <a:pt x="64" y="18"/>
                  </a:cubicBezTo>
                  <a:cubicBezTo>
                    <a:pt x="64" y="19"/>
                    <a:pt x="63" y="19"/>
                    <a:pt x="63" y="20"/>
                  </a:cubicBezTo>
                  <a:cubicBezTo>
                    <a:pt x="62" y="20"/>
                    <a:pt x="63" y="22"/>
                    <a:pt x="62" y="22"/>
                  </a:cubicBezTo>
                  <a:cubicBezTo>
                    <a:pt x="62" y="23"/>
                    <a:pt x="61" y="21"/>
                    <a:pt x="61" y="21"/>
                  </a:cubicBezTo>
                  <a:cubicBezTo>
                    <a:pt x="60" y="21"/>
                    <a:pt x="60" y="23"/>
                    <a:pt x="59" y="23"/>
                  </a:cubicBezTo>
                  <a:cubicBezTo>
                    <a:pt x="59" y="23"/>
                    <a:pt x="59" y="21"/>
                    <a:pt x="59" y="21"/>
                  </a:cubicBezTo>
                  <a:cubicBezTo>
                    <a:pt x="58" y="21"/>
                    <a:pt x="58" y="22"/>
                    <a:pt x="57" y="22"/>
                  </a:cubicBezTo>
                  <a:cubicBezTo>
                    <a:pt x="57" y="22"/>
                    <a:pt x="57" y="20"/>
                    <a:pt x="57" y="20"/>
                  </a:cubicBezTo>
                  <a:cubicBezTo>
                    <a:pt x="57" y="19"/>
                    <a:pt x="56" y="22"/>
                    <a:pt x="55" y="22"/>
                  </a:cubicBezTo>
                  <a:cubicBezTo>
                    <a:pt x="53" y="23"/>
                    <a:pt x="56" y="17"/>
                    <a:pt x="56" y="17"/>
                  </a:cubicBezTo>
                  <a:cubicBezTo>
                    <a:pt x="55" y="17"/>
                    <a:pt x="53" y="18"/>
                    <a:pt x="53" y="18"/>
                  </a:cubicBezTo>
                  <a:cubicBezTo>
                    <a:pt x="52" y="19"/>
                    <a:pt x="54" y="20"/>
                    <a:pt x="54" y="20"/>
                  </a:cubicBezTo>
                  <a:cubicBezTo>
                    <a:pt x="53" y="20"/>
                    <a:pt x="53" y="20"/>
                    <a:pt x="52" y="20"/>
                  </a:cubicBezTo>
                  <a:cubicBezTo>
                    <a:pt x="52" y="20"/>
                    <a:pt x="52" y="21"/>
                    <a:pt x="51" y="22"/>
                  </a:cubicBezTo>
                  <a:cubicBezTo>
                    <a:pt x="52" y="21"/>
                    <a:pt x="47" y="21"/>
                    <a:pt x="49" y="22"/>
                  </a:cubicBezTo>
                  <a:cubicBezTo>
                    <a:pt x="49" y="23"/>
                    <a:pt x="51" y="22"/>
                    <a:pt x="51" y="22"/>
                  </a:cubicBezTo>
                  <a:cubicBezTo>
                    <a:pt x="51" y="22"/>
                    <a:pt x="50" y="23"/>
                    <a:pt x="51" y="23"/>
                  </a:cubicBezTo>
                  <a:cubicBezTo>
                    <a:pt x="51" y="23"/>
                    <a:pt x="52" y="23"/>
                    <a:pt x="52" y="22"/>
                  </a:cubicBezTo>
                  <a:cubicBezTo>
                    <a:pt x="52" y="22"/>
                    <a:pt x="52" y="24"/>
                    <a:pt x="51" y="24"/>
                  </a:cubicBezTo>
                  <a:cubicBezTo>
                    <a:pt x="50" y="24"/>
                    <a:pt x="50" y="23"/>
                    <a:pt x="49" y="23"/>
                  </a:cubicBezTo>
                  <a:cubicBezTo>
                    <a:pt x="48" y="24"/>
                    <a:pt x="48" y="26"/>
                    <a:pt x="47" y="26"/>
                  </a:cubicBezTo>
                  <a:cubicBezTo>
                    <a:pt x="47" y="26"/>
                    <a:pt x="44" y="26"/>
                    <a:pt x="44" y="26"/>
                  </a:cubicBezTo>
                  <a:cubicBezTo>
                    <a:pt x="44" y="29"/>
                    <a:pt x="51" y="25"/>
                    <a:pt x="51" y="25"/>
                  </a:cubicBezTo>
                  <a:cubicBezTo>
                    <a:pt x="52" y="25"/>
                    <a:pt x="53" y="24"/>
                    <a:pt x="54" y="25"/>
                  </a:cubicBezTo>
                  <a:cubicBezTo>
                    <a:pt x="56" y="25"/>
                    <a:pt x="55" y="23"/>
                    <a:pt x="54" y="23"/>
                  </a:cubicBezTo>
                  <a:cubicBezTo>
                    <a:pt x="55" y="23"/>
                    <a:pt x="55" y="23"/>
                    <a:pt x="55" y="23"/>
                  </a:cubicBezTo>
                  <a:cubicBezTo>
                    <a:pt x="56" y="25"/>
                    <a:pt x="57" y="23"/>
                    <a:pt x="58" y="23"/>
                  </a:cubicBezTo>
                  <a:cubicBezTo>
                    <a:pt x="57" y="23"/>
                    <a:pt x="57" y="25"/>
                    <a:pt x="56" y="25"/>
                  </a:cubicBezTo>
                  <a:cubicBezTo>
                    <a:pt x="57" y="25"/>
                    <a:pt x="58" y="25"/>
                    <a:pt x="58" y="25"/>
                  </a:cubicBezTo>
                  <a:cubicBezTo>
                    <a:pt x="58" y="25"/>
                    <a:pt x="56" y="26"/>
                    <a:pt x="56" y="27"/>
                  </a:cubicBezTo>
                  <a:cubicBezTo>
                    <a:pt x="56" y="27"/>
                    <a:pt x="61" y="25"/>
                    <a:pt x="61" y="26"/>
                  </a:cubicBezTo>
                  <a:cubicBezTo>
                    <a:pt x="60" y="27"/>
                    <a:pt x="57" y="26"/>
                    <a:pt x="57" y="28"/>
                  </a:cubicBezTo>
                  <a:cubicBezTo>
                    <a:pt x="56" y="31"/>
                    <a:pt x="54" y="27"/>
                    <a:pt x="54" y="27"/>
                  </a:cubicBezTo>
                  <a:cubicBezTo>
                    <a:pt x="54" y="26"/>
                    <a:pt x="54" y="29"/>
                    <a:pt x="54" y="29"/>
                  </a:cubicBezTo>
                  <a:cubicBezTo>
                    <a:pt x="54" y="29"/>
                    <a:pt x="53" y="27"/>
                    <a:pt x="52" y="27"/>
                  </a:cubicBezTo>
                  <a:cubicBezTo>
                    <a:pt x="51" y="28"/>
                    <a:pt x="49" y="30"/>
                    <a:pt x="49" y="31"/>
                  </a:cubicBezTo>
                  <a:cubicBezTo>
                    <a:pt x="49" y="31"/>
                    <a:pt x="51" y="30"/>
                    <a:pt x="51" y="30"/>
                  </a:cubicBezTo>
                  <a:cubicBezTo>
                    <a:pt x="51" y="31"/>
                    <a:pt x="53" y="30"/>
                    <a:pt x="53" y="31"/>
                  </a:cubicBezTo>
                  <a:cubicBezTo>
                    <a:pt x="53" y="30"/>
                    <a:pt x="50" y="31"/>
                    <a:pt x="50" y="32"/>
                  </a:cubicBezTo>
                  <a:cubicBezTo>
                    <a:pt x="51" y="33"/>
                    <a:pt x="54" y="31"/>
                    <a:pt x="53" y="33"/>
                  </a:cubicBezTo>
                  <a:cubicBezTo>
                    <a:pt x="54" y="31"/>
                    <a:pt x="47" y="34"/>
                    <a:pt x="47" y="34"/>
                  </a:cubicBezTo>
                  <a:cubicBezTo>
                    <a:pt x="47" y="33"/>
                    <a:pt x="53" y="35"/>
                    <a:pt x="52" y="35"/>
                  </a:cubicBezTo>
                  <a:cubicBezTo>
                    <a:pt x="51" y="36"/>
                    <a:pt x="50" y="34"/>
                    <a:pt x="49" y="35"/>
                  </a:cubicBezTo>
                  <a:cubicBezTo>
                    <a:pt x="49" y="35"/>
                    <a:pt x="49" y="35"/>
                    <a:pt x="49" y="35"/>
                  </a:cubicBezTo>
                  <a:cubicBezTo>
                    <a:pt x="49" y="36"/>
                    <a:pt x="46" y="34"/>
                    <a:pt x="45" y="36"/>
                  </a:cubicBezTo>
                  <a:cubicBezTo>
                    <a:pt x="45" y="36"/>
                    <a:pt x="48" y="36"/>
                    <a:pt x="48" y="36"/>
                  </a:cubicBezTo>
                  <a:cubicBezTo>
                    <a:pt x="46" y="38"/>
                    <a:pt x="44" y="36"/>
                    <a:pt x="45" y="39"/>
                  </a:cubicBezTo>
                  <a:cubicBezTo>
                    <a:pt x="45" y="39"/>
                    <a:pt x="43" y="40"/>
                    <a:pt x="43" y="40"/>
                  </a:cubicBezTo>
                  <a:cubicBezTo>
                    <a:pt x="42" y="41"/>
                    <a:pt x="42" y="41"/>
                    <a:pt x="42" y="41"/>
                  </a:cubicBezTo>
                  <a:cubicBezTo>
                    <a:pt x="42" y="42"/>
                    <a:pt x="41" y="42"/>
                    <a:pt x="41" y="42"/>
                  </a:cubicBezTo>
                  <a:cubicBezTo>
                    <a:pt x="41" y="43"/>
                    <a:pt x="42" y="42"/>
                    <a:pt x="42" y="42"/>
                  </a:cubicBezTo>
                  <a:cubicBezTo>
                    <a:pt x="43" y="42"/>
                    <a:pt x="42" y="43"/>
                    <a:pt x="42" y="43"/>
                  </a:cubicBezTo>
                  <a:cubicBezTo>
                    <a:pt x="43" y="43"/>
                    <a:pt x="45" y="44"/>
                    <a:pt x="46" y="43"/>
                  </a:cubicBezTo>
                  <a:cubicBezTo>
                    <a:pt x="44" y="44"/>
                    <a:pt x="44" y="44"/>
                    <a:pt x="42" y="44"/>
                  </a:cubicBezTo>
                  <a:cubicBezTo>
                    <a:pt x="41" y="44"/>
                    <a:pt x="38" y="44"/>
                    <a:pt x="38" y="45"/>
                  </a:cubicBezTo>
                  <a:cubicBezTo>
                    <a:pt x="38" y="45"/>
                    <a:pt x="39" y="45"/>
                    <a:pt x="39" y="45"/>
                  </a:cubicBezTo>
                  <a:cubicBezTo>
                    <a:pt x="39" y="45"/>
                    <a:pt x="38" y="46"/>
                    <a:pt x="38" y="46"/>
                  </a:cubicBezTo>
                  <a:cubicBezTo>
                    <a:pt x="38" y="46"/>
                    <a:pt x="40" y="45"/>
                    <a:pt x="40" y="46"/>
                  </a:cubicBezTo>
                  <a:cubicBezTo>
                    <a:pt x="40" y="46"/>
                    <a:pt x="38" y="48"/>
                    <a:pt x="38" y="48"/>
                  </a:cubicBezTo>
                  <a:cubicBezTo>
                    <a:pt x="38" y="48"/>
                    <a:pt x="39" y="48"/>
                    <a:pt x="39" y="49"/>
                  </a:cubicBezTo>
                  <a:cubicBezTo>
                    <a:pt x="39" y="49"/>
                    <a:pt x="37" y="49"/>
                    <a:pt x="37" y="49"/>
                  </a:cubicBezTo>
                  <a:cubicBezTo>
                    <a:pt x="37" y="49"/>
                    <a:pt x="39" y="50"/>
                    <a:pt x="39" y="50"/>
                  </a:cubicBezTo>
                  <a:cubicBezTo>
                    <a:pt x="38" y="50"/>
                    <a:pt x="37" y="50"/>
                    <a:pt x="37" y="50"/>
                  </a:cubicBezTo>
                  <a:cubicBezTo>
                    <a:pt x="37" y="51"/>
                    <a:pt x="38" y="52"/>
                    <a:pt x="39" y="52"/>
                  </a:cubicBezTo>
                  <a:cubicBezTo>
                    <a:pt x="37" y="52"/>
                    <a:pt x="35" y="52"/>
                    <a:pt x="34" y="54"/>
                  </a:cubicBezTo>
                  <a:cubicBezTo>
                    <a:pt x="34" y="55"/>
                    <a:pt x="30" y="54"/>
                    <a:pt x="30" y="54"/>
                  </a:cubicBezTo>
                  <a:cubicBezTo>
                    <a:pt x="30" y="57"/>
                    <a:pt x="36" y="54"/>
                    <a:pt x="37" y="54"/>
                  </a:cubicBezTo>
                  <a:cubicBezTo>
                    <a:pt x="36" y="54"/>
                    <a:pt x="35" y="56"/>
                    <a:pt x="35" y="56"/>
                  </a:cubicBezTo>
                  <a:cubicBezTo>
                    <a:pt x="32" y="56"/>
                    <a:pt x="34" y="57"/>
                    <a:pt x="33" y="58"/>
                  </a:cubicBezTo>
                  <a:cubicBezTo>
                    <a:pt x="32" y="59"/>
                    <a:pt x="30" y="57"/>
                    <a:pt x="29" y="58"/>
                  </a:cubicBezTo>
                  <a:cubicBezTo>
                    <a:pt x="29" y="59"/>
                    <a:pt x="26" y="61"/>
                    <a:pt x="26" y="61"/>
                  </a:cubicBezTo>
                  <a:cubicBezTo>
                    <a:pt x="26" y="62"/>
                    <a:pt x="27" y="62"/>
                    <a:pt x="27" y="62"/>
                  </a:cubicBezTo>
                  <a:cubicBezTo>
                    <a:pt x="27" y="63"/>
                    <a:pt x="24" y="63"/>
                    <a:pt x="24" y="63"/>
                  </a:cubicBezTo>
                  <a:cubicBezTo>
                    <a:pt x="24" y="63"/>
                    <a:pt x="25" y="64"/>
                    <a:pt x="25" y="65"/>
                  </a:cubicBezTo>
                  <a:cubicBezTo>
                    <a:pt x="25" y="66"/>
                    <a:pt x="27" y="65"/>
                    <a:pt x="28" y="65"/>
                  </a:cubicBezTo>
                  <a:cubicBezTo>
                    <a:pt x="29" y="64"/>
                    <a:pt x="30" y="65"/>
                    <a:pt x="31" y="64"/>
                  </a:cubicBezTo>
                  <a:cubicBezTo>
                    <a:pt x="31" y="64"/>
                    <a:pt x="30" y="63"/>
                    <a:pt x="30" y="62"/>
                  </a:cubicBezTo>
                  <a:cubicBezTo>
                    <a:pt x="30" y="62"/>
                    <a:pt x="32" y="63"/>
                    <a:pt x="33" y="64"/>
                  </a:cubicBezTo>
                  <a:cubicBezTo>
                    <a:pt x="33" y="64"/>
                    <a:pt x="30" y="66"/>
                    <a:pt x="30" y="66"/>
                  </a:cubicBezTo>
                  <a:cubicBezTo>
                    <a:pt x="29" y="66"/>
                    <a:pt x="28" y="67"/>
                    <a:pt x="28" y="66"/>
                  </a:cubicBezTo>
                  <a:cubicBezTo>
                    <a:pt x="27" y="65"/>
                    <a:pt x="26" y="67"/>
                    <a:pt x="25" y="67"/>
                  </a:cubicBezTo>
                  <a:cubicBezTo>
                    <a:pt x="24" y="66"/>
                    <a:pt x="24" y="63"/>
                    <a:pt x="23" y="66"/>
                  </a:cubicBezTo>
                  <a:cubicBezTo>
                    <a:pt x="21" y="70"/>
                    <a:pt x="20" y="65"/>
                    <a:pt x="21" y="65"/>
                  </a:cubicBezTo>
                  <a:cubicBezTo>
                    <a:pt x="19" y="65"/>
                    <a:pt x="21" y="69"/>
                    <a:pt x="19" y="68"/>
                  </a:cubicBezTo>
                  <a:cubicBezTo>
                    <a:pt x="15" y="68"/>
                    <a:pt x="18" y="70"/>
                    <a:pt x="17" y="71"/>
                  </a:cubicBezTo>
                  <a:cubicBezTo>
                    <a:pt x="16" y="71"/>
                    <a:pt x="16" y="69"/>
                    <a:pt x="16" y="69"/>
                  </a:cubicBezTo>
                  <a:cubicBezTo>
                    <a:pt x="14" y="69"/>
                    <a:pt x="12" y="70"/>
                    <a:pt x="11" y="71"/>
                  </a:cubicBezTo>
                  <a:cubicBezTo>
                    <a:pt x="11" y="72"/>
                    <a:pt x="15" y="72"/>
                    <a:pt x="16" y="72"/>
                  </a:cubicBezTo>
                  <a:cubicBezTo>
                    <a:pt x="16" y="72"/>
                    <a:pt x="19" y="71"/>
                    <a:pt x="19" y="71"/>
                  </a:cubicBezTo>
                  <a:cubicBezTo>
                    <a:pt x="20" y="72"/>
                    <a:pt x="15" y="72"/>
                    <a:pt x="15" y="72"/>
                  </a:cubicBezTo>
                  <a:cubicBezTo>
                    <a:pt x="14" y="72"/>
                    <a:pt x="14" y="73"/>
                    <a:pt x="13" y="73"/>
                  </a:cubicBezTo>
                  <a:cubicBezTo>
                    <a:pt x="12" y="73"/>
                    <a:pt x="11" y="73"/>
                    <a:pt x="10" y="73"/>
                  </a:cubicBezTo>
                  <a:cubicBezTo>
                    <a:pt x="8" y="72"/>
                    <a:pt x="7" y="73"/>
                    <a:pt x="9" y="74"/>
                  </a:cubicBezTo>
                  <a:cubicBezTo>
                    <a:pt x="10" y="74"/>
                    <a:pt x="12" y="74"/>
                    <a:pt x="12" y="76"/>
                  </a:cubicBezTo>
                  <a:cubicBezTo>
                    <a:pt x="12" y="76"/>
                    <a:pt x="11" y="78"/>
                    <a:pt x="11" y="77"/>
                  </a:cubicBezTo>
                  <a:cubicBezTo>
                    <a:pt x="10" y="77"/>
                    <a:pt x="12" y="75"/>
                    <a:pt x="10" y="74"/>
                  </a:cubicBezTo>
                  <a:cubicBezTo>
                    <a:pt x="7" y="74"/>
                    <a:pt x="9" y="75"/>
                    <a:pt x="8" y="76"/>
                  </a:cubicBezTo>
                  <a:cubicBezTo>
                    <a:pt x="8" y="76"/>
                    <a:pt x="8" y="73"/>
                    <a:pt x="7" y="73"/>
                  </a:cubicBezTo>
                  <a:cubicBezTo>
                    <a:pt x="7" y="72"/>
                    <a:pt x="5" y="78"/>
                    <a:pt x="6" y="77"/>
                  </a:cubicBezTo>
                  <a:cubicBezTo>
                    <a:pt x="5" y="77"/>
                    <a:pt x="5" y="75"/>
                    <a:pt x="5" y="75"/>
                  </a:cubicBezTo>
                  <a:cubicBezTo>
                    <a:pt x="4" y="75"/>
                    <a:pt x="4" y="77"/>
                    <a:pt x="4" y="77"/>
                  </a:cubicBezTo>
                  <a:cubicBezTo>
                    <a:pt x="3" y="78"/>
                    <a:pt x="1" y="77"/>
                    <a:pt x="1" y="78"/>
                  </a:cubicBezTo>
                  <a:cubicBezTo>
                    <a:pt x="1" y="79"/>
                    <a:pt x="0" y="80"/>
                    <a:pt x="1" y="80"/>
                  </a:cubicBezTo>
                  <a:cubicBezTo>
                    <a:pt x="2" y="80"/>
                    <a:pt x="3" y="80"/>
                    <a:pt x="4" y="81"/>
                  </a:cubicBezTo>
                  <a:cubicBezTo>
                    <a:pt x="4" y="81"/>
                    <a:pt x="0" y="82"/>
                    <a:pt x="1" y="83"/>
                  </a:cubicBezTo>
                  <a:cubicBezTo>
                    <a:pt x="1" y="84"/>
                    <a:pt x="3" y="84"/>
                    <a:pt x="3" y="84"/>
                  </a:cubicBezTo>
                  <a:cubicBezTo>
                    <a:pt x="3" y="84"/>
                    <a:pt x="6" y="83"/>
                    <a:pt x="6" y="84"/>
                  </a:cubicBezTo>
                  <a:cubicBezTo>
                    <a:pt x="5" y="85"/>
                    <a:pt x="2" y="84"/>
                    <a:pt x="1" y="86"/>
                  </a:cubicBezTo>
                  <a:cubicBezTo>
                    <a:pt x="0" y="87"/>
                    <a:pt x="6" y="87"/>
                    <a:pt x="4" y="89"/>
                  </a:cubicBezTo>
                  <a:cubicBezTo>
                    <a:pt x="4" y="89"/>
                    <a:pt x="3" y="87"/>
                    <a:pt x="2" y="88"/>
                  </a:cubicBezTo>
                  <a:cubicBezTo>
                    <a:pt x="1" y="89"/>
                    <a:pt x="1" y="90"/>
                    <a:pt x="2" y="91"/>
                  </a:cubicBezTo>
                  <a:cubicBezTo>
                    <a:pt x="3" y="91"/>
                    <a:pt x="5" y="92"/>
                    <a:pt x="6" y="92"/>
                  </a:cubicBezTo>
                  <a:cubicBezTo>
                    <a:pt x="7" y="91"/>
                    <a:pt x="8" y="89"/>
                    <a:pt x="9" y="90"/>
                  </a:cubicBezTo>
                  <a:cubicBezTo>
                    <a:pt x="8" y="90"/>
                    <a:pt x="7" y="91"/>
                    <a:pt x="7" y="91"/>
                  </a:cubicBezTo>
                  <a:cubicBezTo>
                    <a:pt x="7" y="92"/>
                    <a:pt x="6" y="92"/>
                    <a:pt x="5" y="92"/>
                  </a:cubicBezTo>
                  <a:cubicBezTo>
                    <a:pt x="5" y="92"/>
                    <a:pt x="7" y="93"/>
                    <a:pt x="7" y="94"/>
                  </a:cubicBezTo>
                  <a:cubicBezTo>
                    <a:pt x="7" y="94"/>
                    <a:pt x="4" y="92"/>
                    <a:pt x="5" y="94"/>
                  </a:cubicBezTo>
                  <a:cubicBezTo>
                    <a:pt x="5" y="95"/>
                    <a:pt x="8" y="96"/>
                    <a:pt x="8" y="96"/>
                  </a:cubicBezTo>
                  <a:cubicBezTo>
                    <a:pt x="8" y="97"/>
                    <a:pt x="5" y="95"/>
                    <a:pt x="4" y="96"/>
                  </a:cubicBezTo>
                  <a:cubicBezTo>
                    <a:pt x="2" y="96"/>
                    <a:pt x="4" y="93"/>
                    <a:pt x="3" y="93"/>
                  </a:cubicBezTo>
                  <a:cubicBezTo>
                    <a:pt x="3" y="93"/>
                    <a:pt x="1" y="95"/>
                    <a:pt x="2" y="96"/>
                  </a:cubicBezTo>
                  <a:cubicBezTo>
                    <a:pt x="3" y="96"/>
                    <a:pt x="2" y="98"/>
                    <a:pt x="2" y="98"/>
                  </a:cubicBezTo>
                  <a:cubicBezTo>
                    <a:pt x="3" y="99"/>
                    <a:pt x="4" y="97"/>
                    <a:pt x="5" y="96"/>
                  </a:cubicBezTo>
                  <a:cubicBezTo>
                    <a:pt x="5" y="96"/>
                    <a:pt x="5" y="97"/>
                    <a:pt x="5" y="97"/>
                  </a:cubicBezTo>
                  <a:cubicBezTo>
                    <a:pt x="6" y="97"/>
                    <a:pt x="6" y="96"/>
                    <a:pt x="7" y="96"/>
                  </a:cubicBezTo>
                  <a:cubicBezTo>
                    <a:pt x="7" y="96"/>
                    <a:pt x="7" y="98"/>
                    <a:pt x="6" y="98"/>
                  </a:cubicBezTo>
                  <a:cubicBezTo>
                    <a:pt x="4" y="99"/>
                    <a:pt x="8" y="101"/>
                    <a:pt x="8" y="100"/>
                  </a:cubicBezTo>
                  <a:cubicBezTo>
                    <a:pt x="8" y="102"/>
                    <a:pt x="1" y="100"/>
                    <a:pt x="5" y="103"/>
                  </a:cubicBezTo>
                  <a:cubicBezTo>
                    <a:pt x="7" y="104"/>
                    <a:pt x="8" y="105"/>
                    <a:pt x="10" y="105"/>
                  </a:cubicBezTo>
                  <a:cubicBezTo>
                    <a:pt x="10" y="105"/>
                    <a:pt x="13" y="107"/>
                    <a:pt x="14" y="107"/>
                  </a:cubicBezTo>
                  <a:cubicBezTo>
                    <a:pt x="17" y="107"/>
                    <a:pt x="21" y="104"/>
                    <a:pt x="23" y="102"/>
                  </a:cubicBezTo>
                  <a:cubicBezTo>
                    <a:pt x="24" y="100"/>
                    <a:pt x="25" y="100"/>
                    <a:pt x="27" y="99"/>
                  </a:cubicBezTo>
                  <a:cubicBezTo>
                    <a:pt x="28" y="98"/>
                    <a:pt x="28" y="95"/>
                    <a:pt x="29" y="95"/>
                  </a:cubicBezTo>
                  <a:cubicBezTo>
                    <a:pt x="29" y="95"/>
                    <a:pt x="29" y="98"/>
                    <a:pt x="30" y="98"/>
                  </a:cubicBezTo>
                  <a:cubicBezTo>
                    <a:pt x="32" y="99"/>
                    <a:pt x="31" y="99"/>
                    <a:pt x="31" y="100"/>
                  </a:cubicBezTo>
                  <a:cubicBezTo>
                    <a:pt x="32" y="100"/>
                    <a:pt x="33" y="100"/>
                    <a:pt x="34" y="101"/>
                  </a:cubicBezTo>
                  <a:cubicBezTo>
                    <a:pt x="34" y="102"/>
                    <a:pt x="33" y="100"/>
                    <a:pt x="34" y="10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1" name="Freeform 720"/>
            <p:cNvSpPr>
              <a:spLocks noEditPoints="1"/>
            </p:cNvSpPr>
            <p:nvPr/>
          </p:nvSpPr>
          <p:spPr bwMode="auto">
            <a:xfrm>
              <a:off x="12945416" y="4366247"/>
              <a:ext cx="7563702" cy="2637633"/>
            </a:xfrm>
            <a:custGeom>
              <a:avLst/>
              <a:gdLst>
                <a:gd name="T0" fmla="*/ 785 w 810"/>
                <a:gd name="T1" fmla="*/ 109 h 282"/>
                <a:gd name="T2" fmla="*/ 725 w 810"/>
                <a:gd name="T3" fmla="*/ 77 h 282"/>
                <a:gd name="T4" fmla="*/ 665 w 810"/>
                <a:gd name="T5" fmla="*/ 80 h 282"/>
                <a:gd name="T6" fmla="*/ 607 w 810"/>
                <a:gd name="T7" fmla="*/ 65 h 282"/>
                <a:gd name="T8" fmla="*/ 578 w 810"/>
                <a:gd name="T9" fmla="*/ 56 h 282"/>
                <a:gd name="T10" fmla="*/ 555 w 810"/>
                <a:gd name="T11" fmla="*/ 61 h 282"/>
                <a:gd name="T12" fmla="*/ 521 w 810"/>
                <a:gd name="T13" fmla="*/ 59 h 282"/>
                <a:gd name="T14" fmla="*/ 495 w 810"/>
                <a:gd name="T15" fmla="*/ 44 h 282"/>
                <a:gd name="T16" fmla="*/ 469 w 810"/>
                <a:gd name="T17" fmla="*/ 49 h 282"/>
                <a:gd name="T18" fmla="*/ 423 w 810"/>
                <a:gd name="T19" fmla="*/ 43 h 282"/>
                <a:gd name="T20" fmla="*/ 383 w 810"/>
                <a:gd name="T21" fmla="*/ 50 h 282"/>
                <a:gd name="T22" fmla="*/ 423 w 810"/>
                <a:gd name="T23" fmla="*/ 17 h 282"/>
                <a:gd name="T24" fmla="*/ 378 w 810"/>
                <a:gd name="T25" fmla="*/ 7 h 282"/>
                <a:gd name="T26" fmla="*/ 355 w 810"/>
                <a:gd name="T27" fmla="*/ 17 h 282"/>
                <a:gd name="T28" fmla="*/ 320 w 810"/>
                <a:gd name="T29" fmla="*/ 22 h 282"/>
                <a:gd name="T30" fmla="*/ 297 w 810"/>
                <a:gd name="T31" fmla="*/ 32 h 282"/>
                <a:gd name="T32" fmla="*/ 269 w 810"/>
                <a:gd name="T33" fmla="*/ 49 h 282"/>
                <a:gd name="T34" fmla="*/ 247 w 810"/>
                <a:gd name="T35" fmla="*/ 58 h 282"/>
                <a:gd name="T36" fmla="*/ 242 w 810"/>
                <a:gd name="T37" fmla="*/ 50 h 282"/>
                <a:gd name="T38" fmla="*/ 259 w 810"/>
                <a:gd name="T39" fmla="*/ 97 h 282"/>
                <a:gd name="T40" fmla="*/ 227 w 810"/>
                <a:gd name="T41" fmla="*/ 107 h 282"/>
                <a:gd name="T42" fmla="*/ 231 w 810"/>
                <a:gd name="T43" fmla="*/ 88 h 282"/>
                <a:gd name="T44" fmla="*/ 206 w 810"/>
                <a:gd name="T45" fmla="*/ 60 h 282"/>
                <a:gd name="T46" fmla="*/ 191 w 810"/>
                <a:gd name="T47" fmla="*/ 83 h 282"/>
                <a:gd name="T48" fmla="*/ 131 w 810"/>
                <a:gd name="T49" fmla="*/ 90 h 282"/>
                <a:gd name="T50" fmla="*/ 92 w 810"/>
                <a:gd name="T51" fmla="*/ 100 h 282"/>
                <a:gd name="T52" fmla="*/ 84 w 810"/>
                <a:gd name="T53" fmla="*/ 107 h 282"/>
                <a:gd name="T54" fmla="*/ 53 w 810"/>
                <a:gd name="T55" fmla="*/ 120 h 282"/>
                <a:gd name="T56" fmla="*/ 31 w 810"/>
                <a:gd name="T57" fmla="*/ 102 h 282"/>
                <a:gd name="T58" fmla="*/ 29 w 810"/>
                <a:gd name="T59" fmla="*/ 84 h 282"/>
                <a:gd name="T60" fmla="*/ 5 w 810"/>
                <a:gd name="T61" fmla="*/ 88 h 282"/>
                <a:gd name="T62" fmla="*/ 7 w 810"/>
                <a:gd name="T63" fmla="*/ 152 h 282"/>
                <a:gd name="T64" fmla="*/ 16 w 810"/>
                <a:gd name="T65" fmla="*/ 187 h 282"/>
                <a:gd name="T66" fmla="*/ 40 w 810"/>
                <a:gd name="T67" fmla="*/ 223 h 282"/>
                <a:gd name="T68" fmla="*/ 53 w 810"/>
                <a:gd name="T69" fmla="*/ 244 h 282"/>
                <a:gd name="T70" fmla="*/ 82 w 810"/>
                <a:gd name="T71" fmla="*/ 272 h 282"/>
                <a:gd name="T72" fmla="*/ 109 w 810"/>
                <a:gd name="T73" fmla="*/ 250 h 282"/>
                <a:gd name="T74" fmla="*/ 108 w 810"/>
                <a:gd name="T75" fmla="*/ 222 h 282"/>
                <a:gd name="T76" fmla="*/ 160 w 810"/>
                <a:gd name="T77" fmla="*/ 223 h 282"/>
                <a:gd name="T78" fmla="*/ 196 w 810"/>
                <a:gd name="T79" fmla="*/ 196 h 282"/>
                <a:gd name="T80" fmla="*/ 252 w 810"/>
                <a:gd name="T81" fmla="*/ 204 h 282"/>
                <a:gd name="T82" fmla="*/ 331 w 810"/>
                <a:gd name="T83" fmla="*/ 226 h 282"/>
                <a:gd name="T84" fmla="*/ 415 w 810"/>
                <a:gd name="T85" fmla="*/ 231 h 282"/>
                <a:gd name="T86" fmla="*/ 483 w 810"/>
                <a:gd name="T87" fmla="*/ 207 h 282"/>
                <a:gd name="T88" fmla="*/ 521 w 810"/>
                <a:gd name="T89" fmla="*/ 258 h 282"/>
                <a:gd name="T90" fmla="*/ 558 w 810"/>
                <a:gd name="T91" fmla="*/ 226 h 282"/>
                <a:gd name="T92" fmla="*/ 543 w 810"/>
                <a:gd name="T93" fmla="*/ 199 h 282"/>
                <a:gd name="T94" fmla="*/ 591 w 810"/>
                <a:gd name="T95" fmla="*/ 162 h 282"/>
                <a:gd name="T96" fmla="*/ 627 w 810"/>
                <a:gd name="T97" fmla="*/ 165 h 282"/>
                <a:gd name="T98" fmla="*/ 657 w 810"/>
                <a:gd name="T99" fmla="*/ 153 h 282"/>
                <a:gd name="T100" fmla="*/ 669 w 810"/>
                <a:gd name="T101" fmla="*/ 154 h 282"/>
                <a:gd name="T102" fmla="*/ 649 w 810"/>
                <a:gd name="T103" fmla="*/ 210 h 282"/>
                <a:gd name="T104" fmla="*/ 667 w 810"/>
                <a:gd name="T105" fmla="*/ 171 h 282"/>
                <a:gd name="T106" fmla="*/ 710 w 810"/>
                <a:gd name="T107" fmla="*/ 156 h 282"/>
                <a:gd name="T108" fmla="*/ 738 w 810"/>
                <a:gd name="T109" fmla="*/ 121 h 282"/>
                <a:gd name="T110" fmla="*/ 765 w 810"/>
                <a:gd name="T111" fmla="*/ 116 h 282"/>
                <a:gd name="T112" fmla="*/ 802 w 810"/>
                <a:gd name="T113" fmla="*/ 115 h 282"/>
                <a:gd name="T114" fmla="*/ 388 w 810"/>
                <a:gd name="T115" fmla="*/ 212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10" h="282">
                  <a:moveTo>
                    <a:pt x="808" y="111"/>
                  </a:moveTo>
                  <a:cubicBezTo>
                    <a:pt x="806" y="109"/>
                    <a:pt x="803" y="108"/>
                    <a:pt x="801" y="106"/>
                  </a:cubicBezTo>
                  <a:cubicBezTo>
                    <a:pt x="800" y="105"/>
                    <a:pt x="799" y="104"/>
                    <a:pt x="797" y="103"/>
                  </a:cubicBezTo>
                  <a:cubicBezTo>
                    <a:pt x="796" y="103"/>
                    <a:pt x="794" y="103"/>
                    <a:pt x="793" y="102"/>
                  </a:cubicBezTo>
                  <a:cubicBezTo>
                    <a:pt x="793" y="103"/>
                    <a:pt x="794" y="103"/>
                    <a:pt x="794" y="103"/>
                  </a:cubicBezTo>
                  <a:cubicBezTo>
                    <a:pt x="795" y="103"/>
                    <a:pt x="792" y="104"/>
                    <a:pt x="791" y="103"/>
                  </a:cubicBezTo>
                  <a:cubicBezTo>
                    <a:pt x="791" y="103"/>
                    <a:pt x="792" y="103"/>
                    <a:pt x="792" y="102"/>
                  </a:cubicBezTo>
                  <a:cubicBezTo>
                    <a:pt x="791" y="101"/>
                    <a:pt x="786" y="103"/>
                    <a:pt x="785" y="102"/>
                  </a:cubicBezTo>
                  <a:cubicBezTo>
                    <a:pt x="787" y="103"/>
                    <a:pt x="787" y="103"/>
                    <a:pt x="787" y="106"/>
                  </a:cubicBezTo>
                  <a:cubicBezTo>
                    <a:pt x="786" y="107"/>
                    <a:pt x="788" y="109"/>
                    <a:pt x="788" y="109"/>
                  </a:cubicBezTo>
                  <a:cubicBezTo>
                    <a:pt x="787" y="109"/>
                    <a:pt x="787" y="108"/>
                    <a:pt x="787" y="108"/>
                  </a:cubicBezTo>
                  <a:cubicBezTo>
                    <a:pt x="786" y="107"/>
                    <a:pt x="786" y="109"/>
                    <a:pt x="785" y="109"/>
                  </a:cubicBezTo>
                  <a:cubicBezTo>
                    <a:pt x="785" y="109"/>
                    <a:pt x="783" y="105"/>
                    <a:pt x="783" y="105"/>
                  </a:cubicBezTo>
                  <a:cubicBezTo>
                    <a:pt x="783" y="104"/>
                    <a:pt x="783" y="104"/>
                    <a:pt x="783" y="104"/>
                  </a:cubicBezTo>
                  <a:cubicBezTo>
                    <a:pt x="783" y="103"/>
                    <a:pt x="782" y="102"/>
                    <a:pt x="783" y="101"/>
                  </a:cubicBezTo>
                  <a:cubicBezTo>
                    <a:pt x="784" y="99"/>
                    <a:pt x="782" y="100"/>
                    <a:pt x="781" y="99"/>
                  </a:cubicBezTo>
                  <a:cubicBezTo>
                    <a:pt x="781" y="98"/>
                    <a:pt x="779" y="97"/>
                    <a:pt x="778" y="97"/>
                  </a:cubicBezTo>
                  <a:cubicBezTo>
                    <a:pt x="771" y="93"/>
                    <a:pt x="765" y="89"/>
                    <a:pt x="758" y="87"/>
                  </a:cubicBezTo>
                  <a:cubicBezTo>
                    <a:pt x="756" y="86"/>
                    <a:pt x="755" y="85"/>
                    <a:pt x="754" y="84"/>
                  </a:cubicBezTo>
                  <a:cubicBezTo>
                    <a:pt x="753" y="83"/>
                    <a:pt x="751" y="82"/>
                    <a:pt x="749" y="82"/>
                  </a:cubicBezTo>
                  <a:cubicBezTo>
                    <a:pt x="746" y="81"/>
                    <a:pt x="743" y="80"/>
                    <a:pt x="739" y="78"/>
                  </a:cubicBezTo>
                  <a:cubicBezTo>
                    <a:pt x="736" y="78"/>
                    <a:pt x="732" y="78"/>
                    <a:pt x="730" y="78"/>
                  </a:cubicBezTo>
                  <a:cubicBezTo>
                    <a:pt x="728" y="78"/>
                    <a:pt x="727" y="78"/>
                    <a:pt x="726" y="78"/>
                  </a:cubicBezTo>
                  <a:cubicBezTo>
                    <a:pt x="726" y="78"/>
                    <a:pt x="725" y="77"/>
                    <a:pt x="725" y="77"/>
                  </a:cubicBezTo>
                  <a:cubicBezTo>
                    <a:pt x="724" y="78"/>
                    <a:pt x="724" y="79"/>
                    <a:pt x="723" y="78"/>
                  </a:cubicBezTo>
                  <a:cubicBezTo>
                    <a:pt x="720" y="78"/>
                    <a:pt x="717" y="77"/>
                    <a:pt x="714" y="76"/>
                  </a:cubicBezTo>
                  <a:cubicBezTo>
                    <a:pt x="713" y="76"/>
                    <a:pt x="710" y="75"/>
                    <a:pt x="710" y="77"/>
                  </a:cubicBezTo>
                  <a:cubicBezTo>
                    <a:pt x="709" y="79"/>
                    <a:pt x="708" y="79"/>
                    <a:pt x="710" y="80"/>
                  </a:cubicBezTo>
                  <a:cubicBezTo>
                    <a:pt x="712" y="82"/>
                    <a:pt x="714" y="86"/>
                    <a:pt x="709" y="87"/>
                  </a:cubicBezTo>
                  <a:cubicBezTo>
                    <a:pt x="708" y="88"/>
                    <a:pt x="705" y="88"/>
                    <a:pt x="704" y="86"/>
                  </a:cubicBezTo>
                  <a:cubicBezTo>
                    <a:pt x="703" y="85"/>
                    <a:pt x="703" y="84"/>
                    <a:pt x="700" y="84"/>
                  </a:cubicBezTo>
                  <a:cubicBezTo>
                    <a:pt x="697" y="83"/>
                    <a:pt x="699" y="82"/>
                    <a:pt x="698" y="81"/>
                  </a:cubicBezTo>
                  <a:cubicBezTo>
                    <a:pt x="698" y="80"/>
                    <a:pt x="695" y="79"/>
                    <a:pt x="694" y="80"/>
                  </a:cubicBezTo>
                  <a:cubicBezTo>
                    <a:pt x="691" y="83"/>
                    <a:pt x="686" y="80"/>
                    <a:pt x="682" y="80"/>
                  </a:cubicBezTo>
                  <a:cubicBezTo>
                    <a:pt x="678" y="80"/>
                    <a:pt x="674" y="79"/>
                    <a:pt x="670" y="79"/>
                  </a:cubicBezTo>
                  <a:cubicBezTo>
                    <a:pt x="668" y="79"/>
                    <a:pt x="667" y="79"/>
                    <a:pt x="665" y="80"/>
                  </a:cubicBezTo>
                  <a:cubicBezTo>
                    <a:pt x="663" y="81"/>
                    <a:pt x="664" y="84"/>
                    <a:pt x="664" y="86"/>
                  </a:cubicBezTo>
                  <a:cubicBezTo>
                    <a:pt x="664" y="86"/>
                    <a:pt x="664" y="86"/>
                    <a:pt x="664" y="86"/>
                  </a:cubicBezTo>
                  <a:cubicBezTo>
                    <a:pt x="663" y="86"/>
                    <a:pt x="662" y="81"/>
                    <a:pt x="661" y="80"/>
                  </a:cubicBezTo>
                  <a:cubicBezTo>
                    <a:pt x="660" y="80"/>
                    <a:pt x="656" y="80"/>
                    <a:pt x="655" y="78"/>
                  </a:cubicBezTo>
                  <a:cubicBezTo>
                    <a:pt x="655" y="75"/>
                    <a:pt x="659" y="74"/>
                    <a:pt x="655" y="71"/>
                  </a:cubicBezTo>
                  <a:cubicBezTo>
                    <a:pt x="653" y="70"/>
                    <a:pt x="651" y="69"/>
                    <a:pt x="648" y="68"/>
                  </a:cubicBezTo>
                  <a:cubicBezTo>
                    <a:pt x="642" y="66"/>
                    <a:pt x="635" y="68"/>
                    <a:pt x="629" y="69"/>
                  </a:cubicBezTo>
                  <a:cubicBezTo>
                    <a:pt x="626" y="69"/>
                    <a:pt x="623" y="69"/>
                    <a:pt x="619" y="69"/>
                  </a:cubicBezTo>
                  <a:cubicBezTo>
                    <a:pt x="618" y="69"/>
                    <a:pt x="618" y="69"/>
                    <a:pt x="617" y="69"/>
                  </a:cubicBezTo>
                  <a:cubicBezTo>
                    <a:pt x="615" y="68"/>
                    <a:pt x="617" y="68"/>
                    <a:pt x="618" y="67"/>
                  </a:cubicBezTo>
                  <a:cubicBezTo>
                    <a:pt x="618" y="66"/>
                    <a:pt x="613" y="65"/>
                    <a:pt x="613" y="65"/>
                  </a:cubicBezTo>
                  <a:cubicBezTo>
                    <a:pt x="612" y="64"/>
                    <a:pt x="608" y="65"/>
                    <a:pt x="607" y="65"/>
                  </a:cubicBezTo>
                  <a:cubicBezTo>
                    <a:pt x="607" y="65"/>
                    <a:pt x="611" y="64"/>
                    <a:pt x="610" y="63"/>
                  </a:cubicBezTo>
                  <a:cubicBezTo>
                    <a:pt x="609" y="63"/>
                    <a:pt x="608" y="64"/>
                    <a:pt x="607" y="64"/>
                  </a:cubicBezTo>
                  <a:cubicBezTo>
                    <a:pt x="606" y="63"/>
                    <a:pt x="604" y="62"/>
                    <a:pt x="604" y="62"/>
                  </a:cubicBezTo>
                  <a:cubicBezTo>
                    <a:pt x="603" y="62"/>
                    <a:pt x="600" y="60"/>
                    <a:pt x="602" y="60"/>
                  </a:cubicBezTo>
                  <a:cubicBezTo>
                    <a:pt x="603" y="60"/>
                    <a:pt x="605" y="60"/>
                    <a:pt x="606" y="60"/>
                  </a:cubicBezTo>
                  <a:cubicBezTo>
                    <a:pt x="609" y="60"/>
                    <a:pt x="605" y="57"/>
                    <a:pt x="604" y="57"/>
                  </a:cubicBezTo>
                  <a:cubicBezTo>
                    <a:pt x="602" y="55"/>
                    <a:pt x="597" y="56"/>
                    <a:pt x="594" y="55"/>
                  </a:cubicBezTo>
                  <a:cubicBezTo>
                    <a:pt x="592" y="55"/>
                    <a:pt x="591" y="57"/>
                    <a:pt x="589" y="59"/>
                  </a:cubicBezTo>
                  <a:cubicBezTo>
                    <a:pt x="589" y="59"/>
                    <a:pt x="582" y="63"/>
                    <a:pt x="582" y="60"/>
                  </a:cubicBezTo>
                  <a:cubicBezTo>
                    <a:pt x="583" y="58"/>
                    <a:pt x="584" y="60"/>
                    <a:pt x="586" y="59"/>
                  </a:cubicBezTo>
                  <a:cubicBezTo>
                    <a:pt x="586" y="59"/>
                    <a:pt x="585" y="56"/>
                    <a:pt x="584" y="56"/>
                  </a:cubicBezTo>
                  <a:cubicBezTo>
                    <a:pt x="584" y="56"/>
                    <a:pt x="578" y="56"/>
                    <a:pt x="578" y="56"/>
                  </a:cubicBezTo>
                  <a:cubicBezTo>
                    <a:pt x="579" y="55"/>
                    <a:pt x="581" y="54"/>
                    <a:pt x="583" y="54"/>
                  </a:cubicBezTo>
                  <a:cubicBezTo>
                    <a:pt x="584" y="55"/>
                    <a:pt x="591" y="55"/>
                    <a:pt x="591" y="55"/>
                  </a:cubicBezTo>
                  <a:cubicBezTo>
                    <a:pt x="591" y="54"/>
                    <a:pt x="585" y="54"/>
                    <a:pt x="584" y="53"/>
                  </a:cubicBezTo>
                  <a:cubicBezTo>
                    <a:pt x="582" y="53"/>
                    <a:pt x="580" y="53"/>
                    <a:pt x="578" y="53"/>
                  </a:cubicBezTo>
                  <a:cubicBezTo>
                    <a:pt x="574" y="52"/>
                    <a:pt x="570" y="52"/>
                    <a:pt x="566" y="51"/>
                  </a:cubicBezTo>
                  <a:cubicBezTo>
                    <a:pt x="565" y="51"/>
                    <a:pt x="561" y="50"/>
                    <a:pt x="561" y="50"/>
                  </a:cubicBezTo>
                  <a:cubicBezTo>
                    <a:pt x="561" y="51"/>
                    <a:pt x="562" y="52"/>
                    <a:pt x="561" y="52"/>
                  </a:cubicBezTo>
                  <a:cubicBezTo>
                    <a:pt x="560" y="53"/>
                    <a:pt x="559" y="53"/>
                    <a:pt x="558" y="53"/>
                  </a:cubicBezTo>
                  <a:cubicBezTo>
                    <a:pt x="557" y="53"/>
                    <a:pt x="552" y="54"/>
                    <a:pt x="553" y="56"/>
                  </a:cubicBezTo>
                  <a:cubicBezTo>
                    <a:pt x="554" y="58"/>
                    <a:pt x="556" y="55"/>
                    <a:pt x="557" y="56"/>
                  </a:cubicBezTo>
                  <a:cubicBezTo>
                    <a:pt x="557" y="56"/>
                    <a:pt x="554" y="57"/>
                    <a:pt x="555" y="59"/>
                  </a:cubicBezTo>
                  <a:cubicBezTo>
                    <a:pt x="556" y="59"/>
                    <a:pt x="555" y="60"/>
                    <a:pt x="555" y="61"/>
                  </a:cubicBezTo>
                  <a:cubicBezTo>
                    <a:pt x="556" y="61"/>
                    <a:pt x="557" y="62"/>
                    <a:pt x="557" y="63"/>
                  </a:cubicBezTo>
                  <a:cubicBezTo>
                    <a:pt x="557" y="63"/>
                    <a:pt x="553" y="63"/>
                    <a:pt x="552" y="63"/>
                  </a:cubicBezTo>
                  <a:cubicBezTo>
                    <a:pt x="550" y="63"/>
                    <a:pt x="552" y="62"/>
                    <a:pt x="552" y="62"/>
                  </a:cubicBezTo>
                  <a:cubicBezTo>
                    <a:pt x="551" y="61"/>
                    <a:pt x="548" y="62"/>
                    <a:pt x="548" y="62"/>
                  </a:cubicBezTo>
                  <a:cubicBezTo>
                    <a:pt x="546" y="63"/>
                    <a:pt x="544" y="62"/>
                    <a:pt x="543" y="62"/>
                  </a:cubicBezTo>
                  <a:cubicBezTo>
                    <a:pt x="542" y="62"/>
                    <a:pt x="546" y="63"/>
                    <a:pt x="546" y="63"/>
                  </a:cubicBezTo>
                  <a:cubicBezTo>
                    <a:pt x="549" y="64"/>
                    <a:pt x="546" y="66"/>
                    <a:pt x="545" y="65"/>
                  </a:cubicBezTo>
                  <a:cubicBezTo>
                    <a:pt x="544" y="65"/>
                    <a:pt x="544" y="64"/>
                    <a:pt x="544" y="63"/>
                  </a:cubicBezTo>
                  <a:cubicBezTo>
                    <a:pt x="543" y="63"/>
                    <a:pt x="542" y="63"/>
                    <a:pt x="541" y="63"/>
                  </a:cubicBezTo>
                  <a:cubicBezTo>
                    <a:pt x="539" y="62"/>
                    <a:pt x="537" y="61"/>
                    <a:pt x="534" y="62"/>
                  </a:cubicBezTo>
                  <a:cubicBezTo>
                    <a:pt x="531" y="62"/>
                    <a:pt x="529" y="65"/>
                    <a:pt x="526" y="63"/>
                  </a:cubicBezTo>
                  <a:cubicBezTo>
                    <a:pt x="524" y="62"/>
                    <a:pt x="522" y="61"/>
                    <a:pt x="521" y="59"/>
                  </a:cubicBezTo>
                  <a:cubicBezTo>
                    <a:pt x="520" y="58"/>
                    <a:pt x="518" y="62"/>
                    <a:pt x="517" y="62"/>
                  </a:cubicBezTo>
                  <a:cubicBezTo>
                    <a:pt x="516" y="64"/>
                    <a:pt x="515" y="70"/>
                    <a:pt x="512" y="69"/>
                  </a:cubicBezTo>
                  <a:cubicBezTo>
                    <a:pt x="510" y="68"/>
                    <a:pt x="508" y="68"/>
                    <a:pt x="506" y="66"/>
                  </a:cubicBezTo>
                  <a:cubicBezTo>
                    <a:pt x="505" y="65"/>
                    <a:pt x="503" y="63"/>
                    <a:pt x="502" y="62"/>
                  </a:cubicBezTo>
                  <a:cubicBezTo>
                    <a:pt x="501" y="60"/>
                    <a:pt x="499" y="59"/>
                    <a:pt x="498" y="58"/>
                  </a:cubicBezTo>
                  <a:cubicBezTo>
                    <a:pt x="496" y="56"/>
                    <a:pt x="500" y="57"/>
                    <a:pt x="501" y="57"/>
                  </a:cubicBezTo>
                  <a:cubicBezTo>
                    <a:pt x="502" y="57"/>
                    <a:pt x="504" y="56"/>
                    <a:pt x="504" y="55"/>
                  </a:cubicBezTo>
                  <a:cubicBezTo>
                    <a:pt x="504" y="55"/>
                    <a:pt x="499" y="52"/>
                    <a:pt x="499" y="52"/>
                  </a:cubicBezTo>
                  <a:cubicBezTo>
                    <a:pt x="499" y="52"/>
                    <a:pt x="502" y="52"/>
                    <a:pt x="502" y="51"/>
                  </a:cubicBezTo>
                  <a:cubicBezTo>
                    <a:pt x="501" y="50"/>
                    <a:pt x="499" y="50"/>
                    <a:pt x="499" y="50"/>
                  </a:cubicBezTo>
                  <a:cubicBezTo>
                    <a:pt x="499" y="48"/>
                    <a:pt x="504" y="47"/>
                    <a:pt x="499" y="46"/>
                  </a:cubicBezTo>
                  <a:cubicBezTo>
                    <a:pt x="498" y="46"/>
                    <a:pt x="497" y="44"/>
                    <a:pt x="495" y="44"/>
                  </a:cubicBezTo>
                  <a:cubicBezTo>
                    <a:pt x="494" y="44"/>
                    <a:pt x="492" y="43"/>
                    <a:pt x="491" y="44"/>
                  </a:cubicBezTo>
                  <a:cubicBezTo>
                    <a:pt x="490" y="44"/>
                    <a:pt x="490" y="45"/>
                    <a:pt x="489" y="45"/>
                  </a:cubicBezTo>
                  <a:cubicBezTo>
                    <a:pt x="488" y="44"/>
                    <a:pt x="488" y="44"/>
                    <a:pt x="487" y="44"/>
                  </a:cubicBezTo>
                  <a:cubicBezTo>
                    <a:pt x="486" y="44"/>
                    <a:pt x="484" y="44"/>
                    <a:pt x="483" y="43"/>
                  </a:cubicBezTo>
                  <a:cubicBezTo>
                    <a:pt x="482" y="43"/>
                    <a:pt x="481" y="43"/>
                    <a:pt x="480" y="41"/>
                  </a:cubicBezTo>
                  <a:cubicBezTo>
                    <a:pt x="479" y="41"/>
                    <a:pt x="480" y="40"/>
                    <a:pt x="478" y="41"/>
                  </a:cubicBezTo>
                  <a:cubicBezTo>
                    <a:pt x="478" y="41"/>
                    <a:pt x="477" y="42"/>
                    <a:pt x="476" y="42"/>
                  </a:cubicBezTo>
                  <a:cubicBezTo>
                    <a:pt x="475" y="42"/>
                    <a:pt x="475" y="41"/>
                    <a:pt x="474" y="42"/>
                  </a:cubicBezTo>
                  <a:cubicBezTo>
                    <a:pt x="474" y="43"/>
                    <a:pt x="473" y="44"/>
                    <a:pt x="473" y="45"/>
                  </a:cubicBezTo>
                  <a:cubicBezTo>
                    <a:pt x="473" y="46"/>
                    <a:pt x="475" y="46"/>
                    <a:pt x="474" y="47"/>
                  </a:cubicBezTo>
                  <a:cubicBezTo>
                    <a:pt x="473" y="48"/>
                    <a:pt x="474" y="48"/>
                    <a:pt x="473" y="48"/>
                  </a:cubicBezTo>
                  <a:cubicBezTo>
                    <a:pt x="472" y="48"/>
                    <a:pt x="470" y="48"/>
                    <a:pt x="469" y="49"/>
                  </a:cubicBezTo>
                  <a:cubicBezTo>
                    <a:pt x="470" y="48"/>
                    <a:pt x="473" y="50"/>
                    <a:pt x="473" y="50"/>
                  </a:cubicBezTo>
                  <a:cubicBezTo>
                    <a:pt x="472" y="51"/>
                    <a:pt x="469" y="49"/>
                    <a:pt x="467" y="49"/>
                  </a:cubicBezTo>
                  <a:cubicBezTo>
                    <a:pt x="465" y="49"/>
                    <a:pt x="462" y="49"/>
                    <a:pt x="459" y="49"/>
                  </a:cubicBezTo>
                  <a:cubicBezTo>
                    <a:pt x="458" y="49"/>
                    <a:pt x="458" y="48"/>
                    <a:pt x="457" y="48"/>
                  </a:cubicBezTo>
                  <a:cubicBezTo>
                    <a:pt x="456" y="47"/>
                    <a:pt x="453" y="48"/>
                    <a:pt x="452" y="48"/>
                  </a:cubicBezTo>
                  <a:cubicBezTo>
                    <a:pt x="451" y="47"/>
                    <a:pt x="449" y="47"/>
                    <a:pt x="448" y="46"/>
                  </a:cubicBezTo>
                  <a:cubicBezTo>
                    <a:pt x="448" y="45"/>
                    <a:pt x="450" y="45"/>
                    <a:pt x="450" y="44"/>
                  </a:cubicBezTo>
                  <a:cubicBezTo>
                    <a:pt x="451" y="43"/>
                    <a:pt x="442" y="43"/>
                    <a:pt x="441" y="43"/>
                  </a:cubicBezTo>
                  <a:cubicBezTo>
                    <a:pt x="436" y="42"/>
                    <a:pt x="432" y="43"/>
                    <a:pt x="427" y="43"/>
                  </a:cubicBezTo>
                  <a:cubicBezTo>
                    <a:pt x="424" y="43"/>
                    <a:pt x="425" y="43"/>
                    <a:pt x="426" y="45"/>
                  </a:cubicBezTo>
                  <a:cubicBezTo>
                    <a:pt x="426" y="46"/>
                    <a:pt x="424" y="45"/>
                    <a:pt x="424" y="45"/>
                  </a:cubicBezTo>
                  <a:cubicBezTo>
                    <a:pt x="422" y="45"/>
                    <a:pt x="423" y="44"/>
                    <a:pt x="423" y="43"/>
                  </a:cubicBezTo>
                  <a:cubicBezTo>
                    <a:pt x="423" y="41"/>
                    <a:pt x="422" y="38"/>
                    <a:pt x="420" y="40"/>
                  </a:cubicBezTo>
                  <a:cubicBezTo>
                    <a:pt x="420" y="42"/>
                    <a:pt x="416" y="42"/>
                    <a:pt x="414" y="41"/>
                  </a:cubicBezTo>
                  <a:cubicBezTo>
                    <a:pt x="413" y="40"/>
                    <a:pt x="415" y="38"/>
                    <a:pt x="411" y="39"/>
                  </a:cubicBezTo>
                  <a:cubicBezTo>
                    <a:pt x="410" y="39"/>
                    <a:pt x="409" y="39"/>
                    <a:pt x="408" y="39"/>
                  </a:cubicBezTo>
                  <a:cubicBezTo>
                    <a:pt x="407" y="38"/>
                    <a:pt x="406" y="39"/>
                    <a:pt x="404" y="40"/>
                  </a:cubicBezTo>
                  <a:cubicBezTo>
                    <a:pt x="402" y="42"/>
                    <a:pt x="407" y="41"/>
                    <a:pt x="407" y="42"/>
                  </a:cubicBezTo>
                  <a:cubicBezTo>
                    <a:pt x="407" y="44"/>
                    <a:pt x="403" y="43"/>
                    <a:pt x="402" y="44"/>
                  </a:cubicBezTo>
                  <a:cubicBezTo>
                    <a:pt x="401" y="45"/>
                    <a:pt x="399" y="45"/>
                    <a:pt x="397" y="46"/>
                  </a:cubicBezTo>
                  <a:cubicBezTo>
                    <a:pt x="395" y="47"/>
                    <a:pt x="393" y="47"/>
                    <a:pt x="390" y="47"/>
                  </a:cubicBezTo>
                  <a:cubicBezTo>
                    <a:pt x="388" y="47"/>
                    <a:pt x="388" y="47"/>
                    <a:pt x="387" y="49"/>
                  </a:cubicBezTo>
                  <a:cubicBezTo>
                    <a:pt x="386" y="50"/>
                    <a:pt x="382" y="51"/>
                    <a:pt x="381" y="51"/>
                  </a:cubicBezTo>
                  <a:cubicBezTo>
                    <a:pt x="381" y="50"/>
                    <a:pt x="383" y="50"/>
                    <a:pt x="383" y="50"/>
                  </a:cubicBezTo>
                  <a:cubicBezTo>
                    <a:pt x="385" y="49"/>
                    <a:pt x="385" y="47"/>
                    <a:pt x="386" y="46"/>
                  </a:cubicBezTo>
                  <a:cubicBezTo>
                    <a:pt x="387" y="44"/>
                    <a:pt x="388" y="46"/>
                    <a:pt x="389" y="45"/>
                  </a:cubicBezTo>
                  <a:cubicBezTo>
                    <a:pt x="390" y="45"/>
                    <a:pt x="390" y="44"/>
                    <a:pt x="391" y="44"/>
                  </a:cubicBezTo>
                  <a:cubicBezTo>
                    <a:pt x="394" y="42"/>
                    <a:pt x="398" y="41"/>
                    <a:pt x="401" y="39"/>
                  </a:cubicBezTo>
                  <a:cubicBezTo>
                    <a:pt x="403" y="38"/>
                    <a:pt x="405" y="37"/>
                    <a:pt x="407" y="36"/>
                  </a:cubicBezTo>
                  <a:cubicBezTo>
                    <a:pt x="411" y="33"/>
                    <a:pt x="416" y="31"/>
                    <a:pt x="420" y="29"/>
                  </a:cubicBezTo>
                  <a:cubicBezTo>
                    <a:pt x="423" y="28"/>
                    <a:pt x="426" y="26"/>
                    <a:pt x="423" y="23"/>
                  </a:cubicBezTo>
                  <a:cubicBezTo>
                    <a:pt x="422" y="22"/>
                    <a:pt x="422" y="24"/>
                    <a:pt x="421" y="23"/>
                  </a:cubicBezTo>
                  <a:cubicBezTo>
                    <a:pt x="420" y="22"/>
                    <a:pt x="419" y="22"/>
                    <a:pt x="418" y="21"/>
                  </a:cubicBezTo>
                  <a:cubicBezTo>
                    <a:pt x="418" y="20"/>
                    <a:pt x="423" y="22"/>
                    <a:pt x="423" y="22"/>
                  </a:cubicBezTo>
                  <a:cubicBezTo>
                    <a:pt x="424" y="22"/>
                    <a:pt x="427" y="22"/>
                    <a:pt x="425" y="20"/>
                  </a:cubicBezTo>
                  <a:cubicBezTo>
                    <a:pt x="424" y="19"/>
                    <a:pt x="424" y="18"/>
                    <a:pt x="423" y="17"/>
                  </a:cubicBezTo>
                  <a:cubicBezTo>
                    <a:pt x="422" y="15"/>
                    <a:pt x="421" y="19"/>
                    <a:pt x="420" y="19"/>
                  </a:cubicBezTo>
                  <a:cubicBezTo>
                    <a:pt x="420" y="18"/>
                    <a:pt x="420" y="17"/>
                    <a:pt x="420" y="17"/>
                  </a:cubicBezTo>
                  <a:cubicBezTo>
                    <a:pt x="420" y="16"/>
                    <a:pt x="420" y="16"/>
                    <a:pt x="419" y="15"/>
                  </a:cubicBezTo>
                  <a:cubicBezTo>
                    <a:pt x="419" y="14"/>
                    <a:pt x="417" y="13"/>
                    <a:pt x="416" y="13"/>
                  </a:cubicBezTo>
                  <a:cubicBezTo>
                    <a:pt x="414" y="12"/>
                    <a:pt x="413" y="12"/>
                    <a:pt x="411" y="11"/>
                  </a:cubicBezTo>
                  <a:cubicBezTo>
                    <a:pt x="409" y="11"/>
                    <a:pt x="409" y="11"/>
                    <a:pt x="406" y="12"/>
                  </a:cubicBezTo>
                  <a:cubicBezTo>
                    <a:pt x="404" y="12"/>
                    <a:pt x="397" y="9"/>
                    <a:pt x="396" y="12"/>
                  </a:cubicBezTo>
                  <a:cubicBezTo>
                    <a:pt x="395" y="13"/>
                    <a:pt x="389" y="14"/>
                    <a:pt x="388" y="13"/>
                  </a:cubicBezTo>
                  <a:cubicBezTo>
                    <a:pt x="388" y="13"/>
                    <a:pt x="394" y="9"/>
                    <a:pt x="392" y="8"/>
                  </a:cubicBezTo>
                  <a:cubicBezTo>
                    <a:pt x="392" y="8"/>
                    <a:pt x="385" y="9"/>
                    <a:pt x="384" y="8"/>
                  </a:cubicBezTo>
                  <a:cubicBezTo>
                    <a:pt x="384" y="7"/>
                    <a:pt x="386" y="7"/>
                    <a:pt x="386" y="7"/>
                  </a:cubicBezTo>
                  <a:cubicBezTo>
                    <a:pt x="386" y="6"/>
                    <a:pt x="378" y="7"/>
                    <a:pt x="378" y="7"/>
                  </a:cubicBezTo>
                  <a:cubicBezTo>
                    <a:pt x="379" y="5"/>
                    <a:pt x="383" y="6"/>
                    <a:pt x="384" y="5"/>
                  </a:cubicBezTo>
                  <a:cubicBezTo>
                    <a:pt x="385" y="4"/>
                    <a:pt x="387" y="5"/>
                    <a:pt x="386" y="4"/>
                  </a:cubicBezTo>
                  <a:cubicBezTo>
                    <a:pt x="386" y="3"/>
                    <a:pt x="386" y="2"/>
                    <a:pt x="385" y="2"/>
                  </a:cubicBezTo>
                  <a:cubicBezTo>
                    <a:pt x="382" y="2"/>
                    <a:pt x="381" y="1"/>
                    <a:pt x="378" y="1"/>
                  </a:cubicBezTo>
                  <a:cubicBezTo>
                    <a:pt x="376" y="0"/>
                    <a:pt x="374" y="1"/>
                    <a:pt x="372" y="2"/>
                  </a:cubicBezTo>
                  <a:cubicBezTo>
                    <a:pt x="368" y="3"/>
                    <a:pt x="364" y="6"/>
                    <a:pt x="362" y="8"/>
                  </a:cubicBezTo>
                  <a:cubicBezTo>
                    <a:pt x="361" y="9"/>
                    <a:pt x="361" y="9"/>
                    <a:pt x="362" y="10"/>
                  </a:cubicBezTo>
                  <a:cubicBezTo>
                    <a:pt x="363" y="10"/>
                    <a:pt x="362" y="11"/>
                    <a:pt x="362" y="12"/>
                  </a:cubicBezTo>
                  <a:cubicBezTo>
                    <a:pt x="362" y="14"/>
                    <a:pt x="366" y="13"/>
                    <a:pt x="366" y="14"/>
                  </a:cubicBezTo>
                  <a:cubicBezTo>
                    <a:pt x="366" y="13"/>
                    <a:pt x="361" y="14"/>
                    <a:pt x="360" y="14"/>
                  </a:cubicBezTo>
                  <a:cubicBezTo>
                    <a:pt x="359" y="14"/>
                    <a:pt x="353" y="13"/>
                    <a:pt x="352" y="14"/>
                  </a:cubicBezTo>
                  <a:cubicBezTo>
                    <a:pt x="352" y="13"/>
                    <a:pt x="355" y="17"/>
                    <a:pt x="355" y="17"/>
                  </a:cubicBezTo>
                  <a:cubicBezTo>
                    <a:pt x="356" y="18"/>
                    <a:pt x="351" y="16"/>
                    <a:pt x="350" y="16"/>
                  </a:cubicBezTo>
                  <a:cubicBezTo>
                    <a:pt x="349" y="16"/>
                    <a:pt x="347" y="17"/>
                    <a:pt x="345" y="18"/>
                  </a:cubicBezTo>
                  <a:cubicBezTo>
                    <a:pt x="345" y="18"/>
                    <a:pt x="345" y="18"/>
                    <a:pt x="344" y="18"/>
                  </a:cubicBezTo>
                  <a:cubicBezTo>
                    <a:pt x="342" y="18"/>
                    <a:pt x="344" y="18"/>
                    <a:pt x="343" y="17"/>
                  </a:cubicBezTo>
                  <a:cubicBezTo>
                    <a:pt x="343" y="18"/>
                    <a:pt x="338" y="20"/>
                    <a:pt x="338" y="20"/>
                  </a:cubicBezTo>
                  <a:cubicBezTo>
                    <a:pt x="338" y="19"/>
                    <a:pt x="340" y="18"/>
                    <a:pt x="340" y="18"/>
                  </a:cubicBezTo>
                  <a:cubicBezTo>
                    <a:pt x="340" y="17"/>
                    <a:pt x="335" y="18"/>
                    <a:pt x="334" y="17"/>
                  </a:cubicBezTo>
                  <a:cubicBezTo>
                    <a:pt x="334" y="17"/>
                    <a:pt x="336" y="16"/>
                    <a:pt x="336" y="16"/>
                  </a:cubicBezTo>
                  <a:cubicBezTo>
                    <a:pt x="335" y="17"/>
                    <a:pt x="330" y="18"/>
                    <a:pt x="328" y="18"/>
                  </a:cubicBezTo>
                  <a:cubicBezTo>
                    <a:pt x="323" y="19"/>
                    <a:pt x="329" y="19"/>
                    <a:pt x="330" y="20"/>
                  </a:cubicBezTo>
                  <a:cubicBezTo>
                    <a:pt x="329" y="19"/>
                    <a:pt x="324" y="21"/>
                    <a:pt x="323" y="21"/>
                  </a:cubicBezTo>
                  <a:cubicBezTo>
                    <a:pt x="322" y="21"/>
                    <a:pt x="321" y="21"/>
                    <a:pt x="320" y="22"/>
                  </a:cubicBezTo>
                  <a:cubicBezTo>
                    <a:pt x="319" y="23"/>
                    <a:pt x="317" y="22"/>
                    <a:pt x="315" y="22"/>
                  </a:cubicBezTo>
                  <a:cubicBezTo>
                    <a:pt x="314" y="22"/>
                    <a:pt x="313" y="24"/>
                    <a:pt x="311" y="24"/>
                  </a:cubicBezTo>
                  <a:cubicBezTo>
                    <a:pt x="309" y="25"/>
                    <a:pt x="308" y="24"/>
                    <a:pt x="307" y="25"/>
                  </a:cubicBezTo>
                  <a:cubicBezTo>
                    <a:pt x="306" y="26"/>
                    <a:pt x="305" y="27"/>
                    <a:pt x="304" y="27"/>
                  </a:cubicBezTo>
                  <a:cubicBezTo>
                    <a:pt x="302" y="27"/>
                    <a:pt x="300" y="27"/>
                    <a:pt x="299" y="27"/>
                  </a:cubicBezTo>
                  <a:cubicBezTo>
                    <a:pt x="299" y="27"/>
                    <a:pt x="302" y="29"/>
                    <a:pt x="302" y="29"/>
                  </a:cubicBezTo>
                  <a:cubicBezTo>
                    <a:pt x="301" y="30"/>
                    <a:pt x="295" y="30"/>
                    <a:pt x="295" y="30"/>
                  </a:cubicBezTo>
                  <a:cubicBezTo>
                    <a:pt x="295" y="30"/>
                    <a:pt x="299" y="30"/>
                    <a:pt x="299" y="30"/>
                  </a:cubicBezTo>
                  <a:cubicBezTo>
                    <a:pt x="299" y="30"/>
                    <a:pt x="297" y="30"/>
                    <a:pt x="296" y="30"/>
                  </a:cubicBezTo>
                  <a:cubicBezTo>
                    <a:pt x="297" y="30"/>
                    <a:pt x="299" y="31"/>
                    <a:pt x="299" y="31"/>
                  </a:cubicBezTo>
                  <a:cubicBezTo>
                    <a:pt x="298" y="31"/>
                    <a:pt x="298" y="31"/>
                    <a:pt x="297" y="31"/>
                  </a:cubicBezTo>
                  <a:cubicBezTo>
                    <a:pt x="298" y="31"/>
                    <a:pt x="297" y="32"/>
                    <a:pt x="297" y="32"/>
                  </a:cubicBezTo>
                  <a:cubicBezTo>
                    <a:pt x="297" y="33"/>
                    <a:pt x="294" y="32"/>
                    <a:pt x="294" y="32"/>
                  </a:cubicBezTo>
                  <a:cubicBezTo>
                    <a:pt x="294" y="33"/>
                    <a:pt x="296" y="33"/>
                    <a:pt x="296" y="34"/>
                  </a:cubicBezTo>
                  <a:cubicBezTo>
                    <a:pt x="297" y="34"/>
                    <a:pt x="295" y="34"/>
                    <a:pt x="295" y="34"/>
                  </a:cubicBezTo>
                  <a:cubicBezTo>
                    <a:pt x="295" y="36"/>
                    <a:pt x="299" y="34"/>
                    <a:pt x="298" y="36"/>
                  </a:cubicBezTo>
                  <a:cubicBezTo>
                    <a:pt x="296" y="38"/>
                    <a:pt x="301" y="39"/>
                    <a:pt x="298" y="40"/>
                  </a:cubicBezTo>
                  <a:cubicBezTo>
                    <a:pt x="296" y="40"/>
                    <a:pt x="294" y="40"/>
                    <a:pt x="292" y="40"/>
                  </a:cubicBezTo>
                  <a:cubicBezTo>
                    <a:pt x="291" y="41"/>
                    <a:pt x="291" y="42"/>
                    <a:pt x="289" y="41"/>
                  </a:cubicBezTo>
                  <a:cubicBezTo>
                    <a:pt x="288" y="41"/>
                    <a:pt x="287" y="41"/>
                    <a:pt x="286" y="41"/>
                  </a:cubicBezTo>
                  <a:cubicBezTo>
                    <a:pt x="282" y="42"/>
                    <a:pt x="278" y="42"/>
                    <a:pt x="274" y="42"/>
                  </a:cubicBezTo>
                  <a:cubicBezTo>
                    <a:pt x="272" y="42"/>
                    <a:pt x="270" y="42"/>
                    <a:pt x="269" y="43"/>
                  </a:cubicBezTo>
                  <a:cubicBezTo>
                    <a:pt x="268" y="44"/>
                    <a:pt x="267" y="45"/>
                    <a:pt x="267" y="46"/>
                  </a:cubicBezTo>
                  <a:cubicBezTo>
                    <a:pt x="267" y="47"/>
                    <a:pt x="269" y="48"/>
                    <a:pt x="269" y="49"/>
                  </a:cubicBezTo>
                  <a:cubicBezTo>
                    <a:pt x="268" y="51"/>
                    <a:pt x="268" y="52"/>
                    <a:pt x="269" y="53"/>
                  </a:cubicBezTo>
                  <a:cubicBezTo>
                    <a:pt x="271" y="55"/>
                    <a:pt x="274" y="54"/>
                    <a:pt x="276" y="56"/>
                  </a:cubicBezTo>
                  <a:cubicBezTo>
                    <a:pt x="276" y="56"/>
                    <a:pt x="278" y="60"/>
                    <a:pt x="278" y="60"/>
                  </a:cubicBezTo>
                  <a:cubicBezTo>
                    <a:pt x="274" y="60"/>
                    <a:pt x="273" y="60"/>
                    <a:pt x="270" y="58"/>
                  </a:cubicBezTo>
                  <a:cubicBezTo>
                    <a:pt x="267" y="56"/>
                    <a:pt x="262" y="54"/>
                    <a:pt x="258" y="54"/>
                  </a:cubicBezTo>
                  <a:cubicBezTo>
                    <a:pt x="256" y="54"/>
                    <a:pt x="257" y="53"/>
                    <a:pt x="255" y="52"/>
                  </a:cubicBezTo>
                  <a:cubicBezTo>
                    <a:pt x="254" y="52"/>
                    <a:pt x="250" y="52"/>
                    <a:pt x="250" y="54"/>
                  </a:cubicBezTo>
                  <a:cubicBezTo>
                    <a:pt x="250" y="55"/>
                    <a:pt x="254" y="55"/>
                    <a:pt x="254" y="55"/>
                  </a:cubicBezTo>
                  <a:cubicBezTo>
                    <a:pt x="254" y="55"/>
                    <a:pt x="251" y="56"/>
                    <a:pt x="252" y="56"/>
                  </a:cubicBezTo>
                  <a:cubicBezTo>
                    <a:pt x="254" y="57"/>
                    <a:pt x="255" y="56"/>
                    <a:pt x="256" y="58"/>
                  </a:cubicBezTo>
                  <a:cubicBezTo>
                    <a:pt x="256" y="60"/>
                    <a:pt x="253" y="59"/>
                    <a:pt x="252" y="59"/>
                  </a:cubicBezTo>
                  <a:cubicBezTo>
                    <a:pt x="250" y="58"/>
                    <a:pt x="249" y="57"/>
                    <a:pt x="247" y="58"/>
                  </a:cubicBezTo>
                  <a:cubicBezTo>
                    <a:pt x="245" y="58"/>
                    <a:pt x="246" y="61"/>
                    <a:pt x="247" y="62"/>
                  </a:cubicBezTo>
                  <a:cubicBezTo>
                    <a:pt x="248" y="63"/>
                    <a:pt x="250" y="63"/>
                    <a:pt x="251" y="63"/>
                  </a:cubicBezTo>
                  <a:cubicBezTo>
                    <a:pt x="253" y="64"/>
                    <a:pt x="255" y="64"/>
                    <a:pt x="256" y="65"/>
                  </a:cubicBezTo>
                  <a:cubicBezTo>
                    <a:pt x="257" y="66"/>
                    <a:pt x="257" y="67"/>
                    <a:pt x="257" y="67"/>
                  </a:cubicBezTo>
                  <a:cubicBezTo>
                    <a:pt x="258" y="67"/>
                    <a:pt x="259" y="67"/>
                    <a:pt x="260" y="67"/>
                  </a:cubicBezTo>
                  <a:cubicBezTo>
                    <a:pt x="260" y="67"/>
                    <a:pt x="257" y="68"/>
                    <a:pt x="257" y="68"/>
                  </a:cubicBezTo>
                  <a:cubicBezTo>
                    <a:pt x="255" y="68"/>
                    <a:pt x="255" y="67"/>
                    <a:pt x="254" y="66"/>
                  </a:cubicBezTo>
                  <a:cubicBezTo>
                    <a:pt x="252" y="65"/>
                    <a:pt x="249" y="65"/>
                    <a:pt x="246" y="65"/>
                  </a:cubicBezTo>
                  <a:cubicBezTo>
                    <a:pt x="245" y="65"/>
                    <a:pt x="240" y="64"/>
                    <a:pt x="242" y="62"/>
                  </a:cubicBezTo>
                  <a:cubicBezTo>
                    <a:pt x="243" y="62"/>
                    <a:pt x="242" y="61"/>
                    <a:pt x="242" y="60"/>
                  </a:cubicBezTo>
                  <a:cubicBezTo>
                    <a:pt x="241" y="59"/>
                    <a:pt x="242" y="58"/>
                    <a:pt x="242" y="57"/>
                  </a:cubicBezTo>
                  <a:cubicBezTo>
                    <a:pt x="243" y="55"/>
                    <a:pt x="244" y="51"/>
                    <a:pt x="242" y="50"/>
                  </a:cubicBezTo>
                  <a:cubicBezTo>
                    <a:pt x="238" y="49"/>
                    <a:pt x="241" y="54"/>
                    <a:pt x="240" y="56"/>
                  </a:cubicBezTo>
                  <a:cubicBezTo>
                    <a:pt x="238" y="58"/>
                    <a:pt x="235" y="59"/>
                    <a:pt x="233" y="61"/>
                  </a:cubicBezTo>
                  <a:cubicBezTo>
                    <a:pt x="230" y="64"/>
                    <a:pt x="231" y="63"/>
                    <a:pt x="233" y="65"/>
                  </a:cubicBezTo>
                  <a:cubicBezTo>
                    <a:pt x="234" y="66"/>
                    <a:pt x="237" y="69"/>
                    <a:pt x="237" y="71"/>
                  </a:cubicBezTo>
                  <a:cubicBezTo>
                    <a:pt x="237" y="71"/>
                    <a:pt x="236" y="73"/>
                    <a:pt x="235" y="73"/>
                  </a:cubicBezTo>
                  <a:cubicBezTo>
                    <a:pt x="234" y="75"/>
                    <a:pt x="233" y="77"/>
                    <a:pt x="233" y="79"/>
                  </a:cubicBezTo>
                  <a:cubicBezTo>
                    <a:pt x="233" y="79"/>
                    <a:pt x="234" y="84"/>
                    <a:pt x="235" y="84"/>
                  </a:cubicBezTo>
                  <a:cubicBezTo>
                    <a:pt x="237" y="84"/>
                    <a:pt x="239" y="84"/>
                    <a:pt x="241" y="83"/>
                  </a:cubicBezTo>
                  <a:cubicBezTo>
                    <a:pt x="243" y="82"/>
                    <a:pt x="246" y="83"/>
                    <a:pt x="248" y="84"/>
                  </a:cubicBezTo>
                  <a:cubicBezTo>
                    <a:pt x="251" y="84"/>
                    <a:pt x="253" y="86"/>
                    <a:pt x="254" y="89"/>
                  </a:cubicBezTo>
                  <a:cubicBezTo>
                    <a:pt x="255" y="91"/>
                    <a:pt x="251" y="94"/>
                    <a:pt x="253" y="95"/>
                  </a:cubicBezTo>
                  <a:cubicBezTo>
                    <a:pt x="253" y="95"/>
                    <a:pt x="259" y="97"/>
                    <a:pt x="259" y="97"/>
                  </a:cubicBezTo>
                  <a:cubicBezTo>
                    <a:pt x="259" y="98"/>
                    <a:pt x="252" y="96"/>
                    <a:pt x="251" y="96"/>
                  </a:cubicBezTo>
                  <a:cubicBezTo>
                    <a:pt x="251" y="96"/>
                    <a:pt x="250" y="93"/>
                    <a:pt x="250" y="93"/>
                  </a:cubicBezTo>
                  <a:cubicBezTo>
                    <a:pt x="251" y="91"/>
                    <a:pt x="252" y="90"/>
                    <a:pt x="250" y="89"/>
                  </a:cubicBezTo>
                  <a:cubicBezTo>
                    <a:pt x="248" y="88"/>
                    <a:pt x="249" y="86"/>
                    <a:pt x="247" y="85"/>
                  </a:cubicBezTo>
                  <a:cubicBezTo>
                    <a:pt x="245" y="85"/>
                    <a:pt x="243" y="86"/>
                    <a:pt x="241" y="86"/>
                  </a:cubicBezTo>
                  <a:cubicBezTo>
                    <a:pt x="241" y="86"/>
                    <a:pt x="237" y="87"/>
                    <a:pt x="237" y="88"/>
                  </a:cubicBezTo>
                  <a:cubicBezTo>
                    <a:pt x="238" y="88"/>
                    <a:pt x="239" y="88"/>
                    <a:pt x="238" y="88"/>
                  </a:cubicBezTo>
                  <a:cubicBezTo>
                    <a:pt x="238" y="89"/>
                    <a:pt x="236" y="90"/>
                    <a:pt x="237" y="91"/>
                  </a:cubicBezTo>
                  <a:cubicBezTo>
                    <a:pt x="241" y="93"/>
                    <a:pt x="238" y="96"/>
                    <a:pt x="236" y="98"/>
                  </a:cubicBezTo>
                  <a:cubicBezTo>
                    <a:pt x="235" y="99"/>
                    <a:pt x="234" y="101"/>
                    <a:pt x="234" y="102"/>
                  </a:cubicBezTo>
                  <a:cubicBezTo>
                    <a:pt x="233" y="103"/>
                    <a:pt x="231" y="104"/>
                    <a:pt x="229" y="104"/>
                  </a:cubicBezTo>
                  <a:cubicBezTo>
                    <a:pt x="228" y="105"/>
                    <a:pt x="227" y="105"/>
                    <a:pt x="227" y="107"/>
                  </a:cubicBezTo>
                  <a:cubicBezTo>
                    <a:pt x="226" y="109"/>
                    <a:pt x="224" y="108"/>
                    <a:pt x="223" y="108"/>
                  </a:cubicBezTo>
                  <a:cubicBezTo>
                    <a:pt x="220" y="107"/>
                    <a:pt x="218" y="108"/>
                    <a:pt x="216" y="107"/>
                  </a:cubicBezTo>
                  <a:cubicBezTo>
                    <a:pt x="215" y="107"/>
                    <a:pt x="214" y="106"/>
                    <a:pt x="213" y="106"/>
                  </a:cubicBezTo>
                  <a:cubicBezTo>
                    <a:pt x="211" y="106"/>
                    <a:pt x="211" y="105"/>
                    <a:pt x="210" y="104"/>
                  </a:cubicBezTo>
                  <a:cubicBezTo>
                    <a:pt x="210" y="104"/>
                    <a:pt x="212" y="103"/>
                    <a:pt x="212" y="104"/>
                  </a:cubicBezTo>
                  <a:cubicBezTo>
                    <a:pt x="213" y="106"/>
                    <a:pt x="215" y="106"/>
                    <a:pt x="215" y="105"/>
                  </a:cubicBezTo>
                  <a:cubicBezTo>
                    <a:pt x="216" y="104"/>
                    <a:pt x="221" y="107"/>
                    <a:pt x="223" y="105"/>
                  </a:cubicBezTo>
                  <a:cubicBezTo>
                    <a:pt x="223" y="104"/>
                    <a:pt x="221" y="103"/>
                    <a:pt x="223" y="103"/>
                  </a:cubicBezTo>
                  <a:cubicBezTo>
                    <a:pt x="224" y="102"/>
                    <a:pt x="226" y="101"/>
                    <a:pt x="227" y="100"/>
                  </a:cubicBezTo>
                  <a:cubicBezTo>
                    <a:pt x="228" y="98"/>
                    <a:pt x="227" y="98"/>
                    <a:pt x="230" y="97"/>
                  </a:cubicBezTo>
                  <a:cubicBezTo>
                    <a:pt x="233" y="95"/>
                    <a:pt x="229" y="93"/>
                    <a:pt x="231" y="91"/>
                  </a:cubicBezTo>
                  <a:cubicBezTo>
                    <a:pt x="233" y="90"/>
                    <a:pt x="233" y="89"/>
                    <a:pt x="231" y="88"/>
                  </a:cubicBezTo>
                  <a:cubicBezTo>
                    <a:pt x="230" y="88"/>
                    <a:pt x="229" y="87"/>
                    <a:pt x="228" y="86"/>
                  </a:cubicBezTo>
                  <a:cubicBezTo>
                    <a:pt x="227" y="84"/>
                    <a:pt x="228" y="81"/>
                    <a:pt x="228" y="79"/>
                  </a:cubicBezTo>
                  <a:cubicBezTo>
                    <a:pt x="228" y="77"/>
                    <a:pt x="227" y="75"/>
                    <a:pt x="228" y="73"/>
                  </a:cubicBezTo>
                  <a:cubicBezTo>
                    <a:pt x="228" y="71"/>
                    <a:pt x="230" y="71"/>
                    <a:pt x="230" y="69"/>
                  </a:cubicBezTo>
                  <a:cubicBezTo>
                    <a:pt x="229" y="67"/>
                    <a:pt x="227" y="66"/>
                    <a:pt x="226" y="65"/>
                  </a:cubicBezTo>
                  <a:cubicBezTo>
                    <a:pt x="225" y="64"/>
                    <a:pt x="224" y="63"/>
                    <a:pt x="225" y="62"/>
                  </a:cubicBezTo>
                  <a:cubicBezTo>
                    <a:pt x="227" y="61"/>
                    <a:pt x="227" y="59"/>
                    <a:pt x="228" y="57"/>
                  </a:cubicBezTo>
                  <a:cubicBezTo>
                    <a:pt x="229" y="56"/>
                    <a:pt x="230" y="53"/>
                    <a:pt x="229" y="52"/>
                  </a:cubicBezTo>
                  <a:cubicBezTo>
                    <a:pt x="229" y="51"/>
                    <a:pt x="225" y="50"/>
                    <a:pt x="223" y="49"/>
                  </a:cubicBezTo>
                  <a:cubicBezTo>
                    <a:pt x="221" y="49"/>
                    <a:pt x="219" y="49"/>
                    <a:pt x="217" y="49"/>
                  </a:cubicBezTo>
                  <a:cubicBezTo>
                    <a:pt x="216" y="49"/>
                    <a:pt x="213" y="48"/>
                    <a:pt x="212" y="49"/>
                  </a:cubicBezTo>
                  <a:cubicBezTo>
                    <a:pt x="209" y="51"/>
                    <a:pt x="209" y="58"/>
                    <a:pt x="206" y="60"/>
                  </a:cubicBezTo>
                  <a:cubicBezTo>
                    <a:pt x="204" y="63"/>
                    <a:pt x="198" y="64"/>
                    <a:pt x="198" y="68"/>
                  </a:cubicBezTo>
                  <a:cubicBezTo>
                    <a:pt x="198" y="69"/>
                    <a:pt x="201" y="68"/>
                    <a:pt x="201" y="68"/>
                  </a:cubicBezTo>
                  <a:cubicBezTo>
                    <a:pt x="202" y="69"/>
                    <a:pt x="201" y="73"/>
                    <a:pt x="201" y="73"/>
                  </a:cubicBezTo>
                  <a:cubicBezTo>
                    <a:pt x="200" y="75"/>
                    <a:pt x="202" y="76"/>
                    <a:pt x="199" y="76"/>
                  </a:cubicBezTo>
                  <a:cubicBezTo>
                    <a:pt x="199" y="77"/>
                    <a:pt x="198" y="77"/>
                    <a:pt x="198" y="78"/>
                  </a:cubicBezTo>
                  <a:cubicBezTo>
                    <a:pt x="199" y="79"/>
                    <a:pt x="200" y="79"/>
                    <a:pt x="201" y="79"/>
                  </a:cubicBezTo>
                  <a:cubicBezTo>
                    <a:pt x="202" y="79"/>
                    <a:pt x="206" y="79"/>
                    <a:pt x="206" y="80"/>
                  </a:cubicBezTo>
                  <a:cubicBezTo>
                    <a:pt x="206" y="82"/>
                    <a:pt x="206" y="84"/>
                    <a:pt x="208" y="85"/>
                  </a:cubicBezTo>
                  <a:cubicBezTo>
                    <a:pt x="210" y="86"/>
                    <a:pt x="212" y="85"/>
                    <a:pt x="210" y="87"/>
                  </a:cubicBezTo>
                  <a:cubicBezTo>
                    <a:pt x="209" y="88"/>
                    <a:pt x="209" y="90"/>
                    <a:pt x="208" y="91"/>
                  </a:cubicBezTo>
                  <a:cubicBezTo>
                    <a:pt x="207" y="93"/>
                    <a:pt x="202" y="88"/>
                    <a:pt x="201" y="87"/>
                  </a:cubicBezTo>
                  <a:cubicBezTo>
                    <a:pt x="198" y="85"/>
                    <a:pt x="194" y="84"/>
                    <a:pt x="191" y="83"/>
                  </a:cubicBezTo>
                  <a:cubicBezTo>
                    <a:pt x="189" y="82"/>
                    <a:pt x="188" y="81"/>
                    <a:pt x="186" y="80"/>
                  </a:cubicBezTo>
                  <a:cubicBezTo>
                    <a:pt x="185" y="80"/>
                    <a:pt x="183" y="79"/>
                    <a:pt x="182" y="79"/>
                  </a:cubicBezTo>
                  <a:cubicBezTo>
                    <a:pt x="179" y="79"/>
                    <a:pt x="176" y="78"/>
                    <a:pt x="173" y="78"/>
                  </a:cubicBezTo>
                  <a:cubicBezTo>
                    <a:pt x="169" y="78"/>
                    <a:pt x="165" y="78"/>
                    <a:pt x="168" y="83"/>
                  </a:cubicBezTo>
                  <a:cubicBezTo>
                    <a:pt x="170" y="84"/>
                    <a:pt x="169" y="86"/>
                    <a:pt x="167" y="87"/>
                  </a:cubicBezTo>
                  <a:cubicBezTo>
                    <a:pt x="166" y="88"/>
                    <a:pt x="163" y="86"/>
                    <a:pt x="164" y="89"/>
                  </a:cubicBezTo>
                  <a:cubicBezTo>
                    <a:pt x="165" y="90"/>
                    <a:pt x="157" y="90"/>
                    <a:pt x="161" y="87"/>
                  </a:cubicBezTo>
                  <a:cubicBezTo>
                    <a:pt x="162" y="86"/>
                    <a:pt x="159" y="84"/>
                    <a:pt x="158" y="85"/>
                  </a:cubicBezTo>
                  <a:cubicBezTo>
                    <a:pt x="156" y="85"/>
                    <a:pt x="154" y="86"/>
                    <a:pt x="153" y="87"/>
                  </a:cubicBezTo>
                  <a:cubicBezTo>
                    <a:pt x="150" y="89"/>
                    <a:pt x="147" y="87"/>
                    <a:pt x="144" y="88"/>
                  </a:cubicBezTo>
                  <a:cubicBezTo>
                    <a:pt x="141" y="89"/>
                    <a:pt x="139" y="91"/>
                    <a:pt x="137" y="91"/>
                  </a:cubicBezTo>
                  <a:cubicBezTo>
                    <a:pt x="136" y="91"/>
                    <a:pt x="130" y="91"/>
                    <a:pt x="131" y="90"/>
                  </a:cubicBezTo>
                  <a:cubicBezTo>
                    <a:pt x="133" y="90"/>
                    <a:pt x="133" y="90"/>
                    <a:pt x="133" y="89"/>
                  </a:cubicBezTo>
                  <a:cubicBezTo>
                    <a:pt x="133" y="86"/>
                    <a:pt x="135" y="87"/>
                    <a:pt x="135" y="85"/>
                  </a:cubicBezTo>
                  <a:cubicBezTo>
                    <a:pt x="136" y="84"/>
                    <a:pt x="129" y="86"/>
                    <a:pt x="129" y="86"/>
                  </a:cubicBezTo>
                  <a:cubicBezTo>
                    <a:pt x="128" y="86"/>
                    <a:pt x="127" y="86"/>
                    <a:pt x="127" y="87"/>
                  </a:cubicBezTo>
                  <a:cubicBezTo>
                    <a:pt x="127" y="88"/>
                    <a:pt x="127" y="89"/>
                    <a:pt x="127" y="90"/>
                  </a:cubicBezTo>
                  <a:cubicBezTo>
                    <a:pt x="126" y="90"/>
                    <a:pt x="124" y="89"/>
                    <a:pt x="123" y="89"/>
                  </a:cubicBezTo>
                  <a:cubicBezTo>
                    <a:pt x="121" y="89"/>
                    <a:pt x="118" y="90"/>
                    <a:pt x="116" y="91"/>
                  </a:cubicBezTo>
                  <a:cubicBezTo>
                    <a:pt x="113" y="92"/>
                    <a:pt x="110" y="94"/>
                    <a:pt x="107" y="95"/>
                  </a:cubicBezTo>
                  <a:cubicBezTo>
                    <a:pt x="105" y="95"/>
                    <a:pt x="104" y="96"/>
                    <a:pt x="103" y="98"/>
                  </a:cubicBezTo>
                  <a:cubicBezTo>
                    <a:pt x="103" y="99"/>
                    <a:pt x="103" y="102"/>
                    <a:pt x="101" y="102"/>
                  </a:cubicBezTo>
                  <a:cubicBezTo>
                    <a:pt x="99" y="102"/>
                    <a:pt x="97" y="103"/>
                    <a:pt x="95" y="103"/>
                  </a:cubicBezTo>
                  <a:cubicBezTo>
                    <a:pt x="94" y="103"/>
                    <a:pt x="93" y="101"/>
                    <a:pt x="92" y="100"/>
                  </a:cubicBezTo>
                  <a:cubicBezTo>
                    <a:pt x="90" y="98"/>
                    <a:pt x="87" y="99"/>
                    <a:pt x="89" y="96"/>
                  </a:cubicBezTo>
                  <a:cubicBezTo>
                    <a:pt x="90" y="94"/>
                    <a:pt x="93" y="95"/>
                    <a:pt x="94" y="94"/>
                  </a:cubicBezTo>
                  <a:cubicBezTo>
                    <a:pt x="96" y="94"/>
                    <a:pt x="98" y="95"/>
                    <a:pt x="97" y="93"/>
                  </a:cubicBezTo>
                  <a:cubicBezTo>
                    <a:pt x="96" y="92"/>
                    <a:pt x="95" y="90"/>
                    <a:pt x="94" y="89"/>
                  </a:cubicBezTo>
                  <a:cubicBezTo>
                    <a:pt x="92" y="87"/>
                    <a:pt x="89" y="88"/>
                    <a:pt x="87" y="88"/>
                  </a:cubicBezTo>
                  <a:cubicBezTo>
                    <a:pt x="86" y="88"/>
                    <a:pt x="80" y="87"/>
                    <a:pt x="80" y="87"/>
                  </a:cubicBezTo>
                  <a:cubicBezTo>
                    <a:pt x="80" y="87"/>
                    <a:pt x="83" y="88"/>
                    <a:pt x="83" y="88"/>
                  </a:cubicBezTo>
                  <a:cubicBezTo>
                    <a:pt x="84" y="89"/>
                    <a:pt x="84" y="90"/>
                    <a:pt x="84" y="91"/>
                  </a:cubicBezTo>
                  <a:cubicBezTo>
                    <a:pt x="84" y="92"/>
                    <a:pt x="84" y="94"/>
                    <a:pt x="84" y="95"/>
                  </a:cubicBezTo>
                  <a:cubicBezTo>
                    <a:pt x="83" y="96"/>
                    <a:pt x="82" y="97"/>
                    <a:pt x="82" y="98"/>
                  </a:cubicBezTo>
                  <a:cubicBezTo>
                    <a:pt x="83" y="100"/>
                    <a:pt x="87" y="100"/>
                    <a:pt x="86" y="103"/>
                  </a:cubicBezTo>
                  <a:cubicBezTo>
                    <a:pt x="85" y="104"/>
                    <a:pt x="84" y="106"/>
                    <a:pt x="84" y="107"/>
                  </a:cubicBezTo>
                  <a:cubicBezTo>
                    <a:pt x="84" y="107"/>
                    <a:pt x="84" y="111"/>
                    <a:pt x="84" y="111"/>
                  </a:cubicBezTo>
                  <a:cubicBezTo>
                    <a:pt x="84" y="111"/>
                    <a:pt x="83" y="108"/>
                    <a:pt x="83" y="108"/>
                  </a:cubicBezTo>
                  <a:cubicBezTo>
                    <a:pt x="82" y="108"/>
                    <a:pt x="81" y="110"/>
                    <a:pt x="80" y="109"/>
                  </a:cubicBezTo>
                  <a:cubicBezTo>
                    <a:pt x="80" y="109"/>
                    <a:pt x="82" y="108"/>
                    <a:pt x="82" y="107"/>
                  </a:cubicBezTo>
                  <a:cubicBezTo>
                    <a:pt x="81" y="106"/>
                    <a:pt x="79" y="106"/>
                    <a:pt x="78" y="106"/>
                  </a:cubicBezTo>
                  <a:cubicBezTo>
                    <a:pt x="77" y="106"/>
                    <a:pt x="76" y="105"/>
                    <a:pt x="75" y="106"/>
                  </a:cubicBezTo>
                  <a:cubicBezTo>
                    <a:pt x="73" y="106"/>
                    <a:pt x="72" y="108"/>
                    <a:pt x="70" y="108"/>
                  </a:cubicBezTo>
                  <a:cubicBezTo>
                    <a:pt x="68" y="110"/>
                    <a:pt x="67" y="110"/>
                    <a:pt x="65" y="112"/>
                  </a:cubicBezTo>
                  <a:cubicBezTo>
                    <a:pt x="63" y="114"/>
                    <a:pt x="61" y="114"/>
                    <a:pt x="64" y="116"/>
                  </a:cubicBezTo>
                  <a:cubicBezTo>
                    <a:pt x="65" y="117"/>
                    <a:pt x="67" y="120"/>
                    <a:pt x="66" y="121"/>
                  </a:cubicBezTo>
                  <a:cubicBezTo>
                    <a:pt x="65" y="122"/>
                    <a:pt x="59" y="120"/>
                    <a:pt x="58" y="120"/>
                  </a:cubicBezTo>
                  <a:cubicBezTo>
                    <a:pt x="57" y="119"/>
                    <a:pt x="54" y="120"/>
                    <a:pt x="53" y="120"/>
                  </a:cubicBezTo>
                  <a:cubicBezTo>
                    <a:pt x="54" y="119"/>
                    <a:pt x="49" y="115"/>
                    <a:pt x="48" y="117"/>
                  </a:cubicBezTo>
                  <a:cubicBezTo>
                    <a:pt x="43" y="121"/>
                    <a:pt x="54" y="122"/>
                    <a:pt x="54" y="124"/>
                  </a:cubicBezTo>
                  <a:cubicBezTo>
                    <a:pt x="53" y="128"/>
                    <a:pt x="50" y="126"/>
                    <a:pt x="47" y="126"/>
                  </a:cubicBezTo>
                  <a:cubicBezTo>
                    <a:pt x="44" y="125"/>
                    <a:pt x="43" y="123"/>
                    <a:pt x="40" y="122"/>
                  </a:cubicBezTo>
                  <a:cubicBezTo>
                    <a:pt x="38" y="121"/>
                    <a:pt x="38" y="120"/>
                    <a:pt x="37" y="118"/>
                  </a:cubicBezTo>
                  <a:cubicBezTo>
                    <a:pt x="37" y="116"/>
                    <a:pt x="36" y="116"/>
                    <a:pt x="35" y="115"/>
                  </a:cubicBezTo>
                  <a:cubicBezTo>
                    <a:pt x="35" y="114"/>
                    <a:pt x="38" y="112"/>
                    <a:pt x="38" y="112"/>
                  </a:cubicBezTo>
                  <a:cubicBezTo>
                    <a:pt x="39" y="109"/>
                    <a:pt x="34" y="107"/>
                    <a:pt x="32" y="107"/>
                  </a:cubicBezTo>
                  <a:cubicBezTo>
                    <a:pt x="30" y="106"/>
                    <a:pt x="30" y="104"/>
                    <a:pt x="28" y="104"/>
                  </a:cubicBezTo>
                  <a:cubicBezTo>
                    <a:pt x="29" y="103"/>
                    <a:pt x="24" y="99"/>
                    <a:pt x="24" y="99"/>
                  </a:cubicBezTo>
                  <a:cubicBezTo>
                    <a:pt x="26" y="98"/>
                    <a:pt x="28" y="101"/>
                    <a:pt x="29" y="102"/>
                  </a:cubicBezTo>
                  <a:cubicBezTo>
                    <a:pt x="30" y="103"/>
                    <a:pt x="31" y="103"/>
                    <a:pt x="31" y="102"/>
                  </a:cubicBezTo>
                  <a:cubicBezTo>
                    <a:pt x="32" y="102"/>
                    <a:pt x="33" y="103"/>
                    <a:pt x="33" y="103"/>
                  </a:cubicBezTo>
                  <a:cubicBezTo>
                    <a:pt x="36" y="104"/>
                    <a:pt x="38" y="105"/>
                    <a:pt x="41" y="105"/>
                  </a:cubicBezTo>
                  <a:cubicBezTo>
                    <a:pt x="43" y="106"/>
                    <a:pt x="46" y="106"/>
                    <a:pt x="49" y="107"/>
                  </a:cubicBezTo>
                  <a:cubicBezTo>
                    <a:pt x="54" y="109"/>
                    <a:pt x="58" y="109"/>
                    <a:pt x="63" y="106"/>
                  </a:cubicBezTo>
                  <a:cubicBezTo>
                    <a:pt x="65" y="105"/>
                    <a:pt x="66" y="104"/>
                    <a:pt x="68" y="103"/>
                  </a:cubicBezTo>
                  <a:cubicBezTo>
                    <a:pt x="71" y="101"/>
                    <a:pt x="69" y="100"/>
                    <a:pt x="69" y="97"/>
                  </a:cubicBezTo>
                  <a:cubicBezTo>
                    <a:pt x="69" y="94"/>
                    <a:pt x="62" y="93"/>
                    <a:pt x="60" y="91"/>
                  </a:cubicBezTo>
                  <a:cubicBezTo>
                    <a:pt x="57" y="89"/>
                    <a:pt x="53" y="87"/>
                    <a:pt x="50" y="86"/>
                  </a:cubicBezTo>
                  <a:cubicBezTo>
                    <a:pt x="47" y="84"/>
                    <a:pt x="43" y="82"/>
                    <a:pt x="40" y="82"/>
                  </a:cubicBezTo>
                  <a:cubicBezTo>
                    <a:pt x="39" y="81"/>
                    <a:pt x="39" y="82"/>
                    <a:pt x="38" y="82"/>
                  </a:cubicBezTo>
                  <a:cubicBezTo>
                    <a:pt x="37" y="82"/>
                    <a:pt x="36" y="81"/>
                    <a:pt x="35" y="81"/>
                  </a:cubicBezTo>
                  <a:cubicBezTo>
                    <a:pt x="33" y="80"/>
                    <a:pt x="31" y="84"/>
                    <a:pt x="29" y="84"/>
                  </a:cubicBezTo>
                  <a:cubicBezTo>
                    <a:pt x="29" y="83"/>
                    <a:pt x="33" y="80"/>
                    <a:pt x="29" y="80"/>
                  </a:cubicBezTo>
                  <a:cubicBezTo>
                    <a:pt x="28" y="80"/>
                    <a:pt x="24" y="78"/>
                    <a:pt x="24" y="78"/>
                  </a:cubicBezTo>
                  <a:cubicBezTo>
                    <a:pt x="25" y="77"/>
                    <a:pt x="29" y="80"/>
                    <a:pt x="29" y="78"/>
                  </a:cubicBezTo>
                  <a:cubicBezTo>
                    <a:pt x="29" y="77"/>
                    <a:pt x="25" y="75"/>
                    <a:pt x="24" y="75"/>
                  </a:cubicBezTo>
                  <a:cubicBezTo>
                    <a:pt x="23" y="76"/>
                    <a:pt x="20" y="78"/>
                    <a:pt x="20" y="78"/>
                  </a:cubicBezTo>
                  <a:cubicBezTo>
                    <a:pt x="20" y="77"/>
                    <a:pt x="20" y="77"/>
                    <a:pt x="19" y="76"/>
                  </a:cubicBezTo>
                  <a:cubicBezTo>
                    <a:pt x="17" y="76"/>
                    <a:pt x="17" y="77"/>
                    <a:pt x="16" y="78"/>
                  </a:cubicBezTo>
                  <a:cubicBezTo>
                    <a:pt x="16" y="78"/>
                    <a:pt x="16" y="78"/>
                    <a:pt x="16" y="77"/>
                  </a:cubicBezTo>
                  <a:cubicBezTo>
                    <a:pt x="15" y="78"/>
                    <a:pt x="14" y="80"/>
                    <a:pt x="13" y="80"/>
                  </a:cubicBezTo>
                  <a:cubicBezTo>
                    <a:pt x="12" y="81"/>
                    <a:pt x="10" y="81"/>
                    <a:pt x="10" y="81"/>
                  </a:cubicBezTo>
                  <a:cubicBezTo>
                    <a:pt x="9" y="83"/>
                    <a:pt x="5" y="83"/>
                    <a:pt x="6" y="85"/>
                  </a:cubicBezTo>
                  <a:cubicBezTo>
                    <a:pt x="9" y="87"/>
                    <a:pt x="5" y="85"/>
                    <a:pt x="5" y="88"/>
                  </a:cubicBezTo>
                  <a:cubicBezTo>
                    <a:pt x="5" y="90"/>
                    <a:pt x="9" y="91"/>
                    <a:pt x="10" y="92"/>
                  </a:cubicBezTo>
                  <a:cubicBezTo>
                    <a:pt x="12" y="93"/>
                    <a:pt x="14" y="95"/>
                    <a:pt x="13" y="97"/>
                  </a:cubicBezTo>
                  <a:cubicBezTo>
                    <a:pt x="12" y="99"/>
                    <a:pt x="9" y="100"/>
                    <a:pt x="9" y="102"/>
                  </a:cubicBezTo>
                  <a:cubicBezTo>
                    <a:pt x="10" y="104"/>
                    <a:pt x="12" y="106"/>
                    <a:pt x="13" y="108"/>
                  </a:cubicBezTo>
                  <a:cubicBezTo>
                    <a:pt x="14" y="110"/>
                    <a:pt x="12" y="110"/>
                    <a:pt x="12" y="112"/>
                  </a:cubicBezTo>
                  <a:cubicBezTo>
                    <a:pt x="12" y="114"/>
                    <a:pt x="15" y="116"/>
                    <a:pt x="13" y="117"/>
                  </a:cubicBezTo>
                  <a:cubicBezTo>
                    <a:pt x="11" y="118"/>
                    <a:pt x="14" y="121"/>
                    <a:pt x="14" y="122"/>
                  </a:cubicBezTo>
                  <a:cubicBezTo>
                    <a:pt x="16" y="124"/>
                    <a:pt x="18" y="124"/>
                    <a:pt x="15" y="126"/>
                  </a:cubicBezTo>
                  <a:cubicBezTo>
                    <a:pt x="13" y="128"/>
                    <a:pt x="14" y="128"/>
                    <a:pt x="15" y="129"/>
                  </a:cubicBezTo>
                  <a:cubicBezTo>
                    <a:pt x="20" y="132"/>
                    <a:pt x="23" y="134"/>
                    <a:pt x="18" y="138"/>
                  </a:cubicBezTo>
                  <a:cubicBezTo>
                    <a:pt x="13" y="143"/>
                    <a:pt x="8" y="147"/>
                    <a:pt x="4" y="152"/>
                  </a:cubicBezTo>
                  <a:cubicBezTo>
                    <a:pt x="6" y="152"/>
                    <a:pt x="6" y="151"/>
                    <a:pt x="7" y="152"/>
                  </a:cubicBezTo>
                  <a:cubicBezTo>
                    <a:pt x="8" y="154"/>
                    <a:pt x="10" y="154"/>
                    <a:pt x="11" y="155"/>
                  </a:cubicBezTo>
                  <a:cubicBezTo>
                    <a:pt x="17" y="157"/>
                    <a:pt x="9" y="157"/>
                    <a:pt x="7" y="157"/>
                  </a:cubicBezTo>
                  <a:cubicBezTo>
                    <a:pt x="5" y="157"/>
                    <a:pt x="4" y="158"/>
                    <a:pt x="4" y="160"/>
                  </a:cubicBezTo>
                  <a:cubicBezTo>
                    <a:pt x="4" y="162"/>
                    <a:pt x="2" y="163"/>
                    <a:pt x="1" y="165"/>
                  </a:cubicBezTo>
                  <a:cubicBezTo>
                    <a:pt x="0" y="166"/>
                    <a:pt x="1" y="168"/>
                    <a:pt x="2" y="170"/>
                  </a:cubicBezTo>
                  <a:cubicBezTo>
                    <a:pt x="2" y="172"/>
                    <a:pt x="0" y="174"/>
                    <a:pt x="1" y="175"/>
                  </a:cubicBezTo>
                  <a:cubicBezTo>
                    <a:pt x="3" y="176"/>
                    <a:pt x="3" y="176"/>
                    <a:pt x="3" y="178"/>
                  </a:cubicBezTo>
                  <a:cubicBezTo>
                    <a:pt x="2" y="180"/>
                    <a:pt x="4" y="181"/>
                    <a:pt x="4" y="183"/>
                  </a:cubicBezTo>
                  <a:cubicBezTo>
                    <a:pt x="4" y="184"/>
                    <a:pt x="7" y="186"/>
                    <a:pt x="8" y="186"/>
                  </a:cubicBezTo>
                  <a:cubicBezTo>
                    <a:pt x="8" y="186"/>
                    <a:pt x="9" y="185"/>
                    <a:pt x="10" y="185"/>
                  </a:cubicBezTo>
                  <a:cubicBezTo>
                    <a:pt x="11" y="185"/>
                    <a:pt x="11" y="187"/>
                    <a:pt x="12" y="187"/>
                  </a:cubicBezTo>
                  <a:cubicBezTo>
                    <a:pt x="14" y="186"/>
                    <a:pt x="14" y="185"/>
                    <a:pt x="16" y="187"/>
                  </a:cubicBezTo>
                  <a:cubicBezTo>
                    <a:pt x="18" y="188"/>
                    <a:pt x="18" y="188"/>
                    <a:pt x="18" y="190"/>
                  </a:cubicBezTo>
                  <a:cubicBezTo>
                    <a:pt x="17" y="195"/>
                    <a:pt x="21" y="199"/>
                    <a:pt x="24" y="201"/>
                  </a:cubicBezTo>
                  <a:cubicBezTo>
                    <a:pt x="26" y="202"/>
                    <a:pt x="27" y="203"/>
                    <a:pt x="25" y="204"/>
                  </a:cubicBezTo>
                  <a:cubicBezTo>
                    <a:pt x="24" y="206"/>
                    <a:pt x="23" y="205"/>
                    <a:pt x="21" y="205"/>
                  </a:cubicBezTo>
                  <a:cubicBezTo>
                    <a:pt x="19" y="205"/>
                    <a:pt x="22" y="214"/>
                    <a:pt x="24" y="213"/>
                  </a:cubicBezTo>
                  <a:cubicBezTo>
                    <a:pt x="25" y="212"/>
                    <a:pt x="26" y="209"/>
                    <a:pt x="27" y="210"/>
                  </a:cubicBezTo>
                  <a:cubicBezTo>
                    <a:pt x="28" y="210"/>
                    <a:pt x="29" y="211"/>
                    <a:pt x="31" y="211"/>
                  </a:cubicBezTo>
                  <a:cubicBezTo>
                    <a:pt x="33" y="211"/>
                    <a:pt x="35" y="212"/>
                    <a:pt x="35" y="214"/>
                  </a:cubicBezTo>
                  <a:cubicBezTo>
                    <a:pt x="35" y="215"/>
                    <a:pt x="34" y="215"/>
                    <a:pt x="34" y="215"/>
                  </a:cubicBezTo>
                  <a:cubicBezTo>
                    <a:pt x="33" y="216"/>
                    <a:pt x="34" y="218"/>
                    <a:pt x="35" y="218"/>
                  </a:cubicBezTo>
                  <a:cubicBezTo>
                    <a:pt x="36" y="219"/>
                    <a:pt x="38" y="218"/>
                    <a:pt x="39" y="219"/>
                  </a:cubicBezTo>
                  <a:cubicBezTo>
                    <a:pt x="40" y="220"/>
                    <a:pt x="40" y="222"/>
                    <a:pt x="40" y="223"/>
                  </a:cubicBezTo>
                  <a:cubicBezTo>
                    <a:pt x="40" y="224"/>
                    <a:pt x="43" y="223"/>
                    <a:pt x="44" y="223"/>
                  </a:cubicBezTo>
                  <a:cubicBezTo>
                    <a:pt x="45" y="224"/>
                    <a:pt x="47" y="227"/>
                    <a:pt x="48" y="225"/>
                  </a:cubicBezTo>
                  <a:cubicBezTo>
                    <a:pt x="49" y="223"/>
                    <a:pt x="50" y="224"/>
                    <a:pt x="51" y="225"/>
                  </a:cubicBezTo>
                  <a:cubicBezTo>
                    <a:pt x="53" y="227"/>
                    <a:pt x="53" y="226"/>
                    <a:pt x="55" y="226"/>
                  </a:cubicBezTo>
                  <a:cubicBezTo>
                    <a:pt x="56" y="226"/>
                    <a:pt x="57" y="229"/>
                    <a:pt x="58" y="228"/>
                  </a:cubicBezTo>
                  <a:cubicBezTo>
                    <a:pt x="60" y="227"/>
                    <a:pt x="62" y="229"/>
                    <a:pt x="63" y="230"/>
                  </a:cubicBezTo>
                  <a:cubicBezTo>
                    <a:pt x="65" y="231"/>
                    <a:pt x="62" y="232"/>
                    <a:pt x="62" y="232"/>
                  </a:cubicBezTo>
                  <a:cubicBezTo>
                    <a:pt x="60" y="233"/>
                    <a:pt x="63" y="234"/>
                    <a:pt x="63" y="234"/>
                  </a:cubicBezTo>
                  <a:cubicBezTo>
                    <a:pt x="63" y="234"/>
                    <a:pt x="60" y="234"/>
                    <a:pt x="61" y="236"/>
                  </a:cubicBezTo>
                  <a:cubicBezTo>
                    <a:pt x="63" y="237"/>
                    <a:pt x="62" y="238"/>
                    <a:pt x="61" y="239"/>
                  </a:cubicBezTo>
                  <a:cubicBezTo>
                    <a:pt x="61" y="240"/>
                    <a:pt x="58" y="240"/>
                    <a:pt x="57" y="240"/>
                  </a:cubicBezTo>
                  <a:cubicBezTo>
                    <a:pt x="55" y="240"/>
                    <a:pt x="54" y="242"/>
                    <a:pt x="53" y="244"/>
                  </a:cubicBezTo>
                  <a:cubicBezTo>
                    <a:pt x="54" y="244"/>
                    <a:pt x="58" y="244"/>
                    <a:pt x="58" y="245"/>
                  </a:cubicBezTo>
                  <a:cubicBezTo>
                    <a:pt x="58" y="246"/>
                    <a:pt x="53" y="247"/>
                    <a:pt x="53" y="248"/>
                  </a:cubicBezTo>
                  <a:cubicBezTo>
                    <a:pt x="53" y="249"/>
                    <a:pt x="55" y="249"/>
                    <a:pt x="55" y="251"/>
                  </a:cubicBezTo>
                  <a:cubicBezTo>
                    <a:pt x="55" y="251"/>
                    <a:pt x="52" y="252"/>
                    <a:pt x="52" y="252"/>
                  </a:cubicBezTo>
                  <a:cubicBezTo>
                    <a:pt x="51" y="253"/>
                    <a:pt x="51" y="254"/>
                    <a:pt x="50" y="255"/>
                  </a:cubicBezTo>
                  <a:cubicBezTo>
                    <a:pt x="50" y="256"/>
                    <a:pt x="48" y="255"/>
                    <a:pt x="48" y="257"/>
                  </a:cubicBezTo>
                  <a:cubicBezTo>
                    <a:pt x="47" y="258"/>
                    <a:pt x="49" y="260"/>
                    <a:pt x="51" y="260"/>
                  </a:cubicBezTo>
                  <a:cubicBezTo>
                    <a:pt x="53" y="261"/>
                    <a:pt x="55" y="262"/>
                    <a:pt x="58" y="264"/>
                  </a:cubicBezTo>
                  <a:cubicBezTo>
                    <a:pt x="59" y="265"/>
                    <a:pt x="60" y="266"/>
                    <a:pt x="61" y="266"/>
                  </a:cubicBezTo>
                  <a:cubicBezTo>
                    <a:pt x="62" y="268"/>
                    <a:pt x="62" y="267"/>
                    <a:pt x="64" y="266"/>
                  </a:cubicBezTo>
                  <a:cubicBezTo>
                    <a:pt x="67" y="266"/>
                    <a:pt x="70" y="269"/>
                    <a:pt x="73" y="269"/>
                  </a:cubicBezTo>
                  <a:cubicBezTo>
                    <a:pt x="76" y="269"/>
                    <a:pt x="79" y="271"/>
                    <a:pt x="82" y="272"/>
                  </a:cubicBezTo>
                  <a:cubicBezTo>
                    <a:pt x="85" y="273"/>
                    <a:pt x="87" y="272"/>
                    <a:pt x="90" y="272"/>
                  </a:cubicBezTo>
                  <a:cubicBezTo>
                    <a:pt x="91" y="273"/>
                    <a:pt x="92" y="274"/>
                    <a:pt x="92" y="275"/>
                  </a:cubicBezTo>
                  <a:cubicBezTo>
                    <a:pt x="92" y="276"/>
                    <a:pt x="93" y="276"/>
                    <a:pt x="94" y="276"/>
                  </a:cubicBezTo>
                  <a:cubicBezTo>
                    <a:pt x="97" y="277"/>
                    <a:pt x="99" y="282"/>
                    <a:pt x="103" y="280"/>
                  </a:cubicBezTo>
                  <a:cubicBezTo>
                    <a:pt x="104" y="279"/>
                    <a:pt x="106" y="278"/>
                    <a:pt x="105" y="277"/>
                  </a:cubicBezTo>
                  <a:cubicBezTo>
                    <a:pt x="104" y="276"/>
                    <a:pt x="103" y="275"/>
                    <a:pt x="102" y="274"/>
                  </a:cubicBezTo>
                  <a:cubicBezTo>
                    <a:pt x="100" y="272"/>
                    <a:pt x="99" y="270"/>
                    <a:pt x="100" y="267"/>
                  </a:cubicBezTo>
                  <a:cubicBezTo>
                    <a:pt x="100" y="265"/>
                    <a:pt x="99" y="263"/>
                    <a:pt x="97" y="262"/>
                  </a:cubicBezTo>
                  <a:cubicBezTo>
                    <a:pt x="95" y="261"/>
                    <a:pt x="98" y="259"/>
                    <a:pt x="99" y="258"/>
                  </a:cubicBezTo>
                  <a:cubicBezTo>
                    <a:pt x="100" y="256"/>
                    <a:pt x="100" y="254"/>
                    <a:pt x="103" y="254"/>
                  </a:cubicBezTo>
                  <a:cubicBezTo>
                    <a:pt x="104" y="254"/>
                    <a:pt x="105" y="253"/>
                    <a:pt x="106" y="252"/>
                  </a:cubicBezTo>
                  <a:cubicBezTo>
                    <a:pt x="107" y="251"/>
                    <a:pt x="108" y="251"/>
                    <a:pt x="109" y="250"/>
                  </a:cubicBezTo>
                  <a:cubicBezTo>
                    <a:pt x="108" y="250"/>
                    <a:pt x="106" y="249"/>
                    <a:pt x="106" y="248"/>
                  </a:cubicBezTo>
                  <a:cubicBezTo>
                    <a:pt x="106" y="247"/>
                    <a:pt x="108" y="248"/>
                    <a:pt x="108" y="248"/>
                  </a:cubicBezTo>
                  <a:cubicBezTo>
                    <a:pt x="108" y="247"/>
                    <a:pt x="106" y="244"/>
                    <a:pt x="105" y="243"/>
                  </a:cubicBezTo>
                  <a:cubicBezTo>
                    <a:pt x="104" y="241"/>
                    <a:pt x="103" y="241"/>
                    <a:pt x="101" y="241"/>
                  </a:cubicBezTo>
                  <a:cubicBezTo>
                    <a:pt x="98" y="241"/>
                    <a:pt x="100" y="239"/>
                    <a:pt x="98" y="238"/>
                  </a:cubicBezTo>
                  <a:cubicBezTo>
                    <a:pt x="97" y="237"/>
                    <a:pt x="94" y="237"/>
                    <a:pt x="96" y="235"/>
                  </a:cubicBezTo>
                  <a:cubicBezTo>
                    <a:pt x="97" y="233"/>
                    <a:pt x="99" y="232"/>
                    <a:pt x="97" y="231"/>
                  </a:cubicBezTo>
                  <a:cubicBezTo>
                    <a:pt x="96" y="229"/>
                    <a:pt x="98" y="228"/>
                    <a:pt x="99" y="227"/>
                  </a:cubicBezTo>
                  <a:cubicBezTo>
                    <a:pt x="99" y="226"/>
                    <a:pt x="101" y="223"/>
                    <a:pt x="101" y="224"/>
                  </a:cubicBezTo>
                  <a:cubicBezTo>
                    <a:pt x="102" y="225"/>
                    <a:pt x="103" y="227"/>
                    <a:pt x="104" y="228"/>
                  </a:cubicBezTo>
                  <a:cubicBezTo>
                    <a:pt x="106" y="228"/>
                    <a:pt x="107" y="227"/>
                    <a:pt x="107" y="226"/>
                  </a:cubicBezTo>
                  <a:cubicBezTo>
                    <a:pt x="106" y="224"/>
                    <a:pt x="106" y="223"/>
                    <a:pt x="108" y="222"/>
                  </a:cubicBezTo>
                  <a:cubicBezTo>
                    <a:pt x="110" y="221"/>
                    <a:pt x="110" y="219"/>
                    <a:pt x="112" y="219"/>
                  </a:cubicBezTo>
                  <a:cubicBezTo>
                    <a:pt x="114" y="218"/>
                    <a:pt x="116" y="215"/>
                    <a:pt x="118" y="216"/>
                  </a:cubicBezTo>
                  <a:cubicBezTo>
                    <a:pt x="120" y="216"/>
                    <a:pt x="120" y="218"/>
                    <a:pt x="122" y="216"/>
                  </a:cubicBezTo>
                  <a:cubicBezTo>
                    <a:pt x="124" y="215"/>
                    <a:pt x="124" y="216"/>
                    <a:pt x="126" y="217"/>
                  </a:cubicBezTo>
                  <a:cubicBezTo>
                    <a:pt x="128" y="217"/>
                    <a:pt x="130" y="217"/>
                    <a:pt x="132" y="218"/>
                  </a:cubicBezTo>
                  <a:cubicBezTo>
                    <a:pt x="134" y="219"/>
                    <a:pt x="134" y="221"/>
                    <a:pt x="136" y="223"/>
                  </a:cubicBezTo>
                  <a:cubicBezTo>
                    <a:pt x="136" y="223"/>
                    <a:pt x="136" y="220"/>
                    <a:pt x="138" y="221"/>
                  </a:cubicBezTo>
                  <a:cubicBezTo>
                    <a:pt x="139" y="221"/>
                    <a:pt x="140" y="223"/>
                    <a:pt x="142" y="223"/>
                  </a:cubicBezTo>
                  <a:cubicBezTo>
                    <a:pt x="143" y="224"/>
                    <a:pt x="144" y="222"/>
                    <a:pt x="145" y="221"/>
                  </a:cubicBezTo>
                  <a:cubicBezTo>
                    <a:pt x="147" y="219"/>
                    <a:pt x="148" y="221"/>
                    <a:pt x="150" y="221"/>
                  </a:cubicBezTo>
                  <a:cubicBezTo>
                    <a:pt x="152" y="221"/>
                    <a:pt x="153" y="219"/>
                    <a:pt x="155" y="220"/>
                  </a:cubicBezTo>
                  <a:cubicBezTo>
                    <a:pt x="157" y="221"/>
                    <a:pt x="158" y="222"/>
                    <a:pt x="160" y="223"/>
                  </a:cubicBezTo>
                  <a:cubicBezTo>
                    <a:pt x="162" y="224"/>
                    <a:pt x="161" y="223"/>
                    <a:pt x="163" y="222"/>
                  </a:cubicBezTo>
                  <a:cubicBezTo>
                    <a:pt x="164" y="221"/>
                    <a:pt x="168" y="222"/>
                    <a:pt x="169" y="222"/>
                  </a:cubicBezTo>
                  <a:cubicBezTo>
                    <a:pt x="170" y="222"/>
                    <a:pt x="172" y="220"/>
                    <a:pt x="172" y="219"/>
                  </a:cubicBezTo>
                  <a:cubicBezTo>
                    <a:pt x="172" y="217"/>
                    <a:pt x="169" y="217"/>
                    <a:pt x="168" y="216"/>
                  </a:cubicBezTo>
                  <a:cubicBezTo>
                    <a:pt x="161" y="213"/>
                    <a:pt x="171" y="214"/>
                    <a:pt x="169" y="210"/>
                  </a:cubicBezTo>
                  <a:cubicBezTo>
                    <a:pt x="168" y="209"/>
                    <a:pt x="166" y="209"/>
                    <a:pt x="169" y="208"/>
                  </a:cubicBezTo>
                  <a:cubicBezTo>
                    <a:pt x="170" y="207"/>
                    <a:pt x="172" y="208"/>
                    <a:pt x="173" y="207"/>
                  </a:cubicBezTo>
                  <a:cubicBezTo>
                    <a:pt x="177" y="207"/>
                    <a:pt x="166" y="202"/>
                    <a:pt x="171" y="200"/>
                  </a:cubicBezTo>
                  <a:cubicBezTo>
                    <a:pt x="172" y="200"/>
                    <a:pt x="174" y="200"/>
                    <a:pt x="175" y="200"/>
                  </a:cubicBezTo>
                  <a:cubicBezTo>
                    <a:pt x="178" y="200"/>
                    <a:pt x="180" y="200"/>
                    <a:pt x="183" y="199"/>
                  </a:cubicBezTo>
                  <a:cubicBezTo>
                    <a:pt x="185" y="198"/>
                    <a:pt x="187" y="198"/>
                    <a:pt x="189" y="198"/>
                  </a:cubicBezTo>
                  <a:cubicBezTo>
                    <a:pt x="191" y="197"/>
                    <a:pt x="193" y="196"/>
                    <a:pt x="196" y="196"/>
                  </a:cubicBezTo>
                  <a:cubicBezTo>
                    <a:pt x="200" y="195"/>
                    <a:pt x="204" y="194"/>
                    <a:pt x="208" y="192"/>
                  </a:cubicBezTo>
                  <a:cubicBezTo>
                    <a:pt x="211" y="190"/>
                    <a:pt x="217" y="190"/>
                    <a:pt x="219" y="194"/>
                  </a:cubicBezTo>
                  <a:cubicBezTo>
                    <a:pt x="220" y="196"/>
                    <a:pt x="219" y="196"/>
                    <a:pt x="220" y="198"/>
                  </a:cubicBezTo>
                  <a:cubicBezTo>
                    <a:pt x="220" y="201"/>
                    <a:pt x="224" y="198"/>
                    <a:pt x="226" y="199"/>
                  </a:cubicBezTo>
                  <a:cubicBezTo>
                    <a:pt x="227" y="199"/>
                    <a:pt x="226" y="200"/>
                    <a:pt x="227" y="200"/>
                  </a:cubicBezTo>
                  <a:cubicBezTo>
                    <a:pt x="228" y="201"/>
                    <a:pt x="228" y="200"/>
                    <a:pt x="228" y="200"/>
                  </a:cubicBezTo>
                  <a:cubicBezTo>
                    <a:pt x="229" y="199"/>
                    <a:pt x="230" y="200"/>
                    <a:pt x="231" y="201"/>
                  </a:cubicBezTo>
                  <a:cubicBezTo>
                    <a:pt x="232" y="201"/>
                    <a:pt x="232" y="201"/>
                    <a:pt x="231" y="202"/>
                  </a:cubicBezTo>
                  <a:cubicBezTo>
                    <a:pt x="230" y="205"/>
                    <a:pt x="237" y="203"/>
                    <a:pt x="239" y="202"/>
                  </a:cubicBezTo>
                  <a:cubicBezTo>
                    <a:pt x="239" y="202"/>
                    <a:pt x="248" y="197"/>
                    <a:pt x="248" y="198"/>
                  </a:cubicBezTo>
                  <a:cubicBezTo>
                    <a:pt x="248" y="199"/>
                    <a:pt x="246" y="201"/>
                    <a:pt x="248" y="202"/>
                  </a:cubicBezTo>
                  <a:cubicBezTo>
                    <a:pt x="250" y="202"/>
                    <a:pt x="251" y="203"/>
                    <a:pt x="252" y="204"/>
                  </a:cubicBezTo>
                  <a:cubicBezTo>
                    <a:pt x="255" y="207"/>
                    <a:pt x="256" y="210"/>
                    <a:pt x="258" y="213"/>
                  </a:cubicBezTo>
                  <a:cubicBezTo>
                    <a:pt x="260" y="216"/>
                    <a:pt x="261" y="219"/>
                    <a:pt x="263" y="221"/>
                  </a:cubicBezTo>
                  <a:cubicBezTo>
                    <a:pt x="266" y="224"/>
                    <a:pt x="266" y="217"/>
                    <a:pt x="269" y="220"/>
                  </a:cubicBezTo>
                  <a:cubicBezTo>
                    <a:pt x="273" y="224"/>
                    <a:pt x="275" y="222"/>
                    <a:pt x="280" y="221"/>
                  </a:cubicBezTo>
                  <a:cubicBezTo>
                    <a:pt x="282" y="220"/>
                    <a:pt x="283" y="223"/>
                    <a:pt x="284" y="224"/>
                  </a:cubicBezTo>
                  <a:cubicBezTo>
                    <a:pt x="285" y="226"/>
                    <a:pt x="287" y="226"/>
                    <a:pt x="288" y="228"/>
                  </a:cubicBezTo>
                  <a:cubicBezTo>
                    <a:pt x="289" y="230"/>
                    <a:pt x="291" y="230"/>
                    <a:pt x="293" y="230"/>
                  </a:cubicBezTo>
                  <a:cubicBezTo>
                    <a:pt x="296" y="229"/>
                    <a:pt x="295" y="230"/>
                    <a:pt x="296" y="231"/>
                  </a:cubicBezTo>
                  <a:cubicBezTo>
                    <a:pt x="298" y="235"/>
                    <a:pt x="304" y="230"/>
                    <a:pt x="307" y="230"/>
                  </a:cubicBezTo>
                  <a:cubicBezTo>
                    <a:pt x="310" y="229"/>
                    <a:pt x="313" y="226"/>
                    <a:pt x="316" y="225"/>
                  </a:cubicBezTo>
                  <a:cubicBezTo>
                    <a:pt x="320" y="222"/>
                    <a:pt x="322" y="222"/>
                    <a:pt x="327" y="223"/>
                  </a:cubicBezTo>
                  <a:cubicBezTo>
                    <a:pt x="329" y="223"/>
                    <a:pt x="329" y="224"/>
                    <a:pt x="331" y="226"/>
                  </a:cubicBezTo>
                  <a:cubicBezTo>
                    <a:pt x="332" y="227"/>
                    <a:pt x="334" y="227"/>
                    <a:pt x="336" y="227"/>
                  </a:cubicBezTo>
                  <a:cubicBezTo>
                    <a:pt x="338" y="227"/>
                    <a:pt x="339" y="228"/>
                    <a:pt x="341" y="228"/>
                  </a:cubicBezTo>
                  <a:cubicBezTo>
                    <a:pt x="343" y="230"/>
                    <a:pt x="344" y="228"/>
                    <a:pt x="346" y="227"/>
                  </a:cubicBezTo>
                  <a:cubicBezTo>
                    <a:pt x="349" y="224"/>
                    <a:pt x="344" y="222"/>
                    <a:pt x="346" y="219"/>
                  </a:cubicBezTo>
                  <a:cubicBezTo>
                    <a:pt x="347" y="217"/>
                    <a:pt x="351" y="213"/>
                    <a:pt x="353" y="214"/>
                  </a:cubicBezTo>
                  <a:cubicBezTo>
                    <a:pt x="357" y="216"/>
                    <a:pt x="362" y="216"/>
                    <a:pt x="366" y="218"/>
                  </a:cubicBezTo>
                  <a:cubicBezTo>
                    <a:pt x="368" y="219"/>
                    <a:pt x="367" y="221"/>
                    <a:pt x="368" y="222"/>
                  </a:cubicBezTo>
                  <a:cubicBezTo>
                    <a:pt x="369" y="225"/>
                    <a:pt x="371" y="225"/>
                    <a:pt x="374" y="226"/>
                  </a:cubicBezTo>
                  <a:cubicBezTo>
                    <a:pt x="378" y="227"/>
                    <a:pt x="382" y="224"/>
                    <a:pt x="386" y="225"/>
                  </a:cubicBezTo>
                  <a:cubicBezTo>
                    <a:pt x="387" y="225"/>
                    <a:pt x="389" y="225"/>
                    <a:pt x="390" y="226"/>
                  </a:cubicBezTo>
                  <a:cubicBezTo>
                    <a:pt x="392" y="227"/>
                    <a:pt x="394" y="227"/>
                    <a:pt x="396" y="229"/>
                  </a:cubicBezTo>
                  <a:cubicBezTo>
                    <a:pt x="401" y="233"/>
                    <a:pt x="409" y="233"/>
                    <a:pt x="415" y="231"/>
                  </a:cubicBezTo>
                  <a:cubicBezTo>
                    <a:pt x="419" y="230"/>
                    <a:pt x="422" y="228"/>
                    <a:pt x="426" y="227"/>
                  </a:cubicBezTo>
                  <a:cubicBezTo>
                    <a:pt x="428" y="225"/>
                    <a:pt x="431" y="227"/>
                    <a:pt x="433" y="227"/>
                  </a:cubicBezTo>
                  <a:cubicBezTo>
                    <a:pt x="435" y="228"/>
                    <a:pt x="436" y="226"/>
                    <a:pt x="438" y="227"/>
                  </a:cubicBezTo>
                  <a:cubicBezTo>
                    <a:pt x="439" y="228"/>
                    <a:pt x="443" y="231"/>
                    <a:pt x="445" y="230"/>
                  </a:cubicBezTo>
                  <a:cubicBezTo>
                    <a:pt x="446" y="230"/>
                    <a:pt x="448" y="229"/>
                    <a:pt x="449" y="228"/>
                  </a:cubicBezTo>
                  <a:cubicBezTo>
                    <a:pt x="452" y="227"/>
                    <a:pt x="453" y="227"/>
                    <a:pt x="453" y="225"/>
                  </a:cubicBezTo>
                  <a:cubicBezTo>
                    <a:pt x="453" y="221"/>
                    <a:pt x="456" y="217"/>
                    <a:pt x="458" y="215"/>
                  </a:cubicBezTo>
                  <a:cubicBezTo>
                    <a:pt x="459" y="214"/>
                    <a:pt x="460" y="212"/>
                    <a:pt x="459" y="211"/>
                  </a:cubicBezTo>
                  <a:cubicBezTo>
                    <a:pt x="458" y="210"/>
                    <a:pt x="455" y="210"/>
                    <a:pt x="457" y="208"/>
                  </a:cubicBezTo>
                  <a:cubicBezTo>
                    <a:pt x="460" y="205"/>
                    <a:pt x="465" y="205"/>
                    <a:pt x="470" y="204"/>
                  </a:cubicBezTo>
                  <a:cubicBezTo>
                    <a:pt x="472" y="204"/>
                    <a:pt x="474" y="204"/>
                    <a:pt x="476" y="205"/>
                  </a:cubicBezTo>
                  <a:cubicBezTo>
                    <a:pt x="478" y="206"/>
                    <a:pt x="481" y="206"/>
                    <a:pt x="483" y="207"/>
                  </a:cubicBezTo>
                  <a:cubicBezTo>
                    <a:pt x="486" y="208"/>
                    <a:pt x="487" y="212"/>
                    <a:pt x="489" y="215"/>
                  </a:cubicBezTo>
                  <a:cubicBezTo>
                    <a:pt x="490" y="218"/>
                    <a:pt x="492" y="221"/>
                    <a:pt x="493" y="224"/>
                  </a:cubicBezTo>
                  <a:cubicBezTo>
                    <a:pt x="493" y="225"/>
                    <a:pt x="493" y="227"/>
                    <a:pt x="494" y="229"/>
                  </a:cubicBezTo>
                  <a:cubicBezTo>
                    <a:pt x="494" y="230"/>
                    <a:pt x="497" y="230"/>
                    <a:pt x="498" y="230"/>
                  </a:cubicBezTo>
                  <a:cubicBezTo>
                    <a:pt x="502" y="231"/>
                    <a:pt x="507" y="233"/>
                    <a:pt x="508" y="237"/>
                  </a:cubicBezTo>
                  <a:cubicBezTo>
                    <a:pt x="509" y="240"/>
                    <a:pt x="510" y="242"/>
                    <a:pt x="514" y="242"/>
                  </a:cubicBezTo>
                  <a:cubicBezTo>
                    <a:pt x="515" y="242"/>
                    <a:pt x="517" y="242"/>
                    <a:pt x="518" y="242"/>
                  </a:cubicBezTo>
                  <a:cubicBezTo>
                    <a:pt x="520" y="242"/>
                    <a:pt x="520" y="240"/>
                    <a:pt x="522" y="240"/>
                  </a:cubicBezTo>
                  <a:cubicBezTo>
                    <a:pt x="525" y="240"/>
                    <a:pt x="528" y="237"/>
                    <a:pt x="530" y="241"/>
                  </a:cubicBezTo>
                  <a:cubicBezTo>
                    <a:pt x="530" y="243"/>
                    <a:pt x="530" y="243"/>
                    <a:pt x="529" y="244"/>
                  </a:cubicBezTo>
                  <a:cubicBezTo>
                    <a:pt x="527" y="246"/>
                    <a:pt x="527" y="247"/>
                    <a:pt x="526" y="249"/>
                  </a:cubicBezTo>
                  <a:cubicBezTo>
                    <a:pt x="525" y="252"/>
                    <a:pt x="523" y="255"/>
                    <a:pt x="521" y="258"/>
                  </a:cubicBezTo>
                  <a:cubicBezTo>
                    <a:pt x="520" y="260"/>
                    <a:pt x="519" y="259"/>
                    <a:pt x="518" y="258"/>
                  </a:cubicBezTo>
                  <a:cubicBezTo>
                    <a:pt x="516" y="257"/>
                    <a:pt x="516" y="258"/>
                    <a:pt x="514" y="259"/>
                  </a:cubicBezTo>
                  <a:cubicBezTo>
                    <a:pt x="513" y="259"/>
                    <a:pt x="511" y="260"/>
                    <a:pt x="511" y="260"/>
                  </a:cubicBezTo>
                  <a:cubicBezTo>
                    <a:pt x="510" y="261"/>
                    <a:pt x="513" y="265"/>
                    <a:pt x="513" y="267"/>
                  </a:cubicBezTo>
                  <a:cubicBezTo>
                    <a:pt x="512" y="268"/>
                    <a:pt x="512" y="270"/>
                    <a:pt x="512" y="271"/>
                  </a:cubicBezTo>
                  <a:cubicBezTo>
                    <a:pt x="511" y="273"/>
                    <a:pt x="509" y="272"/>
                    <a:pt x="509" y="274"/>
                  </a:cubicBezTo>
                  <a:cubicBezTo>
                    <a:pt x="511" y="273"/>
                    <a:pt x="512" y="274"/>
                    <a:pt x="514" y="272"/>
                  </a:cubicBezTo>
                  <a:cubicBezTo>
                    <a:pt x="515" y="270"/>
                    <a:pt x="517" y="272"/>
                    <a:pt x="519" y="272"/>
                  </a:cubicBezTo>
                  <a:cubicBezTo>
                    <a:pt x="523" y="274"/>
                    <a:pt x="527" y="272"/>
                    <a:pt x="531" y="269"/>
                  </a:cubicBezTo>
                  <a:cubicBezTo>
                    <a:pt x="534" y="266"/>
                    <a:pt x="537" y="262"/>
                    <a:pt x="540" y="259"/>
                  </a:cubicBezTo>
                  <a:cubicBezTo>
                    <a:pt x="543" y="255"/>
                    <a:pt x="546" y="251"/>
                    <a:pt x="549" y="247"/>
                  </a:cubicBezTo>
                  <a:cubicBezTo>
                    <a:pt x="554" y="240"/>
                    <a:pt x="559" y="235"/>
                    <a:pt x="558" y="226"/>
                  </a:cubicBezTo>
                  <a:cubicBezTo>
                    <a:pt x="558" y="222"/>
                    <a:pt x="559" y="220"/>
                    <a:pt x="561" y="217"/>
                  </a:cubicBezTo>
                  <a:cubicBezTo>
                    <a:pt x="562" y="215"/>
                    <a:pt x="562" y="214"/>
                    <a:pt x="563" y="212"/>
                  </a:cubicBezTo>
                  <a:cubicBezTo>
                    <a:pt x="563" y="212"/>
                    <a:pt x="563" y="211"/>
                    <a:pt x="563" y="210"/>
                  </a:cubicBezTo>
                  <a:cubicBezTo>
                    <a:pt x="563" y="209"/>
                    <a:pt x="561" y="208"/>
                    <a:pt x="561" y="207"/>
                  </a:cubicBezTo>
                  <a:cubicBezTo>
                    <a:pt x="561" y="207"/>
                    <a:pt x="563" y="208"/>
                    <a:pt x="563" y="207"/>
                  </a:cubicBezTo>
                  <a:cubicBezTo>
                    <a:pt x="562" y="206"/>
                    <a:pt x="562" y="205"/>
                    <a:pt x="561" y="205"/>
                  </a:cubicBezTo>
                  <a:cubicBezTo>
                    <a:pt x="560" y="204"/>
                    <a:pt x="558" y="201"/>
                    <a:pt x="557" y="200"/>
                  </a:cubicBezTo>
                  <a:cubicBezTo>
                    <a:pt x="556" y="200"/>
                    <a:pt x="551" y="198"/>
                    <a:pt x="550" y="199"/>
                  </a:cubicBezTo>
                  <a:cubicBezTo>
                    <a:pt x="550" y="200"/>
                    <a:pt x="551" y="201"/>
                    <a:pt x="550" y="201"/>
                  </a:cubicBezTo>
                  <a:cubicBezTo>
                    <a:pt x="548" y="201"/>
                    <a:pt x="548" y="203"/>
                    <a:pt x="547" y="203"/>
                  </a:cubicBezTo>
                  <a:cubicBezTo>
                    <a:pt x="545" y="205"/>
                    <a:pt x="544" y="202"/>
                    <a:pt x="544" y="201"/>
                  </a:cubicBezTo>
                  <a:cubicBezTo>
                    <a:pt x="544" y="199"/>
                    <a:pt x="546" y="198"/>
                    <a:pt x="543" y="199"/>
                  </a:cubicBezTo>
                  <a:cubicBezTo>
                    <a:pt x="540" y="200"/>
                    <a:pt x="544" y="202"/>
                    <a:pt x="540" y="202"/>
                  </a:cubicBezTo>
                  <a:cubicBezTo>
                    <a:pt x="539" y="202"/>
                    <a:pt x="541" y="197"/>
                    <a:pt x="540" y="196"/>
                  </a:cubicBezTo>
                  <a:cubicBezTo>
                    <a:pt x="540" y="197"/>
                    <a:pt x="529" y="197"/>
                    <a:pt x="534" y="194"/>
                  </a:cubicBezTo>
                  <a:cubicBezTo>
                    <a:pt x="538" y="191"/>
                    <a:pt x="542" y="188"/>
                    <a:pt x="546" y="185"/>
                  </a:cubicBezTo>
                  <a:cubicBezTo>
                    <a:pt x="547" y="184"/>
                    <a:pt x="548" y="182"/>
                    <a:pt x="549" y="181"/>
                  </a:cubicBezTo>
                  <a:cubicBezTo>
                    <a:pt x="552" y="179"/>
                    <a:pt x="555" y="177"/>
                    <a:pt x="557" y="175"/>
                  </a:cubicBezTo>
                  <a:cubicBezTo>
                    <a:pt x="558" y="174"/>
                    <a:pt x="559" y="172"/>
                    <a:pt x="561" y="171"/>
                  </a:cubicBezTo>
                  <a:cubicBezTo>
                    <a:pt x="563" y="169"/>
                    <a:pt x="565" y="167"/>
                    <a:pt x="567" y="165"/>
                  </a:cubicBezTo>
                  <a:cubicBezTo>
                    <a:pt x="571" y="162"/>
                    <a:pt x="577" y="162"/>
                    <a:pt x="582" y="162"/>
                  </a:cubicBezTo>
                  <a:cubicBezTo>
                    <a:pt x="583" y="162"/>
                    <a:pt x="584" y="162"/>
                    <a:pt x="585" y="162"/>
                  </a:cubicBezTo>
                  <a:cubicBezTo>
                    <a:pt x="586" y="163"/>
                    <a:pt x="586" y="164"/>
                    <a:pt x="587" y="164"/>
                  </a:cubicBezTo>
                  <a:cubicBezTo>
                    <a:pt x="588" y="163"/>
                    <a:pt x="590" y="163"/>
                    <a:pt x="591" y="162"/>
                  </a:cubicBezTo>
                  <a:cubicBezTo>
                    <a:pt x="592" y="162"/>
                    <a:pt x="593" y="163"/>
                    <a:pt x="594" y="163"/>
                  </a:cubicBezTo>
                  <a:cubicBezTo>
                    <a:pt x="595" y="163"/>
                    <a:pt x="596" y="163"/>
                    <a:pt x="597" y="163"/>
                  </a:cubicBezTo>
                  <a:cubicBezTo>
                    <a:pt x="597" y="162"/>
                    <a:pt x="598" y="163"/>
                    <a:pt x="599" y="163"/>
                  </a:cubicBezTo>
                  <a:cubicBezTo>
                    <a:pt x="601" y="163"/>
                    <a:pt x="601" y="160"/>
                    <a:pt x="604" y="160"/>
                  </a:cubicBezTo>
                  <a:cubicBezTo>
                    <a:pt x="605" y="160"/>
                    <a:pt x="607" y="160"/>
                    <a:pt x="608" y="160"/>
                  </a:cubicBezTo>
                  <a:cubicBezTo>
                    <a:pt x="609" y="161"/>
                    <a:pt x="610" y="162"/>
                    <a:pt x="611" y="162"/>
                  </a:cubicBezTo>
                  <a:cubicBezTo>
                    <a:pt x="612" y="163"/>
                    <a:pt x="616" y="161"/>
                    <a:pt x="616" y="164"/>
                  </a:cubicBezTo>
                  <a:cubicBezTo>
                    <a:pt x="616" y="164"/>
                    <a:pt x="613" y="164"/>
                    <a:pt x="613" y="165"/>
                  </a:cubicBezTo>
                  <a:cubicBezTo>
                    <a:pt x="612" y="167"/>
                    <a:pt x="616" y="166"/>
                    <a:pt x="616" y="166"/>
                  </a:cubicBezTo>
                  <a:cubicBezTo>
                    <a:pt x="618" y="166"/>
                    <a:pt x="620" y="166"/>
                    <a:pt x="621" y="166"/>
                  </a:cubicBezTo>
                  <a:cubicBezTo>
                    <a:pt x="622" y="165"/>
                    <a:pt x="622" y="165"/>
                    <a:pt x="623" y="164"/>
                  </a:cubicBezTo>
                  <a:cubicBezTo>
                    <a:pt x="624" y="164"/>
                    <a:pt x="625" y="165"/>
                    <a:pt x="627" y="165"/>
                  </a:cubicBezTo>
                  <a:cubicBezTo>
                    <a:pt x="628" y="165"/>
                    <a:pt x="635" y="163"/>
                    <a:pt x="631" y="162"/>
                  </a:cubicBezTo>
                  <a:cubicBezTo>
                    <a:pt x="629" y="162"/>
                    <a:pt x="628" y="163"/>
                    <a:pt x="628" y="160"/>
                  </a:cubicBezTo>
                  <a:cubicBezTo>
                    <a:pt x="628" y="159"/>
                    <a:pt x="630" y="156"/>
                    <a:pt x="631" y="155"/>
                  </a:cubicBezTo>
                  <a:cubicBezTo>
                    <a:pt x="633" y="154"/>
                    <a:pt x="634" y="153"/>
                    <a:pt x="636" y="151"/>
                  </a:cubicBezTo>
                  <a:cubicBezTo>
                    <a:pt x="637" y="150"/>
                    <a:pt x="639" y="150"/>
                    <a:pt x="640" y="148"/>
                  </a:cubicBezTo>
                  <a:cubicBezTo>
                    <a:pt x="641" y="146"/>
                    <a:pt x="642" y="145"/>
                    <a:pt x="644" y="145"/>
                  </a:cubicBezTo>
                  <a:cubicBezTo>
                    <a:pt x="646" y="145"/>
                    <a:pt x="649" y="144"/>
                    <a:pt x="651" y="144"/>
                  </a:cubicBezTo>
                  <a:cubicBezTo>
                    <a:pt x="653" y="144"/>
                    <a:pt x="654" y="146"/>
                    <a:pt x="655" y="146"/>
                  </a:cubicBezTo>
                  <a:cubicBezTo>
                    <a:pt x="656" y="145"/>
                    <a:pt x="657" y="143"/>
                    <a:pt x="658" y="144"/>
                  </a:cubicBezTo>
                  <a:cubicBezTo>
                    <a:pt x="659" y="145"/>
                    <a:pt x="656" y="148"/>
                    <a:pt x="656" y="149"/>
                  </a:cubicBezTo>
                  <a:cubicBezTo>
                    <a:pt x="656" y="151"/>
                    <a:pt x="657" y="149"/>
                    <a:pt x="659" y="150"/>
                  </a:cubicBezTo>
                  <a:cubicBezTo>
                    <a:pt x="659" y="150"/>
                    <a:pt x="657" y="152"/>
                    <a:pt x="657" y="153"/>
                  </a:cubicBezTo>
                  <a:cubicBezTo>
                    <a:pt x="657" y="154"/>
                    <a:pt x="664" y="149"/>
                    <a:pt x="664" y="149"/>
                  </a:cubicBezTo>
                  <a:cubicBezTo>
                    <a:pt x="665" y="148"/>
                    <a:pt x="666" y="147"/>
                    <a:pt x="668" y="146"/>
                  </a:cubicBezTo>
                  <a:cubicBezTo>
                    <a:pt x="669" y="145"/>
                    <a:pt x="672" y="147"/>
                    <a:pt x="672" y="145"/>
                  </a:cubicBezTo>
                  <a:cubicBezTo>
                    <a:pt x="671" y="143"/>
                    <a:pt x="672" y="139"/>
                    <a:pt x="675" y="139"/>
                  </a:cubicBezTo>
                  <a:cubicBezTo>
                    <a:pt x="676" y="138"/>
                    <a:pt x="678" y="137"/>
                    <a:pt x="679" y="138"/>
                  </a:cubicBezTo>
                  <a:cubicBezTo>
                    <a:pt x="680" y="138"/>
                    <a:pt x="682" y="140"/>
                    <a:pt x="683" y="139"/>
                  </a:cubicBezTo>
                  <a:cubicBezTo>
                    <a:pt x="681" y="140"/>
                    <a:pt x="678" y="139"/>
                    <a:pt x="677" y="142"/>
                  </a:cubicBezTo>
                  <a:cubicBezTo>
                    <a:pt x="677" y="143"/>
                    <a:pt x="677" y="144"/>
                    <a:pt x="677" y="145"/>
                  </a:cubicBezTo>
                  <a:cubicBezTo>
                    <a:pt x="677" y="146"/>
                    <a:pt x="675" y="146"/>
                    <a:pt x="676" y="147"/>
                  </a:cubicBezTo>
                  <a:cubicBezTo>
                    <a:pt x="676" y="148"/>
                    <a:pt x="677" y="148"/>
                    <a:pt x="676" y="149"/>
                  </a:cubicBezTo>
                  <a:cubicBezTo>
                    <a:pt x="675" y="149"/>
                    <a:pt x="674" y="150"/>
                    <a:pt x="675" y="151"/>
                  </a:cubicBezTo>
                  <a:cubicBezTo>
                    <a:pt x="675" y="151"/>
                    <a:pt x="669" y="153"/>
                    <a:pt x="669" y="154"/>
                  </a:cubicBezTo>
                  <a:cubicBezTo>
                    <a:pt x="667" y="155"/>
                    <a:pt x="666" y="157"/>
                    <a:pt x="664" y="158"/>
                  </a:cubicBezTo>
                  <a:cubicBezTo>
                    <a:pt x="662" y="160"/>
                    <a:pt x="660" y="161"/>
                    <a:pt x="658" y="163"/>
                  </a:cubicBezTo>
                  <a:cubicBezTo>
                    <a:pt x="654" y="166"/>
                    <a:pt x="651" y="173"/>
                    <a:pt x="646" y="173"/>
                  </a:cubicBezTo>
                  <a:cubicBezTo>
                    <a:pt x="645" y="173"/>
                    <a:pt x="641" y="174"/>
                    <a:pt x="641" y="175"/>
                  </a:cubicBezTo>
                  <a:cubicBezTo>
                    <a:pt x="641" y="178"/>
                    <a:pt x="641" y="179"/>
                    <a:pt x="638" y="181"/>
                  </a:cubicBezTo>
                  <a:cubicBezTo>
                    <a:pt x="634" y="184"/>
                    <a:pt x="634" y="190"/>
                    <a:pt x="635" y="195"/>
                  </a:cubicBezTo>
                  <a:cubicBezTo>
                    <a:pt x="636" y="200"/>
                    <a:pt x="635" y="206"/>
                    <a:pt x="638" y="210"/>
                  </a:cubicBezTo>
                  <a:cubicBezTo>
                    <a:pt x="639" y="212"/>
                    <a:pt x="639" y="215"/>
                    <a:pt x="639" y="217"/>
                  </a:cubicBezTo>
                  <a:cubicBezTo>
                    <a:pt x="639" y="217"/>
                    <a:pt x="639" y="219"/>
                    <a:pt x="640" y="219"/>
                  </a:cubicBezTo>
                  <a:cubicBezTo>
                    <a:pt x="641" y="219"/>
                    <a:pt x="639" y="222"/>
                    <a:pt x="640" y="222"/>
                  </a:cubicBezTo>
                  <a:cubicBezTo>
                    <a:pt x="640" y="222"/>
                    <a:pt x="645" y="218"/>
                    <a:pt x="645" y="217"/>
                  </a:cubicBezTo>
                  <a:cubicBezTo>
                    <a:pt x="647" y="215"/>
                    <a:pt x="648" y="213"/>
                    <a:pt x="649" y="210"/>
                  </a:cubicBezTo>
                  <a:cubicBezTo>
                    <a:pt x="650" y="208"/>
                    <a:pt x="654" y="206"/>
                    <a:pt x="655" y="206"/>
                  </a:cubicBezTo>
                  <a:cubicBezTo>
                    <a:pt x="658" y="208"/>
                    <a:pt x="655" y="202"/>
                    <a:pt x="656" y="201"/>
                  </a:cubicBezTo>
                  <a:cubicBezTo>
                    <a:pt x="658" y="198"/>
                    <a:pt x="659" y="197"/>
                    <a:pt x="662" y="197"/>
                  </a:cubicBezTo>
                  <a:cubicBezTo>
                    <a:pt x="665" y="197"/>
                    <a:pt x="669" y="197"/>
                    <a:pt x="667" y="194"/>
                  </a:cubicBezTo>
                  <a:cubicBezTo>
                    <a:pt x="664" y="191"/>
                    <a:pt x="666" y="188"/>
                    <a:pt x="669" y="186"/>
                  </a:cubicBezTo>
                  <a:cubicBezTo>
                    <a:pt x="670" y="185"/>
                    <a:pt x="670" y="187"/>
                    <a:pt x="671" y="187"/>
                  </a:cubicBezTo>
                  <a:cubicBezTo>
                    <a:pt x="673" y="187"/>
                    <a:pt x="673" y="184"/>
                    <a:pt x="673" y="183"/>
                  </a:cubicBezTo>
                  <a:cubicBezTo>
                    <a:pt x="671" y="181"/>
                    <a:pt x="669" y="180"/>
                    <a:pt x="671" y="177"/>
                  </a:cubicBezTo>
                  <a:cubicBezTo>
                    <a:pt x="671" y="177"/>
                    <a:pt x="674" y="176"/>
                    <a:pt x="673" y="175"/>
                  </a:cubicBezTo>
                  <a:cubicBezTo>
                    <a:pt x="672" y="175"/>
                    <a:pt x="671" y="173"/>
                    <a:pt x="670" y="173"/>
                  </a:cubicBezTo>
                  <a:cubicBezTo>
                    <a:pt x="669" y="173"/>
                    <a:pt x="670" y="174"/>
                    <a:pt x="669" y="174"/>
                  </a:cubicBezTo>
                  <a:cubicBezTo>
                    <a:pt x="667" y="174"/>
                    <a:pt x="666" y="173"/>
                    <a:pt x="667" y="171"/>
                  </a:cubicBezTo>
                  <a:cubicBezTo>
                    <a:pt x="668" y="169"/>
                    <a:pt x="670" y="168"/>
                    <a:pt x="672" y="165"/>
                  </a:cubicBezTo>
                  <a:cubicBezTo>
                    <a:pt x="673" y="163"/>
                    <a:pt x="673" y="160"/>
                    <a:pt x="676" y="158"/>
                  </a:cubicBezTo>
                  <a:cubicBezTo>
                    <a:pt x="677" y="157"/>
                    <a:pt x="677" y="159"/>
                    <a:pt x="677" y="159"/>
                  </a:cubicBezTo>
                  <a:cubicBezTo>
                    <a:pt x="679" y="159"/>
                    <a:pt x="679" y="157"/>
                    <a:pt x="680" y="158"/>
                  </a:cubicBezTo>
                  <a:cubicBezTo>
                    <a:pt x="681" y="158"/>
                    <a:pt x="681" y="159"/>
                    <a:pt x="682" y="158"/>
                  </a:cubicBezTo>
                  <a:cubicBezTo>
                    <a:pt x="684" y="157"/>
                    <a:pt x="685" y="156"/>
                    <a:pt x="687" y="155"/>
                  </a:cubicBezTo>
                  <a:cubicBezTo>
                    <a:pt x="690" y="154"/>
                    <a:pt x="686" y="158"/>
                    <a:pt x="688" y="159"/>
                  </a:cubicBezTo>
                  <a:cubicBezTo>
                    <a:pt x="688" y="160"/>
                    <a:pt x="692" y="156"/>
                    <a:pt x="693" y="156"/>
                  </a:cubicBezTo>
                  <a:cubicBezTo>
                    <a:pt x="695" y="155"/>
                    <a:pt x="697" y="154"/>
                    <a:pt x="700" y="154"/>
                  </a:cubicBezTo>
                  <a:cubicBezTo>
                    <a:pt x="702" y="154"/>
                    <a:pt x="704" y="154"/>
                    <a:pt x="705" y="156"/>
                  </a:cubicBezTo>
                  <a:cubicBezTo>
                    <a:pt x="706" y="156"/>
                    <a:pt x="707" y="157"/>
                    <a:pt x="708" y="158"/>
                  </a:cubicBezTo>
                  <a:cubicBezTo>
                    <a:pt x="709" y="159"/>
                    <a:pt x="709" y="156"/>
                    <a:pt x="710" y="156"/>
                  </a:cubicBezTo>
                  <a:cubicBezTo>
                    <a:pt x="718" y="149"/>
                    <a:pt x="727" y="146"/>
                    <a:pt x="736" y="142"/>
                  </a:cubicBezTo>
                  <a:cubicBezTo>
                    <a:pt x="738" y="141"/>
                    <a:pt x="741" y="140"/>
                    <a:pt x="742" y="138"/>
                  </a:cubicBezTo>
                  <a:cubicBezTo>
                    <a:pt x="743" y="136"/>
                    <a:pt x="743" y="139"/>
                    <a:pt x="745" y="139"/>
                  </a:cubicBezTo>
                  <a:cubicBezTo>
                    <a:pt x="746" y="139"/>
                    <a:pt x="748" y="139"/>
                    <a:pt x="749" y="139"/>
                  </a:cubicBezTo>
                  <a:cubicBezTo>
                    <a:pt x="750" y="140"/>
                    <a:pt x="751" y="141"/>
                    <a:pt x="752" y="141"/>
                  </a:cubicBezTo>
                  <a:cubicBezTo>
                    <a:pt x="755" y="141"/>
                    <a:pt x="755" y="137"/>
                    <a:pt x="754" y="135"/>
                  </a:cubicBezTo>
                  <a:cubicBezTo>
                    <a:pt x="754" y="134"/>
                    <a:pt x="750" y="132"/>
                    <a:pt x="751" y="131"/>
                  </a:cubicBezTo>
                  <a:cubicBezTo>
                    <a:pt x="751" y="130"/>
                    <a:pt x="749" y="125"/>
                    <a:pt x="748" y="126"/>
                  </a:cubicBezTo>
                  <a:cubicBezTo>
                    <a:pt x="748" y="127"/>
                    <a:pt x="746" y="125"/>
                    <a:pt x="745" y="125"/>
                  </a:cubicBezTo>
                  <a:cubicBezTo>
                    <a:pt x="744" y="124"/>
                    <a:pt x="745" y="123"/>
                    <a:pt x="744" y="122"/>
                  </a:cubicBezTo>
                  <a:cubicBezTo>
                    <a:pt x="744" y="121"/>
                    <a:pt x="741" y="122"/>
                    <a:pt x="741" y="122"/>
                  </a:cubicBezTo>
                  <a:cubicBezTo>
                    <a:pt x="740" y="123"/>
                    <a:pt x="737" y="122"/>
                    <a:pt x="738" y="121"/>
                  </a:cubicBezTo>
                  <a:cubicBezTo>
                    <a:pt x="738" y="120"/>
                    <a:pt x="741" y="121"/>
                    <a:pt x="742" y="121"/>
                  </a:cubicBezTo>
                  <a:cubicBezTo>
                    <a:pt x="742" y="120"/>
                    <a:pt x="739" y="120"/>
                    <a:pt x="739" y="120"/>
                  </a:cubicBezTo>
                  <a:cubicBezTo>
                    <a:pt x="739" y="117"/>
                    <a:pt x="747" y="122"/>
                    <a:pt x="748" y="122"/>
                  </a:cubicBezTo>
                  <a:cubicBezTo>
                    <a:pt x="750" y="123"/>
                    <a:pt x="756" y="121"/>
                    <a:pt x="758" y="119"/>
                  </a:cubicBezTo>
                  <a:cubicBezTo>
                    <a:pt x="759" y="118"/>
                    <a:pt x="757" y="118"/>
                    <a:pt x="757" y="117"/>
                  </a:cubicBezTo>
                  <a:cubicBezTo>
                    <a:pt x="757" y="117"/>
                    <a:pt x="761" y="117"/>
                    <a:pt x="761" y="115"/>
                  </a:cubicBezTo>
                  <a:cubicBezTo>
                    <a:pt x="760" y="114"/>
                    <a:pt x="758" y="113"/>
                    <a:pt x="759" y="112"/>
                  </a:cubicBezTo>
                  <a:cubicBezTo>
                    <a:pt x="759" y="111"/>
                    <a:pt x="761" y="109"/>
                    <a:pt x="761" y="109"/>
                  </a:cubicBezTo>
                  <a:cubicBezTo>
                    <a:pt x="762" y="109"/>
                    <a:pt x="766" y="110"/>
                    <a:pt x="766" y="109"/>
                  </a:cubicBezTo>
                  <a:cubicBezTo>
                    <a:pt x="765" y="110"/>
                    <a:pt x="762" y="111"/>
                    <a:pt x="763" y="112"/>
                  </a:cubicBezTo>
                  <a:cubicBezTo>
                    <a:pt x="764" y="113"/>
                    <a:pt x="765" y="114"/>
                    <a:pt x="765" y="114"/>
                  </a:cubicBezTo>
                  <a:cubicBezTo>
                    <a:pt x="765" y="115"/>
                    <a:pt x="764" y="116"/>
                    <a:pt x="765" y="116"/>
                  </a:cubicBezTo>
                  <a:cubicBezTo>
                    <a:pt x="767" y="116"/>
                    <a:pt x="769" y="115"/>
                    <a:pt x="771" y="115"/>
                  </a:cubicBezTo>
                  <a:cubicBezTo>
                    <a:pt x="773" y="115"/>
                    <a:pt x="775" y="115"/>
                    <a:pt x="777" y="116"/>
                  </a:cubicBezTo>
                  <a:cubicBezTo>
                    <a:pt x="778" y="117"/>
                    <a:pt x="778" y="117"/>
                    <a:pt x="778" y="119"/>
                  </a:cubicBezTo>
                  <a:cubicBezTo>
                    <a:pt x="778" y="120"/>
                    <a:pt x="782" y="121"/>
                    <a:pt x="783" y="121"/>
                  </a:cubicBezTo>
                  <a:cubicBezTo>
                    <a:pt x="784" y="122"/>
                    <a:pt x="790" y="126"/>
                    <a:pt x="791" y="124"/>
                  </a:cubicBezTo>
                  <a:cubicBezTo>
                    <a:pt x="790" y="127"/>
                    <a:pt x="796" y="124"/>
                    <a:pt x="796" y="124"/>
                  </a:cubicBezTo>
                  <a:cubicBezTo>
                    <a:pt x="796" y="123"/>
                    <a:pt x="792" y="123"/>
                    <a:pt x="793" y="122"/>
                  </a:cubicBezTo>
                  <a:cubicBezTo>
                    <a:pt x="793" y="120"/>
                    <a:pt x="796" y="122"/>
                    <a:pt x="796" y="122"/>
                  </a:cubicBezTo>
                  <a:cubicBezTo>
                    <a:pt x="796" y="120"/>
                    <a:pt x="795" y="122"/>
                    <a:pt x="796" y="119"/>
                  </a:cubicBezTo>
                  <a:cubicBezTo>
                    <a:pt x="796" y="118"/>
                    <a:pt x="796" y="117"/>
                    <a:pt x="796" y="116"/>
                  </a:cubicBezTo>
                  <a:cubicBezTo>
                    <a:pt x="795" y="115"/>
                    <a:pt x="794" y="115"/>
                    <a:pt x="794" y="114"/>
                  </a:cubicBezTo>
                  <a:cubicBezTo>
                    <a:pt x="794" y="114"/>
                    <a:pt x="801" y="116"/>
                    <a:pt x="802" y="115"/>
                  </a:cubicBezTo>
                  <a:cubicBezTo>
                    <a:pt x="802" y="115"/>
                    <a:pt x="801" y="114"/>
                    <a:pt x="800" y="114"/>
                  </a:cubicBezTo>
                  <a:cubicBezTo>
                    <a:pt x="801" y="114"/>
                    <a:pt x="804" y="115"/>
                    <a:pt x="805" y="114"/>
                  </a:cubicBezTo>
                  <a:cubicBezTo>
                    <a:pt x="805" y="113"/>
                    <a:pt x="805" y="112"/>
                    <a:pt x="806" y="111"/>
                  </a:cubicBezTo>
                  <a:cubicBezTo>
                    <a:pt x="806" y="111"/>
                    <a:pt x="809" y="111"/>
                    <a:pt x="809" y="111"/>
                  </a:cubicBezTo>
                  <a:cubicBezTo>
                    <a:pt x="809" y="111"/>
                    <a:pt x="808" y="111"/>
                    <a:pt x="808" y="111"/>
                  </a:cubicBezTo>
                  <a:cubicBezTo>
                    <a:pt x="807" y="110"/>
                    <a:pt x="810" y="111"/>
                    <a:pt x="808" y="111"/>
                  </a:cubicBezTo>
                  <a:close/>
                  <a:moveTo>
                    <a:pt x="405" y="192"/>
                  </a:moveTo>
                  <a:cubicBezTo>
                    <a:pt x="404" y="195"/>
                    <a:pt x="404" y="198"/>
                    <a:pt x="403" y="201"/>
                  </a:cubicBezTo>
                  <a:cubicBezTo>
                    <a:pt x="402" y="203"/>
                    <a:pt x="399" y="202"/>
                    <a:pt x="399" y="204"/>
                  </a:cubicBezTo>
                  <a:cubicBezTo>
                    <a:pt x="399" y="204"/>
                    <a:pt x="401" y="204"/>
                    <a:pt x="402" y="204"/>
                  </a:cubicBezTo>
                  <a:cubicBezTo>
                    <a:pt x="402" y="204"/>
                    <a:pt x="393" y="210"/>
                    <a:pt x="392" y="210"/>
                  </a:cubicBezTo>
                  <a:cubicBezTo>
                    <a:pt x="391" y="211"/>
                    <a:pt x="390" y="212"/>
                    <a:pt x="388" y="212"/>
                  </a:cubicBezTo>
                  <a:cubicBezTo>
                    <a:pt x="387" y="213"/>
                    <a:pt x="386" y="215"/>
                    <a:pt x="385" y="216"/>
                  </a:cubicBezTo>
                  <a:cubicBezTo>
                    <a:pt x="384" y="217"/>
                    <a:pt x="377" y="219"/>
                    <a:pt x="376" y="217"/>
                  </a:cubicBezTo>
                  <a:cubicBezTo>
                    <a:pt x="376" y="216"/>
                    <a:pt x="383" y="214"/>
                    <a:pt x="384" y="213"/>
                  </a:cubicBezTo>
                  <a:cubicBezTo>
                    <a:pt x="387" y="211"/>
                    <a:pt x="390" y="208"/>
                    <a:pt x="393" y="206"/>
                  </a:cubicBezTo>
                  <a:cubicBezTo>
                    <a:pt x="395" y="205"/>
                    <a:pt x="395" y="202"/>
                    <a:pt x="397" y="201"/>
                  </a:cubicBezTo>
                  <a:cubicBezTo>
                    <a:pt x="399" y="198"/>
                    <a:pt x="401" y="195"/>
                    <a:pt x="402" y="192"/>
                  </a:cubicBezTo>
                  <a:cubicBezTo>
                    <a:pt x="402" y="190"/>
                    <a:pt x="402" y="190"/>
                    <a:pt x="404" y="189"/>
                  </a:cubicBezTo>
                  <a:cubicBezTo>
                    <a:pt x="406" y="188"/>
                    <a:pt x="405" y="191"/>
                    <a:pt x="405" y="192"/>
                  </a:cubicBezTo>
                  <a:cubicBezTo>
                    <a:pt x="404" y="193"/>
                    <a:pt x="405" y="190"/>
                    <a:pt x="405" y="19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2" name="Freeform 721"/>
            <p:cNvSpPr/>
            <p:nvPr/>
          </p:nvSpPr>
          <p:spPr bwMode="auto">
            <a:xfrm>
              <a:off x="18193828" y="6226607"/>
              <a:ext cx="140127" cy="299442"/>
            </a:xfrm>
            <a:custGeom>
              <a:avLst/>
              <a:gdLst>
                <a:gd name="T0" fmla="*/ 13 w 15"/>
                <a:gd name="T1" fmla="*/ 26 h 32"/>
                <a:gd name="T2" fmla="*/ 10 w 15"/>
                <a:gd name="T3" fmla="*/ 13 h 32"/>
                <a:gd name="T4" fmla="*/ 9 w 15"/>
                <a:gd name="T5" fmla="*/ 4 h 32"/>
                <a:gd name="T6" fmla="*/ 9 w 15"/>
                <a:gd name="T7" fmla="*/ 1 h 32"/>
                <a:gd name="T8" fmla="*/ 6 w 15"/>
                <a:gd name="T9" fmla="*/ 0 h 32"/>
                <a:gd name="T10" fmla="*/ 7 w 15"/>
                <a:gd name="T11" fmla="*/ 3 h 32"/>
                <a:gd name="T12" fmla="*/ 6 w 15"/>
                <a:gd name="T13" fmla="*/ 5 h 32"/>
                <a:gd name="T14" fmla="*/ 4 w 15"/>
                <a:gd name="T15" fmla="*/ 7 h 32"/>
                <a:gd name="T16" fmla="*/ 4 w 15"/>
                <a:gd name="T17" fmla="*/ 9 h 32"/>
                <a:gd name="T18" fmla="*/ 2 w 15"/>
                <a:gd name="T19" fmla="*/ 14 h 32"/>
                <a:gd name="T20" fmla="*/ 5 w 15"/>
                <a:gd name="T21" fmla="*/ 20 h 32"/>
                <a:gd name="T22" fmla="*/ 6 w 15"/>
                <a:gd name="T23" fmla="*/ 32 h 32"/>
                <a:gd name="T24" fmla="*/ 15 w 15"/>
                <a:gd name="T25" fmla="*/ 32 h 32"/>
                <a:gd name="T26" fmla="*/ 13 w 15"/>
                <a:gd name="T27" fmla="*/ 26 h 32"/>
                <a:gd name="T28" fmla="*/ 13 w 15"/>
                <a:gd name="T29" fmla="*/ 26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32">
                  <a:moveTo>
                    <a:pt x="13" y="26"/>
                  </a:moveTo>
                  <a:cubicBezTo>
                    <a:pt x="13" y="22"/>
                    <a:pt x="9" y="17"/>
                    <a:pt x="10" y="13"/>
                  </a:cubicBezTo>
                  <a:cubicBezTo>
                    <a:pt x="11" y="10"/>
                    <a:pt x="10" y="7"/>
                    <a:pt x="9" y="4"/>
                  </a:cubicBezTo>
                  <a:cubicBezTo>
                    <a:pt x="9" y="3"/>
                    <a:pt x="9" y="2"/>
                    <a:pt x="9" y="1"/>
                  </a:cubicBezTo>
                  <a:cubicBezTo>
                    <a:pt x="9" y="0"/>
                    <a:pt x="6" y="0"/>
                    <a:pt x="6" y="0"/>
                  </a:cubicBezTo>
                  <a:cubicBezTo>
                    <a:pt x="6" y="1"/>
                    <a:pt x="7" y="2"/>
                    <a:pt x="7" y="3"/>
                  </a:cubicBezTo>
                  <a:cubicBezTo>
                    <a:pt x="8" y="4"/>
                    <a:pt x="7" y="5"/>
                    <a:pt x="6" y="5"/>
                  </a:cubicBezTo>
                  <a:cubicBezTo>
                    <a:pt x="5" y="6"/>
                    <a:pt x="4" y="5"/>
                    <a:pt x="4" y="7"/>
                  </a:cubicBezTo>
                  <a:cubicBezTo>
                    <a:pt x="4" y="8"/>
                    <a:pt x="4" y="8"/>
                    <a:pt x="4" y="9"/>
                  </a:cubicBezTo>
                  <a:cubicBezTo>
                    <a:pt x="3" y="11"/>
                    <a:pt x="3" y="13"/>
                    <a:pt x="2" y="14"/>
                  </a:cubicBezTo>
                  <a:cubicBezTo>
                    <a:pt x="0" y="15"/>
                    <a:pt x="4" y="18"/>
                    <a:pt x="5" y="20"/>
                  </a:cubicBezTo>
                  <a:cubicBezTo>
                    <a:pt x="6" y="22"/>
                    <a:pt x="4" y="32"/>
                    <a:pt x="6" y="32"/>
                  </a:cubicBezTo>
                  <a:cubicBezTo>
                    <a:pt x="9" y="32"/>
                    <a:pt x="12" y="32"/>
                    <a:pt x="15" y="32"/>
                  </a:cubicBezTo>
                  <a:cubicBezTo>
                    <a:pt x="15" y="30"/>
                    <a:pt x="14" y="28"/>
                    <a:pt x="13" y="26"/>
                  </a:cubicBezTo>
                  <a:cubicBezTo>
                    <a:pt x="13" y="24"/>
                    <a:pt x="13" y="27"/>
                    <a:pt x="13" y="2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3" name="Freeform 722"/>
            <p:cNvSpPr/>
            <p:nvPr/>
          </p:nvSpPr>
          <p:spPr bwMode="auto">
            <a:xfrm>
              <a:off x="18222490" y="6516489"/>
              <a:ext cx="140127" cy="216615"/>
            </a:xfrm>
            <a:custGeom>
              <a:avLst/>
              <a:gdLst>
                <a:gd name="T0" fmla="*/ 12 w 15"/>
                <a:gd name="T1" fmla="*/ 1 h 23"/>
                <a:gd name="T2" fmla="*/ 7 w 15"/>
                <a:gd name="T3" fmla="*/ 1 h 23"/>
                <a:gd name="T4" fmla="*/ 2 w 15"/>
                <a:gd name="T5" fmla="*/ 2 h 23"/>
                <a:gd name="T6" fmla="*/ 1 w 15"/>
                <a:gd name="T7" fmla="*/ 7 h 23"/>
                <a:gd name="T8" fmla="*/ 2 w 15"/>
                <a:gd name="T9" fmla="*/ 11 h 23"/>
                <a:gd name="T10" fmla="*/ 1 w 15"/>
                <a:gd name="T11" fmla="*/ 23 h 23"/>
                <a:gd name="T12" fmla="*/ 4 w 15"/>
                <a:gd name="T13" fmla="*/ 20 h 23"/>
                <a:gd name="T14" fmla="*/ 7 w 15"/>
                <a:gd name="T15" fmla="*/ 20 h 23"/>
                <a:gd name="T16" fmla="*/ 9 w 15"/>
                <a:gd name="T17" fmla="*/ 23 h 23"/>
                <a:gd name="T18" fmla="*/ 9 w 15"/>
                <a:gd name="T19" fmla="*/ 20 h 23"/>
                <a:gd name="T20" fmla="*/ 6 w 15"/>
                <a:gd name="T21" fmla="*/ 16 h 23"/>
                <a:gd name="T22" fmla="*/ 4 w 15"/>
                <a:gd name="T23" fmla="*/ 7 h 23"/>
                <a:gd name="T24" fmla="*/ 9 w 15"/>
                <a:gd name="T25" fmla="*/ 3 h 23"/>
                <a:gd name="T26" fmla="*/ 15 w 15"/>
                <a:gd name="T27" fmla="*/ 6 h 23"/>
                <a:gd name="T28" fmla="*/ 12 w 15"/>
                <a:gd name="T29"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5" h="23">
                  <a:moveTo>
                    <a:pt x="12" y="1"/>
                  </a:moveTo>
                  <a:cubicBezTo>
                    <a:pt x="11" y="1"/>
                    <a:pt x="9" y="1"/>
                    <a:pt x="7" y="1"/>
                  </a:cubicBezTo>
                  <a:cubicBezTo>
                    <a:pt x="5" y="1"/>
                    <a:pt x="3" y="0"/>
                    <a:pt x="2" y="2"/>
                  </a:cubicBezTo>
                  <a:cubicBezTo>
                    <a:pt x="2" y="4"/>
                    <a:pt x="1" y="5"/>
                    <a:pt x="1" y="7"/>
                  </a:cubicBezTo>
                  <a:cubicBezTo>
                    <a:pt x="1" y="8"/>
                    <a:pt x="2" y="9"/>
                    <a:pt x="2" y="11"/>
                  </a:cubicBezTo>
                  <a:cubicBezTo>
                    <a:pt x="2" y="12"/>
                    <a:pt x="0" y="23"/>
                    <a:pt x="1" y="23"/>
                  </a:cubicBezTo>
                  <a:cubicBezTo>
                    <a:pt x="3" y="22"/>
                    <a:pt x="1" y="19"/>
                    <a:pt x="4" y="20"/>
                  </a:cubicBezTo>
                  <a:cubicBezTo>
                    <a:pt x="5" y="20"/>
                    <a:pt x="7" y="19"/>
                    <a:pt x="7" y="20"/>
                  </a:cubicBezTo>
                  <a:cubicBezTo>
                    <a:pt x="8" y="20"/>
                    <a:pt x="8" y="23"/>
                    <a:pt x="9" y="23"/>
                  </a:cubicBezTo>
                  <a:cubicBezTo>
                    <a:pt x="9" y="23"/>
                    <a:pt x="9" y="20"/>
                    <a:pt x="9" y="20"/>
                  </a:cubicBezTo>
                  <a:cubicBezTo>
                    <a:pt x="9" y="18"/>
                    <a:pt x="7" y="17"/>
                    <a:pt x="6" y="16"/>
                  </a:cubicBezTo>
                  <a:cubicBezTo>
                    <a:pt x="5" y="14"/>
                    <a:pt x="2" y="9"/>
                    <a:pt x="4" y="7"/>
                  </a:cubicBezTo>
                  <a:cubicBezTo>
                    <a:pt x="7" y="5"/>
                    <a:pt x="6" y="4"/>
                    <a:pt x="9" y="3"/>
                  </a:cubicBezTo>
                  <a:cubicBezTo>
                    <a:pt x="11" y="2"/>
                    <a:pt x="14" y="4"/>
                    <a:pt x="15" y="6"/>
                  </a:cubicBezTo>
                  <a:cubicBezTo>
                    <a:pt x="14" y="4"/>
                    <a:pt x="13" y="2"/>
                    <a:pt x="1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4" name="Freeform 723"/>
            <p:cNvSpPr/>
            <p:nvPr/>
          </p:nvSpPr>
          <p:spPr bwMode="auto">
            <a:xfrm>
              <a:off x="17483637" y="7153601"/>
              <a:ext cx="197453" cy="235731"/>
            </a:xfrm>
            <a:custGeom>
              <a:avLst/>
              <a:gdLst>
                <a:gd name="T0" fmla="*/ 5 w 21"/>
                <a:gd name="T1" fmla="*/ 1 h 25"/>
                <a:gd name="T2" fmla="*/ 4 w 21"/>
                <a:gd name="T3" fmla="*/ 7 h 25"/>
                <a:gd name="T4" fmla="*/ 1 w 21"/>
                <a:gd name="T5" fmla="*/ 9 h 25"/>
                <a:gd name="T6" fmla="*/ 3 w 21"/>
                <a:gd name="T7" fmla="*/ 11 h 25"/>
                <a:gd name="T8" fmla="*/ 2 w 21"/>
                <a:gd name="T9" fmla="*/ 14 h 25"/>
                <a:gd name="T10" fmla="*/ 3 w 21"/>
                <a:gd name="T11" fmla="*/ 16 h 25"/>
                <a:gd name="T12" fmla="*/ 1 w 21"/>
                <a:gd name="T13" fmla="*/ 20 h 25"/>
                <a:gd name="T14" fmla="*/ 3 w 21"/>
                <a:gd name="T15" fmla="*/ 21 h 25"/>
                <a:gd name="T16" fmla="*/ 0 w 21"/>
                <a:gd name="T17" fmla="*/ 24 h 25"/>
                <a:gd name="T18" fmla="*/ 2 w 21"/>
                <a:gd name="T19" fmla="*/ 23 h 25"/>
                <a:gd name="T20" fmla="*/ 3 w 21"/>
                <a:gd name="T21" fmla="*/ 24 h 25"/>
                <a:gd name="T22" fmla="*/ 6 w 21"/>
                <a:gd name="T23" fmla="*/ 22 h 25"/>
                <a:gd name="T24" fmla="*/ 8 w 21"/>
                <a:gd name="T25" fmla="*/ 22 h 25"/>
                <a:gd name="T26" fmla="*/ 9 w 21"/>
                <a:gd name="T27" fmla="*/ 22 h 25"/>
                <a:gd name="T28" fmla="*/ 12 w 21"/>
                <a:gd name="T29" fmla="*/ 21 h 25"/>
                <a:gd name="T30" fmla="*/ 14 w 21"/>
                <a:gd name="T31" fmla="*/ 20 h 25"/>
                <a:gd name="T32" fmla="*/ 17 w 21"/>
                <a:gd name="T33" fmla="*/ 18 h 25"/>
                <a:gd name="T34" fmla="*/ 20 w 21"/>
                <a:gd name="T35" fmla="*/ 20 h 25"/>
                <a:gd name="T36" fmla="*/ 19 w 21"/>
                <a:gd name="T37" fmla="*/ 16 h 25"/>
                <a:gd name="T38" fmla="*/ 17 w 21"/>
                <a:gd name="T39" fmla="*/ 12 h 25"/>
                <a:gd name="T40" fmla="*/ 12 w 21"/>
                <a:gd name="T41" fmla="*/ 0 h 25"/>
                <a:gd name="T42" fmla="*/ 5 w 21"/>
                <a:gd name="T43" fmla="*/ 1 h 25"/>
                <a:gd name="T44" fmla="*/ 5 w 21"/>
                <a:gd name="T45" fmla="*/ 1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1" h="25">
                  <a:moveTo>
                    <a:pt x="5" y="1"/>
                  </a:moveTo>
                  <a:cubicBezTo>
                    <a:pt x="3" y="2"/>
                    <a:pt x="2" y="6"/>
                    <a:pt x="4" y="7"/>
                  </a:cubicBezTo>
                  <a:cubicBezTo>
                    <a:pt x="7" y="10"/>
                    <a:pt x="2" y="9"/>
                    <a:pt x="1" y="9"/>
                  </a:cubicBezTo>
                  <a:cubicBezTo>
                    <a:pt x="1" y="9"/>
                    <a:pt x="3" y="11"/>
                    <a:pt x="3" y="11"/>
                  </a:cubicBezTo>
                  <a:cubicBezTo>
                    <a:pt x="3" y="13"/>
                    <a:pt x="3" y="13"/>
                    <a:pt x="2" y="14"/>
                  </a:cubicBezTo>
                  <a:cubicBezTo>
                    <a:pt x="2" y="14"/>
                    <a:pt x="3" y="15"/>
                    <a:pt x="3" y="16"/>
                  </a:cubicBezTo>
                  <a:cubicBezTo>
                    <a:pt x="2" y="17"/>
                    <a:pt x="1" y="20"/>
                    <a:pt x="1" y="20"/>
                  </a:cubicBezTo>
                  <a:cubicBezTo>
                    <a:pt x="1" y="20"/>
                    <a:pt x="3" y="20"/>
                    <a:pt x="3" y="21"/>
                  </a:cubicBezTo>
                  <a:cubicBezTo>
                    <a:pt x="3" y="21"/>
                    <a:pt x="0" y="23"/>
                    <a:pt x="0" y="24"/>
                  </a:cubicBezTo>
                  <a:cubicBezTo>
                    <a:pt x="0" y="24"/>
                    <a:pt x="1" y="23"/>
                    <a:pt x="2" y="23"/>
                  </a:cubicBezTo>
                  <a:cubicBezTo>
                    <a:pt x="2" y="23"/>
                    <a:pt x="2" y="25"/>
                    <a:pt x="3" y="24"/>
                  </a:cubicBezTo>
                  <a:cubicBezTo>
                    <a:pt x="3" y="23"/>
                    <a:pt x="5" y="22"/>
                    <a:pt x="6" y="22"/>
                  </a:cubicBezTo>
                  <a:cubicBezTo>
                    <a:pt x="7" y="21"/>
                    <a:pt x="6" y="25"/>
                    <a:pt x="8" y="22"/>
                  </a:cubicBezTo>
                  <a:cubicBezTo>
                    <a:pt x="9" y="20"/>
                    <a:pt x="8" y="21"/>
                    <a:pt x="9" y="22"/>
                  </a:cubicBezTo>
                  <a:cubicBezTo>
                    <a:pt x="9" y="22"/>
                    <a:pt x="12" y="21"/>
                    <a:pt x="12" y="21"/>
                  </a:cubicBezTo>
                  <a:cubicBezTo>
                    <a:pt x="14" y="21"/>
                    <a:pt x="13" y="20"/>
                    <a:pt x="14" y="20"/>
                  </a:cubicBezTo>
                  <a:cubicBezTo>
                    <a:pt x="16" y="20"/>
                    <a:pt x="16" y="19"/>
                    <a:pt x="17" y="18"/>
                  </a:cubicBezTo>
                  <a:cubicBezTo>
                    <a:pt x="18" y="16"/>
                    <a:pt x="19" y="19"/>
                    <a:pt x="20" y="20"/>
                  </a:cubicBezTo>
                  <a:cubicBezTo>
                    <a:pt x="21" y="20"/>
                    <a:pt x="19" y="16"/>
                    <a:pt x="19" y="16"/>
                  </a:cubicBezTo>
                  <a:cubicBezTo>
                    <a:pt x="18" y="15"/>
                    <a:pt x="17" y="14"/>
                    <a:pt x="17" y="12"/>
                  </a:cubicBezTo>
                  <a:cubicBezTo>
                    <a:pt x="17" y="7"/>
                    <a:pt x="14" y="4"/>
                    <a:pt x="12" y="0"/>
                  </a:cubicBezTo>
                  <a:cubicBezTo>
                    <a:pt x="10" y="2"/>
                    <a:pt x="8" y="1"/>
                    <a:pt x="5" y="1"/>
                  </a:cubicBezTo>
                  <a:cubicBezTo>
                    <a:pt x="5" y="2"/>
                    <a:pt x="6"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5" name="Freeform 724"/>
            <p:cNvSpPr/>
            <p:nvPr/>
          </p:nvSpPr>
          <p:spPr bwMode="auto">
            <a:xfrm>
              <a:off x="17400836" y="6901941"/>
              <a:ext cx="299364" cy="289887"/>
            </a:xfrm>
            <a:custGeom>
              <a:avLst/>
              <a:gdLst>
                <a:gd name="T0" fmla="*/ 32 w 32"/>
                <a:gd name="T1" fmla="*/ 3 h 31"/>
                <a:gd name="T2" fmla="*/ 29 w 32"/>
                <a:gd name="T3" fmla="*/ 1 h 31"/>
                <a:gd name="T4" fmla="*/ 27 w 32"/>
                <a:gd name="T5" fmla="*/ 4 h 31"/>
                <a:gd name="T6" fmla="*/ 25 w 32"/>
                <a:gd name="T7" fmla="*/ 5 h 31"/>
                <a:gd name="T8" fmla="*/ 20 w 32"/>
                <a:gd name="T9" fmla="*/ 6 h 31"/>
                <a:gd name="T10" fmla="*/ 20 w 32"/>
                <a:gd name="T11" fmla="*/ 10 h 31"/>
                <a:gd name="T12" fmla="*/ 13 w 32"/>
                <a:gd name="T13" fmla="*/ 9 h 31"/>
                <a:gd name="T14" fmla="*/ 10 w 32"/>
                <a:gd name="T15" fmla="*/ 12 h 31"/>
                <a:gd name="T16" fmla="*/ 0 w 32"/>
                <a:gd name="T17" fmla="*/ 19 h 31"/>
                <a:gd name="T18" fmla="*/ 6 w 32"/>
                <a:gd name="T19" fmla="*/ 21 h 31"/>
                <a:gd name="T20" fmla="*/ 5 w 32"/>
                <a:gd name="T21" fmla="*/ 24 h 31"/>
                <a:gd name="T22" fmla="*/ 6 w 32"/>
                <a:gd name="T23" fmla="*/ 26 h 31"/>
                <a:gd name="T24" fmla="*/ 3 w 32"/>
                <a:gd name="T25" fmla="*/ 29 h 31"/>
                <a:gd name="T26" fmla="*/ 5 w 32"/>
                <a:gd name="T27" fmla="*/ 30 h 31"/>
                <a:gd name="T28" fmla="*/ 5 w 32"/>
                <a:gd name="T29" fmla="*/ 31 h 31"/>
                <a:gd name="T30" fmla="*/ 9 w 32"/>
                <a:gd name="T31" fmla="*/ 31 h 31"/>
                <a:gd name="T32" fmla="*/ 12 w 32"/>
                <a:gd name="T33" fmla="*/ 31 h 31"/>
                <a:gd name="T34" fmla="*/ 14 w 32"/>
                <a:gd name="T35" fmla="*/ 28 h 31"/>
                <a:gd name="T36" fmla="*/ 21 w 32"/>
                <a:gd name="T37" fmla="*/ 27 h 31"/>
                <a:gd name="T38" fmla="*/ 16 w 32"/>
                <a:gd name="T39" fmla="*/ 22 h 31"/>
                <a:gd name="T40" fmla="*/ 20 w 32"/>
                <a:gd name="T41" fmla="*/ 19 h 31"/>
                <a:gd name="T42" fmla="*/ 27 w 32"/>
                <a:gd name="T43" fmla="*/ 14 h 31"/>
                <a:gd name="T44" fmla="*/ 27 w 32"/>
                <a:gd name="T45" fmla="*/ 8 h 31"/>
                <a:gd name="T46" fmla="*/ 32 w 32"/>
                <a:gd name="T47" fmla="*/ 3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2" h="31">
                  <a:moveTo>
                    <a:pt x="32" y="3"/>
                  </a:moveTo>
                  <a:cubicBezTo>
                    <a:pt x="31" y="2"/>
                    <a:pt x="30" y="0"/>
                    <a:pt x="29" y="1"/>
                  </a:cubicBezTo>
                  <a:cubicBezTo>
                    <a:pt x="28" y="1"/>
                    <a:pt x="28" y="3"/>
                    <a:pt x="27" y="4"/>
                  </a:cubicBezTo>
                  <a:cubicBezTo>
                    <a:pt x="27" y="4"/>
                    <a:pt x="26" y="3"/>
                    <a:pt x="25" y="5"/>
                  </a:cubicBezTo>
                  <a:cubicBezTo>
                    <a:pt x="24" y="6"/>
                    <a:pt x="22" y="6"/>
                    <a:pt x="20" y="6"/>
                  </a:cubicBezTo>
                  <a:cubicBezTo>
                    <a:pt x="18" y="7"/>
                    <a:pt x="22" y="9"/>
                    <a:pt x="20" y="10"/>
                  </a:cubicBezTo>
                  <a:cubicBezTo>
                    <a:pt x="17" y="11"/>
                    <a:pt x="16" y="9"/>
                    <a:pt x="13" y="9"/>
                  </a:cubicBezTo>
                  <a:cubicBezTo>
                    <a:pt x="12" y="8"/>
                    <a:pt x="10" y="11"/>
                    <a:pt x="10" y="12"/>
                  </a:cubicBezTo>
                  <a:cubicBezTo>
                    <a:pt x="7" y="15"/>
                    <a:pt x="1" y="15"/>
                    <a:pt x="0" y="19"/>
                  </a:cubicBezTo>
                  <a:cubicBezTo>
                    <a:pt x="0" y="19"/>
                    <a:pt x="6" y="21"/>
                    <a:pt x="6" y="21"/>
                  </a:cubicBezTo>
                  <a:cubicBezTo>
                    <a:pt x="6" y="22"/>
                    <a:pt x="5" y="24"/>
                    <a:pt x="5" y="24"/>
                  </a:cubicBezTo>
                  <a:cubicBezTo>
                    <a:pt x="5" y="26"/>
                    <a:pt x="6" y="25"/>
                    <a:pt x="6" y="26"/>
                  </a:cubicBezTo>
                  <a:cubicBezTo>
                    <a:pt x="6" y="25"/>
                    <a:pt x="2" y="28"/>
                    <a:pt x="3" y="29"/>
                  </a:cubicBezTo>
                  <a:cubicBezTo>
                    <a:pt x="3" y="29"/>
                    <a:pt x="5" y="30"/>
                    <a:pt x="5" y="30"/>
                  </a:cubicBezTo>
                  <a:cubicBezTo>
                    <a:pt x="6" y="30"/>
                    <a:pt x="5" y="30"/>
                    <a:pt x="5" y="31"/>
                  </a:cubicBezTo>
                  <a:cubicBezTo>
                    <a:pt x="5" y="30"/>
                    <a:pt x="9" y="30"/>
                    <a:pt x="9" y="31"/>
                  </a:cubicBezTo>
                  <a:cubicBezTo>
                    <a:pt x="10" y="31"/>
                    <a:pt x="11" y="31"/>
                    <a:pt x="12" y="31"/>
                  </a:cubicBezTo>
                  <a:cubicBezTo>
                    <a:pt x="12" y="31"/>
                    <a:pt x="13" y="29"/>
                    <a:pt x="14" y="28"/>
                  </a:cubicBezTo>
                  <a:cubicBezTo>
                    <a:pt x="17" y="28"/>
                    <a:pt x="19" y="29"/>
                    <a:pt x="21" y="27"/>
                  </a:cubicBezTo>
                  <a:cubicBezTo>
                    <a:pt x="21" y="25"/>
                    <a:pt x="16" y="23"/>
                    <a:pt x="16" y="22"/>
                  </a:cubicBezTo>
                  <a:cubicBezTo>
                    <a:pt x="17" y="21"/>
                    <a:pt x="18" y="20"/>
                    <a:pt x="20" y="19"/>
                  </a:cubicBezTo>
                  <a:cubicBezTo>
                    <a:pt x="22" y="17"/>
                    <a:pt x="24" y="15"/>
                    <a:pt x="27" y="14"/>
                  </a:cubicBezTo>
                  <a:cubicBezTo>
                    <a:pt x="29" y="12"/>
                    <a:pt x="26" y="9"/>
                    <a:pt x="27" y="8"/>
                  </a:cubicBezTo>
                  <a:cubicBezTo>
                    <a:pt x="29" y="6"/>
                    <a:pt x="30" y="4"/>
                    <a:pt x="32"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6" name="Freeform 725"/>
            <p:cNvSpPr/>
            <p:nvPr/>
          </p:nvSpPr>
          <p:spPr bwMode="auto">
            <a:xfrm>
              <a:off x="11209749" y="6162893"/>
              <a:ext cx="222932" cy="232543"/>
            </a:xfrm>
            <a:custGeom>
              <a:avLst/>
              <a:gdLst>
                <a:gd name="T0" fmla="*/ 21 w 24"/>
                <a:gd name="T1" fmla="*/ 8 h 25"/>
                <a:gd name="T2" fmla="*/ 18 w 24"/>
                <a:gd name="T3" fmla="*/ 5 h 25"/>
                <a:gd name="T4" fmla="*/ 15 w 24"/>
                <a:gd name="T5" fmla="*/ 6 h 25"/>
                <a:gd name="T6" fmla="*/ 16 w 24"/>
                <a:gd name="T7" fmla="*/ 1 h 25"/>
                <a:gd name="T8" fmla="*/ 10 w 24"/>
                <a:gd name="T9" fmla="*/ 1 h 25"/>
                <a:gd name="T10" fmla="*/ 10 w 24"/>
                <a:gd name="T11" fmla="*/ 2 h 25"/>
                <a:gd name="T12" fmla="*/ 9 w 24"/>
                <a:gd name="T13" fmla="*/ 3 h 25"/>
                <a:gd name="T14" fmla="*/ 11 w 24"/>
                <a:gd name="T15" fmla="*/ 4 h 25"/>
                <a:gd name="T16" fmla="*/ 9 w 24"/>
                <a:gd name="T17" fmla="*/ 5 h 25"/>
                <a:gd name="T18" fmla="*/ 2 w 24"/>
                <a:gd name="T19" fmla="*/ 6 h 25"/>
                <a:gd name="T20" fmla="*/ 3 w 24"/>
                <a:gd name="T21" fmla="*/ 7 h 25"/>
                <a:gd name="T22" fmla="*/ 2 w 24"/>
                <a:gd name="T23" fmla="*/ 8 h 25"/>
                <a:gd name="T24" fmla="*/ 2 w 24"/>
                <a:gd name="T25" fmla="*/ 8 h 25"/>
                <a:gd name="T26" fmla="*/ 1 w 24"/>
                <a:gd name="T27" fmla="*/ 8 h 25"/>
                <a:gd name="T28" fmla="*/ 3 w 24"/>
                <a:gd name="T29" fmla="*/ 10 h 25"/>
                <a:gd name="T30" fmla="*/ 6 w 24"/>
                <a:gd name="T31" fmla="*/ 13 h 25"/>
                <a:gd name="T32" fmla="*/ 5 w 24"/>
                <a:gd name="T33" fmla="*/ 17 h 25"/>
                <a:gd name="T34" fmla="*/ 1 w 24"/>
                <a:gd name="T35" fmla="*/ 20 h 25"/>
                <a:gd name="T36" fmla="*/ 3 w 24"/>
                <a:gd name="T37" fmla="*/ 20 h 25"/>
                <a:gd name="T38" fmla="*/ 0 w 24"/>
                <a:gd name="T39" fmla="*/ 22 h 25"/>
                <a:gd name="T40" fmla="*/ 3 w 24"/>
                <a:gd name="T41" fmla="*/ 21 h 25"/>
                <a:gd name="T42" fmla="*/ 2 w 24"/>
                <a:gd name="T43" fmla="*/ 24 h 25"/>
                <a:gd name="T44" fmla="*/ 4 w 24"/>
                <a:gd name="T45" fmla="*/ 23 h 25"/>
                <a:gd name="T46" fmla="*/ 4 w 24"/>
                <a:gd name="T47" fmla="*/ 25 h 25"/>
                <a:gd name="T48" fmla="*/ 8 w 24"/>
                <a:gd name="T49" fmla="*/ 24 h 25"/>
                <a:gd name="T50" fmla="*/ 17 w 24"/>
                <a:gd name="T51" fmla="*/ 20 h 25"/>
                <a:gd name="T52" fmla="*/ 22 w 24"/>
                <a:gd name="T53" fmla="*/ 16 h 25"/>
                <a:gd name="T54" fmla="*/ 21 w 24"/>
                <a:gd name="T55" fmla="*/ 8 h 25"/>
                <a:gd name="T56" fmla="*/ 21 w 24"/>
                <a:gd name="T57" fmla="*/ 8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4" h="25">
                  <a:moveTo>
                    <a:pt x="21" y="8"/>
                  </a:moveTo>
                  <a:cubicBezTo>
                    <a:pt x="20" y="8"/>
                    <a:pt x="19" y="5"/>
                    <a:pt x="18" y="5"/>
                  </a:cubicBezTo>
                  <a:cubicBezTo>
                    <a:pt x="16" y="6"/>
                    <a:pt x="17" y="7"/>
                    <a:pt x="15" y="6"/>
                  </a:cubicBezTo>
                  <a:cubicBezTo>
                    <a:pt x="11" y="5"/>
                    <a:pt x="15" y="3"/>
                    <a:pt x="16" y="1"/>
                  </a:cubicBezTo>
                  <a:cubicBezTo>
                    <a:pt x="14" y="1"/>
                    <a:pt x="11" y="0"/>
                    <a:pt x="10" y="1"/>
                  </a:cubicBezTo>
                  <a:cubicBezTo>
                    <a:pt x="10" y="1"/>
                    <a:pt x="12" y="1"/>
                    <a:pt x="10" y="2"/>
                  </a:cubicBezTo>
                  <a:cubicBezTo>
                    <a:pt x="10" y="2"/>
                    <a:pt x="8" y="3"/>
                    <a:pt x="9" y="3"/>
                  </a:cubicBezTo>
                  <a:cubicBezTo>
                    <a:pt x="9" y="4"/>
                    <a:pt x="11" y="3"/>
                    <a:pt x="11" y="4"/>
                  </a:cubicBezTo>
                  <a:cubicBezTo>
                    <a:pt x="12" y="5"/>
                    <a:pt x="9" y="5"/>
                    <a:pt x="9" y="5"/>
                  </a:cubicBezTo>
                  <a:cubicBezTo>
                    <a:pt x="7" y="6"/>
                    <a:pt x="3" y="5"/>
                    <a:pt x="2" y="6"/>
                  </a:cubicBezTo>
                  <a:cubicBezTo>
                    <a:pt x="2" y="6"/>
                    <a:pt x="3" y="6"/>
                    <a:pt x="3" y="7"/>
                  </a:cubicBezTo>
                  <a:cubicBezTo>
                    <a:pt x="3" y="7"/>
                    <a:pt x="1" y="7"/>
                    <a:pt x="2" y="8"/>
                  </a:cubicBezTo>
                  <a:cubicBezTo>
                    <a:pt x="2" y="8"/>
                    <a:pt x="2" y="8"/>
                    <a:pt x="2" y="8"/>
                  </a:cubicBezTo>
                  <a:cubicBezTo>
                    <a:pt x="3" y="8"/>
                    <a:pt x="1" y="8"/>
                    <a:pt x="1" y="8"/>
                  </a:cubicBezTo>
                  <a:cubicBezTo>
                    <a:pt x="1" y="9"/>
                    <a:pt x="5" y="9"/>
                    <a:pt x="3" y="10"/>
                  </a:cubicBezTo>
                  <a:cubicBezTo>
                    <a:pt x="0" y="12"/>
                    <a:pt x="4" y="13"/>
                    <a:pt x="6" y="13"/>
                  </a:cubicBezTo>
                  <a:cubicBezTo>
                    <a:pt x="7" y="13"/>
                    <a:pt x="5" y="16"/>
                    <a:pt x="5" y="17"/>
                  </a:cubicBezTo>
                  <a:cubicBezTo>
                    <a:pt x="4" y="17"/>
                    <a:pt x="2" y="21"/>
                    <a:pt x="1" y="20"/>
                  </a:cubicBezTo>
                  <a:cubicBezTo>
                    <a:pt x="1" y="20"/>
                    <a:pt x="3" y="20"/>
                    <a:pt x="3" y="20"/>
                  </a:cubicBezTo>
                  <a:cubicBezTo>
                    <a:pt x="2" y="21"/>
                    <a:pt x="1" y="20"/>
                    <a:pt x="0" y="22"/>
                  </a:cubicBezTo>
                  <a:cubicBezTo>
                    <a:pt x="0" y="22"/>
                    <a:pt x="3" y="21"/>
                    <a:pt x="3" y="21"/>
                  </a:cubicBezTo>
                  <a:cubicBezTo>
                    <a:pt x="3" y="21"/>
                    <a:pt x="2" y="23"/>
                    <a:pt x="2" y="24"/>
                  </a:cubicBezTo>
                  <a:cubicBezTo>
                    <a:pt x="2" y="24"/>
                    <a:pt x="4" y="23"/>
                    <a:pt x="4" y="23"/>
                  </a:cubicBezTo>
                  <a:cubicBezTo>
                    <a:pt x="4" y="23"/>
                    <a:pt x="4" y="24"/>
                    <a:pt x="4" y="25"/>
                  </a:cubicBezTo>
                  <a:cubicBezTo>
                    <a:pt x="5" y="25"/>
                    <a:pt x="7" y="24"/>
                    <a:pt x="8" y="24"/>
                  </a:cubicBezTo>
                  <a:cubicBezTo>
                    <a:pt x="11" y="23"/>
                    <a:pt x="14" y="20"/>
                    <a:pt x="17" y="20"/>
                  </a:cubicBezTo>
                  <a:cubicBezTo>
                    <a:pt x="21" y="20"/>
                    <a:pt x="20" y="19"/>
                    <a:pt x="22" y="16"/>
                  </a:cubicBezTo>
                  <a:cubicBezTo>
                    <a:pt x="24" y="13"/>
                    <a:pt x="21" y="11"/>
                    <a:pt x="21" y="8"/>
                  </a:cubicBezTo>
                  <a:cubicBezTo>
                    <a:pt x="20" y="8"/>
                    <a:pt x="21" y="9"/>
                    <a:pt x="21"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7" name="Freeform 726"/>
            <p:cNvSpPr/>
            <p:nvPr/>
          </p:nvSpPr>
          <p:spPr bwMode="auto">
            <a:xfrm>
              <a:off x="11321211" y="6153340"/>
              <a:ext cx="149682" cy="92380"/>
            </a:xfrm>
            <a:custGeom>
              <a:avLst/>
              <a:gdLst>
                <a:gd name="T0" fmla="*/ 1 w 16"/>
                <a:gd name="T1" fmla="*/ 6 h 10"/>
                <a:gd name="T2" fmla="*/ 4 w 16"/>
                <a:gd name="T3" fmla="*/ 8 h 10"/>
                <a:gd name="T4" fmla="*/ 5 w 16"/>
                <a:gd name="T5" fmla="*/ 7 h 10"/>
                <a:gd name="T6" fmla="*/ 8 w 16"/>
                <a:gd name="T7" fmla="*/ 8 h 10"/>
                <a:gd name="T8" fmla="*/ 11 w 16"/>
                <a:gd name="T9" fmla="*/ 4 h 10"/>
                <a:gd name="T10" fmla="*/ 11 w 16"/>
                <a:gd name="T11" fmla="*/ 2 h 10"/>
                <a:gd name="T12" fmla="*/ 7 w 16"/>
                <a:gd name="T13" fmla="*/ 1 h 10"/>
                <a:gd name="T14" fmla="*/ 4 w 16"/>
                <a:gd name="T15" fmla="*/ 2 h 10"/>
                <a:gd name="T16" fmla="*/ 1 w 16"/>
                <a:gd name="T17" fmla="*/ 6 h 10"/>
                <a:gd name="T18" fmla="*/ 1 w 16"/>
                <a:gd name="T19" fmla="*/ 6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0">
                  <a:moveTo>
                    <a:pt x="1" y="6"/>
                  </a:moveTo>
                  <a:cubicBezTo>
                    <a:pt x="0" y="7"/>
                    <a:pt x="3" y="8"/>
                    <a:pt x="4" y="8"/>
                  </a:cubicBezTo>
                  <a:cubicBezTo>
                    <a:pt x="4" y="8"/>
                    <a:pt x="5" y="7"/>
                    <a:pt x="5" y="7"/>
                  </a:cubicBezTo>
                  <a:cubicBezTo>
                    <a:pt x="6" y="6"/>
                    <a:pt x="7" y="7"/>
                    <a:pt x="8" y="8"/>
                  </a:cubicBezTo>
                  <a:cubicBezTo>
                    <a:pt x="10" y="10"/>
                    <a:pt x="16" y="5"/>
                    <a:pt x="11" y="4"/>
                  </a:cubicBezTo>
                  <a:cubicBezTo>
                    <a:pt x="12" y="4"/>
                    <a:pt x="11" y="2"/>
                    <a:pt x="11" y="2"/>
                  </a:cubicBezTo>
                  <a:cubicBezTo>
                    <a:pt x="10" y="0"/>
                    <a:pt x="9" y="0"/>
                    <a:pt x="7" y="1"/>
                  </a:cubicBezTo>
                  <a:cubicBezTo>
                    <a:pt x="6" y="1"/>
                    <a:pt x="4" y="1"/>
                    <a:pt x="4" y="2"/>
                  </a:cubicBezTo>
                  <a:cubicBezTo>
                    <a:pt x="3" y="3"/>
                    <a:pt x="1" y="4"/>
                    <a:pt x="1" y="6"/>
                  </a:cubicBezTo>
                  <a:cubicBezTo>
                    <a:pt x="1" y="6"/>
                    <a:pt x="1" y="5"/>
                    <a:pt x="1"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8" name="Freeform 727"/>
            <p:cNvSpPr/>
            <p:nvPr/>
          </p:nvSpPr>
          <p:spPr bwMode="auto">
            <a:xfrm>
              <a:off x="11267072" y="6854158"/>
              <a:ext cx="585987" cy="430050"/>
            </a:xfrm>
            <a:custGeom>
              <a:avLst/>
              <a:gdLst>
                <a:gd name="T0" fmla="*/ 58 w 63"/>
                <a:gd name="T1" fmla="*/ 8 h 46"/>
                <a:gd name="T2" fmla="*/ 52 w 63"/>
                <a:gd name="T3" fmla="*/ 6 h 46"/>
                <a:gd name="T4" fmla="*/ 49 w 63"/>
                <a:gd name="T5" fmla="*/ 6 h 46"/>
                <a:gd name="T6" fmla="*/ 45 w 63"/>
                <a:gd name="T7" fmla="*/ 6 h 46"/>
                <a:gd name="T8" fmla="*/ 40 w 63"/>
                <a:gd name="T9" fmla="*/ 4 h 46"/>
                <a:gd name="T10" fmla="*/ 38 w 63"/>
                <a:gd name="T11" fmla="*/ 2 h 46"/>
                <a:gd name="T12" fmla="*/ 35 w 63"/>
                <a:gd name="T13" fmla="*/ 2 h 46"/>
                <a:gd name="T14" fmla="*/ 31 w 63"/>
                <a:gd name="T15" fmla="*/ 2 h 46"/>
                <a:gd name="T16" fmla="*/ 27 w 63"/>
                <a:gd name="T17" fmla="*/ 2 h 46"/>
                <a:gd name="T18" fmla="*/ 17 w 63"/>
                <a:gd name="T19" fmla="*/ 1 h 46"/>
                <a:gd name="T20" fmla="*/ 8 w 63"/>
                <a:gd name="T21" fmla="*/ 0 h 46"/>
                <a:gd name="T22" fmla="*/ 2 w 63"/>
                <a:gd name="T23" fmla="*/ 3 h 46"/>
                <a:gd name="T24" fmla="*/ 2 w 63"/>
                <a:gd name="T25" fmla="*/ 6 h 46"/>
                <a:gd name="T26" fmla="*/ 2 w 63"/>
                <a:gd name="T27" fmla="*/ 11 h 46"/>
                <a:gd name="T28" fmla="*/ 5 w 63"/>
                <a:gd name="T29" fmla="*/ 10 h 46"/>
                <a:gd name="T30" fmla="*/ 7 w 63"/>
                <a:gd name="T31" fmla="*/ 12 h 46"/>
                <a:gd name="T32" fmla="*/ 12 w 63"/>
                <a:gd name="T33" fmla="*/ 11 h 46"/>
                <a:gd name="T34" fmla="*/ 14 w 63"/>
                <a:gd name="T35" fmla="*/ 14 h 46"/>
                <a:gd name="T36" fmla="*/ 13 w 63"/>
                <a:gd name="T37" fmla="*/ 20 h 46"/>
                <a:gd name="T38" fmla="*/ 12 w 63"/>
                <a:gd name="T39" fmla="*/ 25 h 46"/>
                <a:gd name="T40" fmla="*/ 12 w 63"/>
                <a:gd name="T41" fmla="*/ 28 h 46"/>
                <a:gd name="T42" fmla="*/ 10 w 63"/>
                <a:gd name="T43" fmla="*/ 33 h 46"/>
                <a:gd name="T44" fmla="*/ 10 w 63"/>
                <a:gd name="T45" fmla="*/ 38 h 46"/>
                <a:gd name="T46" fmla="*/ 17 w 63"/>
                <a:gd name="T47" fmla="*/ 44 h 46"/>
                <a:gd name="T48" fmla="*/ 20 w 63"/>
                <a:gd name="T49" fmla="*/ 45 h 46"/>
                <a:gd name="T50" fmla="*/ 21 w 63"/>
                <a:gd name="T51" fmla="*/ 43 h 46"/>
                <a:gd name="T52" fmla="*/ 24 w 63"/>
                <a:gd name="T53" fmla="*/ 42 h 46"/>
                <a:gd name="T54" fmla="*/ 36 w 63"/>
                <a:gd name="T55" fmla="*/ 41 h 46"/>
                <a:gd name="T56" fmla="*/ 39 w 63"/>
                <a:gd name="T57" fmla="*/ 38 h 46"/>
                <a:gd name="T58" fmla="*/ 43 w 63"/>
                <a:gd name="T59" fmla="*/ 35 h 46"/>
                <a:gd name="T60" fmla="*/ 47 w 63"/>
                <a:gd name="T61" fmla="*/ 30 h 46"/>
                <a:gd name="T62" fmla="*/ 45 w 63"/>
                <a:gd name="T63" fmla="*/ 26 h 46"/>
                <a:gd name="T64" fmla="*/ 48 w 63"/>
                <a:gd name="T65" fmla="*/ 21 h 46"/>
                <a:gd name="T66" fmla="*/ 50 w 63"/>
                <a:gd name="T67" fmla="*/ 19 h 46"/>
                <a:gd name="T68" fmla="*/ 51 w 63"/>
                <a:gd name="T69" fmla="*/ 17 h 46"/>
                <a:gd name="T70" fmla="*/ 60 w 63"/>
                <a:gd name="T71" fmla="*/ 13 h 46"/>
                <a:gd name="T72" fmla="*/ 63 w 63"/>
                <a:gd name="T73" fmla="*/ 9 h 46"/>
                <a:gd name="T74" fmla="*/ 58 w 63"/>
                <a:gd name="T75" fmla="*/ 8 h 46"/>
                <a:gd name="T76" fmla="*/ 58 w 63"/>
                <a:gd name="T77" fmla="*/ 8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3" h="46">
                  <a:moveTo>
                    <a:pt x="58" y="8"/>
                  </a:moveTo>
                  <a:cubicBezTo>
                    <a:pt x="55" y="8"/>
                    <a:pt x="54" y="7"/>
                    <a:pt x="52" y="6"/>
                  </a:cubicBezTo>
                  <a:cubicBezTo>
                    <a:pt x="51" y="5"/>
                    <a:pt x="50" y="6"/>
                    <a:pt x="49" y="6"/>
                  </a:cubicBezTo>
                  <a:cubicBezTo>
                    <a:pt x="48" y="6"/>
                    <a:pt x="46" y="6"/>
                    <a:pt x="45" y="6"/>
                  </a:cubicBezTo>
                  <a:cubicBezTo>
                    <a:pt x="43" y="5"/>
                    <a:pt x="41" y="4"/>
                    <a:pt x="40" y="4"/>
                  </a:cubicBezTo>
                  <a:cubicBezTo>
                    <a:pt x="39" y="3"/>
                    <a:pt x="39" y="3"/>
                    <a:pt x="38" y="2"/>
                  </a:cubicBezTo>
                  <a:cubicBezTo>
                    <a:pt x="37" y="3"/>
                    <a:pt x="36" y="2"/>
                    <a:pt x="35" y="2"/>
                  </a:cubicBezTo>
                  <a:cubicBezTo>
                    <a:pt x="33" y="1"/>
                    <a:pt x="32" y="2"/>
                    <a:pt x="31" y="2"/>
                  </a:cubicBezTo>
                  <a:cubicBezTo>
                    <a:pt x="29" y="2"/>
                    <a:pt x="28" y="2"/>
                    <a:pt x="27" y="2"/>
                  </a:cubicBezTo>
                  <a:cubicBezTo>
                    <a:pt x="24" y="2"/>
                    <a:pt x="21" y="1"/>
                    <a:pt x="17" y="1"/>
                  </a:cubicBezTo>
                  <a:cubicBezTo>
                    <a:pt x="15" y="1"/>
                    <a:pt x="11" y="0"/>
                    <a:pt x="8" y="0"/>
                  </a:cubicBezTo>
                  <a:cubicBezTo>
                    <a:pt x="7" y="1"/>
                    <a:pt x="4" y="2"/>
                    <a:pt x="2" y="3"/>
                  </a:cubicBezTo>
                  <a:cubicBezTo>
                    <a:pt x="0" y="4"/>
                    <a:pt x="1" y="5"/>
                    <a:pt x="2" y="6"/>
                  </a:cubicBezTo>
                  <a:cubicBezTo>
                    <a:pt x="2" y="8"/>
                    <a:pt x="2" y="9"/>
                    <a:pt x="2" y="11"/>
                  </a:cubicBezTo>
                  <a:cubicBezTo>
                    <a:pt x="3" y="11"/>
                    <a:pt x="5" y="10"/>
                    <a:pt x="5" y="10"/>
                  </a:cubicBezTo>
                  <a:cubicBezTo>
                    <a:pt x="6" y="10"/>
                    <a:pt x="5" y="12"/>
                    <a:pt x="7" y="12"/>
                  </a:cubicBezTo>
                  <a:cubicBezTo>
                    <a:pt x="9" y="12"/>
                    <a:pt x="10" y="11"/>
                    <a:pt x="12" y="11"/>
                  </a:cubicBezTo>
                  <a:cubicBezTo>
                    <a:pt x="14" y="10"/>
                    <a:pt x="16" y="13"/>
                    <a:pt x="14" y="14"/>
                  </a:cubicBezTo>
                  <a:cubicBezTo>
                    <a:pt x="12" y="16"/>
                    <a:pt x="13" y="17"/>
                    <a:pt x="13" y="20"/>
                  </a:cubicBezTo>
                  <a:cubicBezTo>
                    <a:pt x="12" y="21"/>
                    <a:pt x="13" y="24"/>
                    <a:pt x="12" y="25"/>
                  </a:cubicBezTo>
                  <a:cubicBezTo>
                    <a:pt x="9" y="25"/>
                    <a:pt x="10" y="26"/>
                    <a:pt x="12" y="28"/>
                  </a:cubicBezTo>
                  <a:cubicBezTo>
                    <a:pt x="13" y="29"/>
                    <a:pt x="10" y="31"/>
                    <a:pt x="10" y="33"/>
                  </a:cubicBezTo>
                  <a:cubicBezTo>
                    <a:pt x="12" y="35"/>
                    <a:pt x="10" y="36"/>
                    <a:pt x="10" y="38"/>
                  </a:cubicBezTo>
                  <a:cubicBezTo>
                    <a:pt x="13" y="37"/>
                    <a:pt x="15" y="42"/>
                    <a:pt x="17" y="44"/>
                  </a:cubicBezTo>
                  <a:cubicBezTo>
                    <a:pt x="17" y="45"/>
                    <a:pt x="19" y="46"/>
                    <a:pt x="20" y="45"/>
                  </a:cubicBezTo>
                  <a:cubicBezTo>
                    <a:pt x="20" y="45"/>
                    <a:pt x="21" y="44"/>
                    <a:pt x="21" y="43"/>
                  </a:cubicBezTo>
                  <a:cubicBezTo>
                    <a:pt x="22" y="43"/>
                    <a:pt x="24" y="42"/>
                    <a:pt x="24" y="42"/>
                  </a:cubicBezTo>
                  <a:cubicBezTo>
                    <a:pt x="28" y="41"/>
                    <a:pt x="32" y="42"/>
                    <a:pt x="36" y="41"/>
                  </a:cubicBezTo>
                  <a:cubicBezTo>
                    <a:pt x="37" y="40"/>
                    <a:pt x="37" y="39"/>
                    <a:pt x="39" y="38"/>
                  </a:cubicBezTo>
                  <a:cubicBezTo>
                    <a:pt x="41" y="37"/>
                    <a:pt x="42" y="36"/>
                    <a:pt x="43" y="35"/>
                  </a:cubicBezTo>
                  <a:cubicBezTo>
                    <a:pt x="44" y="32"/>
                    <a:pt x="45" y="31"/>
                    <a:pt x="47" y="30"/>
                  </a:cubicBezTo>
                  <a:cubicBezTo>
                    <a:pt x="48" y="29"/>
                    <a:pt x="46" y="27"/>
                    <a:pt x="45" y="26"/>
                  </a:cubicBezTo>
                  <a:cubicBezTo>
                    <a:pt x="45" y="25"/>
                    <a:pt x="47" y="22"/>
                    <a:pt x="48" y="21"/>
                  </a:cubicBezTo>
                  <a:cubicBezTo>
                    <a:pt x="48" y="21"/>
                    <a:pt x="49" y="20"/>
                    <a:pt x="50" y="19"/>
                  </a:cubicBezTo>
                  <a:cubicBezTo>
                    <a:pt x="50" y="19"/>
                    <a:pt x="50" y="17"/>
                    <a:pt x="51" y="17"/>
                  </a:cubicBezTo>
                  <a:cubicBezTo>
                    <a:pt x="54" y="15"/>
                    <a:pt x="57" y="14"/>
                    <a:pt x="60" y="13"/>
                  </a:cubicBezTo>
                  <a:cubicBezTo>
                    <a:pt x="61" y="12"/>
                    <a:pt x="63" y="11"/>
                    <a:pt x="63" y="9"/>
                  </a:cubicBezTo>
                  <a:cubicBezTo>
                    <a:pt x="62" y="7"/>
                    <a:pt x="60" y="9"/>
                    <a:pt x="58" y="8"/>
                  </a:cubicBezTo>
                  <a:cubicBezTo>
                    <a:pt x="55" y="8"/>
                    <a:pt x="60" y="9"/>
                    <a:pt x="58" y="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39" name="Freeform 728"/>
            <p:cNvSpPr/>
            <p:nvPr/>
          </p:nvSpPr>
          <p:spPr bwMode="auto">
            <a:xfrm>
              <a:off x="11267072" y="6946541"/>
              <a:ext cx="149682" cy="283516"/>
            </a:xfrm>
            <a:custGeom>
              <a:avLst/>
              <a:gdLst>
                <a:gd name="T0" fmla="*/ 11 w 16"/>
                <a:gd name="T1" fmla="*/ 25 h 30"/>
                <a:gd name="T2" fmla="*/ 11 w 16"/>
                <a:gd name="T3" fmla="*/ 21 h 30"/>
                <a:gd name="T4" fmla="*/ 10 w 16"/>
                <a:gd name="T5" fmla="*/ 16 h 30"/>
                <a:gd name="T6" fmla="*/ 12 w 16"/>
                <a:gd name="T7" fmla="*/ 14 h 30"/>
                <a:gd name="T8" fmla="*/ 13 w 16"/>
                <a:gd name="T9" fmla="*/ 9 h 30"/>
                <a:gd name="T10" fmla="*/ 14 w 16"/>
                <a:gd name="T11" fmla="*/ 4 h 30"/>
                <a:gd name="T12" fmla="*/ 12 w 16"/>
                <a:gd name="T13" fmla="*/ 1 h 30"/>
                <a:gd name="T14" fmla="*/ 7 w 16"/>
                <a:gd name="T15" fmla="*/ 2 h 30"/>
                <a:gd name="T16" fmla="*/ 5 w 16"/>
                <a:gd name="T17" fmla="*/ 0 h 30"/>
                <a:gd name="T18" fmla="*/ 4 w 16"/>
                <a:gd name="T19" fmla="*/ 0 h 30"/>
                <a:gd name="T20" fmla="*/ 3 w 16"/>
                <a:gd name="T21" fmla="*/ 4 h 30"/>
                <a:gd name="T22" fmla="*/ 3 w 16"/>
                <a:gd name="T23" fmla="*/ 8 h 30"/>
                <a:gd name="T24" fmla="*/ 2 w 16"/>
                <a:gd name="T25" fmla="*/ 13 h 30"/>
                <a:gd name="T26" fmla="*/ 0 w 16"/>
                <a:gd name="T27" fmla="*/ 20 h 30"/>
                <a:gd name="T28" fmla="*/ 2 w 16"/>
                <a:gd name="T29" fmla="*/ 22 h 30"/>
                <a:gd name="T30" fmla="*/ 2 w 16"/>
                <a:gd name="T31" fmla="*/ 28 h 30"/>
                <a:gd name="T32" fmla="*/ 6 w 16"/>
                <a:gd name="T33" fmla="*/ 30 h 30"/>
                <a:gd name="T34" fmla="*/ 11 w 16"/>
                <a:gd name="T35" fmla="*/ 25 h 30"/>
                <a:gd name="T36" fmla="*/ 11 w 16"/>
                <a:gd name="T37" fmla="*/ 25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6" h="30">
                  <a:moveTo>
                    <a:pt x="11" y="25"/>
                  </a:moveTo>
                  <a:cubicBezTo>
                    <a:pt x="12" y="23"/>
                    <a:pt x="10" y="22"/>
                    <a:pt x="11" y="21"/>
                  </a:cubicBezTo>
                  <a:cubicBezTo>
                    <a:pt x="12" y="18"/>
                    <a:pt x="12" y="18"/>
                    <a:pt x="10" y="16"/>
                  </a:cubicBezTo>
                  <a:cubicBezTo>
                    <a:pt x="9" y="14"/>
                    <a:pt x="11" y="15"/>
                    <a:pt x="12" y="14"/>
                  </a:cubicBezTo>
                  <a:cubicBezTo>
                    <a:pt x="13" y="13"/>
                    <a:pt x="13" y="10"/>
                    <a:pt x="13" y="9"/>
                  </a:cubicBezTo>
                  <a:cubicBezTo>
                    <a:pt x="13" y="6"/>
                    <a:pt x="12" y="6"/>
                    <a:pt x="14" y="4"/>
                  </a:cubicBezTo>
                  <a:cubicBezTo>
                    <a:pt x="16" y="3"/>
                    <a:pt x="14" y="0"/>
                    <a:pt x="12" y="1"/>
                  </a:cubicBezTo>
                  <a:cubicBezTo>
                    <a:pt x="10" y="1"/>
                    <a:pt x="9" y="2"/>
                    <a:pt x="7" y="2"/>
                  </a:cubicBezTo>
                  <a:cubicBezTo>
                    <a:pt x="5" y="2"/>
                    <a:pt x="6" y="0"/>
                    <a:pt x="5" y="0"/>
                  </a:cubicBezTo>
                  <a:cubicBezTo>
                    <a:pt x="6" y="0"/>
                    <a:pt x="3" y="0"/>
                    <a:pt x="4" y="0"/>
                  </a:cubicBezTo>
                  <a:cubicBezTo>
                    <a:pt x="2" y="1"/>
                    <a:pt x="3" y="2"/>
                    <a:pt x="3" y="4"/>
                  </a:cubicBezTo>
                  <a:cubicBezTo>
                    <a:pt x="3" y="5"/>
                    <a:pt x="3" y="7"/>
                    <a:pt x="3" y="8"/>
                  </a:cubicBezTo>
                  <a:cubicBezTo>
                    <a:pt x="2" y="10"/>
                    <a:pt x="2" y="12"/>
                    <a:pt x="2" y="13"/>
                  </a:cubicBezTo>
                  <a:cubicBezTo>
                    <a:pt x="1" y="16"/>
                    <a:pt x="0" y="17"/>
                    <a:pt x="0" y="20"/>
                  </a:cubicBezTo>
                  <a:cubicBezTo>
                    <a:pt x="1" y="21"/>
                    <a:pt x="2" y="20"/>
                    <a:pt x="2" y="22"/>
                  </a:cubicBezTo>
                  <a:cubicBezTo>
                    <a:pt x="3" y="23"/>
                    <a:pt x="2" y="26"/>
                    <a:pt x="2" y="28"/>
                  </a:cubicBezTo>
                  <a:cubicBezTo>
                    <a:pt x="2" y="30"/>
                    <a:pt x="4" y="30"/>
                    <a:pt x="6" y="30"/>
                  </a:cubicBezTo>
                  <a:cubicBezTo>
                    <a:pt x="10" y="30"/>
                    <a:pt x="9" y="27"/>
                    <a:pt x="11" y="25"/>
                  </a:cubicBezTo>
                  <a:cubicBezTo>
                    <a:pt x="12" y="23"/>
                    <a:pt x="10" y="26"/>
                    <a:pt x="11" y="2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0" name="Freeform 729"/>
            <p:cNvSpPr/>
            <p:nvPr/>
          </p:nvSpPr>
          <p:spPr bwMode="auto">
            <a:xfrm>
              <a:off x="13069621" y="9510902"/>
              <a:ext cx="493633" cy="825058"/>
            </a:xfrm>
            <a:custGeom>
              <a:avLst/>
              <a:gdLst>
                <a:gd name="T0" fmla="*/ 52 w 53"/>
                <a:gd name="T1" fmla="*/ 23 h 88"/>
                <a:gd name="T2" fmla="*/ 50 w 53"/>
                <a:gd name="T3" fmla="*/ 3 h 88"/>
                <a:gd name="T4" fmla="*/ 46 w 53"/>
                <a:gd name="T5" fmla="*/ 3 h 88"/>
                <a:gd name="T6" fmla="*/ 41 w 53"/>
                <a:gd name="T7" fmla="*/ 6 h 88"/>
                <a:gd name="T8" fmla="*/ 38 w 53"/>
                <a:gd name="T9" fmla="*/ 7 h 88"/>
                <a:gd name="T10" fmla="*/ 32 w 53"/>
                <a:gd name="T11" fmla="*/ 7 h 88"/>
                <a:gd name="T12" fmla="*/ 28 w 53"/>
                <a:gd name="T13" fmla="*/ 7 h 88"/>
                <a:gd name="T14" fmla="*/ 23 w 53"/>
                <a:gd name="T15" fmla="*/ 7 h 88"/>
                <a:gd name="T16" fmla="*/ 24 w 53"/>
                <a:gd name="T17" fmla="*/ 18 h 88"/>
                <a:gd name="T18" fmla="*/ 25 w 53"/>
                <a:gd name="T19" fmla="*/ 20 h 88"/>
                <a:gd name="T20" fmla="*/ 27 w 53"/>
                <a:gd name="T21" fmla="*/ 22 h 88"/>
                <a:gd name="T22" fmla="*/ 27 w 53"/>
                <a:gd name="T23" fmla="*/ 28 h 88"/>
                <a:gd name="T24" fmla="*/ 25 w 53"/>
                <a:gd name="T25" fmla="*/ 31 h 88"/>
                <a:gd name="T26" fmla="*/ 24 w 53"/>
                <a:gd name="T27" fmla="*/ 35 h 88"/>
                <a:gd name="T28" fmla="*/ 20 w 53"/>
                <a:gd name="T29" fmla="*/ 31 h 88"/>
                <a:gd name="T30" fmla="*/ 21 w 53"/>
                <a:gd name="T31" fmla="*/ 25 h 88"/>
                <a:gd name="T32" fmla="*/ 16 w 53"/>
                <a:gd name="T33" fmla="*/ 22 h 88"/>
                <a:gd name="T34" fmla="*/ 13 w 53"/>
                <a:gd name="T35" fmla="*/ 20 h 88"/>
                <a:gd name="T36" fmla="*/ 2 w 53"/>
                <a:gd name="T37" fmla="*/ 24 h 88"/>
                <a:gd name="T38" fmla="*/ 0 w 53"/>
                <a:gd name="T39" fmla="*/ 26 h 88"/>
                <a:gd name="T40" fmla="*/ 1 w 53"/>
                <a:gd name="T41" fmla="*/ 30 h 88"/>
                <a:gd name="T42" fmla="*/ 12 w 53"/>
                <a:gd name="T43" fmla="*/ 35 h 88"/>
                <a:gd name="T44" fmla="*/ 13 w 53"/>
                <a:gd name="T45" fmla="*/ 44 h 88"/>
                <a:gd name="T46" fmla="*/ 12 w 53"/>
                <a:gd name="T47" fmla="*/ 52 h 88"/>
                <a:gd name="T48" fmla="*/ 6 w 53"/>
                <a:gd name="T49" fmla="*/ 62 h 88"/>
                <a:gd name="T50" fmla="*/ 6 w 53"/>
                <a:gd name="T51" fmla="*/ 69 h 88"/>
                <a:gd name="T52" fmla="*/ 8 w 53"/>
                <a:gd name="T53" fmla="*/ 78 h 88"/>
                <a:gd name="T54" fmla="*/ 9 w 53"/>
                <a:gd name="T55" fmla="*/ 87 h 88"/>
                <a:gd name="T56" fmla="*/ 12 w 53"/>
                <a:gd name="T57" fmla="*/ 86 h 88"/>
                <a:gd name="T58" fmla="*/ 13 w 53"/>
                <a:gd name="T59" fmla="*/ 83 h 88"/>
                <a:gd name="T60" fmla="*/ 11 w 53"/>
                <a:gd name="T61" fmla="*/ 83 h 88"/>
                <a:gd name="T62" fmla="*/ 16 w 53"/>
                <a:gd name="T63" fmla="*/ 77 h 88"/>
                <a:gd name="T64" fmla="*/ 25 w 53"/>
                <a:gd name="T65" fmla="*/ 72 h 88"/>
                <a:gd name="T66" fmla="*/ 25 w 53"/>
                <a:gd name="T67" fmla="*/ 64 h 88"/>
                <a:gd name="T68" fmla="*/ 21 w 53"/>
                <a:gd name="T69" fmla="*/ 48 h 88"/>
                <a:gd name="T70" fmla="*/ 24 w 53"/>
                <a:gd name="T71" fmla="*/ 48 h 88"/>
                <a:gd name="T72" fmla="*/ 29 w 53"/>
                <a:gd name="T73" fmla="*/ 44 h 88"/>
                <a:gd name="T74" fmla="*/ 35 w 53"/>
                <a:gd name="T75" fmla="*/ 38 h 88"/>
                <a:gd name="T76" fmla="*/ 40 w 53"/>
                <a:gd name="T77" fmla="*/ 36 h 88"/>
                <a:gd name="T78" fmla="*/ 46 w 53"/>
                <a:gd name="T79" fmla="*/ 32 h 88"/>
                <a:gd name="T80" fmla="*/ 52 w 53"/>
                <a:gd name="T81" fmla="*/ 23 h 88"/>
                <a:gd name="T82" fmla="*/ 52 w 53"/>
                <a:gd name="T83" fmla="*/ 23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53" h="88">
                  <a:moveTo>
                    <a:pt x="52" y="23"/>
                  </a:moveTo>
                  <a:cubicBezTo>
                    <a:pt x="49" y="17"/>
                    <a:pt x="50" y="9"/>
                    <a:pt x="50" y="3"/>
                  </a:cubicBezTo>
                  <a:cubicBezTo>
                    <a:pt x="50" y="0"/>
                    <a:pt x="48" y="2"/>
                    <a:pt x="46" y="3"/>
                  </a:cubicBezTo>
                  <a:cubicBezTo>
                    <a:pt x="45" y="4"/>
                    <a:pt x="43" y="6"/>
                    <a:pt x="41" y="6"/>
                  </a:cubicBezTo>
                  <a:cubicBezTo>
                    <a:pt x="40" y="6"/>
                    <a:pt x="38" y="5"/>
                    <a:pt x="38" y="7"/>
                  </a:cubicBezTo>
                  <a:cubicBezTo>
                    <a:pt x="36" y="10"/>
                    <a:pt x="34" y="7"/>
                    <a:pt x="32" y="7"/>
                  </a:cubicBezTo>
                  <a:cubicBezTo>
                    <a:pt x="30" y="7"/>
                    <a:pt x="30" y="9"/>
                    <a:pt x="28" y="7"/>
                  </a:cubicBezTo>
                  <a:cubicBezTo>
                    <a:pt x="27" y="7"/>
                    <a:pt x="24" y="7"/>
                    <a:pt x="23" y="7"/>
                  </a:cubicBezTo>
                  <a:cubicBezTo>
                    <a:pt x="20" y="7"/>
                    <a:pt x="21" y="16"/>
                    <a:pt x="24" y="18"/>
                  </a:cubicBezTo>
                  <a:cubicBezTo>
                    <a:pt x="24" y="18"/>
                    <a:pt x="24" y="20"/>
                    <a:pt x="25" y="20"/>
                  </a:cubicBezTo>
                  <a:cubicBezTo>
                    <a:pt x="25" y="21"/>
                    <a:pt x="26" y="21"/>
                    <a:pt x="27" y="22"/>
                  </a:cubicBezTo>
                  <a:cubicBezTo>
                    <a:pt x="27" y="24"/>
                    <a:pt x="27" y="27"/>
                    <a:pt x="27" y="28"/>
                  </a:cubicBezTo>
                  <a:cubicBezTo>
                    <a:pt x="27" y="30"/>
                    <a:pt x="28" y="31"/>
                    <a:pt x="25" y="31"/>
                  </a:cubicBezTo>
                  <a:cubicBezTo>
                    <a:pt x="24" y="31"/>
                    <a:pt x="24" y="34"/>
                    <a:pt x="24" y="35"/>
                  </a:cubicBezTo>
                  <a:cubicBezTo>
                    <a:pt x="23" y="34"/>
                    <a:pt x="21" y="32"/>
                    <a:pt x="20" y="31"/>
                  </a:cubicBezTo>
                  <a:cubicBezTo>
                    <a:pt x="19" y="29"/>
                    <a:pt x="21" y="27"/>
                    <a:pt x="21" y="25"/>
                  </a:cubicBezTo>
                  <a:cubicBezTo>
                    <a:pt x="22" y="20"/>
                    <a:pt x="19" y="24"/>
                    <a:pt x="16" y="22"/>
                  </a:cubicBezTo>
                  <a:cubicBezTo>
                    <a:pt x="15" y="21"/>
                    <a:pt x="15" y="19"/>
                    <a:pt x="13" y="20"/>
                  </a:cubicBezTo>
                  <a:cubicBezTo>
                    <a:pt x="9" y="22"/>
                    <a:pt x="6" y="23"/>
                    <a:pt x="2" y="24"/>
                  </a:cubicBezTo>
                  <a:cubicBezTo>
                    <a:pt x="1" y="25"/>
                    <a:pt x="0" y="25"/>
                    <a:pt x="0" y="26"/>
                  </a:cubicBezTo>
                  <a:cubicBezTo>
                    <a:pt x="0" y="27"/>
                    <a:pt x="1" y="29"/>
                    <a:pt x="1" y="30"/>
                  </a:cubicBezTo>
                  <a:cubicBezTo>
                    <a:pt x="4" y="30"/>
                    <a:pt x="12" y="32"/>
                    <a:pt x="12" y="35"/>
                  </a:cubicBezTo>
                  <a:cubicBezTo>
                    <a:pt x="13" y="38"/>
                    <a:pt x="13" y="41"/>
                    <a:pt x="13" y="44"/>
                  </a:cubicBezTo>
                  <a:cubicBezTo>
                    <a:pt x="12" y="46"/>
                    <a:pt x="14" y="49"/>
                    <a:pt x="12" y="52"/>
                  </a:cubicBezTo>
                  <a:cubicBezTo>
                    <a:pt x="10" y="55"/>
                    <a:pt x="8" y="59"/>
                    <a:pt x="6" y="62"/>
                  </a:cubicBezTo>
                  <a:cubicBezTo>
                    <a:pt x="4" y="64"/>
                    <a:pt x="6" y="68"/>
                    <a:pt x="6" y="69"/>
                  </a:cubicBezTo>
                  <a:cubicBezTo>
                    <a:pt x="8" y="73"/>
                    <a:pt x="8" y="75"/>
                    <a:pt x="8" y="78"/>
                  </a:cubicBezTo>
                  <a:cubicBezTo>
                    <a:pt x="8" y="81"/>
                    <a:pt x="8" y="84"/>
                    <a:pt x="9" y="87"/>
                  </a:cubicBezTo>
                  <a:cubicBezTo>
                    <a:pt x="9" y="88"/>
                    <a:pt x="12" y="87"/>
                    <a:pt x="12" y="86"/>
                  </a:cubicBezTo>
                  <a:cubicBezTo>
                    <a:pt x="13" y="85"/>
                    <a:pt x="13" y="83"/>
                    <a:pt x="13" y="83"/>
                  </a:cubicBezTo>
                  <a:cubicBezTo>
                    <a:pt x="12" y="83"/>
                    <a:pt x="11" y="83"/>
                    <a:pt x="11" y="83"/>
                  </a:cubicBezTo>
                  <a:cubicBezTo>
                    <a:pt x="11" y="80"/>
                    <a:pt x="14" y="78"/>
                    <a:pt x="16" y="77"/>
                  </a:cubicBezTo>
                  <a:cubicBezTo>
                    <a:pt x="19" y="76"/>
                    <a:pt x="23" y="75"/>
                    <a:pt x="25" y="72"/>
                  </a:cubicBezTo>
                  <a:cubicBezTo>
                    <a:pt x="25" y="71"/>
                    <a:pt x="25" y="66"/>
                    <a:pt x="25" y="64"/>
                  </a:cubicBezTo>
                  <a:cubicBezTo>
                    <a:pt x="25" y="62"/>
                    <a:pt x="21" y="48"/>
                    <a:pt x="21" y="48"/>
                  </a:cubicBezTo>
                  <a:cubicBezTo>
                    <a:pt x="22" y="47"/>
                    <a:pt x="22" y="50"/>
                    <a:pt x="24" y="48"/>
                  </a:cubicBezTo>
                  <a:cubicBezTo>
                    <a:pt x="26" y="46"/>
                    <a:pt x="27" y="45"/>
                    <a:pt x="29" y="44"/>
                  </a:cubicBezTo>
                  <a:cubicBezTo>
                    <a:pt x="31" y="43"/>
                    <a:pt x="32" y="37"/>
                    <a:pt x="35" y="38"/>
                  </a:cubicBezTo>
                  <a:cubicBezTo>
                    <a:pt x="36" y="38"/>
                    <a:pt x="38" y="36"/>
                    <a:pt x="40" y="36"/>
                  </a:cubicBezTo>
                  <a:cubicBezTo>
                    <a:pt x="42" y="35"/>
                    <a:pt x="44" y="34"/>
                    <a:pt x="46" y="32"/>
                  </a:cubicBezTo>
                  <a:cubicBezTo>
                    <a:pt x="47" y="31"/>
                    <a:pt x="53" y="25"/>
                    <a:pt x="52" y="23"/>
                  </a:cubicBezTo>
                  <a:cubicBezTo>
                    <a:pt x="51" y="22"/>
                    <a:pt x="52" y="24"/>
                    <a:pt x="52" y="2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1" name="Freeform 730"/>
            <p:cNvSpPr/>
            <p:nvPr/>
          </p:nvSpPr>
          <p:spPr bwMode="auto">
            <a:xfrm>
              <a:off x="13181086" y="9485418"/>
              <a:ext cx="149682" cy="353598"/>
            </a:xfrm>
            <a:custGeom>
              <a:avLst/>
              <a:gdLst>
                <a:gd name="T0" fmla="*/ 4 w 16"/>
                <a:gd name="T1" fmla="*/ 25 h 38"/>
                <a:gd name="T2" fmla="*/ 9 w 16"/>
                <a:gd name="T3" fmla="*/ 26 h 38"/>
                <a:gd name="T4" fmla="*/ 8 w 16"/>
                <a:gd name="T5" fmla="*/ 31 h 38"/>
                <a:gd name="T6" fmla="*/ 12 w 16"/>
                <a:gd name="T7" fmla="*/ 38 h 38"/>
                <a:gd name="T8" fmla="*/ 12 w 16"/>
                <a:gd name="T9" fmla="*/ 34 h 38"/>
                <a:gd name="T10" fmla="*/ 15 w 16"/>
                <a:gd name="T11" fmla="*/ 33 h 38"/>
                <a:gd name="T12" fmla="*/ 15 w 16"/>
                <a:gd name="T13" fmla="*/ 27 h 38"/>
                <a:gd name="T14" fmla="*/ 12 w 16"/>
                <a:gd name="T15" fmla="*/ 22 h 38"/>
                <a:gd name="T16" fmla="*/ 8 w 16"/>
                <a:gd name="T17" fmla="*/ 20 h 38"/>
                <a:gd name="T18" fmla="*/ 8 w 16"/>
                <a:gd name="T19" fmla="*/ 16 h 38"/>
                <a:gd name="T20" fmla="*/ 7 w 16"/>
                <a:gd name="T21" fmla="*/ 14 h 38"/>
                <a:gd name="T22" fmla="*/ 8 w 16"/>
                <a:gd name="T23" fmla="*/ 8 h 38"/>
                <a:gd name="T24" fmla="*/ 7 w 16"/>
                <a:gd name="T25" fmla="*/ 3 h 38"/>
                <a:gd name="T26" fmla="*/ 7 w 16"/>
                <a:gd name="T27" fmla="*/ 1 h 38"/>
                <a:gd name="T28" fmla="*/ 2 w 16"/>
                <a:gd name="T29" fmla="*/ 0 h 38"/>
                <a:gd name="T30" fmla="*/ 4 w 16"/>
                <a:gd name="T31" fmla="*/ 6 h 38"/>
                <a:gd name="T32" fmla="*/ 4 w 16"/>
                <a:gd name="T33" fmla="*/ 14 h 38"/>
                <a:gd name="T34" fmla="*/ 2 w 16"/>
                <a:gd name="T35" fmla="*/ 16 h 38"/>
                <a:gd name="T36" fmla="*/ 1 w 16"/>
                <a:gd name="T37" fmla="*/ 20 h 38"/>
                <a:gd name="T38" fmla="*/ 4 w 16"/>
                <a:gd name="T39" fmla="*/ 25 h 38"/>
                <a:gd name="T40" fmla="*/ 4 w 16"/>
                <a:gd name="T41" fmla="*/ 25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6" h="38">
                  <a:moveTo>
                    <a:pt x="4" y="25"/>
                  </a:moveTo>
                  <a:cubicBezTo>
                    <a:pt x="6" y="26"/>
                    <a:pt x="9" y="24"/>
                    <a:pt x="9" y="26"/>
                  </a:cubicBezTo>
                  <a:cubicBezTo>
                    <a:pt x="10" y="28"/>
                    <a:pt x="9" y="29"/>
                    <a:pt x="8" y="31"/>
                  </a:cubicBezTo>
                  <a:cubicBezTo>
                    <a:pt x="6" y="33"/>
                    <a:pt x="10" y="36"/>
                    <a:pt x="12" y="38"/>
                  </a:cubicBezTo>
                  <a:cubicBezTo>
                    <a:pt x="13" y="37"/>
                    <a:pt x="12" y="35"/>
                    <a:pt x="12" y="34"/>
                  </a:cubicBezTo>
                  <a:cubicBezTo>
                    <a:pt x="13" y="33"/>
                    <a:pt x="16" y="35"/>
                    <a:pt x="15" y="33"/>
                  </a:cubicBezTo>
                  <a:cubicBezTo>
                    <a:pt x="15" y="31"/>
                    <a:pt x="15" y="29"/>
                    <a:pt x="15" y="27"/>
                  </a:cubicBezTo>
                  <a:cubicBezTo>
                    <a:pt x="14" y="25"/>
                    <a:pt x="13" y="24"/>
                    <a:pt x="12" y="22"/>
                  </a:cubicBezTo>
                  <a:cubicBezTo>
                    <a:pt x="11" y="25"/>
                    <a:pt x="8" y="21"/>
                    <a:pt x="8" y="20"/>
                  </a:cubicBezTo>
                  <a:cubicBezTo>
                    <a:pt x="8" y="18"/>
                    <a:pt x="8" y="17"/>
                    <a:pt x="8" y="16"/>
                  </a:cubicBezTo>
                  <a:cubicBezTo>
                    <a:pt x="8" y="14"/>
                    <a:pt x="8" y="15"/>
                    <a:pt x="7" y="14"/>
                  </a:cubicBezTo>
                  <a:cubicBezTo>
                    <a:pt x="6" y="14"/>
                    <a:pt x="8" y="8"/>
                    <a:pt x="8" y="8"/>
                  </a:cubicBezTo>
                  <a:cubicBezTo>
                    <a:pt x="8" y="6"/>
                    <a:pt x="7" y="5"/>
                    <a:pt x="7" y="3"/>
                  </a:cubicBezTo>
                  <a:cubicBezTo>
                    <a:pt x="6" y="2"/>
                    <a:pt x="5" y="0"/>
                    <a:pt x="7" y="1"/>
                  </a:cubicBezTo>
                  <a:cubicBezTo>
                    <a:pt x="6" y="0"/>
                    <a:pt x="3" y="0"/>
                    <a:pt x="2" y="0"/>
                  </a:cubicBezTo>
                  <a:cubicBezTo>
                    <a:pt x="2" y="1"/>
                    <a:pt x="6" y="5"/>
                    <a:pt x="4" y="6"/>
                  </a:cubicBezTo>
                  <a:cubicBezTo>
                    <a:pt x="1" y="7"/>
                    <a:pt x="2" y="12"/>
                    <a:pt x="4" y="14"/>
                  </a:cubicBezTo>
                  <a:cubicBezTo>
                    <a:pt x="4" y="15"/>
                    <a:pt x="2" y="15"/>
                    <a:pt x="2" y="16"/>
                  </a:cubicBezTo>
                  <a:cubicBezTo>
                    <a:pt x="1" y="16"/>
                    <a:pt x="1" y="19"/>
                    <a:pt x="1" y="20"/>
                  </a:cubicBezTo>
                  <a:cubicBezTo>
                    <a:pt x="0" y="22"/>
                    <a:pt x="3" y="24"/>
                    <a:pt x="4" y="25"/>
                  </a:cubicBezTo>
                  <a:cubicBezTo>
                    <a:pt x="5" y="26"/>
                    <a:pt x="4" y="24"/>
                    <a:pt x="4" y="2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2" name="Freeform 731"/>
            <p:cNvSpPr/>
            <p:nvPr/>
          </p:nvSpPr>
          <p:spPr bwMode="auto">
            <a:xfrm>
              <a:off x="12674715" y="9418522"/>
              <a:ext cx="560509" cy="468277"/>
            </a:xfrm>
            <a:custGeom>
              <a:avLst/>
              <a:gdLst>
                <a:gd name="T0" fmla="*/ 56 w 60"/>
                <a:gd name="T1" fmla="*/ 30 h 50"/>
                <a:gd name="T2" fmla="*/ 55 w 60"/>
                <a:gd name="T3" fmla="*/ 24 h 50"/>
                <a:gd name="T4" fmla="*/ 57 w 60"/>
                <a:gd name="T5" fmla="*/ 22 h 50"/>
                <a:gd name="T6" fmla="*/ 57 w 60"/>
                <a:gd name="T7" fmla="*/ 19 h 50"/>
                <a:gd name="T8" fmla="*/ 58 w 60"/>
                <a:gd name="T9" fmla="*/ 13 h 50"/>
                <a:gd name="T10" fmla="*/ 56 w 60"/>
                <a:gd name="T11" fmla="*/ 8 h 50"/>
                <a:gd name="T12" fmla="*/ 51 w 60"/>
                <a:gd name="T13" fmla="*/ 5 h 50"/>
                <a:gd name="T14" fmla="*/ 48 w 60"/>
                <a:gd name="T15" fmla="*/ 3 h 50"/>
                <a:gd name="T16" fmla="*/ 45 w 60"/>
                <a:gd name="T17" fmla="*/ 0 h 50"/>
                <a:gd name="T18" fmla="*/ 38 w 60"/>
                <a:gd name="T19" fmla="*/ 1 h 50"/>
                <a:gd name="T20" fmla="*/ 34 w 60"/>
                <a:gd name="T21" fmla="*/ 4 h 50"/>
                <a:gd name="T22" fmla="*/ 35 w 60"/>
                <a:gd name="T23" fmla="*/ 10 h 50"/>
                <a:gd name="T24" fmla="*/ 33 w 60"/>
                <a:gd name="T25" fmla="*/ 17 h 50"/>
                <a:gd name="T26" fmla="*/ 37 w 60"/>
                <a:gd name="T27" fmla="*/ 21 h 50"/>
                <a:gd name="T28" fmla="*/ 40 w 60"/>
                <a:gd name="T29" fmla="*/ 23 h 50"/>
                <a:gd name="T30" fmla="*/ 39 w 60"/>
                <a:gd name="T31" fmla="*/ 26 h 50"/>
                <a:gd name="T32" fmla="*/ 35 w 60"/>
                <a:gd name="T33" fmla="*/ 26 h 50"/>
                <a:gd name="T34" fmla="*/ 31 w 60"/>
                <a:gd name="T35" fmla="*/ 22 h 50"/>
                <a:gd name="T36" fmla="*/ 27 w 60"/>
                <a:gd name="T37" fmla="*/ 17 h 50"/>
                <a:gd name="T38" fmla="*/ 20 w 60"/>
                <a:gd name="T39" fmla="*/ 18 h 50"/>
                <a:gd name="T40" fmla="*/ 16 w 60"/>
                <a:gd name="T41" fmla="*/ 16 h 50"/>
                <a:gd name="T42" fmla="*/ 14 w 60"/>
                <a:gd name="T43" fmla="*/ 16 h 50"/>
                <a:gd name="T44" fmla="*/ 11 w 60"/>
                <a:gd name="T45" fmla="*/ 14 h 50"/>
                <a:gd name="T46" fmla="*/ 11 w 60"/>
                <a:gd name="T47" fmla="*/ 20 h 50"/>
                <a:gd name="T48" fmla="*/ 10 w 60"/>
                <a:gd name="T49" fmla="*/ 24 h 50"/>
                <a:gd name="T50" fmla="*/ 2 w 60"/>
                <a:gd name="T51" fmla="*/ 24 h 50"/>
                <a:gd name="T52" fmla="*/ 1 w 60"/>
                <a:gd name="T53" fmla="*/ 29 h 50"/>
                <a:gd name="T54" fmla="*/ 3 w 60"/>
                <a:gd name="T55" fmla="*/ 43 h 50"/>
                <a:gd name="T56" fmla="*/ 8 w 60"/>
                <a:gd name="T57" fmla="*/ 48 h 50"/>
                <a:gd name="T58" fmla="*/ 16 w 60"/>
                <a:gd name="T59" fmla="*/ 50 h 50"/>
                <a:gd name="T60" fmla="*/ 18 w 60"/>
                <a:gd name="T61" fmla="*/ 50 h 50"/>
                <a:gd name="T62" fmla="*/ 22 w 60"/>
                <a:gd name="T63" fmla="*/ 50 h 50"/>
                <a:gd name="T64" fmla="*/ 28 w 60"/>
                <a:gd name="T65" fmla="*/ 47 h 50"/>
                <a:gd name="T66" fmla="*/ 31 w 60"/>
                <a:gd name="T67" fmla="*/ 44 h 50"/>
                <a:gd name="T68" fmla="*/ 35 w 60"/>
                <a:gd name="T69" fmla="*/ 41 h 50"/>
                <a:gd name="T70" fmla="*/ 37 w 60"/>
                <a:gd name="T71" fmla="*/ 38 h 50"/>
                <a:gd name="T72" fmla="*/ 43 w 60"/>
                <a:gd name="T73" fmla="*/ 38 h 50"/>
                <a:gd name="T74" fmla="*/ 42 w 60"/>
                <a:gd name="T75" fmla="*/ 35 h 50"/>
                <a:gd name="T76" fmla="*/ 46 w 60"/>
                <a:gd name="T77" fmla="*/ 33 h 50"/>
                <a:gd name="T78" fmla="*/ 56 w 60"/>
                <a:gd name="T79" fmla="*/ 30 h 50"/>
                <a:gd name="T80" fmla="*/ 56 w 60"/>
                <a:gd name="T81" fmla="*/ 3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0" h="50">
                  <a:moveTo>
                    <a:pt x="56" y="30"/>
                  </a:moveTo>
                  <a:cubicBezTo>
                    <a:pt x="54" y="27"/>
                    <a:pt x="56" y="27"/>
                    <a:pt x="55" y="24"/>
                  </a:cubicBezTo>
                  <a:cubicBezTo>
                    <a:pt x="55" y="23"/>
                    <a:pt x="56" y="23"/>
                    <a:pt x="57" y="22"/>
                  </a:cubicBezTo>
                  <a:cubicBezTo>
                    <a:pt x="58" y="21"/>
                    <a:pt x="57" y="20"/>
                    <a:pt x="57" y="19"/>
                  </a:cubicBezTo>
                  <a:cubicBezTo>
                    <a:pt x="56" y="17"/>
                    <a:pt x="56" y="14"/>
                    <a:pt x="58" y="13"/>
                  </a:cubicBezTo>
                  <a:cubicBezTo>
                    <a:pt x="60" y="12"/>
                    <a:pt x="57" y="9"/>
                    <a:pt x="56" y="8"/>
                  </a:cubicBezTo>
                  <a:cubicBezTo>
                    <a:pt x="55" y="6"/>
                    <a:pt x="53" y="5"/>
                    <a:pt x="51" y="5"/>
                  </a:cubicBezTo>
                  <a:cubicBezTo>
                    <a:pt x="50" y="4"/>
                    <a:pt x="49" y="3"/>
                    <a:pt x="48" y="3"/>
                  </a:cubicBezTo>
                  <a:cubicBezTo>
                    <a:pt x="47" y="2"/>
                    <a:pt x="46" y="1"/>
                    <a:pt x="45" y="0"/>
                  </a:cubicBezTo>
                  <a:cubicBezTo>
                    <a:pt x="45" y="0"/>
                    <a:pt x="39" y="1"/>
                    <a:pt x="38" y="1"/>
                  </a:cubicBezTo>
                  <a:cubicBezTo>
                    <a:pt x="36" y="1"/>
                    <a:pt x="36" y="3"/>
                    <a:pt x="34" y="4"/>
                  </a:cubicBezTo>
                  <a:cubicBezTo>
                    <a:pt x="33" y="6"/>
                    <a:pt x="34" y="9"/>
                    <a:pt x="35" y="10"/>
                  </a:cubicBezTo>
                  <a:cubicBezTo>
                    <a:pt x="35" y="13"/>
                    <a:pt x="33" y="14"/>
                    <a:pt x="33" y="17"/>
                  </a:cubicBezTo>
                  <a:cubicBezTo>
                    <a:pt x="33" y="18"/>
                    <a:pt x="35" y="21"/>
                    <a:pt x="37" y="21"/>
                  </a:cubicBezTo>
                  <a:cubicBezTo>
                    <a:pt x="39" y="21"/>
                    <a:pt x="40" y="20"/>
                    <a:pt x="40" y="23"/>
                  </a:cubicBezTo>
                  <a:cubicBezTo>
                    <a:pt x="40" y="25"/>
                    <a:pt x="40" y="26"/>
                    <a:pt x="39" y="26"/>
                  </a:cubicBezTo>
                  <a:cubicBezTo>
                    <a:pt x="37" y="27"/>
                    <a:pt x="36" y="28"/>
                    <a:pt x="35" y="26"/>
                  </a:cubicBezTo>
                  <a:cubicBezTo>
                    <a:pt x="34" y="24"/>
                    <a:pt x="33" y="22"/>
                    <a:pt x="31" y="22"/>
                  </a:cubicBezTo>
                  <a:cubicBezTo>
                    <a:pt x="29" y="21"/>
                    <a:pt x="28" y="19"/>
                    <a:pt x="27" y="17"/>
                  </a:cubicBezTo>
                  <a:cubicBezTo>
                    <a:pt x="25" y="21"/>
                    <a:pt x="23" y="19"/>
                    <a:pt x="20" y="18"/>
                  </a:cubicBezTo>
                  <a:cubicBezTo>
                    <a:pt x="18" y="18"/>
                    <a:pt x="18" y="16"/>
                    <a:pt x="16" y="16"/>
                  </a:cubicBezTo>
                  <a:cubicBezTo>
                    <a:pt x="16" y="16"/>
                    <a:pt x="15" y="17"/>
                    <a:pt x="14" y="16"/>
                  </a:cubicBezTo>
                  <a:cubicBezTo>
                    <a:pt x="13" y="16"/>
                    <a:pt x="13" y="14"/>
                    <a:pt x="11" y="14"/>
                  </a:cubicBezTo>
                  <a:cubicBezTo>
                    <a:pt x="11" y="16"/>
                    <a:pt x="11" y="18"/>
                    <a:pt x="11" y="20"/>
                  </a:cubicBezTo>
                  <a:cubicBezTo>
                    <a:pt x="11" y="22"/>
                    <a:pt x="12" y="24"/>
                    <a:pt x="10" y="24"/>
                  </a:cubicBezTo>
                  <a:cubicBezTo>
                    <a:pt x="7" y="24"/>
                    <a:pt x="4" y="24"/>
                    <a:pt x="2" y="24"/>
                  </a:cubicBezTo>
                  <a:cubicBezTo>
                    <a:pt x="1" y="24"/>
                    <a:pt x="1" y="28"/>
                    <a:pt x="1" y="29"/>
                  </a:cubicBezTo>
                  <a:cubicBezTo>
                    <a:pt x="1" y="33"/>
                    <a:pt x="0" y="40"/>
                    <a:pt x="3" y="43"/>
                  </a:cubicBezTo>
                  <a:cubicBezTo>
                    <a:pt x="4" y="44"/>
                    <a:pt x="7" y="48"/>
                    <a:pt x="8" y="48"/>
                  </a:cubicBezTo>
                  <a:cubicBezTo>
                    <a:pt x="10" y="47"/>
                    <a:pt x="19" y="47"/>
                    <a:pt x="16" y="50"/>
                  </a:cubicBezTo>
                  <a:cubicBezTo>
                    <a:pt x="18" y="50"/>
                    <a:pt x="17" y="50"/>
                    <a:pt x="18" y="50"/>
                  </a:cubicBezTo>
                  <a:cubicBezTo>
                    <a:pt x="20" y="49"/>
                    <a:pt x="21" y="50"/>
                    <a:pt x="22" y="50"/>
                  </a:cubicBezTo>
                  <a:cubicBezTo>
                    <a:pt x="25" y="50"/>
                    <a:pt x="27" y="50"/>
                    <a:pt x="28" y="47"/>
                  </a:cubicBezTo>
                  <a:cubicBezTo>
                    <a:pt x="29" y="46"/>
                    <a:pt x="30" y="45"/>
                    <a:pt x="31" y="44"/>
                  </a:cubicBezTo>
                  <a:cubicBezTo>
                    <a:pt x="32" y="43"/>
                    <a:pt x="34" y="43"/>
                    <a:pt x="35" y="41"/>
                  </a:cubicBezTo>
                  <a:cubicBezTo>
                    <a:pt x="36" y="40"/>
                    <a:pt x="36" y="39"/>
                    <a:pt x="37" y="38"/>
                  </a:cubicBezTo>
                  <a:cubicBezTo>
                    <a:pt x="39" y="38"/>
                    <a:pt x="41" y="38"/>
                    <a:pt x="43" y="38"/>
                  </a:cubicBezTo>
                  <a:cubicBezTo>
                    <a:pt x="42" y="37"/>
                    <a:pt x="42" y="35"/>
                    <a:pt x="42" y="35"/>
                  </a:cubicBezTo>
                  <a:cubicBezTo>
                    <a:pt x="44" y="34"/>
                    <a:pt x="45" y="34"/>
                    <a:pt x="46" y="33"/>
                  </a:cubicBezTo>
                  <a:cubicBezTo>
                    <a:pt x="49" y="32"/>
                    <a:pt x="53" y="31"/>
                    <a:pt x="56" y="30"/>
                  </a:cubicBezTo>
                  <a:cubicBezTo>
                    <a:pt x="55" y="29"/>
                    <a:pt x="55" y="30"/>
                    <a:pt x="56" y="3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3" name="Freeform 732"/>
            <p:cNvSpPr/>
            <p:nvPr/>
          </p:nvSpPr>
          <p:spPr bwMode="auto">
            <a:xfrm>
              <a:off x="12247966" y="9839014"/>
              <a:ext cx="595542" cy="589329"/>
            </a:xfrm>
            <a:custGeom>
              <a:avLst/>
              <a:gdLst>
                <a:gd name="T0" fmla="*/ 33 w 64"/>
                <a:gd name="T1" fmla="*/ 5 h 63"/>
                <a:gd name="T2" fmla="*/ 31 w 64"/>
                <a:gd name="T3" fmla="*/ 2 h 63"/>
                <a:gd name="T4" fmla="*/ 28 w 64"/>
                <a:gd name="T5" fmla="*/ 2 h 63"/>
                <a:gd name="T6" fmla="*/ 18 w 64"/>
                <a:gd name="T7" fmla="*/ 2 h 63"/>
                <a:gd name="T8" fmla="*/ 10 w 64"/>
                <a:gd name="T9" fmla="*/ 2 h 63"/>
                <a:gd name="T10" fmla="*/ 7 w 64"/>
                <a:gd name="T11" fmla="*/ 0 h 63"/>
                <a:gd name="T12" fmla="*/ 4 w 64"/>
                <a:gd name="T13" fmla="*/ 2 h 63"/>
                <a:gd name="T14" fmla="*/ 1 w 64"/>
                <a:gd name="T15" fmla="*/ 2 h 63"/>
                <a:gd name="T16" fmla="*/ 6 w 64"/>
                <a:gd name="T17" fmla="*/ 14 h 63"/>
                <a:gd name="T18" fmla="*/ 9 w 64"/>
                <a:gd name="T19" fmla="*/ 21 h 63"/>
                <a:gd name="T20" fmla="*/ 13 w 64"/>
                <a:gd name="T21" fmla="*/ 29 h 63"/>
                <a:gd name="T22" fmla="*/ 13 w 64"/>
                <a:gd name="T23" fmla="*/ 34 h 63"/>
                <a:gd name="T24" fmla="*/ 14 w 64"/>
                <a:gd name="T25" fmla="*/ 42 h 63"/>
                <a:gd name="T26" fmla="*/ 16 w 64"/>
                <a:gd name="T27" fmla="*/ 51 h 63"/>
                <a:gd name="T28" fmla="*/ 22 w 64"/>
                <a:gd name="T29" fmla="*/ 61 h 63"/>
                <a:gd name="T30" fmla="*/ 28 w 64"/>
                <a:gd name="T31" fmla="*/ 62 h 63"/>
                <a:gd name="T32" fmla="*/ 33 w 64"/>
                <a:gd name="T33" fmla="*/ 62 h 63"/>
                <a:gd name="T34" fmla="*/ 38 w 64"/>
                <a:gd name="T35" fmla="*/ 58 h 63"/>
                <a:gd name="T36" fmla="*/ 38 w 64"/>
                <a:gd name="T37" fmla="*/ 40 h 63"/>
                <a:gd name="T38" fmla="*/ 38 w 64"/>
                <a:gd name="T39" fmla="*/ 28 h 63"/>
                <a:gd name="T40" fmla="*/ 39 w 64"/>
                <a:gd name="T41" fmla="*/ 26 h 63"/>
                <a:gd name="T42" fmla="*/ 43 w 64"/>
                <a:gd name="T43" fmla="*/ 26 h 63"/>
                <a:gd name="T44" fmla="*/ 43 w 64"/>
                <a:gd name="T45" fmla="*/ 7 h 63"/>
                <a:gd name="T46" fmla="*/ 51 w 64"/>
                <a:gd name="T47" fmla="*/ 6 h 63"/>
                <a:gd name="T48" fmla="*/ 53 w 64"/>
                <a:gd name="T49" fmla="*/ 5 h 63"/>
                <a:gd name="T50" fmla="*/ 56 w 64"/>
                <a:gd name="T51" fmla="*/ 8 h 63"/>
                <a:gd name="T52" fmla="*/ 58 w 64"/>
                <a:gd name="T53" fmla="*/ 6 h 63"/>
                <a:gd name="T54" fmla="*/ 62 w 64"/>
                <a:gd name="T55" fmla="*/ 5 h 63"/>
                <a:gd name="T56" fmla="*/ 59 w 64"/>
                <a:gd name="T57" fmla="*/ 2 h 63"/>
                <a:gd name="T58" fmla="*/ 45 w 64"/>
                <a:gd name="T59" fmla="*/ 5 h 63"/>
                <a:gd name="T60" fmla="*/ 33 w 64"/>
                <a:gd name="T61" fmla="*/ 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64" h="63">
                  <a:moveTo>
                    <a:pt x="33" y="5"/>
                  </a:moveTo>
                  <a:cubicBezTo>
                    <a:pt x="32" y="5"/>
                    <a:pt x="31" y="2"/>
                    <a:pt x="31" y="2"/>
                  </a:cubicBezTo>
                  <a:cubicBezTo>
                    <a:pt x="30" y="2"/>
                    <a:pt x="29" y="2"/>
                    <a:pt x="28" y="2"/>
                  </a:cubicBezTo>
                  <a:cubicBezTo>
                    <a:pt x="25" y="2"/>
                    <a:pt x="21" y="2"/>
                    <a:pt x="18" y="2"/>
                  </a:cubicBezTo>
                  <a:cubicBezTo>
                    <a:pt x="15" y="2"/>
                    <a:pt x="13" y="2"/>
                    <a:pt x="10" y="2"/>
                  </a:cubicBezTo>
                  <a:cubicBezTo>
                    <a:pt x="9" y="2"/>
                    <a:pt x="9" y="0"/>
                    <a:pt x="7" y="0"/>
                  </a:cubicBezTo>
                  <a:cubicBezTo>
                    <a:pt x="6" y="0"/>
                    <a:pt x="5" y="2"/>
                    <a:pt x="4" y="2"/>
                  </a:cubicBezTo>
                  <a:cubicBezTo>
                    <a:pt x="3" y="2"/>
                    <a:pt x="2" y="2"/>
                    <a:pt x="1" y="2"/>
                  </a:cubicBezTo>
                  <a:cubicBezTo>
                    <a:pt x="0" y="7"/>
                    <a:pt x="4" y="9"/>
                    <a:pt x="6" y="14"/>
                  </a:cubicBezTo>
                  <a:cubicBezTo>
                    <a:pt x="7" y="16"/>
                    <a:pt x="8" y="19"/>
                    <a:pt x="9" y="21"/>
                  </a:cubicBezTo>
                  <a:cubicBezTo>
                    <a:pt x="10" y="24"/>
                    <a:pt x="12" y="26"/>
                    <a:pt x="13" y="29"/>
                  </a:cubicBezTo>
                  <a:cubicBezTo>
                    <a:pt x="13" y="30"/>
                    <a:pt x="13" y="33"/>
                    <a:pt x="13" y="34"/>
                  </a:cubicBezTo>
                  <a:cubicBezTo>
                    <a:pt x="13" y="37"/>
                    <a:pt x="14" y="39"/>
                    <a:pt x="14" y="42"/>
                  </a:cubicBezTo>
                  <a:cubicBezTo>
                    <a:pt x="15" y="45"/>
                    <a:pt x="15" y="48"/>
                    <a:pt x="16" y="51"/>
                  </a:cubicBezTo>
                  <a:cubicBezTo>
                    <a:pt x="17" y="55"/>
                    <a:pt x="20" y="58"/>
                    <a:pt x="22" y="61"/>
                  </a:cubicBezTo>
                  <a:cubicBezTo>
                    <a:pt x="25" y="58"/>
                    <a:pt x="25" y="60"/>
                    <a:pt x="28" y="62"/>
                  </a:cubicBezTo>
                  <a:cubicBezTo>
                    <a:pt x="29" y="63"/>
                    <a:pt x="32" y="63"/>
                    <a:pt x="33" y="62"/>
                  </a:cubicBezTo>
                  <a:cubicBezTo>
                    <a:pt x="36" y="62"/>
                    <a:pt x="38" y="61"/>
                    <a:pt x="38" y="58"/>
                  </a:cubicBezTo>
                  <a:cubicBezTo>
                    <a:pt x="38" y="52"/>
                    <a:pt x="38" y="46"/>
                    <a:pt x="38" y="40"/>
                  </a:cubicBezTo>
                  <a:cubicBezTo>
                    <a:pt x="38" y="36"/>
                    <a:pt x="38" y="32"/>
                    <a:pt x="38" y="28"/>
                  </a:cubicBezTo>
                  <a:cubicBezTo>
                    <a:pt x="38" y="27"/>
                    <a:pt x="38" y="26"/>
                    <a:pt x="39" y="26"/>
                  </a:cubicBezTo>
                  <a:cubicBezTo>
                    <a:pt x="39" y="26"/>
                    <a:pt x="43" y="26"/>
                    <a:pt x="43" y="26"/>
                  </a:cubicBezTo>
                  <a:cubicBezTo>
                    <a:pt x="43" y="20"/>
                    <a:pt x="43" y="13"/>
                    <a:pt x="43" y="7"/>
                  </a:cubicBezTo>
                  <a:cubicBezTo>
                    <a:pt x="46" y="8"/>
                    <a:pt x="48" y="6"/>
                    <a:pt x="51" y="6"/>
                  </a:cubicBezTo>
                  <a:cubicBezTo>
                    <a:pt x="51" y="5"/>
                    <a:pt x="52" y="5"/>
                    <a:pt x="53" y="5"/>
                  </a:cubicBezTo>
                  <a:cubicBezTo>
                    <a:pt x="53" y="5"/>
                    <a:pt x="55" y="8"/>
                    <a:pt x="56" y="8"/>
                  </a:cubicBezTo>
                  <a:cubicBezTo>
                    <a:pt x="57" y="7"/>
                    <a:pt x="56" y="6"/>
                    <a:pt x="58" y="6"/>
                  </a:cubicBezTo>
                  <a:cubicBezTo>
                    <a:pt x="59" y="6"/>
                    <a:pt x="60" y="5"/>
                    <a:pt x="62" y="5"/>
                  </a:cubicBezTo>
                  <a:cubicBezTo>
                    <a:pt x="64" y="4"/>
                    <a:pt x="60" y="2"/>
                    <a:pt x="59" y="2"/>
                  </a:cubicBezTo>
                  <a:cubicBezTo>
                    <a:pt x="54" y="2"/>
                    <a:pt x="50" y="5"/>
                    <a:pt x="45" y="5"/>
                  </a:cubicBezTo>
                  <a:cubicBezTo>
                    <a:pt x="41" y="5"/>
                    <a:pt x="37" y="5"/>
                    <a:pt x="33"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4" name="Freeform 733"/>
            <p:cNvSpPr/>
            <p:nvPr/>
          </p:nvSpPr>
          <p:spPr bwMode="auto">
            <a:xfrm>
              <a:off x="12263888" y="8781415"/>
              <a:ext cx="850321" cy="888769"/>
            </a:xfrm>
            <a:custGeom>
              <a:avLst/>
              <a:gdLst>
                <a:gd name="T0" fmla="*/ 89 w 91"/>
                <a:gd name="T1" fmla="*/ 10 h 95"/>
                <a:gd name="T2" fmla="*/ 83 w 91"/>
                <a:gd name="T3" fmla="*/ 4 h 95"/>
                <a:gd name="T4" fmla="*/ 77 w 91"/>
                <a:gd name="T5" fmla="*/ 6 h 95"/>
                <a:gd name="T6" fmla="*/ 72 w 91"/>
                <a:gd name="T7" fmla="*/ 1 h 95"/>
                <a:gd name="T8" fmla="*/ 65 w 91"/>
                <a:gd name="T9" fmla="*/ 1 h 95"/>
                <a:gd name="T10" fmla="*/ 57 w 91"/>
                <a:gd name="T11" fmla="*/ 2 h 95"/>
                <a:gd name="T12" fmla="*/ 48 w 91"/>
                <a:gd name="T13" fmla="*/ 6 h 95"/>
                <a:gd name="T14" fmla="*/ 35 w 91"/>
                <a:gd name="T15" fmla="*/ 2 h 95"/>
                <a:gd name="T16" fmla="*/ 30 w 91"/>
                <a:gd name="T17" fmla="*/ 12 h 95"/>
                <a:gd name="T18" fmla="*/ 19 w 91"/>
                <a:gd name="T19" fmla="*/ 35 h 95"/>
                <a:gd name="T20" fmla="*/ 17 w 91"/>
                <a:gd name="T21" fmla="*/ 48 h 95"/>
                <a:gd name="T22" fmla="*/ 10 w 91"/>
                <a:gd name="T23" fmla="*/ 49 h 95"/>
                <a:gd name="T24" fmla="*/ 2 w 91"/>
                <a:gd name="T25" fmla="*/ 55 h 95"/>
                <a:gd name="T26" fmla="*/ 1 w 91"/>
                <a:gd name="T27" fmla="*/ 59 h 95"/>
                <a:gd name="T28" fmla="*/ 18 w 91"/>
                <a:gd name="T29" fmla="*/ 57 h 95"/>
                <a:gd name="T30" fmla="*/ 26 w 91"/>
                <a:gd name="T31" fmla="*/ 68 h 95"/>
                <a:gd name="T32" fmla="*/ 35 w 91"/>
                <a:gd name="T33" fmla="*/ 63 h 95"/>
                <a:gd name="T34" fmla="*/ 41 w 91"/>
                <a:gd name="T35" fmla="*/ 64 h 95"/>
                <a:gd name="T36" fmla="*/ 46 w 91"/>
                <a:gd name="T37" fmla="*/ 70 h 95"/>
                <a:gd name="T38" fmla="*/ 47 w 91"/>
                <a:gd name="T39" fmla="*/ 78 h 95"/>
                <a:gd name="T40" fmla="*/ 53 w 91"/>
                <a:gd name="T41" fmla="*/ 82 h 95"/>
                <a:gd name="T42" fmla="*/ 60 w 91"/>
                <a:gd name="T43" fmla="*/ 84 h 95"/>
                <a:gd name="T44" fmla="*/ 66 w 91"/>
                <a:gd name="T45" fmla="*/ 87 h 95"/>
                <a:gd name="T46" fmla="*/ 76 w 91"/>
                <a:gd name="T47" fmla="*/ 90 h 95"/>
                <a:gd name="T48" fmla="*/ 84 w 91"/>
                <a:gd name="T49" fmla="*/ 94 h 95"/>
                <a:gd name="T50" fmla="*/ 77 w 91"/>
                <a:gd name="T51" fmla="*/ 85 h 95"/>
                <a:gd name="T52" fmla="*/ 78 w 91"/>
                <a:gd name="T53" fmla="*/ 73 h 95"/>
                <a:gd name="T54" fmla="*/ 80 w 91"/>
                <a:gd name="T55" fmla="*/ 70 h 95"/>
                <a:gd name="T56" fmla="*/ 84 w 91"/>
                <a:gd name="T57" fmla="*/ 63 h 95"/>
                <a:gd name="T58" fmla="*/ 81 w 91"/>
                <a:gd name="T59" fmla="*/ 55 h 95"/>
                <a:gd name="T60" fmla="*/ 81 w 91"/>
                <a:gd name="T61" fmla="*/ 45 h 95"/>
                <a:gd name="T62" fmla="*/ 83 w 91"/>
                <a:gd name="T63" fmla="*/ 28 h 95"/>
                <a:gd name="T64" fmla="*/ 90 w 91"/>
                <a:gd name="T65" fmla="*/ 18 h 95"/>
                <a:gd name="T66" fmla="*/ 90 w 91"/>
                <a:gd name="T67" fmla="*/ 15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1" h="95">
                  <a:moveTo>
                    <a:pt x="90" y="15"/>
                  </a:moveTo>
                  <a:cubicBezTo>
                    <a:pt x="89" y="14"/>
                    <a:pt x="89" y="12"/>
                    <a:pt x="89" y="10"/>
                  </a:cubicBezTo>
                  <a:cubicBezTo>
                    <a:pt x="89" y="9"/>
                    <a:pt x="87" y="8"/>
                    <a:pt x="86" y="7"/>
                  </a:cubicBezTo>
                  <a:cubicBezTo>
                    <a:pt x="86" y="6"/>
                    <a:pt x="84" y="4"/>
                    <a:pt x="83" y="4"/>
                  </a:cubicBezTo>
                  <a:cubicBezTo>
                    <a:pt x="82" y="4"/>
                    <a:pt x="82" y="6"/>
                    <a:pt x="80" y="5"/>
                  </a:cubicBezTo>
                  <a:cubicBezTo>
                    <a:pt x="78" y="4"/>
                    <a:pt x="79" y="5"/>
                    <a:pt x="77" y="6"/>
                  </a:cubicBezTo>
                  <a:cubicBezTo>
                    <a:pt x="77" y="6"/>
                    <a:pt x="75" y="5"/>
                    <a:pt x="75" y="4"/>
                  </a:cubicBezTo>
                  <a:cubicBezTo>
                    <a:pt x="74" y="3"/>
                    <a:pt x="73" y="2"/>
                    <a:pt x="72" y="1"/>
                  </a:cubicBezTo>
                  <a:cubicBezTo>
                    <a:pt x="71" y="0"/>
                    <a:pt x="70" y="2"/>
                    <a:pt x="69" y="2"/>
                  </a:cubicBezTo>
                  <a:cubicBezTo>
                    <a:pt x="68" y="3"/>
                    <a:pt x="66" y="2"/>
                    <a:pt x="65" y="1"/>
                  </a:cubicBezTo>
                  <a:cubicBezTo>
                    <a:pt x="63" y="0"/>
                    <a:pt x="63" y="1"/>
                    <a:pt x="61" y="2"/>
                  </a:cubicBezTo>
                  <a:cubicBezTo>
                    <a:pt x="60" y="3"/>
                    <a:pt x="58" y="2"/>
                    <a:pt x="57" y="2"/>
                  </a:cubicBezTo>
                  <a:cubicBezTo>
                    <a:pt x="56" y="3"/>
                    <a:pt x="53" y="3"/>
                    <a:pt x="52" y="3"/>
                  </a:cubicBezTo>
                  <a:cubicBezTo>
                    <a:pt x="49" y="1"/>
                    <a:pt x="51" y="6"/>
                    <a:pt x="48" y="6"/>
                  </a:cubicBezTo>
                  <a:cubicBezTo>
                    <a:pt x="46" y="7"/>
                    <a:pt x="42" y="6"/>
                    <a:pt x="40" y="5"/>
                  </a:cubicBezTo>
                  <a:cubicBezTo>
                    <a:pt x="38" y="4"/>
                    <a:pt x="37" y="2"/>
                    <a:pt x="35" y="2"/>
                  </a:cubicBezTo>
                  <a:cubicBezTo>
                    <a:pt x="34" y="1"/>
                    <a:pt x="32" y="3"/>
                    <a:pt x="31" y="4"/>
                  </a:cubicBezTo>
                  <a:cubicBezTo>
                    <a:pt x="29" y="6"/>
                    <a:pt x="31" y="9"/>
                    <a:pt x="30" y="12"/>
                  </a:cubicBezTo>
                  <a:cubicBezTo>
                    <a:pt x="27" y="17"/>
                    <a:pt x="27" y="23"/>
                    <a:pt x="24" y="27"/>
                  </a:cubicBezTo>
                  <a:cubicBezTo>
                    <a:pt x="22" y="30"/>
                    <a:pt x="21" y="32"/>
                    <a:pt x="19" y="35"/>
                  </a:cubicBezTo>
                  <a:cubicBezTo>
                    <a:pt x="18" y="37"/>
                    <a:pt x="18" y="39"/>
                    <a:pt x="18" y="41"/>
                  </a:cubicBezTo>
                  <a:cubicBezTo>
                    <a:pt x="18" y="44"/>
                    <a:pt x="19" y="46"/>
                    <a:pt x="17" y="48"/>
                  </a:cubicBezTo>
                  <a:cubicBezTo>
                    <a:pt x="16" y="48"/>
                    <a:pt x="11" y="51"/>
                    <a:pt x="11" y="51"/>
                  </a:cubicBezTo>
                  <a:cubicBezTo>
                    <a:pt x="10" y="51"/>
                    <a:pt x="12" y="48"/>
                    <a:pt x="10" y="49"/>
                  </a:cubicBezTo>
                  <a:cubicBezTo>
                    <a:pt x="7" y="51"/>
                    <a:pt x="7" y="53"/>
                    <a:pt x="5" y="50"/>
                  </a:cubicBezTo>
                  <a:cubicBezTo>
                    <a:pt x="4" y="51"/>
                    <a:pt x="2" y="53"/>
                    <a:pt x="2" y="55"/>
                  </a:cubicBezTo>
                  <a:cubicBezTo>
                    <a:pt x="2" y="55"/>
                    <a:pt x="2" y="56"/>
                    <a:pt x="1" y="56"/>
                  </a:cubicBezTo>
                  <a:cubicBezTo>
                    <a:pt x="0" y="57"/>
                    <a:pt x="1" y="58"/>
                    <a:pt x="1" y="59"/>
                  </a:cubicBezTo>
                  <a:cubicBezTo>
                    <a:pt x="5" y="56"/>
                    <a:pt x="8" y="57"/>
                    <a:pt x="13" y="57"/>
                  </a:cubicBezTo>
                  <a:cubicBezTo>
                    <a:pt x="15" y="57"/>
                    <a:pt x="16" y="57"/>
                    <a:pt x="18" y="57"/>
                  </a:cubicBezTo>
                  <a:cubicBezTo>
                    <a:pt x="20" y="57"/>
                    <a:pt x="21" y="60"/>
                    <a:pt x="22" y="62"/>
                  </a:cubicBezTo>
                  <a:cubicBezTo>
                    <a:pt x="23" y="64"/>
                    <a:pt x="24" y="67"/>
                    <a:pt x="26" y="68"/>
                  </a:cubicBezTo>
                  <a:cubicBezTo>
                    <a:pt x="27" y="69"/>
                    <a:pt x="31" y="68"/>
                    <a:pt x="33" y="67"/>
                  </a:cubicBezTo>
                  <a:cubicBezTo>
                    <a:pt x="34" y="67"/>
                    <a:pt x="34" y="64"/>
                    <a:pt x="35" y="63"/>
                  </a:cubicBezTo>
                  <a:cubicBezTo>
                    <a:pt x="35" y="61"/>
                    <a:pt x="38" y="62"/>
                    <a:pt x="39" y="62"/>
                  </a:cubicBezTo>
                  <a:cubicBezTo>
                    <a:pt x="39" y="64"/>
                    <a:pt x="39" y="64"/>
                    <a:pt x="41" y="64"/>
                  </a:cubicBezTo>
                  <a:cubicBezTo>
                    <a:pt x="42" y="64"/>
                    <a:pt x="45" y="63"/>
                    <a:pt x="45" y="65"/>
                  </a:cubicBezTo>
                  <a:cubicBezTo>
                    <a:pt x="45" y="67"/>
                    <a:pt x="46" y="68"/>
                    <a:pt x="46" y="70"/>
                  </a:cubicBezTo>
                  <a:cubicBezTo>
                    <a:pt x="46" y="71"/>
                    <a:pt x="46" y="72"/>
                    <a:pt x="45" y="74"/>
                  </a:cubicBezTo>
                  <a:cubicBezTo>
                    <a:pt x="45" y="75"/>
                    <a:pt x="46" y="77"/>
                    <a:pt x="47" y="78"/>
                  </a:cubicBezTo>
                  <a:cubicBezTo>
                    <a:pt x="48" y="79"/>
                    <a:pt x="47" y="81"/>
                    <a:pt x="47" y="82"/>
                  </a:cubicBezTo>
                  <a:cubicBezTo>
                    <a:pt x="47" y="85"/>
                    <a:pt x="52" y="82"/>
                    <a:pt x="53" y="82"/>
                  </a:cubicBezTo>
                  <a:cubicBezTo>
                    <a:pt x="55" y="82"/>
                    <a:pt x="56" y="82"/>
                    <a:pt x="57" y="83"/>
                  </a:cubicBezTo>
                  <a:cubicBezTo>
                    <a:pt x="59" y="85"/>
                    <a:pt x="58" y="84"/>
                    <a:pt x="60" y="84"/>
                  </a:cubicBezTo>
                  <a:cubicBezTo>
                    <a:pt x="62" y="84"/>
                    <a:pt x="62" y="85"/>
                    <a:pt x="63" y="86"/>
                  </a:cubicBezTo>
                  <a:cubicBezTo>
                    <a:pt x="64" y="86"/>
                    <a:pt x="65" y="87"/>
                    <a:pt x="66" y="87"/>
                  </a:cubicBezTo>
                  <a:cubicBezTo>
                    <a:pt x="69" y="88"/>
                    <a:pt x="70" y="88"/>
                    <a:pt x="71" y="85"/>
                  </a:cubicBezTo>
                  <a:cubicBezTo>
                    <a:pt x="72" y="88"/>
                    <a:pt x="73" y="89"/>
                    <a:pt x="76" y="90"/>
                  </a:cubicBezTo>
                  <a:cubicBezTo>
                    <a:pt x="78" y="91"/>
                    <a:pt x="78" y="94"/>
                    <a:pt x="80" y="95"/>
                  </a:cubicBezTo>
                  <a:cubicBezTo>
                    <a:pt x="80" y="95"/>
                    <a:pt x="84" y="94"/>
                    <a:pt x="84" y="94"/>
                  </a:cubicBezTo>
                  <a:cubicBezTo>
                    <a:pt x="84" y="92"/>
                    <a:pt x="85" y="88"/>
                    <a:pt x="83" y="89"/>
                  </a:cubicBezTo>
                  <a:cubicBezTo>
                    <a:pt x="80" y="90"/>
                    <a:pt x="78" y="88"/>
                    <a:pt x="77" y="85"/>
                  </a:cubicBezTo>
                  <a:cubicBezTo>
                    <a:pt x="77" y="83"/>
                    <a:pt x="79" y="80"/>
                    <a:pt x="78" y="77"/>
                  </a:cubicBezTo>
                  <a:cubicBezTo>
                    <a:pt x="78" y="76"/>
                    <a:pt x="77" y="74"/>
                    <a:pt x="78" y="73"/>
                  </a:cubicBezTo>
                  <a:cubicBezTo>
                    <a:pt x="78" y="73"/>
                    <a:pt x="78" y="72"/>
                    <a:pt x="79" y="72"/>
                  </a:cubicBezTo>
                  <a:cubicBezTo>
                    <a:pt x="80" y="72"/>
                    <a:pt x="79" y="70"/>
                    <a:pt x="80" y="70"/>
                  </a:cubicBezTo>
                  <a:cubicBezTo>
                    <a:pt x="81" y="68"/>
                    <a:pt x="86" y="68"/>
                    <a:pt x="87" y="68"/>
                  </a:cubicBezTo>
                  <a:cubicBezTo>
                    <a:pt x="85" y="67"/>
                    <a:pt x="86" y="64"/>
                    <a:pt x="84" y="63"/>
                  </a:cubicBezTo>
                  <a:cubicBezTo>
                    <a:pt x="83" y="62"/>
                    <a:pt x="82" y="61"/>
                    <a:pt x="82" y="60"/>
                  </a:cubicBezTo>
                  <a:cubicBezTo>
                    <a:pt x="82" y="58"/>
                    <a:pt x="82" y="56"/>
                    <a:pt x="81" y="55"/>
                  </a:cubicBezTo>
                  <a:cubicBezTo>
                    <a:pt x="81" y="53"/>
                    <a:pt x="80" y="52"/>
                    <a:pt x="80" y="50"/>
                  </a:cubicBezTo>
                  <a:cubicBezTo>
                    <a:pt x="80" y="49"/>
                    <a:pt x="80" y="44"/>
                    <a:pt x="81" y="45"/>
                  </a:cubicBezTo>
                  <a:cubicBezTo>
                    <a:pt x="80" y="41"/>
                    <a:pt x="80" y="39"/>
                    <a:pt x="82" y="35"/>
                  </a:cubicBezTo>
                  <a:cubicBezTo>
                    <a:pt x="83" y="32"/>
                    <a:pt x="83" y="31"/>
                    <a:pt x="83" y="28"/>
                  </a:cubicBezTo>
                  <a:cubicBezTo>
                    <a:pt x="83" y="25"/>
                    <a:pt x="85" y="23"/>
                    <a:pt x="87" y="21"/>
                  </a:cubicBezTo>
                  <a:cubicBezTo>
                    <a:pt x="88" y="20"/>
                    <a:pt x="89" y="19"/>
                    <a:pt x="90" y="18"/>
                  </a:cubicBezTo>
                  <a:cubicBezTo>
                    <a:pt x="91" y="17"/>
                    <a:pt x="91" y="17"/>
                    <a:pt x="90" y="15"/>
                  </a:cubicBezTo>
                  <a:cubicBezTo>
                    <a:pt x="89" y="15"/>
                    <a:pt x="91" y="16"/>
                    <a:pt x="90" y="1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5" name="Freeform 734"/>
            <p:cNvSpPr/>
            <p:nvPr/>
          </p:nvSpPr>
          <p:spPr bwMode="auto">
            <a:xfrm>
              <a:off x="12254333" y="9307030"/>
              <a:ext cx="525479" cy="589329"/>
            </a:xfrm>
            <a:custGeom>
              <a:avLst/>
              <a:gdLst>
                <a:gd name="T0" fmla="*/ 51 w 56"/>
                <a:gd name="T1" fmla="*/ 27 h 63"/>
                <a:gd name="T2" fmla="*/ 48 w 56"/>
                <a:gd name="T3" fmla="*/ 26 h 63"/>
                <a:gd name="T4" fmla="*/ 47 w 56"/>
                <a:gd name="T5" fmla="*/ 21 h 63"/>
                <a:gd name="T6" fmla="*/ 46 w 56"/>
                <a:gd name="T7" fmla="*/ 12 h 63"/>
                <a:gd name="T8" fmla="*/ 46 w 56"/>
                <a:gd name="T9" fmla="*/ 8 h 63"/>
                <a:gd name="T10" fmla="*/ 43 w 56"/>
                <a:gd name="T11" fmla="*/ 8 h 63"/>
                <a:gd name="T12" fmla="*/ 40 w 56"/>
                <a:gd name="T13" fmla="*/ 6 h 63"/>
                <a:gd name="T14" fmla="*/ 35 w 56"/>
                <a:gd name="T15" fmla="*/ 8 h 63"/>
                <a:gd name="T16" fmla="*/ 34 w 56"/>
                <a:gd name="T17" fmla="*/ 11 h 63"/>
                <a:gd name="T18" fmla="*/ 29 w 56"/>
                <a:gd name="T19" fmla="*/ 12 h 63"/>
                <a:gd name="T20" fmla="*/ 18 w 56"/>
                <a:gd name="T21" fmla="*/ 1 h 63"/>
                <a:gd name="T22" fmla="*/ 3 w 56"/>
                <a:gd name="T23" fmla="*/ 2 h 63"/>
                <a:gd name="T24" fmla="*/ 6 w 56"/>
                <a:gd name="T25" fmla="*/ 12 h 63"/>
                <a:gd name="T26" fmla="*/ 6 w 56"/>
                <a:gd name="T27" fmla="*/ 16 h 63"/>
                <a:gd name="T28" fmla="*/ 6 w 56"/>
                <a:gd name="T29" fmla="*/ 20 h 63"/>
                <a:gd name="T30" fmla="*/ 8 w 56"/>
                <a:gd name="T31" fmla="*/ 33 h 63"/>
                <a:gd name="T32" fmla="*/ 3 w 56"/>
                <a:gd name="T33" fmla="*/ 41 h 63"/>
                <a:gd name="T34" fmla="*/ 0 w 56"/>
                <a:gd name="T35" fmla="*/ 50 h 63"/>
                <a:gd name="T36" fmla="*/ 0 w 56"/>
                <a:gd name="T37" fmla="*/ 55 h 63"/>
                <a:gd name="T38" fmla="*/ 0 w 56"/>
                <a:gd name="T39" fmla="*/ 59 h 63"/>
                <a:gd name="T40" fmla="*/ 3 w 56"/>
                <a:gd name="T41" fmla="*/ 59 h 63"/>
                <a:gd name="T42" fmla="*/ 8 w 56"/>
                <a:gd name="T43" fmla="*/ 58 h 63"/>
                <a:gd name="T44" fmla="*/ 9 w 56"/>
                <a:gd name="T45" fmla="*/ 59 h 63"/>
                <a:gd name="T46" fmla="*/ 16 w 56"/>
                <a:gd name="T47" fmla="*/ 59 h 63"/>
                <a:gd name="T48" fmla="*/ 25 w 56"/>
                <a:gd name="T49" fmla="*/ 59 h 63"/>
                <a:gd name="T50" fmla="*/ 30 w 56"/>
                <a:gd name="T51" fmla="*/ 59 h 63"/>
                <a:gd name="T52" fmla="*/ 39 w 56"/>
                <a:gd name="T53" fmla="*/ 62 h 63"/>
                <a:gd name="T54" fmla="*/ 53 w 56"/>
                <a:gd name="T55" fmla="*/ 60 h 63"/>
                <a:gd name="T56" fmla="*/ 46 w 56"/>
                <a:gd name="T57" fmla="*/ 51 h 63"/>
                <a:gd name="T58" fmla="*/ 46 w 56"/>
                <a:gd name="T59" fmla="*/ 37 h 63"/>
                <a:gd name="T60" fmla="*/ 56 w 56"/>
                <a:gd name="T61" fmla="*/ 35 h 63"/>
                <a:gd name="T62" fmla="*/ 56 w 56"/>
                <a:gd name="T63" fmla="*/ 27 h 63"/>
                <a:gd name="T64" fmla="*/ 51 w 56"/>
                <a:gd name="T65" fmla="*/ 27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 h="63">
                  <a:moveTo>
                    <a:pt x="51" y="27"/>
                  </a:moveTo>
                  <a:cubicBezTo>
                    <a:pt x="49" y="27"/>
                    <a:pt x="48" y="28"/>
                    <a:pt x="48" y="26"/>
                  </a:cubicBezTo>
                  <a:cubicBezTo>
                    <a:pt x="48" y="24"/>
                    <a:pt x="48" y="23"/>
                    <a:pt x="47" y="21"/>
                  </a:cubicBezTo>
                  <a:cubicBezTo>
                    <a:pt x="45" y="18"/>
                    <a:pt x="48" y="15"/>
                    <a:pt x="46" y="12"/>
                  </a:cubicBezTo>
                  <a:cubicBezTo>
                    <a:pt x="46" y="11"/>
                    <a:pt x="46" y="8"/>
                    <a:pt x="46" y="8"/>
                  </a:cubicBezTo>
                  <a:cubicBezTo>
                    <a:pt x="46" y="8"/>
                    <a:pt x="43" y="8"/>
                    <a:pt x="43" y="8"/>
                  </a:cubicBezTo>
                  <a:cubicBezTo>
                    <a:pt x="40" y="8"/>
                    <a:pt x="40" y="9"/>
                    <a:pt x="40" y="6"/>
                  </a:cubicBezTo>
                  <a:cubicBezTo>
                    <a:pt x="37" y="6"/>
                    <a:pt x="36" y="5"/>
                    <a:pt x="35" y="8"/>
                  </a:cubicBezTo>
                  <a:cubicBezTo>
                    <a:pt x="35" y="8"/>
                    <a:pt x="35" y="11"/>
                    <a:pt x="34" y="11"/>
                  </a:cubicBezTo>
                  <a:cubicBezTo>
                    <a:pt x="33" y="12"/>
                    <a:pt x="31" y="12"/>
                    <a:pt x="29" y="12"/>
                  </a:cubicBezTo>
                  <a:cubicBezTo>
                    <a:pt x="22" y="13"/>
                    <a:pt x="24" y="1"/>
                    <a:pt x="18" y="1"/>
                  </a:cubicBezTo>
                  <a:cubicBezTo>
                    <a:pt x="13" y="1"/>
                    <a:pt x="7" y="0"/>
                    <a:pt x="3" y="2"/>
                  </a:cubicBezTo>
                  <a:cubicBezTo>
                    <a:pt x="1" y="4"/>
                    <a:pt x="6" y="10"/>
                    <a:pt x="6" y="12"/>
                  </a:cubicBezTo>
                  <a:cubicBezTo>
                    <a:pt x="7" y="13"/>
                    <a:pt x="7" y="15"/>
                    <a:pt x="6" y="16"/>
                  </a:cubicBezTo>
                  <a:cubicBezTo>
                    <a:pt x="4" y="17"/>
                    <a:pt x="6" y="19"/>
                    <a:pt x="6" y="20"/>
                  </a:cubicBezTo>
                  <a:cubicBezTo>
                    <a:pt x="9" y="24"/>
                    <a:pt x="11" y="29"/>
                    <a:pt x="8" y="33"/>
                  </a:cubicBezTo>
                  <a:cubicBezTo>
                    <a:pt x="6" y="36"/>
                    <a:pt x="4" y="38"/>
                    <a:pt x="3" y="41"/>
                  </a:cubicBezTo>
                  <a:cubicBezTo>
                    <a:pt x="2" y="44"/>
                    <a:pt x="1" y="47"/>
                    <a:pt x="0" y="50"/>
                  </a:cubicBezTo>
                  <a:cubicBezTo>
                    <a:pt x="0" y="52"/>
                    <a:pt x="0" y="54"/>
                    <a:pt x="0" y="55"/>
                  </a:cubicBezTo>
                  <a:cubicBezTo>
                    <a:pt x="0" y="56"/>
                    <a:pt x="0" y="58"/>
                    <a:pt x="0" y="59"/>
                  </a:cubicBezTo>
                  <a:cubicBezTo>
                    <a:pt x="1" y="59"/>
                    <a:pt x="2" y="59"/>
                    <a:pt x="3" y="59"/>
                  </a:cubicBezTo>
                  <a:cubicBezTo>
                    <a:pt x="5" y="59"/>
                    <a:pt x="5" y="56"/>
                    <a:pt x="8" y="58"/>
                  </a:cubicBezTo>
                  <a:cubicBezTo>
                    <a:pt x="8" y="58"/>
                    <a:pt x="9" y="59"/>
                    <a:pt x="9" y="59"/>
                  </a:cubicBezTo>
                  <a:cubicBezTo>
                    <a:pt x="12" y="59"/>
                    <a:pt x="14" y="59"/>
                    <a:pt x="16" y="59"/>
                  </a:cubicBezTo>
                  <a:cubicBezTo>
                    <a:pt x="19" y="59"/>
                    <a:pt x="22" y="59"/>
                    <a:pt x="25" y="59"/>
                  </a:cubicBezTo>
                  <a:cubicBezTo>
                    <a:pt x="26" y="59"/>
                    <a:pt x="29" y="59"/>
                    <a:pt x="30" y="59"/>
                  </a:cubicBezTo>
                  <a:cubicBezTo>
                    <a:pt x="32" y="63"/>
                    <a:pt x="36" y="62"/>
                    <a:pt x="39" y="62"/>
                  </a:cubicBezTo>
                  <a:cubicBezTo>
                    <a:pt x="44" y="62"/>
                    <a:pt x="48" y="61"/>
                    <a:pt x="53" y="60"/>
                  </a:cubicBezTo>
                  <a:cubicBezTo>
                    <a:pt x="50" y="57"/>
                    <a:pt x="46" y="55"/>
                    <a:pt x="46" y="51"/>
                  </a:cubicBezTo>
                  <a:cubicBezTo>
                    <a:pt x="46" y="46"/>
                    <a:pt x="46" y="41"/>
                    <a:pt x="46" y="37"/>
                  </a:cubicBezTo>
                  <a:cubicBezTo>
                    <a:pt x="46" y="36"/>
                    <a:pt x="56" y="38"/>
                    <a:pt x="56" y="35"/>
                  </a:cubicBezTo>
                  <a:cubicBezTo>
                    <a:pt x="56" y="33"/>
                    <a:pt x="56" y="30"/>
                    <a:pt x="56" y="27"/>
                  </a:cubicBezTo>
                  <a:cubicBezTo>
                    <a:pt x="56" y="24"/>
                    <a:pt x="53" y="27"/>
                    <a:pt x="51" y="2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6" name="Freeform 735"/>
            <p:cNvSpPr/>
            <p:nvPr/>
          </p:nvSpPr>
          <p:spPr bwMode="auto">
            <a:xfrm>
              <a:off x="12591915" y="9867685"/>
              <a:ext cx="429938" cy="449163"/>
            </a:xfrm>
            <a:custGeom>
              <a:avLst/>
              <a:gdLst>
                <a:gd name="T0" fmla="*/ 25 w 46"/>
                <a:gd name="T1" fmla="*/ 2 h 48"/>
                <a:gd name="T2" fmla="*/ 21 w 46"/>
                <a:gd name="T3" fmla="*/ 3 h 48"/>
                <a:gd name="T4" fmla="*/ 18 w 46"/>
                <a:gd name="T5" fmla="*/ 4 h 48"/>
                <a:gd name="T6" fmla="*/ 6 w 46"/>
                <a:gd name="T7" fmla="*/ 4 h 48"/>
                <a:gd name="T8" fmla="*/ 6 w 46"/>
                <a:gd name="T9" fmla="*/ 18 h 48"/>
                <a:gd name="T10" fmla="*/ 6 w 46"/>
                <a:gd name="T11" fmla="*/ 23 h 48"/>
                <a:gd name="T12" fmla="*/ 1 w 46"/>
                <a:gd name="T13" fmla="*/ 24 h 48"/>
                <a:gd name="T14" fmla="*/ 1 w 46"/>
                <a:gd name="T15" fmla="*/ 31 h 48"/>
                <a:gd name="T16" fmla="*/ 1 w 46"/>
                <a:gd name="T17" fmla="*/ 38 h 48"/>
                <a:gd name="T18" fmla="*/ 4 w 46"/>
                <a:gd name="T19" fmla="*/ 47 h 48"/>
                <a:gd name="T20" fmla="*/ 8 w 46"/>
                <a:gd name="T21" fmla="*/ 48 h 48"/>
                <a:gd name="T22" fmla="*/ 13 w 46"/>
                <a:gd name="T23" fmla="*/ 44 h 48"/>
                <a:gd name="T24" fmla="*/ 19 w 46"/>
                <a:gd name="T25" fmla="*/ 41 h 48"/>
                <a:gd name="T26" fmla="*/ 29 w 46"/>
                <a:gd name="T27" fmla="*/ 39 h 48"/>
                <a:gd name="T28" fmla="*/ 31 w 46"/>
                <a:gd name="T29" fmla="*/ 37 h 48"/>
                <a:gd name="T30" fmla="*/ 34 w 46"/>
                <a:gd name="T31" fmla="*/ 34 h 48"/>
                <a:gd name="T32" fmla="*/ 43 w 46"/>
                <a:gd name="T33" fmla="*/ 26 h 48"/>
                <a:gd name="T34" fmla="*/ 44 w 46"/>
                <a:gd name="T35" fmla="*/ 22 h 48"/>
                <a:gd name="T36" fmla="*/ 40 w 46"/>
                <a:gd name="T37" fmla="*/ 21 h 48"/>
                <a:gd name="T38" fmla="*/ 38 w 46"/>
                <a:gd name="T39" fmla="*/ 17 h 48"/>
                <a:gd name="T40" fmla="*/ 39 w 46"/>
                <a:gd name="T41" fmla="*/ 15 h 48"/>
                <a:gd name="T42" fmla="*/ 36 w 46"/>
                <a:gd name="T43" fmla="*/ 14 h 48"/>
                <a:gd name="T44" fmla="*/ 36 w 46"/>
                <a:gd name="T45" fmla="*/ 13 h 48"/>
                <a:gd name="T46" fmla="*/ 34 w 46"/>
                <a:gd name="T47" fmla="*/ 12 h 48"/>
                <a:gd name="T48" fmla="*/ 30 w 46"/>
                <a:gd name="T49" fmla="*/ 7 h 48"/>
                <a:gd name="T50" fmla="*/ 25 w 46"/>
                <a:gd name="T51" fmla="*/ 2 h 48"/>
                <a:gd name="T52" fmla="*/ 25 w 46"/>
                <a:gd name="T53"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 h="48">
                  <a:moveTo>
                    <a:pt x="25" y="2"/>
                  </a:moveTo>
                  <a:cubicBezTo>
                    <a:pt x="24" y="3"/>
                    <a:pt x="22" y="3"/>
                    <a:pt x="21" y="3"/>
                  </a:cubicBezTo>
                  <a:cubicBezTo>
                    <a:pt x="19" y="3"/>
                    <a:pt x="20" y="6"/>
                    <a:pt x="18" y="4"/>
                  </a:cubicBezTo>
                  <a:cubicBezTo>
                    <a:pt x="15" y="0"/>
                    <a:pt x="10" y="5"/>
                    <a:pt x="6" y="4"/>
                  </a:cubicBezTo>
                  <a:cubicBezTo>
                    <a:pt x="6" y="9"/>
                    <a:pt x="6" y="14"/>
                    <a:pt x="6" y="18"/>
                  </a:cubicBezTo>
                  <a:cubicBezTo>
                    <a:pt x="6" y="19"/>
                    <a:pt x="7" y="23"/>
                    <a:pt x="6" y="23"/>
                  </a:cubicBezTo>
                  <a:cubicBezTo>
                    <a:pt x="5" y="24"/>
                    <a:pt x="1" y="22"/>
                    <a:pt x="1" y="24"/>
                  </a:cubicBezTo>
                  <a:cubicBezTo>
                    <a:pt x="1" y="26"/>
                    <a:pt x="1" y="29"/>
                    <a:pt x="1" y="31"/>
                  </a:cubicBezTo>
                  <a:cubicBezTo>
                    <a:pt x="1" y="33"/>
                    <a:pt x="0" y="36"/>
                    <a:pt x="1" y="38"/>
                  </a:cubicBezTo>
                  <a:cubicBezTo>
                    <a:pt x="5" y="39"/>
                    <a:pt x="6" y="44"/>
                    <a:pt x="4" y="47"/>
                  </a:cubicBezTo>
                  <a:cubicBezTo>
                    <a:pt x="4" y="48"/>
                    <a:pt x="8" y="48"/>
                    <a:pt x="8" y="48"/>
                  </a:cubicBezTo>
                  <a:cubicBezTo>
                    <a:pt x="10" y="48"/>
                    <a:pt x="11" y="46"/>
                    <a:pt x="13" y="44"/>
                  </a:cubicBezTo>
                  <a:cubicBezTo>
                    <a:pt x="15" y="42"/>
                    <a:pt x="15" y="39"/>
                    <a:pt x="19" y="41"/>
                  </a:cubicBezTo>
                  <a:cubicBezTo>
                    <a:pt x="23" y="43"/>
                    <a:pt x="27" y="44"/>
                    <a:pt x="29" y="39"/>
                  </a:cubicBezTo>
                  <a:cubicBezTo>
                    <a:pt x="29" y="38"/>
                    <a:pt x="29" y="37"/>
                    <a:pt x="31" y="37"/>
                  </a:cubicBezTo>
                  <a:cubicBezTo>
                    <a:pt x="33" y="37"/>
                    <a:pt x="34" y="35"/>
                    <a:pt x="34" y="34"/>
                  </a:cubicBezTo>
                  <a:cubicBezTo>
                    <a:pt x="36" y="31"/>
                    <a:pt x="40" y="28"/>
                    <a:pt x="43" y="26"/>
                  </a:cubicBezTo>
                  <a:cubicBezTo>
                    <a:pt x="45" y="25"/>
                    <a:pt x="46" y="24"/>
                    <a:pt x="44" y="22"/>
                  </a:cubicBezTo>
                  <a:cubicBezTo>
                    <a:pt x="43" y="21"/>
                    <a:pt x="40" y="22"/>
                    <a:pt x="40" y="21"/>
                  </a:cubicBezTo>
                  <a:cubicBezTo>
                    <a:pt x="39" y="20"/>
                    <a:pt x="38" y="19"/>
                    <a:pt x="38" y="17"/>
                  </a:cubicBezTo>
                  <a:cubicBezTo>
                    <a:pt x="38" y="17"/>
                    <a:pt x="39" y="16"/>
                    <a:pt x="39" y="15"/>
                  </a:cubicBezTo>
                  <a:cubicBezTo>
                    <a:pt x="38" y="15"/>
                    <a:pt x="37" y="15"/>
                    <a:pt x="36" y="14"/>
                  </a:cubicBezTo>
                  <a:cubicBezTo>
                    <a:pt x="36" y="14"/>
                    <a:pt x="37" y="13"/>
                    <a:pt x="36" y="13"/>
                  </a:cubicBezTo>
                  <a:cubicBezTo>
                    <a:pt x="35" y="13"/>
                    <a:pt x="35" y="12"/>
                    <a:pt x="34" y="12"/>
                  </a:cubicBezTo>
                  <a:cubicBezTo>
                    <a:pt x="32" y="11"/>
                    <a:pt x="31" y="10"/>
                    <a:pt x="30" y="7"/>
                  </a:cubicBezTo>
                  <a:cubicBezTo>
                    <a:pt x="30" y="6"/>
                    <a:pt x="27" y="2"/>
                    <a:pt x="25" y="2"/>
                  </a:cubicBezTo>
                  <a:cubicBezTo>
                    <a:pt x="25" y="2"/>
                    <a:pt x="26" y="2"/>
                    <a:pt x="25"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7" name="Freeform 736"/>
            <p:cNvSpPr/>
            <p:nvPr/>
          </p:nvSpPr>
          <p:spPr bwMode="auto">
            <a:xfrm>
              <a:off x="12824398" y="9775302"/>
              <a:ext cx="366243" cy="324926"/>
            </a:xfrm>
            <a:custGeom>
              <a:avLst/>
              <a:gdLst>
                <a:gd name="T0" fmla="*/ 39 w 39"/>
                <a:gd name="T1" fmla="*/ 22 h 35"/>
                <a:gd name="T2" fmla="*/ 38 w 39"/>
                <a:gd name="T3" fmla="*/ 18 h 35"/>
                <a:gd name="T4" fmla="*/ 39 w 39"/>
                <a:gd name="T5" fmla="*/ 14 h 35"/>
                <a:gd name="T6" fmla="*/ 38 w 39"/>
                <a:gd name="T7" fmla="*/ 7 h 35"/>
                <a:gd name="T8" fmla="*/ 27 w 39"/>
                <a:gd name="T9" fmla="*/ 2 h 35"/>
                <a:gd name="T10" fmla="*/ 24 w 39"/>
                <a:gd name="T11" fmla="*/ 0 h 35"/>
                <a:gd name="T12" fmla="*/ 19 w 39"/>
                <a:gd name="T13" fmla="*/ 3 h 35"/>
                <a:gd name="T14" fmla="*/ 13 w 39"/>
                <a:gd name="T15" fmla="*/ 7 h 35"/>
                <a:gd name="T16" fmla="*/ 9 w 39"/>
                <a:gd name="T17" fmla="*/ 12 h 35"/>
                <a:gd name="T18" fmla="*/ 2 w 39"/>
                <a:gd name="T19" fmla="*/ 12 h 35"/>
                <a:gd name="T20" fmla="*/ 5 w 39"/>
                <a:gd name="T21" fmla="*/ 16 h 35"/>
                <a:gd name="T22" fmla="*/ 8 w 39"/>
                <a:gd name="T23" fmla="*/ 21 h 35"/>
                <a:gd name="T24" fmla="*/ 11 w 39"/>
                <a:gd name="T25" fmla="*/ 23 h 35"/>
                <a:gd name="T26" fmla="*/ 11 w 39"/>
                <a:gd name="T27" fmla="*/ 24 h 35"/>
                <a:gd name="T28" fmla="*/ 14 w 39"/>
                <a:gd name="T29" fmla="*/ 25 h 35"/>
                <a:gd name="T30" fmla="*/ 13 w 39"/>
                <a:gd name="T31" fmla="*/ 28 h 35"/>
                <a:gd name="T32" fmla="*/ 15 w 39"/>
                <a:gd name="T33" fmla="*/ 31 h 35"/>
                <a:gd name="T34" fmla="*/ 20 w 39"/>
                <a:gd name="T35" fmla="*/ 34 h 35"/>
                <a:gd name="T36" fmla="*/ 25 w 39"/>
                <a:gd name="T37" fmla="*/ 35 h 35"/>
                <a:gd name="T38" fmla="*/ 27 w 39"/>
                <a:gd name="T39" fmla="*/ 35 h 35"/>
                <a:gd name="T40" fmla="*/ 34 w 39"/>
                <a:gd name="T41" fmla="*/ 31 h 35"/>
                <a:gd name="T42" fmla="*/ 36 w 39"/>
                <a:gd name="T43" fmla="*/ 27 h 35"/>
                <a:gd name="T44" fmla="*/ 39 w 39"/>
                <a:gd name="T45" fmla="*/ 2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 h="35">
                  <a:moveTo>
                    <a:pt x="39" y="22"/>
                  </a:moveTo>
                  <a:cubicBezTo>
                    <a:pt x="39" y="21"/>
                    <a:pt x="38" y="19"/>
                    <a:pt x="38" y="18"/>
                  </a:cubicBezTo>
                  <a:cubicBezTo>
                    <a:pt x="38" y="16"/>
                    <a:pt x="39" y="15"/>
                    <a:pt x="39" y="14"/>
                  </a:cubicBezTo>
                  <a:cubicBezTo>
                    <a:pt x="39" y="11"/>
                    <a:pt x="39" y="9"/>
                    <a:pt x="38" y="7"/>
                  </a:cubicBezTo>
                  <a:cubicBezTo>
                    <a:pt x="38" y="4"/>
                    <a:pt x="29" y="2"/>
                    <a:pt x="27" y="2"/>
                  </a:cubicBezTo>
                  <a:cubicBezTo>
                    <a:pt x="27" y="0"/>
                    <a:pt x="27" y="0"/>
                    <a:pt x="24" y="0"/>
                  </a:cubicBezTo>
                  <a:cubicBezTo>
                    <a:pt x="21" y="0"/>
                    <a:pt x="21" y="1"/>
                    <a:pt x="19" y="3"/>
                  </a:cubicBezTo>
                  <a:cubicBezTo>
                    <a:pt x="18" y="5"/>
                    <a:pt x="15" y="6"/>
                    <a:pt x="13" y="7"/>
                  </a:cubicBezTo>
                  <a:cubicBezTo>
                    <a:pt x="12" y="9"/>
                    <a:pt x="11" y="12"/>
                    <a:pt x="9" y="12"/>
                  </a:cubicBezTo>
                  <a:cubicBezTo>
                    <a:pt x="7" y="12"/>
                    <a:pt x="5" y="11"/>
                    <a:pt x="2" y="12"/>
                  </a:cubicBezTo>
                  <a:cubicBezTo>
                    <a:pt x="0" y="13"/>
                    <a:pt x="4" y="15"/>
                    <a:pt x="5" y="16"/>
                  </a:cubicBezTo>
                  <a:cubicBezTo>
                    <a:pt x="6" y="18"/>
                    <a:pt x="6" y="20"/>
                    <a:pt x="8" y="21"/>
                  </a:cubicBezTo>
                  <a:cubicBezTo>
                    <a:pt x="9" y="22"/>
                    <a:pt x="10" y="23"/>
                    <a:pt x="11" y="23"/>
                  </a:cubicBezTo>
                  <a:cubicBezTo>
                    <a:pt x="12" y="23"/>
                    <a:pt x="11" y="24"/>
                    <a:pt x="11" y="24"/>
                  </a:cubicBezTo>
                  <a:cubicBezTo>
                    <a:pt x="12" y="24"/>
                    <a:pt x="13" y="25"/>
                    <a:pt x="14" y="25"/>
                  </a:cubicBezTo>
                  <a:cubicBezTo>
                    <a:pt x="14" y="26"/>
                    <a:pt x="13" y="27"/>
                    <a:pt x="13" y="28"/>
                  </a:cubicBezTo>
                  <a:cubicBezTo>
                    <a:pt x="13" y="29"/>
                    <a:pt x="14" y="31"/>
                    <a:pt x="15" y="31"/>
                  </a:cubicBezTo>
                  <a:cubicBezTo>
                    <a:pt x="18" y="31"/>
                    <a:pt x="19" y="31"/>
                    <a:pt x="20" y="34"/>
                  </a:cubicBezTo>
                  <a:cubicBezTo>
                    <a:pt x="21" y="35"/>
                    <a:pt x="23" y="34"/>
                    <a:pt x="25" y="35"/>
                  </a:cubicBezTo>
                  <a:cubicBezTo>
                    <a:pt x="26" y="35"/>
                    <a:pt x="26" y="35"/>
                    <a:pt x="27" y="35"/>
                  </a:cubicBezTo>
                  <a:cubicBezTo>
                    <a:pt x="31" y="35"/>
                    <a:pt x="32" y="34"/>
                    <a:pt x="34" y="31"/>
                  </a:cubicBezTo>
                  <a:cubicBezTo>
                    <a:pt x="35" y="30"/>
                    <a:pt x="36" y="28"/>
                    <a:pt x="36" y="27"/>
                  </a:cubicBezTo>
                  <a:cubicBezTo>
                    <a:pt x="37" y="25"/>
                    <a:pt x="39" y="24"/>
                    <a:pt x="39"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8" name="Freeform 737"/>
            <p:cNvSpPr/>
            <p:nvPr/>
          </p:nvSpPr>
          <p:spPr bwMode="auto">
            <a:xfrm>
              <a:off x="13069621" y="10259505"/>
              <a:ext cx="92356" cy="105124"/>
            </a:xfrm>
            <a:custGeom>
              <a:avLst/>
              <a:gdLst>
                <a:gd name="T0" fmla="*/ 5 w 10"/>
                <a:gd name="T1" fmla="*/ 1 h 11"/>
                <a:gd name="T2" fmla="*/ 7 w 10"/>
                <a:gd name="T3" fmla="*/ 9 h 11"/>
                <a:gd name="T4" fmla="*/ 5 w 10"/>
                <a:gd name="T5" fmla="*/ 1 h 11"/>
                <a:gd name="T6" fmla="*/ 5 w 10"/>
                <a:gd name="T7" fmla="*/ 1 h 11"/>
              </a:gdLst>
              <a:ahLst/>
              <a:cxnLst>
                <a:cxn ang="0">
                  <a:pos x="T0" y="T1"/>
                </a:cxn>
                <a:cxn ang="0">
                  <a:pos x="T2" y="T3"/>
                </a:cxn>
                <a:cxn ang="0">
                  <a:pos x="T4" y="T5"/>
                </a:cxn>
                <a:cxn ang="0">
                  <a:pos x="T6" y="T7"/>
                </a:cxn>
              </a:cxnLst>
              <a:rect l="0" t="0" r="r" b="b"/>
              <a:pathLst>
                <a:path w="10" h="11">
                  <a:moveTo>
                    <a:pt x="5" y="1"/>
                  </a:moveTo>
                  <a:cubicBezTo>
                    <a:pt x="0" y="2"/>
                    <a:pt x="3" y="11"/>
                    <a:pt x="7" y="9"/>
                  </a:cubicBezTo>
                  <a:cubicBezTo>
                    <a:pt x="10" y="8"/>
                    <a:pt x="9" y="0"/>
                    <a:pt x="5" y="1"/>
                  </a:cubicBezTo>
                  <a:cubicBezTo>
                    <a:pt x="3" y="1"/>
                    <a:pt x="6"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49" name="Freeform 738"/>
            <p:cNvSpPr>
              <a:spLocks noEditPoints="1"/>
            </p:cNvSpPr>
            <p:nvPr/>
          </p:nvSpPr>
          <p:spPr bwMode="auto">
            <a:xfrm>
              <a:off x="12442232" y="10090673"/>
              <a:ext cx="738853" cy="646665"/>
            </a:xfrm>
            <a:custGeom>
              <a:avLst/>
              <a:gdLst>
                <a:gd name="T0" fmla="*/ 74 w 79"/>
                <a:gd name="T1" fmla="*/ 27 h 69"/>
                <a:gd name="T2" fmla="*/ 69 w 79"/>
                <a:gd name="T3" fmla="*/ 22 h 69"/>
                <a:gd name="T4" fmla="*/ 72 w 79"/>
                <a:gd name="T5" fmla="*/ 19 h 69"/>
                <a:gd name="T6" fmla="*/ 75 w 79"/>
                <a:gd name="T7" fmla="*/ 20 h 69"/>
                <a:gd name="T8" fmla="*/ 75 w 79"/>
                <a:gd name="T9" fmla="*/ 11 h 69"/>
                <a:gd name="T10" fmla="*/ 73 w 79"/>
                <a:gd name="T11" fmla="*/ 7 h 69"/>
                <a:gd name="T12" fmla="*/ 72 w 79"/>
                <a:gd name="T13" fmla="*/ 1 h 69"/>
                <a:gd name="T14" fmla="*/ 66 w 79"/>
                <a:gd name="T15" fmla="*/ 1 h 69"/>
                <a:gd name="T16" fmla="*/ 60 w 79"/>
                <a:gd name="T17" fmla="*/ 2 h 69"/>
                <a:gd name="T18" fmla="*/ 55 w 79"/>
                <a:gd name="T19" fmla="*/ 5 h 69"/>
                <a:gd name="T20" fmla="*/ 51 w 79"/>
                <a:gd name="T21" fmla="*/ 8 h 69"/>
                <a:gd name="T22" fmla="*/ 49 w 79"/>
                <a:gd name="T23" fmla="*/ 12 h 69"/>
                <a:gd name="T24" fmla="*/ 45 w 79"/>
                <a:gd name="T25" fmla="*/ 14 h 69"/>
                <a:gd name="T26" fmla="*/ 44 w 79"/>
                <a:gd name="T27" fmla="*/ 17 h 69"/>
                <a:gd name="T28" fmla="*/ 34 w 79"/>
                <a:gd name="T29" fmla="*/ 17 h 69"/>
                <a:gd name="T30" fmla="*/ 28 w 79"/>
                <a:gd name="T31" fmla="*/ 21 h 69"/>
                <a:gd name="T32" fmla="*/ 24 w 79"/>
                <a:gd name="T33" fmla="*/ 24 h 69"/>
                <a:gd name="T34" fmla="*/ 20 w 79"/>
                <a:gd name="T35" fmla="*/ 23 h 69"/>
                <a:gd name="T36" fmla="*/ 17 w 79"/>
                <a:gd name="T37" fmla="*/ 14 h 69"/>
                <a:gd name="T38" fmla="*/ 17 w 79"/>
                <a:gd name="T39" fmla="*/ 29 h 69"/>
                <a:gd name="T40" fmla="*/ 17 w 79"/>
                <a:gd name="T41" fmla="*/ 33 h 69"/>
                <a:gd name="T42" fmla="*/ 9 w 79"/>
                <a:gd name="T43" fmla="*/ 35 h 69"/>
                <a:gd name="T44" fmla="*/ 6 w 79"/>
                <a:gd name="T45" fmla="*/ 34 h 69"/>
                <a:gd name="T46" fmla="*/ 2 w 79"/>
                <a:gd name="T47" fmla="*/ 33 h 69"/>
                <a:gd name="T48" fmla="*/ 3 w 79"/>
                <a:gd name="T49" fmla="*/ 40 h 69"/>
                <a:gd name="T50" fmla="*/ 5 w 79"/>
                <a:gd name="T51" fmla="*/ 45 h 69"/>
                <a:gd name="T52" fmla="*/ 9 w 79"/>
                <a:gd name="T53" fmla="*/ 56 h 69"/>
                <a:gd name="T54" fmla="*/ 8 w 79"/>
                <a:gd name="T55" fmla="*/ 60 h 69"/>
                <a:gd name="T56" fmla="*/ 9 w 79"/>
                <a:gd name="T57" fmla="*/ 62 h 69"/>
                <a:gd name="T58" fmla="*/ 10 w 79"/>
                <a:gd name="T59" fmla="*/ 66 h 69"/>
                <a:gd name="T60" fmla="*/ 11 w 79"/>
                <a:gd name="T61" fmla="*/ 64 h 69"/>
                <a:gd name="T62" fmla="*/ 15 w 79"/>
                <a:gd name="T63" fmla="*/ 68 h 69"/>
                <a:gd name="T64" fmla="*/ 21 w 79"/>
                <a:gd name="T65" fmla="*/ 66 h 69"/>
                <a:gd name="T66" fmla="*/ 26 w 79"/>
                <a:gd name="T67" fmla="*/ 65 h 69"/>
                <a:gd name="T68" fmla="*/ 31 w 79"/>
                <a:gd name="T69" fmla="*/ 64 h 69"/>
                <a:gd name="T70" fmla="*/ 38 w 79"/>
                <a:gd name="T71" fmla="*/ 64 h 69"/>
                <a:gd name="T72" fmla="*/ 39 w 79"/>
                <a:gd name="T73" fmla="*/ 64 h 69"/>
                <a:gd name="T74" fmla="*/ 41 w 79"/>
                <a:gd name="T75" fmla="*/ 63 h 69"/>
                <a:gd name="T76" fmla="*/ 42 w 79"/>
                <a:gd name="T77" fmla="*/ 62 h 69"/>
                <a:gd name="T78" fmla="*/ 44 w 79"/>
                <a:gd name="T79" fmla="*/ 65 h 69"/>
                <a:gd name="T80" fmla="*/ 46 w 79"/>
                <a:gd name="T81" fmla="*/ 62 h 69"/>
                <a:gd name="T82" fmla="*/ 57 w 79"/>
                <a:gd name="T83" fmla="*/ 56 h 69"/>
                <a:gd name="T84" fmla="*/ 65 w 79"/>
                <a:gd name="T85" fmla="*/ 48 h 69"/>
                <a:gd name="T86" fmla="*/ 72 w 79"/>
                <a:gd name="T87" fmla="*/ 37 h 69"/>
                <a:gd name="T88" fmla="*/ 77 w 79"/>
                <a:gd name="T89" fmla="*/ 33 h 69"/>
                <a:gd name="T90" fmla="*/ 79 w 79"/>
                <a:gd name="T91" fmla="*/ 25 h 69"/>
                <a:gd name="T92" fmla="*/ 76 w 79"/>
                <a:gd name="T93" fmla="*/ 25 h 69"/>
                <a:gd name="T94" fmla="*/ 74 w 79"/>
                <a:gd name="T95" fmla="*/ 27 h 69"/>
                <a:gd name="T96" fmla="*/ 62 w 79"/>
                <a:gd name="T97" fmla="*/ 39 h 69"/>
                <a:gd name="T98" fmla="*/ 61 w 79"/>
                <a:gd name="T99" fmla="*/ 41 h 69"/>
                <a:gd name="T100" fmla="*/ 57 w 79"/>
                <a:gd name="T101" fmla="*/ 43 h 69"/>
                <a:gd name="T102" fmla="*/ 55 w 79"/>
                <a:gd name="T103" fmla="*/ 44 h 69"/>
                <a:gd name="T104" fmla="*/ 52 w 79"/>
                <a:gd name="T105" fmla="*/ 41 h 69"/>
                <a:gd name="T106" fmla="*/ 56 w 79"/>
                <a:gd name="T107" fmla="*/ 35 h 69"/>
                <a:gd name="T108" fmla="*/ 60 w 79"/>
                <a:gd name="T109" fmla="*/ 35 h 69"/>
                <a:gd name="T110" fmla="*/ 62 w 79"/>
                <a:gd name="T111" fmla="*/ 39 h 69"/>
                <a:gd name="T112" fmla="*/ 62 w 79"/>
                <a:gd name="T113"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79" h="69">
                  <a:moveTo>
                    <a:pt x="74" y="27"/>
                  </a:moveTo>
                  <a:cubicBezTo>
                    <a:pt x="71" y="27"/>
                    <a:pt x="68" y="24"/>
                    <a:pt x="69" y="22"/>
                  </a:cubicBezTo>
                  <a:cubicBezTo>
                    <a:pt x="69" y="20"/>
                    <a:pt x="71" y="19"/>
                    <a:pt x="72" y="19"/>
                  </a:cubicBezTo>
                  <a:cubicBezTo>
                    <a:pt x="73" y="19"/>
                    <a:pt x="74" y="20"/>
                    <a:pt x="75" y="20"/>
                  </a:cubicBezTo>
                  <a:cubicBezTo>
                    <a:pt x="75" y="17"/>
                    <a:pt x="76" y="14"/>
                    <a:pt x="75" y="11"/>
                  </a:cubicBezTo>
                  <a:cubicBezTo>
                    <a:pt x="74" y="10"/>
                    <a:pt x="73" y="8"/>
                    <a:pt x="73" y="7"/>
                  </a:cubicBezTo>
                  <a:cubicBezTo>
                    <a:pt x="72" y="5"/>
                    <a:pt x="72" y="3"/>
                    <a:pt x="72" y="1"/>
                  </a:cubicBezTo>
                  <a:cubicBezTo>
                    <a:pt x="70" y="2"/>
                    <a:pt x="67" y="1"/>
                    <a:pt x="66" y="1"/>
                  </a:cubicBezTo>
                  <a:cubicBezTo>
                    <a:pt x="63" y="0"/>
                    <a:pt x="61" y="0"/>
                    <a:pt x="60" y="2"/>
                  </a:cubicBezTo>
                  <a:cubicBezTo>
                    <a:pt x="58" y="3"/>
                    <a:pt x="56" y="3"/>
                    <a:pt x="55" y="5"/>
                  </a:cubicBezTo>
                  <a:cubicBezTo>
                    <a:pt x="54" y="6"/>
                    <a:pt x="52" y="7"/>
                    <a:pt x="51" y="8"/>
                  </a:cubicBezTo>
                  <a:cubicBezTo>
                    <a:pt x="50" y="9"/>
                    <a:pt x="50" y="11"/>
                    <a:pt x="49" y="12"/>
                  </a:cubicBezTo>
                  <a:cubicBezTo>
                    <a:pt x="48" y="14"/>
                    <a:pt x="46" y="12"/>
                    <a:pt x="45" y="14"/>
                  </a:cubicBezTo>
                  <a:cubicBezTo>
                    <a:pt x="44" y="15"/>
                    <a:pt x="45" y="16"/>
                    <a:pt x="44" y="17"/>
                  </a:cubicBezTo>
                  <a:cubicBezTo>
                    <a:pt x="42" y="21"/>
                    <a:pt x="37" y="18"/>
                    <a:pt x="34" y="17"/>
                  </a:cubicBezTo>
                  <a:cubicBezTo>
                    <a:pt x="31" y="15"/>
                    <a:pt x="30" y="19"/>
                    <a:pt x="28" y="21"/>
                  </a:cubicBezTo>
                  <a:cubicBezTo>
                    <a:pt x="27" y="22"/>
                    <a:pt x="26" y="24"/>
                    <a:pt x="24" y="24"/>
                  </a:cubicBezTo>
                  <a:cubicBezTo>
                    <a:pt x="24" y="24"/>
                    <a:pt x="20" y="24"/>
                    <a:pt x="20" y="23"/>
                  </a:cubicBezTo>
                  <a:cubicBezTo>
                    <a:pt x="22" y="20"/>
                    <a:pt x="21" y="15"/>
                    <a:pt x="17" y="14"/>
                  </a:cubicBezTo>
                  <a:cubicBezTo>
                    <a:pt x="17" y="19"/>
                    <a:pt x="17" y="24"/>
                    <a:pt x="17" y="29"/>
                  </a:cubicBezTo>
                  <a:cubicBezTo>
                    <a:pt x="17" y="29"/>
                    <a:pt x="18" y="32"/>
                    <a:pt x="17" y="33"/>
                  </a:cubicBezTo>
                  <a:cubicBezTo>
                    <a:pt x="14" y="35"/>
                    <a:pt x="13" y="36"/>
                    <a:pt x="9" y="35"/>
                  </a:cubicBezTo>
                  <a:cubicBezTo>
                    <a:pt x="8" y="35"/>
                    <a:pt x="7" y="35"/>
                    <a:pt x="6" y="34"/>
                  </a:cubicBezTo>
                  <a:cubicBezTo>
                    <a:pt x="5" y="32"/>
                    <a:pt x="4" y="31"/>
                    <a:pt x="2" y="33"/>
                  </a:cubicBezTo>
                  <a:cubicBezTo>
                    <a:pt x="0" y="35"/>
                    <a:pt x="2" y="38"/>
                    <a:pt x="3" y="40"/>
                  </a:cubicBezTo>
                  <a:cubicBezTo>
                    <a:pt x="4" y="41"/>
                    <a:pt x="5" y="43"/>
                    <a:pt x="5" y="45"/>
                  </a:cubicBezTo>
                  <a:cubicBezTo>
                    <a:pt x="7" y="49"/>
                    <a:pt x="11" y="51"/>
                    <a:pt x="9" y="56"/>
                  </a:cubicBezTo>
                  <a:cubicBezTo>
                    <a:pt x="8" y="58"/>
                    <a:pt x="7" y="58"/>
                    <a:pt x="8" y="60"/>
                  </a:cubicBezTo>
                  <a:cubicBezTo>
                    <a:pt x="9" y="61"/>
                    <a:pt x="9" y="62"/>
                    <a:pt x="9" y="62"/>
                  </a:cubicBezTo>
                  <a:cubicBezTo>
                    <a:pt x="10" y="63"/>
                    <a:pt x="9" y="65"/>
                    <a:pt x="10" y="66"/>
                  </a:cubicBezTo>
                  <a:cubicBezTo>
                    <a:pt x="10" y="66"/>
                    <a:pt x="10" y="64"/>
                    <a:pt x="11" y="64"/>
                  </a:cubicBezTo>
                  <a:cubicBezTo>
                    <a:pt x="11" y="64"/>
                    <a:pt x="14" y="67"/>
                    <a:pt x="15" y="68"/>
                  </a:cubicBezTo>
                  <a:cubicBezTo>
                    <a:pt x="17" y="69"/>
                    <a:pt x="19" y="66"/>
                    <a:pt x="21" y="66"/>
                  </a:cubicBezTo>
                  <a:cubicBezTo>
                    <a:pt x="23" y="65"/>
                    <a:pt x="25" y="67"/>
                    <a:pt x="26" y="65"/>
                  </a:cubicBezTo>
                  <a:cubicBezTo>
                    <a:pt x="28" y="64"/>
                    <a:pt x="29" y="64"/>
                    <a:pt x="31" y="64"/>
                  </a:cubicBezTo>
                  <a:cubicBezTo>
                    <a:pt x="33" y="64"/>
                    <a:pt x="35" y="64"/>
                    <a:pt x="38" y="64"/>
                  </a:cubicBezTo>
                  <a:cubicBezTo>
                    <a:pt x="38" y="64"/>
                    <a:pt x="39" y="64"/>
                    <a:pt x="39" y="64"/>
                  </a:cubicBezTo>
                  <a:cubicBezTo>
                    <a:pt x="40" y="64"/>
                    <a:pt x="40" y="63"/>
                    <a:pt x="41" y="63"/>
                  </a:cubicBezTo>
                  <a:cubicBezTo>
                    <a:pt x="41" y="63"/>
                    <a:pt x="41" y="62"/>
                    <a:pt x="42" y="62"/>
                  </a:cubicBezTo>
                  <a:cubicBezTo>
                    <a:pt x="42" y="63"/>
                    <a:pt x="42" y="65"/>
                    <a:pt x="44" y="65"/>
                  </a:cubicBezTo>
                  <a:cubicBezTo>
                    <a:pt x="44" y="65"/>
                    <a:pt x="43" y="61"/>
                    <a:pt x="46" y="62"/>
                  </a:cubicBezTo>
                  <a:cubicBezTo>
                    <a:pt x="50" y="63"/>
                    <a:pt x="54" y="59"/>
                    <a:pt x="57" y="56"/>
                  </a:cubicBezTo>
                  <a:cubicBezTo>
                    <a:pt x="60" y="54"/>
                    <a:pt x="62" y="51"/>
                    <a:pt x="65" y="48"/>
                  </a:cubicBezTo>
                  <a:cubicBezTo>
                    <a:pt x="68" y="45"/>
                    <a:pt x="69" y="41"/>
                    <a:pt x="72" y="37"/>
                  </a:cubicBezTo>
                  <a:cubicBezTo>
                    <a:pt x="73" y="36"/>
                    <a:pt x="76" y="35"/>
                    <a:pt x="77" y="33"/>
                  </a:cubicBezTo>
                  <a:cubicBezTo>
                    <a:pt x="78" y="31"/>
                    <a:pt x="79" y="27"/>
                    <a:pt x="79" y="25"/>
                  </a:cubicBezTo>
                  <a:cubicBezTo>
                    <a:pt x="78" y="25"/>
                    <a:pt x="77" y="25"/>
                    <a:pt x="76" y="25"/>
                  </a:cubicBezTo>
                  <a:cubicBezTo>
                    <a:pt x="75" y="25"/>
                    <a:pt x="75" y="27"/>
                    <a:pt x="74" y="27"/>
                  </a:cubicBezTo>
                  <a:close/>
                  <a:moveTo>
                    <a:pt x="62" y="39"/>
                  </a:moveTo>
                  <a:cubicBezTo>
                    <a:pt x="61" y="39"/>
                    <a:pt x="61" y="41"/>
                    <a:pt x="61" y="41"/>
                  </a:cubicBezTo>
                  <a:cubicBezTo>
                    <a:pt x="60" y="43"/>
                    <a:pt x="58" y="42"/>
                    <a:pt x="57" y="43"/>
                  </a:cubicBezTo>
                  <a:cubicBezTo>
                    <a:pt x="56" y="43"/>
                    <a:pt x="56" y="44"/>
                    <a:pt x="55" y="44"/>
                  </a:cubicBezTo>
                  <a:cubicBezTo>
                    <a:pt x="53" y="44"/>
                    <a:pt x="52" y="42"/>
                    <a:pt x="52" y="41"/>
                  </a:cubicBezTo>
                  <a:cubicBezTo>
                    <a:pt x="51" y="39"/>
                    <a:pt x="54" y="36"/>
                    <a:pt x="56" y="35"/>
                  </a:cubicBezTo>
                  <a:cubicBezTo>
                    <a:pt x="57" y="34"/>
                    <a:pt x="59" y="34"/>
                    <a:pt x="60" y="35"/>
                  </a:cubicBezTo>
                  <a:cubicBezTo>
                    <a:pt x="61" y="36"/>
                    <a:pt x="64" y="38"/>
                    <a:pt x="62" y="39"/>
                  </a:cubicBezTo>
                  <a:cubicBezTo>
                    <a:pt x="61" y="39"/>
                    <a:pt x="63" y="38"/>
                    <a:pt x="62" y="39"/>
                  </a:cubicBezTo>
                  <a:close/>
                </a:path>
              </a:pathLst>
            </a:custGeom>
            <a:grpFill/>
            <a:ln w="9525"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0" name="Freeform 739"/>
            <p:cNvSpPr/>
            <p:nvPr/>
          </p:nvSpPr>
          <p:spPr bwMode="auto">
            <a:xfrm>
              <a:off x="12919938" y="10399671"/>
              <a:ext cx="121018" cy="124237"/>
            </a:xfrm>
            <a:custGeom>
              <a:avLst/>
              <a:gdLst>
                <a:gd name="T0" fmla="*/ 11 w 13"/>
                <a:gd name="T1" fmla="*/ 4 h 13"/>
                <a:gd name="T2" fmla="*/ 3 w 13"/>
                <a:gd name="T3" fmla="*/ 3 h 13"/>
                <a:gd name="T4" fmla="*/ 2 w 13"/>
                <a:gd name="T5" fmla="*/ 9 h 13"/>
                <a:gd name="T6" fmla="*/ 7 w 13"/>
                <a:gd name="T7" fmla="*/ 9 h 13"/>
                <a:gd name="T8" fmla="*/ 11 w 13"/>
                <a:gd name="T9" fmla="*/ 4 h 13"/>
                <a:gd name="T10" fmla="*/ 11 w 13"/>
                <a:gd name="T11" fmla="*/ 4 h 13"/>
              </a:gdLst>
              <a:ahLst/>
              <a:cxnLst>
                <a:cxn ang="0">
                  <a:pos x="T0" y="T1"/>
                </a:cxn>
                <a:cxn ang="0">
                  <a:pos x="T2" y="T3"/>
                </a:cxn>
                <a:cxn ang="0">
                  <a:pos x="T4" y="T5"/>
                </a:cxn>
                <a:cxn ang="0">
                  <a:pos x="T6" y="T7"/>
                </a:cxn>
                <a:cxn ang="0">
                  <a:pos x="T8" y="T9"/>
                </a:cxn>
                <a:cxn ang="0">
                  <a:pos x="T10" y="T11"/>
                </a:cxn>
              </a:cxnLst>
              <a:rect l="0" t="0" r="r" b="b"/>
              <a:pathLst>
                <a:path w="13" h="13">
                  <a:moveTo>
                    <a:pt x="11" y="4"/>
                  </a:moveTo>
                  <a:cubicBezTo>
                    <a:pt x="9" y="2"/>
                    <a:pt x="5" y="0"/>
                    <a:pt x="3" y="3"/>
                  </a:cubicBezTo>
                  <a:cubicBezTo>
                    <a:pt x="1" y="5"/>
                    <a:pt x="0" y="7"/>
                    <a:pt x="2" y="9"/>
                  </a:cubicBezTo>
                  <a:cubicBezTo>
                    <a:pt x="4" y="13"/>
                    <a:pt x="5" y="9"/>
                    <a:pt x="7" y="9"/>
                  </a:cubicBezTo>
                  <a:cubicBezTo>
                    <a:pt x="10" y="9"/>
                    <a:pt x="13" y="5"/>
                    <a:pt x="11" y="4"/>
                  </a:cubicBezTo>
                  <a:cubicBezTo>
                    <a:pt x="10" y="3"/>
                    <a:pt x="12" y="4"/>
                    <a:pt x="11"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1" name="Freeform 740"/>
            <p:cNvSpPr/>
            <p:nvPr/>
          </p:nvSpPr>
          <p:spPr bwMode="auto">
            <a:xfrm>
              <a:off x="12263888" y="9240129"/>
              <a:ext cx="47770" cy="76452"/>
            </a:xfrm>
            <a:custGeom>
              <a:avLst/>
              <a:gdLst>
                <a:gd name="T0" fmla="*/ 2 w 5"/>
                <a:gd name="T1" fmla="*/ 5 h 8"/>
                <a:gd name="T2" fmla="*/ 5 w 5"/>
                <a:gd name="T3" fmla="*/ 1 h 8"/>
                <a:gd name="T4" fmla="*/ 1 w 5"/>
                <a:gd name="T5" fmla="*/ 3 h 8"/>
                <a:gd name="T6" fmla="*/ 0 w 5"/>
                <a:gd name="T7" fmla="*/ 8 h 8"/>
                <a:gd name="T8" fmla="*/ 2 w 5"/>
                <a:gd name="T9" fmla="*/ 5 h 8"/>
              </a:gdLst>
              <a:ahLst/>
              <a:cxnLst>
                <a:cxn ang="0">
                  <a:pos x="T0" y="T1"/>
                </a:cxn>
                <a:cxn ang="0">
                  <a:pos x="T2" y="T3"/>
                </a:cxn>
                <a:cxn ang="0">
                  <a:pos x="T4" y="T5"/>
                </a:cxn>
                <a:cxn ang="0">
                  <a:pos x="T6" y="T7"/>
                </a:cxn>
                <a:cxn ang="0">
                  <a:pos x="T8" y="T9"/>
                </a:cxn>
              </a:cxnLst>
              <a:rect l="0" t="0" r="r" b="b"/>
              <a:pathLst>
                <a:path w="5" h="8">
                  <a:moveTo>
                    <a:pt x="2" y="5"/>
                  </a:moveTo>
                  <a:cubicBezTo>
                    <a:pt x="2" y="4"/>
                    <a:pt x="4" y="2"/>
                    <a:pt x="5" y="1"/>
                  </a:cubicBezTo>
                  <a:cubicBezTo>
                    <a:pt x="4" y="0"/>
                    <a:pt x="2" y="2"/>
                    <a:pt x="1" y="3"/>
                  </a:cubicBezTo>
                  <a:cubicBezTo>
                    <a:pt x="0" y="4"/>
                    <a:pt x="0" y="6"/>
                    <a:pt x="0" y="8"/>
                  </a:cubicBezTo>
                  <a:cubicBezTo>
                    <a:pt x="2" y="7"/>
                    <a:pt x="2" y="6"/>
                    <a:pt x="2"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2" name="Freeform 741"/>
            <p:cNvSpPr/>
            <p:nvPr/>
          </p:nvSpPr>
          <p:spPr bwMode="auto">
            <a:xfrm>
              <a:off x="12219300" y="8857867"/>
              <a:ext cx="324842" cy="420492"/>
            </a:xfrm>
            <a:custGeom>
              <a:avLst/>
              <a:gdLst>
                <a:gd name="T0" fmla="*/ 11 w 35"/>
                <a:gd name="T1" fmla="*/ 44 h 45"/>
                <a:gd name="T2" fmla="*/ 15 w 35"/>
                <a:gd name="T3" fmla="*/ 41 h 45"/>
                <a:gd name="T4" fmla="*/ 16 w 35"/>
                <a:gd name="T5" fmla="*/ 43 h 45"/>
                <a:gd name="T6" fmla="*/ 23 w 35"/>
                <a:gd name="T7" fmla="*/ 37 h 45"/>
                <a:gd name="T8" fmla="*/ 25 w 35"/>
                <a:gd name="T9" fmla="*/ 26 h 45"/>
                <a:gd name="T10" fmla="*/ 31 w 35"/>
                <a:gd name="T11" fmla="*/ 16 h 45"/>
                <a:gd name="T12" fmla="*/ 33 w 35"/>
                <a:gd name="T13" fmla="*/ 8 h 45"/>
                <a:gd name="T14" fmla="*/ 35 w 35"/>
                <a:gd name="T15" fmla="*/ 2 h 45"/>
                <a:gd name="T16" fmla="*/ 29 w 35"/>
                <a:gd name="T17" fmla="*/ 1 h 45"/>
                <a:gd name="T18" fmla="*/ 26 w 35"/>
                <a:gd name="T19" fmla="*/ 2 h 45"/>
                <a:gd name="T20" fmla="*/ 25 w 35"/>
                <a:gd name="T21" fmla="*/ 6 h 45"/>
                <a:gd name="T22" fmla="*/ 20 w 35"/>
                <a:gd name="T23" fmla="*/ 10 h 45"/>
                <a:gd name="T24" fmla="*/ 10 w 35"/>
                <a:gd name="T25" fmla="*/ 8 h 45"/>
                <a:gd name="T26" fmla="*/ 13 w 35"/>
                <a:gd name="T27" fmla="*/ 13 h 45"/>
                <a:gd name="T28" fmla="*/ 14 w 35"/>
                <a:gd name="T29" fmla="*/ 19 h 45"/>
                <a:gd name="T30" fmla="*/ 15 w 35"/>
                <a:gd name="T31" fmla="*/ 22 h 45"/>
                <a:gd name="T32" fmla="*/ 16 w 35"/>
                <a:gd name="T33" fmla="*/ 25 h 45"/>
                <a:gd name="T34" fmla="*/ 15 w 35"/>
                <a:gd name="T35" fmla="*/ 32 h 45"/>
                <a:gd name="T36" fmla="*/ 13 w 35"/>
                <a:gd name="T37" fmla="*/ 31 h 45"/>
                <a:gd name="T38" fmla="*/ 10 w 35"/>
                <a:gd name="T39" fmla="*/ 32 h 45"/>
                <a:gd name="T40" fmla="*/ 8 w 35"/>
                <a:gd name="T41" fmla="*/ 29 h 45"/>
                <a:gd name="T42" fmla="*/ 6 w 35"/>
                <a:gd name="T43" fmla="*/ 32 h 45"/>
                <a:gd name="T44" fmla="*/ 4 w 35"/>
                <a:gd name="T45" fmla="*/ 32 h 45"/>
                <a:gd name="T46" fmla="*/ 3 w 35"/>
                <a:gd name="T47" fmla="*/ 35 h 45"/>
                <a:gd name="T48" fmla="*/ 0 w 35"/>
                <a:gd name="T49" fmla="*/ 39 h 45"/>
                <a:gd name="T50" fmla="*/ 5 w 35"/>
                <a:gd name="T51" fmla="*/ 45 h 45"/>
                <a:gd name="T52" fmla="*/ 8 w 35"/>
                <a:gd name="T53" fmla="*/ 42 h 45"/>
                <a:gd name="T54" fmla="*/ 11 w 35"/>
                <a:gd name="T55" fmla="*/ 44 h 45"/>
                <a:gd name="T56" fmla="*/ 11 w 35"/>
                <a:gd name="T57" fmla="*/ 44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35" h="45">
                  <a:moveTo>
                    <a:pt x="11" y="44"/>
                  </a:moveTo>
                  <a:cubicBezTo>
                    <a:pt x="12" y="44"/>
                    <a:pt x="14" y="42"/>
                    <a:pt x="15" y="41"/>
                  </a:cubicBezTo>
                  <a:cubicBezTo>
                    <a:pt x="17" y="40"/>
                    <a:pt x="15" y="43"/>
                    <a:pt x="16" y="43"/>
                  </a:cubicBezTo>
                  <a:cubicBezTo>
                    <a:pt x="16" y="43"/>
                    <a:pt x="23" y="39"/>
                    <a:pt x="23" y="37"/>
                  </a:cubicBezTo>
                  <a:cubicBezTo>
                    <a:pt x="23" y="33"/>
                    <a:pt x="23" y="29"/>
                    <a:pt x="25" y="26"/>
                  </a:cubicBezTo>
                  <a:cubicBezTo>
                    <a:pt x="27" y="22"/>
                    <a:pt x="30" y="19"/>
                    <a:pt x="31" y="16"/>
                  </a:cubicBezTo>
                  <a:cubicBezTo>
                    <a:pt x="32" y="13"/>
                    <a:pt x="32" y="11"/>
                    <a:pt x="33" y="8"/>
                  </a:cubicBezTo>
                  <a:cubicBezTo>
                    <a:pt x="33" y="6"/>
                    <a:pt x="35" y="4"/>
                    <a:pt x="35" y="2"/>
                  </a:cubicBezTo>
                  <a:cubicBezTo>
                    <a:pt x="33" y="2"/>
                    <a:pt x="31" y="0"/>
                    <a:pt x="29" y="1"/>
                  </a:cubicBezTo>
                  <a:cubicBezTo>
                    <a:pt x="28" y="1"/>
                    <a:pt x="26" y="1"/>
                    <a:pt x="26" y="2"/>
                  </a:cubicBezTo>
                  <a:cubicBezTo>
                    <a:pt x="25" y="4"/>
                    <a:pt x="25" y="5"/>
                    <a:pt x="25" y="6"/>
                  </a:cubicBezTo>
                  <a:cubicBezTo>
                    <a:pt x="24" y="9"/>
                    <a:pt x="23" y="10"/>
                    <a:pt x="20" y="10"/>
                  </a:cubicBezTo>
                  <a:cubicBezTo>
                    <a:pt x="17" y="9"/>
                    <a:pt x="13" y="8"/>
                    <a:pt x="10" y="8"/>
                  </a:cubicBezTo>
                  <a:cubicBezTo>
                    <a:pt x="10" y="10"/>
                    <a:pt x="9" y="14"/>
                    <a:pt x="13" y="13"/>
                  </a:cubicBezTo>
                  <a:cubicBezTo>
                    <a:pt x="17" y="11"/>
                    <a:pt x="14" y="17"/>
                    <a:pt x="14" y="19"/>
                  </a:cubicBezTo>
                  <a:cubicBezTo>
                    <a:pt x="14" y="20"/>
                    <a:pt x="14" y="21"/>
                    <a:pt x="15" y="22"/>
                  </a:cubicBezTo>
                  <a:cubicBezTo>
                    <a:pt x="16" y="23"/>
                    <a:pt x="16" y="24"/>
                    <a:pt x="16" y="25"/>
                  </a:cubicBezTo>
                  <a:cubicBezTo>
                    <a:pt x="16" y="27"/>
                    <a:pt x="16" y="30"/>
                    <a:pt x="15" y="32"/>
                  </a:cubicBezTo>
                  <a:cubicBezTo>
                    <a:pt x="15" y="33"/>
                    <a:pt x="13" y="31"/>
                    <a:pt x="13" y="31"/>
                  </a:cubicBezTo>
                  <a:cubicBezTo>
                    <a:pt x="11" y="31"/>
                    <a:pt x="11" y="33"/>
                    <a:pt x="10" y="32"/>
                  </a:cubicBezTo>
                  <a:cubicBezTo>
                    <a:pt x="10" y="31"/>
                    <a:pt x="9" y="30"/>
                    <a:pt x="8" y="29"/>
                  </a:cubicBezTo>
                  <a:cubicBezTo>
                    <a:pt x="7" y="29"/>
                    <a:pt x="7" y="31"/>
                    <a:pt x="6" y="32"/>
                  </a:cubicBezTo>
                  <a:cubicBezTo>
                    <a:pt x="6" y="32"/>
                    <a:pt x="4" y="32"/>
                    <a:pt x="4" y="32"/>
                  </a:cubicBezTo>
                  <a:cubicBezTo>
                    <a:pt x="2" y="32"/>
                    <a:pt x="3" y="34"/>
                    <a:pt x="3" y="35"/>
                  </a:cubicBezTo>
                  <a:cubicBezTo>
                    <a:pt x="4" y="38"/>
                    <a:pt x="3" y="37"/>
                    <a:pt x="0" y="39"/>
                  </a:cubicBezTo>
                  <a:cubicBezTo>
                    <a:pt x="2" y="41"/>
                    <a:pt x="4" y="42"/>
                    <a:pt x="5" y="45"/>
                  </a:cubicBezTo>
                  <a:cubicBezTo>
                    <a:pt x="6" y="44"/>
                    <a:pt x="7" y="43"/>
                    <a:pt x="8" y="42"/>
                  </a:cubicBezTo>
                  <a:cubicBezTo>
                    <a:pt x="10" y="41"/>
                    <a:pt x="10" y="43"/>
                    <a:pt x="11" y="44"/>
                  </a:cubicBezTo>
                  <a:cubicBezTo>
                    <a:pt x="12" y="44"/>
                    <a:pt x="10" y="43"/>
                    <a:pt x="11" y="4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3" name="Freeform 742"/>
            <p:cNvSpPr/>
            <p:nvPr/>
          </p:nvSpPr>
          <p:spPr bwMode="auto">
            <a:xfrm>
              <a:off x="12359429" y="8520197"/>
              <a:ext cx="595542" cy="420492"/>
            </a:xfrm>
            <a:custGeom>
              <a:avLst/>
              <a:gdLst>
                <a:gd name="T0" fmla="*/ 12 w 64"/>
                <a:gd name="T1" fmla="*/ 37 h 45"/>
                <a:gd name="T2" fmla="*/ 17 w 64"/>
                <a:gd name="T3" fmla="*/ 37 h 45"/>
                <a:gd name="T4" fmla="*/ 20 w 64"/>
                <a:gd name="T5" fmla="*/ 38 h 45"/>
                <a:gd name="T6" fmla="*/ 21 w 64"/>
                <a:gd name="T7" fmla="*/ 33 h 45"/>
                <a:gd name="T8" fmla="*/ 25 w 64"/>
                <a:gd name="T9" fmla="*/ 30 h 45"/>
                <a:gd name="T10" fmla="*/ 30 w 64"/>
                <a:gd name="T11" fmla="*/ 33 h 45"/>
                <a:gd name="T12" fmla="*/ 36 w 64"/>
                <a:gd name="T13" fmla="*/ 34 h 45"/>
                <a:gd name="T14" fmla="*/ 39 w 64"/>
                <a:gd name="T15" fmla="*/ 34 h 45"/>
                <a:gd name="T16" fmla="*/ 41 w 64"/>
                <a:gd name="T17" fmla="*/ 30 h 45"/>
                <a:gd name="T18" fmla="*/ 45 w 64"/>
                <a:gd name="T19" fmla="*/ 31 h 45"/>
                <a:gd name="T20" fmla="*/ 50 w 64"/>
                <a:gd name="T21" fmla="*/ 31 h 45"/>
                <a:gd name="T22" fmla="*/ 55 w 64"/>
                <a:gd name="T23" fmla="*/ 29 h 45"/>
                <a:gd name="T24" fmla="*/ 60 w 64"/>
                <a:gd name="T25" fmla="*/ 30 h 45"/>
                <a:gd name="T26" fmla="*/ 58 w 64"/>
                <a:gd name="T27" fmla="*/ 24 h 45"/>
                <a:gd name="T28" fmla="*/ 55 w 64"/>
                <a:gd name="T29" fmla="*/ 20 h 45"/>
                <a:gd name="T30" fmla="*/ 51 w 64"/>
                <a:gd name="T31" fmla="*/ 16 h 45"/>
                <a:gd name="T32" fmla="*/ 47 w 64"/>
                <a:gd name="T33" fmla="*/ 13 h 45"/>
                <a:gd name="T34" fmla="*/ 46 w 64"/>
                <a:gd name="T35" fmla="*/ 12 h 45"/>
                <a:gd name="T36" fmla="*/ 44 w 64"/>
                <a:gd name="T37" fmla="*/ 12 h 45"/>
                <a:gd name="T38" fmla="*/ 44 w 64"/>
                <a:gd name="T39" fmla="*/ 6 h 45"/>
                <a:gd name="T40" fmla="*/ 41 w 64"/>
                <a:gd name="T41" fmla="*/ 1 h 45"/>
                <a:gd name="T42" fmla="*/ 41 w 64"/>
                <a:gd name="T43" fmla="*/ 0 h 45"/>
                <a:gd name="T44" fmla="*/ 38 w 64"/>
                <a:gd name="T45" fmla="*/ 0 h 45"/>
                <a:gd name="T46" fmla="*/ 35 w 64"/>
                <a:gd name="T47" fmla="*/ 3 h 45"/>
                <a:gd name="T48" fmla="*/ 26 w 64"/>
                <a:gd name="T49" fmla="*/ 10 h 45"/>
                <a:gd name="T50" fmla="*/ 22 w 64"/>
                <a:gd name="T51" fmla="*/ 11 h 45"/>
                <a:gd name="T52" fmla="*/ 19 w 64"/>
                <a:gd name="T53" fmla="*/ 15 h 45"/>
                <a:gd name="T54" fmla="*/ 13 w 64"/>
                <a:gd name="T55" fmla="*/ 17 h 45"/>
                <a:gd name="T56" fmla="*/ 9 w 64"/>
                <a:gd name="T57" fmla="*/ 17 h 45"/>
                <a:gd name="T58" fmla="*/ 6 w 64"/>
                <a:gd name="T59" fmla="*/ 18 h 45"/>
                <a:gd name="T60" fmla="*/ 3 w 64"/>
                <a:gd name="T61" fmla="*/ 23 h 45"/>
                <a:gd name="T62" fmla="*/ 4 w 64"/>
                <a:gd name="T63" fmla="*/ 34 h 45"/>
                <a:gd name="T64" fmla="*/ 6 w 64"/>
                <a:gd name="T65" fmla="*/ 39 h 45"/>
                <a:gd name="T66" fmla="*/ 9 w 64"/>
                <a:gd name="T67" fmla="*/ 45 h 45"/>
                <a:gd name="T68" fmla="*/ 12 w 64"/>
                <a:gd name="T69" fmla="*/ 37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4" h="45">
                  <a:moveTo>
                    <a:pt x="12" y="37"/>
                  </a:moveTo>
                  <a:cubicBezTo>
                    <a:pt x="13" y="37"/>
                    <a:pt x="16" y="36"/>
                    <a:pt x="17" y="37"/>
                  </a:cubicBezTo>
                  <a:cubicBezTo>
                    <a:pt x="17" y="38"/>
                    <a:pt x="20" y="38"/>
                    <a:pt x="20" y="38"/>
                  </a:cubicBezTo>
                  <a:cubicBezTo>
                    <a:pt x="21" y="36"/>
                    <a:pt x="20" y="34"/>
                    <a:pt x="21" y="33"/>
                  </a:cubicBezTo>
                  <a:cubicBezTo>
                    <a:pt x="21" y="32"/>
                    <a:pt x="23" y="29"/>
                    <a:pt x="25" y="30"/>
                  </a:cubicBezTo>
                  <a:cubicBezTo>
                    <a:pt x="27" y="30"/>
                    <a:pt x="28" y="32"/>
                    <a:pt x="30" y="33"/>
                  </a:cubicBezTo>
                  <a:cubicBezTo>
                    <a:pt x="32" y="34"/>
                    <a:pt x="34" y="34"/>
                    <a:pt x="36" y="34"/>
                  </a:cubicBezTo>
                  <a:cubicBezTo>
                    <a:pt x="37" y="34"/>
                    <a:pt x="39" y="35"/>
                    <a:pt x="39" y="34"/>
                  </a:cubicBezTo>
                  <a:cubicBezTo>
                    <a:pt x="40" y="33"/>
                    <a:pt x="40" y="29"/>
                    <a:pt x="41" y="30"/>
                  </a:cubicBezTo>
                  <a:cubicBezTo>
                    <a:pt x="43" y="31"/>
                    <a:pt x="43" y="31"/>
                    <a:pt x="45" y="31"/>
                  </a:cubicBezTo>
                  <a:cubicBezTo>
                    <a:pt x="47" y="30"/>
                    <a:pt x="48" y="31"/>
                    <a:pt x="50" y="31"/>
                  </a:cubicBezTo>
                  <a:cubicBezTo>
                    <a:pt x="52" y="31"/>
                    <a:pt x="53" y="28"/>
                    <a:pt x="55" y="29"/>
                  </a:cubicBezTo>
                  <a:cubicBezTo>
                    <a:pt x="56" y="29"/>
                    <a:pt x="58" y="31"/>
                    <a:pt x="60" y="30"/>
                  </a:cubicBezTo>
                  <a:cubicBezTo>
                    <a:pt x="64" y="28"/>
                    <a:pt x="59" y="26"/>
                    <a:pt x="58" y="24"/>
                  </a:cubicBezTo>
                  <a:cubicBezTo>
                    <a:pt x="57" y="22"/>
                    <a:pt x="57" y="21"/>
                    <a:pt x="55" y="20"/>
                  </a:cubicBezTo>
                  <a:cubicBezTo>
                    <a:pt x="53" y="19"/>
                    <a:pt x="52" y="18"/>
                    <a:pt x="51" y="16"/>
                  </a:cubicBezTo>
                  <a:cubicBezTo>
                    <a:pt x="51" y="14"/>
                    <a:pt x="49" y="14"/>
                    <a:pt x="47" y="13"/>
                  </a:cubicBezTo>
                  <a:cubicBezTo>
                    <a:pt x="47" y="13"/>
                    <a:pt x="47" y="12"/>
                    <a:pt x="46" y="12"/>
                  </a:cubicBezTo>
                  <a:cubicBezTo>
                    <a:pt x="46" y="12"/>
                    <a:pt x="44" y="12"/>
                    <a:pt x="44" y="12"/>
                  </a:cubicBezTo>
                  <a:cubicBezTo>
                    <a:pt x="43" y="11"/>
                    <a:pt x="44" y="7"/>
                    <a:pt x="44" y="6"/>
                  </a:cubicBezTo>
                  <a:cubicBezTo>
                    <a:pt x="44" y="4"/>
                    <a:pt x="42" y="3"/>
                    <a:pt x="41" y="1"/>
                  </a:cubicBezTo>
                  <a:cubicBezTo>
                    <a:pt x="41" y="1"/>
                    <a:pt x="41" y="0"/>
                    <a:pt x="41" y="0"/>
                  </a:cubicBezTo>
                  <a:cubicBezTo>
                    <a:pt x="40" y="0"/>
                    <a:pt x="39" y="0"/>
                    <a:pt x="38" y="0"/>
                  </a:cubicBezTo>
                  <a:cubicBezTo>
                    <a:pt x="36" y="1"/>
                    <a:pt x="36" y="1"/>
                    <a:pt x="35" y="3"/>
                  </a:cubicBezTo>
                  <a:cubicBezTo>
                    <a:pt x="35" y="6"/>
                    <a:pt x="28" y="10"/>
                    <a:pt x="26" y="10"/>
                  </a:cubicBezTo>
                  <a:cubicBezTo>
                    <a:pt x="25" y="10"/>
                    <a:pt x="21" y="10"/>
                    <a:pt x="22" y="11"/>
                  </a:cubicBezTo>
                  <a:cubicBezTo>
                    <a:pt x="23" y="13"/>
                    <a:pt x="20" y="15"/>
                    <a:pt x="19" y="15"/>
                  </a:cubicBezTo>
                  <a:cubicBezTo>
                    <a:pt x="17" y="16"/>
                    <a:pt x="15" y="17"/>
                    <a:pt x="13" y="17"/>
                  </a:cubicBezTo>
                  <a:cubicBezTo>
                    <a:pt x="11" y="18"/>
                    <a:pt x="11" y="16"/>
                    <a:pt x="9" y="17"/>
                  </a:cubicBezTo>
                  <a:cubicBezTo>
                    <a:pt x="7" y="18"/>
                    <a:pt x="6" y="17"/>
                    <a:pt x="6" y="18"/>
                  </a:cubicBezTo>
                  <a:cubicBezTo>
                    <a:pt x="5" y="20"/>
                    <a:pt x="4" y="22"/>
                    <a:pt x="3" y="23"/>
                  </a:cubicBezTo>
                  <a:cubicBezTo>
                    <a:pt x="0" y="27"/>
                    <a:pt x="2" y="30"/>
                    <a:pt x="4" y="34"/>
                  </a:cubicBezTo>
                  <a:cubicBezTo>
                    <a:pt x="5" y="36"/>
                    <a:pt x="5" y="37"/>
                    <a:pt x="6" y="39"/>
                  </a:cubicBezTo>
                  <a:cubicBezTo>
                    <a:pt x="8" y="41"/>
                    <a:pt x="9" y="42"/>
                    <a:pt x="9" y="45"/>
                  </a:cubicBezTo>
                  <a:cubicBezTo>
                    <a:pt x="9" y="44"/>
                    <a:pt x="10" y="37"/>
                    <a:pt x="12" y="3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4" name="Freeform 743"/>
            <p:cNvSpPr/>
            <p:nvPr/>
          </p:nvSpPr>
          <p:spPr bwMode="auto">
            <a:xfrm>
              <a:off x="11697008" y="7921315"/>
              <a:ext cx="1092359" cy="767717"/>
            </a:xfrm>
            <a:custGeom>
              <a:avLst/>
              <a:gdLst>
                <a:gd name="T0" fmla="*/ 83 w 117"/>
                <a:gd name="T1" fmla="*/ 82 h 82"/>
                <a:gd name="T2" fmla="*/ 93 w 117"/>
                <a:gd name="T3" fmla="*/ 76 h 82"/>
                <a:gd name="T4" fmla="*/ 105 w 117"/>
                <a:gd name="T5" fmla="*/ 68 h 82"/>
                <a:gd name="T6" fmla="*/ 112 w 117"/>
                <a:gd name="T7" fmla="*/ 64 h 82"/>
                <a:gd name="T8" fmla="*/ 107 w 117"/>
                <a:gd name="T9" fmla="*/ 55 h 82"/>
                <a:gd name="T10" fmla="*/ 110 w 117"/>
                <a:gd name="T11" fmla="*/ 46 h 82"/>
                <a:gd name="T12" fmla="*/ 114 w 117"/>
                <a:gd name="T13" fmla="*/ 40 h 82"/>
                <a:gd name="T14" fmla="*/ 117 w 117"/>
                <a:gd name="T15" fmla="*/ 21 h 82"/>
                <a:gd name="T16" fmla="*/ 81 w 117"/>
                <a:gd name="T17" fmla="*/ 1 h 82"/>
                <a:gd name="T18" fmla="*/ 75 w 117"/>
                <a:gd name="T19" fmla="*/ 2 h 82"/>
                <a:gd name="T20" fmla="*/ 67 w 117"/>
                <a:gd name="T21" fmla="*/ 2 h 82"/>
                <a:gd name="T22" fmla="*/ 59 w 117"/>
                <a:gd name="T23" fmla="*/ 1 h 82"/>
                <a:gd name="T24" fmla="*/ 29 w 117"/>
                <a:gd name="T25" fmla="*/ 21 h 82"/>
                <a:gd name="T26" fmla="*/ 22 w 117"/>
                <a:gd name="T27" fmla="*/ 25 h 82"/>
                <a:gd name="T28" fmla="*/ 19 w 117"/>
                <a:gd name="T29" fmla="*/ 42 h 82"/>
                <a:gd name="T30" fmla="*/ 8 w 117"/>
                <a:gd name="T31" fmla="*/ 43 h 82"/>
                <a:gd name="T32" fmla="*/ 5 w 117"/>
                <a:gd name="T33" fmla="*/ 51 h 82"/>
                <a:gd name="T34" fmla="*/ 11 w 117"/>
                <a:gd name="T35" fmla="*/ 56 h 82"/>
                <a:gd name="T36" fmla="*/ 19 w 117"/>
                <a:gd name="T37" fmla="*/ 62 h 82"/>
                <a:gd name="T38" fmla="*/ 21 w 117"/>
                <a:gd name="T39" fmla="*/ 55 h 82"/>
                <a:gd name="T40" fmla="*/ 28 w 117"/>
                <a:gd name="T41" fmla="*/ 50 h 82"/>
                <a:gd name="T42" fmla="*/ 35 w 117"/>
                <a:gd name="T43" fmla="*/ 53 h 82"/>
                <a:gd name="T44" fmla="*/ 46 w 117"/>
                <a:gd name="T45" fmla="*/ 55 h 82"/>
                <a:gd name="T46" fmla="*/ 64 w 117"/>
                <a:gd name="T47" fmla="*/ 53 h 82"/>
                <a:gd name="T48" fmla="*/ 68 w 117"/>
                <a:gd name="T49" fmla="*/ 47 h 82"/>
                <a:gd name="T50" fmla="*/ 77 w 117"/>
                <a:gd name="T51" fmla="*/ 31 h 82"/>
                <a:gd name="T52" fmla="*/ 79 w 117"/>
                <a:gd name="T53" fmla="*/ 16 h 82"/>
                <a:gd name="T54" fmla="*/ 75 w 117"/>
                <a:gd name="T55" fmla="*/ 2 h 82"/>
                <a:gd name="T56" fmla="*/ 78 w 117"/>
                <a:gd name="T57" fmla="*/ 16 h 82"/>
                <a:gd name="T58" fmla="*/ 77 w 117"/>
                <a:gd name="T59" fmla="*/ 35 h 82"/>
                <a:gd name="T60" fmla="*/ 68 w 117"/>
                <a:gd name="T61" fmla="*/ 46 h 82"/>
                <a:gd name="T62" fmla="*/ 72 w 117"/>
                <a:gd name="T63" fmla="*/ 55 h 82"/>
                <a:gd name="T64" fmla="*/ 75 w 117"/>
                <a:gd name="T65" fmla="*/ 65 h 82"/>
                <a:gd name="T66" fmla="*/ 72 w 117"/>
                <a:gd name="T67" fmla="*/ 74 h 82"/>
                <a:gd name="T68" fmla="*/ 77 w 117"/>
                <a:gd name="T69" fmla="*/ 81 h 82"/>
                <a:gd name="T70" fmla="*/ 80 w 117"/>
                <a:gd name="T71" fmla="*/ 81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17" h="82">
                  <a:moveTo>
                    <a:pt x="80" y="81"/>
                  </a:moveTo>
                  <a:cubicBezTo>
                    <a:pt x="81" y="80"/>
                    <a:pt x="82" y="82"/>
                    <a:pt x="83" y="82"/>
                  </a:cubicBezTo>
                  <a:cubicBezTo>
                    <a:pt x="85" y="81"/>
                    <a:pt x="87" y="80"/>
                    <a:pt x="89" y="79"/>
                  </a:cubicBezTo>
                  <a:cubicBezTo>
                    <a:pt x="90" y="79"/>
                    <a:pt x="93" y="78"/>
                    <a:pt x="93" y="76"/>
                  </a:cubicBezTo>
                  <a:cubicBezTo>
                    <a:pt x="93" y="74"/>
                    <a:pt x="94" y="75"/>
                    <a:pt x="96" y="74"/>
                  </a:cubicBezTo>
                  <a:cubicBezTo>
                    <a:pt x="99" y="74"/>
                    <a:pt x="103" y="71"/>
                    <a:pt x="105" y="68"/>
                  </a:cubicBezTo>
                  <a:cubicBezTo>
                    <a:pt x="106" y="67"/>
                    <a:pt x="106" y="66"/>
                    <a:pt x="107" y="65"/>
                  </a:cubicBezTo>
                  <a:cubicBezTo>
                    <a:pt x="108" y="64"/>
                    <a:pt x="110" y="64"/>
                    <a:pt x="112" y="64"/>
                  </a:cubicBezTo>
                  <a:cubicBezTo>
                    <a:pt x="112" y="62"/>
                    <a:pt x="110" y="61"/>
                    <a:pt x="109" y="59"/>
                  </a:cubicBezTo>
                  <a:cubicBezTo>
                    <a:pt x="109" y="58"/>
                    <a:pt x="110" y="55"/>
                    <a:pt x="107" y="55"/>
                  </a:cubicBezTo>
                  <a:cubicBezTo>
                    <a:pt x="106" y="55"/>
                    <a:pt x="109" y="53"/>
                    <a:pt x="108" y="52"/>
                  </a:cubicBezTo>
                  <a:cubicBezTo>
                    <a:pt x="108" y="49"/>
                    <a:pt x="109" y="48"/>
                    <a:pt x="110" y="46"/>
                  </a:cubicBezTo>
                  <a:cubicBezTo>
                    <a:pt x="110" y="44"/>
                    <a:pt x="112" y="44"/>
                    <a:pt x="112" y="42"/>
                  </a:cubicBezTo>
                  <a:cubicBezTo>
                    <a:pt x="112" y="41"/>
                    <a:pt x="113" y="40"/>
                    <a:pt x="114" y="40"/>
                  </a:cubicBezTo>
                  <a:cubicBezTo>
                    <a:pt x="117" y="40"/>
                    <a:pt x="117" y="40"/>
                    <a:pt x="117" y="38"/>
                  </a:cubicBezTo>
                  <a:cubicBezTo>
                    <a:pt x="117" y="32"/>
                    <a:pt x="117" y="27"/>
                    <a:pt x="117" y="21"/>
                  </a:cubicBezTo>
                  <a:cubicBezTo>
                    <a:pt x="117" y="19"/>
                    <a:pt x="113" y="18"/>
                    <a:pt x="111" y="17"/>
                  </a:cubicBezTo>
                  <a:cubicBezTo>
                    <a:pt x="101" y="12"/>
                    <a:pt x="91" y="6"/>
                    <a:pt x="81" y="1"/>
                  </a:cubicBezTo>
                  <a:cubicBezTo>
                    <a:pt x="80" y="1"/>
                    <a:pt x="80" y="0"/>
                    <a:pt x="79" y="0"/>
                  </a:cubicBezTo>
                  <a:cubicBezTo>
                    <a:pt x="78" y="1"/>
                    <a:pt x="76" y="2"/>
                    <a:pt x="75" y="2"/>
                  </a:cubicBezTo>
                  <a:cubicBezTo>
                    <a:pt x="74" y="3"/>
                    <a:pt x="72" y="5"/>
                    <a:pt x="71" y="5"/>
                  </a:cubicBezTo>
                  <a:cubicBezTo>
                    <a:pt x="70" y="5"/>
                    <a:pt x="69" y="3"/>
                    <a:pt x="67" y="2"/>
                  </a:cubicBezTo>
                  <a:cubicBezTo>
                    <a:pt x="66" y="1"/>
                    <a:pt x="65" y="1"/>
                    <a:pt x="64" y="1"/>
                  </a:cubicBezTo>
                  <a:cubicBezTo>
                    <a:pt x="62" y="0"/>
                    <a:pt x="61" y="0"/>
                    <a:pt x="59" y="1"/>
                  </a:cubicBezTo>
                  <a:cubicBezTo>
                    <a:pt x="52" y="5"/>
                    <a:pt x="45" y="10"/>
                    <a:pt x="38" y="14"/>
                  </a:cubicBezTo>
                  <a:cubicBezTo>
                    <a:pt x="35" y="16"/>
                    <a:pt x="32" y="18"/>
                    <a:pt x="29" y="21"/>
                  </a:cubicBezTo>
                  <a:cubicBezTo>
                    <a:pt x="28" y="22"/>
                    <a:pt x="27" y="22"/>
                    <a:pt x="26" y="22"/>
                  </a:cubicBezTo>
                  <a:cubicBezTo>
                    <a:pt x="23" y="22"/>
                    <a:pt x="22" y="22"/>
                    <a:pt x="22" y="25"/>
                  </a:cubicBezTo>
                  <a:cubicBezTo>
                    <a:pt x="22" y="28"/>
                    <a:pt x="22" y="31"/>
                    <a:pt x="22" y="34"/>
                  </a:cubicBezTo>
                  <a:cubicBezTo>
                    <a:pt x="22" y="37"/>
                    <a:pt x="21" y="40"/>
                    <a:pt x="19" y="42"/>
                  </a:cubicBezTo>
                  <a:cubicBezTo>
                    <a:pt x="18" y="43"/>
                    <a:pt x="15" y="43"/>
                    <a:pt x="14" y="43"/>
                  </a:cubicBezTo>
                  <a:cubicBezTo>
                    <a:pt x="12" y="43"/>
                    <a:pt x="10" y="43"/>
                    <a:pt x="8" y="43"/>
                  </a:cubicBezTo>
                  <a:cubicBezTo>
                    <a:pt x="6" y="43"/>
                    <a:pt x="4" y="44"/>
                    <a:pt x="2" y="44"/>
                  </a:cubicBezTo>
                  <a:cubicBezTo>
                    <a:pt x="0" y="44"/>
                    <a:pt x="5" y="51"/>
                    <a:pt x="5" y="51"/>
                  </a:cubicBezTo>
                  <a:cubicBezTo>
                    <a:pt x="6" y="54"/>
                    <a:pt x="7" y="56"/>
                    <a:pt x="10" y="57"/>
                  </a:cubicBezTo>
                  <a:cubicBezTo>
                    <a:pt x="10" y="57"/>
                    <a:pt x="11" y="56"/>
                    <a:pt x="11" y="56"/>
                  </a:cubicBezTo>
                  <a:cubicBezTo>
                    <a:pt x="12" y="57"/>
                    <a:pt x="12" y="60"/>
                    <a:pt x="14" y="58"/>
                  </a:cubicBezTo>
                  <a:cubicBezTo>
                    <a:pt x="16" y="56"/>
                    <a:pt x="18" y="61"/>
                    <a:pt x="19" y="62"/>
                  </a:cubicBezTo>
                  <a:cubicBezTo>
                    <a:pt x="19" y="61"/>
                    <a:pt x="20" y="59"/>
                    <a:pt x="20" y="58"/>
                  </a:cubicBezTo>
                  <a:cubicBezTo>
                    <a:pt x="20" y="57"/>
                    <a:pt x="21" y="56"/>
                    <a:pt x="21" y="55"/>
                  </a:cubicBezTo>
                  <a:cubicBezTo>
                    <a:pt x="22" y="52"/>
                    <a:pt x="22" y="52"/>
                    <a:pt x="25" y="51"/>
                  </a:cubicBezTo>
                  <a:cubicBezTo>
                    <a:pt x="26" y="50"/>
                    <a:pt x="27" y="50"/>
                    <a:pt x="28" y="50"/>
                  </a:cubicBezTo>
                  <a:cubicBezTo>
                    <a:pt x="29" y="49"/>
                    <a:pt x="30" y="51"/>
                    <a:pt x="31" y="51"/>
                  </a:cubicBezTo>
                  <a:cubicBezTo>
                    <a:pt x="33" y="51"/>
                    <a:pt x="34" y="52"/>
                    <a:pt x="35" y="53"/>
                  </a:cubicBezTo>
                  <a:cubicBezTo>
                    <a:pt x="36" y="54"/>
                    <a:pt x="37" y="54"/>
                    <a:pt x="39" y="54"/>
                  </a:cubicBezTo>
                  <a:cubicBezTo>
                    <a:pt x="42" y="52"/>
                    <a:pt x="43" y="55"/>
                    <a:pt x="46" y="55"/>
                  </a:cubicBezTo>
                  <a:cubicBezTo>
                    <a:pt x="49" y="55"/>
                    <a:pt x="52" y="53"/>
                    <a:pt x="55" y="53"/>
                  </a:cubicBezTo>
                  <a:cubicBezTo>
                    <a:pt x="57" y="53"/>
                    <a:pt x="61" y="54"/>
                    <a:pt x="64" y="53"/>
                  </a:cubicBezTo>
                  <a:cubicBezTo>
                    <a:pt x="65" y="53"/>
                    <a:pt x="66" y="52"/>
                    <a:pt x="67" y="51"/>
                  </a:cubicBezTo>
                  <a:cubicBezTo>
                    <a:pt x="69" y="50"/>
                    <a:pt x="68" y="49"/>
                    <a:pt x="68" y="47"/>
                  </a:cubicBezTo>
                  <a:cubicBezTo>
                    <a:pt x="68" y="42"/>
                    <a:pt x="73" y="39"/>
                    <a:pt x="77" y="35"/>
                  </a:cubicBezTo>
                  <a:cubicBezTo>
                    <a:pt x="78" y="34"/>
                    <a:pt x="77" y="32"/>
                    <a:pt x="77" y="31"/>
                  </a:cubicBezTo>
                  <a:cubicBezTo>
                    <a:pt x="77" y="28"/>
                    <a:pt x="77" y="26"/>
                    <a:pt x="77" y="23"/>
                  </a:cubicBezTo>
                  <a:cubicBezTo>
                    <a:pt x="78" y="21"/>
                    <a:pt x="79" y="18"/>
                    <a:pt x="79" y="16"/>
                  </a:cubicBezTo>
                  <a:cubicBezTo>
                    <a:pt x="78" y="14"/>
                    <a:pt x="77" y="12"/>
                    <a:pt x="76" y="11"/>
                  </a:cubicBezTo>
                  <a:cubicBezTo>
                    <a:pt x="74" y="8"/>
                    <a:pt x="75" y="5"/>
                    <a:pt x="75" y="2"/>
                  </a:cubicBezTo>
                  <a:cubicBezTo>
                    <a:pt x="75" y="5"/>
                    <a:pt x="75" y="7"/>
                    <a:pt x="75" y="9"/>
                  </a:cubicBezTo>
                  <a:cubicBezTo>
                    <a:pt x="75" y="11"/>
                    <a:pt x="78" y="14"/>
                    <a:pt x="78" y="16"/>
                  </a:cubicBezTo>
                  <a:cubicBezTo>
                    <a:pt x="79" y="19"/>
                    <a:pt x="77" y="23"/>
                    <a:pt x="77" y="26"/>
                  </a:cubicBezTo>
                  <a:cubicBezTo>
                    <a:pt x="77" y="28"/>
                    <a:pt x="78" y="32"/>
                    <a:pt x="77" y="35"/>
                  </a:cubicBezTo>
                  <a:cubicBezTo>
                    <a:pt x="76" y="37"/>
                    <a:pt x="72" y="39"/>
                    <a:pt x="71" y="41"/>
                  </a:cubicBezTo>
                  <a:cubicBezTo>
                    <a:pt x="69" y="42"/>
                    <a:pt x="68" y="44"/>
                    <a:pt x="68" y="46"/>
                  </a:cubicBezTo>
                  <a:cubicBezTo>
                    <a:pt x="67" y="49"/>
                    <a:pt x="69" y="50"/>
                    <a:pt x="70" y="53"/>
                  </a:cubicBezTo>
                  <a:cubicBezTo>
                    <a:pt x="70" y="54"/>
                    <a:pt x="71" y="54"/>
                    <a:pt x="72" y="55"/>
                  </a:cubicBezTo>
                  <a:cubicBezTo>
                    <a:pt x="74" y="56"/>
                    <a:pt x="75" y="57"/>
                    <a:pt x="75" y="59"/>
                  </a:cubicBezTo>
                  <a:cubicBezTo>
                    <a:pt x="75" y="61"/>
                    <a:pt x="75" y="63"/>
                    <a:pt x="75" y="65"/>
                  </a:cubicBezTo>
                  <a:cubicBezTo>
                    <a:pt x="75" y="66"/>
                    <a:pt x="76" y="68"/>
                    <a:pt x="77" y="70"/>
                  </a:cubicBezTo>
                  <a:cubicBezTo>
                    <a:pt x="74" y="70"/>
                    <a:pt x="67" y="70"/>
                    <a:pt x="72" y="74"/>
                  </a:cubicBezTo>
                  <a:cubicBezTo>
                    <a:pt x="74" y="75"/>
                    <a:pt x="75" y="76"/>
                    <a:pt x="76" y="78"/>
                  </a:cubicBezTo>
                  <a:cubicBezTo>
                    <a:pt x="76" y="79"/>
                    <a:pt x="77" y="80"/>
                    <a:pt x="77" y="81"/>
                  </a:cubicBezTo>
                  <a:cubicBezTo>
                    <a:pt x="77" y="82"/>
                    <a:pt x="80" y="81"/>
                    <a:pt x="80" y="81"/>
                  </a:cubicBezTo>
                  <a:cubicBezTo>
                    <a:pt x="82" y="80"/>
                    <a:pt x="80" y="81"/>
                    <a:pt x="80" y="8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5" name="Freeform 744"/>
            <p:cNvSpPr/>
            <p:nvPr/>
          </p:nvSpPr>
          <p:spPr bwMode="auto">
            <a:xfrm>
              <a:off x="12684268" y="7940429"/>
              <a:ext cx="767517" cy="946107"/>
            </a:xfrm>
            <a:custGeom>
              <a:avLst/>
              <a:gdLst>
                <a:gd name="T0" fmla="*/ 6 w 82"/>
                <a:gd name="T1" fmla="*/ 39 h 101"/>
                <a:gd name="T2" fmla="*/ 6 w 82"/>
                <a:gd name="T3" fmla="*/ 41 h 101"/>
                <a:gd name="T4" fmla="*/ 4 w 82"/>
                <a:gd name="T5" fmla="*/ 43 h 101"/>
                <a:gd name="T6" fmla="*/ 2 w 82"/>
                <a:gd name="T7" fmla="*/ 49 h 101"/>
                <a:gd name="T8" fmla="*/ 2 w 82"/>
                <a:gd name="T9" fmla="*/ 51 h 101"/>
                <a:gd name="T10" fmla="*/ 1 w 82"/>
                <a:gd name="T11" fmla="*/ 53 h 101"/>
                <a:gd name="T12" fmla="*/ 4 w 82"/>
                <a:gd name="T13" fmla="*/ 58 h 101"/>
                <a:gd name="T14" fmla="*/ 6 w 82"/>
                <a:gd name="T15" fmla="*/ 60 h 101"/>
                <a:gd name="T16" fmla="*/ 6 w 82"/>
                <a:gd name="T17" fmla="*/ 63 h 101"/>
                <a:gd name="T18" fmla="*/ 9 w 82"/>
                <a:gd name="T19" fmla="*/ 68 h 101"/>
                <a:gd name="T20" fmla="*/ 9 w 82"/>
                <a:gd name="T21" fmla="*/ 74 h 101"/>
                <a:gd name="T22" fmla="*/ 15 w 82"/>
                <a:gd name="T23" fmla="*/ 76 h 101"/>
                <a:gd name="T24" fmla="*/ 18 w 82"/>
                <a:gd name="T25" fmla="*/ 81 h 101"/>
                <a:gd name="T26" fmla="*/ 22 w 82"/>
                <a:gd name="T27" fmla="*/ 84 h 101"/>
                <a:gd name="T28" fmla="*/ 26 w 82"/>
                <a:gd name="T29" fmla="*/ 88 h 101"/>
                <a:gd name="T30" fmla="*/ 26 w 82"/>
                <a:gd name="T31" fmla="*/ 91 h 101"/>
                <a:gd name="T32" fmla="*/ 28 w 82"/>
                <a:gd name="T33" fmla="*/ 92 h 101"/>
                <a:gd name="T34" fmla="*/ 32 w 82"/>
                <a:gd name="T35" fmla="*/ 96 h 101"/>
                <a:gd name="T36" fmla="*/ 35 w 82"/>
                <a:gd name="T37" fmla="*/ 95 h 101"/>
                <a:gd name="T38" fmla="*/ 39 w 82"/>
                <a:gd name="T39" fmla="*/ 94 h 101"/>
                <a:gd name="T40" fmla="*/ 44 w 82"/>
                <a:gd name="T41" fmla="*/ 100 h 101"/>
                <a:gd name="T42" fmla="*/ 51 w 82"/>
                <a:gd name="T43" fmla="*/ 100 h 101"/>
                <a:gd name="T44" fmla="*/ 55 w 82"/>
                <a:gd name="T45" fmla="*/ 98 h 101"/>
                <a:gd name="T46" fmla="*/ 59 w 82"/>
                <a:gd name="T47" fmla="*/ 97 h 101"/>
                <a:gd name="T48" fmla="*/ 69 w 82"/>
                <a:gd name="T49" fmla="*/ 94 h 101"/>
                <a:gd name="T50" fmla="*/ 69 w 82"/>
                <a:gd name="T51" fmla="*/ 91 h 101"/>
                <a:gd name="T52" fmla="*/ 66 w 82"/>
                <a:gd name="T53" fmla="*/ 90 h 101"/>
                <a:gd name="T54" fmla="*/ 61 w 82"/>
                <a:gd name="T55" fmla="*/ 83 h 101"/>
                <a:gd name="T56" fmla="*/ 59 w 82"/>
                <a:gd name="T57" fmla="*/ 80 h 101"/>
                <a:gd name="T58" fmla="*/ 56 w 82"/>
                <a:gd name="T59" fmla="*/ 78 h 101"/>
                <a:gd name="T60" fmla="*/ 59 w 82"/>
                <a:gd name="T61" fmla="*/ 75 h 101"/>
                <a:gd name="T62" fmla="*/ 61 w 82"/>
                <a:gd name="T63" fmla="*/ 67 h 101"/>
                <a:gd name="T64" fmla="*/ 62 w 82"/>
                <a:gd name="T65" fmla="*/ 64 h 101"/>
                <a:gd name="T66" fmla="*/ 65 w 82"/>
                <a:gd name="T67" fmla="*/ 62 h 101"/>
                <a:gd name="T68" fmla="*/ 65 w 82"/>
                <a:gd name="T69" fmla="*/ 58 h 101"/>
                <a:gd name="T70" fmla="*/ 67 w 82"/>
                <a:gd name="T71" fmla="*/ 55 h 101"/>
                <a:gd name="T72" fmla="*/ 71 w 82"/>
                <a:gd name="T73" fmla="*/ 52 h 101"/>
                <a:gd name="T74" fmla="*/ 72 w 82"/>
                <a:gd name="T75" fmla="*/ 45 h 101"/>
                <a:gd name="T76" fmla="*/ 72 w 82"/>
                <a:gd name="T77" fmla="*/ 42 h 101"/>
                <a:gd name="T78" fmla="*/ 74 w 82"/>
                <a:gd name="T79" fmla="*/ 37 h 101"/>
                <a:gd name="T80" fmla="*/ 79 w 82"/>
                <a:gd name="T81" fmla="*/ 29 h 101"/>
                <a:gd name="T82" fmla="*/ 82 w 82"/>
                <a:gd name="T83" fmla="*/ 27 h 101"/>
                <a:gd name="T84" fmla="*/ 79 w 82"/>
                <a:gd name="T85" fmla="*/ 23 h 101"/>
                <a:gd name="T86" fmla="*/ 76 w 82"/>
                <a:gd name="T87" fmla="*/ 17 h 101"/>
                <a:gd name="T88" fmla="*/ 76 w 82"/>
                <a:gd name="T89" fmla="*/ 11 h 101"/>
                <a:gd name="T90" fmla="*/ 75 w 82"/>
                <a:gd name="T91" fmla="*/ 9 h 101"/>
                <a:gd name="T92" fmla="*/ 74 w 82"/>
                <a:gd name="T93" fmla="*/ 5 h 101"/>
                <a:gd name="T94" fmla="*/ 68 w 82"/>
                <a:gd name="T95" fmla="*/ 0 h 101"/>
                <a:gd name="T96" fmla="*/ 64 w 82"/>
                <a:gd name="T97" fmla="*/ 2 h 101"/>
                <a:gd name="T98" fmla="*/ 60 w 82"/>
                <a:gd name="T99" fmla="*/ 5 h 101"/>
                <a:gd name="T100" fmla="*/ 56 w 82"/>
                <a:gd name="T101" fmla="*/ 5 h 101"/>
                <a:gd name="T102" fmla="*/ 46 w 82"/>
                <a:gd name="T103" fmla="*/ 5 h 101"/>
                <a:gd name="T104" fmla="*/ 17 w 82"/>
                <a:gd name="T105" fmla="*/ 5 h 101"/>
                <a:gd name="T106" fmla="*/ 16 w 82"/>
                <a:gd name="T107" fmla="*/ 14 h 101"/>
                <a:gd name="T108" fmla="*/ 13 w 82"/>
                <a:gd name="T109" fmla="*/ 16 h 101"/>
                <a:gd name="T110" fmla="*/ 11 w 82"/>
                <a:gd name="T111" fmla="*/ 18 h 101"/>
                <a:gd name="T112" fmla="*/ 11 w 82"/>
                <a:gd name="T113" fmla="*/ 32 h 101"/>
                <a:gd name="T114" fmla="*/ 11 w 82"/>
                <a:gd name="T115" fmla="*/ 37 h 101"/>
                <a:gd name="T116" fmla="*/ 6 w 82"/>
                <a:gd name="T117" fmla="*/ 39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82" h="101">
                  <a:moveTo>
                    <a:pt x="6" y="39"/>
                  </a:moveTo>
                  <a:cubicBezTo>
                    <a:pt x="6" y="39"/>
                    <a:pt x="6" y="40"/>
                    <a:pt x="6" y="41"/>
                  </a:cubicBezTo>
                  <a:cubicBezTo>
                    <a:pt x="5" y="42"/>
                    <a:pt x="4" y="42"/>
                    <a:pt x="4" y="43"/>
                  </a:cubicBezTo>
                  <a:cubicBezTo>
                    <a:pt x="4" y="45"/>
                    <a:pt x="2" y="47"/>
                    <a:pt x="2" y="49"/>
                  </a:cubicBezTo>
                  <a:cubicBezTo>
                    <a:pt x="2" y="50"/>
                    <a:pt x="3" y="51"/>
                    <a:pt x="2" y="51"/>
                  </a:cubicBezTo>
                  <a:cubicBezTo>
                    <a:pt x="2" y="52"/>
                    <a:pt x="0" y="53"/>
                    <a:pt x="1" y="53"/>
                  </a:cubicBezTo>
                  <a:cubicBezTo>
                    <a:pt x="4" y="53"/>
                    <a:pt x="3" y="57"/>
                    <a:pt x="4" y="58"/>
                  </a:cubicBezTo>
                  <a:cubicBezTo>
                    <a:pt x="4" y="59"/>
                    <a:pt x="5" y="59"/>
                    <a:pt x="6" y="60"/>
                  </a:cubicBezTo>
                  <a:cubicBezTo>
                    <a:pt x="6" y="61"/>
                    <a:pt x="6" y="62"/>
                    <a:pt x="6" y="63"/>
                  </a:cubicBezTo>
                  <a:cubicBezTo>
                    <a:pt x="7" y="65"/>
                    <a:pt x="9" y="66"/>
                    <a:pt x="9" y="68"/>
                  </a:cubicBezTo>
                  <a:cubicBezTo>
                    <a:pt x="9" y="69"/>
                    <a:pt x="8" y="74"/>
                    <a:pt x="9" y="74"/>
                  </a:cubicBezTo>
                  <a:cubicBezTo>
                    <a:pt x="12" y="74"/>
                    <a:pt x="13" y="75"/>
                    <a:pt x="15" y="76"/>
                  </a:cubicBezTo>
                  <a:cubicBezTo>
                    <a:pt x="17" y="77"/>
                    <a:pt x="16" y="80"/>
                    <a:pt x="18" y="81"/>
                  </a:cubicBezTo>
                  <a:cubicBezTo>
                    <a:pt x="19" y="82"/>
                    <a:pt x="22" y="82"/>
                    <a:pt x="22" y="84"/>
                  </a:cubicBezTo>
                  <a:cubicBezTo>
                    <a:pt x="22" y="86"/>
                    <a:pt x="25" y="87"/>
                    <a:pt x="26" y="88"/>
                  </a:cubicBezTo>
                  <a:cubicBezTo>
                    <a:pt x="26" y="89"/>
                    <a:pt x="26" y="90"/>
                    <a:pt x="26" y="91"/>
                  </a:cubicBezTo>
                  <a:cubicBezTo>
                    <a:pt x="27" y="91"/>
                    <a:pt x="28" y="92"/>
                    <a:pt x="28" y="92"/>
                  </a:cubicBezTo>
                  <a:cubicBezTo>
                    <a:pt x="29" y="93"/>
                    <a:pt x="30" y="95"/>
                    <a:pt x="32" y="96"/>
                  </a:cubicBezTo>
                  <a:cubicBezTo>
                    <a:pt x="33" y="97"/>
                    <a:pt x="33" y="93"/>
                    <a:pt x="35" y="95"/>
                  </a:cubicBezTo>
                  <a:cubicBezTo>
                    <a:pt x="37" y="96"/>
                    <a:pt x="37" y="94"/>
                    <a:pt x="39" y="94"/>
                  </a:cubicBezTo>
                  <a:cubicBezTo>
                    <a:pt x="41" y="95"/>
                    <a:pt x="42" y="98"/>
                    <a:pt x="44" y="100"/>
                  </a:cubicBezTo>
                  <a:cubicBezTo>
                    <a:pt x="46" y="95"/>
                    <a:pt x="49" y="101"/>
                    <a:pt x="51" y="100"/>
                  </a:cubicBezTo>
                  <a:cubicBezTo>
                    <a:pt x="52" y="99"/>
                    <a:pt x="53" y="98"/>
                    <a:pt x="55" y="98"/>
                  </a:cubicBezTo>
                  <a:cubicBezTo>
                    <a:pt x="56" y="98"/>
                    <a:pt x="58" y="98"/>
                    <a:pt x="59" y="97"/>
                  </a:cubicBezTo>
                  <a:cubicBezTo>
                    <a:pt x="61" y="93"/>
                    <a:pt x="65" y="91"/>
                    <a:pt x="69" y="94"/>
                  </a:cubicBezTo>
                  <a:cubicBezTo>
                    <a:pt x="69" y="93"/>
                    <a:pt x="69" y="92"/>
                    <a:pt x="69" y="91"/>
                  </a:cubicBezTo>
                  <a:cubicBezTo>
                    <a:pt x="69" y="90"/>
                    <a:pt x="66" y="90"/>
                    <a:pt x="66" y="90"/>
                  </a:cubicBezTo>
                  <a:cubicBezTo>
                    <a:pt x="64" y="88"/>
                    <a:pt x="63" y="85"/>
                    <a:pt x="61" y="83"/>
                  </a:cubicBezTo>
                  <a:cubicBezTo>
                    <a:pt x="60" y="82"/>
                    <a:pt x="60" y="81"/>
                    <a:pt x="59" y="80"/>
                  </a:cubicBezTo>
                  <a:cubicBezTo>
                    <a:pt x="58" y="79"/>
                    <a:pt x="57" y="79"/>
                    <a:pt x="56" y="78"/>
                  </a:cubicBezTo>
                  <a:cubicBezTo>
                    <a:pt x="53" y="75"/>
                    <a:pt x="59" y="75"/>
                    <a:pt x="59" y="75"/>
                  </a:cubicBezTo>
                  <a:cubicBezTo>
                    <a:pt x="61" y="74"/>
                    <a:pt x="60" y="69"/>
                    <a:pt x="61" y="67"/>
                  </a:cubicBezTo>
                  <a:cubicBezTo>
                    <a:pt x="61" y="66"/>
                    <a:pt x="61" y="64"/>
                    <a:pt x="62" y="64"/>
                  </a:cubicBezTo>
                  <a:cubicBezTo>
                    <a:pt x="63" y="63"/>
                    <a:pt x="65" y="63"/>
                    <a:pt x="65" y="62"/>
                  </a:cubicBezTo>
                  <a:cubicBezTo>
                    <a:pt x="65" y="61"/>
                    <a:pt x="65" y="60"/>
                    <a:pt x="65" y="58"/>
                  </a:cubicBezTo>
                  <a:cubicBezTo>
                    <a:pt x="65" y="57"/>
                    <a:pt x="66" y="56"/>
                    <a:pt x="67" y="55"/>
                  </a:cubicBezTo>
                  <a:cubicBezTo>
                    <a:pt x="68" y="53"/>
                    <a:pt x="70" y="54"/>
                    <a:pt x="71" y="52"/>
                  </a:cubicBezTo>
                  <a:cubicBezTo>
                    <a:pt x="71" y="50"/>
                    <a:pt x="72" y="48"/>
                    <a:pt x="72" y="45"/>
                  </a:cubicBezTo>
                  <a:cubicBezTo>
                    <a:pt x="72" y="44"/>
                    <a:pt x="72" y="43"/>
                    <a:pt x="72" y="42"/>
                  </a:cubicBezTo>
                  <a:cubicBezTo>
                    <a:pt x="72" y="40"/>
                    <a:pt x="74" y="38"/>
                    <a:pt x="74" y="37"/>
                  </a:cubicBezTo>
                  <a:cubicBezTo>
                    <a:pt x="74" y="33"/>
                    <a:pt x="75" y="30"/>
                    <a:pt x="79" y="29"/>
                  </a:cubicBezTo>
                  <a:cubicBezTo>
                    <a:pt x="80" y="29"/>
                    <a:pt x="81" y="29"/>
                    <a:pt x="82" y="27"/>
                  </a:cubicBezTo>
                  <a:cubicBezTo>
                    <a:pt x="82" y="26"/>
                    <a:pt x="80" y="24"/>
                    <a:pt x="79" y="23"/>
                  </a:cubicBezTo>
                  <a:cubicBezTo>
                    <a:pt x="77" y="21"/>
                    <a:pt x="76" y="19"/>
                    <a:pt x="76" y="17"/>
                  </a:cubicBezTo>
                  <a:cubicBezTo>
                    <a:pt x="76" y="16"/>
                    <a:pt x="75" y="11"/>
                    <a:pt x="76" y="11"/>
                  </a:cubicBezTo>
                  <a:cubicBezTo>
                    <a:pt x="77" y="10"/>
                    <a:pt x="76" y="10"/>
                    <a:pt x="75" y="9"/>
                  </a:cubicBezTo>
                  <a:cubicBezTo>
                    <a:pt x="74" y="8"/>
                    <a:pt x="74" y="7"/>
                    <a:pt x="74" y="5"/>
                  </a:cubicBezTo>
                  <a:cubicBezTo>
                    <a:pt x="72" y="3"/>
                    <a:pt x="69" y="2"/>
                    <a:pt x="68" y="0"/>
                  </a:cubicBezTo>
                  <a:cubicBezTo>
                    <a:pt x="67" y="0"/>
                    <a:pt x="65" y="1"/>
                    <a:pt x="64" y="2"/>
                  </a:cubicBezTo>
                  <a:cubicBezTo>
                    <a:pt x="63" y="5"/>
                    <a:pt x="61" y="3"/>
                    <a:pt x="60" y="5"/>
                  </a:cubicBezTo>
                  <a:cubicBezTo>
                    <a:pt x="59" y="9"/>
                    <a:pt x="58" y="5"/>
                    <a:pt x="56" y="5"/>
                  </a:cubicBezTo>
                  <a:cubicBezTo>
                    <a:pt x="52" y="5"/>
                    <a:pt x="49" y="5"/>
                    <a:pt x="46" y="5"/>
                  </a:cubicBezTo>
                  <a:cubicBezTo>
                    <a:pt x="37" y="5"/>
                    <a:pt x="27" y="5"/>
                    <a:pt x="17" y="5"/>
                  </a:cubicBezTo>
                  <a:cubicBezTo>
                    <a:pt x="15" y="5"/>
                    <a:pt x="16" y="12"/>
                    <a:pt x="16" y="14"/>
                  </a:cubicBezTo>
                  <a:cubicBezTo>
                    <a:pt x="16" y="16"/>
                    <a:pt x="15" y="16"/>
                    <a:pt x="13" y="16"/>
                  </a:cubicBezTo>
                  <a:cubicBezTo>
                    <a:pt x="10" y="16"/>
                    <a:pt x="11" y="16"/>
                    <a:pt x="11" y="18"/>
                  </a:cubicBezTo>
                  <a:cubicBezTo>
                    <a:pt x="11" y="23"/>
                    <a:pt x="11" y="27"/>
                    <a:pt x="11" y="32"/>
                  </a:cubicBezTo>
                  <a:cubicBezTo>
                    <a:pt x="11" y="34"/>
                    <a:pt x="11" y="36"/>
                    <a:pt x="11" y="37"/>
                  </a:cubicBezTo>
                  <a:cubicBezTo>
                    <a:pt x="11" y="39"/>
                    <a:pt x="7" y="38"/>
                    <a:pt x="6" y="3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6" name="Freeform 745"/>
            <p:cNvSpPr/>
            <p:nvPr/>
          </p:nvSpPr>
          <p:spPr bwMode="auto">
            <a:xfrm>
              <a:off x="13356248" y="8182530"/>
              <a:ext cx="299364" cy="270773"/>
            </a:xfrm>
            <a:custGeom>
              <a:avLst/>
              <a:gdLst>
                <a:gd name="T0" fmla="*/ 3 w 32"/>
                <a:gd name="T1" fmla="*/ 19 h 29"/>
                <a:gd name="T2" fmla="*/ 7 w 32"/>
                <a:gd name="T3" fmla="*/ 20 h 29"/>
                <a:gd name="T4" fmla="*/ 7 w 32"/>
                <a:gd name="T5" fmla="*/ 17 h 29"/>
                <a:gd name="T6" fmla="*/ 10 w 32"/>
                <a:gd name="T7" fmla="*/ 19 h 29"/>
                <a:gd name="T8" fmla="*/ 12 w 32"/>
                <a:gd name="T9" fmla="*/ 18 h 29"/>
                <a:gd name="T10" fmla="*/ 14 w 32"/>
                <a:gd name="T11" fmla="*/ 18 h 29"/>
                <a:gd name="T12" fmla="*/ 29 w 32"/>
                <a:gd name="T13" fmla="*/ 29 h 29"/>
                <a:gd name="T14" fmla="*/ 32 w 32"/>
                <a:gd name="T15" fmla="*/ 27 h 29"/>
                <a:gd name="T16" fmla="*/ 24 w 32"/>
                <a:gd name="T17" fmla="*/ 19 h 29"/>
                <a:gd name="T18" fmla="*/ 19 w 32"/>
                <a:gd name="T19" fmla="*/ 16 h 29"/>
                <a:gd name="T20" fmla="*/ 17 w 32"/>
                <a:gd name="T21" fmla="*/ 14 h 29"/>
                <a:gd name="T22" fmla="*/ 17 w 32"/>
                <a:gd name="T23" fmla="*/ 16 h 29"/>
                <a:gd name="T24" fmla="*/ 16 w 32"/>
                <a:gd name="T25" fmla="*/ 14 h 29"/>
                <a:gd name="T26" fmla="*/ 14 w 32"/>
                <a:gd name="T27" fmla="*/ 9 h 29"/>
                <a:gd name="T28" fmla="*/ 10 w 32"/>
                <a:gd name="T29" fmla="*/ 0 h 29"/>
                <a:gd name="T30" fmla="*/ 2 w 32"/>
                <a:gd name="T31" fmla="*/ 7 h 29"/>
                <a:gd name="T32" fmla="*/ 1 w 32"/>
                <a:gd name="T33" fmla="*/ 13 h 29"/>
                <a:gd name="T34" fmla="*/ 0 w 32"/>
                <a:gd name="T35" fmla="*/ 20 h 29"/>
                <a:gd name="T36" fmla="*/ 3 w 32"/>
                <a:gd name="T37" fmla="*/ 19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29">
                  <a:moveTo>
                    <a:pt x="3" y="19"/>
                  </a:moveTo>
                  <a:cubicBezTo>
                    <a:pt x="4" y="19"/>
                    <a:pt x="6" y="21"/>
                    <a:pt x="7" y="20"/>
                  </a:cubicBezTo>
                  <a:cubicBezTo>
                    <a:pt x="7" y="19"/>
                    <a:pt x="6" y="17"/>
                    <a:pt x="7" y="17"/>
                  </a:cubicBezTo>
                  <a:cubicBezTo>
                    <a:pt x="9" y="17"/>
                    <a:pt x="9" y="19"/>
                    <a:pt x="10" y="19"/>
                  </a:cubicBezTo>
                  <a:cubicBezTo>
                    <a:pt x="11" y="19"/>
                    <a:pt x="12" y="18"/>
                    <a:pt x="12" y="18"/>
                  </a:cubicBezTo>
                  <a:cubicBezTo>
                    <a:pt x="13" y="17"/>
                    <a:pt x="14" y="18"/>
                    <a:pt x="14" y="18"/>
                  </a:cubicBezTo>
                  <a:cubicBezTo>
                    <a:pt x="22" y="18"/>
                    <a:pt x="25" y="24"/>
                    <a:pt x="29" y="29"/>
                  </a:cubicBezTo>
                  <a:cubicBezTo>
                    <a:pt x="30" y="29"/>
                    <a:pt x="31" y="28"/>
                    <a:pt x="32" y="27"/>
                  </a:cubicBezTo>
                  <a:cubicBezTo>
                    <a:pt x="29" y="25"/>
                    <a:pt x="26" y="22"/>
                    <a:pt x="24" y="19"/>
                  </a:cubicBezTo>
                  <a:cubicBezTo>
                    <a:pt x="23" y="17"/>
                    <a:pt x="21" y="17"/>
                    <a:pt x="19" y="16"/>
                  </a:cubicBezTo>
                  <a:cubicBezTo>
                    <a:pt x="18" y="16"/>
                    <a:pt x="18" y="14"/>
                    <a:pt x="17" y="14"/>
                  </a:cubicBezTo>
                  <a:cubicBezTo>
                    <a:pt x="16" y="14"/>
                    <a:pt x="17" y="15"/>
                    <a:pt x="17" y="16"/>
                  </a:cubicBezTo>
                  <a:cubicBezTo>
                    <a:pt x="17" y="16"/>
                    <a:pt x="16" y="14"/>
                    <a:pt x="16" y="14"/>
                  </a:cubicBezTo>
                  <a:cubicBezTo>
                    <a:pt x="15" y="12"/>
                    <a:pt x="14" y="11"/>
                    <a:pt x="14" y="9"/>
                  </a:cubicBezTo>
                  <a:cubicBezTo>
                    <a:pt x="13" y="6"/>
                    <a:pt x="13" y="3"/>
                    <a:pt x="10" y="0"/>
                  </a:cubicBezTo>
                  <a:cubicBezTo>
                    <a:pt x="9" y="4"/>
                    <a:pt x="4" y="4"/>
                    <a:pt x="2" y="7"/>
                  </a:cubicBezTo>
                  <a:cubicBezTo>
                    <a:pt x="1" y="9"/>
                    <a:pt x="2" y="11"/>
                    <a:pt x="1" y="13"/>
                  </a:cubicBezTo>
                  <a:cubicBezTo>
                    <a:pt x="0" y="15"/>
                    <a:pt x="0" y="17"/>
                    <a:pt x="0" y="20"/>
                  </a:cubicBezTo>
                  <a:cubicBezTo>
                    <a:pt x="1" y="19"/>
                    <a:pt x="2" y="19"/>
                    <a:pt x="3" y="1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7" name="Freeform 746"/>
            <p:cNvSpPr/>
            <p:nvPr/>
          </p:nvSpPr>
          <p:spPr bwMode="auto">
            <a:xfrm>
              <a:off x="13200194" y="8313140"/>
              <a:ext cx="691083" cy="573398"/>
            </a:xfrm>
            <a:custGeom>
              <a:avLst/>
              <a:gdLst>
                <a:gd name="T0" fmla="*/ 70 w 74"/>
                <a:gd name="T1" fmla="*/ 38 h 61"/>
                <a:gd name="T2" fmla="*/ 57 w 74"/>
                <a:gd name="T3" fmla="*/ 33 h 61"/>
                <a:gd name="T4" fmla="*/ 51 w 74"/>
                <a:gd name="T5" fmla="*/ 29 h 61"/>
                <a:gd name="T6" fmla="*/ 48 w 74"/>
                <a:gd name="T7" fmla="*/ 24 h 61"/>
                <a:gd name="T8" fmla="*/ 51 w 74"/>
                <a:gd name="T9" fmla="*/ 20 h 61"/>
                <a:gd name="T10" fmla="*/ 45 w 74"/>
                <a:gd name="T11" fmla="*/ 23 h 61"/>
                <a:gd name="T12" fmla="*/ 44 w 74"/>
                <a:gd name="T13" fmla="*/ 18 h 61"/>
                <a:gd name="T14" fmla="*/ 44 w 74"/>
                <a:gd name="T15" fmla="*/ 12 h 61"/>
                <a:gd name="T16" fmla="*/ 37 w 74"/>
                <a:gd name="T17" fmla="*/ 5 h 61"/>
                <a:gd name="T18" fmla="*/ 28 w 74"/>
                <a:gd name="T19" fmla="*/ 4 h 61"/>
                <a:gd name="T20" fmla="*/ 24 w 74"/>
                <a:gd name="T21" fmla="*/ 5 h 61"/>
                <a:gd name="T22" fmla="*/ 21 w 74"/>
                <a:gd name="T23" fmla="*/ 5 h 61"/>
                <a:gd name="T24" fmla="*/ 18 w 74"/>
                <a:gd name="T25" fmla="*/ 5 h 61"/>
                <a:gd name="T26" fmla="*/ 17 w 74"/>
                <a:gd name="T27" fmla="*/ 8 h 61"/>
                <a:gd name="T28" fmla="*/ 15 w 74"/>
                <a:gd name="T29" fmla="*/ 13 h 61"/>
                <a:gd name="T30" fmla="*/ 12 w 74"/>
                <a:gd name="T31" fmla="*/ 14 h 61"/>
                <a:gd name="T32" fmla="*/ 10 w 74"/>
                <a:gd name="T33" fmla="*/ 18 h 61"/>
                <a:gd name="T34" fmla="*/ 10 w 74"/>
                <a:gd name="T35" fmla="*/ 23 h 61"/>
                <a:gd name="T36" fmla="*/ 5 w 74"/>
                <a:gd name="T37" fmla="*/ 34 h 61"/>
                <a:gd name="T38" fmla="*/ 1 w 74"/>
                <a:gd name="T39" fmla="*/ 35 h 61"/>
                <a:gd name="T40" fmla="*/ 2 w 74"/>
                <a:gd name="T41" fmla="*/ 38 h 61"/>
                <a:gd name="T42" fmla="*/ 9 w 74"/>
                <a:gd name="T43" fmla="*/ 47 h 61"/>
                <a:gd name="T44" fmla="*/ 13 w 74"/>
                <a:gd name="T45" fmla="*/ 50 h 61"/>
                <a:gd name="T46" fmla="*/ 14 w 74"/>
                <a:gd name="T47" fmla="*/ 54 h 61"/>
                <a:gd name="T48" fmla="*/ 20 w 74"/>
                <a:gd name="T49" fmla="*/ 55 h 61"/>
                <a:gd name="T50" fmla="*/ 25 w 74"/>
                <a:gd name="T51" fmla="*/ 59 h 61"/>
                <a:gd name="T52" fmla="*/ 33 w 74"/>
                <a:gd name="T53" fmla="*/ 60 h 61"/>
                <a:gd name="T54" fmla="*/ 39 w 74"/>
                <a:gd name="T55" fmla="*/ 57 h 61"/>
                <a:gd name="T56" fmla="*/ 47 w 74"/>
                <a:gd name="T57" fmla="*/ 56 h 61"/>
                <a:gd name="T58" fmla="*/ 54 w 74"/>
                <a:gd name="T59" fmla="*/ 53 h 61"/>
                <a:gd name="T60" fmla="*/ 59 w 74"/>
                <a:gd name="T61" fmla="*/ 53 h 61"/>
                <a:gd name="T62" fmla="*/ 74 w 74"/>
                <a:gd name="T63" fmla="*/ 38 h 61"/>
                <a:gd name="T64" fmla="*/ 70 w 74"/>
                <a:gd name="T6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74" h="61">
                  <a:moveTo>
                    <a:pt x="70" y="38"/>
                  </a:moveTo>
                  <a:cubicBezTo>
                    <a:pt x="65" y="36"/>
                    <a:pt x="61" y="35"/>
                    <a:pt x="57" y="33"/>
                  </a:cubicBezTo>
                  <a:cubicBezTo>
                    <a:pt x="54" y="32"/>
                    <a:pt x="53" y="31"/>
                    <a:pt x="51" y="29"/>
                  </a:cubicBezTo>
                  <a:cubicBezTo>
                    <a:pt x="50" y="28"/>
                    <a:pt x="49" y="26"/>
                    <a:pt x="48" y="24"/>
                  </a:cubicBezTo>
                  <a:cubicBezTo>
                    <a:pt x="48" y="23"/>
                    <a:pt x="51" y="21"/>
                    <a:pt x="51" y="20"/>
                  </a:cubicBezTo>
                  <a:cubicBezTo>
                    <a:pt x="49" y="21"/>
                    <a:pt x="47" y="22"/>
                    <a:pt x="45" y="23"/>
                  </a:cubicBezTo>
                  <a:cubicBezTo>
                    <a:pt x="43" y="23"/>
                    <a:pt x="43" y="19"/>
                    <a:pt x="44" y="18"/>
                  </a:cubicBezTo>
                  <a:cubicBezTo>
                    <a:pt x="47" y="15"/>
                    <a:pt x="46" y="15"/>
                    <a:pt x="44" y="12"/>
                  </a:cubicBezTo>
                  <a:cubicBezTo>
                    <a:pt x="42" y="10"/>
                    <a:pt x="40" y="6"/>
                    <a:pt x="37" y="5"/>
                  </a:cubicBezTo>
                  <a:cubicBezTo>
                    <a:pt x="35" y="5"/>
                    <a:pt x="30" y="3"/>
                    <a:pt x="28" y="4"/>
                  </a:cubicBezTo>
                  <a:cubicBezTo>
                    <a:pt x="26" y="7"/>
                    <a:pt x="24" y="0"/>
                    <a:pt x="24" y="5"/>
                  </a:cubicBezTo>
                  <a:cubicBezTo>
                    <a:pt x="24" y="7"/>
                    <a:pt x="22" y="6"/>
                    <a:pt x="21" y="5"/>
                  </a:cubicBezTo>
                  <a:cubicBezTo>
                    <a:pt x="20" y="5"/>
                    <a:pt x="19" y="5"/>
                    <a:pt x="18" y="5"/>
                  </a:cubicBezTo>
                  <a:cubicBezTo>
                    <a:pt x="16" y="6"/>
                    <a:pt x="17" y="6"/>
                    <a:pt x="17" y="8"/>
                  </a:cubicBezTo>
                  <a:cubicBezTo>
                    <a:pt x="17" y="9"/>
                    <a:pt x="16" y="12"/>
                    <a:pt x="15" y="13"/>
                  </a:cubicBezTo>
                  <a:cubicBezTo>
                    <a:pt x="15" y="14"/>
                    <a:pt x="12" y="13"/>
                    <a:pt x="12" y="14"/>
                  </a:cubicBezTo>
                  <a:cubicBezTo>
                    <a:pt x="12" y="16"/>
                    <a:pt x="10" y="17"/>
                    <a:pt x="10" y="18"/>
                  </a:cubicBezTo>
                  <a:cubicBezTo>
                    <a:pt x="10" y="19"/>
                    <a:pt x="11" y="22"/>
                    <a:pt x="10" y="23"/>
                  </a:cubicBezTo>
                  <a:cubicBezTo>
                    <a:pt x="4" y="24"/>
                    <a:pt x="6" y="30"/>
                    <a:pt x="5" y="34"/>
                  </a:cubicBezTo>
                  <a:cubicBezTo>
                    <a:pt x="4" y="35"/>
                    <a:pt x="3" y="35"/>
                    <a:pt x="1" y="35"/>
                  </a:cubicBezTo>
                  <a:cubicBezTo>
                    <a:pt x="0" y="36"/>
                    <a:pt x="0" y="38"/>
                    <a:pt x="2" y="38"/>
                  </a:cubicBezTo>
                  <a:cubicBezTo>
                    <a:pt x="5" y="39"/>
                    <a:pt x="8" y="45"/>
                    <a:pt x="9" y="47"/>
                  </a:cubicBezTo>
                  <a:cubicBezTo>
                    <a:pt x="10" y="49"/>
                    <a:pt x="11" y="49"/>
                    <a:pt x="13" y="50"/>
                  </a:cubicBezTo>
                  <a:cubicBezTo>
                    <a:pt x="14" y="51"/>
                    <a:pt x="13" y="53"/>
                    <a:pt x="14" y="54"/>
                  </a:cubicBezTo>
                  <a:cubicBezTo>
                    <a:pt x="16" y="56"/>
                    <a:pt x="18" y="54"/>
                    <a:pt x="20" y="55"/>
                  </a:cubicBezTo>
                  <a:cubicBezTo>
                    <a:pt x="21" y="56"/>
                    <a:pt x="23" y="58"/>
                    <a:pt x="25" y="59"/>
                  </a:cubicBezTo>
                  <a:cubicBezTo>
                    <a:pt x="27" y="59"/>
                    <a:pt x="31" y="61"/>
                    <a:pt x="33" y="60"/>
                  </a:cubicBezTo>
                  <a:cubicBezTo>
                    <a:pt x="35" y="58"/>
                    <a:pt x="36" y="56"/>
                    <a:pt x="39" y="57"/>
                  </a:cubicBezTo>
                  <a:cubicBezTo>
                    <a:pt x="42" y="58"/>
                    <a:pt x="45" y="57"/>
                    <a:pt x="47" y="56"/>
                  </a:cubicBezTo>
                  <a:cubicBezTo>
                    <a:pt x="49" y="54"/>
                    <a:pt x="51" y="53"/>
                    <a:pt x="54" y="53"/>
                  </a:cubicBezTo>
                  <a:cubicBezTo>
                    <a:pt x="55" y="53"/>
                    <a:pt x="59" y="53"/>
                    <a:pt x="59" y="53"/>
                  </a:cubicBezTo>
                  <a:cubicBezTo>
                    <a:pt x="64" y="48"/>
                    <a:pt x="69" y="43"/>
                    <a:pt x="74" y="38"/>
                  </a:cubicBezTo>
                  <a:cubicBezTo>
                    <a:pt x="73" y="38"/>
                    <a:pt x="71" y="38"/>
                    <a:pt x="70" y="3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8" name="Freeform 747"/>
            <p:cNvSpPr/>
            <p:nvPr/>
          </p:nvSpPr>
          <p:spPr bwMode="auto">
            <a:xfrm>
              <a:off x="13235227" y="8481973"/>
              <a:ext cx="812103" cy="777272"/>
            </a:xfrm>
            <a:custGeom>
              <a:avLst/>
              <a:gdLst>
                <a:gd name="T0" fmla="*/ 86 w 87"/>
                <a:gd name="T1" fmla="*/ 1 h 83"/>
                <a:gd name="T2" fmla="*/ 83 w 87"/>
                <a:gd name="T3" fmla="*/ 0 h 83"/>
                <a:gd name="T4" fmla="*/ 79 w 87"/>
                <a:gd name="T5" fmla="*/ 3 h 83"/>
                <a:gd name="T6" fmla="*/ 71 w 87"/>
                <a:gd name="T7" fmla="*/ 3 h 83"/>
                <a:gd name="T8" fmla="*/ 69 w 87"/>
                <a:gd name="T9" fmla="*/ 4 h 83"/>
                <a:gd name="T10" fmla="*/ 68 w 87"/>
                <a:gd name="T11" fmla="*/ 3 h 83"/>
                <a:gd name="T12" fmla="*/ 63 w 87"/>
                <a:gd name="T13" fmla="*/ 6 h 83"/>
                <a:gd name="T14" fmla="*/ 58 w 87"/>
                <a:gd name="T15" fmla="*/ 5 h 83"/>
                <a:gd name="T16" fmla="*/ 53 w 87"/>
                <a:gd name="T17" fmla="*/ 7 h 83"/>
                <a:gd name="T18" fmla="*/ 47 w 87"/>
                <a:gd name="T19" fmla="*/ 2 h 83"/>
                <a:gd name="T20" fmla="*/ 44 w 87"/>
                <a:gd name="T21" fmla="*/ 6 h 83"/>
                <a:gd name="T22" fmla="*/ 48 w 87"/>
                <a:gd name="T23" fmla="*/ 12 h 83"/>
                <a:gd name="T24" fmla="*/ 56 w 87"/>
                <a:gd name="T25" fmla="*/ 16 h 83"/>
                <a:gd name="T26" fmla="*/ 70 w 87"/>
                <a:gd name="T27" fmla="*/ 20 h 83"/>
                <a:gd name="T28" fmla="*/ 63 w 87"/>
                <a:gd name="T29" fmla="*/ 27 h 83"/>
                <a:gd name="T30" fmla="*/ 58 w 87"/>
                <a:gd name="T31" fmla="*/ 33 h 83"/>
                <a:gd name="T32" fmla="*/ 55 w 87"/>
                <a:gd name="T33" fmla="*/ 35 h 83"/>
                <a:gd name="T34" fmla="*/ 48 w 87"/>
                <a:gd name="T35" fmla="*/ 35 h 83"/>
                <a:gd name="T36" fmla="*/ 42 w 87"/>
                <a:gd name="T37" fmla="*/ 38 h 83"/>
                <a:gd name="T38" fmla="*/ 36 w 87"/>
                <a:gd name="T39" fmla="*/ 39 h 83"/>
                <a:gd name="T40" fmla="*/ 32 w 87"/>
                <a:gd name="T41" fmla="*/ 39 h 83"/>
                <a:gd name="T42" fmla="*/ 26 w 87"/>
                <a:gd name="T43" fmla="*/ 42 h 83"/>
                <a:gd name="T44" fmla="*/ 21 w 87"/>
                <a:gd name="T45" fmla="*/ 41 h 83"/>
                <a:gd name="T46" fmla="*/ 16 w 87"/>
                <a:gd name="T47" fmla="*/ 37 h 83"/>
                <a:gd name="T48" fmla="*/ 11 w 87"/>
                <a:gd name="T49" fmla="*/ 37 h 83"/>
                <a:gd name="T50" fmla="*/ 7 w 87"/>
                <a:gd name="T51" fmla="*/ 34 h 83"/>
                <a:gd name="T52" fmla="*/ 0 w 87"/>
                <a:gd name="T53" fmla="*/ 39 h 83"/>
                <a:gd name="T54" fmla="*/ 3 w 87"/>
                <a:gd name="T55" fmla="*/ 41 h 83"/>
                <a:gd name="T56" fmla="*/ 4 w 87"/>
                <a:gd name="T57" fmla="*/ 45 h 83"/>
                <a:gd name="T58" fmla="*/ 3 w 87"/>
                <a:gd name="T59" fmla="*/ 54 h 83"/>
                <a:gd name="T60" fmla="*/ 0 w 87"/>
                <a:gd name="T61" fmla="*/ 58 h 83"/>
                <a:gd name="T62" fmla="*/ 3 w 87"/>
                <a:gd name="T63" fmla="*/ 60 h 83"/>
                <a:gd name="T64" fmla="*/ 1 w 87"/>
                <a:gd name="T65" fmla="*/ 65 h 83"/>
                <a:gd name="T66" fmla="*/ 4 w 87"/>
                <a:gd name="T67" fmla="*/ 66 h 83"/>
                <a:gd name="T68" fmla="*/ 15 w 87"/>
                <a:gd name="T69" fmla="*/ 73 h 83"/>
                <a:gd name="T70" fmla="*/ 19 w 87"/>
                <a:gd name="T71" fmla="*/ 77 h 83"/>
                <a:gd name="T72" fmla="*/ 26 w 87"/>
                <a:gd name="T73" fmla="*/ 83 h 83"/>
                <a:gd name="T74" fmla="*/ 30 w 87"/>
                <a:gd name="T75" fmla="*/ 76 h 83"/>
                <a:gd name="T76" fmla="*/ 33 w 87"/>
                <a:gd name="T77" fmla="*/ 72 h 83"/>
                <a:gd name="T78" fmla="*/ 35 w 87"/>
                <a:gd name="T79" fmla="*/ 69 h 83"/>
                <a:gd name="T80" fmla="*/ 40 w 87"/>
                <a:gd name="T81" fmla="*/ 65 h 83"/>
                <a:gd name="T82" fmla="*/ 59 w 87"/>
                <a:gd name="T83" fmla="*/ 48 h 83"/>
                <a:gd name="T84" fmla="*/ 77 w 87"/>
                <a:gd name="T85" fmla="*/ 24 h 83"/>
                <a:gd name="T86" fmla="*/ 84 w 87"/>
                <a:gd name="T87" fmla="*/ 14 h 83"/>
                <a:gd name="T88" fmla="*/ 86 w 87"/>
                <a:gd name="T89" fmla="*/ 7 h 83"/>
                <a:gd name="T90" fmla="*/ 86 w 87"/>
                <a:gd name="T91" fmla="*/ 1 h 83"/>
                <a:gd name="T92" fmla="*/ 86 w 87"/>
                <a:gd name="T93" fmla="*/ 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87" h="83">
                  <a:moveTo>
                    <a:pt x="86" y="1"/>
                  </a:moveTo>
                  <a:cubicBezTo>
                    <a:pt x="87" y="0"/>
                    <a:pt x="84" y="0"/>
                    <a:pt x="83" y="0"/>
                  </a:cubicBezTo>
                  <a:cubicBezTo>
                    <a:pt x="82" y="1"/>
                    <a:pt x="81" y="2"/>
                    <a:pt x="79" y="3"/>
                  </a:cubicBezTo>
                  <a:cubicBezTo>
                    <a:pt x="77" y="3"/>
                    <a:pt x="74" y="3"/>
                    <a:pt x="71" y="3"/>
                  </a:cubicBezTo>
                  <a:cubicBezTo>
                    <a:pt x="71" y="4"/>
                    <a:pt x="70" y="4"/>
                    <a:pt x="69" y="4"/>
                  </a:cubicBezTo>
                  <a:cubicBezTo>
                    <a:pt x="68" y="4"/>
                    <a:pt x="68" y="3"/>
                    <a:pt x="68" y="3"/>
                  </a:cubicBezTo>
                  <a:cubicBezTo>
                    <a:pt x="66" y="4"/>
                    <a:pt x="65" y="6"/>
                    <a:pt x="63" y="6"/>
                  </a:cubicBezTo>
                  <a:cubicBezTo>
                    <a:pt x="61" y="6"/>
                    <a:pt x="61" y="5"/>
                    <a:pt x="58" y="5"/>
                  </a:cubicBezTo>
                  <a:cubicBezTo>
                    <a:pt x="57" y="6"/>
                    <a:pt x="55" y="8"/>
                    <a:pt x="53" y="7"/>
                  </a:cubicBezTo>
                  <a:cubicBezTo>
                    <a:pt x="50" y="6"/>
                    <a:pt x="49" y="5"/>
                    <a:pt x="47" y="2"/>
                  </a:cubicBezTo>
                  <a:cubicBezTo>
                    <a:pt x="47" y="3"/>
                    <a:pt x="44" y="5"/>
                    <a:pt x="44" y="6"/>
                  </a:cubicBezTo>
                  <a:cubicBezTo>
                    <a:pt x="45" y="8"/>
                    <a:pt x="46" y="10"/>
                    <a:pt x="48" y="12"/>
                  </a:cubicBezTo>
                  <a:cubicBezTo>
                    <a:pt x="50" y="14"/>
                    <a:pt x="53" y="15"/>
                    <a:pt x="56" y="16"/>
                  </a:cubicBezTo>
                  <a:cubicBezTo>
                    <a:pt x="61" y="18"/>
                    <a:pt x="65" y="20"/>
                    <a:pt x="70" y="20"/>
                  </a:cubicBezTo>
                  <a:cubicBezTo>
                    <a:pt x="68" y="22"/>
                    <a:pt x="65" y="25"/>
                    <a:pt x="63" y="27"/>
                  </a:cubicBezTo>
                  <a:cubicBezTo>
                    <a:pt x="61" y="29"/>
                    <a:pt x="59" y="31"/>
                    <a:pt x="58" y="33"/>
                  </a:cubicBezTo>
                  <a:cubicBezTo>
                    <a:pt x="57" y="33"/>
                    <a:pt x="56" y="35"/>
                    <a:pt x="55" y="35"/>
                  </a:cubicBezTo>
                  <a:cubicBezTo>
                    <a:pt x="53" y="36"/>
                    <a:pt x="50" y="34"/>
                    <a:pt x="48" y="35"/>
                  </a:cubicBezTo>
                  <a:cubicBezTo>
                    <a:pt x="46" y="35"/>
                    <a:pt x="44" y="37"/>
                    <a:pt x="42" y="38"/>
                  </a:cubicBezTo>
                  <a:cubicBezTo>
                    <a:pt x="40" y="39"/>
                    <a:pt x="38" y="40"/>
                    <a:pt x="36" y="39"/>
                  </a:cubicBezTo>
                  <a:cubicBezTo>
                    <a:pt x="35" y="39"/>
                    <a:pt x="33" y="38"/>
                    <a:pt x="32" y="39"/>
                  </a:cubicBezTo>
                  <a:cubicBezTo>
                    <a:pt x="29" y="41"/>
                    <a:pt x="29" y="43"/>
                    <a:pt x="26" y="42"/>
                  </a:cubicBezTo>
                  <a:cubicBezTo>
                    <a:pt x="24" y="41"/>
                    <a:pt x="22" y="41"/>
                    <a:pt x="21" y="41"/>
                  </a:cubicBezTo>
                  <a:cubicBezTo>
                    <a:pt x="19" y="40"/>
                    <a:pt x="17" y="38"/>
                    <a:pt x="16" y="37"/>
                  </a:cubicBezTo>
                  <a:cubicBezTo>
                    <a:pt x="15" y="37"/>
                    <a:pt x="12" y="38"/>
                    <a:pt x="11" y="37"/>
                  </a:cubicBezTo>
                  <a:cubicBezTo>
                    <a:pt x="10" y="36"/>
                    <a:pt x="8" y="34"/>
                    <a:pt x="7" y="34"/>
                  </a:cubicBezTo>
                  <a:cubicBezTo>
                    <a:pt x="3" y="35"/>
                    <a:pt x="2" y="36"/>
                    <a:pt x="0" y="39"/>
                  </a:cubicBezTo>
                  <a:cubicBezTo>
                    <a:pt x="0" y="40"/>
                    <a:pt x="3" y="40"/>
                    <a:pt x="3" y="41"/>
                  </a:cubicBezTo>
                  <a:cubicBezTo>
                    <a:pt x="3" y="43"/>
                    <a:pt x="3" y="44"/>
                    <a:pt x="4" y="45"/>
                  </a:cubicBezTo>
                  <a:cubicBezTo>
                    <a:pt x="6" y="47"/>
                    <a:pt x="5" y="52"/>
                    <a:pt x="3" y="54"/>
                  </a:cubicBezTo>
                  <a:cubicBezTo>
                    <a:pt x="2" y="55"/>
                    <a:pt x="1" y="56"/>
                    <a:pt x="0" y="58"/>
                  </a:cubicBezTo>
                  <a:cubicBezTo>
                    <a:pt x="0" y="61"/>
                    <a:pt x="2" y="59"/>
                    <a:pt x="3" y="60"/>
                  </a:cubicBezTo>
                  <a:cubicBezTo>
                    <a:pt x="3" y="60"/>
                    <a:pt x="0" y="64"/>
                    <a:pt x="1" y="65"/>
                  </a:cubicBezTo>
                  <a:cubicBezTo>
                    <a:pt x="2" y="65"/>
                    <a:pt x="3" y="66"/>
                    <a:pt x="4" y="66"/>
                  </a:cubicBezTo>
                  <a:cubicBezTo>
                    <a:pt x="8" y="69"/>
                    <a:pt x="12" y="71"/>
                    <a:pt x="15" y="73"/>
                  </a:cubicBezTo>
                  <a:cubicBezTo>
                    <a:pt x="18" y="74"/>
                    <a:pt x="19" y="74"/>
                    <a:pt x="19" y="77"/>
                  </a:cubicBezTo>
                  <a:cubicBezTo>
                    <a:pt x="19" y="79"/>
                    <a:pt x="25" y="82"/>
                    <a:pt x="26" y="83"/>
                  </a:cubicBezTo>
                  <a:cubicBezTo>
                    <a:pt x="28" y="80"/>
                    <a:pt x="29" y="78"/>
                    <a:pt x="30" y="76"/>
                  </a:cubicBezTo>
                  <a:cubicBezTo>
                    <a:pt x="30" y="74"/>
                    <a:pt x="31" y="72"/>
                    <a:pt x="33" y="72"/>
                  </a:cubicBezTo>
                  <a:cubicBezTo>
                    <a:pt x="34" y="71"/>
                    <a:pt x="34" y="70"/>
                    <a:pt x="35" y="69"/>
                  </a:cubicBezTo>
                  <a:cubicBezTo>
                    <a:pt x="37" y="68"/>
                    <a:pt x="38" y="67"/>
                    <a:pt x="40" y="65"/>
                  </a:cubicBezTo>
                  <a:cubicBezTo>
                    <a:pt x="45" y="57"/>
                    <a:pt x="52" y="53"/>
                    <a:pt x="59" y="48"/>
                  </a:cubicBezTo>
                  <a:cubicBezTo>
                    <a:pt x="68" y="42"/>
                    <a:pt x="73" y="33"/>
                    <a:pt x="77" y="24"/>
                  </a:cubicBezTo>
                  <a:cubicBezTo>
                    <a:pt x="79" y="20"/>
                    <a:pt x="82" y="18"/>
                    <a:pt x="84" y="14"/>
                  </a:cubicBezTo>
                  <a:cubicBezTo>
                    <a:pt x="85" y="12"/>
                    <a:pt x="85" y="9"/>
                    <a:pt x="86" y="7"/>
                  </a:cubicBezTo>
                  <a:cubicBezTo>
                    <a:pt x="86" y="6"/>
                    <a:pt x="85" y="2"/>
                    <a:pt x="86" y="1"/>
                  </a:cubicBezTo>
                  <a:cubicBezTo>
                    <a:pt x="86" y="1"/>
                    <a:pt x="86" y="1"/>
                    <a:pt x="86"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59" name="Freeform 748"/>
            <p:cNvSpPr/>
            <p:nvPr/>
          </p:nvSpPr>
          <p:spPr bwMode="auto">
            <a:xfrm>
              <a:off x="13601471" y="8437375"/>
              <a:ext cx="82803" cy="101936"/>
            </a:xfrm>
            <a:custGeom>
              <a:avLst/>
              <a:gdLst>
                <a:gd name="T0" fmla="*/ 3 w 9"/>
                <a:gd name="T1" fmla="*/ 2 h 11"/>
                <a:gd name="T2" fmla="*/ 1 w 9"/>
                <a:gd name="T3" fmla="*/ 5 h 11"/>
                <a:gd name="T4" fmla="*/ 0 w 9"/>
                <a:gd name="T5" fmla="*/ 10 h 11"/>
                <a:gd name="T6" fmla="*/ 8 w 9"/>
                <a:gd name="T7" fmla="*/ 7 h 11"/>
                <a:gd name="T8" fmla="*/ 4 w 9"/>
                <a:gd name="T9" fmla="*/ 6 h 11"/>
                <a:gd name="T10" fmla="*/ 8 w 9"/>
                <a:gd name="T11" fmla="*/ 3 h 11"/>
                <a:gd name="T12" fmla="*/ 3 w 9"/>
                <a:gd name="T13" fmla="*/ 2 h 11"/>
              </a:gdLst>
              <a:ahLst/>
              <a:cxnLst>
                <a:cxn ang="0">
                  <a:pos x="T0" y="T1"/>
                </a:cxn>
                <a:cxn ang="0">
                  <a:pos x="T2" y="T3"/>
                </a:cxn>
                <a:cxn ang="0">
                  <a:pos x="T4" y="T5"/>
                </a:cxn>
                <a:cxn ang="0">
                  <a:pos x="T6" y="T7"/>
                </a:cxn>
                <a:cxn ang="0">
                  <a:pos x="T8" y="T9"/>
                </a:cxn>
                <a:cxn ang="0">
                  <a:pos x="T10" y="T11"/>
                </a:cxn>
                <a:cxn ang="0">
                  <a:pos x="T12" y="T13"/>
                </a:cxn>
              </a:cxnLst>
              <a:rect l="0" t="0" r="r" b="b"/>
              <a:pathLst>
                <a:path w="9" h="11">
                  <a:moveTo>
                    <a:pt x="3" y="2"/>
                  </a:moveTo>
                  <a:cubicBezTo>
                    <a:pt x="2" y="3"/>
                    <a:pt x="1" y="4"/>
                    <a:pt x="1" y="5"/>
                  </a:cubicBezTo>
                  <a:cubicBezTo>
                    <a:pt x="0" y="5"/>
                    <a:pt x="0" y="9"/>
                    <a:pt x="0" y="10"/>
                  </a:cubicBezTo>
                  <a:cubicBezTo>
                    <a:pt x="2" y="11"/>
                    <a:pt x="7" y="7"/>
                    <a:pt x="8" y="7"/>
                  </a:cubicBezTo>
                  <a:cubicBezTo>
                    <a:pt x="8" y="6"/>
                    <a:pt x="5" y="5"/>
                    <a:pt x="4" y="6"/>
                  </a:cubicBezTo>
                  <a:cubicBezTo>
                    <a:pt x="5" y="5"/>
                    <a:pt x="9" y="4"/>
                    <a:pt x="8" y="3"/>
                  </a:cubicBezTo>
                  <a:cubicBezTo>
                    <a:pt x="7" y="0"/>
                    <a:pt x="5" y="0"/>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0" name="Freeform 749"/>
            <p:cNvSpPr/>
            <p:nvPr/>
          </p:nvSpPr>
          <p:spPr bwMode="auto">
            <a:xfrm>
              <a:off x="13040961" y="8848311"/>
              <a:ext cx="242036" cy="261215"/>
            </a:xfrm>
            <a:custGeom>
              <a:avLst/>
              <a:gdLst>
                <a:gd name="T0" fmla="*/ 22 w 26"/>
                <a:gd name="T1" fmla="*/ 18 h 28"/>
                <a:gd name="T2" fmla="*/ 25 w 26"/>
                <a:gd name="T3" fmla="*/ 14 h 28"/>
                <a:gd name="T4" fmla="*/ 26 w 26"/>
                <a:gd name="T5" fmla="*/ 8 h 28"/>
                <a:gd name="T6" fmla="*/ 24 w 26"/>
                <a:gd name="T7" fmla="*/ 3 h 28"/>
                <a:gd name="T8" fmla="*/ 21 w 26"/>
                <a:gd name="T9" fmla="*/ 0 h 28"/>
                <a:gd name="T10" fmla="*/ 16 w 26"/>
                <a:gd name="T11" fmla="*/ 1 h 28"/>
                <a:gd name="T12" fmla="*/ 12 w 26"/>
                <a:gd name="T13" fmla="*/ 3 h 28"/>
                <a:gd name="T14" fmla="*/ 6 w 26"/>
                <a:gd name="T15" fmla="*/ 2 h 28"/>
                <a:gd name="T16" fmla="*/ 7 w 26"/>
                <a:gd name="T17" fmla="*/ 8 h 28"/>
                <a:gd name="T18" fmla="*/ 6 w 26"/>
                <a:gd name="T19" fmla="*/ 12 h 28"/>
                <a:gd name="T20" fmla="*/ 2 w 26"/>
                <a:gd name="T21" fmla="*/ 16 h 28"/>
                <a:gd name="T22" fmla="*/ 0 w 26"/>
                <a:gd name="T23" fmla="*/ 22 h 28"/>
                <a:gd name="T24" fmla="*/ 0 w 26"/>
                <a:gd name="T25" fmla="*/ 27 h 28"/>
                <a:gd name="T26" fmla="*/ 4 w 26"/>
                <a:gd name="T27" fmla="*/ 26 h 28"/>
                <a:gd name="T28" fmla="*/ 11 w 26"/>
                <a:gd name="T29" fmla="*/ 25 h 28"/>
                <a:gd name="T30" fmla="*/ 14 w 26"/>
                <a:gd name="T31" fmla="*/ 20 h 28"/>
                <a:gd name="T32" fmla="*/ 21 w 26"/>
                <a:gd name="T33" fmla="*/ 20 h 28"/>
                <a:gd name="T34" fmla="*/ 22 w 26"/>
                <a:gd name="T35" fmla="*/ 18 h 28"/>
                <a:gd name="T36" fmla="*/ 22 w 26"/>
                <a:gd name="T37"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6" h="28">
                  <a:moveTo>
                    <a:pt x="22" y="18"/>
                  </a:moveTo>
                  <a:cubicBezTo>
                    <a:pt x="22" y="16"/>
                    <a:pt x="24" y="15"/>
                    <a:pt x="25" y="14"/>
                  </a:cubicBezTo>
                  <a:cubicBezTo>
                    <a:pt x="26" y="13"/>
                    <a:pt x="26" y="10"/>
                    <a:pt x="26" y="8"/>
                  </a:cubicBezTo>
                  <a:cubicBezTo>
                    <a:pt x="26" y="6"/>
                    <a:pt x="24" y="5"/>
                    <a:pt x="24" y="3"/>
                  </a:cubicBezTo>
                  <a:cubicBezTo>
                    <a:pt x="24" y="1"/>
                    <a:pt x="22" y="1"/>
                    <a:pt x="21" y="0"/>
                  </a:cubicBezTo>
                  <a:cubicBezTo>
                    <a:pt x="20" y="1"/>
                    <a:pt x="18" y="0"/>
                    <a:pt x="16" y="1"/>
                  </a:cubicBezTo>
                  <a:cubicBezTo>
                    <a:pt x="15" y="2"/>
                    <a:pt x="13" y="4"/>
                    <a:pt x="12" y="3"/>
                  </a:cubicBezTo>
                  <a:cubicBezTo>
                    <a:pt x="10" y="1"/>
                    <a:pt x="7" y="0"/>
                    <a:pt x="6" y="2"/>
                  </a:cubicBezTo>
                  <a:cubicBezTo>
                    <a:pt x="5" y="4"/>
                    <a:pt x="6" y="7"/>
                    <a:pt x="7" y="8"/>
                  </a:cubicBezTo>
                  <a:cubicBezTo>
                    <a:pt x="8" y="10"/>
                    <a:pt x="7" y="10"/>
                    <a:pt x="6" y="12"/>
                  </a:cubicBezTo>
                  <a:cubicBezTo>
                    <a:pt x="5" y="14"/>
                    <a:pt x="3" y="15"/>
                    <a:pt x="2" y="16"/>
                  </a:cubicBezTo>
                  <a:cubicBezTo>
                    <a:pt x="1" y="18"/>
                    <a:pt x="0" y="19"/>
                    <a:pt x="0" y="22"/>
                  </a:cubicBezTo>
                  <a:cubicBezTo>
                    <a:pt x="0" y="23"/>
                    <a:pt x="1" y="25"/>
                    <a:pt x="0" y="27"/>
                  </a:cubicBezTo>
                  <a:cubicBezTo>
                    <a:pt x="2" y="28"/>
                    <a:pt x="2" y="27"/>
                    <a:pt x="4" y="26"/>
                  </a:cubicBezTo>
                  <a:cubicBezTo>
                    <a:pt x="6" y="25"/>
                    <a:pt x="9" y="25"/>
                    <a:pt x="11" y="25"/>
                  </a:cubicBezTo>
                  <a:cubicBezTo>
                    <a:pt x="10" y="22"/>
                    <a:pt x="12" y="21"/>
                    <a:pt x="14" y="20"/>
                  </a:cubicBezTo>
                  <a:cubicBezTo>
                    <a:pt x="16" y="19"/>
                    <a:pt x="20" y="17"/>
                    <a:pt x="21" y="20"/>
                  </a:cubicBezTo>
                  <a:cubicBezTo>
                    <a:pt x="21" y="19"/>
                    <a:pt x="21" y="18"/>
                    <a:pt x="22" y="18"/>
                  </a:cubicBezTo>
                  <a:cubicBezTo>
                    <a:pt x="22" y="16"/>
                    <a:pt x="21" y="18"/>
                    <a:pt x="22" y="18"/>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1" name="Freeform 750"/>
            <p:cNvSpPr/>
            <p:nvPr/>
          </p:nvSpPr>
          <p:spPr bwMode="auto">
            <a:xfrm>
              <a:off x="13012297" y="9147751"/>
              <a:ext cx="92356" cy="92380"/>
            </a:xfrm>
            <a:custGeom>
              <a:avLst/>
              <a:gdLst>
                <a:gd name="T0" fmla="*/ 1 w 10"/>
                <a:gd name="T1" fmla="*/ 6 h 10"/>
                <a:gd name="T2" fmla="*/ 3 w 10"/>
                <a:gd name="T3" fmla="*/ 10 h 10"/>
                <a:gd name="T4" fmla="*/ 9 w 10"/>
                <a:gd name="T5" fmla="*/ 5 h 10"/>
                <a:gd name="T6" fmla="*/ 8 w 10"/>
                <a:gd name="T7" fmla="*/ 0 h 10"/>
                <a:gd name="T8" fmla="*/ 4 w 10"/>
                <a:gd name="T9" fmla="*/ 1 h 10"/>
                <a:gd name="T10" fmla="*/ 0 w 10"/>
                <a:gd name="T11" fmla="*/ 1 h 10"/>
                <a:gd name="T12" fmla="*/ 1 w 10"/>
                <a:gd name="T13" fmla="*/ 6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1" y="6"/>
                  </a:moveTo>
                  <a:cubicBezTo>
                    <a:pt x="2" y="7"/>
                    <a:pt x="2" y="9"/>
                    <a:pt x="3" y="10"/>
                  </a:cubicBezTo>
                  <a:cubicBezTo>
                    <a:pt x="5" y="9"/>
                    <a:pt x="7" y="7"/>
                    <a:pt x="9" y="5"/>
                  </a:cubicBezTo>
                  <a:cubicBezTo>
                    <a:pt x="10" y="3"/>
                    <a:pt x="5" y="4"/>
                    <a:pt x="8" y="0"/>
                  </a:cubicBezTo>
                  <a:cubicBezTo>
                    <a:pt x="7" y="0"/>
                    <a:pt x="3" y="0"/>
                    <a:pt x="4" y="1"/>
                  </a:cubicBezTo>
                  <a:cubicBezTo>
                    <a:pt x="5" y="3"/>
                    <a:pt x="1" y="2"/>
                    <a:pt x="0" y="1"/>
                  </a:cubicBezTo>
                  <a:cubicBezTo>
                    <a:pt x="0" y="3"/>
                    <a:pt x="1" y="4"/>
                    <a:pt x="1"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2" name="Freeform 751"/>
            <p:cNvSpPr/>
            <p:nvPr/>
          </p:nvSpPr>
          <p:spPr bwMode="auto">
            <a:xfrm>
              <a:off x="13012297" y="9090413"/>
              <a:ext cx="101909" cy="86010"/>
            </a:xfrm>
            <a:custGeom>
              <a:avLst/>
              <a:gdLst>
                <a:gd name="T0" fmla="*/ 3 w 11"/>
                <a:gd name="T1" fmla="*/ 1 h 9"/>
                <a:gd name="T2" fmla="*/ 0 w 11"/>
                <a:gd name="T3" fmla="*/ 7 h 9"/>
                <a:gd name="T4" fmla="*/ 4 w 11"/>
                <a:gd name="T5" fmla="*/ 7 h 9"/>
                <a:gd name="T6" fmla="*/ 8 w 11"/>
                <a:gd name="T7" fmla="*/ 6 h 9"/>
                <a:gd name="T8" fmla="*/ 7 w 11"/>
                <a:gd name="T9" fmla="*/ 0 h 9"/>
                <a:gd name="T10" fmla="*/ 3 w 11"/>
                <a:gd name="T11" fmla="*/ 1 h 9"/>
                <a:gd name="T12" fmla="*/ 3 w 11"/>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1" h="9">
                  <a:moveTo>
                    <a:pt x="3" y="1"/>
                  </a:moveTo>
                  <a:cubicBezTo>
                    <a:pt x="1" y="2"/>
                    <a:pt x="0" y="5"/>
                    <a:pt x="0" y="7"/>
                  </a:cubicBezTo>
                  <a:cubicBezTo>
                    <a:pt x="1" y="8"/>
                    <a:pt x="5" y="9"/>
                    <a:pt x="4" y="7"/>
                  </a:cubicBezTo>
                  <a:cubicBezTo>
                    <a:pt x="3" y="6"/>
                    <a:pt x="7" y="6"/>
                    <a:pt x="8" y="6"/>
                  </a:cubicBezTo>
                  <a:cubicBezTo>
                    <a:pt x="11" y="5"/>
                    <a:pt x="8" y="1"/>
                    <a:pt x="7" y="0"/>
                  </a:cubicBezTo>
                  <a:cubicBezTo>
                    <a:pt x="5" y="1"/>
                    <a:pt x="5" y="2"/>
                    <a:pt x="3" y="1"/>
                  </a:cubicBezTo>
                  <a:cubicBezTo>
                    <a:pt x="2" y="1"/>
                    <a:pt x="4" y="1"/>
                    <a:pt x="3"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3" name="Freeform 752"/>
            <p:cNvSpPr/>
            <p:nvPr/>
          </p:nvSpPr>
          <p:spPr bwMode="auto">
            <a:xfrm>
              <a:off x="13031406" y="9061741"/>
              <a:ext cx="503186" cy="544729"/>
            </a:xfrm>
            <a:custGeom>
              <a:avLst/>
              <a:gdLst>
                <a:gd name="T0" fmla="*/ 41 w 54"/>
                <a:gd name="T1" fmla="*/ 13 h 58"/>
                <a:gd name="T2" fmla="*/ 23 w 54"/>
                <a:gd name="T3" fmla="*/ 3 h 58"/>
                <a:gd name="T4" fmla="*/ 17 w 54"/>
                <a:gd name="T5" fmla="*/ 7 h 58"/>
                <a:gd name="T6" fmla="*/ 21 w 54"/>
                <a:gd name="T7" fmla="*/ 9 h 58"/>
                <a:gd name="T8" fmla="*/ 17 w 54"/>
                <a:gd name="T9" fmla="*/ 9 h 58"/>
                <a:gd name="T10" fmla="*/ 13 w 54"/>
                <a:gd name="T11" fmla="*/ 10 h 58"/>
                <a:gd name="T12" fmla="*/ 11 w 54"/>
                <a:gd name="T13" fmla="*/ 8 h 58"/>
                <a:gd name="T14" fmla="*/ 12 w 54"/>
                <a:gd name="T15" fmla="*/ 4 h 58"/>
                <a:gd name="T16" fmla="*/ 5 w 54"/>
                <a:gd name="T17" fmla="*/ 3 h 58"/>
                <a:gd name="T18" fmla="*/ 7 w 54"/>
                <a:gd name="T19" fmla="*/ 8 h 58"/>
                <a:gd name="T20" fmla="*/ 5 w 54"/>
                <a:gd name="T21" fmla="*/ 12 h 58"/>
                <a:gd name="T22" fmla="*/ 6 w 54"/>
                <a:gd name="T23" fmla="*/ 16 h 58"/>
                <a:gd name="T24" fmla="*/ 2 w 54"/>
                <a:gd name="T25" fmla="*/ 18 h 58"/>
                <a:gd name="T26" fmla="*/ 1 w 54"/>
                <a:gd name="T27" fmla="*/ 21 h 58"/>
                <a:gd name="T28" fmla="*/ 5 w 54"/>
                <a:gd name="T29" fmla="*/ 33 h 58"/>
                <a:gd name="T30" fmla="*/ 12 w 54"/>
                <a:gd name="T31" fmla="*/ 42 h 58"/>
                <a:gd name="T32" fmla="*/ 15 w 54"/>
                <a:gd name="T33" fmla="*/ 43 h 58"/>
                <a:gd name="T34" fmla="*/ 17 w 54"/>
                <a:gd name="T35" fmla="*/ 45 h 58"/>
                <a:gd name="T36" fmla="*/ 24 w 54"/>
                <a:gd name="T37" fmla="*/ 47 h 58"/>
                <a:gd name="T38" fmla="*/ 25 w 54"/>
                <a:gd name="T39" fmla="*/ 53 h 58"/>
                <a:gd name="T40" fmla="*/ 27 w 54"/>
                <a:gd name="T41" fmla="*/ 55 h 58"/>
                <a:gd name="T42" fmla="*/ 30 w 54"/>
                <a:gd name="T43" fmla="*/ 55 h 58"/>
                <a:gd name="T44" fmla="*/ 33 w 54"/>
                <a:gd name="T45" fmla="*/ 56 h 58"/>
                <a:gd name="T46" fmla="*/ 36 w 54"/>
                <a:gd name="T47" fmla="*/ 55 h 58"/>
                <a:gd name="T48" fmla="*/ 42 w 54"/>
                <a:gd name="T49" fmla="*/ 55 h 58"/>
                <a:gd name="T50" fmla="*/ 46 w 54"/>
                <a:gd name="T51" fmla="*/ 54 h 58"/>
                <a:gd name="T52" fmla="*/ 54 w 54"/>
                <a:gd name="T53" fmla="*/ 49 h 58"/>
                <a:gd name="T54" fmla="*/ 49 w 54"/>
                <a:gd name="T55" fmla="*/ 36 h 58"/>
                <a:gd name="T56" fmla="*/ 49 w 54"/>
                <a:gd name="T57" fmla="*/ 32 h 58"/>
                <a:gd name="T58" fmla="*/ 46 w 54"/>
                <a:gd name="T59" fmla="*/ 28 h 58"/>
                <a:gd name="T60" fmla="*/ 48 w 54"/>
                <a:gd name="T61" fmla="*/ 20 h 58"/>
                <a:gd name="T62" fmla="*/ 45 w 54"/>
                <a:gd name="T63" fmla="*/ 18 h 58"/>
                <a:gd name="T64" fmla="*/ 41 w 54"/>
                <a:gd name="T65" fmla="*/ 16 h 58"/>
                <a:gd name="T66" fmla="*/ 41 w 54"/>
                <a:gd name="T67" fmla="*/ 13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4" h="58">
                  <a:moveTo>
                    <a:pt x="41" y="13"/>
                  </a:moveTo>
                  <a:cubicBezTo>
                    <a:pt x="35" y="9"/>
                    <a:pt x="29" y="6"/>
                    <a:pt x="23" y="3"/>
                  </a:cubicBezTo>
                  <a:cubicBezTo>
                    <a:pt x="22" y="5"/>
                    <a:pt x="19" y="7"/>
                    <a:pt x="17" y="7"/>
                  </a:cubicBezTo>
                  <a:cubicBezTo>
                    <a:pt x="17" y="7"/>
                    <a:pt x="21" y="8"/>
                    <a:pt x="21" y="9"/>
                  </a:cubicBezTo>
                  <a:cubicBezTo>
                    <a:pt x="20" y="10"/>
                    <a:pt x="18" y="9"/>
                    <a:pt x="17" y="9"/>
                  </a:cubicBezTo>
                  <a:cubicBezTo>
                    <a:pt x="15" y="8"/>
                    <a:pt x="15" y="9"/>
                    <a:pt x="13" y="10"/>
                  </a:cubicBezTo>
                  <a:cubicBezTo>
                    <a:pt x="13" y="10"/>
                    <a:pt x="11" y="9"/>
                    <a:pt x="11" y="8"/>
                  </a:cubicBezTo>
                  <a:cubicBezTo>
                    <a:pt x="10" y="7"/>
                    <a:pt x="11" y="5"/>
                    <a:pt x="12" y="4"/>
                  </a:cubicBezTo>
                  <a:cubicBezTo>
                    <a:pt x="13" y="0"/>
                    <a:pt x="7" y="2"/>
                    <a:pt x="5" y="3"/>
                  </a:cubicBezTo>
                  <a:cubicBezTo>
                    <a:pt x="6" y="4"/>
                    <a:pt x="8" y="7"/>
                    <a:pt x="7" y="8"/>
                  </a:cubicBezTo>
                  <a:cubicBezTo>
                    <a:pt x="7" y="9"/>
                    <a:pt x="3" y="12"/>
                    <a:pt x="5" y="12"/>
                  </a:cubicBezTo>
                  <a:cubicBezTo>
                    <a:pt x="8" y="13"/>
                    <a:pt x="7" y="14"/>
                    <a:pt x="6" y="16"/>
                  </a:cubicBezTo>
                  <a:cubicBezTo>
                    <a:pt x="5" y="16"/>
                    <a:pt x="3" y="17"/>
                    <a:pt x="2" y="18"/>
                  </a:cubicBezTo>
                  <a:cubicBezTo>
                    <a:pt x="0" y="19"/>
                    <a:pt x="1" y="19"/>
                    <a:pt x="1" y="21"/>
                  </a:cubicBezTo>
                  <a:cubicBezTo>
                    <a:pt x="2" y="26"/>
                    <a:pt x="4" y="29"/>
                    <a:pt x="5" y="33"/>
                  </a:cubicBezTo>
                  <a:cubicBezTo>
                    <a:pt x="5" y="38"/>
                    <a:pt x="9" y="40"/>
                    <a:pt x="12" y="42"/>
                  </a:cubicBezTo>
                  <a:cubicBezTo>
                    <a:pt x="13" y="43"/>
                    <a:pt x="14" y="43"/>
                    <a:pt x="15" y="43"/>
                  </a:cubicBezTo>
                  <a:cubicBezTo>
                    <a:pt x="16" y="43"/>
                    <a:pt x="16" y="44"/>
                    <a:pt x="17" y="45"/>
                  </a:cubicBezTo>
                  <a:cubicBezTo>
                    <a:pt x="19" y="45"/>
                    <a:pt x="22" y="45"/>
                    <a:pt x="24" y="47"/>
                  </a:cubicBezTo>
                  <a:cubicBezTo>
                    <a:pt x="25" y="48"/>
                    <a:pt x="25" y="51"/>
                    <a:pt x="25" y="53"/>
                  </a:cubicBezTo>
                  <a:cubicBezTo>
                    <a:pt x="26" y="54"/>
                    <a:pt x="25" y="55"/>
                    <a:pt x="27" y="55"/>
                  </a:cubicBezTo>
                  <a:cubicBezTo>
                    <a:pt x="28" y="55"/>
                    <a:pt x="29" y="55"/>
                    <a:pt x="30" y="55"/>
                  </a:cubicBezTo>
                  <a:cubicBezTo>
                    <a:pt x="31" y="55"/>
                    <a:pt x="32" y="55"/>
                    <a:pt x="33" y="56"/>
                  </a:cubicBezTo>
                  <a:cubicBezTo>
                    <a:pt x="34" y="57"/>
                    <a:pt x="35" y="56"/>
                    <a:pt x="36" y="55"/>
                  </a:cubicBezTo>
                  <a:cubicBezTo>
                    <a:pt x="38" y="54"/>
                    <a:pt x="40" y="58"/>
                    <a:pt x="42" y="55"/>
                  </a:cubicBezTo>
                  <a:cubicBezTo>
                    <a:pt x="42" y="53"/>
                    <a:pt x="45" y="54"/>
                    <a:pt x="46" y="54"/>
                  </a:cubicBezTo>
                  <a:cubicBezTo>
                    <a:pt x="49" y="53"/>
                    <a:pt x="51" y="51"/>
                    <a:pt x="54" y="49"/>
                  </a:cubicBezTo>
                  <a:cubicBezTo>
                    <a:pt x="49" y="46"/>
                    <a:pt x="49" y="42"/>
                    <a:pt x="49" y="36"/>
                  </a:cubicBezTo>
                  <a:cubicBezTo>
                    <a:pt x="48" y="35"/>
                    <a:pt x="50" y="33"/>
                    <a:pt x="49" y="32"/>
                  </a:cubicBezTo>
                  <a:cubicBezTo>
                    <a:pt x="48" y="31"/>
                    <a:pt x="46" y="30"/>
                    <a:pt x="46" y="28"/>
                  </a:cubicBezTo>
                  <a:cubicBezTo>
                    <a:pt x="46" y="27"/>
                    <a:pt x="48" y="20"/>
                    <a:pt x="48" y="20"/>
                  </a:cubicBezTo>
                  <a:cubicBezTo>
                    <a:pt x="47" y="20"/>
                    <a:pt x="46" y="19"/>
                    <a:pt x="45" y="18"/>
                  </a:cubicBezTo>
                  <a:cubicBezTo>
                    <a:pt x="44" y="17"/>
                    <a:pt x="43" y="17"/>
                    <a:pt x="41" y="16"/>
                  </a:cubicBezTo>
                  <a:cubicBezTo>
                    <a:pt x="41" y="15"/>
                    <a:pt x="41" y="14"/>
                    <a:pt x="41" y="1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4" name="Freeform 753"/>
            <p:cNvSpPr/>
            <p:nvPr/>
          </p:nvSpPr>
          <p:spPr bwMode="auto">
            <a:xfrm>
              <a:off x="12117393" y="8931134"/>
              <a:ext cx="251592" cy="289887"/>
            </a:xfrm>
            <a:custGeom>
              <a:avLst/>
              <a:gdLst>
                <a:gd name="T0" fmla="*/ 15 w 27"/>
                <a:gd name="T1" fmla="*/ 29 h 31"/>
                <a:gd name="T2" fmla="*/ 15 w 27"/>
                <a:gd name="T3" fmla="*/ 24 h 31"/>
                <a:gd name="T4" fmla="*/ 17 w 27"/>
                <a:gd name="T5" fmla="*/ 24 h 31"/>
                <a:gd name="T6" fmla="*/ 19 w 27"/>
                <a:gd name="T7" fmla="*/ 21 h 31"/>
                <a:gd name="T8" fmla="*/ 21 w 27"/>
                <a:gd name="T9" fmla="*/ 24 h 31"/>
                <a:gd name="T10" fmla="*/ 24 w 27"/>
                <a:gd name="T11" fmla="*/ 23 h 31"/>
                <a:gd name="T12" fmla="*/ 26 w 27"/>
                <a:gd name="T13" fmla="*/ 24 h 31"/>
                <a:gd name="T14" fmla="*/ 26 w 27"/>
                <a:gd name="T15" fmla="*/ 21 h 31"/>
                <a:gd name="T16" fmla="*/ 26 w 27"/>
                <a:gd name="T17" fmla="*/ 14 h 31"/>
                <a:gd name="T18" fmla="*/ 25 w 27"/>
                <a:gd name="T19" fmla="*/ 11 h 31"/>
                <a:gd name="T20" fmla="*/ 26 w 27"/>
                <a:gd name="T21" fmla="*/ 6 h 31"/>
                <a:gd name="T22" fmla="*/ 21 w 27"/>
                <a:gd name="T23" fmla="*/ 4 h 31"/>
                <a:gd name="T24" fmla="*/ 19 w 27"/>
                <a:gd name="T25" fmla="*/ 0 h 31"/>
                <a:gd name="T26" fmla="*/ 14 w 27"/>
                <a:gd name="T27" fmla="*/ 0 h 31"/>
                <a:gd name="T28" fmla="*/ 11 w 27"/>
                <a:gd name="T29" fmla="*/ 7 h 31"/>
                <a:gd name="T30" fmla="*/ 5 w 27"/>
                <a:gd name="T31" fmla="*/ 7 h 31"/>
                <a:gd name="T32" fmla="*/ 4 w 27"/>
                <a:gd name="T33" fmla="*/ 7 h 31"/>
                <a:gd name="T34" fmla="*/ 4 w 27"/>
                <a:gd name="T35" fmla="*/ 10 h 31"/>
                <a:gd name="T36" fmla="*/ 0 w 27"/>
                <a:gd name="T37" fmla="*/ 16 h 31"/>
                <a:gd name="T38" fmla="*/ 4 w 27"/>
                <a:gd name="T39" fmla="*/ 23 h 31"/>
                <a:gd name="T40" fmla="*/ 9 w 27"/>
                <a:gd name="T41" fmla="*/ 28 h 31"/>
                <a:gd name="T42" fmla="*/ 11 w 27"/>
                <a:gd name="T43" fmla="*/ 31 h 31"/>
                <a:gd name="T44" fmla="*/ 15 w 27"/>
                <a:gd name="T45" fmla="*/ 29 h 31"/>
                <a:gd name="T46" fmla="*/ 15 w 27"/>
                <a:gd name="T47" fmla="*/ 29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7" h="31">
                  <a:moveTo>
                    <a:pt x="15" y="29"/>
                  </a:moveTo>
                  <a:cubicBezTo>
                    <a:pt x="15" y="28"/>
                    <a:pt x="13" y="24"/>
                    <a:pt x="15" y="24"/>
                  </a:cubicBezTo>
                  <a:cubicBezTo>
                    <a:pt x="15" y="24"/>
                    <a:pt x="17" y="24"/>
                    <a:pt x="17" y="24"/>
                  </a:cubicBezTo>
                  <a:cubicBezTo>
                    <a:pt x="18" y="23"/>
                    <a:pt x="18" y="21"/>
                    <a:pt x="19" y="21"/>
                  </a:cubicBezTo>
                  <a:cubicBezTo>
                    <a:pt x="20" y="22"/>
                    <a:pt x="21" y="23"/>
                    <a:pt x="21" y="24"/>
                  </a:cubicBezTo>
                  <a:cubicBezTo>
                    <a:pt x="22" y="25"/>
                    <a:pt x="22" y="23"/>
                    <a:pt x="24" y="23"/>
                  </a:cubicBezTo>
                  <a:cubicBezTo>
                    <a:pt x="24" y="23"/>
                    <a:pt x="26" y="25"/>
                    <a:pt x="26" y="24"/>
                  </a:cubicBezTo>
                  <a:cubicBezTo>
                    <a:pt x="26" y="23"/>
                    <a:pt x="26" y="22"/>
                    <a:pt x="26" y="21"/>
                  </a:cubicBezTo>
                  <a:cubicBezTo>
                    <a:pt x="27" y="19"/>
                    <a:pt x="27" y="16"/>
                    <a:pt x="26" y="14"/>
                  </a:cubicBezTo>
                  <a:cubicBezTo>
                    <a:pt x="25" y="13"/>
                    <a:pt x="25" y="12"/>
                    <a:pt x="25" y="11"/>
                  </a:cubicBezTo>
                  <a:cubicBezTo>
                    <a:pt x="25" y="9"/>
                    <a:pt x="27" y="8"/>
                    <a:pt x="26" y="6"/>
                  </a:cubicBezTo>
                  <a:cubicBezTo>
                    <a:pt x="25" y="3"/>
                    <a:pt x="21" y="7"/>
                    <a:pt x="21" y="4"/>
                  </a:cubicBezTo>
                  <a:cubicBezTo>
                    <a:pt x="21" y="2"/>
                    <a:pt x="22" y="0"/>
                    <a:pt x="19" y="0"/>
                  </a:cubicBezTo>
                  <a:cubicBezTo>
                    <a:pt x="18" y="0"/>
                    <a:pt x="16" y="0"/>
                    <a:pt x="14" y="0"/>
                  </a:cubicBezTo>
                  <a:cubicBezTo>
                    <a:pt x="10" y="0"/>
                    <a:pt x="15" y="7"/>
                    <a:pt x="11" y="7"/>
                  </a:cubicBezTo>
                  <a:cubicBezTo>
                    <a:pt x="9" y="7"/>
                    <a:pt x="7" y="7"/>
                    <a:pt x="5" y="7"/>
                  </a:cubicBezTo>
                  <a:cubicBezTo>
                    <a:pt x="4" y="7"/>
                    <a:pt x="4" y="7"/>
                    <a:pt x="4" y="7"/>
                  </a:cubicBezTo>
                  <a:cubicBezTo>
                    <a:pt x="2" y="9"/>
                    <a:pt x="4" y="9"/>
                    <a:pt x="4" y="10"/>
                  </a:cubicBezTo>
                  <a:cubicBezTo>
                    <a:pt x="4" y="12"/>
                    <a:pt x="0" y="14"/>
                    <a:pt x="0" y="16"/>
                  </a:cubicBezTo>
                  <a:cubicBezTo>
                    <a:pt x="1" y="18"/>
                    <a:pt x="3" y="21"/>
                    <a:pt x="4" y="23"/>
                  </a:cubicBezTo>
                  <a:cubicBezTo>
                    <a:pt x="6" y="24"/>
                    <a:pt x="7" y="26"/>
                    <a:pt x="9" y="28"/>
                  </a:cubicBezTo>
                  <a:cubicBezTo>
                    <a:pt x="10" y="29"/>
                    <a:pt x="11" y="30"/>
                    <a:pt x="11" y="31"/>
                  </a:cubicBezTo>
                  <a:cubicBezTo>
                    <a:pt x="12" y="30"/>
                    <a:pt x="14" y="30"/>
                    <a:pt x="15" y="29"/>
                  </a:cubicBezTo>
                  <a:cubicBezTo>
                    <a:pt x="15" y="29"/>
                    <a:pt x="14" y="30"/>
                    <a:pt x="15" y="29"/>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5" name="Freeform 754"/>
            <p:cNvSpPr/>
            <p:nvPr/>
          </p:nvSpPr>
          <p:spPr bwMode="auto">
            <a:xfrm>
              <a:off x="12133315" y="8931134"/>
              <a:ext cx="105096" cy="66896"/>
            </a:xfrm>
            <a:custGeom>
              <a:avLst/>
              <a:gdLst>
                <a:gd name="T0" fmla="*/ 11 w 11"/>
                <a:gd name="T1" fmla="*/ 7 h 7"/>
                <a:gd name="T2" fmla="*/ 11 w 11"/>
                <a:gd name="T3" fmla="*/ 0 h 7"/>
                <a:gd name="T4" fmla="*/ 3 w 11"/>
                <a:gd name="T5" fmla="*/ 1 h 7"/>
                <a:gd name="T6" fmla="*/ 0 w 11"/>
                <a:gd name="T7" fmla="*/ 4 h 7"/>
                <a:gd name="T8" fmla="*/ 2 w 11"/>
                <a:gd name="T9" fmla="*/ 7 h 7"/>
                <a:gd name="T10" fmla="*/ 11 w 11"/>
                <a:gd name="T11" fmla="*/ 7 h 7"/>
              </a:gdLst>
              <a:ahLst/>
              <a:cxnLst>
                <a:cxn ang="0">
                  <a:pos x="T0" y="T1"/>
                </a:cxn>
                <a:cxn ang="0">
                  <a:pos x="T2" y="T3"/>
                </a:cxn>
                <a:cxn ang="0">
                  <a:pos x="T4" y="T5"/>
                </a:cxn>
                <a:cxn ang="0">
                  <a:pos x="T6" y="T7"/>
                </a:cxn>
                <a:cxn ang="0">
                  <a:pos x="T8" y="T9"/>
                </a:cxn>
                <a:cxn ang="0">
                  <a:pos x="T10" y="T11"/>
                </a:cxn>
              </a:cxnLst>
              <a:rect l="0" t="0" r="r" b="b"/>
              <a:pathLst>
                <a:path w="11" h="7">
                  <a:moveTo>
                    <a:pt x="11" y="7"/>
                  </a:moveTo>
                  <a:cubicBezTo>
                    <a:pt x="11" y="5"/>
                    <a:pt x="11" y="2"/>
                    <a:pt x="11" y="0"/>
                  </a:cubicBezTo>
                  <a:cubicBezTo>
                    <a:pt x="8" y="0"/>
                    <a:pt x="6" y="1"/>
                    <a:pt x="3" y="1"/>
                  </a:cubicBezTo>
                  <a:cubicBezTo>
                    <a:pt x="4" y="2"/>
                    <a:pt x="1" y="3"/>
                    <a:pt x="0" y="4"/>
                  </a:cubicBezTo>
                  <a:cubicBezTo>
                    <a:pt x="0" y="5"/>
                    <a:pt x="2" y="6"/>
                    <a:pt x="2" y="7"/>
                  </a:cubicBezTo>
                  <a:lnTo>
                    <a:pt x="11" y="7"/>
                  </a:ln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6" name="Freeform 755"/>
            <p:cNvSpPr/>
            <p:nvPr/>
          </p:nvSpPr>
          <p:spPr bwMode="auto">
            <a:xfrm>
              <a:off x="12098282" y="8427819"/>
              <a:ext cx="343950" cy="531986"/>
            </a:xfrm>
            <a:custGeom>
              <a:avLst/>
              <a:gdLst>
                <a:gd name="T0" fmla="*/ 29 w 37"/>
                <a:gd name="T1" fmla="*/ 55 h 57"/>
                <a:gd name="T2" fmla="*/ 37 w 37"/>
                <a:gd name="T3" fmla="*/ 55 h 57"/>
                <a:gd name="T4" fmla="*/ 33 w 37"/>
                <a:gd name="T5" fmla="*/ 48 h 57"/>
                <a:gd name="T6" fmla="*/ 32 w 37"/>
                <a:gd name="T7" fmla="*/ 44 h 57"/>
                <a:gd name="T8" fmla="*/ 30 w 37"/>
                <a:gd name="T9" fmla="*/ 40 h 57"/>
                <a:gd name="T10" fmla="*/ 32 w 37"/>
                <a:gd name="T11" fmla="*/ 32 h 57"/>
                <a:gd name="T12" fmla="*/ 34 w 37"/>
                <a:gd name="T13" fmla="*/ 27 h 57"/>
                <a:gd name="T14" fmla="*/ 31 w 37"/>
                <a:gd name="T15" fmla="*/ 21 h 57"/>
                <a:gd name="T16" fmla="*/ 28 w 37"/>
                <a:gd name="T17" fmla="*/ 16 h 57"/>
                <a:gd name="T18" fmla="*/ 34 w 37"/>
                <a:gd name="T19" fmla="*/ 16 h 57"/>
                <a:gd name="T20" fmla="*/ 32 w 37"/>
                <a:gd name="T21" fmla="*/ 6 h 57"/>
                <a:gd name="T22" fmla="*/ 30 w 37"/>
                <a:gd name="T23" fmla="*/ 2 h 57"/>
                <a:gd name="T24" fmla="*/ 27 w 37"/>
                <a:gd name="T25" fmla="*/ 0 h 57"/>
                <a:gd name="T26" fmla="*/ 28 w 37"/>
                <a:gd name="T27" fmla="*/ 9 h 57"/>
                <a:gd name="T28" fmla="*/ 23 w 37"/>
                <a:gd name="T29" fmla="*/ 18 h 57"/>
                <a:gd name="T30" fmla="*/ 21 w 37"/>
                <a:gd name="T31" fmla="*/ 22 h 57"/>
                <a:gd name="T32" fmla="*/ 18 w 37"/>
                <a:gd name="T33" fmla="*/ 27 h 57"/>
                <a:gd name="T34" fmla="*/ 15 w 37"/>
                <a:gd name="T35" fmla="*/ 33 h 57"/>
                <a:gd name="T36" fmla="*/ 11 w 37"/>
                <a:gd name="T37" fmla="*/ 31 h 57"/>
                <a:gd name="T38" fmla="*/ 2 w 37"/>
                <a:gd name="T39" fmla="*/ 39 h 57"/>
                <a:gd name="T40" fmla="*/ 1 w 37"/>
                <a:gd name="T41" fmla="*/ 42 h 57"/>
                <a:gd name="T42" fmla="*/ 4 w 37"/>
                <a:gd name="T43" fmla="*/ 45 h 57"/>
                <a:gd name="T44" fmla="*/ 5 w 37"/>
                <a:gd name="T45" fmla="*/ 45 h 57"/>
                <a:gd name="T46" fmla="*/ 7 w 37"/>
                <a:gd name="T47" fmla="*/ 48 h 57"/>
                <a:gd name="T48" fmla="*/ 7 w 37"/>
                <a:gd name="T49" fmla="*/ 55 h 57"/>
                <a:gd name="T50" fmla="*/ 16 w 37"/>
                <a:gd name="T51" fmla="*/ 54 h 57"/>
                <a:gd name="T52" fmla="*/ 29 w 37"/>
                <a:gd name="T53" fmla="*/ 55 h 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7" h="57">
                  <a:moveTo>
                    <a:pt x="29" y="55"/>
                  </a:moveTo>
                  <a:cubicBezTo>
                    <a:pt x="32" y="55"/>
                    <a:pt x="35" y="57"/>
                    <a:pt x="37" y="55"/>
                  </a:cubicBezTo>
                  <a:cubicBezTo>
                    <a:pt x="37" y="51"/>
                    <a:pt x="35" y="50"/>
                    <a:pt x="33" y="48"/>
                  </a:cubicBezTo>
                  <a:cubicBezTo>
                    <a:pt x="32" y="47"/>
                    <a:pt x="32" y="46"/>
                    <a:pt x="32" y="44"/>
                  </a:cubicBezTo>
                  <a:cubicBezTo>
                    <a:pt x="31" y="43"/>
                    <a:pt x="30" y="42"/>
                    <a:pt x="30" y="40"/>
                  </a:cubicBezTo>
                  <a:cubicBezTo>
                    <a:pt x="29" y="36"/>
                    <a:pt x="31" y="35"/>
                    <a:pt x="32" y="32"/>
                  </a:cubicBezTo>
                  <a:cubicBezTo>
                    <a:pt x="33" y="30"/>
                    <a:pt x="34" y="29"/>
                    <a:pt x="34" y="27"/>
                  </a:cubicBezTo>
                  <a:cubicBezTo>
                    <a:pt x="33" y="25"/>
                    <a:pt x="33" y="23"/>
                    <a:pt x="31" y="21"/>
                  </a:cubicBezTo>
                  <a:cubicBezTo>
                    <a:pt x="31" y="21"/>
                    <a:pt x="26" y="18"/>
                    <a:pt x="28" y="16"/>
                  </a:cubicBezTo>
                  <a:cubicBezTo>
                    <a:pt x="29" y="15"/>
                    <a:pt x="32" y="16"/>
                    <a:pt x="34" y="16"/>
                  </a:cubicBezTo>
                  <a:cubicBezTo>
                    <a:pt x="32" y="12"/>
                    <a:pt x="32" y="10"/>
                    <a:pt x="32" y="6"/>
                  </a:cubicBezTo>
                  <a:cubicBezTo>
                    <a:pt x="32" y="5"/>
                    <a:pt x="32" y="3"/>
                    <a:pt x="30" y="2"/>
                  </a:cubicBezTo>
                  <a:cubicBezTo>
                    <a:pt x="30" y="1"/>
                    <a:pt x="27" y="0"/>
                    <a:pt x="27" y="0"/>
                  </a:cubicBezTo>
                  <a:cubicBezTo>
                    <a:pt x="27" y="2"/>
                    <a:pt x="33" y="7"/>
                    <a:pt x="28" y="9"/>
                  </a:cubicBezTo>
                  <a:cubicBezTo>
                    <a:pt x="25" y="11"/>
                    <a:pt x="24" y="14"/>
                    <a:pt x="23" y="18"/>
                  </a:cubicBezTo>
                  <a:cubicBezTo>
                    <a:pt x="22" y="19"/>
                    <a:pt x="22" y="22"/>
                    <a:pt x="21" y="22"/>
                  </a:cubicBezTo>
                  <a:cubicBezTo>
                    <a:pt x="19" y="23"/>
                    <a:pt x="19" y="25"/>
                    <a:pt x="18" y="27"/>
                  </a:cubicBezTo>
                  <a:cubicBezTo>
                    <a:pt x="17" y="29"/>
                    <a:pt x="16" y="31"/>
                    <a:pt x="15" y="33"/>
                  </a:cubicBezTo>
                  <a:cubicBezTo>
                    <a:pt x="13" y="35"/>
                    <a:pt x="12" y="31"/>
                    <a:pt x="11" y="31"/>
                  </a:cubicBezTo>
                  <a:cubicBezTo>
                    <a:pt x="6" y="31"/>
                    <a:pt x="3" y="35"/>
                    <a:pt x="2" y="39"/>
                  </a:cubicBezTo>
                  <a:cubicBezTo>
                    <a:pt x="2" y="40"/>
                    <a:pt x="0" y="41"/>
                    <a:pt x="1" y="42"/>
                  </a:cubicBezTo>
                  <a:cubicBezTo>
                    <a:pt x="2" y="43"/>
                    <a:pt x="3" y="44"/>
                    <a:pt x="4" y="45"/>
                  </a:cubicBezTo>
                  <a:cubicBezTo>
                    <a:pt x="4" y="46"/>
                    <a:pt x="5" y="44"/>
                    <a:pt x="5" y="45"/>
                  </a:cubicBezTo>
                  <a:cubicBezTo>
                    <a:pt x="6" y="46"/>
                    <a:pt x="7" y="47"/>
                    <a:pt x="7" y="48"/>
                  </a:cubicBezTo>
                  <a:cubicBezTo>
                    <a:pt x="8" y="50"/>
                    <a:pt x="7" y="53"/>
                    <a:pt x="7" y="55"/>
                  </a:cubicBezTo>
                  <a:cubicBezTo>
                    <a:pt x="10" y="54"/>
                    <a:pt x="13" y="54"/>
                    <a:pt x="16" y="54"/>
                  </a:cubicBezTo>
                  <a:cubicBezTo>
                    <a:pt x="20" y="54"/>
                    <a:pt x="25" y="55"/>
                    <a:pt x="29" y="5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7" name="Freeform 756"/>
            <p:cNvSpPr/>
            <p:nvPr/>
          </p:nvSpPr>
          <p:spPr bwMode="auto">
            <a:xfrm>
              <a:off x="11732043" y="8453303"/>
              <a:ext cx="140127" cy="289887"/>
            </a:xfrm>
            <a:custGeom>
              <a:avLst/>
              <a:gdLst>
                <a:gd name="T0" fmla="*/ 11 w 15"/>
                <a:gd name="T1" fmla="*/ 0 h 31"/>
                <a:gd name="T2" fmla="*/ 9 w 15"/>
                <a:gd name="T3" fmla="*/ 4 h 31"/>
                <a:gd name="T4" fmla="*/ 4 w 15"/>
                <a:gd name="T5" fmla="*/ 5 h 31"/>
                <a:gd name="T6" fmla="*/ 1 w 15"/>
                <a:gd name="T7" fmla="*/ 8 h 31"/>
                <a:gd name="T8" fmla="*/ 3 w 15"/>
                <a:gd name="T9" fmla="*/ 13 h 31"/>
                <a:gd name="T10" fmla="*/ 6 w 15"/>
                <a:gd name="T11" fmla="*/ 31 h 31"/>
                <a:gd name="T12" fmla="*/ 11 w 15"/>
                <a:gd name="T13" fmla="*/ 30 h 31"/>
                <a:gd name="T14" fmla="*/ 11 w 15"/>
                <a:gd name="T15" fmla="*/ 27 h 31"/>
                <a:gd name="T16" fmla="*/ 11 w 15"/>
                <a:gd name="T17" fmla="*/ 18 h 31"/>
                <a:gd name="T18" fmla="*/ 15 w 15"/>
                <a:gd name="T19" fmla="*/ 9 h 31"/>
                <a:gd name="T20" fmla="*/ 14 w 15"/>
                <a:gd name="T21" fmla="*/ 3 h 31"/>
                <a:gd name="T22" fmla="*/ 11 w 15"/>
                <a:gd name="T23" fmla="*/ 0 h 31"/>
                <a:gd name="T24" fmla="*/ 11 w 15"/>
                <a:gd name="T25"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5" h="31">
                  <a:moveTo>
                    <a:pt x="11" y="0"/>
                  </a:moveTo>
                  <a:cubicBezTo>
                    <a:pt x="9" y="2"/>
                    <a:pt x="10" y="2"/>
                    <a:pt x="9" y="4"/>
                  </a:cubicBezTo>
                  <a:cubicBezTo>
                    <a:pt x="8" y="6"/>
                    <a:pt x="6" y="5"/>
                    <a:pt x="4" y="5"/>
                  </a:cubicBezTo>
                  <a:cubicBezTo>
                    <a:pt x="4" y="5"/>
                    <a:pt x="2" y="7"/>
                    <a:pt x="1" y="8"/>
                  </a:cubicBezTo>
                  <a:cubicBezTo>
                    <a:pt x="0" y="9"/>
                    <a:pt x="2" y="11"/>
                    <a:pt x="3" y="13"/>
                  </a:cubicBezTo>
                  <a:cubicBezTo>
                    <a:pt x="7" y="18"/>
                    <a:pt x="4" y="25"/>
                    <a:pt x="6" y="31"/>
                  </a:cubicBezTo>
                  <a:cubicBezTo>
                    <a:pt x="7" y="31"/>
                    <a:pt x="9" y="31"/>
                    <a:pt x="11" y="30"/>
                  </a:cubicBezTo>
                  <a:cubicBezTo>
                    <a:pt x="12" y="30"/>
                    <a:pt x="12" y="29"/>
                    <a:pt x="11" y="27"/>
                  </a:cubicBezTo>
                  <a:cubicBezTo>
                    <a:pt x="11" y="24"/>
                    <a:pt x="11" y="21"/>
                    <a:pt x="11" y="18"/>
                  </a:cubicBezTo>
                  <a:cubicBezTo>
                    <a:pt x="11" y="14"/>
                    <a:pt x="14" y="12"/>
                    <a:pt x="15" y="9"/>
                  </a:cubicBezTo>
                  <a:cubicBezTo>
                    <a:pt x="15" y="6"/>
                    <a:pt x="15" y="5"/>
                    <a:pt x="14" y="3"/>
                  </a:cubicBezTo>
                  <a:cubicBezTo>
                    <a:pt x="14" y="3"/>
                    <a:pt x="11" y="0"/>
                    <a:pt x="11" y="0"/>
                  </a:cubicBezTo>
                  <a:cubicBezTo>
                    <a:pt x="10" y="1"/>
                    <a:pt x="11" y="0"/>
                    <a:pt x="1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8" name="Freeform 757"/>
            <p:cNvSpPr/>
            <p:nvPr/>
          </p:nvSpPr>
          <p:spPr bwMode="auto">
            <a:xfrm>
              <a:off x="11827584" y="8380032"/>
              <a:ext cx="550956" cy="477833"/>
            </a:xfrm>
            <a:custGeom>
              <a:avLst/>
              <a:gdLst>
                <a:gd name="T0" fmla="*/ 31 w 59"/>
                <a:gd name="T1" fmla="*/ 42 h 51"/>
                <a:gd name="T2" fmla="*/ 37 w 59"/>
                <a:gd name="T3" fmla="*/ 37 h 51"/>
                <a:gd name="T4" fmla="*/ 40 w 59"/>
                <a:gd name="T5" fmla="*/ 36 h 51"/>
                <a:gd name="T6" fmla="*/ 43 w 59"/>
                <a:gd name="T7" fmla="*/ 38 h 51"/>
                <a:gd name="T8" fmla="*/ 47 w 59"/>
                <a:gd name="T9" fmla="*/ 32 h 51"/>
                <a:gd name="T10" fmla="*/ 48 w 59"/>
                <a:gd name="T11" fmla="*/ 28 h 51"/>
                <a:gd name="T12" fmla="*/ 51 w 59"/>
                <a:gd name="T13" fmla="*/ 27 h 51"/>
                <a:gd name="T14" fmla="*/ 56 w 59"/>
                <a:gd name="T15" fmla="*/ 14 h 51"/>
                <a:gd name="T16" fmla="*/ 59 w 59"/>
                <a:gd name="T17" fmla="*/ 11 h 51"/>
                <a:gd name="T18" fmla="*/ 57 w 59"/>
                <a:gd name="T19" fmla="*/ 8 h 51"/>
                <a:gd name="T20" fmla="*/ 56 w 59"/>
                <a:gd name="T21" fmla="*/ 6 h 51"/>
                <a:gd name="T22" fmla="*/ 54 w 59"/>
                <a:gd name="T23" fmla="*/ 1 h 51"/>
                <a:gd name="T24" fmla="*/ 48 w 59"/>
                <a:gd name="T25" fmla="*/ 5 h 51"/>
                <a:gd name="T26" fmla="*/ 40 w 59"/>
                <a:gd name="T27" fmla="*/ 4 h 51"/>
                <a:gd name="T28" fmla="*/ 32 w 59"/>
                <a:gd name="T29" fmla="*/ 6 h 51"/>
                <a:gd name="T30" fmla="*/ 26 w 59"/>
                <a:gd name="T31" fmla="*/ 4 h 51"/>
                <a:gd name="T32" fmla="*/ 19 w 59"/>
                <a:gd name="T33" fmla="*/ 3 h 51"/>
                <a:gd name="T34" fmla="*/ 13 w 59"/>
                <a:gd name="T35" fmla="*/ 1 h 51"/>
                <a:gd name="T36" fmla="*/ 8 w 59"/>
                <a:gd name="T37" fmla="*/ 3 h 51"/>
                <a:gd name="T38" fmla="*/ 7 w 59"/>
                <a:gd name="T39" fmla="*/ 6 h 51"/>
                <a:gd name="T40" fmla="*/ 6 w 59"/>
                <a:gd name="T41" fmla="*/ 10 h 51"/>
                <a:gd name="T42" fmla="*/ 5 w 59"/>
                <a:gd name="T43" fmla="*/ 16 h 51"/>
                <a:gd name="T44" fmla="*/ 1 w 59"/>
                <a:gd name="T45" fmla="*/ 24 h 51"/>
                <a:gd name="T46" fmla="*/ 2 w 59"/>
                <a:gd name="T47" fmla="*/ 38 h 51"/>
                <a:gd name="T48" fmla="*/ 5 w 59"/>
                <a:gd name="T49" fmla="*/ 38 h 51"/>
                <a:gd name="T50" fmla="*/ 9 w 59"/>
                <a:gd name="T51" fmla="*/ 39 h 51"/>
                <a:gd name="T52" fmla="*/ 14 w 59"/>
                <a:gd name="T53" fmla="*/ 43 h 51"/>
                <a:gd name="T54" fmla="*/ 14 w 59"/>
                <a:gd name="T55" fmla="*/ 45 h 51"/>
                <a:gd name="T56" fmla="*/ 16 w 59"/>
                <a:gd name="T57" fmla="*/ 48 h 51"/>
                <a:gd name="T58" fmla="*/ 23 w 59"/>
                <a:gd name="T59" fmla="*/ 47 h 51"/>
                <a:gd name="T60" fmla="*/ 22 w 59"/>
                <a:gd name="T61" fmla="*/ 48 h 51"/>
                <a:gd name="T62" fmla="*/ 27 w 59"/>
                <a:gd name="T63" fmla="*/ 47 h 51"/>
                <a:gd name="T64" fmla="*/ 30 w 59"/>
                <a:gd name="T65" fmla="*/ 47 h 51"/>
                <a:gd name="T66" fmla="*/ 31 w 59"/>
                <a:gd name="T67" fmla="*/ 42 h 51"/>
                <a:gd name="T68" fmla="*/ 31 w 59"/>
                <a:gd name="T69" fmla="*/ 42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 h="51">
                  <a:moveTo>
                    <a:pt x="31" y="42"/>
                  </a:moveTo>
                  <a:cubicBezTo>
                    <a:pt x="32" y="40"/>
                    <a:pt x="35" y="37"/>
                    <a:pt x="37" y="37"/>
                  </a:cubicBezTo>
                  <a:cubicBezTo>
                    <a:pt x="38" y="36"/>
                    <a:pt x="40" y="36"/>
                    <a:pt x="40" y="36"/>
                  </a:cubicBezTo>
                  <a:cubicBezTo>
                    <a:pt x="41" y="37"/>
                    <a:pt x="42" y="39"/>
                    <a:pt x="43" y="38"/>
                  </a:cubicBezTo>
                  <a:cubicBezTo>
                    <a:pt x="45" y="37"/>
                    <a:pt x="46" y="34"/>
                    <a:pt x="47" y="32"/>
                  </a:cubicBezTo>
                  <a:cubicBezTo>
                    <a:pt x="47" y="31"/>
                    <a:pt x="48" y="29"/>
                    <a:pt x="48" y="28"/>
                  </a:cubicBezTo>
                  <a:cubicBezTo>
                    <a:pt x="49" y="27"/>
                    <a:pt x="50" y="28"/>
                    <a:pt x="51" y="27"/>
                  </a:cubicBezTo>
                  <a:cubicBezTo>
                    <a:pt x="51" y="25"/>
                    <a:pt x="53" y="14"/>
                    <a:pt x="56" y="14"/>
                  </a:cubicBezTo>
                  <a:cubicBezTo>
                    <a:pt x="58" y="14"/>
                    <a:pt x="59" y="12"/>
                    <a:pt x="59" y="11"/>
                  </a:cubicBezTo>
                  <a:cubicBezTo>
                    <a:pt x="59" y="9"/>
                    <a:pt x="57" y="9"/>
                    <a:pt x="57" y="8"/>
                  </a:cubicBezTo>
                  <a:cubicBezTo>
                    <a:pt x="57" y="7"/>
                    <a:pt x="56" y="7"/>
                    <a:pt x="56" y="6"/>
                  </a:cubicBezTo>
                  <a:cubicBezTo>
                    <a:pt x="55" y="4"/>
                    <a:pt x="55" y="3"/>
                    <a:pt x="54" y="1"/>
                  </a:cubicBezTo>
                  <a:cubicBezTo>
                    <a:pt x="53" y="2"/>
                    <a:pt x="50" y="5"/>
                    <a:pt x="48" y="5"/>
                  </a:cubicBezTo>
                  <a:cubicBezTo>
                    <a:pt x="45" y="4"/>
                    <a:pt x="43" y="4"/>
                    <a:pt x="40" y="4"/>
                  </a:cubicBezTo>
                  <a:cubicBezTo>
                    <a:pt x="37" y="4"/>
                    <a:pt x="35" y="6"/>
                    <a:pt x="32" y="6"/>
                  </a:cubicBezTo>
                  <a:cubicBezTo>
                    <a:pt x="30" y="6"/>
                    <a:pt x="28" y="3"/>
                    <a:pt x="26" y="4"/>
                  </a:cubicBezTo>
                  <a:cubicBezTo>
                    <a:pt x="22" y="6"/>
                    <a:pt x="21" y="5"/>
                    <a:pt x="19" y="3"/>
                  </a:cubicBezTo>
                  <a:cubicBezTo>
                    <a:pt x="18" y="2"/>
                    <a:pt x="15" y="0"/>
                    <a:pt x="13" y="1"/>
                  </a:cubicBezTo>
                  <a:cubicBezTo>
                    <a:pt x="12" y="1"/>
                    <a:pt x="9" y="2"/>
                    <a:pt x="8" y="3"/>
                  </a:cubicBezTo>
                  <a:cubicBezTo>
                    <a:pt x="7" y="4"/>
                    <a:pt x="8" y="5"/>
                    <a:pt x="7" y="6"/>
                  </a:cubicBezTo>
                  <a:cubicBezTo>
                    <a:pt x="7" y="7"/>
                    <a:pt x="6" y="9"/>
                    <a:pt x="6" y="10"/>
                  </a:cubicBezTo>
                  <a:cubicBezTo>
                    <a:pt x="5" y="12"/>
                    <a:pt x="5" y="14"/>
                    <a:pt x="5" y="16"/>
                  </a:cubicBezTo>
                  <a:cubicBezTo>
                    <a:pt x="5" y="19"/>
                    <a:pt x="2" y="21"/>
                    <a:pt x="1" y="24"/>
                  </a:cubicBezTo>
                  <a:cubicBezTo>
                    <a:pt x="0" y="27"/>
                    <a:pt x="1" y="34"/>
                    <a:pt x="2" y="38"/>
                  </a:cubicBezTo>
                  <a:cubicBezTo>
                    <a:pt x="2" y="39"/>
                    <a:pt x="4" y="38"/>
                    <a:pt x="5" y="38"/>
                  </a:cubicBezTo>
                  <a:cubicBezTo>
                    <a:pt x="6" y="38"/>
                    <a:pt x="8" y="39"/>
                    <a:pt x="9" y="39"/>
                  </a:cubicBezTo>
                  <a:cubicBezTo>
                    <a:pt x="10" y="40"/>
                    <a:pt x="14" y="42"/>
                    <a:pt x="14" y="43"/>
                  </a:cubicBezTo>
                  <a:cubicBezTo>
                    <a:pt x="14" y="44"/>
                    <a:pt x="14" y="44"/>
                    <a:pt x="14" y="45"/>
                  </a:cubicBezTo>
                  <a:cubicBezTo>
                    <a:pt x="14" y="46"/>
                    <a:pt x="15" y="47"/>
                    <a:pt x="16" y="48"/>
                  </a:cubicBezTo>
                  <a:cubicBezTo>
                    <a:pt x="18" y="51"/>
                    <a:pt x="21" y="46"/>
                    <a:pt x="23" y="47"/>
                  </a:cubicBezTo>
                  <a:cubicBezTo>
                    <a:pt x="23" y="47"/>
                    <a:pt x="22" y="48"/>
                    <a:pt x="22" y="48"/>
                  </a:cubicBezTo>
                  <a:cubicBezTo>
                    <a:pt x="22" y="47"/>
                    <a:pt x="27" y="47"/>
                    <a:pt x="27" y="47"/>
                  </a:cubicBezTo>
                  <a:cubicBezTo>
                    <a:pt x="29" y="47"/>
                    <a:pt x="29" y="45"/>
                    <a:pt x="30" y="47"/>
                  </a:cubicBezTo>
                  <a:cubicBezTo>
                    <a:pt x="31" y="45"/>
                    <a:pt x="31" y="44"/>
                    <a:pt x="31" y="42"/>
                  </a:cubicBezTo>
                  <a:cubicBezTo>
                    <a:pt x="32" y="41"/>
                    <a:pt x="31" y="43"/>
                    <a:pt x="31" y="4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69" name="Freeform 758"/>
            <p:cNvSpPr/>
            <p:nvPr/>
          </p:nvSpPr>
          <p:spPr bwMode="auto">
            <a:xfrm>
              <a:off x="11432679" y="8322691"/>
              <a:ext cx="394905" cy="280329"/>
            </a:xfrm>
            <a:custGeom>
              <a:avLst/>
              <a:gdLst>
                <a:gd name="T0" fmla="*/ 35 w 42"/>
                <a:gd name="T1" fmla="*/ 20 h 30"/>
                <a:gd name="T2" fmla="*/ 41 w 42"/>
                <a:gd name="T3" fmla="*/ 17 h 30"/>
                <a:gd name="T4" fmla="*/ 38 w 42"/>
                <a:gd name="T5" fmla="*/ 13 h 30"/>
                <a:gd name="T6" fmla="*/ 33 w 42"/>
                <a:gd name="T7" fmla="*/ 10 h 30"/>
                <a:gd name="T8" fmla="*/ 32 w 42"/>
                <a:gd name="T9" fmla="*/ 7 h 30"/>
                <a:gd name="T10" fmla="*/ 30 w 42"/>
                <a:gd name="T11" fmla="*/ 1 h 30"/>
                <a:gd name="T12" fmla="*/ 26 w 42"/>
                <a:gd name="T13" fmla="*/ 0 h 30"/>
                <a:gd name="T14" fmla="*/ 22 w 42"/>
                <a:gd name="T15" fmla="*/ 2 h 30"/>
                <a:gd name="T16" fmla="*/ 19 w 42"/>
                <a:gd name="T17" fmla="*/ 4 h 30"/>
                <a:gd name="T18" fmla="*/ 17 w 42"/>
                <a:gd name="T19" fmla="*/ 5 h 30"/>
                <a:gd name="T20" fmla="*/ 11 w 42"/>
                <a:gd name="T21" fmla="*/ 10 h 30"/>
                <a:gd name="T22" fmla="*/ 9 w 42"/>
                <a:gd name="T23" fmla="*/ 10 h 30"/>
                <a:gd name="T24" fmla="*/ 7 w 42"/>
                <a:gd name="T25" fmla="*/ 14 h 30"/>
                <a:gd name="T26" fmla="*/ 5 w 42"/>
                <a:gd name="T27" fmla="*/ 16 h 30"/>
                <a:gd name="T28" fmla="*/ 2 w 42"/>
                <a:gd name="T29" fmla="*/ 18 h 30"/>
                <a:gd name="T30" fmla="*/ 1 w 42"/>
                <a:gd name="T31" fmla="*/ 24 h 30"/>
                <a:gd name="T32" fmla="*/ 8 w 42"/>
                <a:gd name="T33" fmla="*/ 28 h 30"/>
                <a:gd name="T34" fmla="*/ 16 w 42"/>
                <a:gd name="T35" fmla="*/ 30 h 30"/>
                <a:gd name="T36" fmla="*/ 15 w 42"/>
                <a:gd name="T37" fmla="*/ 22 h 30"/>
                <a:gd name="T38" fmla="*/ 26 w 42"/>
                <a:gd name="T39" fmla="*/ 22 h 30"/>
                <a:gd name="T40" fmla="*/ 35 w 42"/>
                <a:gd name="T41" fmla="*/ 20 h 30"/>
                <a:gd name="T42" fmla="*/ 35 w 42"/>
                <a:gd name="T43" fmla="*/ 20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2" h="30">
                  <a:moveTo>
                    <a:pt x="35" y="20"/>
                  </a:moveTo>
                  <a:cubicBezTo>
                    <a:pt x="37" y="17"/>
                    <a:pt x="40" y="20"/>
                    <a:pt x="41" y="17"/>
                  </a:cubicBezTo>
                  <a:cubicBezTo>
                    <a:pt x="42" y="16"/>
                    <a:pt x="39" y="13"/>
                    <a:pt x="38" y="13"/>
                  </a:cubicBezTo>
                  <a:cubicBezTo>
                    <a:pt x="37" y="15"/>
                    <a:pt x="34" y="11"/>
                    <a:pt x="33" y="10"/>
                  </a:cubicBezTo>
                  <a:cubicBezTo>
                    <a:pt x="33" y="9"/>
                    <a:pt x="33" y="8"/>
                    <a:pt x="32" y="7"/>
                  </a:cubicBezTo>
                  <a:cubicBezTo>
                    <a:pt x="30" y="5"/>
                    <a:pt x="30" y="4"/>
                    <a:pt x="30" y="1"/>
                  </a:cubicBezTo>
                  <a:cubicBezTo>
                    <a:pt x="29" y="1"/>
                    <a:pt x="27" y="0"/>
                    <a:pt x="26" y="0"/>
                  </a:cubicBezTo>
                  <a:cubicBezTo>
                    <a:pt x="24" y="1"/>
                    <a:pt x="23" y="2"/>
                    <a:pt x="22" y="2"/>
                  </a:cubicBezTo>
                  <a:cubicBezTo>
                    <a:pt x="21" y="3"/>
                    <a:pt x="20" y="4"/>
                    <a:pt x="19" y="4"/>
                  </a:cubicBezTo>
                  <a:cubicBezTo>
                    <a:pt x="18" y="6"/>
                    <a:pt x="18" y="4"/>
                    <a:pt x="17" y="5"/>
                  </a:cubicBezTo>
                  <a:cubicBezTo>
                    <a:pt x="15" y="6"/>
                    <a:pt x="13" y="11"/>
                    <a:pt x="11" y="10"/>
                  </a:cubicBezTo>
                  <a:cubicBezTo>
                    <a:pt x="10" y="10"/>
                    <a:pt x="9" y="8"/>
                    <a:pt x="9" y="10"/>
                  </a:cubicBezTo>
                  <a:cubicBezTo>
                    <a:pt x="8" y="11"/>
                    <a:pt x="8" y="13"/>
                    <a:pt x="7" y="14"/>
                  </a:cubicBezTo>
                  <a:cubicBezTo>
                    <a:pt x="7" y="15"/>
                    <a:pt x="7" y="16"/>
                    <a:pt x="5" y="16"/>
                  </a:cubicBezTo>
                  <a:cubicBezTo>
                    <a:pt x="5" y="16"/>
                    <a:pt x="1" y="17"/>
                    <a:pt x="2" y="18"/>
                  </a:cubicBezTo>
                  <a:cubicBezTo>
                    <a:pt x="5" y="20"/>
                    <a:pt x="0" y="23"/>
                    <a:pt x="1" y="24"/>
                  </a:cubicBezTo>
                  <a:cubicBezTo>
                    <a:pt x="3" y="25"/>
                    <a:pt x="5" y="30"/>
                    <a:pt x="8" y="28"/>
                  </a:cubicBezTo>
                  <a:cubicBezTo>
                    <a:pt x="11" y="26"/>
                    <a:pt x="13" y="27"/>
                    <a:pt x="16" y="30"/>
                  </a:cubicBezTo>
                  <a:cubicBezTo>
                    <a:pt x="15" y="27"/>
                    <a:pt x="15" y="24"/>
                    <a:pt x="15" y="22"/>
                  </a:cubicBezTo>
                  <a:cubicBezTo>
                    <a:pt x="19" y="22"/>
                    <a:pt x="22" y="22"/>
                    <a:pt x="26" y="22"/>
                  </a:cubicBezTo>
                  <a:cubicBezTo>
                    <a:pt x="29" y="22"/>
                    <a:pt x="34" y="23"/>
                    <a:pt x="35" y="20"/>
                  </a:cubicBezTo>
                  <a:cubicBezTo>
                    <a:pt x="36" y="18"/>
                    <a:pt x="35" y="20"/>
                    <a:pt x="35" y="2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0" name="Freeform 759"/>
            <p:cNvSpPr/>
            <p:nvPr/>
          </p:nvSpPr>
          <p:spPr bwMode="auto">
            <a:xfrm>
              <a:off x="11697010" y="8529753"/>
              <a:ext cx="92356" cy="222990"/>
            </a:xfrm>
            <a:custGeom>
              <a:avLst/>
              <a:gdLst>
                <a:gd name="T0" fmla="*/ 9 w 10"/>
                <a:gd name="T1" fmla="*/ 10 h 24"/>
                <a:gd name="T2" fmla="*/ 8 w 10"/>
                <a:gd name="T3" fmla="*/ 6 h 24"/>
                <a:gd name="T4" fmla="*/ 5 w 10"/>
                <a:gd name="T5" fmla="*/ 0 h 24"/>
                <a:gd name="T6" fmla="*/ 2 w 10"/>
                <a:gd name="T7" fmla="*/ 0 h 24"/>
                <a:gd name="T8" fmla="*/ 2 w 10"/>
                <a:gd name="T9" fmla="*/ 3 h 24"/>
                <a:gd name="T10" fmla="*/ 2 w 10"/>
                <a:gd name="T11" fmla="*/ 9 h 24"/>
                <a:gd name="T12" fmla="*/ 4 w 10"/>
                <a:gd name="T13" fmla="*/ 15 h 24"/>
                <a:gd name="T14" fmla="*/ 4 w 10"/>
                <a:gd name="T15" fmla="*/ 21 h 24"/>
                <a:gd name="T16" fmla="*/ 6 w 10"/>
                <a:gd name="T17" fmla="*/ 23 h 24"/>
                <a:gd name="T18" fmla="*/ 9 w 10"/>
                <a:gd name="T19" fmla="*/ 23 h 24"/>
                <a:gd name="T20" fmla="*/ 9 w 10"/>
                <a:gd name="T21" fmla="*/ 10 h 24"/>
                <a:gd name="T22" fmla="*/ 9 w 10"/>
                <a:gd name="T23" fmla="*/ 1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 h="24">
                  <a:moveTo>
                    <a:pt x="9" y="10"/>
                  </a:moveTo>
                  <a:cubicBezTo>
                    <a:pt x="9" y="9"/>
                    <a:pt x="9" y="7"/>
                    <a:pt x="8" y="6"/>
                  </a:cubicBezTo>
                  <a:cubicBezTo>
                    <a:pt x="7" y="5"/>
                    <a:pt x="4" y="1"/>
                    <a:pt x="5" y="0"/>
                  </a:cubicBezTo>
                  <a:cubicBezTo>
                    <a:pt x="4" y="0"/>
                    <a:pt x="3" y="0"/>
                    <a:pt x="2" y="0"/>
                  </a:cubicBezTo>
                  <a:cubicBezTo>
                    <a:pt x="0" y="0"/>
                    <a:pt x="2" y="2"/>
                    <a:pt x="2" y="3"/>
                  </a:cubicBezTo>
                  <a:cubicBezTo>
                    <a:pt x="3" y="5"/>
                    <a:pt x="2" y="7"/>
                    <a:pt x="2" y="9"/>
                  </a:cubicBezTo>
                  <a:cubicBezTo>
                    <a:pt x="1" y="12"/>
                    <a:pt x="3" y="12"/>
                    <a:pt x="4" y="15"/>
                  </a:cubicBezTo>
                  <a:cubicBezTo>
                    <a:pt x="4" y="17"/>
                    <a:pt x="3" y="19"/>
                    <a:pt x="4" y="21"/>
                  </a:cubicBezTo>
                  <a:cubicBezTo>
                    <a:pt x="4" y="22"/>
                    <a:pt x="5" y="23"/>
                    <a:pt x="6" y="23"/>
                  </a:cubicBezTo>
                  <a:cubicBezTo>
                    <a:pt x="7" y="24"/>
                    <a:pt x="10" y="24"/>
                    <a:pt x="9" y="23"/>
                  </a:cubicBezTo>
                  <a:cubicBezTo>
                    <a:pt x="9" y="19"/>
                    <a:pt x="9" y="15"/>
                    <a:pt x="9" y="10"/>
                  </a:cubicBezTo>
                  <a:cubicBezTo>
                    <a:pt x="9" y="7"/>
                    <a:pt x="9" y="13"/>
                    <a:pt x="9" y="1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1" name="Freeform 760"/>
            <p:cNvSpPr/>
            <p:nvPr/>
          </p:nvSpPr>
          <p:spPr bwMode="auto">
            <a:xfrm>
              <a:off x="11295734" y="8539311"/>
              <a:ext cx="296178" cy="289887"/>
            </a:xfrm>
            <a:custGeom>
              <a:avLst/>
              <a:gdLst>
                <a:gd name="T0" fmla="*/ 26 w 32"/>
                <a:gd name="T1" fmla="*/ 4 h 31"/>
                <a:gd name="T2" fmla="*/ 21 w 32"/>
                <a:gd name="T3" fmla="*/ 5 h 31"/>
                <a:gd name="T4" fmla="*/ 15 w 32"/>
                <a:gd name="T5" fmla="*/ 1 h 31"/>
                <a:gd name="T6" fmla="*/ 13 w 32"/>
                <a:gd name="T7" fmla="*/ 1 h 31"/>
                <a:gd name="T8" fmla="*/ 10 w 32"/>
                <a:gd name="T9" fmla="*/ 2 h 31"/>
                <a:gd name="T10" fmla="*/ 6 w 32"/>
                <a:gd name="T11" fmla="*/ 2 h 31"/>
                <a:gd name="T12" fmla="*/ 4 w 32"/>
                <a:gd name="T13" fmla="*/ 3 h 31"/>
                <a:gd name="T14" fmla="*/ 3 w 32"/>
                <a:gd name="T15" fmla="*/ 6 h 31"/>
                <a:gd name="T16" fmla="*/ 5 w 32"/>
                <a:gd name="T17" fmla="*/ 7 h 31"/>
                <a:gd name="T18" fmla="*/ 3 w 32"/>
                <a:gd name="T19" fmla="*/ 9 h 31"/>
                <a:gd name="T20" fmla="*/ 5 w 32"/>
                <a:gd name="T21" fmla="*/ 12 h 31"/>
                <a:gd name="T22" fmla="*/ 3 w 32"/>
                <a:gd name="T23" fmla="*/ 13 h 31"/>
                <a:gd name="T24" fmla="*/ 2 w 32"/>
                <a:gd name="T25" fmla="*/ 16 h 31"/>
                <a:gd name="T26" fmla="*/ 2 w 32"/>
                <a:gd name="T27" fmla="*/ 19 h 31"/>
                <a:gd name="T28" fmla="*/ 3 w 32"/>
                <a:gd name="T29" fmla="*/ 23 h 31"/>
                <a:gd name="T30" fmla="*/ 7 w 32"/>
                <a:gd name="T31" fmla="*/ 26 h 31"/>
                <a:gd name="T32" fmla="*/ 7 w 32"/>
                <a:gd name="T33" fmla="*/ 31 h 31"/>
                <a:gd name="T34" fmla="*/ 19 w 32"/>
                <a:gd name="T35" fmla="*/ 28 h 31"/>
                <a:gd name="T36" fmla="*/ 26 w 32"/>
                <a:gd name="T37" fmla="*/ 28 h 31"/>
                <a:gd name="T38" fmla="*/ 30 w 32"/>
                <a:gd name="T39" fmla="*/ 26 h 31"/>
                <a:gd name="T40" fmla="*/ 28 w 32"/>
                <a:gd name="T41" fmla="*/ 21 h 31"/>
                <a:gd name="T42" fmla="*/ 30 w 32"/>
                <a:gd name="T43" fmla="*/ 15 h 31"/>
                <a:gd name="T44" fmla="*/ 26 w 32"/>
                <a:gd name="T45" fmla="*/ 4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2" h="31">
                  <a:moveTo>
                    <a:pt x="26" y="4"/>
                  </a:moveTo>
                  <a:cubicBezTo>
                    <a:pt x="24" y="4"/>
                    <a:pt x="23" y="6"/>
                    <a:pt x="21" y="5"/>
                  </a:cubicBezTo>
                  <a:cubicBezTo>
                    <a:pt x="19" y="5"/>
                    <a:pt x="17" y="0"/>
                    <a:pt x="15" y="1"/>
                  </a:cubicBezTo>
                  <a:cubicBezTo>
                    <a:pt x="14" y="2"/>
                    <a:pt x="13" y="2"/>
                    <a:pt x="13" y="1"/>
                  </a:cubicBezTo>
                  <a:cubicBezTo>
                    <a:pt x="12" y="0"/>
                    <a:pt x="11" y="2"/>
                    <a:pt x="10" y="2"/>
                  </a:cubicBezTo>
                  <a:cubicBezTo>
                    <a:pt x="8" y="3"/>
                    <a:pt x="7" y="2"/>
                    <a:pt x="6" y="2"/>
                  </a:cubicBezTo>
                  <a:cubicBezTo>
                    <a:pt x="5" y="1"/>
                    <a:pt x="5" y="3"/>
                    <a:pt x="4" y="3"/>
                  </a:cubicBezTo>
                  <a:cubicBezTo>
                    <a:pt x="3" y="3"/>
                    <a:pt x="2" y="5"/>
                    <a:pt x="3" y="6"/>
                  </a:cubicBezTo>
                  <a:cubicBezTo>
                    <a:pt x="3" y="7"/>
                    <a:pt x="5" y="7"/>
                    <a:pt x="5" y="7"/>
                  </a:cubicBezTo>
                  <a:cubicBezTo>
                    <a:pt x="5" y="8"/>
                    <a:pt x="3" y="9"/>
                    <a:pt x="3" y="9"/>
                  </a:cubicBezTo>
                  <a:cubicBezTo>
                    <a:pt x="3" y="10"/>
                    <a:pt x="5" y="11"/>
                    <a:pt x="5" y="12"/>
                  </a:cubicBezTo>
                  <a:cubicBezTo>
                    <a:pt x="5" y="12"/>
                    <a:pt x="3" y="11"/>
                    <a:pt x="3" y="13"/>
                  </a:cubicBezTo>
                  <a:cubicBezTo>
                    <a:pt x="3" y="14"/>
                    <a:pt x="4" y="16"/>
                    <a:pt x="2" y="16"/>
                  </a:cubicBezTo>
                  <a:cubicBezTo>
                    <a:pt x="3" y="17"/>
                    <a:pt x="3" y="18"/>
                    <a:pt x="2" y="19"/>
                  </a:cubicBezTo>
                  <a:cubicBezTo>
                    <a:pt x="2" y="21"/>
                    <a:pt x="0" y="21"/>
                    <a:pt x="3" y="23"/>
                  </a:cubicBezTo>
                  <a:cubicBezTo>
                    <a:pt x="4" y="23"/>
                    <a:pt x="6" y="24"/>
                    <a:pt x="7" y="26"/>
                  </a:cubicBezTo>
                  <a:cubicBezTo>
                    <a:pt x="8" y="27"/>
                    <a:pt x="7" y="29"/>
                    <a:pt x="7" y="31"/>
                  </a:cubicBezTo>
                  <a:cubicBezTo>
                    <a:pt x="11" y="30"/>
                    <a:pt x="14" y="28"/>
                    <a:pt x="19" y="28"/>
                  </a:cubicBezTo>
                  <a:cubicBezTo>
                    <a:pt x="21" y="27"/>
                    <a:pt x="24" y="28"/>
                    <a:pt x="26" y="28"/>
                  </a:cubicBezTo>
                  <a:cubicBezTo>
                    <a:pt x="28" y="28"/>
                    <a:pt x="31" y="29"/>
                    <a:pt x="30" y="26"/>
                  </a:cubicBezTo>
                  <a:cubicBezTo>
                    <a:pt x="30" y="24"/>
                    <a:pt x="29" y="23"/>
                    <a:pt x="28" y="21"/>
                  </a:cubicBezTo>
                  <a:cubicBezTo>
                    <a:pt x="28" y="19"/>
                    <a:pt x="29" y="17"/>
                    <a:pt x="30" y="15"/>
                  </a:cubicBezTo>
                  <a:cubicBezTo>
                    <a:pt x="31" y="11"/>
                    <a:pt x="32" y="4"/>
                    <a:pt x="26"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2" name="Freeform 761"/>
            <p:cNvSpPr/>
            <p:nvPr/>
          </p:nvSpPr>
          <p:spPr bwMode="auto">
            <a:xfrm>
              <a:off x="11547328" y="8529753"/>
              <a:ext cx="213379" cy="280329"/>
            </a:xfrm>
            <a:custGeom>
              <a:avLst/>
              <a:gdLst>
                <a:gd name="T0" fmla="*/ 19 w 23"/>
                <a:gd name="T1" fmla="*/ 13 h 30"/>
                <a:gd name="T2" fmla="*/ 18 w 23"/>
                <a:gd name="T3" fmla="*/ 6 h 30"/>
                <a:gd name="T4" fmla="*/ 17 w 23"/>
                <a:gd name="T5" fmla="*/ 0 h 30"/>
                <a:gd name="T6" fmla="*/ 3 w 23"/>
                <a:gd name="T7" fmla="*/ 0 h 30"/>
                <a:gd name="T8" fmla="*/ 4 w 23"/>
                <a:gd name="T9" fmla="*/ 11 h 30"/>
                <a:gd name="T10" fmla="*/ 1 w 23"/>
                <a:gd name="T11" fmla="*/ 22 h 30"/>
                <a:gd name="T12" fmla="*/ 3 w 23"/>
                <a:gd name="T13" fmla="*/ 30 h 30"/>
                <a:gd name="T14" fmla="*/ 10 w 23"/>
                <a:gd name="T15" fmla="*/ 29 h 30"/>
                <a:gd name="T16" fmla="*/ 23 w 23"/>
                <a:gd name="T17" fmla="*/ 24 h 30"/>
                <a:gd name="T18" fmla="*/ 20 w 23"/>
                <a:gd name="T19" fmla="*/ 19 h 30"/>
                <a:gd name="T20" fmla="*/ 19 w 23"/>
                <a:gd name="T21" fmla="*/ 13 h 30"/>
                <a:gd name="T22" fmla="*/ 19 w 23"/>
                <a:gd name="T23" fmla="*/ 1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3" h="30">
                  <a:moveTo>
                    <a:pt x="19" y="13"/>
                  </a:moveTo>
                  <a:cubicBezTo>
                    <a:pt x="17" y="11"/>
                    <a:pt x="18" y="8"/>
                    <a:pt x="18" y="6"/>
                  </a:cubicBezTo>
                  <a:cubicBezTo>
                    <a:pt x="19" y="4"/>
                    <a:pt x="16" y="2"/>
                    <a:pt x="17" y="0"/>
                  </a:cubicBezTo>
                  <a:cubicBezTo>
                    <a:pt x="12" y="0"/>
                    <a:pt x="8" y="0"/>
                    <a:pt x="3" y="0"/>
                  </a:cubicBezTo>
                  <a:cubicBezTo>
                    <a:pt x="3" y="3"/>
                    <a:pt x="4" y="7"/>
                    <a:pt x="4" y="11"/>
                  </a:cubicBezTo>
                  <a:cubicBezTo>
                    <a:pt x="4" y="15"/>
                    <a:pt x="0" y="18"/>
                    <a:pt x="1" y="22"/>
                  </a:cubicBezTo>
                  <a:cubicBezTo>
                    <a:pt x="2" y="25"/>
                    <a:pt x="4" y="26"/>
                    <a:pt x="3" y="30"/>
                  </a:cubicBezTo>
                  <a:cubicBezTo>
                    <a:pt x="6" y="30"/>
                    <a:pt x="7" y="30"/>
                    <a:pt x="10" y="29"/>
                  </a:cubicBezTo>
                  <a:cubicBezTo>
                    <a:pt x="15" y="28"/>
                    <a:pt x="19" y="26"/>
                    <a:pt x="23" y="24"/>
                  </a:cubicBezTo>
                  <a:cubicBezTo>
                    <a:pt x="21" y="23"/>
                    <a:pt x="20" y="21"/>
                    <a:pt x="20" y="19"/>
                  </a:cubicBezTo>
                  <a:cubicBezTo>
                    <a:pt x="20" y="17"/>
                    <a:pt x="20" y="15"/>
                    <a:pt x="19" y="13"/>
                  </a:cubicBezTo>
                  <a:cubicBezTo>
                    <a:pt x="17" y="11"/>
                    <a:pt x="20" y="15"/>
                    <a:pt x="19" y="1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3" name="Freeform 762"/>
            <p:cNvSpPr/>
            <p:nvPr/>
          </p:nvSpPr>
          <p:spPr bwMode="auto">
            <a:xfrm>
              <a:off x="11079175" y="8558422"/>
              <a:ext cx="140127" cy="168835"/>
            </a:xfrm>
            <a:custGeom>
              <a:avLst/>
              <a:gdLst>
                <a:gd name="T0" fmla="*/ 12 w 15"/>
                <a:gd name="T1" fmla="*/ 14 h 18"/>
                <a:gd name="T2" fmla="*/ 14 w 15"/>
                <a:gd name="T3" fmla="*/ 6 h 18"/>
                <a:gd name="T4" fmla="*/ 5 w 15"/>
                <a:gd name="T5" fmla="*/ 3 h 18"/>
                <a:gd name="T6" fmla="*/ 1 w 15"/>
                <a:gd name="T7" fmla="*/ 8 h 18"/>
                <a:gd name="T8" fmla="*/ 4 w 15"/>
                <a:gd name="T9" fmla="*/ 12 h 18"/>
                <a:gd name="T10" fmla="*/ 7 w 15"/>
                <a:gd name="T11" fmla="*/ 16 h 18"/>
                <a:gd name="T12" fmla="*/ 10 w 15"/>
                <a:gd name="T13" fmla="*/ 16 h 18"/>
                <a:gd name="T14" fmla="*/ 12 w 15"/>
                <a:gd name="T15" fmla="*/ 14 h 18"/>
                <a:gd name="T16" fmla="*/ 12 w 15"/>
                <a:gd name="T17" fmla="*/ 14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18">
                  <a:moveTo>
                    <a:pt x="12" y="14"/>
                  </a:moveTo>
                  <a:cubicBezTo>
                    <a:pt x="15" y="13"/>
                    <a:pt x="15" y="8"/>
                    <a:pt x="14" y="6"/>
                  </a:cubicBezTo>
                  <a:cubicBezTo>
                    <a:pt x="12" y="2"/>
                    <a:pt x="8" y="0"/>
                    <a:pt x="5" y="3"/>
                  </a:cubicBezTo>
                  <a:cubicBezTo>
                    <a:pt x="3" y="4"/>
                    <a:pt x="0" y="6"/>
                    <a:pt x="1" y="8"/>
                  </a:cubicBezTo>
                  <a:cubicBezTo>
                    <a:pt x="2" y="10"/>
                    <a:pt x="2" y="11"/>
                    <a:pt x="4" y="12"/>
                  </a:cubicBezTo>
                  <a:cubicBezTo>
                    <a:pt x="5" y="14"/>
                    <a:pt x="5" y="15"/>
                    <a:pt x="7" y="16"/>
                  </a:cubicBezTo>
                  <a:cubicBezTo>
                    <a:pt x="8" y="17"/>
                    <a:pt x="9" y="18"/>
                    <a:pt x="10" y="16"/>
                  </a:cubicBezTo>
                  <a:cubicBezTo>
                    <a:pt x="10" y="15"/>
                    <a:pt x="11" y="15"/>
                    <a:pt x="12" y="14"/>
                  </a:cubicBezTo>
                  <a:cubicBezTo>
                    <a:pt x="14" y="13"/>
                    <a:pt x="11" y="15"/>
                    <a:pt x="12" y="1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4" name="Freeform 763"/>
            <p:cNvSpPr/>
            <p:nvPr/>
          </p:nvSpPr>
          <p:spPr bwMode="auto">
            <a:xfrm>
              <a:off x="11161976" y="8631691"/>
              <a:ext cx="207006" cy="197506"/>
            </a:xfrm>
            <a:custGeom>
              <a:avLst/>
              <a:gdLst>
                <a:gd name="T0" fmla="*/ 21 w 22"/>
                <a:gd name="T1" fmla="*/ 17 h 21"/>
                <a:gd name="T2" fmla="*/ 19 w 22"/>
                <a:gd name="T3" fmla="*/ 13 h 21"/>
                <a:gd name="T4" fmla="*/ 16 w 22"/>
                <a:gd name="T5" fmla="*/ 11 h 21"/>
                <a:gd name="T6" fmla="*/ 16 w 22"/>
                <a:gd name="T7" fmla="*/ 6 h 21"/>
                <a:gd name="T8" fmla="*/ 13 w 22"/>
                <a:gd name="T9" fmla="*/ 8 h 21"/>
                <a:gd name="T10" fmla="*/ 9 w 22"/>
                <a:gd name="T11" fmla="*/ 1 h 21"/>
                <a:gd name="T12" fmla="*/ 5 w 22"/>
                <a:gd name="T13" fmla="*/ 4 h 21"/>
                <a:gd name="T14" fmla="*/ 0 w 22"/>
                <a:gd name="T15" fmla="*/ 9 h 21"/>
                <a:gd name="T16" fmla="*/ 12 w 22"/>
                <a:gd name="T17" fmla="*/ 18 h 21"/>
                <a:gd name="T18" fmla="*/ 19 w 22"/>
                <a:gd name="T19" fmla="*/ 21 h 21"/>
                <a:gd name="T20" fmla="*/ 21 w 22"/>
                <a:gd name="T21" fmla="*/ 17 h 21"/>
                <a:gd name="T22" fmla="*/ 21 w 22"/>
                <a:gd name="T23"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2" h="21">
                  <a:moveTo>
                    <a:pt x="21" y="17"/>
                  </a:moveTo>
                  <a:cubicBezTo>
                    <a:pt x="22" y="15"/>
                    <a:pt x="20" y="14"/>
                    <a:pt x="19" y="13"/>
                  </a:cubicBezTo>
                  <a:cubicBezTo>
                    <a:pt x="18" y="13"/>
                    <a:pt x="14" y="12"/>
                    <a:pt x="16" y="11"/>
                  </a:cubicBezTo>
                  <a:cubicBezTo>
                    <a:pt x="17" y="10"/>
                    <a:pt x="17" y="7"/>
                    <a:pt x="16" y="6"/>
                  </a:cubicBezTo>
                  <a:cubicBezTo>
                    <a:pt x="15" y="4"/>
                    <a:pt x="14" y="8"/>
                    <a:pt x="13" y="8"/>
                  </a:cubicBezTo>
                  <a:cubicBezTo>
                    <a:pt x="10" y="8"/>
                    <a:pt x="11" y="0"/>
                    <a:pt x="9" y="1"/>
                  </a:cubicBezTo>
                  <a:cubicBezTo>
                    <a:pt x="8" y="2"/>
                    <a:pt x="6" y="3"/>
                    <a:pt x="5" y="4"/>
                  </a:cubicBezTo>
                  <a:cubicBezTo>
                    <a:pt x="4" y="6"/>
                    <a:pt x="2" y="7"/>
                    <a:pt x="0" y="9"/>
                  </a:cubicBezTo>
                  <a:cubicBezTo>
                    <a:pt x="5" y="12"/>
                    <a:pt x="8" y="15"/>
                    <a:pt x="12" y="18"/>
                  </a:cubicBezTo>
                  <a:cubicBezTo>
                    <a:pt x="14" y="20"/>
                    <a:pt x="16" y="21"/>
                    <a:pt x="19" y="21"/>
                  </a:cubicBezTo>
                  <a:cubicBezTo>
                    <a:pt x="22" y="21"/>
                    <a:pt x="20" y="19"/>
                    <a:pt x="21" y="17"/>
                  </a:cubicBezTo>
                  <a:cubicBezTo>
                    <a:pt x="22" y="15"/>
                    <a:pt x="21" y="19"/>
                    <a:pt x="21" y="1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5" name="Freeform 764"/>
            <p:cNvSpPr/>
            <p:nvPr/>
          </p:nvSpPr>
          <p:spPr bwMode="auto">
            <a:xfrm>
              <a:off x="11015478" y="8443745"/>
              <a:ext cx="324842" cy="273958"/>
            </a:xfrm>
            <a:custGeom>
              <a:avLst/>
              <a:gdLst>
                <a:gd name="T0" fmla="*/ 10 w 35"/>
                <a:gd name="T1" fmla="*/ 16 h 29"/>
                <a:gd name="T2" fmla="*/ 20 w 35"/>
                <a:gd name="T3" fmla="*/ 17 h 29"/>
                <a:gd name="T4" fmla="*/ 21 w 35"/>
                <a:gd name="T5" fmla="*/ 23 h 29"/>
                <a:gd name="T6" fmla="*/ 25 w 35"/>
                <a:gd name="T7" fmla="*/ 21 h 29"/>
                <a:gd name="T8" fmla="*/ 29 w 35"/>
                <a:gd name="T9" fmla="*/ 27 h 29"/>
                <a:gd name="T10" fmla="*/ 31 w 35"/>
                <a:gd name="T11" fmla="*/ 26 h 29"/>
                <a:gd name="T12" fmla="*/ 33 w 35"/>
                <a:gd name="T13" fmla="*/ 25 h 29"/>
                <a:gd name="T14" fmla="*/ 33 w 35"/>
                <a:gd name="T15" fmla="*/ 23 h 29"/>
                <a:gd name="T16" fmla="*/ 35 w 35"/>
                <a:gd name="T17" fmla="*/ 22 h 29"/>
                <a:gd name="T18" fmla="*/ 34 w 35"/>
                <a:gd name="T19" fmla="*/ 19 h 29"/>
                <a:gd name="T20" fmla="*/ 33 w 35"/>
                <a:gd name="T21" fmla="*/ 16 h 29"/>
                <a:gd name="T22" fmla="*/ 33 w 35"/>
                <a:gd name="T23" fmla="*/ 12 h 29"/>
                <a:gd name="T24" fmla="*/ 32 w 35"/>
                <a:gd name="T25" fmla="*/ 8 h 29"/>
                <a:gd name="T26" fmla="*/ 26 w 35"/>
                <a:gd name="T27" fmla="*/ 2 h 29"/>
                <a:gd name="T28" fmla="*/ 24 w 35"/>
                <a:gd name="T29" fmla="*/ 3 h 29"/>
                <a:gd name="T30" fmla="*/ 22 w 35"/>
                <a:gd name="T31" fmla="*/ 3 h 29"/>
                <a:gd name="T32" fmla="*/ 19 w 35"/>
                <a:gd name="T33" fmla="*/ 3 h 29"/>
                <a:gd name="T34" fmla="*/ 18 w 35"/>
                <a:gd name="T35" fmla="*/ 3 h 29"/>
                <a:gd name="T36" fmla="*/ 15 w 35"/>
                <a:gd name="T37" fmla="*/ 2 h 29"/>
                <a:gd name="T38" fmla="*/ 10 w 35"/>
                <a:gd name="T39" fmla="*/ 1 h 29"/>
                <a:gd name="T40" fmla="*/ 5 w 35"/>
                <a:gd name="T41" fmla="*/ 1 h 29"/>
                <a:gd name="T42" fmla="*/ 5 w 35"/>
                <a:gd name="T43" fmla="*/ 4 h 29"/>
                <a:gd name="T44" fmla="*/ 3 w 35"/>
                <a:gd name="T45" fmla="*/ 6 h 29"/>
                <a:gd name="T46" fmla="*/ 0 w 35"/>
                <a:gd name="T47" fmla="*/ 8 h 29"/>
                <a:gd name="T48" fmla="*/ 3 w 35"/>
                <a:gd name="T49" fmla="*/ 13 h 29"/>
                <a:gd name="T50" fmla="*/ 8 w 35"/>
                <a:gd name="T51" fmla="*/ 19 h 29"/>
                <a:gd name="T52" fmla="*/ 10 w 35"/>
                <a:gd name="T53" fmla="*/ 16 h 29"/>
                <a:gd name="T54" fmla="*/ 10 w 35"/>
                <a:gd name="T55" fmla="*/ 1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29">
                  <a:moveTo>
                    <a:pt x="10" y="16"/>
                  </a:moveTo>
                  <a:cubicBezTo>
                    <a:pt x="14" y="14"/>
                    <a:pt x="18" y="12"/>
                    <a:pt x="20" y="17"/>
                  </a:cubicBezTo>
                  <a:cubicBezTo>
                    <a:pt x="22" y="19"/>
                    <a:pt x="21" y="20"/>
                    <a:pt x="21" y="23"/>
                  </a:cubicBezTo>
                  <a:cubicBezTo>
                    <a:pt x="22" y="24"/>
                    <a:pt x="24" y="21"/>
                    <a:pt x="25" y="21"/>
                  </a:cubicBezTo>
                  <a:cubicBezTo>
                    <a:pt x="27" y="20"/>
                    <a:pt x="27" y="29"/>
                    <a:pt x="29" y="27"/>
                  </a:cubicBezTo>
                  <a:cubicBezTo>
                    <a:pt x="30" y="27"/>
                    <a:pt x="30" y="26"/>
                    <a:pt x="31" y="26"/>
                  </a:cubicBezTo>
                  <a:cubicBezTo>
                    <a:pt x="31" y="25"/>
                    <a:pt x="33" y="26"/>
                    <a:pt x="33" y="25"/>
                  </a:cubicBezTo>
                  <a:cubicBezTo>
                    <a:pt x="34" y="24"/>
                    <a:pt x="33" y="23"/>
                    <a:pt x="33" y="23"/>
                  </a:cubicBezTo>
                  <a:cubicBezTo>
                    <a:pt x="33" y="21"/>
                    <a:pt x="35" y="22"/>
                    <a:pt x="35" y="22"/>
                  </a:cubicBezTo>
                  <a:cubicBezTo>
                    <a:pt x="35" y="21"/>
                    <a:pt x="32" y="20"/>
                    <a:pt x="34" y="19"/>
                  </a:cubicBezTo>
                  <a:cubicBezTo>
                    <a:pt x="35" y="18"/>
                    <a:pt x="35" y="17"/>
                    <a:pt x="33" y="16"/>
                  </a:cubicBezTo>
                  <a:cubicBezTo>
                    <a:pt x="32" y="15"/>
                    <a:pt x="34" y="13"/>
                    <a:pt x="33" y="12"/>
                  </a:cubicBezTo>
                  <a:cubicBezTo>
                    <a:pt x="32" y="11"/>
                    <a:pt x="33" y="10"/>
                    <a:pt x="32" y="8"/>
                  </a:cubicBezTo>
                  <a:cubicBezTo>
                    <a:pt x="31" y="7"/>
                    <a:pt x="29" y="0"/>
                    <a:pt x="26" y="2"/>
                  </a:cubicBezTo>
                  <a:cubicBezTo>
                    <a:pt x="26" y="2"/>
                    <a:pt x="25" y="3"/>
                    <a:pt x="24" y="3"/>
                  </a:cubicBezTo>
                  <a:cubicBezTo>
                    <a:pt x="23" y="3"/>
                    <a:pt x="23" y="3"/>
                    <a:pt x="22" y="3"/>
                  </a:cubicBezTo>
                  <a:cubicBezTo>
                    <a:pt x="21" y="4"/>
                    <a:pt x="20" y="3"/>
                    <a:pt x="19" y="3"/>
                  </a:cubicBezTo>
                  <a:cubicBezTo>
                    <a:pt x="18" y="3"/>
                    <a:pt x="18" y="4"/>
                    <a:pt x="18" y="3"/>
                  </a:cubicBezTo>
                  <a:cubicBezTo>
                    <a:pt x="16" y="2"/>
                    <a:pt x="17" y="2"/>
                    <a:pt x="15" y="2"/>
                  </a:cubicBezTo>
                  <a:cubicBezTo>
                    <a:pt x="12" y="3"/>
                    <a:pt x="12" y="1"/>
                    <a:pt x="10" y="1"/>
                  </a:cubicBezTo>
                  <a:cubicBezTo>
                    <a:pt x="8" y="0"/>
                    <a:pt x="6" y="0"/>
                    <a:pt x="5" y="1"/>
                  </a:cubicBezTo>
                  <a:cubicBezTo>
                    <a:pt x="5" y="2"/>
                    <a:pt x="3" y="3"/>
                    <a:pt x="5" y="4"/>
                  </a:cubicBezTo>
                  <a:cubicBezTo>
                    <a:pt x="6" y="5"/>
                    <a:pt x="5" y="6"/>
                    <a:pt x="3" y="6"/>
                  </a:cubicBezTo>
                  <a:cubicBezTo>
                    <a:pt x="1" y="6"/>
                    <a:pt x="0" y="6"/>
                    <a:pt x="0" y="8"/>
                  </a:cubicBezTo>
                  <a:cubicBezTo>
                    <a:pt x="1" y="10"/>
                    <a:pt x="2" y="11"/>
                    <a:pt x="3" y="13"/>
                  </a:cubicBezTo>
                  <a:cubicBezTo>
                    <a:pt x="5" y="15"/>
                    <a:pt x="6" y="16"/>
                    <a:pt x="8" y="19"/>
                  </a:cubicBezTo>
                  <a:cubicBezTo>
                    <a:pt x="9" y="18"/>
                    <a:pt x="9" y="17"/>
                    <a:pt x="10" y="16"/>
                  </a:cubicBezTo>
                  <a:cubicBezTo>
                    <a:pt x="11" y="16"/>
                    <a:pt x="10" y="17"/>
                    <a:pt x="10" y="1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6" name="Freeform 765"/>
            <p:cNvSpPr/>
            <p:nvPr/>
          </p:nvSpPr>
          <p:spPr bwMode="auto">
            <a:xfrm>
              <a:off x="10929493" y="8453303"/>
              <a:ext cx="149682" cy="66896"/>
            </a:xfrm>
            <a:custGeom>
              <a:avLst/>
              <a:gdLst>
                <a:gd name="T0" fmla="*/ 10 w 16"/>
                <a:gd name="T1" fmla="*/ 5 h 7"/>
                <a:gd name="T2" fmla="*/ 14 w 16"/>
                <a:gd name="T3" fmla="*/ 3 h 7"/>
                <a:gd name="T4" fmla="*/ 14 w 16"/>
                <a:gd name="T5" fmla="*/ 0 h 7"/>
                <a:gd name="T6" fmla="*/ 7 w 16"/>
                <a:gd name="T7" fmla="*/ 0 h 7"/>
                <a:gd name="T8" fmla="*/ 4 w 16"/>
                <a:gd name="T9" fmla="*/ 0 h 7"/>
                <a:gd name="T10" fmla="*/ 0 w 16"/>
                <a:gd name="T11" fmla="*/ 1 h 7"/>
                <a:gd name="T12" fmla="*/ 3 w 16"/>
                <a:gd name="T13" fmla="*/ 3 h 7"/>
                <a:gd name="T14" fmla="*/ 7 w 16"/>
                <a:gd name="T15" fmla="*/ 3 h 7"/>
                <a:gd name="T16" fmla="*/ 9 w 16"/>
                <a:gd name="T17" fmla="*/ 7 h 7"/>
                <a:gd name="T18" fmla="*/ 10 w 16"/>
                <a:gd name="T19"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7">
                  <a:moveTo>
                    <a:pt x="10" y="5"/>
                  </a:moveTo>
                  <a:cubicBezTo>
                    <a:pt x="11" y="5"/>
                    <a:pt x="16" y="5"/>
                    <a:pt x="14" y="3"/>
                  </a:cubicBezTo>
                  <a:cubicBezTo>
                    <a:pt x="12" y="2"/>
                    <a:pt x="14" y="1"/>
                    <a:pt x="14" y="0"/>
                  </a:cubicBezTo>
                  <a:cubicBezTo>
                    <a:pt x="12" y="0"/>
                    <a:pt x="9" y="0"/>
                    <a:pt x="7" y="0"/>
                  </a:cubicBezTo>
                  <a:cubicBezTo>
                    <a:pt x="5" y="0"/>
                    <a:pt x="5" y="1"/>
                    <a:pt x="4" y="0"/>
                  </a:cubicBezTo>
                  <a:cubicBezTo>
                    <a:pt x="2" y="0"/>
                    <a:pt x="2" y="0"/>
                    <a:pt x="0" y="1"/>
                  </a:cubicBezTo>
                  <a:cubicBezTo>
                    <a:pt x="1" y="2"/>
                    <a:pt x="1" y="3"/>
                    <a:pt x="3" y="3"/>
                  </a:cubicBezTo>
                  <a:cubicBezTo>
                    <a:pt x="4" y="3"/>
                    <a:pt x="7" y="3"/>
                    <a:pt x="7" y="3"/>
                  </a:cubicBezTo>
                  <a:cubicBezTo>
                    <a:pt x="5" y="5"/>
                    <a:pt x="7" y="6"/>
                    <a:pt x="9" y="7"/>
                  </a:cubicBezTo>
                  <a:cubicBezTo>
                    <a:pt x="9" y="7"/>
                    <a:pt x="9" y="5"/>
                    <a:pt x="10" y="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7" name="Freeform 766"/>
            <p:cNvSpPr/>
            <p:nvPr/>
          </p:nvSpPr>
          <p:spPr bwMode="auto">
            <a:xfrm>
              <a:off x="10919937" y="8389590"/>
              <a:ext cx="140127" cy="38227"/>
            </a:xfrm>
            <a:custGeom>
              <a:avLst/>
              <a:gdLst>
                <a:gd name="T0" fmla="*/ 4 w 15"/>
                <a:gd name="T1" fmla="*/ 4 h 4"/>
                <a:gd name="T2" fmla="*/ 9 w 15"/>
                <a:gd name="T3" fmla="*/ 3 h 4"/>
                <a:gd name="T4" fmla="*/ 15 w 15"/>
                <a:gd name="T5" fmla="*/ 2 h 4"/>
                <a:gd name="T6" fmla="*/ 8 w 15"/>
                <a:gd name="T7" fmla="*/ 1 h 4"/>
                <a:gd name="T8" fmla="*/ 0 w 15"/>
                <a:gd name="T9" fmla="*/ 4 h 4"/>
                <a:gd name="T10" fmla="*/ 4 w 15"/>
                <a:gd name="T11" fmla="*/ 4 h 4"/>
                <a:gd name="T12" fmla="*/ 4 w 15"/>
                <a:gd name="T13" fmla="*/ 4 h 4"/>
              </a:gdLst>
              <a:ahLst/>
              <a:cxnLst>
                <a:cxn ang="0">
                  <a:pos x="T0" y="T1"/>
                </a:cxn>
                <a:cxn ang="0">
                  <a:pos x="T2" y="T3"/>
                </a:cxn>
                <a:cxn ang="0">
                  <a:pos x="T4" y="T5"/>
                </a:cxn>
                <a:cxn ang="0">
                  <a:pos x="T6" y="T7"/>
                </a:cxn>
                <a:cxn ang="0">
                  <a:pos x="T8" y="T9"/>
                </a:cxn>
                <a:cxn ang="0">
                  <a:pos x="T10" y="T11"/>
                </a:cxn>
                <a:cxn ang="0">
                  <a:pos x="T12" y="T13"/>
                </a:cxn>
              </a:cxnLst>
              <a:rect l="0" t="0" r="r" b="b"/>
              <a:pathLst>
                <a:path w="15" h="4">
                  <a:moveTo>
                    <a:pt x="4" y="4"/>
                  </a:moveTo>
                  <a:cubicBezTo>
                    <a:pt x="6" y="3"/>
                    <a:pt x="7" y="2"/>
                    <a:pt x="9" y="3"/>
                  </a:cubicBezTo>
                  <a:cubicBezTo>
                    <a:pt x="10" y="3"/>
                    <a:pt x="14" y="4"/>
                    <a:pt x="15" y="2"/>
                  </a:cubicBezTo>
                  <a:cubicBezTo>
                    <a:pt x="15" y="3"/>
                    <a:pt x="9" y="0"/>
                    <a:pt x="8" y="1"/>
                  </a:cubicBezTo>
                  <a:cubicBezTo>
                    <a:pt x="5" y="2"/>
                    <a:pt x="1" y="0"/>
                    <a:pt x="0" y="4"/>
                  </a:cubicBezTo>
                  <a:cubicBezTo>
                    <a:pt x="2" y="4"/>
                    <a:pt x="3" y="4"/>
                    <a:pt x="4" y="4"/>
                  </a:cubicBezTo>
                  <a:cubicBezTo>
                    <a:pt x="5" y="4"/>
                    <a:pt x="4" y="4"/>
                    <a:pt x="4"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8" name="Freeform 767"/>
            <p:cNvSpPr/>
            <p:nvPr/>
          </p:nvSpPr>
          <p:spPr bwMode="auto">
            <a:xfrm>
              <a:off x="10900829" y="7733369"/>
              <a:ext cx="560509" cy="637107"/>
            </a:xfrm>
            <a:custGeom>
              <a:avLst/>
              <a:gdLst>
                <a:gd name="T0" fmla="*/ 5 w 60"/>
                <a:gd name="T1" fmla="*/ 57 h 68"/>
                <a:gd name="T2" fmla="*/ 15 w 60"/>
                <a:gd name="T3" fmla="*/ 57 h 68"/>
                <a:gd name="T4" fmla="*/ 18 w 60"/>
                <a:gd name="T5" fmla="*/ 59 h 68"/>
                <a:gd name="T6" fmla="*/ 21 w 60"/>
                <a:gd name="T7" fmla="*/ 63 h 68"/>
                <a:gd name="T8" fmla="*/ 27 w 60"/>
                <a:gd name="T9" fmla="*/ 64 h 68"/>
                <a:gd name="T10" fmla="*/ 32 w 60"/>
                <a:gd name="T11" fmla="*/ 64 h 68"/>
                <a:gd name="T12" fmla="*/ 35 w 60"/>
                <a:gd name="T13" fmla="*/ 62 h 68"/>
                <a:gd name="T14" fmla="*/ 39 w 60"/>
                <a:gd name="T15" fmla="*/ 62 h 68"/>
                <a:gd name="T16" fmla="*/ 44 w 60"/>
                <a:gd name="T17" fmla="*/ 61 h 68"/>
                <a:gd name="T18" fmla="*/ 53 w 60"/>
                <a:gd name="T19" fmla="*/ 61 h 68"/>
                <a:gd name="T20" fmla="*/ 58 w 60"/>
                <a:gd name="T21" fmla="*/ 61 h 68"/>
                <a:gd name="T22" fmla="*/ 58 w 60"/>
                <a:gd name="T23" fmla="*/ 54 h 68"/>
                <a:gd name="T24" fmla="*/ 56 w 60"/>
                <a:gd name="T25" fmla="*/ 38 h 68"/>
                <a:gd name="T26" fmla="*/ 52 w 60"/>
                <a:gd name="T27" fmla="*/ 12 h 68"/>
                <a:gd name="T28" fmla="*/ 60 w 60"/>
                <a:gd name="T29" fmla="*/ 12 h 68"/>
                <a:gd name="T30" fmla="*/ 43 w 60"/>
                <a:gd name="T31" fmla="*/ 0 h 68"/>
                <a:gd name="T32" fmla="*/ 42 w 60"/>
                <a:gd name="T33" fmla="*/ 7 h 68"/>
                <a:gd name="T34" fmla="*/ 37 w 60"/>
                <a:gd name="T35" fmla="*/ 7 h 68"/>
                <a:gd name="T36" fmla="*/ 29 w 60"/>
                <a:gd name="T37" fmla="*/ 7 h 68"/>
                <a:gd name="T38" fmla="*/ 26 w 60"/>
                <a:gd name="T39" fmla="*/ 7 h 68"/>
                <a:gd name="T40" fmla="*/ 26 w 60"/>
                <a:gd name="T41" fmla="*/ 12 h 68"/>
                <a:gd name="T42" fmla="*/ 26 w 60"/>
                <a:gd name="T43" fmla="*/ 19 h 68"/>
                <a:gd name="T44" fmla="*/ 20 w 60"/>
                <a:gd name="T45" fmla="*/ 25 h 68"/>
                <a:gd name="T46" fmla="*/ 20 w 60"/>
                <a:gd name="T47" fmla="*/ 32 h 68"/>
                <a:gd name="T48" fmla="*/ 16 w 60"/>
                <a:gd name="T49" fmla="*/ 32 h 68"/>
                <a:gd name="T50" fmla="*/ 3 w 60"/>
                <a:gd name="T51" fmla="*/ 32 h 68"/>
                <a:gd name="T52" fmla="*/ 1 w 60"/>
                <a:gd name="T53" fmla="*/ 33 h 68"/>
                <a:gd name="T54" fmla="*/ 4 w 60"/>
                <a:gd name="T55" fmla="*/ 36 h 68"/>
                <a:gd name="T56" fmla="*/ 3 w 60"/>
                <a:gd name="T57" fmla="*/ 41 h 68"/>
                <a:gd name="T58" fmla="*/ 6 w 60"/>
                <a:gd name="T59" fmla="*/ 48 h 68"/>
                <a:gd name="T60" fmla="*/ 3 w 60"/>
                <a:gd name="T61" fmla="*/ 58 h 68"/>
                <a:gd name="T62" fmla="*/ 5 w 60"/>
                <a:gd name="T63" fmla="*/ 57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0" h="68">
                  <a:moveTo>
                    <a:pt x="5" y="57"/>
                  </a:moveTo>
                  <a:cubicBezTo>
                    <a:pt x="7" y="57"/>
                    <a:pt x="13" y="55"/>
                    <a:pt x="15" y="57"/>
                  </a:cubicBezTo>
                  <a:cubicBezTo>
                    <a:pt x="16" y="58"/>
                    <a:pt x="17" y="58"/>
                    <a:pt x="18" y="59"/>
                  </a:cubicBezTo>
                  <a:cubicBezTo>
                    <a:pt x="19" y="61"/>
                    <a:pt x="20" y="62"/>
                    <a:pt x="21" y="63"/>
                  </a:cubicBezTo>
                  <a:cubicBezTo>
                    <a:pt x="22" y="64"/>
                    <a:pt x="26" y="68"/>
                    <a:pt x="27" y="64"/>
                  </a:cubicBezTo>
                  <a:cubicBezTo>
                    <a:pt x="28" y="58"/>
                    <a:pt x="30" y="65"/>
                    <a:pt x="32" y="64"/>
                  </a:cubicBezTo>
                  <a:cubicBezTo>
                    <a:pt x="33" y="62"/>
                    <a:pt x="33" y="62"/>
                    <a:pt x="35" y="62"/>
                  </a:cubicBezTo>
                  <a:cubicBezTo>
                    <a:pt x="37" y="62"/>
                    <a:pt x="38" y="62"/>
                    <a:pt x="39" y="62"/>
                  </a:cubicBezTo>
                  <a:cubicBezTo>
                    <a:pt x="41" y="61"/>
                    <a:pt x="43" y="61"/>
                    <a:pt x="44" y="61"/>
                  </a:cubicBezTo>
                  <a:cubicBezTo>
                    <a:pt x="47" y="61"/>
                    <a:pt x="50" y="61"/>
                    <a:pt x="53" y="61"/>
                  </a:cubicBezTo>
                  <a:cubicBezTo>
                    <a:pt x="54" y="61"/>
                    <a:pt x="57" y="62"/>
                    <a:pt x="58" y="61"/>
                  </a:cubicBezTo>
                  <a:cubicBezTo>
                    <a:pt x="59" y="61"/>
                    <a:pt x="58" y="55"/>
                    <a:pt x="58" y="54"/>
                  </a:cubicBezTo>
                  <a:cubicBezTo>
                    <a:pt x="57" y="48"/>
                    <a:pt x="56" y="43"/>
                    <a:pt x="56" y="38"/>
                  </a:cubicBezTo>
                  <a:cubicBezTo>
                    <a:pt x="55" y="29"/>
                    <a:pt x="53" y="21"/>
                    <a:pt x="52" y="12"/>
                  </a:cubicBezTo>
                  <a:cubicBezTo>
                    <a:pt x="55" y="12"/>
                    <a:pt x="58" y="12"/>
                    <a:pt x="60" y="12"/>
                  </a:cubicBezTo>
                  <a:cubicBezTo>
                    <a:pt x="54" y="8"/>
                    <a:pt x="48" y="4"/>
                    <a:pt x="43" y="0"/>
                  </a:cubicBezTo>
                  <a:cubicBezTo>
                    <a:pt x="43" y="1"/>
                    <a:pt x="43" y="7"/>
                    <a:pt x="42" y="7"/>
                  </a:cubicBezTo>
                  <a:cubicBezTo>
                    <a:pt x="41" y="7"/>
                    <a:pt x="39" y="7"/>
                    <a:pt x="37" y="7"/>
                  </a:cubicBezTo>
                  <a:cubicBezTo>
                    <a:pt x="35" y="7"/>
                    <a:pt x="32" y="7"/>
                    <a:pt x="29" y="7"/>
                  </a:cubicBezTo>
                  <a:cubicBezTo>
                    <a:pt x="29" y="7"/>
                    <a:pt x="26" y="7"/>
                    <a:pt x="26" y="7"/>
                  </a:cubicBezTo>
                  <a:cubicBezTo>
                    <a:pt x="25" y="8"/>
                    <a:pt x="26" y="11"/>
                    <a:pt x="26" y="12"/>
                  </a:cubicBezTo>
                  <a:cubicBezTo>
                    <a:pt x="26" y="14"/>
                    <a:pt x="26" y="17"/>
                    <a:pt x="26" y="19"/>
                  </a:cubicBezTo>
                  <a:cubicBezTo>
                    <a:pt x="26" y="22"/>
                    <a:pt x="20" y="21"/>
                    <a:pt x="20" y="25"/>
                  </a:cubicBezTo>
                  <a:cubicBezTo>
                    <a:pt x="20" y="26"/>
                    <a:pt x="21" y="31"/>
                    <a:pt x="20" y="32"/>
                  </a:cubicBezTo>
                  <a:cubicBezTo>
                    <a:pt x="20" y="32"/>
                    <a:pt x="17" y="32"/>
                    <a:pt x="16" y="32"/>
                  </a:cubicBezTo>
                  <a:cubicBezTo>
                    <a:pt x="12" y="32"/>
                    <a:pt x="7" y="32"/>
                    <a:pt x="3" y="32"/>
                  </a:cubicBezTo>
                  <a:cubicBezTo>
                    <a:pt x="2" y="32"/>
                    <a:pt x="0" y="31"/>
                    <a:pt x="1" y="33"/>
                  </a:cubicBezTo>
                  <a:cubicBezTo>
                    <a:pt x="2" y="34"/>
                    <a:pt x="3" y="35"/>
                    <a:pt x="4" y="36"/>
                  </a:cubicBezTo>
                  <a:cubicBezTo>
                    <a:pt x="5" y="38"/>
                    <a:pt x="4" y="40"/>
                    <a:pt x="3" y="41"/>
                  </a:cubicBezTo>
                  <a:cubicBezTo>
                    <a:pt x="3" y="44"/>
                    <a:pt x="6" y="45"/>
                    <a:pt x="6" y="48"/>
                  </a:cubicBezTo>
                  <a:cubicBezTo>
                    <a:pt x="7" y="51"/>
                    <a:pt x="4" y="55"/>
                    <a:pt x="3" y="58"/>
                  </a:cubicBezTo>
                  <a:cubicBezTo>
                    <a:pt x="4" y="58"/>
                    <a:pt x="4" y="57"/>
                    <a:pt x="5" y="5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79" name="Freeform 768"/>
            <p:cNvSpPr/>
            <p:nvPr/>
          </p:nvSpPr>
          <p:spPr bwMode="auto">
            <a:xfrm>
              <a:off x="10900829" y="8258982"/>
              <a:ext cx="270700" cy="213435"/>
            </a:xfrm>
            <a:custGeom>
              <a:avLst/>
              <a:gdLst>
                <a:gd name="T0" fmla="*/ 8 w 29"/>
                <a:gd name="T1" fmla="*/ 22 h 23"/>
                <a:gd name="T2" fmla="*/ 10 w 29"/>
                <a:gd name="T3" fmla="*/ 21 h 23"/>
                <a:gd name="T4" fmla="*/ 15 w 29"/>
                <a:gd name="T5" fmla="*/ 21 h 23"/>
                <a:gd name="T6" fmla="*/ 23 w 29"/>
                <a:gd name="T7" fmla="*/ 21 h 23"/>
                <a:gd name="T8" fmla="*/ 27 w 29"/>
                <a:gd name="T9" fmla="*/ 22 h 23"/>
                <a:gd name="T10" fmla="*/ 29 w 29"/>
                <a:gd name="T11" fmla="*/ 19 h 23"/>
                <a:gd name="T12" fmla="*/ 25 w 29"/>
                <a:gd name="T13" fmla="*/ 14 h 23"/>
                <a:gd name="T14" fmla="*/ 25 w 29"/>
                <a:gd name="T15" fmla="*/ 10 h 23"/>
                <a:gd name="T16" fmla="*/ 19 w 29"/>
                <a:gd name="T17" fmla="*/ 4 h 23"/>
                <a:gd name="T18" fmla="*/ 9 w 29"/>
                <a:gd name="T19" fmla="*/ 1 h 23"/>
                <a:gd name="T20" fmla="*/ 5 w 29"/>
                <a:gd name="T21" fmla="*/ 1 h 23"/>
                <a:gd name="T22" fmla="*/ 2 w 29"/>
                <a:gd name="T23" fmla="*/ 6 h 23"/>
                <a:gd name="T24" fmla="*/ 1 w 29"/>
                <a:gd name="T25" fmla="*/ 10 h 23"/>
                <a:gd name="T26" fmla="*/ 2 w 29"/>
                <a:gd name="T27" fmla="*/ 12 h 23"/>
                <a:gd name="T28" fmla="*/ 2 w 29"/>
                <a:gd name="T29" fmla="*/ 14 h 23"/>
                <a:gd name="T30" fmla="*/ 4 w 29"/>
                <a:gd name="T31" fmla="*/ 15 h 23"/>
                <a:gd name="T32" fmla="*/ 9 w 29"/>
                <a:gd name="T33" fmla="*/ 15 h 23"/>
                <a:gd name="T34" fmla="*/ 10 w 29"/>
                <a:gd name="T35" fmla="*/ 14 h 23"/>
                <a:gd name="T36" fmla="*/ 17 w 29"/>
                <a:gd name="T37" fmla="*/ 16 h 23"/>
                <a:gd name="T38" fmla="*/ 11 w 29"/>
                <a:gd name="T39" fmla="*/ 17 h 23"/>
                <a:gd name="T40" fmla="*/ 6 w 29"/>
                <a:gd name="T41" fmla="*/ 18 h 23"/>
                <a:gd name="T42" fmla="*/ 3 w 29"/>
                <a:gd name="T43" fmla="*/ 21 h 23"/>
                <a:gd name="T44" fmla="*/ 5 w 29"/>
                <a:gd name="T45" fmla="*/ 21 h 23"/>
                <a:gd name="T46" fmla="*/ 8 w 29"/>
                <a:gd name="T47" fmla="*/ 22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9" h="23">
                  <a:moveTo>
                    <a:pt x="8" y="22"/>
                  </a:moveTo>
                  <a:cubicBezTo>
                    <a:pt x="9" y="22"/>
                    <a:pt x="9" y="21"/>
                    <a:pt x="10" y="21"/>
                  </a:cubicBezTo>
                  <a:cubicBezTo>
                    <a:pt x="12" y="21"/>
                    <a:pt x="13" y="21"/>
                    <a:pt x="15" y="21"/>
                  </a:cubicBezTo>
                  <a:cubicBezTo>
                    <a:pt x="17" y="21"/>
                    <a:pt x="20" y="20"/>
                    <a:pt x="23" y="21"/>
                  </a:cubicBezTo>
                  <a:cubicBezTo>
                    <a:pt x="24" y="22"/>
                    <a:pt x="25" y="23"/>
                    <a:pt x="27" y="22"/>
                  </a:cubicBezTo>
                  <a:cubicBezTo>
                    <a:pt x="29" y="22"/>
                    <a:pt x="29" y="21"/>
                    <a:pt x="29" y="19"/>
                  </a:cubicBezTo>
                  <a:cubicBezTo>
                    <a:pt x="29" y="17"/>
                    <a:pt x="25" y="16"/>
                    <a:pt x="25" y="14"/>
                  </a:cubicBezTo>
                  <a:cubicBezTo>
                    <a:pt x="25" y="14"/>
                    <a:pt x="25" y="10"/>
                    <a:pt x="25" y="10"/>
                  </a:cubicBezTo>
                  <a:cubicBezTo>
                    <a:pt x="24" y="10"/>
                    <a:pt x="20" y="5"/>
                    <a:pt x="19" y="4"/>
                  </a:cubicBezTo>
                  <a:cubicBezTo>
                    <a:pt x="16" y="1"/>
                    <a:pt x="13" y="0"/>
                    <a:pt x="9" y="1"/>
                  </a:cubicBezTo>
                  <a:cubicBezTo>
                    <a:pt x="8" y="1"/>
                    <a:pt x="5" y="0"/>
                    <a:pt x="5" y="1"/>
                  </a:cubicBezTo>
                  <a:cubicBezTo>
                    <a:pt x="4" y="2"/>
                    <a:pt x="2" y="4"/>
                    <a:pt x="2" y="6"/>
                  </a:cubicBezTo>
                  <a:cubicBezTo>
                    <a:pt x="3" y="8"/>
                    <a:pt x="3" y="9"/>
                    <a:pt x="1" y="10"/>
                  </a:cubicBezTo>
                  <a:cubicBezTo>
                    <a:pt x="0" y="10"/>
                    <a:pt x="3" y="12"/>
                    <a:pt x="2" y="12"/>
                  </a:cubicBezTo>
                  <a:cubicBezTo>
                    <a:pt x="4" y="13"/>
                    <a:pt x="2" y="13"/>
                    <a:pt x="2" y="14"/>
                  </a:cubicBezTo>
                  <a:cubicBezTo>
                    <a:pt x="2" y="14"/>
                    <a:pt x="3" y="15"/>
                    <a:pt x="4" y="15"/>
                  </a:cubicBezTo>
                  <a:cubicBezTo>
                    <a:pt x="4" y="16"/>
                    <a:pt x="8" y="15"/>
                    <a:pt x="9" y="15"/>
                  </a:cubicBezTo>
                  <a:cubicBezTo>
                    <a:pt x="10" y="15"/>
                    <a:pt x="10" y="14"/>
                    <a:pt x="10" y="14"/>
                  </a:cubicBezTo>
                  <a:cubicBezTo>
                    <a:pt x="11" y="14"/>
                    <a:pt x="17" y="17"/>
                    <a:pt x="17" y="16"/>
                  </a:cubicBezTo>
                  <a:cubicBezTo>
                    <a:pt x="16" y="18"/>
                    <a:pt x="12" y="17"/>
                    <a:pt x="11" y="17"/>
                  </a:cubicBezTo>
                  <a:cubicBezTo>
                    <a:pt x="9" y="16"/>
                    <a:pt x="8" y="18"/>
                    <a:pt x="6" y="18"/>
                  </a:cubicBezTo>
                  <a:cubicBezTo>
                    <a:pt x="3" y="18"/>
                    <a:pt x="1" y="18"/>
                    <a:pt x="3" y="21"/>
                  </a:cubicBezTo>
                  <a:cubicBezTo>
                    <a:pt x="3" y="22"/>
                    <a:pt x="4" y="21"/>
                    <a:pt x="5" y="21"/>
                  </a:cubicBezTo>
                  <a:cubicBezTo>
                    <a:pt x="6" y="21"/>
                    <a:pt x="7" y="22"/>
                    <a:pt x="8"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0" name="Freeform 769"/>
            <p:cNvSpPr/>
            <p:nvPr/>
          </p:nvSpPr>
          <p:spPr bwMode="auto">
            <a:xfrm>
              <a:off x="11136499" y="7838490"/>
              <a:ext cx="783439" cy="729492"/>
            </a:xfrm>
            <a:custGeom>
              <a:avLst/>
              <a:gdLst>
                <a:gd name="T0" fmla="*/ 27 w 84"/>
                <a:gd name="T1" fmla="*/ 1 h 78"/>
                <a:gd name="T2" fmla="*/ 33 w 84"/>
                <a:gd name="T3" fmla="*/ 45 h 78"/>
                <a:gd name="T4" fmla="*/ 32 w 84"/>
                <a:gd name="T5" fmla="*/ 50 h 78"/>
                <a:gd name="T6" fmla="*/ 19 w 84"/>
                <a:gd name="T7" fmla="*/ 50 h 78"/>
                <a:gd name="T8" fmla="*/ 15 w 84"/>
                <a:gd name="T9" fmla="*/ 50 h 78"/>
                <a:gd name="T10" fmla="*/ 12 w 84"/>
                <a:gd name="T11" fmla="*/ 51 h 78"/>
                <a:gd name="T12" fmla="*/ 8 w 84"/>
                <a:gd name="T13" fmla="*/ 51 h 78"/>
                <a:gd name="T14" fmla="*/ 6 w 84"/>
                <a:gd name="T15" fmla="*/ 52 h 78"/>
                <a:gd name="T16" fmla="*/ 3 w 84"/>
                <a:gd name="T17" fmla="*/ 50 h 78"/>
                <a:gd name="T18" fmla="*/ 0 w 84"/>
                <a:gd name="T19" fmla="*/ 55 h 78"/>
                <a:gd name="T20" fmla="*/ 0 w 84"/>
                <a:gd name="T21" fmla="*/ 59 h 78"/>
                <a:gd name="T22" fmla="*/ 3 w 84"/>
                <a:gd name="T23" fmla="*/ 63 h 78"/>
                <a:gd name="T24" fmla="*/ 4 w 84"/>
                <a:gd name="T25" fmla="*/ 67 h 78"/>
                <a:gd name="T26" fmla="*/ 7 w 84"/>
                <a:gd name="T27" fmla="*/ 68 h 78"/>
                <a:gd name="T28" fmla="*/ 11 w 84"/>
                <a:gd name="T29" fmla="*/ 68 h 78"/>
                <a:gd name="T30" fmla="*/ 15 w 84"/>
                <a:gd name="T31" fmla="*/ 66 h 78"/>
                <a:gd name="T32" fmla="*/ 20 w 84"/>
                <a:gd name="T33" fmla="*/ 75 h 78"/>
                <a:gd name="T34" fmla="*/ 20 w 84"/>
                <a:gd name="T35" fmla="*/ 77 h 78"/>
                <a:gd name="T36" fmla="*/ 23 w 84"/>
                <a:gd name="T37" fmla="*/ 77 h 78"/>
                <a:gd name="T38" fmla="*/ 27 w 84"/>
                <a:gd name="T39" fmla="*/ 77 h 78"/>
                <a:gd name="T40" fmla="*/ 30 w 84"/>
                <a:gd name="T41" fmla="*/ 77 h 78"/>
                <a:gd name="T42" fmla="*/ 35 w 84"/>
                <a:gd name="T43" fmla="*/ 71 h 78"/>
                <a:gd name="T44" fmla="*/ 35 w 84"/>
                <a:gd name="T45" fmla="*/ 69 h 78"/>
                <a:gd name="T46" fmla="*/ 39 w 84"/>
                <a:gd name="T47" fmla="*/ 67 h 78"/>
                <a:gd name="T48" fmla="*/ 40 w 84"/>
                <a:gd name="T49" fmla="*/ 63 h 78"/>
                <a:gd name="T50" fmla="*/ 42 w 84"/>
                <a:gd name="T51" fmla="*/ 62 h 78"/>
                <a:gd name="T52" fmla="*/ 49 w 84"/>
                <a:gd name="T53" fmla="*/ 57 h 78"/>
                <a:gd name="T54" fmla="*/ 51 w 84"/>
                <a:gd name="T55" fmla="*/ 57 h 78"/>
                <a:gd name="T56" fmla="*/ 52 w 84"/>
                <a:gd name="T57" fmla="*/ 56 h 78"/>
                <a:gd name="T58" fmla="*/ 55 w 84"/>
                <a:gd name="T59" fmla="*/ 54 h 78"/>
                <a:gd name="T60" fmla="*/ 65 w 84"/>
                <a:gd name="T61" fmla="*/ 53 h 78"/>
                <a:gd name="T62" fmla="*/ 70 w 84"/>
                <a:gd name="T63" fmla="*/ 52 h 78"/>
                <a:gd name="T64" fmla="*/ 78 w 84"/>
                <a:gd name="T65" fmla="*/ 51 h 78"/>
                <a:gd name="T66" fmla="*/ 82 w 84"/>
                <a:gd name="T67" fmla="*/ 31 h 78"/>
                <a:gd name="T68" fmla="*/ 77 w 84"/>
                <a:gd name="T69" fmla="*/ 32 h 78"/>
                <a:gd name="T70" fmla="*/ 77 w 84"/>
                <a:gd name="T71" fmla="*/ 28 h 78"/>
                <a:gd name="T72" fmla="*/ 70 w 84"/>
                <a:gd name="T73" fmla="*/ 26 h 78"/>
                <a:gd name="T74" fmla="*/ 66 w 84"/>
                <a:gd name="T75" fmla="*/ 22 h 78"/>
                <a:gd name="T76" fmla="*/ 63 w 84"/>
                <a:gd name="T77" fmla="*/ 20 h 78"/>
                <a:gd name="T78" fmla="*/ 56 w 84"/>
                <a:gd name="T79" fmla="*/ 14 h 78"/>
                <a:gd name="T80" fmla="*/ 39 w 84"/>
                <a:gd name="T81" fmla="*/ 3 h 78"/>
                <a:gd name="T82" fmla="*/ 35 w 84"/>
                <a:gd name="T83" fmla="*/ 1 h 78"/>
                <a:gd name="T84" fmla="*/ 27 w 84"/>
                <a:gd name="T85" fmla="*/ 1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84" h="78">
                  <a:moveTo>
                    <a:pt x="27" y="1"/>
                  </a:moveTo>
                  <a:cubicBezTo>
                    <a:pt x="29" y="16"/>
                    <a:pt x="31" y="31"/>
                    <a:pt x="33" y="45"/>
                  </a:cubicBezTo>
                  <a:cubicBezTo>
                    <a:pt x="33" y="47"/>
                    <a:pt x="35" y="50"/>
                    <a:pt x="32" y="50"/>
                  </a:cubicBezTo>
                  <a:cubicBezTo>
                    <a:pt x="28" y="50"/>
                    <a:pt x="23" y="50"/>
                    <a:pt x="19" y="50"/>
                  </a:cubicBezTo>
                  <a:cubicBezTo>
                    <a:pt x="17" y="50"/>
                    <a:pt x="16" y="50"/>
                    <a:pt x="15" y="50"/>
                  </a:cubicBezTo>
                  <a:cubicBezTo>
                    <a:pt x="14" y="50"/>
                    <a:pt x="13" y="51"/>
                    <a:pt x="12" y="51"/>
                  </a:cubicBezTo>
                  <a:cubicBezTo>
                    <a:pt x="11" y="52"/>
                    <a:pt x="10" y="51"/>
                    <a:pt x="8" y="51"/>
                  </a:cubicBezTo>
                  <a:cubicBezTo>
                    <a:pt x="7" y="51"/>
                    <a:pt x="7" y="53"/>
                    <a:pt x="6" y="52"/>
                  </a:cubicBezTo>
                  <a:cubicBezTo>
                    <a:pt x="5" y="52"/>
                    <a:pt x="4" y="50"/>
                    <a:pt x="3" y="50"/>
                  </a:cubicBezTo>
                  <a:cubicBezTo>
                    <a:pt x="2" y="50"/>
                    <a:pt x="2" y="56"/>
                    <a:pt x="0" y="55"/>
                  </a:cubicBezTo>
                  <a:cubicBezTo>
                    <a:pt x="0" y="56"/>
                    <a:pt x="0" y="58"/>
                    <a:pt x="0" y="59"/>
                  </a:cubicBezTo>
                  <a:cubicBezTo>
                    <a:pt x="0" y="61"/>
                    <a:pt x="2" y="61"/>
                    <a:pt x="3" y="63"/>
                  </a:cubicBezTo>
                  <a:cubicBezTo>
                    <a:pt x="4" y="64"/>
                    <a:pt x="3" y="66"/>
                    <a:pt x="4" y="67"/>
                  </a:cubicBezTo>
                  <a:cubicBezTo>
                    <a:pt x="5" y="69"/>
                    <a:pt x="6" y="67"/>
                    <a:pt x="7" y="68"/>
                  </a:cubicBezTo>
                  <a:cubicBezTo>
                    <a:pt x="7" y="69"/>
                    <a:pt x="10" y="68"/>
                    <a:pt x="11" y="68"/>
                  </a:cubicBezTo>
                  <a:cubicBezTo>
                    <a:pt x="12" y="68"/>
                    <a:pt x="14" y="66"/>
                    <a:pt x="15" y="66"/>
                  </a:cubicBezTo>
                  <a:cubicBezTo>
                    <a:pt x="17" y="68"/>
                    <a:pt x="18" y="73"/>
                    <a:pt x="20" y="75"/>
                  </a:cubicBezTo>
                  <a:cubicBezTo>
                    <a:pt x="20" y="75"/>
                    <a:pt x="19" y="77"/>
                    <a:pt x="20" y="77"/>
                  </a:cubicBezTo>
                  <a:cubicBezTo>
                    <a:pt x="21" y="78"/>
                    <a:pt x="22" y="76"/>
                    <a:pt x="23" y="77"/>
                  </a:cubicBezTo>
                  <a:cubicBezTo>
                    <a:pt x="24" y="78"/>
                    <a:pt x="26" y="78"/>
                    <a:pt x="27" y="77"/>
                  </a:cubicBezTo>
                  <a:cubicBezTo>
                    <a:pt x="29" y="75"/>
                    <a:pt x="29" y="77"/>
                    <a:pt x="30" y="77"/>
                  </a:cubicBezTo>
                  <a:cubicBezTo>
                    <a:pt x="33" y="77"/>
                    <a:pt x="35" y="73"/>
                    <a:pt x="35" y="71"/>
                  </a:cubicBezTo>
                  <a:cubicBezTo>
                    <a:pt x="35" y="70"/>
                    <a:pt x="33" y="70"/>
                    <a:pt x="35" y="69"/>
                  </a:cubicBezTo>
                  <a:cubicBezTo>
                    <a:pt x="36" y="68"/>
                    <a:pt x="38" y="69"/>
                    <a:pt x="39" y="67"/>
                  </a:cubicBezTo>
                  <a:cubicBezTo>
                    <a:pt x="39" y="66"/>
                    <a:pt x="40" y="64"/>
                    <a:pt x="40" y="63"/>
                  </a:cubicBezTo>
                  <a:cubicBezTo>
                    <a:pt x="41" y="61"/>
                    <a:pt x="41" y="60"/>
                    <a:pt x="42" y="62"/>
                  </a:cubicBezTo>
                  <a:cubicBezTo>
                    <a:pt x="45" y="64"/>
                    <a:pt x="47" y="56"/>
                    <a:pt x="49" y="57"/>
                  </a:cubicBezTo>
                  <a:cubicBezTo>
                    <a:pt x="50" y="57"/>
                    <a:pt x="50" y="57"/>
                    <a:pt x="51" y="57"/>
                  </a:cubicBezTo>
                  <a:cubicBezTo>
                    <a:pt x="51" y="57"/>
                    <a:pt x="52" y="56"/>
                    <a:pt x="52" y="56"/>
                  </a:cubicBezTo>
                  <a:cubicBezTo>
                    <a:pt x="53" y="55"/>
                    <a:pt x="54" y="55"/>
                    <a:pt x="55" y="54"/>
                  </a:cubicBezTo>
                  <a:cubicBezTo>
                    <a:pt x="58" y="51"/>
                    <a:pt x="61" y="54"/>
                    <a:pt x="65" y="53"/>
                  </a:cubicBezTo>
                  <a:cubicBezTo>
                    <a:pt x="67" y="53"/>
                    <a:pt x="68" y="52"/>
                    <a:pt x="70" y="52"/>
                  </a:cubicBezTo>
                  <a:cubicBezTo>
                    <a:pt x="73" y="52"/>
                    <a:pt x="76" y="52"/>
                    <a:pt x="78" y="51"/>
                  </a:cubicBezTo>
                  <a:cubicBezTo>
                    <a:pt x="84" y="49"/>
                    <a:pt x="82" y="36"/>
                    <a:pt x="82" y="31"/>
                  </a:cubicBezTo>
                  <a:cubicBezTo>
                    <a:pt x="81" y="32"/>
                    <a:pt x="78" y="34"/>
                    <a:pt x="77" y="32"/>
                  </a:cubicBezTo>
                  <a:cubicBezTo>
                    <a:pt x="76" y="31"/>
                    <a:pt x="78" y="29"/>
                    <a:pt x="77" y="28"/>
                  </a:cubicBezTo>
                  <a:cubicBezTo>
                    <a:pt x="76" y="26"/>
                    <a:pt x="72" y="27"/>
                    <a:pt x="70" y="26"/>
                  </a:cubicBezTo>
                  <a:cubicBezTo>
                    <a:pt x="68" y="26"/>
                    <a:pt x="67" y="23"/>
                    <a:pt x="66" y="22"/>
                  </a:cubicBezTo>
                  <a:cubicBezTo>
                    <a:pt x="66" y="21"/>
                    <a:pt x="65" y="20"/>
                    <a:pt x="63" y="20"/>
                  </a:cubicBezTo>
                  <a:cubicBezTo>
                    <a:pt x="61" y="18"/>
                    <a:pt x="58" y="16"/>
                    <a:pt x="56" y="14"/>
                  </a:cubicBezTo>
                  <a:cubicBezTo>
                    <a:pt x="50" y="11"/>
                    <a:pt x="44" y="7"/>
                    <a:pt x="39" y="3"/>
                  </a:cubicBezTo>
                  <a:cubicBezTo>
                    <a:pt x="38" y="3"/>
                    <a:pt x="36" y="1"/>
                    <a:pt x="35" y="1"/>
                  </a:cubicBezTo>
                  <a:cubicBezTo>
                    <a:pt x="33" y="0"/>
                    <a:pt x="30" y="1"/>
                    <a:pt x="27"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1" name="Freeform 770"/>
            <p:cNvSpPr/>
            <p:nvPr/>
          </p:nvSpPr>
          <p:spPr bwMode="auto">
            <a:xfrm>
              <a:off x="12814845" y="7500821"/>
              <a:ext cx="515923" cy="503317"/>
            </a:xfrm>
            <a:custGeom>
              <a:avLst/>
              <a:gdLst>
                <a:gd name="T0" fmla="*/ 45 w 55"/>
                <a:gd name="T1" fmla="*/ 54 h 54"/>
                <a:gd name="T2" fmla="*/ 48 w 55"/>
                <a:gd name="T3" fmla="*/ 51 h 54"/>
                <a:gd name="T4" fmla="*/ 51 w 55"/>
                <a:gd name="T5" fmla="*/ 48 h 54"/>
                <a:gd name="T6" fmla="*/ 54 w 55"/>
                <a:gd name="T7" fmla="*/ 44 h 54"/>
                <a:gd name="T8" fmla="*/ 55 w 55"/>
                <a:gd name="T9" fmla="*/ 42 h 54"/>
                <a:gd name="T10" fmla="*/ 50 w 55"/>
                <a:gd name="T11" fmla="*/ 36 h 54"/>
                <a:gd name="T12" fmla="*/ 45 w 55"/>
                <a:gd name="T13" fmla="*/ 25 h 54"/>
                <a:gd name="T14" fmla="*/ 40 w 55"/>
                <a:gd name="T15" fmla="*/ 16 h 54"/>
                <a:gd name="T16" fmla="*/ 38 w 55"/>
                <a:gd name="T17" fmla="*/ 8 h 54"/>
                <a:gd name="T18" fmla="*/ 47 w 55"/>
                <a:gd name="T19" fmla="*/ 22 h 54"/>
                <a:gd name="T20" fmla="*/ 49 w 55"/>
                <a:gd name="T21" fmla="*/ 19 h 54"/>
                <a:gd name="T22" fmla="*/ 48 w 55"/>
                <a:gd name="T23" fmla="*/ 14 h 54"/>
                <a:gd name="T24" fmla="*/ 47 w 55"/>
                <a:gd name="T25" fmla="*/ 2 h 54"/>
                <a:gd name="T26" fmla="*/ 38 w 55"/>
                <a:gd name="T27" fmla="*/ 2 h 54"/>
                <a:gd name="T28" fmla="*/ 25 w 55"/>
                <a:gd name="T29" fmla="*/ 3 h 54"/>
                <a:gd name="T30" fmla="*/ 16 w 55"/>
                <a:gd name="T31" fmla="*/ 3 h 54"/>
                <a:gd name="T32" fmla="*/ 4 w 55"/>
                <a:gd name="T33" fmla="*/ 1 h 54"/>
                <a:gd name="T34" fmla="*/ 3 w 55"/>
                <a:gd name="T35" fmla="*/ 0 h 54"/>
                <a:gd name="T36" fmla="*/ 1 w 55"/>
                <a:gd name="T37" fmla="*/ 3 h 54"/>
                <a:gd name="T38" fmla="*/ 2 w 55"/>
                <a:gd name="T39" fmla="*/ 7 h 54"/>
                <a:gd name="T40" fmla="*/ 1 w 55"/>
                <a:gd name="T41" fmla="*/ 11 h 54"/>
                <a:gd name="T42" fmla="*/ 2 w 55"/>
                <a:gd name="T43" fmla="*/ 13 h 54"/>
                <a:gd name="T44" fmla="*/ 2 w 55"/>
                <a:gd name="T45" fmla="*/ 25 h 54"/>
                <a:gd name="T46" fmla="*/ 2 w 55"/>
                <a:gd name="T47" fmla="*/ 52 h 54"/>
                <a:gd name="T48" fmla="*/ 34 w 55"/>
                <a:gd name="T49" fmla="*/ 52 h 54"/>
                <a:gd name="T50" fmla="*/ 40 w 55"/>
                <a:gd name="T51" fmla="*/ 52 h 54"/>
                <a:gd name="T52" fmla="*/ 45 w 55"/>
                <a:gd name="T53" fmla="*/ 5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55" h="54">
                  <a:moveTo>
                    <a:pt x="45" y="54"/>
                  </a:moveTo>
                  <a:cubicBezTo>
                    <a:pt x="46" y="54"/>
                    <a:pt x="46" y="51"/>
                    <a:pt x="48" y="51"/>
                  </a:cubicBezTo>
                  <a:cubicBezTo>
                    <a:pt x="51" y="51"/>
                    <a:pt x="49" y="49"/>
                    <a:pt x="51" y="48"/>
                  </a:cubicBezTo>
                  <a:cubicBezTo>
                    <a:pt x="54" y="47"/>
                    <a:pt x="54" y="47"/>
                    <a:pt x="54" y="44"/>
                  </a:cubicBezTo>
                  <a:cubicBezTo>
                    <a:pt x="53" y="42"/>
                    <a:pt x="53" y="42"/>
                    <a:pt x="55" y="42"/>
                  </a:cubicBezTo>
                  <a:cubicBezTo>
                    <a:pt x="54" y="42"/>
                    <a:pt x="51" y="37"/>
                    <a:pt x="50" y="36"/>
                  </a:cubicBezTo>
                  <a:cubicBezTo>
                    <a:pt x="49" y="32"/>
                    <a:pt x="47" y="28"/>
                    <a:pt x="45" y="25"/>
                  </a:cubicBezTo>
                  <a:cubicBezTo>
                    <a:pt x="43" y="22"/>
                    <a:pt x="42" y="18"/>
                    <a:pt x="40" y="16"/>
                  </a:cubicBezTo>
                  <a:cubicBezTo>
                    <a:pt x="39" y="15"/>
                    <a:pt x="37" y="9"/>
                    <a:pt x="38" y="8"/>
                  </a:cubicBezTo>
                  <a:cubicBezTo>
                    <a:pt x="38" y="8"/>
                    <a:pt x="46" y="22"/>
                    <a:pt x="47" y="22"/>
                  </a:cubicBezTo>
                  <a:cubicBezTo>
                    <a:pt x="48" y="22"/>
                    <a:pt x="49" y="19"/>
                    <a:pt x="49" y="19"/>
                  </a:cubicBezTo>
                  <a:cubicBezTo>
                    <a:pt x="49" y="17"/>
                    <a:pt x="49" y="15"/>
                    <a:pt x="48" y="14"/>
                  </a:cubicBezTo>
                  <a:cubicBezTo>
                    <a:pt x="48" y="10"/>
                    <a:pt x="47" y="6"/>
                    <a:pt x="47" y="2"/>
                  </a:cubicBezTo>
                  <a:cubicBezTo>
                    <a:pt x="45" y="4"/>
                    <a:pt x="40" y="4"/>
                    <a:pt x="38" y="2"/>
                  </a:cubicBezTo>
                  <a:cubicBezTo>
                    <a:pt x="34" y="0"/>
                    <a:pt x="29" y="1"/>
                    <a:pt x="25" y="3"/>
                  </a:cubicBezTo>
                  <a:cubicBezTo>
                    <a:pt x="22" y="5"/>
                    <a:pt x="19" y="4"/>
                    <a:pt x="16" y="3"/>
                  </a:cubicBezTo>
                  <a:cubicBezTo>
                    <a:pt x="12" y="2"/>
                    <a:pt x="8" y="2"/>
                    <a:pt x="4" y="1"/>
                  </a:cubicBezTo>
                  <a:cubicBezTo>
                    <a:pt x="4" y="1"/>
                    <a:pt x="3" y="0"/>
                    <a:pt x="3" y="0"/>
                  </a:cubicBezTo>
                  <a:cubicBezTo>
                    <a:pt x="2" y="1"/>
                    <a:pt x="2" y="2"/>
                    <a:pt x="1" y="3"/>
                  </a:cubicBezTo>
                  <a:cubicBezTo>
                    <a:pt x="0" y="4"/>
                    <a:pt x="3" y="5"/>
                    <a:pt x="2" y="7"/>
                  </a:cubicBezTo>
                  <a:cubicBezTo>
                    <a:pt x="1" y="8"/>
                    <a:pt x="1" y="9"/>
                    <a:pt x="1" y="11"/>
                  </a:cubicBezTo>
                  <a:cubicBezTo>
                    <a:pt x="2" y="11"/>
                    <a:pt x="2" y="12"/>
                    <a:pt x="2" y="13"/>
                  </a:cubicBezTo>
                  <a:cubicBezTo>
                    <a:pt x="2" y="17"/>
                    <a:pt x="2" y="21"/>
                    <a:pt x="2" y="25"/>
                  </a:cubicBezTo>
                  <a:cubicBezTo>
                    <a:pt x="2" y="28"/>
                    <a:pt x="2" y="52"/>
                    <a:pt x="2" y="52"/>
                  </a:cubicBezTo>
                  <a:cubicBezTo>
                    <a:pt x="13" y="52"/>
                    <a:pt x="23" y="52"/>
                    <a:pt x="34" y="52"/>
                  </a:cubicBezTo>
                  <a:cubicBezTo>
                    <a:pt x="36" y="52"/>
                    <a:pt x="38" y="52"/>
                    <a:pt x="40" y="52"/>
                  </a:cubicBezTo>
                  <a:cubicBezTo>
                    <a:pt x="42" y="52"/>
                    <a:pt x="43" y="54"/>
                    <a:pt x="45" y="5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2" name="Freeform 771"/>
            <p:cNvSpPr/>
            <p:nvPr/>
          </p:nvSpPr>
          <p:spPr bwMode="auto">
            <a:xfrm>
              <a:off x="12050511" y="7210939"/>
              <a:ext cx="187902" cy="363153"/>
            </a:xfrm>
            <a:custGeom>
              <a:avLst/>
              <a:gdLst>
                <a:gd name="T0" fmla="*/ 14 w 20"/>
                <a:gd name="T1" fmla="*/ 34 h 39"/>
                <a:gd name="T2" fmla="*/ 17 w 20"/>
                <a:gd name="T3" fmla="*/ 30 h 39"/>
                <a:gd name="T4" fmla="*/ 20 w 20"/>
                <a:gd name="T5" fmla="*/ 27 h 39"/>
                <a:gd name="T6" fmla="*/ 20 w 20"/>
                <a:gd name="T7" fmla="*/ 24 h 39"/>
                <a:gd name="T8" fmla="*/ 19 w 20"/>
                <a:gd name="T9" fmla="*/ 23 h 39"/>
                <a:gd name="T10" fmla="*/ 17 w 20"/>
                <a:gd name="T11" fmla="*/ 20 h 39"/>
                <a:gd name="T12" fmla="*/ 14 w 20"/>
                <a:gd name="T13" fmla="*/ 20 h 39"/>
                <a:gd name="T14" fmla="*/ 16 w 20"/>
                <a:gd name="T15" fmla="*/ 16 h 39"/>
                <a:gd name="T16" fmla="*/ 17 w 20"/>
                <a:gd name="T17" fmla="*/ 10 h 39"/>
                <a:gd name="T18" fmla="*/ 15 w 20"/>
                <a:gd name="T19" fmla="*/ 6 h 39"/>
                <a:gd name="T20" fmla="*/ 18 w 20"/>
                <a:gd name="T21" fmla="*/ 4 h 39"/>
                <a:gd name="T22" fmla="*/ 18 w 20"/>
                <a:gd name="T23" fmla="*/ 1 h 39"/>
                <a:gd name="T24" fmla="*/ 15 w 20"/>
                <a:gd name="T25" fmla="*/ 3 h 39"/>
                <a:gd name="T26" fmla="*/ 14 w 20"/>
                <a:gd name="T27" fmla="*/ 2 h 39"/>
                <a:gd name="T28" fmla="*/ 11 w 20"/>
                <a:gd name="T29" fmla="*/ 0 h 39"/>
                <a:gd name="T30" fmla="*/ 5 w 20"/>
                <a:gd name="T31" fmla="*/ 4 h 39"/>
                <a:gd name="T32" fmla="*/ 2 w 20"/>
                <a:gd name="T33" fmla="*/ 17 h 39"/>
                <a:gd name="T34" fmla="*/ 1 w 20"/>
                <a:gd name="T35" fmla="*/ 21 h 39"/>
                <a:gd name="T36" fmla="*/ 4 w 20"/>
                <a:gd name="T37" fmla="*/ 26 h 39"/>
                <a:gd name="T38" fmla="*/ 8 w 20"/>
                <a:gd name="T39" fmla="*/ 30 h 39"/>
                <a:gd name="T40" fmla="*/ 10 w 20"/>
                <a:gd name="T41" fmla="*/ 39 h 39"/>
                <a:gd name="T42" fmla="*/ 14 w 20"/>
                <a:gd name="T43" fmla="*/ 34 h 39"/>
                <a:gd name="T44" fmla="*/ 14 w 20"/>
                <a:gd name="T45"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0" h="39">
                  <a:moveTo>
                    <a:pt x="14" y="34"/>
                  </a:moveTo>
                  <a:cubicBezTo>
                    <a:pt x="12" y="32"/>
                    <a:pt x="16" y="30"/>
                    <a:pt x="17" y="30"/>
                  </a:cubicBezTo>
                  <a:cubicBezTo>
                    <a:pt x="19" y="29"/>
                    <a:pt x="20" y="28"/>
                    <a:pt x="20" y="27"/>
                  </a:cubicBezTo>
                  <a:cubicBezTo>
                    <a:pt x="20" y="26"/>
                    <a:pt x="20" y="25"/>
                    <a:pt x="20" y="24"/>
                  </a:cubicBezTo>
                  <a:cubicBezTo>
                    <a:pt x="20" y="23"/>
                    <a:pt x="19" y="23"/>
                    <a:pt x="19" y="23"/>
                  </a:cubicBezTo>
                  <a:cubicBezTo>
                    <a:pt x="18" y="22"/>
                    <a:pt x="18" y="21"/>
                    <a:pt x="17" y="20"/>
                  </a:cubicBezTo>
                  <a:cubicBezTo>
                    <a:pt x="16" y="20"/>
                    <a:pt x="15" y="21"/>
                    <a:pt x="14" y="20"/>
                  </a:cubicBezTo>
                  <a:cubicBezTo>
                    <a:pt x="11" y="18"/>
                    <a:pt x="14" y="17"/>
                    <a:pt x="16" y="16"/>
                  </a:cubicBezTo>
                  <a:cubicBezTo>
                    <a:pt x="18" y="15"/>
                    <a:pt x="19" y="12"/>
                    <a:pt x="17" y="10"/>
                  </a:cubicBezTo>
                  <a:cubicBezTo>
                    <a:pt x="17" y="9"/>
                    <a:pt x="14" y="7"/>
                    <a:pt x="15" y="6"/>
                  </a:cubicBezTo>
                  <a:cubicBezTo>
                    <a:pt x="16" y="5"/>
                    <a:pt x="17" y="5"/>
                    <a:pt x="18" y="4"/>
                  </a:cubicBezTo>
                  <a:cubicBezTo>
                    <a:pt x="18" y="4"/>
                    <a:pt x="18" y="1"/>
                    <a:pt x="18" y="1"/>
                  </a:cubicBezTo>
                  <a:cubicBezTo>
                    <a:pt x="17" y="1"/>
                    <a:pt x="16" y="4"/>
                    <a:pt x="15" y="3"/>
                  </a:cubicBezTo>
                  <a:cubicBezTo>
                    <a:pt x="15" y="3"/>
                    <a:pt x="14" y="2"/>
                    <a:pt x="14" y="2"/>
                  </a:cubicBezTo>
                  <a:cubicBezTo>
                    <a:pt x="13" y="1"/>
                    <a:pt x="12" y="0"/>
                    <a:pt x="11" y="0"/>
                  </a:cubicBezTo>
                  <a:cubicBezTo>
                    <a:pt x="9" y="1"/>
                    <a:pt x="6" y="2"/>
                    <a:pt x="5" y="4"/>
                  </a:cubicBezTo>
                  <a:cubicBezTo>
                    <a:pt x="3" y="8"/>
                    <a:pt x="5" y="14"/>
                    <a:pt x="2" y="17"/>
                  </a:cubicBezTo>
                  <a:cubicBezTo>
                    <a:pt x="0" y="19"/>
                    <a:pt x="0" y="19"/>
                    <a:pt x="1" y="21"/>
                  </a:cubicBezTo>
                  <a:cubicBezTo>
                    <a:pt x="1" y="23"/>
                    <a:pt x="4" y="24"/>
                    <a:pt x="4" y="26"/>
                  </a:cubicBezTo>
                  <a:cubicBezTo>
                    <a:pt x="5" y="28"/>
                    <a:pt x="8" y="29"/>
                    <a:pt x="8" y="30"/>
                  </a:cubicBezTo>
                  <a:cubicBezTo>
                    <a:pt x="9" y="33"/>
                    <a:pt x="10" y="37"/>
                    <a:pt x="10" y="39"/>
                  </a:cubicBezTo>
                  <a:cubicBezTo>
                    <a:pt x="12" y="39"/>
                    <a:pt x="16" y="37"/>
                    <a:pt x="14" y="34"/>
                  </a:cubicBezTo>
                  <a:cubicBezTo>
                    <a:pt x="13" y="33"/>
                    <a:pt x="15" y="35"/>
                    <a:pt x="14" y="3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3" name="Freeform 772"/>
            <p:cNvSpPr/>
            <p:nvPr/>
          </p:nvSpPr>
          <p:spPr bwMode="auto">
            <a:xfrm>
              <a:off x="12133317" y="7424369"/>
              <a:ext cx="710194" cy="684895"/>
            </a:xfrm>
            <a:custGeom>
              <a:avLst/>
              <a:gdLst>
                <a:gd name="T0" fmla="*/ 21 w 76"/>
                <a:gd name="T1" fmla="*/ 55 h 73"/>
                <a:gd name="T2" fmla="*/ 25 w 76"/>
                <a:gd name="T3" fmla="*/ 57 h 73"/>
                <a:gd name="T4" fmla="*/ 28 w 76"/>
                <a:gd name="T5" fmla="*/ 55 h 73"/>
                <a:gd name="T6" fmla="*/ 33 w 76"/>
                <a:gd name="T7" fmla="*/ 53 h 73"/>
                <a:gd name="T8" fmla="*/ 44 w 76"/>
                <a:gd name="T9" fmla="*/ 59 h 73"/>
                <a:gd name="T10" fmla="*/ 70 w 76"/>
                <a:gd name="T11" fmla="*/ 73 h 73"/>
                <a:gd name="T12" fmla="*/ 71 w 76"/>
                <a:gd name="T13" fmla="*/ 71 h 73"/>
                <a:gd name="T14" fmla="*/ 75 w 76"/>
                <a:gd name="T15" fmla="*/ 71 h 73"/>
                <a:gd name="T16" fmla="*/ 75 w 76"/>
                <a:gd name="T17" fmla="*/ 66 h 73"/>
                <a:gd name="T18" fmla="*/ 75 w 76"/>
                <a:gd name="T19" fmla="*/ 44 h 73"/>
                <a:gd name="T20" fmla="*/ 75 w 76"/>
                <a:gd name="T21" fmla="*/ 24 h 73"/>
                <a:gd name="T22" fmla="*/ 75 w 76"/>
                <a:gd name="T23" fmla="*/ 20 h 73"/>
                <a:gd name="T24" fmla="*/ 74 w 76"/>
                <a:gd name="T25" fmla="*/ 17 h 73"/>
                <a:gd name="T26" fmla="*/ 76 w 76"/>
                <a:gd name="T27" fmla="*/ 14 h 73"/>
                <a:gd name="T28" fmla="*/ 74 w 76"/>
                <a:gd name="T29" fmla="*/ 11 h 73"/>
                <a:gd name="T30" fmla="*/ 76 w 76"/>
                <a:gd name="T31" fmla="*/ 8 h 73"/>
                <a:gd name="T32" fmla="*/ 67 w 76"/>
                <a:gd name="T33" fmla="*/ 5 h 73"/>
                <a:gd name="T34" fmla="*/ 61 w 76"/>
                <a:gd name="T35" fmla="*/ 2 h 73"/>
                <a:gd name="T36" fmla="*/ 51 w 76"/>
                <a:gd name="T37" fmla="*/ 6 h 73"/>
                <a:gd name="T38" fmla="*/ 51 w 76"/>
                <a:gd name="T39" fmla="*/ 9 h 73"/>
                <a:gd name="T40" fmla="*/ 50 w 76"/>
                <a:gd name="T41" fmla="*/ 14 h 73"/>
                <a:gd name="T42" fmla="*/ 41 w 76"/>
                <a:gd name="T43" fmla="*/ 13 h 73"/>
                <a:gd name="T44" fmla="*/ 36 w 76"/>
                <a:gd name="T45" fmla="*/ 12 h 73"/>
                <a:gd name="T46" fmla="*/ 31 w 76"/>
                <a:gd name="T47" fmla="*/ 10 h 73"/>
                <a:gd name="T48" fmla="*/ 29 w 76"/>
                <a:gd name="T49" fmla="*/ 6 h 73"/>
                <a:gd name="T50" fmla="*/ 23 w 76"/>
                <a:gd name="T51" fmla="*/ 3 h 73"/>
                <a:gd name="T52" fmla="*/ 17 w 76"/>
                <a:gd name="T53" fmla="*/ 2 h 73"/>
                <a:gd name="T54" fmla="*/ 11 w 76"/>
                <a:gd name="T55" fmla="*/ 0 h 73"/>
                <a:gd name="T56" fmla="*/ 11 w 76"/>
                <a:gd name="T57" fmla="*/ 4 h 73"/>
                <a:gd name="T58" fmla="*/ 9 w 76"/>
                <a:gd name="T59" fmla="*/ 6 h 73"/>
                <a:gd name="T60" fmla="*/ 5 w 76"/>
                <a:gd name="T61" fmla="*/ 8 h 73"/>
                <a:gd name="T62" fmla="*/ 5 w 76"/>
                <a:gd name="T63" fmla="*/ 14 h 73"/>
                <a:gd name="T64" fmla="*/ 1 w 76"/>
                <a:gd name="T65" fmla="*/ 17 h 73"/>
                <a:gd name="T66" fmla="*/ 3 w 76"/>
                <a:gd name="T67" fmla="*/ 21 h 73"/>
                <a:gd name="T68" fmla="*/ 3 w 76"/>
                <a:gd name="T69" fmla="*/ 26 h 73"/>
                <a:gd name="T70" fmla="*/ 3 w 76"/>
                <a:gd name="T71" fmla="*/ 31 h 73"/>
                <a:gd name="T72" fmla="*/ 3 w 76"/>
                <a:gd name="T73" fmla="*/ 34 h 73"/>
                <a:gd name="T74" fmla="*/ 3 w 76"/>
                <a:gd name="T75" fmla="*/ 37 h 73"/>
                <a:gd name="T76" fmla="*/ 1 w 76"/>
                <a:gd name="T77" fmla="*/ 40 h 73"/>
                <a:gd name="T78" fmla="*/ 4 w 76"/>
                <a:gd name="T79" fmla="*/ 46 h 73"/>
                <a:gd name="T80" fmla="*/ 7 w 76"/>
                <a:gd name="T81" fmla="*/ 48 h 73"/>
                <a:gd name="T82" fmla="*/ 11 w 76"/>
                <a:gd name="T83" fmla="*/ 49 h 73"/>
                <a:gd name="T84" fmla="*/ 14 w 76"/>
                <a:gd name="T85" fmla="*/ 53 h 73"/>
                <a:gd name="T86" fmla="*/ 21 w 76"/>
                <a:gd name="T87" fmla="*/ 55 h 73"/>
                <a:gd name="T88" fmla="*/ 21 w 76"/>
                <a:gd name="T89" fmla="*/ 5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76" h="73">
                  <a:moveTo>
                    <a:pt x="21" y="55"/>
                  </a:moveTo>
                  <a:cubicBezTo>
                    <a:pt x="21" y="56"/>
                    <a:pt x="24" y="58"/>
                    <a:pt x="25" y="57"/>
                  </a:cubicBezTo>
                  <a:cubicBezTo>
                    <a:pt x="26" y="56"/>
                    <a:pt x="27" y="56"/>
                    <a:pt x="28" y="55"/>
                  </a:cubicBezTo>
                  <a:cubicBezTo>
                    <a:pt x="29" y="55"/>
                    <a:pt x="32" y="53"/>
                    <a:pt x="33" y="53"/>
                  </a:cubicBezTo>
                  <a:cubicBezTo>
                    <a:pt x="37" y="55"/>
                    <a:pt x="40" y="57"/>
                    <a:pt x="44" y="59"/>
                  </a:cubicBezTo>
                  <a:cubicBezTo>
                    <a:pt x="53" y="64"/>
                    <a:pt x="61" y="69"/>
                    <a:pt x="70" y="73"/>
                  </a:cubicBezTo>
                  <a:cubicBezTo>
                    <a:pt x="70" y="71"/>
                    <a:pt x="69" y="71"/>
                    <a:pt x="71" y="71"/>
                  </a:cubicBezTo>
                  <a:cubicBezTo>
                    <a:pt x="71" y="71"/>
                    <a:pt x="75" y="71"/>
                    <a:pt x="75" y="71"/>
                  </a:cubicBezTo>
                  <a:cubicBezTo>
                    <a:pt x="75" y="69"/>
                    <a:pt x="75" y="68"/>
                    <a:pt x="75" y="66"/>
                  </a:cubicBezTo>
                  <a:cubicBezTo>
                    <a:pt x="75" y="59"/>
                    <a:pt x="75" y="52"/>
                    <a:pt x="75" y="44"/>
                  </a:cubicBezTo>
                  <a:cubicBezTo>
                    <a:pt x="75" y="37"/>
                    <a:pt x="75" y="30"/>
                    <a:pt x="75" y="24"/>
                  </a:cubicBezTo>
                  <a:cubicBezTo>
                    <a:pt x="75" y="22"/>
                    <a:pt x="75" y="21"/>
                    <a:pt x="75" y="20"/>
                  </a:cubicBezTo>
                  <a:cubicBezTo>
                    <a:pt x="74" y="19"/>
                    <a:pt x="74" y="18"/>
                    <a:pt x="74" y="17"/>
                  </a:cubicBezTo>
                  <a:cubicBezTo>
                    <a:pt x="74" y="16"/>
                    <a:pt x="76" y="15"/>
                    <a:pt x="76" y="14"/>
                  </a:cubicBezTo>
                  <a:cubicBezTo>
                    <a:pt x="76" y="13"/>
                    <a:pt x="74" y="12"/>
                    <a:pt x="74" y="11"/>
                  </a:cubicBezTo>
                  <a:cubicBezTo>
                    <a:pt x="74" y="10"/>
                    <a:pt x="75" y="9"/>
                    <a:pt x="76" y="8"/>
                  </a:cubicBezTo>
                  <a:cubicBezTo>
                    <a:pt x="73" y="6"/>
                    <a:pt x="70" y="7"/>
                    <a:pt x="67" y="5"/>
                  </a:cubicBezTo>
                  <a:cubicBezTo>
                    <a:pt x="65" y="4"/>
                    <a:pt x="64" y="2"/>
                    <a:pt x="61" y="2"/>
                  </a:cubicBezTo>
                  <a:cubicBezTo>
                    <a:pt x="57" y="2"/>
                    <a:pt x="53" y="3"/>
                    <a:pt x="51" y="6"/>
                  </a:cubicBezTo>
                  <a:cubicBezTo>
                    <a:pt x="50" y="7"/>
                    <a:pt x="50" y="8"/>
                    <a:pt x="51" y="9"/>
                  </a:cubicBezTo>
                  <a:cubicBezTo>
                    <a:pt x="52" y="11"/>
                    <a:pt x="51" y="12"/>
                    <a:pt x="50" y="14"/>
                  </a:cubicBezTo>
                  <a:cubicBezTo>
                    <a:pt x="48" y="17"/>
                    <a:pt x="44" y="15"/>
                    <a:pt x="41" y="13"/>
                  </a:cubicBezTo>
                  <a:cubicBezTo>
                    <a:pt x="39" y="13"/>
                    <a:pt x="38" y="12"/>
                    <a:pt x="36" y="12"/>
                  </a:cubicBezTo>
                  <a:cubicBezTo>
                    <a:pt x="34" y="11"/>
                    <a:pt x="32" y="12"/>
                    <a:pt x="31" y="10"/>
                  </a:cubicBezTo>
                  <a:cubicBezTo>
                    <a:pt x="30" y="9"/>
                    <a:pt x="30" y="7"/>
                    <a:pt x="29" y="6"/>
                  </a:cubicBezTo>
                  <a:cubicBezTo>
                    <a:pt x="28" y="4"/>
                    <a:pt x="25" y="4"/>
                    <a:pt x="23" y="3"/>
                  </a:cubicBezTo>
                  <a:cubicBezTo>
                    <a:pt x="21" y="2"/>
                    <a:pt x="19" y="2"/>
                    <a:pt x="17" y="2"/>
                  </a:cubicBezTo>
                  <a:cubicBezTo>
                    <a:pt x="15" y="2"/>
                    <a:pt x="14" y="1"/>
                    <a:pt x="11" y="0"/>
                  </a:cubicBezTo>
                  <a:cubicBezTo>
                    <a:pt x="11" y="1"/>
                    <a:pt x="11" y="2"/>
                    <a:pt x="11" y="4"/>
                  </a:cubicBezTo>
                  <a:cubicBezTo>
                    <a:pt x="11" y="5"/>
                    <a:pt x="11" y="4"/>
                    <a:pt x="9" y="6"/>
                  </a:cubicBezTo>
                  <a:cubicBezTo>
                    <a:pt x="8" y="7"/>
                    <a:pt x="7" y="7"/>
                    <a:pt x="5" y="8"/>
                  </a:cubicBezTo>
                  <a:cubicBezTo>
                    <a:pt x="3" y="10"/>
                    <a:pt x="6" y="12"/>
                    <a:pt x="5" y="14"/>
                  </a:cubicBezTo>
                  <a:cubicBezTo>
                    <a:pt x="4" y="16"/>
                    <a:pt x="1" y="16"/>
                    <a:pt x="1" y="17"/>
                  </a:cubicBezTo>
                  <a:cubicBezTo>
                    <a:pt x="1" y="19"/>
                    <a:pt x="2" y="20"/>
                    <a:pt x="3" y="21"/>
                  </a:cubicBezTo>
                  <a:cubicBezTo>
                    <a:pt x="3" y="23"/>
                    <a:pt x="3" y="25"/>
                    <a:pt x="3" y="26"/>
                  </a:cubicBezTo>
                  <a:cubicBezTo>
                    <a:pt x="3" y="28"/>
                    <a:pt x="4" y="29"/>
                    <a:pt x="3" y="31"/>
                  </a:cubicBezTo>
                  <a:cubicBezTo>
                    <a:pt x="3" y="32"/>
                    <a:pt x="3" y="33"/>
                    <a:pt x="3" y="34"/>
                  </a:cubicBezTo>
                  <a:cubicBezTo>
                    <a:pt x="3" y="35"/>
                    <a:pt x="4" y="36"/>
                    <a:pt x="3" y="37"/>
                  </a:cubicBezTo>
                  <a:cubicBezTo>
                    <a:pt x="3" y="38"/>
                    <a:pt x="0" y="38"/>
                    <a:pt x="1" y="40"/>
                  </a:cubicBezTo>
                  <a:cubicBezTo>
                    <a:pt x="3" y="42"/>
                    <a:pt x="4" y="43"/>
                    <a:pt x="4" y="46"/>
                  </a:cubicBezTo>
                  <a:cubicBezTo>
                    <a:pt x="4" y="48"/>
                    <a:pt x="6" y="47"/>
                    <a:pt x="7" y="48"/>
                  </a:cubicBezTo>
                  <a:cubicBezTo>
                    <a:pt x="9" y="48"/>
                    <a:pt x="10" y="48"/>
                    <a:pt x="11" y="49"/>
                  </a:cubicBezTo>
                  <a:cubicBezTo>
                    <a:pt x="12" y="50"/>
                    <a:pt x="13" y="52"/>
                    <a:pt x="14" y="53"/>
                  </a:cubicBezTo>
                  <a:cubicBezTo>
                    <a:pt x="16" y="54"/>
                    <a:pt x="19" y="53"/>
                    <a:pt x="21" y="55"/>
                  </a:cubicBezTo>
                  <a:cubicBezTo>
                    <a:pt x="22" y="56"/>
                    <a:pt x="20" y="54"/>
                    <a:pt x="21" y="55"/>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4" name="Freeform 773"/>
            <p:cNvSpPr/>
            <p:nvPr/>
          </p:nvSpPr>
          <p:spPr bwMode="auto">
            <a:xfrm>
              <a:off x="10910384" y="7714256"/>
              <a:ext cx="391721" cy="318556"/>
            </a:xfrm>
            <a:custGeom>
              <a:avLst/>
              <a:gdLst>
                <a:gd name="T0" fmla="*/ 19 w 42"/>
                <a:gd name="T1" fmla="*/ 34 h 34"/>
                <a:gd name="T2" fmla="*/ 20 w 42"/>
                <a:gd name="T3" fmla="*/ 25 h 34"/>
                <a:gd name="T4" fmla="*/ 24 w 42"/>
                <a:gd name="T5" fmla="*/ 22 h 34"/>
                <a:gd name="T6" fmla="*/ 25 w 42"/>
                <a:gd name="T7" fmla="*/ 20 h 34"/>
                <a:gd name="T8" fmla="*/ 25 w 42"/>
                <a:gd name="T9" fmla="*/ 9 h 34"/>
                <a:gd name="T10" fmla="*/ 32 w 42"/>
                <a:gd name="T11" fmla="*/ 9 h 34"/>
                <a:gd name="T12" fmla="*/ 41 w 42"/>
                <a:gd name="T13" fmla="*/ 9 h 34"/>
                <a:gd name="T14" fmla="*/ 42 w 42"/>
                <a:gd name="T15" fmla="*/ 2 h 34"/>
                <a:gd name="T16" fmla="*/ 40 w 42"/>
                <a:gd name="T17" fmla="*/ 0 h 34"/>
                <a:gd name="T18" fmla="*/ 20 w 42"/>
                <a:gd name="T19" fmla="*/ 0 h 34"/>
                <a:gd name="T20" fmla="*/ 15 w 42"/>
                <a:gd name="T21" fmla="*/ 6 h 34"/>
                <a:gd name="T22" fmla="*/ 10 w 42"/>
                <a:gd name="T23" fmla="*/ 17 h 34"/>
                <a:gd name="T24" fmla="*/ 8 w 42"/>
                <a:gd name="T25" fmla="*/ 18 h 34"/>
                <a:gd name="T26" fmla="*/ 4 w 42"/>
                <a:gd name="T27" fmla="*/ 25 h 34"/>
                <a:gd name="T28" fmla="*/ 0 w 42"/>
                <a:gd name="T29" fmla="*/ 34 h 34"/>
                <a:gd name="T30" fmla="*/ 19 w 42"/>
                <a:gd name="T31" fmla="*/ 3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2" h="34">
                  <a:moveTo>
                    <a:pt x="19" y="34"/>
                  </a:moveTo>
                  <a:cubicBezTo>
                    <a:pt x="19" y="31"/>
                    <a:pt x="18" y="26"/>
                    <a:pt x="20" y="25"/>
                  </a:cubicBezTo>
                  <a:cubicBezTo>
                    <a:pt x="21" y="24"/>
                    <a:pt x="23" y="23"/>
                    <a:pt x="24" y="22"/>
                  </a:cubicBezTo>
                  <a:cubicBezTo>
                    <a:pt x="25" y="22"/>
                    <a:pt x="25" y="20"/>
                    <a:pt x="25" y="20"/>
                  </a:cubicBezTo>
                  <a:cubicBezTo>
                    <a:pt x="25" y="16"/>
                    <a:pt x="25" y="13"/>
                    <a:pt x="25" y="9"/>
                  </a:cubicBezTo>
                  <a:cubicBezTo>
                    <a:pt x="25" y="9"/>
                    <a:pt x="31" y="9"/>
                    <a:pt x="32" y="9"/>
                  </a:cubicBezTo>
                  <a:cubicBezTo>
                    <a:pt x="35" y="9"/>
                    <a:pt x="38" y="9"/>
                    <a:pt x="41" y="9"/>
                  </a:cubicBezTo>
                  <a:cubicBezTo>
                    <a:pt x="42" y="9"/>
                    <a:pt x="42" y="3"/>
                    <a:pt x="42" y="2"/>
                  </a:cubicBezTo>
                  <a:cubicBezTo>
                    <a:pt x="42" y="0"/>
                    <a:pt x="42" y="0"/>
                    <a:pt x="40" y="0"/>
                  </a:cubicBezTo>
                  <a:cubicBezTo>
                    <a:pt x="33" y="0"/>
                    <a:pt x="27" y="0"/>
                    <a:pt x="20" y="0"/>
                  </a:cubicBezTo>
                  <a:cubicBezTo>
                    <a:pt x="18" y="2"/>
                    <a:pt x="17" y="4"/>
                    <a:pt x="15" y="6"/>
                  </a:cubicBezTo>
                  <a:cubicBezTo>
                    <a:pt x="11" y="9"/>
                    <a:pt x="11" y="12"/>
                    <a:pt x="10" y="17"/>
                  </a:cubicBezTo>
                  <a:cubicBezTo>
                    <a:pt x="10" y="17"/>
                    <a:pt x="9" y="18"/>
                    <a:pt x="8" y="18"/>
                  </a:cubicBezTo>
                  <a:cubicBezTo>
                    <a:pt x="6" y="20"/>
                    <a:pt x="5" y="22"/>
                    <a:pt x="4" y="25"/>
                  </a:cubicBezTo>
                  <a:cubicBezTo>
                    <a:pt x="2" y="28"/>
                    <a:pt x="0" y="30"/>
                    <a:pt x="0" y="34"/>
                  </a:cubicBezTo>
                  <a:cubicBezTo>
                    <a:pt x="6" y="34"/>
                    <a:pt x="13" y="34"/>
                    <a:pt x="19" y="3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5" name="Freeform 774"/>
            <p:cNvSpPr/>
            <p:nvPr/>
          </p:nvSpPr>
          <p:spPr bwMode="auto">
            <a:xfrm>
              <a:off x="11098281" y="7265092"/>
              <a:ext cx="560509" cy="449163"/>
            </a:xfrm>
            <a:custGeom>
              <a:avLst/>
              <a:gdLst>
                <a:gd name="T0" fmla="*/ 22 w 60"/>
                <a:gd name="T1" fmla="*/ 48 h 48"/>
                <a:gd name="T2" fmla="*/ 23 w 60"/>
                <a:gd name="T3" fmla="*/ 41 h 48"/>
                <a:gd name="T4" fmla="*/ 29 w 60"/>
                <a:gd name="T5" fmla="*/ 37 h 48"/>
                <a:gd name="T6" fmla="*/ 33 w 60"/>
                <a:gd name="T7" fmla="*/ 37 h 48"/>
                <a:gd name="T8" fmla="*/ 38 w 60"/>
                <a:gd name="T9" fmla="*/ 35 h 48"/>
                <a:gd name="T10" fmla="*/ 40 w 60"/>
                <a:gd name="T11" fmla="*/ 32 h 48"/>
                <a:gd name="T12" fmla="*/ 45 w 60"/>
                <a:gd name="T13" fmla="*/ 31 h 48"/>
                <a:gd name="T14" fmla="*/ 46 w 60"/>
                <a:gd name="T15" fmla="*/ 28 h 48"/>
                <a:gd name="T16" fmla="*/ 50 w 60"/>
                <a:gd name="T17" fmla="*/ 25 h 48"/>
                <a:gd name="T18" fmla="*/ 53 w 60"/>
                <a:gd name="T19" fmla="*/ 23 h 48"/>
                <a:gd name="T20" fmla="*/ 58 w 60"/>
                <a:gd name="T21" fmla="*/ 24 h 48"/>
                <a:gd name="T22" fmla="*/ 56 w 60"/>
                <a:gd name="T23" fmla="*/ 16 h 48"/>
                <a:gd name="T24" fmla="*/ 56 w 60"/>
                <a:gd name="T25" fmla="*/ 10 h 48"/>
                <a:gd name="T26" fmla="*/ 55 w 60"/>
                <a:gd name="T27" fmla="*/ 7 h 48"/>
                <a:gd name="T28" fmla="*/ 51 w 60"/>
                <a:gd name="T29" fmla="*/ 6 h 48"/>
                <a:gd name="T30" fmla="*/ 47 w 60"/>
                <a:gd name="T31" fmla="*/ 6 h 48"/>
                <a:gd name="T32" fmla="*/ 42 w 60"/>
                <a:gd name="T33" fmla="*/ 6 h 48"/>
                <a:gd name="T34" fmla="*/ 35 w 60"/>
                <a:gd name="T35" fmla="*/ 4 h 48"/>
                <a:gd name="T36" fmla="*/ 30 w 60"/>
                <a:gd name="T37" fmla="*/ 13 h 48"/>
                <a:gd name="T38" fmla="*/ 20 w 60"/>
                <a:gd name="T39" fmla="*/ 19 h 48"/>
                <a:gd name="T40" fmla="*/ 16 w 60"/>
                <a:gd name="T41" fmla="*/ 27 h 48"/>
                <a:gd name="T42" fmla="*/ 16 w 60"/>
                <a:gd name="T43" fmla="*/ 35 h 48"/>
                <a:gd name="T44" fmla="*/ 14 w 60"/>
                <a:gd name="T45" fmla="*/ 39 h 48"/>
                <a:gd name="T46" fmla="*/ 9 w 60"/>
                <a:gd name="T47" fmla="*/ 42 h 48"/>
                <a:gd name="T48" fmla="*/ 5 w 60"/>
                <a:gd name="T49" fmla="*/ 45 h 48"/>
                <a:gd name="T50" fmla="*/ 0 w 60"/>
                <a:gd name="T51" fmla="*/ 48 h 48"/>
                <a:gd name="T52" fmla="*/ 22 w 60"/>
                <a:gd name="T53"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0" h="48">
                  <a:moveTo>
                    <a:pt x="22" y="48"/>
                  </a:moveTo>
                  <a:cubicBezTo>
                    <a:pt x="22" y="45"/>
                    <a:pt x="21" y="43"/>
                    <a:pt x="23" y="41"/>
                  </a:cubicBezTo>
                  <a:cubicBezTo>
                    <a:pt x="25" y="40"/>
                    <a:pt x="28" y="39"/>
                    <a:pt x="29" y="37"/>
                  </a:cubicBezTo>
                  <a:cubicBezTo>
                    <a:pt x="30" y="37"/>
                    <a:pt x="32" y="37"/>
                    <a:pt x="33" y="37"/>
                  </a:cubicBezTo>
                  <a:cubicBezTo>
                    <a:pt x="34" y="36"/>
                    <a:pt x="36" y="36"/>
                    <a:pt x="38" y="35"/>
                  </a:cubicBezTo>
                  <a:cubicBezTo>
                    <a:pt x="39" y="34"/>
                    <a:pt x="39" y="33"/>
                    <a:pt x="40" y="32"/>
                  </a:cubicBezTo>
                  <a:cubicBezTo>
                    <a:pt x="41" y="31"/>
                    <a:pt x="44" y="32"/>
                    <a:pt x="45" y="31"/>
                  </a:cubicBezTo>
                  <a:cubicBezTo>
                    <a:pt x="46" y="30"/>
                    <a:pt x="46" y="29"/>
                    <a:pt x="46" y="28"/>
                  </a:cubicBezTo>
                  <a:cubicBezTo>
                    <a:pt x="46" y="26"/>
                    <a:pt x="49" y="26"/>
                    <a:pt x="50" y="25"/>
                  </a:cubicBezTo>
                  <a:cubicBezTo>
                    <a:pt x="51" y="24"/>
                    <a:pt x="51" y="23"/>
                    <a:pt x="53" y="23"/>
                  </a:cubicBezTo>
                  <a:cubicBezTo>
                    <a:pt x="54" y="23"/>
                    <a:pt x="57" y="24"/>
                    <a:pt x="58" y="24"/>
                  </a:cubicBezTo>
                  <a:cubicBezTo>
                    <a:pt x="60" y="23"/>
                    <a:pt x="56" y="17"/>
                    <a:pt x="56" y="16"/>
                  </a:cubicBezTo>
                  <a:cubicBezTo>
                    <a:pt x="56" y="14"/>
                    <a:pt x="56" y="12"/>
                    <a:pt x="56" y="10"/>
                  </a:cubicBezTo>
                  <a:cubicBezTo>
                    <a:pt x="55" y="9"/>
                    <a:pt x="55" y="8"/>
                    <a:pt x="55" y="7"/>
                  </a:cubicBezTo>
                  <a:cubicBezTo>
                    <a:pt x="53" y="7"/>
                    <a:pt x="52" y="6"/>
                    <a:pt x="51" y="6"/>
                  </a:cubicBezTo>
                  <a:cubicBezTo>
                    <a:pt x="50" y="5"/>
                    <a:pt x="48" y="6"/>
                    <a:pt x="47" y="6"/>
                  </a:cubicBezTo>
                  <a:cubicBezTo>
                    <a:pt x="46" y="5"/>
                    <a:pt x="44" y="6"/>
                    <a:pt x="42" y="6"/>
                  </a:cubicBezTo>
                  <a:cubicBezTo>
                    <a:pt x="40" y="6"/>
                    <a:pt x="36" y="0"/>
                    <a:pt x="35" y="4"/>
                  </a:cubicBezTo>
                  <a:cubicBezTo>
                    <a:pt x="34" y="7"/>
                    <a:pt x="33" y="10"/>
                    <a:pt x="30" y="13"/>
                  </a:cubicBezTo>
                  <a:cubicBezTo>
                    <a:pt x="27" y="16"/>
                    <a:pt x="23" y="16"/>
                    <a:pt x="20" y="19"/>
                  </a:cubicBezTo>
                  <a:cubicBezTo>
                    <a:pt x="18" y="21"/>
                    <a:pt x="17" y="24"/>
                    <a:pt x="16" y="27"/>
                  </a:cubicBezTo>
                  <a:cubicBezTo>
                    <a:pt x="16" y="29"/>
                    <a:pt x="17" y="32"/>
                    <a:pt x="16" y="35"/>
                  </a:cubicBezTo>
                  <a:cubicBezTo>
                    <a:pt x="15" y="36"/>
                    <a:pt x="14" y="38"/>
                    <a:pt x="14" y="39"/>
                  </a:cubicBezTo>
                  <a:cubicBezTo>
                    <a:pt x="13" y="41"/>
                    <a:pt x="11" y="41"/>
                    <a:pt x="9" y="42"/>
                  </a:cubicBezTo>
                  <a:cubicBezTo>
                    <a:pt x="8" y="43"/>
                    <a:pt x="7" y="44"/>
                    <a:pt x="5" y="45"/>
                  </a:cubicBezTo>
                  <a:cubicBezTo>
                    <a:pt x="4" y="46"/>
                    <a:pt x="2" y="46"/>
                    <a:pt x="0" y="48"/>
                  </a:cubicBezTo>
                  <a:lnTo>
                    <a:pt x="22" y="48"/>
                  </a:ln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6" name="Freeform 775"/>
            <p:cNvSpPr/>
            <p:nvPr/>
          </p:nvSpPr>
          <p:spPr bwMode="auto">
            <a:xfrm>
              <a:off x="11295736" y="7220495"/>
              <a:ext cx="968154" cy="923808"/>
            </a:xfrm>
            <a:custGeom>
              <a:avLst/>
              <a:gdLst>
                <a:gd name="T0" fmla="*/ 35 w 104"/>
                <a:gd name="T1" fmla="*/ 22 h 99"/>
                <a:gd name="T2" fmla="*/ 36 w 104"/>
                <a:gd name="T3" fmla="*/ 29 h 99"/>
                <a:gd name="T4" fmla="*/ 31 w 104"/>
                <a:gd name="T5" fmla="*/ 28 h 99"/>
                <a:gd name="T6" fmla="*/ 29 w 104"/>
                <a:gd name="T7" fmla="*/ 30 h 99"/>
                <a:gd name="T8" fmla="*/ 26 w 104"/>
                <a:gd name="T9" fmla="*/ 31 h 99"/>
                <a:gd name="T10" fmla="*/ 24 w 104"/>
                <a:gd name="T11" fmla="*/ 35 h 99"/>
                <a:gd name="T12" fmla="*/ 20 w 104"/>
                <a:gd name="T13" fmla="*/ 37 h 99"/>
                <a:gd name="T14" fmla="*/ 17 w 104"/>
                <a:gd name="T15" fmla="*/ 40 h 99"/>
                <a:gd name="T16" fmla="*/ 11 w 104"/>
                <a:gd name="T17" fmla="*/ 42 h 99"/>
                <a:gd name="T18" fmla="*/ 8 w 104"/>
                <a:gd name="T19" fmla="*/ 43 h 99"/>
                <a:gd name="T20" fmla="*/ 4 w 104"/>
                <a:gd name="T21" fmla="*/ 45 h 99"/>
                <a:gd name="T22" fmla="*/ 1 w 104"/>
                <a:gd name="T23" fmla="*/ 52 h 99"/>
                <a:gd name="T24" fmla="*/ 2 w 104"/>
                <a:gd name="T25" fmla="*/ 56 h 99"/>
                <a:gd name="T26" fmla="*/ 6 w 104"/>
                <a:gd name="T27" fmla="*/ 59 h 99"/>
                <a:gd name="T28" fmla="*/ 37 w 104"/>
                <a:gd name="T29" fmla="*/ 79 h 99"/>
                <a:gd name="T30" fmla="*/ 48 w 104"/>
                <a:gd name="T31" fmla="*/ 86 h 99"/>
                <a:gd name="T32" fmla="*/ 49 w 104"/>
                <a:gd name="T33" fmla="*/ 87 h 99"/>
                <a:gd name="T34" fmla="*/ 58 w 104"/>
                <a:gd name="T35" fmla="*/ 93 h 99"/>
                <a:gd name="T36" fmla="*/ 61 w 104"/>
                <a:gd name="T37" fmla="*/ 99 h 99"/>
                <a:gd name="T38" fmla="*/ 67 w 104"/>
                <a:gd name="T39" fmla="*/ 97 h 99"/>
                <a:gd name="T40" fmla="*/ 72 w 104"/>
                <a:gd name="T41" fmla="*/ 96 h 99"/>
                <a:gd name="T42" fmla="*/ 85 w 104"/>
                <a:gd name="T43" fmla="*/ 87 h 99"/>
                <a:gd name="T44" fmla="*/ 100 w 104"/>
                <a:gd name="T45" fmla="*/ 77 h 99"/>
                <a:gd name="T46" fmla="*/ 104 w 104"/>
                <a:gd name="T47" fmla="*/ 75 h 99"/>
                <a:gd name="T48" fmla="*/ 97 w 104"/>
                <a:gd name="T49" fmla="*/ 69 h 99"/>
                <a:gd name="T50" fmla="*/ 94 w 104"/>
                <a:gd name="T51" fmla="*/ 69 h 99"/>
                <a:gd name="T52" fmla="*/ 92 w 104"/>
                <a:gd name="T53" fmla="*/ 63 h 99"/>
                <a:gd name="T54" fmla="*/ 92 w 104"/>
                <a:gd name="T55" fmla="*/ 60 h 99"/>
                <a:gd name="T56" fmla="*/ 93 w 104"/>
                <a:gd name="T57" fmla="*/ 55 h 99"/>
                <a:gd name="T58" fmla="*/ 93 w 104"/>
                <a:gd name="T59" fmla="*/ 50 h 99"/>
                <a:gd name="T60" fmla="*/ 93 w 104"/>
                <a:gd name="T61" fmla="*/ 46 h 99"/>
                <a:gd name="T62" fmla="*/ 92 w 104"/>
                <a:gd name="T63" fmla="*/ 42 h 99"/>
                <a:gd name="T64" fmla="*/ 91 w 104"/>
                <a:gd name="T65" fmla="*/ 37 h 99"/>
                <a:gd name="T66" fmla="*/ 87 w 104"/>
                <a:gd name="T67" fmla="*/ 27 h 99"/>
                <a:gd name="T68" fmla="*/ 82 w 104"/>
                <a:gd name="T69" fmla="*/ 20 h 99"/>
                <a:gd name="T70" fmla="*/ 85 w 104"/>
                <a:gd name="T71" fmla="*/ 13 h 99"/>
                <a:gd name="T72" fmla="*/ 86 w 104"/>
                <a:gd name="T73" fmla="*/ 2 h 99"/>
                <a:gd name="T74" fmla="*/ 84 w 104"/>
                <a:gd name="T75" fmla="*/ 1 h 99"/>
                <a:gd name="T76" fmla="*/ 81 w 104"/>
                <a:gd name="T77" fmla="*/ 0 h 99"/>
                <a:gd name="T78" fmla="*/ 79 w 104"/>
                <a:gd name="T79" fmla="*/ 1 h 99"/>
                <a:gd name="T80" fmla="*/ 75 w 104"/>
                <a:gd name="T81" fmla="*/ 0 h 99"/>
                <a:gd name="T82" fmla="*/ 72 w 104"/>
                <a:gd name="T83" fmla="*/ 2 h 99"/>
                <a:gd name="T84" fmla="*/ 68 w 104"/>
                <a:gd name="T85" fmla="*/ 1 h 99"/>
                <a:gd name="T86" fmla="*/ 61 w 104"/>
                <a:gd name="T87" fmla="*/ 2 h 99"/>
                <a:gd name="T88" fmla="*/ 46 w 104"/>
                <a:gd name="T89" fmla="*/ 5 h 99"/>
                <a:gd name="T90" fmla="*/ 43 w 104"/>
                <a:gd name="T91" fmla="*/ 7 h 99"/>
                <a:gd name="T92" fmla="*/ 39 w 104"/>
                <a:gd name="T93" fmla="*/ 8 h 99"/>
                <a:gd name="T94" fmla="*/ 34 w 104"/>
                <a:gd name="T95" fmla="*/ 12 h 99"/>
                <a:gd name="T96" fmla="*/ 35 w 104"/>
                <a:gd name="T97" fmla="*/ 22 h 99"/>
                <a:gd name="T98" fmla="*/ 35 w 104"/>
                <a:gd name="T99" fmla="*/ 22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04" h="99">
                  <a:moveTo>
                    <a:pt x="35" y="22"/>
                  </a:moveTo>
                  <a:cubicBezTo>
                    <a:pt x="36" y="23"/>
                    <a:pt x="40" y="29"/>
                    <a:pt x="36" y="29"/>
                  </a:cubicBezTo>
                  <a:cubicBezTo>
                    <a:pt x="35" y="28"/>
                    <a:pt x="32" y="27"/>
                    <a:pt x="31" y="28"/>
                  </a:cubicBezTo>
                  <a:cubicBezTo>
                    <a:pt x="30" y="29"/>
                    <a:pt x="30" y="29"/>
                    <a:pt x="29" y="30"/>
                  </a:cubicBezTo>
                  <a:cubicBezTo>
                    <a:pt x="28" y="31"/>
                    <a:pt x="27" y="31"/>
                    <a:pt x="26" y="31"/>
                  </a:cubicBezTo>
                  <a:cubicBezTo>
                    <a:pt x="24" y="32"/>
                    <a:pt x="25" y="34"/>
                    <a:pt x="24" y="35"/>
                  </a:cubicBezTo>
                  <a:cubicBezTo>
                    <a:pt x="24" y="37"/>
                    <a:pt x="21" y="36"/>
                    <a:pt x="20" y="37"/>
                  </a:cubicBezTo>
                  <a:cubicBezTo>
                    <a:pt x="18" y="37"/>
                    <a:pt x="18" y="39"/>
                    <a:pt x="17" y="40"/>
                  </a:cubicBezTo>
                  <a:cubicBezTo>
                    <a:pt x="15" y="42"/>
                    <a:pt x="13" y="41"/>
                    <a:pt x="11" y="42"/>
                  </a:cubicBezTo>
                  <a:cubicBezTo>
                    <a:pt x="10" y="42"/>
                    <a:pt x="9" y="42"/>
                    <a:pt x="8" y="43"/>
                  </a:cubicBezTo>
                  <a:cubicBezTo>
                    <a:pt x="7" y="43"/>
                    <a:pt x="5" y="44"/>
                    <a:pt x="4" y="45"/>
                  </a:cubicBezTo>
                  <a:cubicBezTo>
                    <a:pt x="0" y="47"/>
                    <a:pt x="1" y="48"/>
                    <a:pt x="1" y="52"/>
                  </a:cubicBezTo>
                  <a:cubicBezTo>
                    <a:pt x="1" y="55"/>
                    <a:pt x="0" y="55"/>
                    <a:pt x="2" y="56"/>
                  </a:cubicBezTo>
                  <a:cubicBezTo>
                    <a:pt x="3" y="57"/>
                    <a:pt x="5" y="58"/>
                    <a:pt x="6" y="59"/>
                  </a:cubicBezTo>
                  <a:cubicBezTo>
                    <a:pt x="16" y="66"/>
                    <a:pt x="26" y="72"/>
                    <a:pt x="37" y="79"/>
                  </a:cubicBezTo>
                  <a:cubicBezTo>
                    <a:pt x="40" y="81"/>
                    <a:pt x="44" y="84"/>
                    <a:pt x="48" y="86"/>
                  </a:cubicBezTo>
                  <a:cubicBezTo>
                    <a:pt x="48" y="87"/>
                    <a:pt x="49" y="87"/>
                    <a:pt x="49" y="87"/>
                  </a:cubicBezTo>
                  <a:cubicBezTo>
                    <a:pt x="52" y="92"/>
                    <a:pt x="54" y="92"/>
                    <a:pt x="58" y="93"/>
                  </a:cubicBezTo>
                  <a:cubicBezTo>
                    <a:pt x="61" y="94"/>
                    <a:pt x="58" y="98"/>
                    <a:pt x="61" y="99"/>
                  </a:cubicBezTo>
                  <a:cubicBezTo>
                    <a:pt x="62" y="99"/>
                    <a:pt x="65" y="98"/>
                    <a:pt x="67" y="97"/>
                  </a:cubicBezTo>
                  <a:cubicBezTo>
                    <a:pt x="68" y="97"/>
                    <a:pt x="71" y="97"/>
                    <a:pt x="72" y="96"/>
                  </a:cubicBezTo>
                  <a:cubicBezTo>
                    <a:pt x="76" y="93"/>
                    <a:pt x="80" y="90"/>
                    <a:pt x="85" y="87"/>
                  </a:cubicBezTo>
                  <a:cubicBezTo>
                    <a:pt x="90" y="84"/>
                    <a:pt x="95" y="80"/>
                    <a:pt x="100" y="77"/>
                  </a:cubicBezTo>
                  <a:cubicBezTo>
                    <a:pt x="101" y="77"/>
                    <a:pt x="102" y="76"/>
                    <a:pt x="104" y="75"/>
                  </a:cubicBezTo>
                  <a:cubicBezTo>
                    <a:pt x="102" y="71"/>
                    <a:pt x="101" y="70"/>
                    <a:pt x="97" y="69"/>
                  </a:cubicBezTo>
                  <a:cubicBezTo>
                    <a:pt x="96" y="69"/>
                    <a:pt x="94" y="69"/>
                    <a:pt x="94" y="69"/>
                  </a:cubicBezTo>
                  <a:cubicBezTo>
                    <a:pt x="94" y="66"/>
                    <a:pt x="94" y="65"/>
                    <a:pt x="92" y="63"/>
                  </a:cubicBezTo>
                  <a:cubicBezTo>
                    <a:pt x="91" y="61"/>
                    <a:pt x="91" y="61"/>
                    <a:pt x="92" y="60"/>
                  </a:cubicBezTo>
                  <a:cubicBezTo>
                    <a:pt x="94" y="58"/>
                    <a:pt x="93" y="57"/>
                    <a:pt x="93" y="55"/>
                  </a:cubicBezTo>
                  <a:cubicBezTo>
                    <a:pt x="93" y="53"/>
                    <a:pt x="94" y="52"/>
                    <a:pt x="93" y="50"/>
                  </a:cubicBezTo>
                  <a:cubicBezTo>
                    <a:pt x="93" y="49"/>
                    <a:pt x="93" y="48"/>
                    <a:pt x="93" y="46"/>
                  </a:cubicBezTo>
                  <a:cubicBezTo>
                    <a:pt x="93" y="45"/>
                    <a:pt x="93" y="43"/>
                    <a:pt x="92" y="42"/>
                  </a:cubicBezTo>
                  <a:cubicBezTo>
                    <a:pt x="91" y="41"/>
                    <a:pt x="91" y="39"/>
                    <a:pt x="91" y="37"/>
                  </a:cubicBezTo>
                  <a:cubicBezTo>
                    <a:pt x="91" y="34"/>
                    <a:pt x="90" y="30"/>
                    <a:pt x="87" y="27"/>
                  </a:cubicBezTo>
                  <a:cubicBezTo>
                    <a:pt x="85" y="25"/>
                    <a:pt x="83" y="23"/>
                    <a:pt x="82" y="20"/>
                  </a:cubicBezTo>
                  <a:cubicBezTo>
                    <a:pt x="80" y="16"/>
                    <a:pt x="84" y="17"/>
                    <a:pt x="85" y="13"/>
                  </a:cubicBezTo>
                  <a:cubicBezTo>
                    <a:pt x="85" y="9"/>
                    <a:pt x="85" y="6"/>
                    <a:pt x="86" y="2"/>
                  </a:cubicBezTo>
                  <a:cubicBezTo>
                    <a:pt x="85" y="2"/>
                    <a:pt x="85" y="1"/>
                    <a:pt x="84" y="1"/>
                  </a:cubicBezTo>
                  <a:cubicBezTo>
                    <a:pt x="82" y="2"/>
                    <a:pt x="82" y="0"/>
                    <a:pt x="81" y="0"/>
                  </a:cubicBezTo>
                  <a:cubicBezTo>
                    <a:pt x="80" y="0"/>
                    <a:pt x="80" y="1"/>
                    <a:pt x="79" y="1"/>
                  </a:cubicBezTo>
                  <a:cubicBezTo>
                    <a:pt x="77" y="1"/>
                    <a:pt x="77" y="0"/>
                    <a:pt x="75" y="0"/>
                  </a:cubicBezTo>
                  <a:cubicBezTo>
                    <a:pt x="74" y="1"/>
                    <a:pt x="73" y="1"/>
                    <a:pt x="72" y="2"/>
                  </a:cubicBezTo>
                  <a:cubicBezTo>
                    <a:pt x="70" y="3"/>
                    <a:pt x="70" y="2"/>
                    <a:pt x="68" y="1"/>
                  </a:cubicBezTo>
                  <a:cubicBezTo>
                    <a:pt x="66" y="1"/>
                    <a:pt x="63" y="1"/>
                    <a:pt x="61" y="2"/>
                  </a:cubicBezTo>
                  <a:cubicBezTo>
                    <a:pt x="56" y="3"/>
                    <a:pt x="51" y="3"/>
                    <a:pt x="46" y="5"/>
                  </a:cubicBezTo>
                  <a:cubicBezTo>
                    <a:pt x="45" y="6"/>
                    <a:pt x="44" y="7"/>
                    <a:pt x="43" y="7"/>
                  </a:cubicBezTo>
                  <a:cubicBezTo>
                    <a:pt x="42" y="8"/>
                    <a:pt x="40" y="8"/>
                    <a:pt x="39" y="8"/>
                  </a:cubicBezTo>
                  <a:cubicBezTo>
                    <a:pt x="37" y="9"/>
                    <a:pt x="37" y="12"/>
                    <a:pt x="34" y="12"/>
                  </a:cubicBezTo>
                  <a:cubicBezTo>
                    <a:pt x="35" y="15"/>
                    <a:pt x="35" y="18"/>
                    <a:pt x="35" y="22"/>
                  </a:cubicBezTo>
                  <a:cubicBezTo>
                    <a:pt x="36" y="23"/>
                    <a:pt x="35" y="20"/>
                    <a:pt x="35" y="2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7" name="Freeform 776"/>
            <p:cNvSpPr/>
            <p:nvPr/>
          </p:nvSpPr>
          <p:spPr bwMode="auto">
            <a:xfrm>
              <a:off x="8295732" y="3719582"/>
              <a:ext cx="2850322" cy="2124760"/>
            </a:xfrm>
            <a:custGeom>
              <a:avLst/>
              <a:gdLst>
                <a:gd name="T0" fmla="*/ 33 w 305"/>
                <a:gd name="T1" fmla="*/ 54 h 227"/>
                <a:gd name="T2" fmla="*/ 1 w 305"/>
                <a:gd name="T3" fmla="*/ 63 h 227"/>
                <a:gd name="T4" fmla="*/ 19 w 305"/>
                <a:gd name="T5" fmla="*/ 72 h 227"/>
                <a:gd name="T6" fmla="*/ 24 w 305"/>
                <a:gd name="T7" fmla="*/ 75 h 227"/>
                <a:gd name="T8" fmla="*/ 20 w 305"/>
                <a:gd name="T9" fmla="*/ 81 h 227"/>
                <a:gd name="T10" fmla="*/ 36 w 305"/>
                <a:gd name="T11" fmla="*/ 86 h 227"/>
                <a:gd name="T12" fmla="*/ 73 w 305"/>
                <a:gd name="T13" fmla="*/ 93 h 227"/>
                <a:gd name="T14" fmla="*/ 87 w 305"/>
                <a:gd name="T15" fmla="*/ 112 h 227"/>
                <a:gd name="T16" fmla="*/ 88 w 305"/>
                <a:gd name="T17" fmla="*/ 122 h 227"/>
                <a:gd name="T18" fmla="*/ 89 w 305"/>
                <a:gd name="T19" fmla="*/ 131 h 227"/>
                <a:gd name="T20" fmla="*/ 104 w 305"/>
                <a:gd name="T21" fmla="*/ 129 h 227"/>
                <a:gd name="T22" fmla="*/ 106 w 305"/>
                <a:gd name="T23" fmla="*/ 135 h 227"/>
                <a:gd name="T24" fmla="*/ 106 w 305"/>
                <a:gd name="T25" fmla="*/ 144 h 227"/>
                <a:gd name="T26" fmla="*/ 109 w 305"/>
                <a:gd name="T27" fmla="*/ 155 h 227"/>
                <a:gd name="T28" fmla="*/ 106 w 305"/>
                <a:gd name="T29" fmla="*/ 160 h 227"/>
                <a:gd name="T30" fmla="*/ 100 w 305"/>
                <a:gd name="T31" fmla="*/ 162 h 227"/>
                <a:gd name="T32" fmla="*/ 112 w 305"/>
                <a:gd name="T33" fmla="*/ 165 h 227"/>
                <a:gd name="T34" fmla="*/ 112 w 305"/>
                <a:gd name="T35" fmla="*/ 169 h 227"/>
                <a:gd name="T36" fmla="*/ 107 w 305"/>
                <a:gd name="T37" fmla="*/ 172 h 227"/>
                <a:gd name="T38" fmla="*/ 107 w 305"/>
                <a:gd name="T39" fmla="*/ 180 h 227"/>
                <a:gd name="T40" fmla="*/ 110 w 305"/>
                <a:gd name="T41" fmla="*/ 192 h 227"/>
                <a:gd name="T42" fmla="*/ 114 w 305"/>
                <a:gd name="T43" fmla="*/ 193 h 227"/>
                <a:gd name="T44" fmla="*/ 120 w 305"/>
                <a:gd name="T45" fmla="*/ 210 h 227"/>
                <a:gd name="T46" fmla="*/ 138 w 305"/>
                <a:gd name="T47" fmla="*/ 219 h 227"/>
                <a:gd name="T48" fmla="*/ 142 w 305"/>
                <a:gd name="T49" fmla="*/ 224 h 227"/>
                <a:gd name="T50" fmla="*/ 151 w 305"/>
                <a:gd name="T51" fmla="*/ 214 h 227"/>
                <a:gd name="T52" fmla="*/ 156 w 305"/>
                <a:gd name="T53" fmla="*/ 200 h 227"/>
                <a:gd name="T54" fmla="*/ 163 w 305"/>
                <a:gd name="T55" fmla="*/ 192 h 227"/>
                <a:gd name="T56" fmla="*/ 173 w 305"/>
                <a:gd name="T57" fmla="*/ 179 h 227"/>
                <a:gd name="T58" fmla="*/ 193 w 305"/>
                <a:gd name="T59" fmla="*/ 173 h 227"/>
                <a:gd name="T60" fmla="*/ 216 w 305"/>
                <a:gd name="T61" fmla="*/ 160 h 227"/>
                <a:gd name="T62" fmla="*/ 232 w 305"/>
                <a:gd name="T63" fmla="*/ 142 h 227"/>
                <a:gd name="T64" fmla="*/ 234 w 305"/>
                <a:gd name="T65" fmla="*/ 130 h 227"/>
                <a:gd name="T66" fmla="*/ 253 w 305"/>
                <a:gd name="T67" fmla="*/ 129 h 227"/>
                <a:gd name="T68" fmla="*/ 233 w 305"/>
                <a:gd name="T69" fmla="*/ 119 h 227"/>
                <a:gd name="T70" fmla="*/ 238 w 305"/>
                <a:gd name="T71" fmla="*/ 113 h 227"/>
                <a:gd name="T72" fmla="*/ 262 w 305"/>
                <a:gd name="T73" fmla="*/ 112 h 227"/>
                <a:gd name="T74" fmla="*/ 258 w 305"/>
                <a:gd name="T75" fmla="*/ 106 h 227"/>
                <a:gd name="T76" fmla="*/ 266 w 305"/>
                <a:gd name="T77" fmla="*/ 95 h 227"/>
                <a:gd name="T78" fmla="*/ 253 w 305"/>
                <a:gd name="T79" fmla="*/ 80 h 227"/>
                <a:gd name="T80" fmla="*/ 263 w 305"/>
                <a:gd name="T81" fmla="*/ 66 h 227"/>
                <a:gd name="T82" fmla="*/ 268 w 305"/>
                <a:gd name="T83" fmla="*/ 51 h 227"/>
                <a:gd name="T84" fmla="*/ 283 w 305"/>
                <a:gd name="T85" fmla="*/ 38 h 227"/>
                <a:gd name="T86" fmla="*/ 291 w 305"/>
                <a:gd name="T87" fmla="*/ 33 h 227"/>
                <a:gd name="T88" fmla="*/ 259 w 305"/>
                <a:gd name="T89" fmla="*/ 28 h 227"/>
                <a:gd name="T90" fmla="*/ 238 w 305"/>
                <a:gd name="T91" fmla="*/ 21 h 227"/>
                <a:gd name="T92" fmla="*/ 256 w 305"/>
                <a:gd name="T93" fmla="*/ 14 h 227"/>
                <a:gd name="T94" fmla="*/ 206 w 305"/>
                <a:gd name="T95" fmla="*/ 8 h 227"/>
                <a:gd name="T96" fmla="*/ 213 w 305"/>
                <a:gd name="T97" fmla="*/ 0 h 227"/>
                <a:gd name="T98" fmla="*/ 173 w 305"/>
                <a:gd name="T99" fmla="*/ 8 h 227"/>
                <a:gd name="T100" fmla="*/ 155 w 305"/>
                <a:gd name="T101" fmla="*/ 10 h 227"/>
                <a:gd name="T102" fmla="*/ 154 w 305"/>
                <a:gd name="T103" fmla="*/ 11 h 227"/>
                <a:gd name="T104" fmla="*/ 140 w 305"/>
                <a:gd name="T105" fmla="*/ 14 h 227"/>
                <a:gd name="T106" fmla="*/ 111 w 305"/>
                <a:gd name="T107" fmla="*/ 14 h 227"/>
                <a:gd name="T108" fmla="*/ 98 w 305"/>
                <a:gd name="T109" fmla="*/ 23 h 227"/>
                <a:gd name="T110" fmla="*/ 73 w 305"/>
                <a:gd name="T111" fmla="*/ 21 h 227"/>
                <a:gd name="T112" fmla="*/ 55 w 305"/>
                <a:gd name="T113" fmla="*/ 30 h 2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5" h="227">
                  <a:moveTo>
                    <a:pt x="32" y="37"/>
                  </a:moveTo>
                  <a:cubicBezTo>
                    <a:pt x="31" y="38"/>
                    <a:pt x="26" y="40"/>
                    <a:pt x="27" y="41"/>
                  </a:cubicBezTo>
                  <a:cubicBezTo>
                    <a:pt x="28" y="42"/>
                    <a:pt x="30" y="42"/>
                    <a:pt x="32" y="43"/>
                  </a:cubicBezTo>
                  <a:cubicBezTo>
                    <a:pt x="34" y="43"/>
                    <a:pt x="36" y="43"/>
                    <a:pt x="39" y="43"/>
                  </a:cubicBezTo>
                  <a:cubicBezTo>
                    <a:pt x="39" y="43"/>
                    <a:pt x="44" y="42"/>
                    <a:pt x="45" y="42"/>
                  </a:cubicBezTo>
                  <a:cubicBezTo>
                    <a:pt x="44" y="42"/>
                    <a:pt x="42" y="43"/>
                    <a:pt x="41" y="44"/>
                  </a:cubicBezTo>
                  <a:cubicBezTo>
                    <a:pt x="40" y="45"/>
                    <a:pt x="39" y="46"/>
                    <a:pt x="40" y="48"/>
                  </a:cubicBezTo>
                  <a:cubicBezTo>
                    <a:pt x="42" y="50"/>
                    <a:pt x="36" y="55"/>
                    <a:pt x="33" y="54"/>
                  </a:cubicBezTo>
                  <a:cubicBezTo>
                    <a:pt x="32" y="53"/>
                    <a:pt x="30" y="54"/>
                    <a:pt x="28" y="54"/>
                  </a:cubicBezTo>
                  <a:cubicBezTo>
                    <a:pt x="27" y="53"/>
                    <a:pt x="25" y="54"/>
                    <a:pt x="24" y="54"/>
                  </a:cubicBezTo>
                  <a:cubicBezTo>
                    <a:pt x="23" y="54"/>
                    <a:pt x="21" y="54"/>
                    <a:pt x="20" y="56"/>
                  </a:cubicBezTo>
                  <a:cubicBezTo>
                    <a:pt x="19" y="57"/>
                    <a:pt x="18" y="57"/>
                    <a:pt x="16" y="57"/>
                  </a:cubicBezTo>
                  <a:cubicBezTo>
                    <a:pt x="13" y="58"/>
                    <a:pt x="10" y="59"/>
                    <a:pt x="7" y="59"/>
                  </a:cubicBezTo>
                  <a:cubicBezTo>
                    <a:pt x="6" y="59"/>
                    <a:pt x="4" y="58"/>
                    <a:pt x="4" y="59"/>
                  </a:cubicBezTo>
                  <a:cubicBezTo>
                    <a:pt x="3" y="60"/>
                    <a:pt x="0" y="60"/>
                    <a:pt x="0" y="62"/>
                  </a:cubicBezTo>
                  <a:cubicBezTo>
                    <a:pt x="0" y="63"/>
                    <a:pt x="1" y="62"/>
                    <a:pt x="1" y="63"/>
                  </a:cubicBezTo>
                  <a:cubicBezTo>
                    <a:pt x="1" y="63"/>
                    <a:pt x="0" y="64"/>
                    <a:pt x="0" y="64"/>
                  </a:cubicBezTo>
                  <a:cubicBezTo>
                    <a:pt x="0" y="65"/>
                    <a:pt x="2" y="67"/>
                    <a:pt x="3" y="68"/>
                  </a:cubicBezTo>
                  <a:cubicBezTo>
                    <a:pt x="3" y="68"/>
                    <a:pt x="4" y="67"/>
                    <a:pt x="4" y="67"/>
                  </a:cubicBezTo>
                  <a:cubicBezTo>
                    <a:pt x="5" y="66"/>
                    <a:pt x="6" y="67"/>
                    <a:pt x="7" y="68"/>
                  </a:cubicBezTo>
                  <a:cubicBezTo>
                    <a:pt x="8" y="68"/>
                    <a:pt x="13" y="69"/>
                    <a:pt x="13" y="67"/>
                  </a:cubicBezTo>
                  <a:cubicBezTo>
                    <a:pt x="13" y="68"/>
                    <a:pt x="12" y="68"/>
                    <a:pt x="13" y="69"/>
                  </a:cubicBezTo>
                  <a:cubicBezTo>
                    <a:pt x="13" y="70"/>
                    <a:pt x="15" y="71"/>
                    <a:pt x="16" y="71"/>
                  </a:cubicBezTo>
                  <a:cubicBezTo>
                    <a:pt x="17" y="72"/>
                    <a:pt x="18" y="72"/>
                    <a:pt x="19" y="72"/>
                  </a:cubicBezTo>
                  <a:cubicBezTo>
                    <a:pt x="21" y="72"/>
                    <a:pt x="21" y="70"/>
                    <a:pt x="22" y="71"/>
                  </a:cubicBezTo>
                  <a:cubicBezTo>
                    <a:pt x="24" y="71"/>
                    <a:pt x="27" y="71"/>
                    <a:pt x="28" y="71"/>
                  </a:cubicBezTo>
                  <a:cubicBezTo>
                    <a:pt x="29" y="71"/>
                    <a:pt x="29" y="70"/>
                    <a:pt x="30" y="69"/>
                  </a:cubicBezTo>
                  <a:cubicBezTo>
                    <a:pt x="31" y="69"/>
                    <a:pt x="34" y="71"/>
                    <a:pt x="34" y="72"/>
                  </a:cubicBezTo>
                  <a:cubicBezTo>
                    <a:pt x="34" y="73"/>
                    <a:pt x="24" y="72"/>
                    <a:pt x="22" y="73"/>
                  </a:cubicBezTo>
                  <a:cubicBezTo>
                    <a:pt x="20" y="73"/>
                    <a:pt x="23" y="74"/>
                    <a:pt x="24" y="74"/>
                  </a:cubicBezTo>
                  <a:cubicBezTo>
                    <a:pt x="26" y="75"/>
                    <a:pt x="27" y="74"/>
                    <a:pt x="29" y="75"/>
                  </a:cubicBezTo>
                  <a:cubicBezTo>
                    <a:pt x="28" y="74"/>
                    <a:pt x="26" y="75"/>
                    <a:pt x="24" y="75"/>
                  </a:cubicBezTo>
                  <a:cubicBezTo>
                    <a:pt x="21" y="75"/>
                    <a:pt x="18" y="74"/>
                    <a:pt x="15" y="74"/>
                  </a:cubicBezTo>
                  <a:cubicBezTo>
                    <a:pt x="13" y="74"/>
                    <a:pt x="9" y="74"/>
                    <a:pt x="9" y="76"/>
                  </a:cubicBezTo>
                  <a:cubicBezTo>
                    <a:pt x="8" y="77"/>
                    <a:pt x="11" y="78"/>
                    <a:pt x="12" y="78"/>
                  </a:cubicBezTo>
                  <a:cubicBezTo>
                    <a:pt x="13" y="78"/>
                    <a:pt x="15" y="77"/>
                    <a:pt x="15" y="77"/>
                  </a:cubicBezTo>
                  <a:cubicBezTo>
                    <a:pt x="16" y="78"/>
                    <a:pt x="15" y="78"/>
                    <a:pt x="15" y="79"/>
                  </a:cubicBezTo>
                  <a:cubicBezTo>
                    <a:pt x="16" y="80"/>
                    <a:pt x="18" y="80"/>
                    <a:pt x="19" y="80"/>
                  </a:cubicBezTo>
                  <a:cubicBezTo>
                    <a:pt x="21" y="80"/>
                    <a:pt x="23" y="80"/>
                    <a:pt x="25" y="80"/>
                  </a:cubicBezTo>
                  <a:cubicBezTo>
                    <a:pt x="25" y="80"/>
                    <a:pt x="21" y="81"/>
                    <a:pt x="20" y="81"/>
                  </a:cubicBezTo>
                  <a:cubicBezTo>
                    <a:pt x="16" y="82"/>
                    <a:pt x="19" y="84"/>
                    <a:pt x="21" y="85"/>
                  </a:cubicBezTo>
                  <a:cubicBezTo>
                    <a:pt x="23" y="86"/>
                    <a:pt x="25" y="86"/>
                    <a:pt x="27" y="87"/>
                  </a:cubicBezTo>
                  <a:cubicBezTo>
                    <a:pt x="27" y="87"/>
                    <a:pt x="31" y="87"/>
                    <a:pt x="31" y="87"/>
                  </a:cubicBezTo>
                  <a:cubicBezTo>
                    <a:pt x="31" y="87"/>
                    <a:pt x="29" y="86"/>
                    <a:pt x="29" y="85"/>
                  </a:cubicBezTo>
                  <a:cubicBezTo>
                    <a:pt x="29" y="84"/>
                    <a:pt x="31" y="85"/>
                    <a:pt x="31" y="85"/>
                  </a:cubicBezTo>
                  <a:cubicBezTo>
                    <a:pt x="32" y="86"/>
                    <a:pt x="33" y="85"/>
                    <a:pt x="34" y="84"/>
                  </a:cubicBezTo>
                  <a:cubicBezTo>
                    <a:pt x="34" y="84"/>
                    <a:pt x="35" y="83"/>
                    <a:pt x="36" y="83"/>
                  </a:cubicBezTo>
                  <a:cubicBezTo>
                    <a:pt x="37" y="84"/>
                    <a:pt x="36" y="86"/>
                    <a:pt x="36" y="86"/>
                  </a:cubicBezTo>
                  <a:cubicBezTo>
                    <a:pt x="37" y="87"/>
                    <a:pt x="40" y="85"/>
                    <a:pt x="41" y="85"/>
                  </a:cubicBezTo>
                  <a:cubicBezTo>
                    <a:pt x="43" y="84"/>
                    <a:pt x="43" y="84"/>
                    <a:pt x="44" y="85"/>
                  </a:cubicBezTo>
                  <a:cubicBezTo>
                    <a:pt x="45" y="86"/>
                    <a:pt x="46" y="84"/>
                    <a:pt x="47" y="84"/>
                  </a:cubicBezTo>
                  <a:cubicBezTo>
                    <a:pt x="48" y="83"/>
                    <a:pt x="50" y="84"/>
                    <a:pt x="51" y="84"/>
                  </a:cubicBezTo>
                  <a:cubicBezTo>
                    <a:pt x="54" y="84"/>
                    <a:pt x="58" y="85"/>
                    <a:pt x="61" y="86"/>
                  </a:cubicBezTo>
                  <a:cubicBezTo>
                    <a:pt x="63" y="86"/>
                    <a:pt x="65" y="88"/>
                    <a:pt x="67" y="88"/>
                  </a:cubicBezTo>
                  <a:cubicBezTo>
                    <a:pt x="69" y="88"/>
                    <a:pt x="71" y="89"/>
                    <a:pt x="72" y="90"/>
                  </a:cubicBezTo>
                  <a:cubicBezTo>
                    <a:pt x="74" y="91"/>
                    <a:pt x="73" y="92"/>
                    <a:pt x="73" y="93"/>
                  </a:cubicBezTo>
                  <a:cubicBezTo>
                    <a:pt x="73" y="94"/>
                    <a:pt x="75" y="96"/>
                    <a:pt x="76" y="96"/>
                  </a:cubicBezTo>
                  <a:cubicBezTo>
                    <a:pt x="77" y="97"/>
                    <a:pt x="79" y="96"/>
                    <a:pt x="80" y="97"/>
                  </a:cubicBezTo>
                  <a:cubicBezTo>
                    <a:pt x="80" y="99"/>
                    <a:pt x="82" y="100"/>
                    <a:pt x="83" y="101"/>
                  </a:cubicBezTo>
                  <a:cubicBezTo>
                    <a:pt x="84" y="102"/>
                    <a:pt x="83" y="104"/>
                    <a:pt x="84" y="105"/>
                  </a:cubicBezTo>
                  <a:cubicBezTo>
                    <a:pt x="84" y="106"/>
                    <a:pt x="86" y="107"/>
                    <a:pt x="86" y="109"/>
                  </a:cubicBezTo>
                  <a:cubicBezTo>
                    <a:pt x="86" y="110"/>
                    <a:pt x="85" y="110"/>
                    <a:pt x="86" y="111"/>
                  </a:cubicBezTo>
                  <a:cubicBezTo>
                    <a:pt x="86" y="111"/>
                    <a:pt x="87" y="112"/>
                    <a:pt x="87" y="112"/>
                  </a:cubicBezTo>
                  <a:cubicBezTo>
                    <a:pt x="87" y="112"/>
                    <a:pt x="87" y="112"/>
                    <a:pt x="87" y="112"/>
                  </a:cubicBezTo>
                  <a:cubicBezTo>
                    <a:pt x="88" y="111"/>
                    <a:pt x="90" y="113"/>
                    <a:pt x="89" y="114"/>
                  </a:cubicBezTo>
                  <a:cubicBezTo>
                    <a:pt x="88" y="115"/>
                    <a:pt x="88" y="115"/>
                    <a:pt x="88" y="117"/>
                  </a:cubicBezTo>
                  <a:cubicBezTo>
                    <a:pt x="88" y="116"/>
                    <a:pt x="90" y="115"/>
                    <a:pt x="91" y="117"/>
                  </a:cubicBezTo>
                  <a:cubicBezTo>
                    <a:pt x="91" y="118"/>
                    <a:pt x="91" y="118"/>
                    <a:pt x="91" y="119"/>
                  </a:cubicBezTo>
                  <a:cubicBezTo>
                    <a:pt x="91" y="119"/>
                    <a:pt x="91" y="121"/>
                    <a:pt x="91" y="120"/>
                  </a:cubicBezTo>
                  <a:cubicBezTo>
                    <a:pt x="91" y="121"/>
                    <a:pt x="93" y="121"/>
                    <a:pt x="93" y="121"/>
                  </a:cubicBezTo>
                  <a:cubicBezTo>
                    <a:pt x="92" y="120"/>
                    <a:pt x="89" y="126"/>
                    <a:pt x="90" y="122"/>
                  </a:cubicBezTo>
                  <a:cubicBezTo>
                    <a:pt x="90" y="122"/>
                    <a:pt x="88" y="121"/>
                    <a:pt x="88" y="122"/>
                  </a:cubicBezTo>
                  <a:cubicBezTo>
                    <a:pt x="88" y="122"/>
                    <a:pt x="89" y="122"/>
                    <a:pt x="89" y="122"/>
                  </a:cubicBezTo>
                  <a:cubicBezTo>
                    <a:pt x="89" y="123"/>
                    <a:pt x="86" y="123"/>
                    <a:pt x="87" y="124"/>
                  </a:cubicBezTo>
                  <a:cubicBezTo>
                    <a:pt x="87" y="124"/>
                    <a:pt x="90" y="125"/>
                    <a:pt x="89" y="125"/>
                  </a:cubicBezTo>
                  <a:cubicBezTo>
                    <a:pt x="87" y="127"/>
                    <a:pt x="91" y="127"/>
                    <a:pt x="92" y="126"/>
                  </a:cubicBezTo>
                  <a:cubicBezTo>
                    <a:pt x="91" y="127"/>
                    <a:pt x="90" y="127"/>
                    <a:pt x="88" y="127"/>
                  </a:cubicBezTo>
                  <a:cubicBezTo>
                    <a:pt x="88" y="127"/>
                    <a:pt x="86" y="129"/>
                    <a:pt x="86" y="129"/>
                  </a:cubicBezTo>
                  <a:cubicBezTo>
                    <a:pt x="86" y="129"/>
                    <a:pt x="87" y="130"/>
                    <a:pt x="87" y="130"/>
                  </a:cubicBezTo>
                  <a:cubicBezTo>
                    <a:pt x="89" y="131"/>
                    <a:pt x="88" y="131"/>
                    <a:pt x="89" y="131"/>
                  </a:cubicBezTo>
                  <a:cubicBezTo>
                    <a:pt x="90" y="131"/>
                    <a:pt x="94" y="133"/>
                    <a:pt x="95" y="131"/>
                  </a:cubicBezTo>
                  <a:cubicBezTo>
                    <a:pt x="95" y="128"/>
                    <a:pt x="97" y="129"/>
                    <a:pt x="98" y="128"/>
                  </a:cubicBezTo>
                  <a:cubicBezTo>
                    <a:pt x="98" y="128"/>
                    <a:pt x="96" y="122"/>
                    <a:pt x="96" y="122"/>
                  </a:cubicBezTo>
                  <a:cubicBezTo>
                    <a:pt x="96" y="123"/>
                    <a:pt x="98" y="126"/>
                    <a:pt x="98" y="126"/>
                  </a:cubicBezTo>
                  <a:cubicBezTo>
                    <a:pt x="99" y="128"/>
                    <a:pt x="100" y="126"/>
                    <a:pt x="101" y="126"/>
                  </a:cubicBezTo>
                  <a:cubicBezTo>
                    <a:pt x="101" y="126"/>
                    <a:pt x="98" y="130"/>
                    <a:pt x="98" y="130"/>
                  </a:cubicBezTo>
                  <a:cubicBezTo>
                    <a:pt x="98" y="130"/>
                    <a:pt x="102" y="129"/>
                    <a:pt x="102" y="129"/>
                  </a:cubicBezTo>
                  <a:cubicBezTo>
                    <a:pt x="103" y="129"/>
                    <a:pt x="104" y="129"/>
                    <a:pt x="104" y="129"/>
                  </a:cubicBezTo>
                  <a:cubicBezTo>
                    <a:pt x="105" y="129"/>
                    <a:pt x="106" y="128"/>
                    <a:pt x="107" y="128"/>
                  </a:cubicBezTo>
                  <a:cubicBezTo>
                    <a:pt x="107" y="129"/>
                    <a:pt x="106" y="130"/>
                    <a:pt x="105" y="130"/>
                  </a:cubicBezTo>
                  <a:cubicBezTo>
                    <a:pt x="104" y="130"/>
                    <a:pt x="102" y="130"/>
                    <a:pt x="101" y="131"/>
                  </a:cubicBezTo>
                  <a:cubicBezTo>
                    <a:pt x="100" y="132"/>
                    <a:pt x="103" y="131"/>
                    <a:pt x="103" y="131"/>
                  </a:cubicBezTo>
                  <a:cubicBezTo>
                    <a:pt x="105" y="131"/>
                    <a:pt x="107" y="131"/>
                    <a:pt x="109" y="131"/>
                  </a:cubicBezTo>
                  <a:cubicBezTo>
                    <a:pt x="108" y="131"/>
                    <a:pt x="104" y="131"/>
                    <a:pt x="104" y="132"/>
                  </a:cubicBezTo>
                  <a:cubicBezTo>
                    <a:pt x="104" y="132"/>
                    <a:pt x="106" y="133"/>
                    <a:pt x="106" y="134"/>
                  </a:cubicBezTo>
                  <a:cubicBezTo>
                    <a:pt x="106" y="134"/>
                    <a:pt x="106" y="135"/>
                    <a:pt x="106" y="135"/>
                  </a:cubicBezTo>
                  <a:cubicBezTo>
                    <a:pt x="106" y="136"/>
                    <a:pt x="105" y="136"/>
                    <a:pt x="106" y="137"/>
                  </a:cubicBezTo>
                  <a:cubicBezTo>
                    <a:pt x="106" y="137"/>
                    <a:pt x="108" y="136"/>
                    <a:pt x="109" y="136"/>
                  </a:cubicBezTo>
                  <a:cubicBezTo>
                    <a:pt x="110" y="136"/>
                    <a:pt x="109" y="136"/>
                    <a:pt x="110" y="137"/>
                  </a:cubicBezTo>
                  <a:cubicBezTo>
                    <a:pt x="111" y="138"/>
                    <a:pt x="111" y="139"/>
                    <a:pt x="112" y="140"/>
                  </a:cubicBezTo>
                  <a:cubicBezTo>
                    <a:pt x="112" y="141"/>
                    <a:pt x="109" y="141"/>
                    <a:pt x="109" y="141"/>
                  </a:cubicBezTo>
                  <a:cubicBezTo>
                    <a:pt x="105" y="138"/>
                    <a:pt x="99" y="136"/>
                    <a:pt x="95" y="137"/>
                  </a:cubicBezTo>
                  <a:cubicBezTo>
                    <a:pt x="91" y="137"/>
                    <a:pt x="96" y="140"/>
                    <a:pt x="98" y="140"/>
                  </a:cubicBezTo>
                  <a:cubicBezTo>
                    <a:pt x="101" y="141"/>
                    <a:pt x="103" y="144"/>
                    <a:pt x="106" y="144"/>
                  </a:cubicBezTo>
                  <a:cubicBezTo>
                    <a:pt x="107" y="144"/>
                    <a:pt x="108" y="143"/>
                    <a:pt x="110" y="143"/>
                  </a:cubicBezTo>
                  <a:cubicBezTo>
                    <a:pt x="110" y="144"/>
                    <a:pt x="113" y="144"/>
                    <a:pt x="113" y="144"/>
                  </a:cubicBezTo>
                  <a:cubicBezTo>
                    <a:pt x="114" y="145"/>
                    <a:pt x="113" y="146"/>
                    <a:pt x="113" y="146"/>
                  </a:cubicBezTo>
                  <a:cubicBezTo>
                    <a:pt x="110" y="147"/>
                    <a:pt x="114" y="148"/>
                    <a:pt x="113" y="149"/>
                  </a:cubicBezTo>
                  <a:cubicBezTo>
                    <a:pt x="113" y="150"/>
                    <a:pt x="111" y="149"/>
                    <a:pt x="111" y="151"/>
                  </a:cubicBezTo>
                  <a:cubicBezTo>
                    <a:pt x="111" y="152"/>
                    <a:pt x="113" y="152"/>
                    <a:pt x="113" y="152"/>
                  </a:cubicBezTo>
                  <a:cubicBezTo>
                    <a:pt x="112" y="153"/>
                    <a:pt x="110" y="151"/>
                    <a:pt x="110" y="152"/>
                  </a:cubicBezTo>
                  <a:cubicBezTo>
                    <a:pt x="109" y="153"/>
                    <a:pt x="109" y="154"/>
                    <a:pt x="109" y="155"/>
                  </a:cubicBezTo>
                  <a:cubicBezTo>
                    <a:pt x="109" y="155"/>
                    <a:pt x="111" y="155"/>
                    <a:pt x="111" y="155"/>
                  </a:cubicBezTo>
                  <a:cubicBezTo>
                    <a:pt x="111" y="156"/>
                    <a:pt x="109" y="157"/>
                    <a:pt x="108" y="157"/>
                  </a:cubicBezTo>
                  <a:cubicBezTo>
                    <a:pt x="107" y="157"/>
                    <a:pt x="106" y="157"/>
                    <a:pt x="105" y="157"/>
                  </a:cubicBezTo>
                  <a:cubicBezTo>
                    <a:pt x="104" y="156"/>
                    <a:pt x="103" y="156"/>
                    <a:pt x="102" y="157"/>
                  </a:cubicBezTo>
                  <a:cubicBezTo>
                    <a:pt x="101" y="158"/>
                    <a:pt x="101" y="157"/>
                    <a:pt x="100" y="158"/>
                  </a:cubicBezTo>
                  <a:cubicBezTo>
                    <a:pt x="100" y="158"/>
                    <a:pt x="103" y="161"/>
                    <a:pt x="104" y="161"/>
                  </a:cubicBezTo>
                  <a:cubicBezTo>
                    <a:pt x="104" y="160"/>
                    <a:pt x="104" y="160"/>
                    <a:pt x="103" y="160"/>
                  </a:cubicBezTo>
                  <a:cubicBezTo>
                    <a:pt x="103" y="160"/>
                    <a:pt x="106" y="160"/>
                    <a:pt x="106" y="160"/>
                  </a:cubicBezTo>
                  <a:cubicBezTo>
                    <a:pt x="106" y="160"/>
                    <a:pt x="111" y="158"/>
                    <a:pt x="111" y="159"/>
                  </a:cubicBezTo>
                  <a:cubicBezTo>
                    <a:pt x="110" y="159"/>
                    <a:pt x="109" y="159"/>
                    <a:pt x="108" y="160"/>
                  </a:cubicBezTo>
                  <a:cubicBezTo>
                    <a:pt x="109" y="159"/>
                    <a:pt x="111" y="161"/>
                    <a:pt x="110" y="161"/>
                  </a:cubicBezTo>
                  <a:cubicBezTo>
                    <a:pt x="111" y="161"/>
                    <a:pt x="114" y="162"/>
                    <a:pt x="115" y="162"/>
                  </a:cubicBezTo>
                  <a:cubicBezTo>
                    <a:pt x="114" y="162"/>
                    <a:pt x="112" y="162"/>
                    <a:pt x="112" y="162"/>
                  </a:cubicBezTo>
                  <a:cubicBezTo>
                    <a:pt x="112" y="162"/>
                    <a:pt x="116" y="165"/>
                    <a:pt x="116" y="165"/>
                  </a:cubicBezTo>
                  <a:cubicBezTo>
                    <a:pt x="113" y="165"/>
                    <a:pt x="111" y="161"/>
                    <a:pt x="108" y="161"/>
                  </a:cubicBezTo>
                  <a:cubicBezTo>
                    <a:pt x="106" y="161"/>
                    <a:pt x="101" y="160"/>
                    <a:pt x="100" y="162"/>
                  </a:cubicBezTo>
                  <a:cubicBezTo>
                    <a:pt x="100" y="163"/>
                    <a:pt x="99" y="163"/>
                    <a:pt x="98" y="164"/>
                  </a:cubicBezTo>
                  <a:cubicBezTo>
                    <a:pt x="97" y="164"/>
                    <a:pt x="97" y="166"/>
                    <a:pt x="98" y="165"/>
                  </a:cubicBezTo>
                  <a:cubicBezTo>
                    <a:pt x="100" y="165"/>
                    <a:pt x="102" y="164"/>
                    <a:pt x="103" y="162"/>
                  </a:cubicBezTo>
                  <a:cubicBezTo>
                    <a:pt x="103" y="163"/>
                    <a:pt x="105" y="163"/>
                    <a:pt x="105" y="163"/>
                  </a:cubicBezTo>
                  <a:cubicBezTo>
                    <a:pt x="106" y="163"/>
                    <a:pt x="108" y="166"/>
                    <a:pt x="108" y="163"/>
                  </a:cubicBezTo>
                  <a:cubicBezTo>
                    <a:pt x="108" y="162"/>
                    <a:pt x="110" y="164"/>
                    <a:pt x="110" y="164"/>
                  </a:cubicBezTo>
                  <a:cubicBezTo>
                    <a:pt x="110" y="164"/>
                    <a:pt x="114" y="164"/>
                    <a:pt x="113" y="165"/>
                  </a:cubicBezTo>
                  <a:cubicBezTo>
                    <a:pt x="113" y="165"/>
                    <a:pt x="112" y="165"/>
                    <a:pt x="112" y="165"/>
                  </a:cubicBezTo>
                  <a:cubicBezTo>
                    <a:pt x="112" y="165"/>
                    <a:pt x="114" y="166"/>
                    <a:pt x="114" y="166"/>
                  </a:cubicBezTo>
                  <a:cubicBezTo>
                    <a:pt x="113" y="166"/>
                    <a:pt x="111" y="166"/>
                    <a:pt x="110" y="165"/>
                  </a:cubicBezTo>
                  <a:cubicBezTo>
                    <a:pt x="109" y="164"/>
                    <a:pt x="109" y="165"/>
                    <a:pt x="109" y="166"/>
                  </a:cubicBezTo>
                  <a:cubicBezTo>
                    <a:pt x="109" y="165"/>
                    <a:pt x="103" y="164"/>
                    <a:pt x="102" y="164"/>
                  </a:cubicBezTo>
                  <a:cubicBezTo>
                    <a:pt x="101" y="164"/>
                    <a:pt x="95" y="166"/>
                    <a:pt x="96" y="168"/>
                  </a:cubicBezTo>
                  <a:cubicBezTo>
                    <a:pt x="97" y="169"/>
                    <a:pt x="103" y="167"/>
                    <a:pt x="104" y="167"/>
                  </a:cubicBezTo>
                  <a:cubicBezTo>
                    <a:pt x="105" y="167"/>
                    <a:pt x="107" y="167"/>
                    <a:pt x="108" y="168"/>
                  </a:cubicBezTo>
                  <a:cubicBezTo>
                    <a:pt x="108" y="168"/>
                    <a:pt x="112" y="169"/>
                    <a:pt x="112" y="169"/>
                  </a:cubicBezTo>
                  <a:cubicBezTo>
                    <a:pt x="112" y="170"/>
                    <a:pt x="107" y="168"/>
                    <a:pt x="107" y="168"/>
                  </a:cubicBezTo>
                  <a:cubicBezTo>
                    <a:pt x="105" y="167"/>
                    <a:pt x="102" y="168"/>
                    <a:pt x="100" y="168"/>
                  </a:cubicBezTo>
                  <a:cubicBezTo>
                    <a:pt x="93" y="170"/>
                    <a:pt x="101" y="172"/>
                    <a:pt x="103" y="171"/>
                  </a:cubicBezTo>
                  <a:cubicBezTo>
                    <a:pt x="102" y="172"/>
                    <a:pt x="101" y="173"/>
                    <a:pt x="99" y="173"/>
                  </a:cubicBezTo>
                  <a:cubicBezTo>
                    <a:pt x="96" y="174"/>
                    <a:pt x="101" y="175"/>
                    <a:pt x="101" y="175"/>
                  </a:cubicBezTo>
                  <a:cubicBezTo>
                    <a:pt x="101" y="175"/>
                    <a:pt x="97" y="174"/>
                    <a:pt x="97" y="176"/>
                  </a:cubicBezTo>
                  <a:cubicBezTo>
                    <a:pt x="97" y="179"/>
                    <a:pt x="99" y="177"/>
                    <a:pt x="101" y="176"/>
                  </a:cubicBezTo>
                  <a:cubicBezTo>
                    <a:pt x="103" y="175"/>
                    <a:pt x="105" y="173"/>
                    <a:pt x="107" y="172"/>
                  </a:cubicBezTo>
                  <a:cubicBezTo>
                    <a:pt x="108" y="172"/>
                    <a:pt x="114" y="169"/>
                    <a:pt x="114" y="171"/>
                  </a:cubicBezTo>
                  <a:cubicBezTo>
                    <a:pt x="114" y="171"/>
                    <a:pt x="111" y="171"/>
                    <a:pt x="111" y="171"/>
                  </a:cubicBezTo>
                  <a:cubicBezTo>
                    <a:pt x="111" y="171"/>
                    <a:pt x="113" y="171"/>
                    <a:pt x="114" y="172"/>
                  </a:cubicBezTo>
                  <a:cubicBezTo>
                    <a:pt x="111" y="170"/>
                    <a:pt x="98" y="178"/>
                    <a:pt x="99" y="179"/>
                  </a:cubicBezTo>
                  <a:cubicBezTo>
                    <a:pt x="99" y="180"/>
                    <a:pt x="105" y="178"/>
                    <a:pt x="106" y="178"/>
                  </a:cubicBezTo>
                  <a:cubicBezTo>
                    <a:pt x="106" y="178"/>
                    <a:pt x="102" y="179"/>
                    <a:pt x="101" y="180"/>
                  </a:cubicBezTo>
                  <a:cubicBezTo>
                    <a:pt x="101" y="180"/>
                    <a:pt x="103" y="184"/>
                    <a:pt x="104" y="183"/>
                  </a:cubicBezTo>
                  <a:cubicBezTo>
                    <a:pt x="105" y="182"/>
                    <a:pt x="106" y="180"/>
                    <a:pt x="107" y="180"/>
                  </a:cubicBezTo>
                  <a:cubicBezTo>
                    <a:pt x="108" y="180"/>
                    <a:pt x="112" y="181"/>
                    <a:pt x="112" y="181"/>
                  </a:cubicBezTo>
                  <a:cubicBezTo>
                    <a:pt x="112" y="181"/>
                    <a:pt x="108" y="181"/>
                    <a:pt x="108" y="181"/>
                  </a:cubicBezTo>
                  <a:cubicBezTo>
                    <a:pt x="106" y="181"/>
                    <a:pt x="105" y="182"/>
                    <a:pt x="104" y="183"/>
                  </a:cubicBezTo>
                  <a:cubicBezTo>
                    <a:pt x="104" y="184"/>
                    <a:pt x="104" y="185"/>
                    <a:pt x="104" y="186"/>
                  </a:cubicBezTo>
                  <a:cubicBezTo>
                    <a:pt x="105" y="189"/>
                    <a:pt x="105" y="188"/>
                    <a:pt x="107" y="187"/>
                  </a:cubicBezTo>
                  <a:cubicBezTo>
                    <a:pt x="106" y="188"/>
                    <a:pt x="105" y="192"/>
                    <a:pt x="106" y="193"/>
                  </a:cubicBezTo>
                  <a:cubicBezTo>
                    <a:pt x="106" y="193"/>
                    <a:pt x="109" y="189"/>
                    <a:pt x="110" y="189"/>
                  </a:cubicBezTo>
                  <a:cubicBezTo>
                    <a:pt x="110" y="190"/>
                    <a:pt x="109" y="191"/>
                    <a:pt x="110" y="192"/>
                  </a:cubicBezTo>
                  <a:cubicBezTo>
                    <a:pt x="110" y="193"/>
                    <a:pt x="111" y="191"/>
                    <a:pt x="112" y="191"/>
                  </a:cubicBezTo>
                  <a:cubicBezTo>
                    <a:pt x="114" y="189"/>
                    <a:pt x="110" y="187"/>
                    <a:pt x="110" y="186"/>
                  </a:cubicBezTo>
                  <a:cubicBezTo>
                    <a:pt x="110" y="186"/>
                    <a:pt x="112" y="189"/>
                    <a:pt x="113" y="189"/>
                  </a:cubicBezTo>
                  <a:cubicBezTo>
                    <a:pt x="114" y="190"/>
                    <a:pt x="114" y="189"/>
                    <a:pt x="115" y="188"/>
                  </a:cubicBezTo>
                  <a:cubicBezTo>
                    <a:pt x="114" y="188"/>
                    <a:pt x="117" y="191"/>
                    <a:pt x="116" y="192"/>
                  </a:cubicBezTo>
                  <a:cubicBezTo>
                    <a:pt x="117" y="191"/>
                    <a:pt x="114" y="189"/>
                    <a:pt x="114" y="191"/>
                  </a:cubicBezTo>
                  <a:cubicBezTo>
                    <a:pt x="114" y="193"/>
                    <a:pt x="116" y="195"/>
                    <a:pt x="114" y="196"/>
                  </a:cubicBezTo>
                  <a:cubicBezTo>
                    <a:pt x="114" y="196"/>
                    <a:pt x="114" y="193"/>
                    <a:pt x="114" y="193"/>
                  </a:cubicBezTo>
                  <a:cubicBezTo>
                    <a:pt x="114" y="192"/>
                    <a:pt x="112" y="194"/>
                    <a:pt x="111" y="194"/>
                  </a:cubicBezTo>
                  <a:cubicBezTo>
                    <a:pt x="110" y="194"/>
                    <a:pt x="109" y="196"/>
                    <a:pt x="109" y="197"/>
                  </a:cubicBezTo>
                  <a:cubicBezTo>
                    <a:pt x="108" y="199"/>
                    <a:pt x="111" y="197"/>
                    <a:pt x="111" y="198"/>
                  </a:cubicBezTo>
                  <a:cubicBezTo>
                    <a:pt x="112" y="199"/>
                    <a:pt x="110" y="200"/>
                    <a:pt x="110" y="200"/>
                  </a:cubicBezTo>
                  <a:cubicBezTo>
                    <a:pt x="110" y="200"/>
                    <a:pt x="112" y="199"/>
                    <a:pt x="113" y="201"/>
                  </a:cubicBezTo>
                  <a:cubicBezTo>
                    <a:pt x="113" y="203"/>
                    <a:pt x="115" y="204"/>
                    <a:pt x="115" y="205"/>
                  </a:cubicBezTo>
                  <a:cubicBezTo>
                    <a:pt x="114" y="207"/>
                    <a:pt x="115" y="207"/>
                    <a:pt x="117" y="209"/>
                  </a:cubicBezTo>
                  <a:cubicBezTo>
                    <a:pt x="118" y="210"/>
                    <a:pt x="119" y="212"/>
                    <a:pt x="120" y="210"/>
                  </a:cubicBezTo>
                  <a:cubicBezTo>
                    <a:pt x="120" y="210"/>
                    <a:pt x="121" y="215"/>
                    <a:pt x="122" y="215"/>
                  </a:cubicBezTo>
                  <a:cubicBezTo>
                    <a:pt x="123" y="216"/>
                    <a:pt x="122" y="215"/>
                    <a:pt x="123" y="215"/>
                  </a:cubicBezTo>
                  <a:cubicBezTo>
                    <a:pt x="124" y="216"/>
                    <a:pt x="125" y="217"/>
                    <a:pt x="126" y="218"/>
                  </a:cubicBezTo>
                  <a:cubicBezTo>
                    <a:pt x="128" y="219"/>
                    <a:pt x="130" y="220"/>
                    <a:pt x="132" y="219"/>
                  </a:cubicBezTo>
                  <a:cubicBezTo>
                    <a:pt x="133" y="219"/>
                    <a:pt x="136" y="219"/>
                    <a:pt x="136" y="218"/>
                  </a:cubicBezTo>
                  <a:cubicBezTo>
                    <a:pt x="136" y="218"/>
                    <a:pt x="136" y="221"/>
                    <a:pt x="136" y="221"/>
                  </a:cubicBezTo>
                  <a:cubicBezTo>
                    <a:pt x="136" y="221"/>
                    <a:pt x="138" y="217"/>
                    <a:pt x="138" y="218"/>
                  </a:cubicBezTo>
                  <a:cubicBezTo>
                    <a:pt x="139" y="218"/>
                    <a:pt x="138" y="219"/>
                    <a:pt x="138" y="219"/>
                  </a:cubicBezTo>
                  <a:cubicBezTo>
                    <a:pt x="138" y="220"/>
                    <a:pt x="139" y="220"/>
                    <a:pt x="139" y="220"/>
                  </a:cubicBezTo>
                  <a:cubicBezTo>
                    <a:pt x="139" y="220"/>
                    <a:pt x="136" y="221"/>
                    <a:pt x="137" y="222"/>
                  </a:cubicBezTo>
                  <a:cubicBezTo>
                    <a:pt x="138" y="222"/>
                    <a:pt x="138" y="222"/>
                    <a:pt x="139" y="221"/>
                  </a:cubicBezTo>
                  <a:cubicBezTo>
                    <a:pt x="140" y="222"/>
                    <a:pt x="139" y="223"/>
                    <a:pt x="139" y="223"/>
                  </a:cubicBezTo>
                  <a:cubicBezTo>
                    <a:pt x="139" y="224"/>
                    <a:pt x="142" y="221"/>
                    <a:pt x="142" y="222"/>
                  </a:cubicBezTo>
                  <a:cubicBezTo>
                    <a:pt x="142" y="223"/>
                    <a:pt x="140" y="224"/>
                    <a:pt x="140" y="225"/>
                  </a:cubicBezTo>
                  <a:cubicBezTo>
                    <a:pt x="140" y="224"/>
                    <a:pt x="143" y="223"/>
                    <a:pt x="142" y="225"/>
                  </a:cubicBezTo>
                  <a:cubicBezTo>
                    <a:pt x="142" y="225"/>
                    <a:pt x="142" y="225"/>
                    <a:pt x="142" y="224"/>
                  </a:cubicBezTo>
                  <a:cubicBezTo>
                    <a:pt x="142" y="226"/>
                    <a:pt x="145" y="223"/>
                    <a:pt x="145" y="223"/>
                  </a:cubicBezTo>
                  <a:cubicBezTo>
                    <a:pt x="146" y="224"/>
                    <a:pt x="145" y="226"/>
                    <a:pt x="145" y="227"/>
                  </a:cubicBezTo>
                  <a:cubicBezTo>
                    <a:pt x="144" y="225"/>
                    <a:pt x="153" y="225"/>
                    <a:pt x="147" y="222"/>
                  </a:cubicBezTo>
                  <a:cubicBezTo>
                    <a:pt x="148" y="222"/>
                    <a:pt x="153" y="222"/>
                    <a:pt x="150" y="221"/>
                  </a:cubicBezTo>
                  <a:cubicBezTo>
                    <a:pt x="147" y="219"/>
                    <a:pt x="151" y="220"/>
                    <a:pt x="152" y="218"/>
                  </a:cubicBezTo>
                  <a:cubicBezTo>
                    <a:pt x="152" y="218"/>
                    <a:pt x="149" y="218"/>
                    <a:pt x="149" y="218"/>
                  </a:cubicBezTo>
                  <a:cubicBezTo>
                    <a:pt x="150" y="217"/>
                    <a:pt x="151" y="216"/>
                    <a:pt x="152" y="216"/>
                  </a:cubicBezTo>
                  <a:cubicBezTo>
                    <a:pt x="154" y="214"/>
                    <a:pt x="151" y="215"/>
                    <a:pt x="151" y="214"/>
                  </a:cubicBezTo>
                  <a:cubicBezTo>
                    <a:pt x="151" y="214"/>
                    <a:pt x="154" y="213"/>
                    <a:pt x="154" y="212"/>
                  </a:cubicBezTo>
                  <a:cubicBezTo>
                    <a:pt x="154" y="211"/>
                    <a:pt x="154" y="209"/>
                    <a:pt x="153" y="208"/>
                  </a:cubicBezTo>
                  <a:cubicBezTo>
                    <a:pt x="152" y="208"/>
                    <a:pt x="154" y="207"/>
                    <a:pt x="153" y="206"/>
                  </a:cubicBezTo>
                  <a:cubicBezTo>
                    <a:pt x="153" y="206"/>
                    <a:pt x="151" y="205"/>
                    <a:pt x="151" y="205"/>
                  </a:cubicBezTo>
                  <a:cubicBezTo>
                    <a:pt x="151" y="205"/>
                    <a:pt x="155" y="204"/>
                    <a:pt x="156" y="204"/>
                  </a:cubicBezTo>
                  <a:cubicBezTo>
                    <a:pt x="159" y="204"/>
                    <a:pt x="156" y="203"/>
                    <a:pt x="155" y="202"/>
                  </a:cubicBezTo>
                  <a:cubicBezTo>
                    <a:pt x="155" y="202"/>
                    <a:pt x="160" y="202"/>
                    <a:pt x="160" y="202"/>
                  </a:cubicBezTo>
                  <a:cubicBezTo>
                    <a:pt x="159" y="201"/>
                    <a:pt x="157" y="201"/>
                    <a:pt x="156" y="200"/>
                  </a:cubicBezTo>
                  <a:cubicBezTo>
                    <a:pt x="156" y="200"/>
                    <a:pt x="160" y="201"/>
                    <a:pt x="160" y="200"/>
                  </a:cubicBezTo>
                  <a:cubicBezTo>
                    <a:pt x="161" y="200"/>
                    <a:pt x="160" y="200"/>
                    <a:pt x="160" y="199"/>
                  </a:cubicBezTo>
                  <a:cubicBezTo>
                    <a:pt x="161" y="199"/>
                    <a:pt x="161" y="199"/>
                    <a:pt x="161" y="199"/>
                  </a:cubicBezTo>
                  <a:cubicBezTo>
                    <a:pt x="162" y="198"/>
                    <a:pt x="158" y="197"/>
                    <a:pt x="158" y="197"/>
                  </a:cubicBezTo>
                  <a:cubicBezTo>
                    <a:pt x="158" y="197"/>
                    <a:pt x="163" y="197"/>
                    <a:pt x="162" y="196"/>
                  </a:cubicBezTo>
                  <a:cubicBezTo>
                    <a:pt x="162" y="195"/>
                    <a:pt x="163" y="195"/>
                    <a:pt x="161" y="194"/>
                  </a:cubicBezTo>
                  <a:cubicBezTo>
                    <a:pt x="161" y="194"/>
                    <a:pt x="158" y="194"/>
                    <a:pt x="158" y="193"/>
                  </a:cubicBezTo>
                  <a:cubicBezTo>
                    <a:pt x="158" y="193"/>
                    <a:pt x="163" y="192"/>
                    <a:pt x="163" y="192"/>
                  </a:cubicBezTo>
                  <a:cubicBezTo>
                    <a:pt x="165" y="192"/>
                    <a:pt x="164" y="189"/>
                    <a:pt x="162" y="189"/>
                  </a:cubicBezTo>
                  <a:cubicBezTo>
                    <a:pt x="161" y="188"/>
                    <a:pt x="158" y="187"/>
                    <a:pt x="161" y="186"/>
                  </a:cubicBezTo>
                  <a:cubicBezTo>
                    <a:pt x="163" y="186"/>
                    <a:pt x="166" y="187"/>
                    <a:pt x="167" y="185"/>
                  </a:cubicBezTo>
                  <a:cubicBezTo>
                    <a:pt x="167" y="185"/>
                    <a:pt x="165" y="183"/>
                    <a:pt x="165" y="183"/>
                  </a:cubicBezTo>
                  <a:cubicBezTo>
                    <a:pt x="165" y="182"/>
                    <a:pt x="167" y="182"/>
                    <a:pt x="167" y="182"/>
                  </a:cubicBezTo>
                  <a:cubicBezTo>
                    <a:pt x="168" y="181"/>
                    <a:pt x="170" y="181"/>
                    <a:pt x="172" y="182"/>
                  </a:cubicBezTo>
                  <a:cubicBezTo>
                    <a:pt x="172" y="182"/>
                    <a:pt x="174" y="182"/>
                    <a:pt x="174" y="182"/>
                  </a:cubicBezTo>
                  <a:cubicBezTo>
                    <a:pt x="175" y="181"/>
                    <a:pt x="173" y="180"/>
                    <a:pt x="173" y="179"/>
                  </a:cubicBezTo>
                  <a:cubicBezTo>
                    <a:pt x="174" y="178"/>
                    <a:pt x="177" y="174"/>
                    <a:pt x="179" y="176"/>
                  </a:cubicBezTo>
                  <a:cubicBezTo>
                    <a:pt x="178" y="175"/>
                    <a:pt x="175" y="181"/>
                    <a:pt x="176" y="181"/>
                  </a:cubicBezTo>
                  <a:cubicBezTo>
                    <a:pt x="177" y="182"/>
                    <a:pt x="179" y="179"/>
                    <a:pt x="181" y="179"/>
                  </a:cubicBezTo>
                  <a:cubicBezTo>
                    <a:pt x="181" y="179"/>
                    <a:pt x="183" y="180"/>
                    <a:pt x="183" y="180"/>
                  </a:cubicBezTo>
                  <a:cubicBezTo>
                    <a:pt x="183" y="180"/>
                    <a:pt x="183" y="178"/>
                    <a:pt x="183" y="178"/>
                  </a:cubicBezTo>
                  <a:cubicBezTo>
                    <a:pt x="186" y="179"/>
                    <a:pt x="186" y="178"/>
                    <a:pt x="187" y="177"/>
                  </a:cubicBezTo>
                  <a:cubicBezTo>
                    <a:pt x="188" y="176"/>
                    <a:pt x="189" y="176"/>
                    <a:pt x="190" y="176"/>
                  </a:cubicBezTo>
                  <a:cubicBezTo>
                    <a:pt x="192" y="175"/>
                    <a:pt x="192" y="174"/>
                    <a:pt x="193" y="173"/>
                  </a:cubicBezTo>
                  <a:cubicBezTo>
                    <a:pt x="194" y="172"/>
                    <a:pt x="196" y="170"/>
                    <a:pt x="197" y="168"/>
                  </a:cubicBezTo>
                  <a:cubicBezTo>
                    <a:pt x="199" y="166"/>
                    <a:pt x="199" y="165"/>
                    <a:pt x="201" y="165"/>
                  </a:cubicBezTo>
                  <a:cubicBezTo>
                    <a:pt x="202" y="164"/>
                    <a:pt x="205" y="164"/>
                    <a:pt x="205" y="162"/>
                  </a:cubicBezTo>
                  <a:cubicBezTo>
                    <a:pt x="204" y="162"/>
                    <a:pt x="203" y="157"/>
                    <a:pt x="203" y="157"/>
                  </a:cubicBezTo>
                  <a:cubicBezTo>
                    <a:pt x="204" y="157"/>
                    <a:pt x="207" y="160"/>
                    <a:pt x="208" y="160"/>
                  </a:cubicBezTo>
                  <a:cubicBezTo>
                    <a:pt x="209" y="161"/>
                    <a:pt x="210" y="161"/>
                    <a:pt x="211" y="161"/>
                  </a:cubicBezTo>
                  <a:cubicBezTo>
                    <a:pt x="211" y="161"/>
                    <a:pt x="213" y="160"/>
                    <a:pt x="213" y="160"/>
                  </a:cubicBezTo>
                  <a:cubicBezTo>
                    <a:pt x="214" y="160"/>
                    <a:pt x="215" y="161"/>
                    <a:pt x="216" y="160"/>
                  </a:cubicBezTo>
                  <a:cubicBezTo>
                    <a:pt x="216" y="160"/>
                    <a:pt x="214" y="158"/>
                    <a:pt x="217" y="159"/>
                  </a:cubicBezTo>
                  <a:cubicBezTo>
                    <a:pt x="219" y="159"/>
                    <a:pt x="221" y="159"/>
                    <a:pt x="223" y="158"/>
                  </a:cubicBezTo>
                  <a:cubicBezTo>
                    <a:pt x="228" y="157"/>
                    <a:pt x="232" y="156"/>
                    <a:pt x="237" y="154"/>
                  </a:cubicBezTo>
                  <a:cubicBezTo>
                    <a:pt x="238" y="153"/>
                    <a:pt x="254" y="143"/>
                    <a:pt x="255" y="143"/>
                  </a:cubicBezTo>
                  <a:cubicBezTo>
                    <a:pt x="254" y="143"/>
                    <a:pt x="247" y="143"/>
                    <a:pt x="246" y="143"/>
                  </a:cubicBezTo>
                  <a:cubicBezTo>
                    <a:pt x="244" y="142"/>
                    <a:pt x="242" y="141"/>
                    <a:pt x="240" y="141"/>
                  </a:cubicBezTo>
                  <a:cubicBezTo>
                    <a:pt x="238" y="141"/>
                    <a:pt x="236" y="142"/>
                    <a:pt x="235" y="142"/>
                  </a:cubicBezTo>
                  <a:cubicBezTo>
                    <a:pt x="233" y="143"/>
                    <a:pt x="233" y="141"/>
                    <a:pt x="232" y="142"/>
                  </a:cubicBezTo>
                  <a:cubicBezTo>
                    <a:pt x="231" y="142"/>
                    <a:pt x="230" y="144"/>
                    <a:pt x="229" y="144"/>
                  </a:cubicBezTo>
                  <a:cubicBezTo>
                    <a:pt x="225" y="144"/>
                    <a:pt x="232" y="140"/>
                    <a:pt x="233" y="141"/>
                  </a:cubicBezTo>
                  <a:cubicBezTo>
                    <a:pt x="232" y="140"/>
                    <a:pt x="229" y="141"/>
                    <a:pt x="228" y="141"/>
                  </a:cubicBezTo>
                  <a:cubicBezTo>
                    <a:pt x="225" y="141"/>
                    <a:pt x="223" y="140"/>
                    <a:pt x="221" y="140"/>
                  </a:cubicBezTo>
                  <a:cubicBezTo>
                    <a:pt x="222" y="140"/>
                    <a:pt x="225" y="138"/>
                    <a:pt x="226" y="137"/>
                  </a:cubicBezTo>
                  <a:cubicBezTo>
                    <a:pt x="226" y="134"/>
                    <a:pt x="228" y="135"/>
                    <a:pt x="229" y="136"/>
                  </a:cubicBezTo>
                  <a:cubicBezTo>
                    <a:pt x="231" y="136"/>
                    <a:pt x="239" y="134"/>
                    <a:pt x="240" y="133"/>
                  </a:cubicBezTo>
                  <a:cubicBezTo>
                    <a:pt x="240" y="132"/>
                    <a:pt x="235" y="131"/>
                    <a:pt x="234" y="130"/>
                  </a:cubicBezTo>
                  <a:cubicBezTo>
                    <a:pt x="235" y="131"/>
                    <a:pt x="239" y="132"/>
                    <a:pt x="240" y="132"/>
                  </a:cubicBezTo>
                  <a:cubicBezTo>
                    <a:pt x="241" y="133"/>
                    <a:pt x="245" y="133"/>
                    <a:pt x="245" y="135"/>
                  </a:cubicBezTo>
                  <a:cubicBezTo>
                    <a:pt x="244" y="138"/>
                    <a:pt x="246" y="139"/>
                    <a:pt x="248" y="139"/>
                  </a:cubicBezTo>
                  <a:cubicBezTo>
                    <a:pt x="248" y="139"/>
                    <a:pt x="254" y="139"/>
                    <a:pt x="253" y="138"/>
                  </a:cubicBezTo>
                  <a:cubicBezTo>
                    <a:pt x="253" y="138"/>
                    <a:pt x="253" y="140"/>
                    <a:pt x="254" y="140"/>
                  </a:cubicBezTo>
                  <a:cubicBezTo>
                    <a:pt x="256" y="139"/>
                    <a:pt x="257" y="136"/>
                    <a:pt x="257" y="134"/>
                  </a:cubicBezTo>
                  <a:cubicBezTo>
                    <a:pt x="257" y="133"/>
                    <a:pt x="257" y="129"/>
                    <a:pt x="255" y="130"/>
                  </a:cubicBezTo>
                  <a:cubicBezTo>
                    <a:pt x="253" y="132"/>
                    <a:pt x="254" y="130"/>
                    <a:pt x="253" y="129"/>
                  </a:cubicBezTo>
                  <a:cubicBezTo>
                    <a:pt x="251" y="127"/>
                    <a:pt x="248" y="126"/>
                    <a:pt x="245" y="124"/>
                  </a:cubicBezTo>
                  <a:cubicBezTo>
                    <a:pt x="244" y="123"/>
                    <a:pt x="243" y="123"/>
                    <a:pt x="242" y="122"/>
                  </a:cubicBezTo>
                  <a:cubicBezTo>
                    <a:pt x="242" y="122"/>
                    <a:pt x="238" y="123"/>
                    <a:pt x="238" y="124"/>
                  </a:cubicBezTo>
                  <a:cubicBezTo>
                    <a:pt x="238" y="124"/>
                    <a:pt x="239" y="123"/>
                    <a:pt x="238" y="123"/>
                  </a:cubicBezTo>
                  <a:cubicBezTo>
                    <a:pt x="238" y="123"/>
                    <a:pt x="237" y="122"/>
                    <a:pt x="237" y="122"/>
                  </a:cubicBezTo>
                  <a:cubicBezTo>
                    <a:pt x="237" y="121"/>
                    <a:pt x="241" y="122"/>
                    <a:pt x="241" y="121"/>
                  </a:cubicBezTo>
                  <a:cubicBezTo>
                    <a:pt x="241" y="119"/>
                    <a:pt x="241" y="118"/>
                    <a:pt x="238" y="118"/>
                  </a:cubicBezTo>
                  <a:cubicBezTo>
                    <a:pt x="236" y="119"/>
                    <a:pt x="235" y="121"/>
                    <a:pt x="233" y="119"/>
                  </a:cubicBezTo>
                  <a:cubicBezTo>
                    <a:pt x="233" y="119"/>
                    <a:pt x="229" y="119"/>
                    <a:pt x="229" y="118"/>
                  </a:cubicBezTo>
                  <a:cubicBezTo>
                    <a:pt x="229" y="116"/>
                    <a:pt x="234" y="119"/>
                    <a:pt x="234" y="119"/>
                  </a:cubicBezTo>
                  <a:cubicBezTo>
                    <a:pt x="235" y="119"/>
                    <a:pt x="240" y="118"/>
                    <a:pt x="240" y="117"/>
                  </a:cubicBezTo>
                  <a:cubicBezTo>
                    <a:pt x="241" y="117"/>
                    <a:pt x="236" y="115"/>
                    <a:pt x="235" y="115"/>
                  </a:cubicBezTo>
                  <a:cubicBezTo>
                    <a:pt x="233" y="115"/>
                    <a:pt x="230" y="115"/>
                    <a:pt x="228" y="116"/>
                  </a:cubicBezTo>
                  <a:cubicBezTo>
                    <a:pt x="229" y="116"/>
                    <a:pt x="233" y="113"/>
                    <a:pt x="233" y="114"/>
                  </a:cubicBezTo>
                  <a:cubicBezTo>
                    <a:pt x="233" y="113"/>
                    <a:pt x="229" y="113"/>
                    <a:pt x="229" y="112"/>
                  </a:cubicBezTo>
                  <a:cubicBezTo>
                    <a:pt x="232" y="113"/>
                    <a:pt x="235" y="115"/>
                    <a:pt x="238" y="113"/>
                  </a:cubicBezTo>
                  <a:cubicBezTo>
                    <a:pt x="238" y="113"/>
                    <a:pt x="241" y="112"/>
                    <a:pt x="241" y="111"/>
                  </a:cubicBezTo>
                  <a:cubicBezTo>
                    <a:pt x="240" y="110"/>
                    <a:pt x="238" y="109"/>
                    <a:pt x="238" y="108"/>
                  </a:cubicBezTo>
                  <a:cubicBezTo>
                    <a:pt x="238" y="109"/>
                    <a:pt x="241" y="110"/>
                    <a:pt x="242" y="110"/>
                  </a:cubicBezTo>
                  <a:cubicBezTo>
                    <a:pt x="244" y="111"/>
                    <a:pt x="243" y="109"/>
                    <a:pt x="245" y="109"/>
                  </a:cubicBezTo>
                  <a:cubicBezTo>
                    <a:pt x="246" y="109"/>
                    <a:pt x="254" y="111"/>
                    <a:pt x="254" y="111"/>
                  </a:cubicBezTo>
                  <a:cubicBezTo>
                    <a:pt x="253" y="111"/>
                    <a:pt x="246" y="110"/>
                    <a:pt x="246" y="110"/>
                  </a:cubicBezTo>
                  <a:cubicBezTo>
                    <a:pt x="248" y="114"/>
                    <a:pt x="254" y="113"/>
                    <a:pt x="257" y="113"/>
                  </a:cubicBezTo>
                  <a:cubicBezTo>
                    <a:pt x="258" y="112"/>
                    <a:pt x="261" y="113"/>
                    <a:pt x="262" y="112"/>
                  </a:cubicBezTo>
                  <a:cubicBezTo>
                    <a:pt x="265" y="111"/>
                    <a:pt x="264" y="109"/>
                    <a:pt x="262" y="108"/>
                  </a:cubicBezTo>
                  <a:cubicBezTo>
                    <a:pt x="261" y="107"/>
                    <a:pt x="258" y="106"/>
                    <a:pt x="257" y="106"/>
                  </a:cubicBezTo>
                  <a:cubicBezTo>
                    <a:pt x="256" y="106"/>
                    <a:pt x="257" y="109"/>
                    <a:pt x="257" y="110"/>
                  </a:cubicBezTo>
                  <a:cubicBezTo>
                    <a:pt x="256" y="109"/>
                    <a:pt x="256" y="108"/>
                    <a:pt x="255" y="107"/>
                  </a:cubicBezTo>
                  <a:cubicBezTo>
                    <a:pt x="255" y="106"/>
                    <a:pt x="254" y="107"/>
                    <a:pt x="253" y="106"/>
                  </a:cubicBezTo>
                  <a:cubicBezTo>
                    <a:pt x="254" y="107"/>
                    <a:pt x="256" y="101"/>
                    <a:pt x="256" y="100"/>
                  </a:cubicBezTo>
                  <a:cubicBezTo>
                    <a:pt x="256" y="100"/>
                    <a:pt x="257" y="103"/>
                    <a:pt x="257" y="103"/>
                  </a:cubicBezTo>
                  <a:cubicBezTo>
                    <a:pt x="257" y="105"/>
                    <a:pt x="257" y="106"/>
                    <a:pt x="258" y="106"/>
                  </a:cubicBezTo>
                  <a:cubicBezTo>
                    <a:pt x="261" y="106"/>
                    <a:pt x="263" y="105"/>
                    <a:pt x="265" y="105"/>
                  </a:cubicBezTo>
                  <a:cubicBezTo>
                    <a:pt x="266" y="105"/>
                    <a:pt x="272" y="103"/>
                    <a:pt x="270" y="101"/>
                  </a:cubicBezTo>
                  <a:cubicBezTo>
                    <a:pt x="268" y="100"/>
                    <a:pt x="267" y="102"/>
                    <a:pt x="266" y="101"/>
                  </a:cubicBezTo>
                  <a:cubicBezTo>
                    <a:pt x="266" y="100"/>
                    <a:pt x="266" y="100"/>
                    <a:pt x="266" y="99"/>
                  </a:cubicBezTo>
                  <a:cubicBezTo>
                    <a:pt x="267" y="98"/>
                    <a:pt x="266" y="97"/>
                    <a:pt x="265" y="97"/>
                  </a:cubicBezTo>
                  <a:cubicBezTo>
                    <a:pt x="265" y="96"/>
                    <a:pt x="262" y="96"/>
                    <a:pt x="261" y="96"/>
                  </a:cubicBezTo>
                  <a:cubicBezTo>
                    <a:pt x="259" y="96"/>
                    <a:pt x="258" y="98"/>
                    <a:pt x="256" y="96"/>
                  </a:cubicBezTo>
                  <a:cubicBezTo>
                    <a:pt x="260" y="99"/>
                    <a:pt x="262" y="91"/>
                    <a:pt x="266" y="95"/>
                  </a:cubicBezTo>
                  <a:cubicBezTo>
                    <a:pt x="267" y="97"/>
                    <a:pt x="269" y="94"/>
                    <a:pt x="269" y="92"/>
                  </a:cubicBezTo>
                  <a:cubicBezTo>
                    <a:pt x="269" y="91"/>
                    <a:pt x="266" y="88"/>
                    <a:pt x="266" y="88"/>
                  </a:cubicBezTo>
                  <a:cubicBezTo>
                    <a:pt x="266" y="87"/>
                    <a:pt x="269" y="90"/>
                    <a:pt x="269" y="91"/>
                  </a:cubicBezTo>
                  <a:cubicBezTo>
                    <a:pt x="269" y="92"/>
                    <a:pt x="271" y="90"/>
                    <a:pt x="270" y="88"/>
                  </a:cubicBezTo>
                  <a:cubicBezTo>
                    <a:pt x="269" y="87"/>
                    <a:pt x="267" y="85"/>
                    <a:pt x="266" y="84"/>
                  </a:cubicBezTo>
                  <a:cubicBezTo>
                    <a:pt x="264" y="84"/>
                    <a:pt x="261" y="85"/>
                    <a:pt x="259" y="84"/>
                  </a:cubicBezTo>
                  <a:cubicBezTo>
                    <a:pt x="258" y="83"/>
                    <a:pt x="258" y="81"/>
                    <a:pt x="256" y="81"/>
                  </a:cubicBezTo>
                  <a:cubicBezTo>
                    <a:pt x="256" y="80"/>
                    <a:pt x="252" y="81"/>
                    <a:pt x="253" y="80"/>
                  </a:cubicBezTo>
                  <a:cubicBezTo>
                    <a:pt x="254" y="78"/>
                    <a:pt x="254" y="77"/>
                    <a:pt x="256" y="79"/>
                  </a:cubicBezTo>
                  <a:cubicBezTo>
                    <a:pt x="258" y="81"/>
                    <a:pt x="260" y="78"/>
                    <a:pt x="262" y="77"/>
                  </a:cubicBezTo>
                  <a:cubicBezTo>
                    <a:pt x="265" y="75"/>
                    <a:pt x="271" y="81"/>
                    <a:pt x="274" y="78"/>
                  </a:cubicBezTo>
                  <a:cubicBezTo>
                    <a:pt x="275" y="77"/>
                    <a:pt x="275" y="72"/>
                    <a:pt x="272" y="73"/>
                  </a:cubicBezTo>
                  <a:cubicBezTo>
                    <a:pt x="271" y="73"/>
                    <a:pt x="270" y="74"/>
                    <a:pt x="269" y="73"/>
                  </a:cubicBezTo>
                  <a:cubicBezTo>
                    <a:pt x="267" y="73"/>
                    <a:pt x="265" y="72"/>
                    <a:pt x="263" y="70"/>
                  </a:cubicBezTo>
                  <a:cubicBezTo>
                    <a:pt x="260" y="68"/>
                    <a:pt x="271" y="71"/>
                    <a:pt x="271" y="70"/>
                  </a:cubicBezTo>
                  <a:cubicBezTo>
                    <a:pt x="270" y="68"/>
                    <a:pt x="265" y="67"/>
                    <a:pt x="263" y="66"/>
                  </a:cubicBezTo>
                  <a:cubicBezTo>
                    <a:pt x="260" y="65"/>
                    <a:pt x="260" y="66"/>
                    <a:pt x="259" y="68"/>
                  </a:cubicBezTo>
                  <a:cubicBezTo>
                    <a:pt x="259" y="69"/>
                    <a:pt x="257" y="70"/>
                    <a:pt x="256" y="69"/>
                  </a:cubicBezTo>
                  <a:cubicBezTo>
                    <a:pt x="255" y="69"/>
                    <a:pt x="258" y="65"/>
                    <a:pt x="258" y="64"/>
                  </a:cubicBezTo>
                  <a:cubicBezTo>
                    <a:pt x="258" y="63"/>
                    <a:pt x="259" y="61"/>
                    <a:pt x="260" y="60"/>
                  </a:cubicBezTo>
                  <a:cubicBezTo>
                    <a:pt x="260" y="59"/>
                    <a:pt x="260" y="57"/>
                    <a:pt x="261" y="57"/>
                  </a:cubicBezTo>
                  <a:cubicBezTo>
                    <a:pt x="262" y="57"/>
                    <a:pt x="264" y="57"/>
                    <a:pt x="265" y="56"/>
                  </a:cubicBezTo>
                  <a:cubicBezTo>
                    <a:pt x="265" y="56"/>
                    <a:pt x="270" y="51"/>
                    <a:pt x="270" y="52"/>
                  </a:cubicBezTo>
                  <a:cubicBezTo>
                    <a:pt x="270" y="52"/>
                    <a:pt x="268" y="51"/>
                    <a:pt x="268" y="51"/>
                  </a:cubicBezTo>
                  <a:cubicBezTo>
                    <a:pt x="268" y="50"/>
                    <a:pt x="268" y="49"/>
                    <a:pt x="268" y="48"/>
                  </a:cubicBezTo>
                  <a:cubicBezTo>
                    <a:pt x="268" y="46"/>
                    <a:pt x="269" y="46"/>
                    <a:pt x="271" y="46"/>
                  </a:cubicBezTo>
                  <a:cubicBezTo>
                    <a:pt x="273" y="46"/>
                    <a:pt x="281" y="43"/>
                    <a:pt x="276" y="43"/>
                  </a:cubicBezTo>
                  <a:cubicBezTo>
                    <a:pt x="273" y="43"/>
                    <a:pt x="268" y="42"/>
                    <a:pt x="266" y="44"/>
                  </a:cubicBezTo>
                  <a:cubicBezTo>
                    <a:pt x="265" y="45"/>
                    <a:pt x="265" y="47"/>
                    <a:pt x="263" y="46"/>
                  </a:cubicBezTo>
                  <a:cubicBezTo>
                    <a:pt x="261" y="45"/>
                    <a:pt x="263" y="43"/>
                    <a:pt x="264" y="42"/>
                  </a:cubicBezTo>
                  <a:cubicBezTo>
                    <a:pt x="266" y="39"/>
                    <a:pt x="270" y="41"/>
                    <a:pt x="273" y="41"/>
                  </a:cubicBezTo>
                  <a:cubicBezTo>
                    <a:pt x="277" y="41"/>
                    <a:pt x="281" y="42"/>
                    <a:pt x="283" y="38"/>
                  </a:cubicBezTo>
                  <a:cubicBezTo>
                    <a:pt x="284" y="38"/>
                    <a:pt x="280" y="37"/>
                    <a:pt x="280" y="37"/>
                  </a:cubicBezTo>
                  <a:cubicBezTo>
                    <a:pt x="278" y="36"/>
                    <a:pt x="276" y="37"/>
                    <a:pt x="274" y="37"/>
                  </a:cubicBezTo>
                  <a:cubicBezTo>
                    <a:pt x="272" y="37"/>
                    <a:pt x="271" y="36"/>
                    <a:pt x="269" y="36"/>
                  </a:cubicBezTo>
                  <a:cubicBezTo>
                    <a:pt x="268" y="36"/>
                    <a:pt x="266" y="36"/>
                    <a:pt x="265" y="36"/>
                  </a:cubicBezTo>
                  <a:cubicBezTo>
                    <a:pt x="266" y="37"/>
                    <a:pt x="269" y="36"/>
                    <a:pt x="271" y="36"/>
                  </a:cubicBezTo>
                  <a:cubicBezTo>
                    <a:pt x="274" y="36"/>
                    <a:pt x="276" y="35"/>
                    <a:pt x="279" y="35"/>
                  </a:cubicBezTo>
                  <a:cubicBezTo>
                    <a:pt x="283" y="36"/>
                    <a:pt x="285" y="34"/>
                    <a:pt x="288" y="34"/>
                  </a:cubicBezTo>
                  <a:cubicBezTo>
                    <a:pt x="289" y="34"/>
                    <a:pt x="291" y="34"/>
                    <a:pt x="291" y="33"/>
                  </a:cubicBezTo>
                  <a:cubicBezTo>
                    <a:pt x="291" y="33"/>
                    <a:pt x="289" y="31"/>
                    <a:pt x="290" y="31"/>
                  </a:cubicBezTo>
                  <a:cubicBezTo>
                    <a:pt x="295" y="30"/>
                    <a:pt x="300" y="29"/>
                    <a:pt x="304" y="26"/>
                  </a:cubicBezTo>
                  <a:cubicBezTo>
                    <a:pt x="305" y="25"/>
                    <a:pt x="301" y="24"/>
                    <a:pt x="301" y="24"/>
                  </a:cubicBezTo>
                  <a:cubicBezTo>
                    <a:pt x="298" y="23"/>
                    <a:pt x="295" y="22"/>
                    <a:pt x="293" y="22"/>
                  </a:cubicBezTo>
                  <a:cubicBezTo>
                    <a:pt x="287" y="21"/>
                    <a:pt x="282" y="20"/>
                    <a:pt x="277" y="25"/>
                  </a:cubicBezTo>
                  <a:cubicBezTo>
                    <a:pt x="275" y="28"/>
                    <a:pt x="273" y="26"/>
                    <a:pt x="269" y="26"/>
                  </a:cubicBezTo>
                  <a:cubicBezTo>
                    <a:pt x="268" y="26"/>
                    <a:pt x="264" y="29"/>
                    <a:pt x="265" y="26"/>
                  </a:cubicBezTo>
                  <a:cubicBezTo>
                    <a:pt x="265" y="24"/>
                    <a:pt x="260" y="27"/>
                    <a:pt x="259" y="28"/>
                  </a:cubicBezTo>
                  <a:cubicBezTo>
                    <a:pt x="257" y="29"/>
                    <a:pt x="255" y="30"/>
                    <a:pt x="253" y="31"/>
                  </a:cubicBezTo>
                  <a:cubicBezTo>
                    <a:pt x="252" y="31"/>
                    <a:pt x="244" y="37"/>
                    <a:pt x="244" y="37"/>
                  </a:cubicBezTo>
                  <a:cubicBezTo>
                    <a:pt x="242" y="35"/>
                    <a:pt x="264" y="22"/>
                    <a:pt x="251" y="19"/>
                  </a:cubicBezTo>
                  <a:cubicBezTo>
                    <a:pt x="246" y="19"/>
                    <a:pt x="247" y="22"/>
                    <a:pt x="243" y="24"/>
                  </a:cubicBezTo>
                  <a:cubicBezTo>
                    <a:pt x="240" y="25"/>
                    <a:pt x="238" y="25"/>
                    <a:pt x="235" y="26"/>
                  </a:cubicBezTo>
                  <a:cubicBezTo>
                    <a:pt x="234" y="26"/>
                    <a:pt x="229" y="28"/>
                    <a:pt x="228" y="28"/>
                  </a:cubicBezTo>
                  <a:cubicBezTo>
                    <a:pt x="226" y="25"/>
                    <a:pt x="233" y="24"/>
                    <a:pt x="235" y="24"/>
                  </a:cubicBezTo>
                  <a:cubicBezTo>
                    <a:pt x="235" y="23"/>
                    <a:pt x="241" y="22"/>
                    <a:pt x="238" y="21"/>
                  </a:cubicBezTo>
                  <a:cubicBezTo>
                    <a:pt x="235" y="20"/>
                    <a:pt x="232" y="20"/>
                    <a:pt x="229" y="20"/>
                  </a:cubicBezTo>
                  <a:cubicBezTo>
                    <a:pt x="221" y="20"/>
                    <a:pt x="213" y="21"/>
                    <a:pt x="205" y="23"/>
                  </a:cubicBezTo>
                  <a:cubicBezTo>
                    <a:pt x="205" y="23"/>
                    <a:pt x="202" y="25"/>
                    <a:pt x="201" y="24"/>
                  </a:cubicBezTo>
                  <a:cubicBezTo>
                    <a:pt x="201" y="22"/>
                    <a:pt x="200" y="22"/>
                    <a:pt x="202" y="22"/>
                  </a:cubicBezTo>
                  <a:cubicBezTo>
                    <a:pt x="206" y="20"/>
                    <a:pt x="210" y="19"/>
                    <a:pt x="214" y="18"/>
                  </a:cubicBezTo>
                  <a:cubicBezTo>
                    <a:pt x="221" y="17"/>
                    <a:pt x="229" y="18"/>
                    <a:pt x="237" y="18"/>
                  </a:cubicBezTo>
                  <a:cubicBezTo>
                    <a:pt x="239" y="18"/>
                    <a:pt x="241" y="18"/>
                    <a:pt x="243" y="18"/>
                  </a:cubicBezTo>
                  <a:cubicBezTo>
                    <a:pt x="247" y="16"/>
                    <a:pt x="252" y="16"/>
                    <a:pt x="256" y="14"/>
                  </a:cubicBezTo>
                  <a:cubicBezTo>
                    <a:pt x="258" y="14"/>
                    <a:pt x="259" y="13"/>
                    <a:pt x="256" y="12"/>
                  </a:cubicBezTo>
                  <a:cubicBezTo>
                    <a:pt x="254" y="11"/>
                    <a:pt x="250" y="10"/>
                    <a:pt x="248" y="11"/>
                  </a:cubicBezTo>
                  <a:cubicBezTo>
                    <a:pt x="246" y="11"/>
                    <a:pt x="246" y="10"/>
                    <a:pt x="244" y="9"/>
                  </a:cubicBezTo>
                  <a:cubicBezTo>
                    <a:pt x="242" y="9"/>
                    <a:pt x="240" y="11"/>
                    <a:pt x="238" y="11"/>
                  </a:cubicBezTo>
                  <a:cubicBezTo>
                    <a:pt x="238" y="11"/>
                    <a:pt x="240" y="8"/>
                    <a:pt x="241" y="8"/>
                  </a:cubicBezTo>
                  <a:cubicBezTo>
                    <a:pt x="242" y="6"/>
                    <a:pt x="238" y="6"/>
                    <a:pt x="237" y="6"/>
                  </a:cubicBezTo>
                  <a:cubicBezTo>
                    <a:pt x="231" y="7"/>
                    <a:pt x="226" y="7"/>
                    <a:pt x="220" y="6"/>
                  </a:cubicBezTo>
                  <a:cubicBezTo>
                    <a:pt x="215" y="6"/>
                    <a:pt x="211" y="8"/>
                    <a:pt x="206" y="8"/>
                  </a:cubicBezTo>
                  <a:cubicBezTo>
                    <a:pt x="204" y="8"/>
                    <a:pt x="201" y="8"/>
                    <a:pt x="199" y="8"/>
                  </a:cubicBezTo>
                  <a:cubicBezTo>
                    <a:pt x="197" y="9"/>
                    <a:pt x="194" y="8"/>
                    <a:pt x="193" y="9"/>
                  </a:cubicBezTo>
                  <a:cubicBezTo>
                    <a:pt x="196" y="8"/>
                    <a:pt x="199" y="8"/>
                    <a:pt x="202" y="7"/>
                  </a:cubicBezTo>
                  <a:cubicBezTo>
                    <a:pt x="207" y="7"/>
                    <a:pt x="211" y="6"/>
                    <a:pt x="215" y="6"/>
                  </a:cubicBezTo>
                  <a:cubicBezTo>
                    <a:pt x="217" y="6"/>
                    <a:pt x="237" y="6"/>
                    <a:pt x="237" y="4"/>
                  </a:cubicBezTo>
                  <a:cubicBezTo>
                    <a:pt x="236" y="4"/>
                    <a:pt x="233" y="3"/>
                    <a:pt x="232" y="2"/>
                  </a:cubicBezTo>
                  <a:cubicBezTo>
                    <a:pt x="229" y="2"/>
                    <a:pt x="227" y="2"/>
                    <a:pt x="224" y="2"/>
                  </a:cubicBezTo>
                  <a:cubicBezTo>
                    <a:pt x="220" y="2"/>
                    <a:pt x="216" y="1"/>
                    <a:pt x="213" y="0"/>
                  </a:cubicBezTo>
                  <a:cubicBezTo>
                    <a:pt x="206" y="0"/>
                    <a:pt x="200" y="0"/>
                    <a:pt x="194" y="0"/>
                  </a:cubicBezTo>
                  <a:cubicBezTo>
                    <a:pt x="191" y="1"/>
                    <a:pt x="188" y="1"/>
                    <a:pt x="185" y="1"/>
                  </a:cubicBezTo>
                  <a:cubicBezTo>
                    <a:pt x="184" y="1"/>
                    <a:pt x="183" y="3"/>
                    <a:pt x="183" y="3"/>
                  </a:cubicBezTo>
                  <a:cubicBezTo>
                    <a:pt x="181" y="3"/>
                    <a:pt x="179" y="2"/>
                    <a:pt x="177" y="2"/>
                  </a:cubicBezTo>
                  <a:cubicBezTo>
                    <a:pt x="176" y="2"/>
                    <a:pt x="175" y="3"/>
                    <a:pt x="173" y="3"/>
                  </a:cubicBezTo>
                  <a:cubicBezTo>
                    <a:pt x="171" y="3"/>
                    <a:pt x="171" y="4"/>
                    <a:pt x="173" y="4"/>
                  </a:cubicBezTo>
                  <a:cubicBezTo>
                    <a:pt x="176" y="5"/>
                    <a:pt x="179" y="5"/>
                    <a:pt x="181" y="6"/>
                  </a:cubicBezTo>
                  <a:cubicBezTo>
                    <a:pt x="180" y="5"/>
                    <a:pt x="174" y="7"/>
                    <a:pt x="173" y="8"/>
                  </a:cubicBezTo>
                  <a:cubicBezTo>
                    <a:pt x="173" y="8"/>
                    <a:pt x="170" y="8"/>
                    <a:pt x="170" y="8"/>
                  </a:cubicBezTo>
                  <a:cubicBezTo>
                    <a:pt x="170" y="8"/>
                    <a:pt x="172" y="10"/>
                    <a:pt x="172" y="10"/>
                  </a:cubicBezTo>
                  <a:cubicBezTo>
                    <a:pt x="171" y="10"/>
                    <a:pt x="169" y="9"/>
                    <a:pt x="168" y="8"/>
                  </a:cubicBezTo>
                  <a:cubicBezTo>
                    <a:pt x="167" y="7"/>
                    <a:pt x="164" y="8"/>
                    <a:pt x="163" y="8"/>
                  </a:cubicBezTo>
                  <a:cubicBezTo>
                    <a:pt x="160" y="7"/>
                    <a:pt x="157" y="6"/>
                    <a:pt x="154" y="5"/>
                  </a:cubicBezTo>
                  <a:cubicBezTo>
                    <a:pt x="152" y="4"/>
                    <a:pt x="150" y="6"/>
                    <a:pt x="147" y="6"/>
                  </a:cubicBezTo>
                  <a:cubicBezTo>
                    <a:pt x="146" y="6"/>
                    <a:pt x="140" y="5"/>
                    <a:pt x="140" y="7"/>
                  </a:cubicBezTo>
                  <a:cubicBezTo>
                    <a:pt x="139" y="7"/>
                    <a:pt x="153" y="9"/>
                    <a:pt x="155" y="10"/>
                  </a:cubicBezTo>
                  <a:cubicBezTo>
                    <a:pt x="158" y="10"/>
                    <a:pt x="161" y="10"/>
                    <a:pt x="163" y="11"/>
                  </a:cubicBezTo>
                  <a:cubicBezTo>
                    <a:pt x="164" y="11"/>
                    <a:pt x="165" y="11"/>
                    <a:pt x="166" y="12"/>
                  </a:cubicBezTo>
                  <a:cubicBezTo>
                    <a:pt x="166" y="12"/>
                    <a:pt x="166" y="15"/>
                    <a:pt x="166" y="15"/>
                  </a:cubicBezTo>
                  <a:cubicBezTo>
                    <a:pt x="166" y="16"/>
                    <a:pt x="165" y="14"/>
                    <a:pt x="165" y="13"/>
                  </a:cubicBezTo>
                  <a:cubicBezTo>
                    <a:pt x="164" y="12"/>
                    <a:pt x="161" y="12"/>
                    <a:pt x="160" y="11"/>
                  </a:cubicBezTo>
                  <a:cubicBezTo>
                    <a:pt x="160" y="11"/>
                    <a:pt x="157" y="11"/>
                    <a:pt x="157" y="11"/>
                  </a:cubicBezTo>
                  <a:cubicBezTo>
                    <a:pt x="157" y="12"/>
                    <a:pt x="158" y="14"/>
                    <a:pt x="158" y="14"/>
                  </a:cubicBezTo>
                  <a:cubicBezTo>
                    <a:pt x="156" y="14"/>
                    <a:pt x="155" y="11"/>
                    <a:pt x="154" y="11"/>
                  </a:cubicBezTo>
                  <a:cubicBezTo>
                    <a:pt x="152" y="11"/>
                    <a:pt x="150" y="11"/>
                    <a:pt x="148" y="10"/>
                  </a:cubicBezTo>
                  <a:cubicBezTo>
                    <a:pt x="147" y="10"/>
                    <a:pt x="139" y="10"/>
                    <a:pt x="139" y="10"/>
                  </a:cubicBezTo>
                  <a:cubicBezTo>
                    <a:pt x="138" y="12"/>
                    <a:pt x="151" y="17"/>
                    <a:pt x="151" y="17"/>
                  </a:cubicBezTo>
                  <a:cubicBezTo>
                    <a:pt x="151" y="18"/>
                    <a:pt x="146" y="17"/>
                    <a:pt x="146" y="17"/>
                  </a:cubicBezTo>
                  <a:cubicBezTo>
                    <a:pt x="143" y="17"/>
                    <a:pt x="142" y="16"/>
                    <a:pt x="143" y="19"/>
                  </a:cubicBezTo>
                  <a:cubicBezTo>
                    <a:pt x="142" y="19"/>
                    <a:pt x="141" y="18"/>
                    <a:pt x="140" y="17"/>
                  </a:cubicBezTo>
                  <a:cubicBezTo>
                    <a:pt x="140" y="16"/>
                    <a:pt x="142" y="17"/>
                    <a:pt x="143" y="16"/>
                  </a:cubicBezTo>
                  <a:cubicBezTo>
                    <a:pt x="143" y="16"/>
                    <a:pt x="141" y="14"/>
                    <a:pt x="140" y="14"/>
                  </a:cubicBezTo>
                  <a:cubicBezTo>
                    <a:pt x="138" y="13"/>
                    <a:pt x="136" y="12"/>
                    <a:pt x="133" y="12"/>
                  </a:cubicBezTo>
                  <a:cubicBezTo>
                    <a:pt x="132" y="12"/>
                    <a:pt x="130" y="11"/>
                    <a:pt x="129" y="12"/>
                  </a:cubicBezTo>
                  <a:cubicBezTo>
                    <a:pt x="128" y="12"/>
                    <a:pt x="131" y="15"/>
                    <a:pt x="131" y="15"/>
                  </a:cubicBezTo>
                  <a:cubicBezTo>
                    <a:pt x="134" y="17"/>
                    <a:pt x="138" y="17"/>
                    <a:pt x="142" y="20"/>
                  </a:cubicBezTo>
                  <a:cubicBezTo>
                    <a:pt x="143" y="20"/>
                    <a:pt x="144" y="21"/>
                    <a:pt x="143" y="22"/>
                  </a:cubicBezTo>
                  <a:cubicBezTo>
                    <a:pt x="141" y="24"/>
                    <a:pt x="139" y="22"/>
                    <a:pt x="137" y="21"/>
                  </a:cubicBezTo>
                  <a:cubicBezTo>
                    <a:pt x="132" y="18"/>
                    <a:pt x="126" y="16"/>
                    <a:pt x="120" y="15"/>
                  </a:cubicBezTo>
                  <a:cubicBezTo>
                    <a:pt x="117" y="14"/>
                    <a:pt x="114" y="13"/>
                    <a:pt x="111" y="14"/>
                  </a:cubicBezTo>
                  <a:cubicBezTo>
                    <a:pt x="110" y="14"/>
                    <a:pt x="113" y="17"/>
                    <a:pt x="113" y="18"/>
                  </a:cubicBezTo>
                  <a:cubicBezTo>
                    <a:pt x="113" y="18"/>
                    <a:pt x="117" y="21"/>
                    <a:pt x="117" y="21"/>
                  </a:cubicBezTo>
                  <a:cubicBezTo>
                    <a:pt x="117" y="22"/>
                    <a:pt x="111" y="21"/>
                    <a:pt x="111" y="21"/>
                  </a:cubicBezTo>
                  <a:cubicBezTo>
                    <a:pt x="111" y="23"/>
                    <a:pt x="115" y="22"/>
                    <a:pt x="115" y="24"/>
                  </a:cubicBezTo>
                  <a:cubicBezTo>
                    <a:pt x="115" y="24"/>
                    <a:pt x="111" y="23"/>
                    <a:pt x="110" y="22"/>
                  </a:cubicBezTo>
                  <a:cubicBezTo>
                    <a:pt x="108" y="21"/>
                    <a:pt x="106" y="21"/>
                    <a:pt x="103" y="20"/>
                  </a:cubicBezTo>
                  <a:cubicBezTo>
                    <a:pt x="101" y="19"/>
                    <a:pt x="101" y="20"/>
                    <a:pt x="101" y="22"/>
                  </a:cubicBezTo>
                  <a:cubicBezTo>
                    <a:pt x="100" y="23"/>
                    <a:pt x="99" y="23"/>
                    <a:pt x="98" y="23"/>
                  </a:cubicBezTo>
                  <a:cubicBezTo>
                    <a:pt x="98" y="24"/>
                    <a:pt x="98" y="26"/>
                    <a:pt x="97" y="26"/>
                  </a:cubicBezTo>
                  <a:cubicBezTo>
                    <a:pt x="97" y="27"/>
                    <a:pt x="97" y="24"/>
                    <a:pt x="97" y="23"/>
                  </a:cubicBezTo>
                  <a:cubicBezTo>
                    <a:pt x="97" y="22"/>
                    <a:pt x="98" y="21"/>
                    <a:pt x="98" y="20"/>
                  </a:cubicBezTo>
                  <a:cubicBezTo>
                    <a:pt x="97" y="16"/>
                    <a:pt x="93" y="16"/>
                    <a:pt x="90" y="16"/>
                  </a:cubicBezTo>
                  <a:cubicBezTo>
                    <a:pt x="86" y="17"/>
                    <a:pt x="82" y="18"/>
                    <a:pt x="78" y="18"/>
                  </a:cubicBezTo>
                  <a:cubicBezTo>
                    <a:pt x="77" y="19"/>
                    <a:pt x="75" y="19"/>
                    <a:pt x="74" y="19"/>
                  </a:cubicBezTo>
                  <a:cubicBezTo>
                    <a:pt x="74" y="19"/>
                    <a:pt x="69" y="20"/>
                    <a:pt x="69" y="20"/>
                  </a:cubicBezTo>
                  <a:cubicBezTo>
                    <a:pt x="70" y="21"/>
                    <a:pt x="72" y="21"/>
                    <a:pt x="73" y="21"/>
                  </a:cubicBezTo>
                  <a:cubicBezTo>
                    <a:pt x="74" y="22"/>
                    <a:pt x="75" y="23"/>
                    <a:pt x="77" y="24"/>
                  </a:cubicBezTo>
                  <a:cubicBezTo>
                    <a:pt x="77" y="24"/>
                    <a:pt x="81" y="27"/>
                    <a:pt x="81" y="27"/>
                  </a:cubicBezTo>
                  <a:cubicBezTo>
                    <a:pt x="80" y="27"/>
                    <a:pt x="76" y="25"/>
                    <a:pt x="75" y="25"/>
                  </a:cubicBezTo>
                  <a:cubicBezTo>
                    <a:pt x="73" y="24"/>
                    <a:pt x="72" y="22"/>
                    <a:pt x="70" y="22"/>
                  </a:cubicBezTo>
                  <a:cubicBezTo>
                    <a:pt x="67" y="21"/>
                    <a:pt x="64" y="22"/>
                    <a:pt x="61" y="22"/>
                  </a:cubicBezTo>
                  <a:cubicBezTo>
                    <a:pt x="58" y="23"/>
                    <a:pt x="58" y="22"/>
                    <a:pt x="60" y="25"/>
                  </a:cubicBezTo>
                  <a:cubicBezTo>
                    <a:pt x="60" y="26"/>
                    <a:pt x="60" y="29"/>
                    <a:pt x="60" y="30"/>
                  </a:cubicBezTo>
                  <a:cubicBezTo>
                    <a:pt x="60" y="32"/>
                    <a:pt x="56" y="30"/>
                    <a:pt x="55" y="30"/>
                  </a:cubicBezTo>
                  <a:cubicBezTo>
                    <a:pt x="54" y="30"/>
                    <a:pt x="51" y="28"/>
                    <a:pt x="50" y="30"/>
                  </a:cubicBezTo>
                  <a:cubicBezTo>
                    <a:pt x="49" y="31"/>
                    <a:pt x="50" y="34"/>
                    <a:pt x="50" y="34"/>
                  </a:cubicBezTo>
                  <a:cubicBezTo>
                    <a:pt x="49" y="35"/>
                    <a:pt x="48" y="33"/>
                    <a:pt x="47" y="32"/>
                  </a:cubicBezTo>
                  <a:cubicBezTo>
                    <a:pt x="45" y="31"/>
                    <a:pt x="43" y="31"/>
                    <a:pt x="42" y="32"/>
                  </a:cubicBezTo>
                  <a:cubicBezTo>
                    <a:pt x="39" y="34"/>
                    <a:pt x="36" y="36"/>
                    <a:pt x="32" y="37"/>
                  </a:cubicBezTo>
                  <a:cubicBezTo>
                    <a:pt x="31" y="38"/>
                    <a:pt x="34" y="37"/>
                    <a:pt x="32" y="37"/>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8" name="Freeform 777"/>
            <p:cNvSpPr/>
            <p:nvPr/>
          </p:nvSpPr>
          <p:spPr bwMode="auto">
            <a:xfrm>
              <a:off x="9136497" y="5038398"/>
              <a:ext cx="149682" cy="105124"/>
            </a:xfrm>
            <a:custGeom>
              <a:avLst/>
              <a:gdLst>
                <a:gd name="T0" fmla="*/ 16 w 16"/>
                <a:gd name="T1" fmla="*/ 6 h 11"/>
                <a:gd name="T2" fmla="*/ 11 w 16"/>
                <a:gd name="T3" fmla="*/ 3 h 11"/>
                <a:gd name="T4" fmla="*/ 5 w 16"/>
                <a:gd name="T5" fmla="*/ 1 h 11"/>
                <a:gd name="T6" fmla="*/ 1 w 16"/>
                <a:gd name="T7" fmla="*/ 1 h 11"/>
                <a:gd name="T8" fmla="*/ 3 w 16"/>
                <a:gd name="T9" fmla="*/ 3 h 11"/>
                <a:gd name="T10" fmla="*/ 1 w 16"/>
                <a:gd name="T11" fmla="*/ 7 h 11"/>
                <a:gd name="T12" fmla="*/ 5 w 16"/>
                <a:gd name="T13" fmla="*/ 7 h 11"/>
                <a:gd name="T14" fmla="*/ 5 w 16"/>
                <a:gd name="T15" fmla="*/ 9 h 11"/>
                <a:gd name="T16" fmla="*/ 16 w 16"/>
                <a:gd name="T17" fmla="*/ 6 h 11"/>
                <a:gd name="T18" fmla="*/ 16 w 16"/>
                <a:gd name="T19" fmla="*/ 6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11">
                  <a:moveTo>
                    <a:pt x="16" y="6"/>
                  </a:moveTo>
                  <a:cubicBezTo>
                    <a:pt x="15" y="5"/>
                    <a:pt x="11" y="3"/>
                    <a:pt x="11" y="3"/>
                  </a:cubicBezTo>
                  <a:cubicBezTo>
                    <a:pt x="9" y="2"/>
                    <a:pt x="7" y="1"/>
                    <a:pt x="5" y="1"/>
                  </a:cubicBezTo>
                  <a:cubicBezTo>
                    <a:pt x="4" y="1"/>
                    <a:pt x="2" y="0"/>
                    <a:pt x="1" y="1"/>
                  </a:cubicBezTo>
                  <a:cubicBezTo>
                    <a:pt x="0" y="2"/>
                    <a:pt x="3" y="3"/>
                    <a:pt x="3" y="3"/>
                  </a:cubicBezTo>
                  <a:cubicBezTo>
                    <a:pt x="2" y="3"/>
                    <a:pt x="0" y="6"/>
                    <a:pt x="1" y="7"/>
                  </a:cubicBezTo>
                  <a:cubicBezTo>
                    <a:pt x="2" y="7"/>
                    <a:pt x="4" y="6"/>
                    <a:pt x="5" y="7"/>
                  </a:cubicBezTo>
                  <a:cubicBezTo>
                    <a:pt x="7" y="8"/>
                    <a:pt x="5" y="8"/>
                    <a:pt x="5" y="9"/>
                  </a:cubicBezTo>
                  <a:cubicBezTo>
                    <a:pt x="5" y="11"/>
                    <a:pt x="16" y="8"/>
                    <a:pt x="16" y="6"/>
                  </a:cubicBezTo>
                  <a:cubicBezTo>
                    <a:pt x="15" y="5"/>
                    <a:pt x="16" y="7"/>
                    <a:pt x="16" y="6"/>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89" name="Freeform 778"/>
            <p:cNvSpPr/>
            <p:nvPr/>
          </p:nvSpPr>
          <p:spPr bwMode="auto">
            <a:xfrm>
              <a:off x="9184270" y="4965129"/>
              <a:ext cx="38217" cy="19114"/>
            </a:xfrm>
            <a:custGeom>
              <a:avLst/>
              <a:gdLst>
                <a:gd name="T0" fmla="*/ 2 w 4"/>
                <a:gd name="T1" fmla="*/ 2 h 2"/>
                <a:gd name="T2" fmla="*/ 2 w 4"/>
                <a:gd name="T3" fmla="*/ 0 h 2"/>
                <a:gd name="T4" fmla="*/ 2 w 4"/>
                <a:gd name="T5" fmla="*/ 2 h 2"/>
              </a:gdLst>
              <a:ahLst/>
              <a:cxnLst>
                <a:cxn ang="0">
                  <a:pos x="T0" y="T1"/>
                </a:cxn>
                <a:cxn ang="0">
                  <a:pos x="T2" y="T3"/>
                </a:cxn>
                <a:cxn ang="0">
                  <a:pos x="T4" y="T5"/>
                </a:cxn>
              </a:cxnLst>
              <a:rect l="0" t="0" r="r" b="b"/>
              <a:pathLst>
                <a:path w="4" h="2">
                  <a:moveTo>
                    <a:pt x="2" y="2"/>
                  </a:moveTo>
                  <a:cubicBezTo>
                    <a:pt x="0" y="2"/>
                    <a:pt x="1" y="0"/>
                    <a:pt x="2" y="0"/>
                  </a:cubicBezTo>
                  <a:cubicBezTo>
                    <a:pt x="3" y="0"/>
                    <a:pt x="4" y="2"/>
                    <a:pt x="2"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0" name="Freeform 779"/>
            <p:cNvSpPr/>
            <p:nvPr/>
          </p:nvSpPr>
          <p:spPr bwMode="auto">
            <a:xfrm>
              <a:off x="9212932" y="3859745"/>
              <a:ext cx="101909" cy="57338"/>
            </a:xfrm>
            <a:custGeom>
              <a:avLst/>
              <a:gdLst>
                <a:gd name="T0" fmla="*/ 9 w 11"/>
                <a:gd name="T1" fmla="*/ 4 h 6"/>
                <a:gd name="T2" fmla="*/ 9 w 11"/>
                <a:gd name="T3" fmla="*/ 5 h 6"/>
                <a:gd name="T4" fmla="*/ 3 w 11"/>
                <a:gd name="T5" fmla="*/ 4 h 6"/>
                <a:gd name="T6" fmla="*/ 2 w 11"/>
                <a:gd name="T7" fmla="*/ 1 h 6"/>
                <a:gd name="T8" fmla="*/ 9 w 11"/>
                <a:gd name="T9" fmla="*/ 4 h 6"/>
                <a:gd name="T10" fmla="*/ 9 w 11"/>
                <a:gd name="T11" fmla="*/ 4 h 6"/>
              </a:gdLst>
              <a:ahLst/>
              <a:cxnLst>
                <a:cxn ang="0">
                  <a:pos x="T0" y="T1"/>
                </a:cxn>
                <a:cxn ang="0">
                  <a:pos x="T2" y="T3"/>
                </a:cxn>
                <a:cxn ang="0">
                  <a:pos x="T4" y="T5"/>
                </a:cxn>
                <a:cxn ang="0">
                  <a:pos x="T6" y="T7"/>
                </a:cxn>
                <a:cxn ang="0">
                  <a:pos x="T8" y="T9"/>
                </a:cxn>
                <a:cxn ang="0">
                  <a:pos x="T10" y="T11"/>
                </a:cxn>
              </a:cxnLst>
              <a:rect l="0" t="0" r="r" b="b"/>
              <a:pathLst>
                <a:path w="11" h="6">
                  <a:moveTo>
                    <a:pt x="9" y="4"/>
                  </a:moveTo>
                  <a:cubicBezTo>
                    <a:pt x="11" y="5"/>
                    <a:pt x="11" y="6"/>
                    <a:pt x="9" y="5"/>
                  </a:cubicBezTo>
                  <a:cubicBezTo>
                    <a:pt x="7" y="5"/>
                    <a:pt x="4" y="4"/>
                    <a:pt x="3" y="4"/>
                  </a:cubicBezTo>
                  <a:cubicBezTo>
                    <a:pt x="2" y="3"/>
                    <a:pt x="0" y="0"/>
                    <a:pt x="2" y="1"/>
                  </a:cubicBezTo>
                  <a:cubicBezTo>
                    <a:pt x="4" y="2"/>
                    <a:pt x="7" y="3"/>
                    <a:pt x="9" y="4"/>
                  </a:cubicBezTo>
                  <a:cubicBezTo>
                    <a:pt x="11" y="5"/>
                    <a:pt x="7" y="3"/>
                    <a:pt x="9"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1" name="Freeform 780"/>
            <p:cNvSpPr/>
            <p:nvPr/>
          </p:nvSpPr>
          <p:spPr bwMode="auto">
            <a:xfrm>
              <a:off x="9528218" y="3776918"/>
              <a:ext cx="76432" cy="44598"/>
            </a:xfrm>
            <a:custGeom>
              <a:avLst/>
              <a:gdLst>
                <a:gd name="T0" fmla="*/ 8 w 8"/>
                <a:gd name="T1" fmla="*/ 3 h 5"/>
                <a:gd name="T2" fmla="*/ 0 w 8"/>
                <a:gd name="T3" fmla="*/ 2 h 5"/>
                <a:gd name="T4" fmla="*/ 8 w 8"/>
                <a:gd name="T5" fmla="*/ 3 h 5"/>
              </a:gdLst>
              <a:ahLst/>
              <a:cxnLst>
                <a:cxn ang="0">
                  <a:pos x="T0" y="T1"/>
                </a:cxn>
                <a:cxn ang="0">
                  <a:pos x="T2" y="T3"/>
                </a:cxn>
                <a:cxn ang="0">
                  <a:pos x="T4" y="T5"/>
                </a:cxn>
              </a:cxnLst>
              <a:rect l="0" t="0" r="r" b="b"/>
              <a:pathLst>
                <a:path w="8" h="5">
                  <a:moveTo>
                    <a:pt x="8" y="3"/>
                  </a:moveTo>
                  <a:cubicBezTo>
                    <a:pt x="8" y="5"/>
                    <a:pt x="0" y="4"/>
                    <a:pt x="0" y="2"/>
                  </a:cubicBezTo>
                  <a:cubicBezTo>
                    <a:pt x="0" y="0"/>
                    <a:pt x="8" y="1"/>
                    <a:pt x="8"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2" name="Freeform 782"/>
            <p:cNvSpPr/>
            <p:nvPr/>
          </p:nvSpPr>
          <p:spPr bwMode="auto">
            <a:xfrm>
              <a:off x="10735225" y="3897972"/>
              <a:ext cx="54142" cy="38227"/>
            </a:xfrm>
            <a:custGeom>
              <a:avLst/>
              <a:gdLst>
                <a:gd name="T0" fmla="*/ 5 w 6"/>
                <a:gd name="T1" fmla="*/ 3 h 4"/>
                <a:gd name="T2" fmla="*/ 1 w 6"/>
                <a:gd name="T3" fmla="*/ 0 h 4"/>
                <a:gd name="T4" fmla="*/ 5 w 6"/>
                <a:gd name="T5" fmla="*/ 3 h 4"/>
              </a:gdLst>
              <a:ahLst/>
              <a:cxnLst>
                <a:cxn ang="0">
                  <a:pos x="T0" y="T1"/>
                </a:cxn>
                <a:cxn ang="0">
                  <a:pos x="T2" y="T3"/>
                </a:cxn>
                <a:cxn ang="0">
                  <a:pos x="T4" y="T5"/>
                </a:cxn>
              </a:cxnLst>
              <a:rect l="0" t="0" r="r" b="b"/>
              <a:pathLst>
                <a:path w="6" h="4">
                  <a:moveTo>
                    <a:pt x="5" y="3"/>
                  </a:moveTo>
                  <a:cubicBezTo>
                    <a:pt x="4" y="4"/>
                    <a:pt x="0" y="0"/>
                    <a:pt x="1" y="0"/>
                  </a:cubicBezTo>
                  <a:cubicBezTo>
                    <a:pt x="2" y="0"/>
                    <a:pt x="6" y="2"/>
                    <a:pt x="5" y="3"/>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3" name="Freeform 783"/>
            <p:cNvSpPr/>
            <p:nvPr/>
          </p:nvSpPr>
          <p:spPr bwMode="auto">
            <a:xfrm>
              <a:off x="10808475" y="3936197"/>
              <a:ext cx="47770" cy="9558"/>
            </a:xfrm>
            <a:custGeom>
              <a:avLst/>
              <a:gdLst>
                <a:gd name="T0" fmla="*/ 4 w 5"/>
                <a:gd name="T1" fmla="*/ 1 h 1"/>
                <a:gd name="T2" fmla="*/ 2 w 5"/>
                <a:gd name="T3" fmla="*/ 0 h 1"/>
                <a:gd name="T4" fmla="*/ 4 w 5"/>
                <a:gd name="T5" fmla="*/ 1 h 1"/>
              </a:gdLst>
              <a:ahLst/>
              <a:cxnLst>
                <a:cxn ang="0">
                  <a:pos x="T0" y="T1"/>
                </a:cxn>
                <a:cxn ang="0">
                  <a:pos x="T2" y="T3"/>
                </a:cxn>
                <a:cxn ang="0">
                  <a:pos x="T4" y="T5"/>
                </a:cxn>
              </a:cxnLst>
              <a:rect l="0" t="0" r="r" b="b"/>
              <a:pathLst>
                <a:path w="5" h="1">
                  <a:moveTo>
                    <a:pt x="4" y="1"/>
                  </a:moveTo>
                  <a:cubicBezTo>
                    <a:pt x="2" y="1"/>
                    <a:pt x="0" y="0"/>
                    <a:pt x="2" y="0"/>
                  </a:cubicBezTo>
                  <a:cubicBezTo>
                    <a:pt x="3" y="0"/>
                    <a:pt x="5" y="1"/>
                    <a:pt x="4"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4" name="Freeform 784"/>
            <p:cNvSpPr/>
            <p:nvPr/>
          </p:nvSpPr>
          <p:spPr bwMode="auto">
            <a:xfrm>
              <a:off x="10808475" y="4468183"/>
              <a:ext cx="38217" cy="66896"/>
            </a:xfrm>
            <a:custGeom>
              <a:avLst/>
              <a:gdLst>
                <a:gd name="T0" fmla="*/ 2 w 4"/>
                <a:gd name="T1" fmla="*/ 0 h 7"/>
                <a:gd name="T2" fmla="*/ 4 w 4"/>
                <a:gd name="T3" fmla="*/ 7 h 7"/>
                <a:gd name="T4" fmla="*/ 2 w 4"/>
                <a:gd name="T5" fmla="*/ 0 h 7"/>
              </a:gdLst>
              <a:ahLst/>
              <a:cxnLst>
                <a:cxn ang="0">
                  <a:pos x="T0" y="T1"/>
                </a:cxn>
                <a:cxn ang="0">
                  <a:pos x="T2" y="T3"/>
                </a:cxn>
                <a:cxn ang="0">
                  <a:pos x="T4" y="T5"/>
                </a:cxn>
              </a:cxnLst>
              <a:rect l="0" t="0" r="r" b="b"/>
              <a:pathLst>
                <a:path w="4" h="7">
                  <a:moveTo>
                    <a:pt x="2" y="0"/>
                  </a:moveTo>
                  <a:cubicBezTo>
                    <a:pt x="0" y="0"/>
                    <a:pt x="3" y="7"/>
                    <a:pt x="4" y="7"/>
                  </a:cubicBezTo>
                  <a:cubicBezTo>
                    <a:pt x="4" y="7"/>
                    <a:pt x="3" y="0"/>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5" name="Freeform 785"/>
            <p:cNvSpPr/>
            <p:nvPr/>
          </p:nvSpPr>
          <p:spPr bwMode="auto">
            <a:xfrm>
              <a:off x="10827583" y="4589232"/>
              <a:ext cx="63695" cy="38227"/>
            </a:xfrm>
            <a:custGeom>
              <a:avLst/>
              <a:gdLst>
                <a:gd name="T0" fmla="*/ 1 w 7"/>
                <a:gd name="T1" fmla="*/ 0 h 4"/>
                <a:gd name="T2" fmla="*/ 1 w 7"/>
                <a:gd name="T3" fmla="*/ 4 h 4"/>
                <a:gd name="T4" fmla="*/ 5 w 7"/>
                <a:gd name="T5" fmla="*/ 4 h 4"/>
                <a:gd name="T6" fmla="*/ 1 w 7"/>
                <a:gd name="T7" fmla="*/ 0 h 4"/>
                <a:gd name="T8" fmla="*/ 1 w 7"/>
                <a:gd name="T9" fmla="*/ 0 h 4"/>
              </a:gdLst>
              <a:ahLst/>
              <a:cxnLst>
                <a:cxn ang="0">
                  <a:pos x="T0" y="T1"/>
                </a:cxn>
                <a:cxn ang="0">
                  <a:pos x="T2" y="T3"/>
                </a:cxn>
                <a:cxn ang="0">
                  <a:pos x="T4" y="T5"/>
                </a:cxn>
                <a:cxn ang="0">
                  <a:pos x="T6" y="T7"/>
                </a:cxn>
                <a:cxn ang="0">
                  <a:pos x="T8" y="T9"/>
                </a:cxn>
              </a:cxnLst>
              <a:rect l="0" t="0" r="r" b="b"/>
              <a:pathLst>
                <a:path w="7" h="4">
                  <a:moveTo>
                    <a:pt x="1" y="0"/>
                  </a:moveTo>
                  <a:cubicBezTo>
                    <a:pt x="0" y="1"/>
                    <a:pt x="0" y="3"/>
                    <a:pt x="1" y="4"/>
                  </a:cubicBezTo>
                  <a:cubicBezTo>
                    <a:pt x="2" y="4"/>
                    <a:pt x="3" y="4"/>
                    <a:pt x="5" y="4"/>
                  </a:cubicBezTo>
                  <a:cubicBezTo>
                    <a:pt x="7" y="4"/>
                    <a:pt x="1" y="0"/>
                    <a:pt x="1" y="0"/>
                  </a:cubicBezTo>
                  <a:cubicBezTo>
                    <a:pt x="0" y="1"/>
                    <a:pt x="1" y="0"/>
                    <a:pt x="1"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6" name="Freeform 786"/>
            <p:cNvSpPr/>
            <p:nvPr/>
          </p:nvSpPr>
          <p:spPr bwMode="auto">
            <a:xfrm>
              <a:off x="10566434" y="4796294"/>
              <a:ext cx="159235" cy="92380"/>
            </a:xfrm>
            <a:custGeom>
              <a:avLst/>
              <a:gdLst>
                <a:gd name="T0" fmla="*/ 0 w 17"/>
                <a:gd name="T1" fmla="*/ 4 h 10"/>
                <a:gd name="T2" fmla="*/ 10 w 17"/>
                <a:gd name="T3" fmla="*/ 2 h 10"/>
                <a:gd name="T4" fmla="*/ 8 w 17"/>
                <a:gd name="T5" fmla="*/ 4 h 10"/>
                <a:gd name="T6" fmla="*/ 12 w 17"/>
                <a:gd name="T7" fmla="*/ 7 h 10"/>
                <a:gd name="T8" fmla="*/ 9 w 17"/>
                <a:gd name="T9" fmla="*/ 7 h 10"/>
                <a:gd name="T10" fmla="*/ 11 w 17"/>
                <a:gd name="T11" fmla="*/ 10 h 10"/>
                <a:gd name="T12" fmla="*/ 8 w 17"/>
                <a:gd name="T13" fmla="*/ 9 h 10"/>
                <a:gd name="T14" fmla="*/ 0 w 17"/>
                <a:gd name="T15" fmla="*/ 4 h 10"/>
                <a:gd name="T16" fmla="*/ 0 w 17"/>
                <a:gd name="T17" fmla="*/ 4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10">
                  <a:moveTo>
                    <a:pt x="0" y="4"/>
                  </a:moveTo>
                  <a:cubicBezTo>
                    <a:pt x="1" y="0"/>
                    <a:pt x="7" y="2"/>
                    <a:pt x="10" y="2"/>
                  </a:cubicBezTo>
                  <a:cubicBezTo>
                    <a:pt x="17" y="3"/>
                    <a:pt x="8" y="4"/>
                    <a:pt x="8" y="4"/>
                  </a:cubicBezTo>
                  <a:cubicBezTo>
                    <a:pt x="8" y="6"/>
                    <a:pt x="12" y="5"/>
                    <a:pt x="12" y="7"/>
                  </a:cubicBezTo>
                  <a:cubicBezTo>
                    <a:pt x="12" y="7"/>
                    <a:pt x="10" y="6"/>
                    <a:pt x="9" y="7"/>
                  </a:cubicBezTo>
                  <a:cubicBezTo>
                    <a:pt x="9" y="7"/>
                    <a:pt x="12" y="10"/>
                    <a:pt x="11" y="10"/>
                  </a:cubicBezTo>
                  <a:cubicBezTo>
                    <a:pt x="10" y="10"/>
                    <a:pt x="9" y="9"/>
                    <a:pt x="8" y="9"/>
                  </a:cubicBezTo>
                  <a:cubicBezTo>
                    <a:pt x="6" y="8"/>
                    <a:pt x="0" y="7"/>
                    <a:pt x="0" y="4"/>
                  </a:cubicBezTo>
                  <a:cubicBezTo>
                    <a:pt x="0" y="3"/>
                    <a:pt x="0" y="7"/>
                    <a:pt x="0"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7" name="Freeform 787"/>
            <p:cNvSpPr/>
            <p:nvPr/>
          </p:nvSpPr>
          <p:spPr bwMode="auto">
            <a:xfrm>
              <a:off x="10537774" y="4777183"/>
              <a:ext cx="82803" cy="28672"/>
            </a:xfrm>
            <a:custGeom>
              <a:avLst/>
              <a:gdLst>
                <a:gd name="T0" fmla="*/ 8 w 9"/>
                <a:gd name="T1" fmla="*/ 1 h 3"/>
                <a:gd name="T2" fmla="*/ 5 w 9"/>
                <a:gd name="T3" fmla="*/ 0 h 3"/>
                <a:gd name="T4" fmla="*/ 0 w 9"/>
                <a:gd name="T5" fmla="*/ 0 h 3"/>
                <a:gd name="T6" fmla="*/ 8 w 9"/>
                <a:gd name="T7" fmla="*/ 1 h 3"/>
                <a:gd name="T8" fmla="*/ 8 w 9"/>
                <a:gd name="T9" fmla="*/ 1 h 3"/>
              </a:gdLst>
              <a:ahLst/>
              <a:cxnLst>
                <a:cxn ang="0">
                  <a:pos x="T0" y="T1"/>
                </a:cxn>
                <a:cxn ang="0">
                  <a:pos x="T2" y="T3"/>
                </a:cxn>
                <a:cxn ang="0">
                  <a:pos x="T4" y="T5"/>
                </a:cxn>
                <a:cxn ang="0">
                  <a:pos x="T6" y="T7"/>
                </a:cxn>
                <a:cxn ang="0">
                  <a:pos x="T8" y="T9"/>
                </a:cxn>
              </a:cxnLst>
              <a:rect l="0" t="0" r="r" b="b"/>
              <a:pathLst>
                <a:path w="9" h="3">
                  <a:moveTo>
                    <a:pt x="8" y="1"/>
                  </a:moveTo>
                  <a:cubicBezTo>
                    <a:pt x="9" y="1"/>
                    <a:pt x="5" y="0"/>
                    <a:pt x="5" y="0"/>
                  </a:cubicBezTo>
                  <a:cubicBezTo>
                    <a:pt x="3" y="0"/>
                    <a:pt x="1" y="0"/>
                    <a:pt x="0" y="0"/>
                  </a:cubicBezTo>
                  <a:cubicBezTo>
                    <a:pt x="2" y="0"/>
                    <a:pt x="6" y="3"/>
                    <a:pt x="8" y="1"/>
                  </a:cubicBezTo>
                  <a:cubicBezTo>
                    <a:pt x="9" y="1"/>
                    <a:pt x="7" y="2"/>
                    <a:pt x="8"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8" name="Freeform 788"/>
            <p:cNvSpPr/>
            <p:nvPr/>
          </p:nvSpPr>
          <p:spPr bwMode="auto">
            <a:xfrm>
              <a:off x="10407201" y="4974685"/>
              <a:ext cx="121018" cy="63711"/>
            </a:xfrm>
            <a:custGeom>
              <a:avLst/>
              <a:gdLst>
                <a:gd name="T0" fmla="*/ 12 w 13"/>
                <a:gd name="T1" fmla="*/ 4 h 7"/>
                <a:gd name="T2" fmla="*/ 12 w 13"/>
                <a:gd name="T3" fmla="*/ 1 h 7"/>
                <a:gd name="T4" fmla="*/ 7 w 13"/>
                <a:gd name="T5" fmla="*/ 2 h 7"/>
                <a:gd name="T6" fmla="*/ 3 w 13"/>
                <a:gd name="T7" fmla="*/ 3 h 7"/>
                <a:gd name="T8" fmla="*/ 0 w 13"/>
                <a:gd name="T9" fmla="*/ 5 h 7"/>
                <a:gd name="T10" fmla="*/ 12 w 13"/>
                <a:gd name="T11" fmla="*/ 4 h 7"/>
                <a:gd name="T12" fmla="*/ 12 w 13"/>
                <a:gd name="T13" fmla="*/ 4 h 7"/>
              </a:gdLst>
              <a:ahLst/>
              <a:cxnLst>
                <a:cxn ang="0">
                  <a:pos x="T0" y="T1"/>
                </a:cxn>
                <a:cxn ang="0">
                  <a:pos x="T2" y="T3"/>
                </a:cxn>
                <a:cxn ang="0">
                  <a:pos x="T4" y="T5"/>
                </a:cxn>
                <a:cxn ang="0">
                  <a:pos x="T6" y="T7"/>
                </a:cxn>
                <a:cxn ang="0">
                  <a:pos x="T8" y="T9"/>
                </a:cxn>
                <a:cxn ang="0">
                  <a:pos x="T10" y="T11"/>
                </a:cxn>
                <a:cxn ang="0">
                  <a:pos x="T12" y="T13"/>
                </a:cxn>
              </a:cxnLst>
              <a:rect l="0" t="0" r="r" b="b"/>
              <a:pathLst>
                <a:path w="13" h="7">
                  <a:moveTo>
                    <a:pt x="12" y="4"/>
                  </a:moveTo>
                  <a:cubicBezTo>
                    <a:pt x="13" y="3"/>
                    <a:pt x="13" y="2"/>
                    <a:pt x="12" y="1"/>
                  </a:cubicBezTo>
                  <a:cubicBezTo>
                    <a:pt x="11" y="0"/>
                    <a:pt x="8" y="1"/>
                    <a:pt x="7" y="2"/>
                  </a:cubicBezTo>
                  <a:cubicBezTo>
                    <a:pt x="6" y="2"/>
                    <a:pt x="4" y="2"/>
                    <a:pt x="3" y="3"/>
                  </a:cubicBezTo>
                  <a:cubicBezTo>
                    <a:pt x="3" y="3"/>
                    <a:pt x="0" y="5"/>
                    <a:pt x="0" y="5"/>
                  </a:cubicBezTo>
                  <a:cubicBezTo>
                    <a:pt x="3" y="7"/>
                    <a:pt x="10" y="6"/>
                    <a:pt x="12" y="4"/>
                  </a:cubicBezTo>
                  <a:cubicBezTo>
                    <a:pt x="13" y="3"/>
                    <a:pt x="9" y="6"/>
                    <a:pt x="12" y="4"/>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99" name="Freeform 789"/>
            <p:cNvSpPr/>
            <p:nvPr/>
          </p:nvSpPr>
          <p:spPr bwMode="auto">
            <a:xfrm>
              <a:off x="9305288" y="5067067"/>
              <a:ext cx="38217" cy="57338"/>
            </a:xfrm>
            <a:custGeom>
              <a:avLst/>
              <a:gdLst>
                <a:gd name="T0" fmla="*/ 3 w 4"/>
                <a:gd name="T1" fmla="*/ 2 h 6"/>
                <a:gd name="T2" fmla="*/ 1 w 4"/>
                <a:gd name="T3" fmla="*/ 3 h 6"/>
                <a:gd name="T4" fmla="*/ 3 w 4"/>
                <a:gd name="T5" fmla="*/ 2 h 6"/>
                <a:gd name="T6" fmla="*/ 3 w 4"/>
                <a:gd name="T7" fmla="*/ 2 h 6"/>
              </a:gdLst>
              <a:ahLst/>
              <a:cxnLst>
                <a:cxn ang="0">
                  <a:pos x="T0" y="T1"/>
                </a:cxn>
                <a:cxn ang="0">
                  <a:pos x="T2" y="T3"/>
                </a:cxn>
                <a:cxn ang="0">
                  <a:pos x="T4" y="T5"/>
                </a:cxn>
                <a:cxn ang="0">
                  <a:pos x="T6" y="T7"/>
                </a:cxn>
              </a:cxnLst>
              <a:rect l="0" t="0" r="r" b="b"/>
              <a:pathLst>
                <a:path w="4" h="6">
                  <a:moveTo>
                    <a:pt x="3" y="2"/>
                  </a:moveTo>
                  <a:cubicBezTo>
                    <a:pt x="2" y="0"/>
                    <a:pt x="1" y="1"/>
                    <a:pt x="1" y="3"/>
                  </a:cubicBezTo>
                  <a:cubicBezTo>
                    <a:pt x="0" y="6"/>
                    <a:pt x="4" y="4"/>
                    <a:pt x="3" y="2"/>
                  </a:cubicBezTo>
                  <a:cubicBezTo>
                    <a:pt x="3" y="2"/>
                    <a:pt x="4" y="3"/>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0" name="Freeform 790"/>
            <p:cNvSpPr/>
            <p:nvPr/>
          </p:nvSpPr>
          <p:spPr bwMode="auto">
            <a:xfrm>
              <a:off x="9222485" y="4946016"/>
              <a:ext cx="35033" cy="38227"/>
            </a:xfrm>
            <a:custGeom>
              <a:avLst/>
              <a:gdLst>
                <a:gd name="T0" fmla="*/ 4 w 4"/>
                <a:gd name="T1" fmla="*/ 2 h 4"/>
                <a:gd name="T2" fmla="*/ 1 w 4"/>
                <a:gd name="T3" fmla="*/ 1 h 4"/>
                <a:gd name="T4" fmla="*/ 4 w 4"/>
                <a:gd name="T5" fmla="*/ 2 h 4"/>
                <a:gd name="T6" fmla="*/ 4 w 4"/>
                <a:gd name="T7" fmla="*/ 2 h 4"/>
              </a:gdLst>
              <a:ahLst/>
              <a:cxnLst>
                <a:cxn ang="0">
                  <a:pos x="T0" y="T1"/>
                </a:cxn>
                <a:cxn ang="0">
                  <a:pos x="T2" y="T3"/>
                </a:cxn>
                <a:cxn ang="0">
                  <a:pos x="T4" y="T5"/>
                </a:cxn>
                <a:cxn ang="0">
                  <a:pos x="T6" y="T7"/>
                </a:cxn>
              </a:cxnLst>
              <a:rect l="0" t="0" r="r" b="b"/>
              <a:pathLst>
                <a:path w="4" h="4">
                  <a:moveTo>
                    <a:pt x="4" y="2"/>
                  </a:moveTo>
                  <a:cubicBezTo>
                    <a:pt x="3" y="2"/>
                    <a:pt x="1" y="0"/>
                    <a:pt x="1" y="1"/>
                  </a:cubicBezTo>
                  <a:cubicBezTo>
                    <a:pt x="0" y="4"/>
                    <a:pt x="4" y="2"/>
                    <a:pt x="4" y="2"/>
                  </a:cubicBezTo>
                  <a:cubicBezTo>
                    <a:pt x="3" y="2"/>
                    <a:pt x="4" y="2"/>
                    <a:pt x="4"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1" name="Freeform 791"/>
            <p:cNvSpPr/>
            <p:nvPr/>
          </p:nvSpPr>
          <p:spPr bwMode="auto">
            <a:xfrm>
              <a:off x="10865798" y="4347133"/>
              <a:ext cx="19109" cy="19114"/>
            </a:xfrm>
            <a:custGeom>
              <a:avLst/>
              <a:gdLst>
                <a:gd name="T0" fmla="*/ 2 w 2"/>
                <a:gd name="T1" fmla="*/ 1 h 2"/>
                <a:gd name="T2" fmla="*/ 0 w 2"/>
                <a:gd name="T3" fmla="*/ 2 h 2"/>
                <a:gd name="T4" fmla="*/ 2 w 2"/>
                <a:gd name="T5" fmla="*/ 1 h 2"/>
              </a:gdLst>
              <a:ahLst/>
              <a:cxnLst>
                <a:cxn ang="0">
                  <a:pos x="T0" y="T1"/>
                </a:cxn>
                <a:cxn ang="0">
                  <a:pos x="T2" y="T3"/>
                </a:cxn>
                <a:cxn ang="0">
                  <a:pos x="T4" y="T5"/>
                </a:cxn>
              </a:cxnLst>
              <a:rect l="0" t="0" r="r" b="b"/>
              <a:pathLst>
                <a:path w="2" h="2">
                  <a:moveTo>
                    <a:pt x="2" y="1"/>
                  </a:moveTo>
                  <a:cubicBezTo>
                    <a:pt x="2" y="0"/>
                    <a:pt x="0" y="1"/>
                    <a:pt x="0" y="2"/>
                  </a:cubicBezTo>
                  <a:cubicBezTo>
                    <a:pt x="1" y="2"/>
                    <a:pt x="2" y="2"/>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2" name="Freeform 792"/>
            <p:cNvSpPr/>
            <p:nvPr/>
          </p:nvSpPr>
          <p:spPr bwMode="auto">
            <a:xfrm>
              <a:off x="10789366" y="4245195"/>
              <a:ext cx="28664" cy="15928"/>
            </a:xfrm>
            <a:custGeom>
              <a:avLst/>
              <a:gdLst>
                <a:gd name="T0" fmla="*/ 2 w 3"/>
                <a:gd name="T1" fmla="*/ 0 h 2"/>
                <a:gd name="T2" fmla="*/ 1 w 3"/>
                <a:gd name="T3" fmla="*/ 1 h 2"/>
                <a:gd name="T4" fmla="*/ 2 w 3"/>
                <a:gd name="T5" fmla="*/ 0 h 2"/>
              </a:gdLst>
              <a:ahLst/>
              <a:cxnLst>
                <a:cxn ang="0">
                  <a:pos x="T0" y="T1"/>
                </a:cxn>
                <a:cxn ang="0">
                  <a:pos x="T2" y="T3"/>
                </a:cxn>
                <a:cxn ang="0">
                  <a:pos x="T4" y="T5"/>
                </a:cxn>
              </a:cxnLst>
              <a:rect l="0" t="0" r="r" b="b"/>
              <a:pathLst>
                <a:path w="3" h="2">
                  <a:moveTo>
                    <a:pt x="2" y="0"/>
                  </a:moveTo>
                  <a:cubicBezTo>
                    <a:pt x="1" y="0"/>
                    <a:pt x="0" y="1"/>
                    <a:pt x="1" y="1"/>
                  </a:cubicBezTo>
                  <a:cubicBezTo>
                    <a:pt x="2" y="2"/>
                    <a:pt x="3" y="1"/>
                    <a:pt x="2"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3" name="Freeform 793"/>
            <p:cNvSpPr/>
            <p:nvPr/>
          </p:nvSpPr>
          <p:spPr bwMode="auto">
            <a:xfrm>
              <a:off x="10865798" y="4206968"/>
              <a:ext cx="25477" cy="28672"/>
            </a:xfrm>
            <a:custGeom>
              <a:avLst/>
              <a:gdLst>
                <a:gd name="T0" fmla="*/ 2 w 3"/>
                <a:gd name="T1" fmla="*/ 1 h 3"/>
                <a:gd name="T2" fmla="*/ 1 w 3"/>
                <a:gd name="T3" fmla="*/ 2 h 3"/>
                <a:gd name="T4" fmla="*/ 2 w 3"/>
                <a:gd name="T5" fmla="*/ 1 h 3"/>
              </a:gdLst>
              <a:ahLst/>
              <a:cxnLst>
                <a:cxn ang="0">
                  <a:pos x="T0" y="T1"/>
                </a:cxn>
                <a:cxn ang="0">
                  <a:pos x="T2" y="T3"/>
                </a:cxn>
                <a:cxn ang="0">
                  <a:pos x="T4" y="T5"/>
                </a:cxn>
              </a:cxnLst>
              <a:rect l="0" t="0" r="r" b="b"/>
              <a:pathLst>
                <a:path w="3" h="3">
                  <a:moveTo>
                    <a:pt x="2" y="1"/>
                  </a:moveTo>
                  <a:cubicBezTo>
                    <a:pt x="2" y="0"/>
                    <a:pt x="0" y="1"/>
                    <a:pt x="1" y="2"/>
                  </a:cubicBezTo>
                  <a:cubicBezTo>
                    <a:pt x="1" y="3"/>
                    <a:pt x="3" y="1"/>
                    <a:pt x="2"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4" name="Freeform 794"/>
            <p:cNvSpPr/>
            <p:nvPr/>
          </p:nvSpPr>
          <p:spPr bwMode="auto">
            <a:xfrm>
              <a:off x="8314841" y="4394916"/>
              <a:ext cx="47770" cy="6370"/>
            </a:xfrm>
            <a:custGeom>
              <a:avLst/>
              <a:gdLst>
                <a:gd name="T0" fmla="*/ 5 w 5"/>
                <a:gd name="T1" fmla="*/ 1 h 1"/>
                <a:gd name="T2" fmla="*/ 1 w 5"/>
                <a:gd name="T3" fmla="*/ 0 h 1"/>
                <a:gd name="T4" fmla="*/ 5 w 5"/>
                <a:gd name="T5" fmla="*/ 1 h 1"/>
              </a:gdLst>
              <a:ahLst/>
              <a:cxnLst>
                <a:cxn ang="0">
                  <a:pos x="T0" y="T1"/>
                </a:cxn>
                <a:cxn ang="0">
                  <a:pos x="T2" y="T3"/>
                </a:cxn>
                <a:cxn ang="0">
                  <a:pos x="T4" y="T5"/>
                </a:cxn>
              </a:cxnLst>
              <a:rect l="0" t="0" r="r" b="b"/>
              <a:pathLst>
                <a:path w="5" h="1">
                  <a:moveTo>
                    <a:pt x="5" y="1"/>
                  </a:moveTo>
                  <a:cubicBezTo>
                    <a:pt x="4" y="0"/>
                    <a:pt x="0" y="0"/>
                    <a:pt x="1" y="0"/>
                  </a:cubicBezTo>
                  <a:cubicBezTo>
                    <a:pt x="2" y="1"/>
                    <a:pt x="5" y="1"/>
                    <a:pt x="5" y="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5" name="Freeform 795"/>
            <p:cNvSpPr/>
            <p:nvPr/>
          </p:nvSpPr>
          <p:spPr bwMode="auto">
            <a:xfrm>
              <a:off x="8372164" y="4394916"/>
              <a:ext cx="57323" cy="0"/>
            </a:xfrm>
            <a:custGeom>
              <a:avLst/>
              <a:gdLst>
                <a:gd name="T0" fmla="*/ 5 w 6"/>
                <a:gd name="T1" fmla="*/ 1 w 6"/>
                <a:gd name="T2" fmla="*/ 5 w 6"/>
              </a:gdLst>
              <a:ahLst/>
              <a:cxnLst>
                <a:cxn ang="0">
                  <a:pos x="T0" y="0"/>
                </a:cxn>
                <a:cxn ang="0">
                  <a:pos x="T1" y="0"/>
                </a:cxn>
                <a:cxn ang="0">
                  <a:pos x="T2" y="0"/>
                </a:cxn>
              </a:cxnLst>
              <a:rect l="0" t="0" r="r" b="b"/>
              <a:pathLst>
                <a:path w="6">
                  <a:moveTo>
                    <a:pt x="5" y="0"/>
                  </a:moveTo>
                  <a:cubicBezTo>
                    <a:pt x="4" y="0"/>
                    <a:pt x="0" y="0"/>
                    <a:pt x="1" y="0"/>
                  </a:cubicBezTo>
                  <a:cubicBezTo>
                    <a:pt x="2" y="0"/>
                    <a:pt x="6" y="0"/>
                    <a:pt x="5" y="0"/>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6" name="Freeform 796"/>
            <p:cNvSpPr/>
            <p:nvPr/>
          </p:nvSpPr>
          <p:spPr bwMode="auto">
            <a:xfrm>
              <a:off x="9445417" y="3802407"/>
              <a:ext cx="38217" cy="19114"/>
            </a:xfrm>
            <a:custGeom>
              <a:avLst/>
              <a:gdLst>
                <a:gd name="T0" fmla="*/ 3 w 4"/>
                <a:gd name="T1" fmla="*/ 2 h 2"/>
                <a:gd name="T2" fmla="*/ 2 w 4"/>
                <a:gd name="T3" fmla="*/ 0 h 2"/>
                <a:gd name="T4" fmla="*/ 3 w 4"/>
                <a:gd name="T5" fmla="*/ 2 h 2"/>
              </a:gdLst>
              <a:ahLst/>
              <a:cxnLst>
                <a:cxn ang="0">
                  <a:pos x="T0" y="T1"/>
                </a:cxn>
                <a:cxn ang="0">
                  <a:pos x="T2" y="T3"/>
                </a:cxn>
                <a:cxn ang="0">
                  <a:pos x="T4" y="T5"/>
                </a:cxn>
              </a:cxnLst>
              <a:rect l="0" t="0" r="r" b="b"/>
              <a:pathLst>
                <a:path w="4" h="2">
                  <a:moveTo>
                    <a:pt x="3" y="2"/>
                  </a:moveTo>
                  <a:cubicBezTo>
                    <a:pt x="1" y="2"/>
                    <a:pt x="0" y="0"/>
                    <a:pt x="2" y="0"/>
                  </a:cubicBezTo>
                  <a:cubicBezTo>
                    <a:pt x="3" y="0"/>
                    <a:pt x="4" y="2"/>
                    <a:pt x="3" y="2"/>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07" name="Freeform 797"/>
            <p:cNvSpPr/>
            <p:nvPr/>
          </p:nvSpPr>
          <p:spPr bwMode="auto">
            <a:xfrm>
              <a:off x="5467694" y="6086410"/>
              <a:ext cx="85988" cy="111494"/>
            </a:xfrm>
            <a:custGeom>
              <a:avLst/>
              <a:gdLst>
                <a:gd name="T0" fmla="*/ 9 w 9"/>
                <a:gd name="T1" fmla="*/ 11 h 12"/>
                <a:gd name="T2" fmla="*/ 5 w 9"/>
                <a:gd name="T3" fmla="*/ 2 h 12"/>
                <a:gd name="T4" fmla="*/ 2 w 9"/>
                <a:gd name="T5" fmla="*/ 2 h 12"/>
                <a:gd name="T6" fmla="*/ 0 w 9"/>
                <a:gd name="T7" fmla="*/ 3 h 12"/>
                <a:gd name="T8" fmla="*/ 3 w 9"/>
                <a:gd name="T9" fmla="*/ 5 h 12"/>
                <a:gd name="T10" fmla="*/ 3 w 9"/>
                <a:gd name="T11" fmla="*/ 7 h 12"/>
                <a:gd name="T12" fmla="*/ 4 w 9"/>
                <a:gd name="T13" fmla="*/ 7 h 12"/>
                <a:gd name="T14" fmla="*/ 3 w 9"/>
                <a:gd name="T15" fmla="*/ 8 h 12"/>
                <a:gd name="T16" fmla="*/ 6 w 9"/>
                <a:gd name="T17" fmla="*/ 11 h 12"/>
                <a:gd name="T18" fmla="*/ 6 w 9"/>
                <a:gd name="T19" fmla="*/ 9 h 12"/>
                <a:gd name="T20" fmla="*/ 9 w 9"/>
                <a:gd name="T21" fmla="*/ 11 h 12"/>
                <a:gd name="T22" fmla="*/ 9 w 9"/>
                <a:gd name="T23" fmla="*/ 11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 h="12">
                  <a:moveTo>
                    <a:pt x="9" y="11"/>
                  </a:moveTo>
                  <a:cubicBezTo>
                    <a:pt x="8" y="8"/>
                    <a:pt x="7" y="4"/>
                    <a:pt x="5" y="2"/>
                  </a:cubicBezTo>
                  <a:cubicBezTo>
                    <a:pt x="4" y="1"/>
                    <a:pt x="3" y="0"/>
                    <a:pt x="2" y="2"/>
                  </a:cubicBezTo>
                  <a:cubicBezTo>
                    <a:pt x="2" y="2"/>
                    <a:pt x="0" y="2"/>
                    <a:pt x="0" y="3"/>
                  </a:cubicBezTo>
                  <a:cubicBezTo>
                    <a:pt x="1" y="4"/>
                    <a:pt x="3" y="3"/>
                    <a:pt x="3" y="5"/>
                  </a:cubicBezTo>
                  <a:cubicBezTo>
                    <a:pt x="3" y="6"/>
                    <a:pt x="3" y="6"/>
                    <a:pt x="3" y="7"/>
                  </a:cubicBezTo>
                  <a:cubicBezTo>
                    <a:pt x="3" y="8"/>
                    <a:pt x="4" y="7"/>
                    <a:pt x="4" y="7"/>
                  </a:cubicBezTo>
                  <a:cubicBezTo>
                    <a:pt x="5" y="8"/>
                    <a:pt x="3" y="8"/>
                    <a:pt x="3" y="8"/>
                  </a:cubicBezTo>
                  <a:cubicBezTo>
                    <a:pt x="3" y="9"/>
                    <a:pt x="5" y="11"/>
                    <a:pt x="6" y="11"/>
                  </a:cubicBezTo>
                  <a:cubicBezTo>
                    <a:pt x="6" y="11"/>
                    <a:pt x="2" y="7"/>
                    <a:pt x="6" y="9"/>
                  </a:cubicBezTo>
                  <a:cubicBezTo>
                    <a:pt x="7" y="9"/>
                    <a:pt x="9" y="12"/>
                    <a:pt x="9" y="11"/>
                  </a:cubicBezTo>
                  <a:cubicBezTo>
                    <a:pt x="8" y="10"/>
                    <a:pt x="9" y="12"/>
                    <a:pt x="9" y="11"/>
                  </a:cubicBezTo>
                  <a:close/>
                </a:path>
              </a:pathLst>
            </a:custGeom>
            <a:grpFill/>
            <a:ln w="4763" cap="flat">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id-ID" sz="9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910" name="Oval 909"/>
          <p:cNvSpPr>
            <a:spLocks noChangeAspect="1"/>
          </p:cNvSpPr>
          <p:nvPr/>
        </p:nvSpPr>
        <p:spPr>
          <a:xfrm>
            <a:off x="4019550" y="3698875"/>
            <a:ext cx="1177925" cy="1177925"/>
          </a:xfrm>
          <a:prstGeom prst="ellipse">
            <a:avLst/>
          </a:prstGeom>
          <a:solidFill>
            <a:schemeClr val="accent1">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1" name="Oval 910"/>
          <p:cNvSpPr>
            <a:spLocks noChangeAspect="1"/>
          </p:cNvSpPr>
          <p:nvPr/>
        </p:nvSpPr>
        <p:spPr>
          <a:xfrm>
            <a:off x="8020050" y="2720975"/>
            <a:ext cx="498475" cy="496888"/>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2" name="Oval 911"/>
          <p:cNvSpPr>
            <a:spLocks noChangeAspect="1"/>
          </p:cNvSpPr>
          <p:nvPr/>
        </p:nvSpPr>
        <p:spPr>
          <a:xfrm>
            <a:off x="3057525" y="2803525"/>
            <a:ext cx="723900" cy="723900"/>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913" name="Oval 912"/>
          <p:cNvSpPr>
            <a:spLocks noChangeAspect="1"/>
          </p:cNvSpPr>
          <p:nvPr/>
        </p:nvSpPr>
        <p:spPr>
          <a:xfrm>
            <a:off x="8367713" y="4322763"/>
            <a:ext cx="730250" cy="730250"/>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2895"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World Wide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Map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2896"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15" name="Oval 414"/>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 name="Group 144"/>
          <p:cNvGrpSpPr/>
          <p:nvPr/>
        </p:nvGrpSpPr>
        <p:grpSpPr>
          <a:xfrm>
            <a:off x="5408475" y="1693625"/>
            <a:ext cx="6781938" cy="4960296"/>
            <a:chOff x="2979926" y="-33603"/>
            <a:chExt cx="6221676" cy="4549336"/>
          </a:xfrm>
          <a:solidFill>
            <a:schemeClr val="tx1">
              <a:lumMod val="40000"/>
              <a:lumOff val="60000"/>
            </a:schemeClr>
          </a:solidFill>
        </p:grpSpPr>
        <p:sp>
          <p:nvSpPr>
            <p:cNvPr id="146" name="Freeform 100"/>
            <p:cNvSpPr>
              <a:spLocks noEditPoints="1"/>
            </p:cNvSpPr>
            <p:nvPr/>
          </p:nvSpPr>
          <p:spPr bwMode="auto">
            <a:xfrm>
              <a:off x="5709811" y="2172878"/>
              <a:ext cx="237477" cy="119327"/>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47" name="Freeform 23"/>
            <p:cNvSpPr/>
            <p:nvPr/>
          </p:nvSpPr>
          <p:spPr bwMode="auto">
            <a:xfrm>
              <a:off x="5951686" y="3592015"/>
              <a:ext cx="171511" cy="172598"/>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48" name="Freeform 5"/>
            <p:cNvSpPr/>
            <p:nvPr/>
          </p:nvSpPr>
          <p:spPr bwMode="auto">
            <a:xfrm>
              <a:off x="5900013" y="3680445"/>
              <a:ext cx="193500" cy="353719"/>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49" name="Freeform 6"/>
            <p:cNvSpPr>
              <a:spLocks noEditPoints="1"/>
            </p:cNvSpPr>
            <p:nvPr/>
          </p:nvSpPr>
          <p:spPr bwMode="auto">
            <a:xfrm>
              <a:off x="5900013" y="3680445"/>
              <a:ext cx="193500" cy="353719"/>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0" name="Freeform 84"/>
            <p:cNvSpPr/>
            <p:nvPr/>
          </p:nvSpPr>
          <p:spPr bwMode="auto">
            <a:xfrm>
              <a:off x="5810959" y="3583492"/>
              <a:ext cx="177008" cy="196037"/>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1" name="Freeform 193"/>
            <p:cNvSpPr/>
            <p:nvPr/>
          </p:nvSpPr>
          <p:spPr bwMode="auto">
            <a:xfrm>
              <a:off x="6017652" y="3676183"/>
              <a:ext cx="241875" cy="205626"/>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2" name="Freeform 47"/>
            <p:cNvSpPr/>
            <p:nvPr/>
          </p:nvSpPr>
          <p:spPr bwMode="auto">
            <a:xfrm>
              <a:off x="5588874" y="2851550"/>
              <a:ext cx="445269" cy="240785"/>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3" name="Freeform 88"/>
            <p:cNvSpPr/>
            <p:nvPr/>
          </p:nvSpPr>
          <p:spPr bwMode="auto">
            <a:xfrm>
              <a:off x="5320613" y="3211661"/>
              <a:ext cx="266062" cy="194972"/>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4" name="Freeform 197"/>
            <p:cNvSpPr>
              <a:spLocks noEditPoints="1"/>
            </p:cNvSpPr>
            <p:nvPr/>
          </p:nvSpPr>
          <p:spPr bwMode="auto">
            <a:xfrm>
              <a:off x="5338204" y="3253212"/>
              <a:ext cx="517832" cy="466653"/>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5" name="Freeform 9"/>
            <p:cNvSpPr/>
            <p:nvPr/>
          </p:nvSpPr>
          <p:spPr bwMode="auto">
            <a:xfrm>
              <a:off x="7316079" y="4213154"/>
              <a:ext cx="216588" cy="121458"/>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6" name="Freeform 21"/>
            <p:cNvSpPr/>
            <p:nvPr/>
          </p:nvSpPr>
          <p:spPr bwMode="auto">
            <a:xfrm>
              <a:off x="5794468" y="3262801"/>
              <a:ext cx="424380" cy="437887"/>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7" name="Freeform 25"/>
            <p:cNvSpPr/>
            <p:nvPr/>
          </p:nvSpPr>
          <p:spPr bwMode="auto">
            <a:xfrm>
              <a:off x="4681844" y="3129624"/>
              <a:ext cx="394695" cy="240785"/>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8" name="Freeform 51"/>
            <p:cNvSpPr/>
            <p:nvPr/>
          </p:nvSpPr>
          <p:spPr bwMode="auto">
            <a:xfrm>
              <a:off x="5753789" y="1798916"/>
              <a:ext cx="494744" cy="296186"/>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59" name="Freeform 61"/>
            <p:cNvSpPr>
              <a:spLocks noEditPoints="1"/>
            </p:cNvSpPr>
            <p:nvPr/>
          </p:nvSpPr>
          <p:spPr bwMode="auto">
            <a:xfrm>
              <a:off x="5535002" y="3399175"/>
              <a:ext cx="359514" cy="307906"/>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0" name="Freeform 63"/>
            <p:cNvSpPr>
              <a:spLocks noEditPoints="1"/>
            </p:cNvSpPr>
            <p:nvPr/>
          </p:nvSpPr>
          <p:spPr bwMode="auto">
            <a:xfrm>
              <a:off x="4877543" y="1947010"/>
              <a:ext cx="322133" cy="36970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1" name="Freeform 144"/>
            <p:cNvSpPr>
              <a:spLocks noEditPoints="1"/>
            </p:cNvSpPr>
            <p:nvPr/>
          </p:nvSpPr>
          <p:spPr bwMode="auto">
            <a:xfrm>
              <a:off x="4518029" y="2422186"/>
              <a:ext cx="310039" cy="351588"/>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2" name="Freeform 217"/>
            <p:cNvSpPr/>
            <p:nvPr/>
          </p:nvSpPr>
          <p:spPr bwMode="auto">
            <a:xfrm>
              <a:off x="8054896" y="3267063"/>
              <a:ext cx="384801" cy="263158"/>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3" name="Freeform 219"/>
            <p:cNvSpPr/>
            <p:nvPr/>
          </p:nvSpPr>
          <p:spPr bwMode="auto">
            <a:xfrm>
              <a:off x="5550394" y="2957026"/>
              <a:ext cx="547516" cy="376093"/>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4" name="Freeform 7"/>
            <p:cNvSpPr/>
            <p:nvPr/>
          </p:nvSpPr>
          <p:spPr bwMode="auto">
            <a:xfrm>
              <a:off x="5991266" y="1973645"/>
              <a:ext cx="656360" cy="596634"/>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5" name="Freeform 17"/>
            <p:cNvSpPr/>
            <p:nvPr/>
          </p:nvSpPr>
          <p:spPr bwMode="auto">
            <a:xfrm>
              <a:off x="6376066" y="2862204"/>
              <a:ext cx="354017" cy="336672"/>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6" name="Freeform 29"/>
            <p:cNvSpPr/>
            <p:nvPr/>
          </p:nvSpPr>
          <p:spPr bwMode="auto">
            <a:xfrm>
              <a:off x="4446566" y="2676821"/>
              <a:ext cx="294647" cy="240785"/>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7" name="Freeform 31"/>
            <p:cNvSpPr/>
            <p:nvPr/>
          </p:nvSpPr>
          <p:spPr bwMode="auto">
            <a:xfrm>
              <a:off x="5187582" y="2730092"/>
              <a:ext cx="547516" cy="294055"/>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8" name="Freeform 33"/>
            <p:cNvSpPr>
              <a:spLocks noEditPoints="1"/>
            </p:cNvSpPr>
            <p:nvPr/>
          </p:nvSpPr>
          <p:spPr bwMode="auto">
            <a:xfrm>
              <a:off x="7687686" y="3123231"/>
              <a:ext cx="662956" cy="236523"/>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9" name="Freeform 41"/>
            <p:cNvSpPr/>
            <p:nvPr/>
          </p:nvSpPr>
          <p:spPr bwMode="auto">
            <a:xfrm>
              <a:off x="5769181" y="1991757"/>
              <a:ext cx="413386" cy="308971"/>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0" name="Freeform 53"/>
            <p:cNvSpPr>
              <a:spLocks noEditPoints="1"/>
            </p:cNvSpPr>
            <p:nvPr/>
          </p:nvSpPr>
          <p:spPr bwMode="auto">
            <a:xfrm>
              <a:off x="5766982" y="1595422"/>
              <a:ext cx="401292" cy="26528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1" name="Freeform 195"/>
            <p:cNvSpPr/>
            <p:nvPr/>
          </p:nvSpPr>
          <p:spPr bwMode="auto">
            <a:xfrm>
              <a:off x="6144086" y="3377866"/>
              <a:ext cx="556312" cy="405924"/>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2" name="Freeform 212"/>
            <p:cNvSpPr>
              <a:spLocks noEditPoints="1"/>
            </p:cNvSpPr>
            <p:nvPr/>
          </p:nvSpPr>
          <p:spPr bwMode="auto">
            <a:xfrm>
              <a:off x="8212115" y="3121100"/>
              <a:ext cx="622278" cy="493289"/>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3" name="Freeform 221"/>
            <p:cNvSpPr>
              <a:spLocks noEditPoints="1"/>
            </p:cNvSpPr>
            <p:nvPr/>
          </p:nvSpPr>
          <p:spPr bwMode="auto">
            <a:xfrm>
              <a:off x="4983088" y="2966615"/>
              <a:ext cx="635471" cy="313233"/>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4" name="Freeform 11"/>
            <p:cNvSpPr>
              <a:spLocks noEditPoints="1"/>
            </p:cNvSpPr>
            <p:nvPr/>
          </p:nvSpPr>
          <p:spPr bwMode="auto">
            <a:xfrm>
              <a:off x="3808896" y="2714111"/>
              <a:ext cx="1185186" cy="1190072"/>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5" name="Freeform 13"/>
            <p:cNvSpPr/>
            <p:nvPr/>
          </p:nvSpPr>
          <p:spPr bwMode="auto">
            <a:xfrm>
              <a:off x="2979926" y="1055254"/>
              <a:ext cx="543119" cy="437887"/>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6" name="Freeform 19"/>
            <p:cNvSpPr/>
            <p:nvPr/>
          </p:nvSpPr>
          <p:spPr bwMode="auto">
            <a:xfrm>
              <a:off x="5322812" y="2251719"/>
              <a:ext cx="802584" cy="653101"/>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7" name="Freeform 39"/>
            <p:cNvSpPr/>
            <p:nvPr/>
          </p:nvSpPr>
          <p:spPr bwMode="auto">
            <a:xfrm>
              <a:off x="3482366" y="2092972"/>
              <a:ext cx="378204" cy="415513"/>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8" name="Freeform 45"/>
            <p:cNvSpPr/>
            <p:nvPr/>
          </p:nvSpPr>
          <p:spPr bwMode="auto">
            <a:xfrm>
              <a:off x="3117355" y="3610127"/>
              <a:ext cx="405690" cy="613681"/>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79" name="Freeform 78"/>
            <p:cNvSpPr>
              <a:spLocks noEditPoints="1"/>
            </p:cNvSpPr>
            <p:nvPr/>
          </p:nvSpPr>
          <p:spPr bwMode="auto">
            <a:xfrm>
              <a:off x="4704932" y="2283682"/>
              <a:ext cx="711331" cy="913063"/>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0" name="Freeform 80"/>
            <p:cNvSpPr>
              <a:spLocks noEditPoints="1"/>
            </p:cNvSpPr>
            <p:nvPr/>
          </p:nvSpPr>
          <p:spPr bwMode="auto">
            <a:xfrm>
              <a:off x="4736816" y="3211661"/>
              <a:ext cx="1121419" cy="1240147"/>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1" name="Freeform 86"/>
            <p:cNvSpPr/>
            <p:nvPr/>
          </p:nvSpPr>
          <p:spPr bwMode="auto">
            <a:xfrm>
              <a:off x="5904411" y="2909082"/>
              <a:ext cx="841064" cy="588111"/>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2" name="Freeform 90"/>
            <p:cNvSpPr/>
            <p:nvPr/>
          </p:nvSpPr>
          <p:spPr bwMode="auto">
            <a:xfrm>
              <a:off x="6015453" y="2278355"/>
              <a:ext cx="1400674" cy="943961"/>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3" name="Freeform 92"/>
            <p:cNvSpPr>
              <a:spLocks noEditPoints="1"/>
            </p:cNvSpPr>
            <p:nvPr/>
          </p:nvSpPr>
          <p:spPr bwMode="auto">
            <a:xfrm>
              <a:off x="5078738" y="538527"/>
              <a:ext cx="643167" cy="1694015"/>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4" name="Freeform 96"/>
            <p:cNvSpPr>
              <a:spLocks noEditPoints="1"/>
            </p:cNvSpPr>
            <p:nvPr/>
          </p:nvSpPr>
          <p:spPr bwMode="auto">
            <a:xfrm>
              <a:off x="4686242" y="235948"/>
              <a:ext cx="1226964" cy="1680165"/>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5" name="Freeform 102"/>
            <p:cNvSpPr>
              <a:spLocks noEditPoints="1"/>
            </p:cNvSpPr>
            <p:nvPr/>
          </p:nvSpPr>
          <p:spPr bwMode="auto">
            <a:xfrm>
              <a:off x="5828550" y="-33603"/>
              <a:ext cx="3373052" cy="3300666"/>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6" name="Freeform 109"/>
            <p:cNvSpPr>
              <a:spLocks noEditPoints="1"/>
            </p:cNvSpPr>
            <p:nvPr/>
          </p:nvSpPr>
          <p:spPr bwMode="auto">
            <a:xfrm>
              <a:off x="3733036" y="1542151"/>
              <a:ext cx="664056" cy="1216708"/>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7" name="Freeform 139"/>
            <p:cNvSpPr>
              <a:spLocks noEditPoints="1"/>
            </p:cNvSpPr>
            <p:nvPr/>
          </p:nvSpPr>
          <p:spPr bwMode="auto">
            <a:xfrm>
              <a:off x="3278971" y="3425810"/>
              <a:ext cx="1218169" cy="970596"/>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8" name="Freeform 146"/>
            <p:cNvSpPr>
              <a:spLocks noEditPoints="1"/>
            </p:cNvSpPr>
            <p:nvPr/>
          </p:nvSpPr>
          <p:spPr bwMode="auto">
            <a:xfrm>
              <a:off x="5979172" y="3676183"/>
              <a:ext cx="930118" cy="839550"/>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89" name="Freeform 210"/>
            <p:cNvSpPr>
              <a:spLocks noEditPoints="1"/>
            </p:cNvSpPr>
            <p:nvPr/>
          </p:nvSpPr>
          <p:spPr bwMode="auto">
            <a:xfrm>
              <a:off x="6551975" y="3312876"/>
              <a:ext cx="1810762" cy="943961"/>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0" name="Freeform 223"/>
            <p:cNvSpPr>
              <a:spLocks noEditPoints="1"/>
            </p:cNvSpPr>
            <p:nvPr/>
          </p:nvSpPr>
          <p:spPr bwMode="auto">
            <a:xfrm>
              <a:off x="5477832" y="363798"/>
              <a:ext cx="722326" cy="1278502"/>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1" name="Freeform 190"/>
            <p:cNvSpPr>
              <a:spLocks noEditPoints="1"/>
            </p:cNvSpPr>
            <p:nvPr/>
          </p:nvSpPr>
          <p:spPr bwMode="auto">
            <a:xfrm>
              <a:off x="8031808" y="1593291"/>
              <a:ext cx="1169794" cy="1439380"/>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38100" cap="rnd" cmpd="sng">
              <a:solidFill>
                <a:schemeClr val="bg1"/>
              </a:solidFill>
              <a:prstDash val="solid"/>
              <a:round/>
            </a:ln>
          </p:spPr>
          <p:txBody>
            <a:bodyPr/>
            <a:lstStyle/>
            <a:p>
              <a:pPr marL="0" marR="0" lvl="0" indent="0" algn="l" defTabSz="913765"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sp>
        <p:nvSpPr>
          <p:cNvPr id="192" name="Oval 191"/>
          <p:cNvSpPr/>
          <p:nvPr/>
        </p:nvSpPr>
        <p:spPr>
          <a:xfrm>
            <a:off x="990600" y="3168650"/>
            <a:ext cx="430213" cy="43021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93" name="Oval 192"/>
          <p:cNvSpPr/>
          <p:nvPr/>
        </p:nvSpPr>
        <p:spPr>
          <a:xfrm>
            <a:off x="990600" y="2024063"/>
            <a:ext cx="430213" cy="43021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94" name="TextBox 193"/>
          <p:cNvSpPr txBox="1"/>
          <p:nvPr/>
        </p:nvSpPr>
        <p:spPr>
          <a:xfrm>
            <a:off x="1641475" y="1943100"/>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RUSSIA</a:t>
            </a:r>
            <a:endParaRPr kumimoji="0" lang="en-US" sz="6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5" name="TextBox 194"/>
          <p:cNvSpPr txBox="1"/>
          <p:nvPr/>
        </p:nvSpPr>
        <p:spPr>
          <a:xfrm>
            <a:off x="1641475" y="3086100"/>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GERMANY</a:t>
            </a:r>
            <a:endParaRPr kumimoji="0" lang="en-US" sz="6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6" name="Oval 195"/>
          <p:cNvSpPr/>
          <p:nvPr/>
        </p:nvSpPr>
        <p:spPr>
          <a:xfrm>
            <a:off x="990600" y="5437188"/>
            <a:ext cx="430213" cy="43021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97" name="Oval 196"/>
          <p:cNvSpPr/>
          <p:nvPr/>
        </p:nvSpPr>
        <p:spPr>
          <a:xfrm>
            <a:off x="990600" y="4292600"/>
            <a:ext cx="430213" cy="43021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1409" tIns="45705" rIns="91409" bIns="45705"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98" name="TextBox 197"/>
          <p:cNvSpPr txBox="1"/>
          <p:nvPr/>
        </p:nvSpPr>
        <p:spPr>
          <a:xfrm>
            <a:off x="1641475" y="4211638"/>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TURKEY</a:t>
            </a:r>
            <a:endParaRPr kumimoji="0" lang="en-US" sz="6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99" name="TextBox 198"/>
          <p:cNvSpPr txBox="1"/>
          <p:nvPr/>
        </p:nvSpPr>
        <p:spPr>
          <a:xfrm>
            <a:off x="1641475" y="5354638"/>
            <a:ext cx="3805238" cy="584200"/>
          </a:xfrm>
          <a:prstGeom prst="rect">
            <a:avLst/>
          </a:prstGeom>
          <a:noFill/>
        </p:spPr>
        <p:txBody>
          <a:bodyPr lIns="121899" tIns="60950" rIns="121899" bIns="60950">
            <a:spAutoFit/>
          </a:bodyPr>
          <a:lstStyle/>
          <a:p>
            <a:pPr marL="0" marR="0" lvl="0" indent="0" algn="l" defTabSz="914400" rtl="0" eaLnBrk="1" fontAlgn="auto" latinLnBrk="0" hangingPunct="1">
              <a:lnSpc>
                <a:spcPts val="202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FRANCE</a:t>
            </a:r>
            <a:endParaRPr kumimoji="0" lang="en-US" sz="65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ts val="1620"/>
              </a:lnSpc>
              <a:spcBef>
                <a:spcPts val="0"/>
              </a:spcBef>
              <a:spcAft>
                <a:spcPts val="0"/>
              </a:spcAft>
              <a:buClrTx/>
              <a:buSzTx/>
              <a:buFontTx/>
              <a:buNone/>
              <a:defRPr/>
            </a:pP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Lorem ipsum dolor sit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conse</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ctetur</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adipiscing</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en-US" sz="10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elit</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04" name="Oval 203"/>
          <p:cNvSpPr>
            <a:spLocks noChangeAspect="1"/>
          </p:cNvSpPr>
          <p:nvPr/>
        </p:nvSpPr>
        <p:spPr>
          <a:xfrm>
            <a:off x="9772650" y="2273300"/>
            <a:ext cx="1177925" cy="1177925"/>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06" name="Oval 205"/>
          <p:cNvSpPr>
            <a:spLocks noChangeAspect="1"/>
          </p:cNvSpPr>
          <p:nvPr/>
        </p:nvSpPr>
        <p:spPr>
          <a:xfrm>
            <a:off x="7364413" y="4411663"/>
            <a:ext cx="515937" cy="515937"/>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207" name="Oval 206"/>
          <p:cNvSpPr>
            <a:spLocks noChangeAspect="1"/>
          </p:cNvSpPr>
          <p:nvPr/>
        </p:nvSpPr>
        <p:spPr>
          <a:xfrm>
            <a:off x="9745663" y="5546725"/>
            <a:ext cx="730250" cy="728663"/>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3918"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Europe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Map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3919"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2" name="Oval 6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4" name="Oval 63"/>
          <p:cNvSpPr>
            <a:spLocks noChangeAspect="1"/>
          </p:cNvSpPr>
          <p:nvPr/>
        </p:nvSpPr>
        <p:spPr>
          <a:xfrm>
            <a:off x="6446838" y="5056188"/>
            <a:ext cx="728662" cy="730250"/>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Rounded Rectangle 263"/>
          <p:cNvSpPr/>
          <p:nvPr/>
        </p:nvSpPr>
        <p:spPr>
          <a:xfrm>
            <a:off x="5368925" y="5118100"/>
            <a:ext cx="6002338" cy="106363"/>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nvGrpSpPr>
          <p:cNvPr id="221" name="Group 220"/>
          <p:cNvGrpSpPr/>
          <p:nvPr/>
        </p:nvGrpSpPr>
        <p:grpSpPr>
          <a:xfrm>
            <a:off x="983824" y="1539788"/>
            <a:ext cx="3914844" cy="4591401"/>
            <a:chOff x="7889877" y="1718930"/>
            <a:chExt cx="3555241" cy="4169653"/>
          </a:xfrm>
          <a:solidFill>
            <a:schemeClr val="tx1">
              <a:lumMod val="40000"/>
              <a:lumOff val="60000"/>
            </a:schemeClr>
          </a:solidFill>
        </p:grpSpPr>
        <p:sp>
          <p:nvSpPr>
            <p:cNvPr id="222" name="Freeform 221"/>
            <p:cNvSpPr>
              <a:spLocks noEditPoints="1"/>
            </p:cNvSpPr>
            <p:nvPr/>
          </p:nvSpPr>
          <p:spPr bwMode="auto">
            <a:xfrm>
              <a:off x="7889877" y="3459191"/>
              <a:ext cx="1316870" cy="1716914"/>
            </a:xfrm>
            <a:custGeom>
              <a:avLst/>
              <a:gdLst>
                <a:gd name="T0" fmla="*/ 537 w 548"/>
                <a:gd name="T1" fmla="*/ 372 h 761"/>
                <a:gd name="T2" fmla="*/ 514 w 548"/>
                <a:gd name="T3" fmla="*/ 301 h 761"/>
                <a:gd name="T4" fmla="*/ 526 w 548"/>
                <a:gd name="T5" fmla="*/ 259 h 761"/>
                <a:gd name="T6" fmla="*/ 465 w 548"/>
                <a:gd name="T7" fmla="*/ 237 h 761"/>
                <a:gd name="T8" fmla="*/ 400 w 548"/>
                <a:gd name="T9" fmla="*/ 247 h 761"/>
                <a:gd name="T10" fmla="*/ 339 w 548"/>
                <a:gd name="T11" fmla="*/ 223 h 761"/>
                <a:gd name="T12" fmla="*/ 332 w 548"/>
                <a:gd name="T13" fmla="*/ 165 h 761"/>
                <a:gd name="T14" fmla="*/ 339 w 548"/>
                <a:gd name="T15" fmla="*/ 140 h 761"/>
                <a:gd name="T16" fmla="*/ 386 w 548"/>
                <a:gd name="T17" fmla="*/ 109 h 761"/>
                <a:gd name="T18" fmla="*/ 445 w 548"/>
                <a:gd name="T19" fmla="*/ 40 h 761"/>
                <a:gd name="T20" fmla="*/ 402 w 548"/>
                <a:gd name="T21" fmla="*/ 11 h 761"/>
                <a:gd name="T22" fmla="*/ 385 w 548"/>
                <a:gd name="T23" fmla="*/ 18 h 761"/>
                <a:gd name="T24" fmla="*/ 376 w 548"/>
                <a:gd name="T25" fmla="*/ 28 h 761"/>
                <a:gd name="T26" fmla="*/ 348 w 548"/>
                <a:gd name="T27" fmla="*/ 41 h 761"/>
                <a:gd name="T28" fmla="*/ 303 w 548"/>
                <a:gd name="T29" fmla="*/ 39 h 761"/>
                <a:gd name="T30" fmla="*/ 279 w 548"/>
                <a:gd name="T31" fmla="*/ 80 h 761"/>
                <a:gd name="T32" fmla="*/ 264 w 548"/>
                <a:gd name="T33" fmla="*/ 104 h 761"/>
                <a:gd name="T34" fmla="*/ 241 w 548"/>
                <a:gd name="T35" fmla="*/ 139 h 761"/>
                <a:gd name="T36" fmla="*/ 275 w 548"/>
                <a:gd name="T37" fmla="*/ 159 h 761"/>
                <a:gd name="T38" fmla="*/ 302 w 548"/>
                <a:gd name="T39" fmla="*/ 155 h 761"/>
                <a:gd name="T40" fmla="*/ 267 w 548"/>
                <a:gd name="T41" fmla="*/ 172 h 761"/>
                <a:gd name="T42" fmla="*/ 249 w 548"/>
                <a:gd name="T43" fmla="*/ 192 h 761"/>
                <a:gd name="T44" fmla="*/ 222 w 548"/>
                <a:gd name="T45" fmla="*/ 208 h 761"/>
                <a:gd name="T46" fmla="*/ 155 w 548"/>
                <a:gd name="T47" fmla="*/ 198 h 761"/>
                <a:gd name="T48" fmla="*/ 87 w 548"/>
                <a:gd name="T49" fmla="*/ 199 h 761"/>
                <a:gd name="T50" fmla="*/ 92 w 548"/>
                <a:gd name="T51" fmla="*/ 219 h 761"/>
                <a:gd name="T52" fmla="*/ 110 w 548"/>
                <a:gd name="T53" fmla="*/ 266 h 761"/>
                <a:gd name="T54" fmla="*/ 79 w 548"/>
                <a:gd name="T55" fmla="*/ 253 h 761"/>
                <a:gd name="T56" fmla="*/ 87 w 548"/>
                <a:gd name="T57" fmla="*/ 278 h 761"/>
                <a:gd name="T58" fmla="*/ 119 w 548"/>
                <a:gd name="T59" fmla="*/ 299 h 761"/>
                <a:gd name="T60" fmla="*/ 59 w 548"/>
                <a:gd name="T61" fmla="*/ 340 h 761"/>
                <a:gd name="T62" fmla="*/ 71 w 548"/>
                <a:gd name="T63" fmla="*/ 371 h 761"/>
                <a:gd name="T64" fmla="*/ 96 w 548"/>
                <a:gd name="T65" fmla="*/ 392 h 761"/>
                <a:gd name="T66" fmla="*/ 121 w 548"/>
                <a:gd name="T67" fmla="*/ 396 h 761"/>
                <a:gd name="T68" fmla="*/ 122 w 548"/>
                <a:gd name="T69" fmla="*/ 409 h 761"/>
                <a:gd name="T70" fmla="*/ 191 w 548"/>
                <a:gd name="T71" fmla="*/ 409 h 761"/>
                <a:gd name="T72" fmla="*/ 170 w 548"/>
                <a:gd name="T73" fmla="*/ 429 h 761"/>
                <a:gd name="T74" fmla="*/ 127 w 548"/>
                <a:gd name="T75" fmla="*/ 501 h 761"/>
                <a:gd name="T76" fmla="*/ 88 w 548"/>
                <a:gd name="T77" fmla="*/ 543 h 761"/>
                <a:gd name="T78" fmla="*/ 152 w 548"/>
                <a:gd name="T79" fmla="*/ 539 h 761"/>
                <a:gd name="T80" fmla="*/ 77 w 548"/>
                <a:gd name="T81" fmla="*/ 575 h 761"/>
                <a:gd name="T82" fmla="*/ 47 w 548"/>
                <a:gd name="T83" fmla="*/ 598 h 761"/>
                <a:gd name="T84" fmla="*/ 4 w 548"/>
                <a:gd name="T85" fmla="*/ 611 h 761"/>
                <a:gd name="T86" fmla="*/ 74 w 548"/>
                <a:gd name="T87" fmla="*/ 624 h 761"/>
                <a:gd name="T88" fmla="*/ 11 w 548"/>
                <a:gd name="T89" fmla="*/ 659 h 761"/>
                <a:gd name="T90" fmla="*/ 30 w 548"/>
                <a:gd name="T91" fmla="*/ 686 h 761"/>
                <a:gd name="T92" fmla="*/ 56 w 548"/>
                <a:gd name="T93" fmla="*/ 702 h 761"/>
                <a:gd name="T94" fmla="*/ 67 w 548"/>
                <a:gd name="T95" fmla="*/ 722 h 761"/>
                <a:gd name="T96" fmla="*/ 81 w 548"/>
                <a:gd name="T97" fmla="*/ 741 h 761"/>
                <a:gd name="T98" fmla="*/ 110 w 548"/>
                <a:gd name="T99" fmla="*/ 751 h 761"/>
                <a:gd name="T100" fmla="*/ 150 w 548"/>
                <a:gd name="T101" fmla="*/ 756 h 761"/>
                <a:gd name="T102" fmla="*/ 198 w 548"/>
                <a:gd name="T103" fmla="*/ 742 h 761"/>
                <a:gd name="T104" fmla="*/ 233 w 548"/>
                <a:gd name="T105" fmla="*/ 735 h 761"/>
                <a:gd name="T106" fmla="*/ 262 w 548"/>
                <a:gd name="T107" fmla="*/ 689 h 761"/>
                <a:gd name="T108" fmla="*/ 308 w 548"/>
                <a:gd name="T109" fmla="*/ 692 h 761"/>
                <a:gd name="T110" fmla="*/ 358 w 548"/>
                <a:gd name="T111" fmla="*/ 655 h 761"/>
                <a:gd name="T112" fmla="*/ 392 w 548"/>
                <a:gd name="T113" fmla="*/ 644 h 761"/>
                <a:gd name="T114" fmla="*/ 449 w 548"/>
                <a:gd name="T115" fmla="*/ 626 h 761"/>
                <a:gd name="T116" fmla="*/ 491 w 548"/>
                <a:gd name="T117" fmla="*/ 634 h 761"/>
                <a:gd name="T118" fmla="*/ 501 w 548"/>
                <a:gd name="T119" fmla="*/ 593 h 761"/>
                <a:gd name="T120" fmla="*/ 363 w 548"/>
                <a:gd name="T121" fmla="*/ 39 h 761"/>
                <a:gd name="T122" fmla="*/ 200 w 548"/>
                <a:gd name="T123" fmla="*/ 525 h 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48" h="761">
                  <a:moveTo>
                    <a:pt x="545" y="477"/>
                  </a:moveTo>
                  <a:cubicBezTo>
                    <a:pt x="543" y="473"/>
                    <a:pt x="544" y="468"/>
                    <a:pt x="545" y="463"/>
                  </a:cubicBezTo>
                  <a:cubicBezTo>
                    <a:pt x="546" y="459"/>
                    <a:pt x="547" y="454"/>
                    <a:pt x="546" y="450"/>
                  </a:cubicBezTo>
                  <a:cubicBezTo>
                    <a:pt x="545" y="446"/>
                    <a:pt x="544" y="443"/>
                    <a:pt x="542" y="441"/>
                  </a:cubicBezTo>
                  <a:cubicBezTo>
                    <a:pt x="541" y="439"/>
                    <a:pt x="540" y="437"/>
                    <a:pt x="540" y="435"/>
                  </a:cubicBezTo>
                  <a:cubicBezTo>
                    <a:pt x="539" y="433"/>
                    <a:pt x="539" y="431"/>
                    <a:pt x="539" y="429"/>
                  </a:cubicBezTo>
                  <a:cubicBezTo>
                    <a:pt x="538" y="426"/>
                    <a:pt x="538" y="422"/>
                    <a:pt x="537" y="420"/>
                  </a:cubicBezTo>
                  <a:cubicBezTo>
                    <a:pt x="535" y="417"/>
                    <a:pt x="533" y="415"/>
                    <a:pt x="531" y="412"/>
                  </a:cubicBezTo>
                  <a:cubicBezTo>
                    <a:pt x="530" y="411"/>
                    <a:pt x="529" y="410"/>
                    <a:pt x="528" y="409"/>
                  </a:cubicBezTo>
                  <a:cubicBezTo>
                    <a:pt x="525" y="405"/>
                    <a:pt x="525" y="405"/>
                    <a:pt x="529" y="401"/>
                  </a:cubicBezTo>
                  <a:cubicBezTo>
                    <a:pt x="529" y="400"/>
                    <a:pt x="529" y="400"/>
                    <a:pt x="529" y="400"/>
                  </a:cubicBezTo>
                  <a:cubicBezTo>
                    <a:pt x="534" y="395"/>
                    <a:pt x="534" y="390"/>
                    <a:pt x="535" y="384"/>
                  </a:cubicBezTo>
                  <a:cubicBezTo>
                    <a:pt x="535" y="381"/>
                    <a:pt x="535" y="381"/>
                    <a:pt x="535" y="381"/>
                  </a:cubicBezTo>
                  <a:cubicBezTo>
                    <a:pt x="535" y="379"/>
                    <a:pt x="535" y="377"/>
                    <a:pt x="536" y="375"/>
                  </a:cubicBezTo>
                  <a:cubicBezTo>
                    <a:pt x="536" y="374"/>
                    <a:pt x="537" y="373"/>
                    <a:pt x="537" y="372"/>
                  </a:cubicBezTo>
                  <a:cubicBezTo>
                    <a:pt x="538" y="371"/>
                    <a:pt x="539" y="370"/>
                    <a:pt x="540" y="368"/>
                  </a:cubicBezTo>
                  <a:cubicBezTo>
                    <a:pt x="541" y="364"/>
                    <a:pt x="538" y="361"/>
                    <a:pt x="536" y="359"/>
                  </a:cubicBezTo>
                  <a:cubicBezTo>
                    <a:pt x="536" y="359"/>
                    <a:pt x="536" y="359"/>
                    <a:pt x="535" y="358"/>
                  </a:cubicBezTo>
                  <a:cubicBezTo>
                    <a:pt x="534" y="357"/>
                    <a:pt x="533" y="356"/>
                    <a:pt x="533" y="355"/>
                  </a:cubicBezTo>
                  <a:cubicBezTo>
                    <a:pt x="532" y="353"/>
                    <a:pt x="531" y="352"/>
                    <a:pt x="529" y="351"/>
                  </a:cubicBezTo>
                  <a:cubicBezTo>
                    <a:pt x="529" y="350"/>
                    <a:pt x="529" y="350"/>
                    <a:pt x="529" y="350"/>
                  </a:cubicBezTo>
                  <a:cubicBezTo>
                    <a:pt x="527" y="348"/>
                    <a:pt x="525" y="346"/>
                    <a:pt x="524" y="343"/>
                  </a:cubicBezTo>
                  <a:cubicBezTo>
                    <a:pt x="523" y="340"/>
                    <a:pt x="523" y="337"/>
                    <a:pt x="524" y="334"/>
                  </a:cubicBezTo>
                  <a:cubicBezTo>
                    <a:pt x="524" y="332"/>
                    <a:pt x="524" y="330"/>
                    <a:pt x="524" y="328"/>
                  </a:cubicBezTo>
                  <a:cubicBezTo>
                    <a:pt x="523" y="325"/>
                    <a:pt x="524" y="323"/>
                    <a:pt x="524" y="320"/>
                  </a:cubicBezTo>
                  <a:cubicBezTo>
                    <a:pt x="524" y="317"/>
                    <a:pt x="524" y="313"/>
                    <a:pt x="524" y="310"/>
                  </a:cubicBezTo>
                  <a:cubicBezTo>
                    <a:pt x="524" y="309"/>
                    <a:pt x="524" y="309"/>
                    <a:pt x="524" y="309"/>
                  </a:cubicBezTo>
                  <a:cubicBezTo>
                    <a:pt x="524" y="307"/>
                    <a:pt x="523" y="303"/>
                    <a:pt x="521" y="301"/>
                  </a:cubicBezTo>
                  <a:cubicBezTo>
                    <a:pt x="520" y="301"/>
                    <a:pt x="519" y="301"/>
                    <a:pt x="518" y="301"/>
                  </a:cubicBezTo>
                  <a:cubicBezTo>
                    <a:pt x="516" y="301"/>
                    <a:pt x="515" y="301"/>
                    <a:pt x="514" y="301"/>
                  </a:cubicBezTo>
                  <a:cubicBezTo>
                    <a:pt x="513" y="302"/>
                    <a:pt x="513" y="302"/>
                    <a:pt x="512" y="302"/>
                  </a:cubicBezTo>
                  <a:cubicBezTo>
                    <a:pt x="512" y="302"/>
                    <a:pt x="512" y="302"/>
                    <a:pt x="512" y="302"/>
                  </a:cubicBezTo>
                  <a:cubicBezTo>
                    <a:pt x="512" y="301"/>
                    <a:pt x="512" y="301"/>
                    <a:pt x="512" y="301"/>
                  </a:cubicBezTo>
                  <a:cubicBezTo>
                    <a:pt x="512" y="300"/>
                    <a:pt x="512" y="298"/>
                    <a:pt x="512" y="297"/>
                  </a:cubicBezTo>
                  <a:cubicBezTo>
                    <a:pt x="511" y="296"/>
                    <a:pt x="510" y="294"/>
                    <a:pt x="509" y="293"/>
                  </a:cubicBezTo>
                  <a:cubicBezTo>
                    <a:pt x="509" y="292"/>
                    <a:pt x="508" y="292"/>
                    <a:pt x="508" y="291"/>
                  </a:cubicBezTo>
                  <a:cubicBezTo>
                    <a:pt x="508" y="287"/>
                    <a:pt x="509" y="282"/>
                    <a:pt x="511" y="279"/>
                  </a:cubicBezTo>
                  <a:cubicBezTo>
                    <a:pt x="512" y="278"/>
                    <a:pt x="513" y="278"/>
                    <a:pt x="514" y="278"/>
                  </a:cubicBezTo>
                  <a:cubicBezTo>
                    <a:pt x="516" y="278"/>
                    <a:pt x="519" y="279"/>
                    <a:pt x="522" y="281"/>
                  </a:cubicBezTo>
                  <a:cubicBezTo>
                    <a:pt x="526" y="282"/>
                    <a:pt x="530" y="284"/>
                    <a:pt x="533" y="284"/>
                  </a:cubicBezTo>
                  <a:cubicBezTo>
                    <a:pt x="535" y="284"/>
                    <a:pt x="536" y="284"/>
                    <a:pt x="537" y="284"/>
                  </a:cubicBezTo>
                  <a:cubicBezTo>
                    <a:pt x="539" y="283"/>
                    <a:pt x="540" y="281"/>
                    <a:pt x="541" y="280"/>
                  </a:cubicBezTo>
                  <a:cubicBezTo>
                    <a:pt x="541" y="275"/>
                    <a:pt x="536" y="269"/>
                    <a:pt x="527" y="261"/>
                  </a:cubicBezTo>
                  <a:cubicBezTo>
                    <a:pt x="527" y="260"/>
                    <a:pt x="527" y="260"/>
                    <a:pt x="527" y="260"/>
                  </a:cubicBezTo>
                  <a:cubicBezTo>
                    <a:pt x="526" y="259"/>
                    <a:pt x="526" y="259"/>
                    <a:pt x="526" y="259"/>
                  </a:cubicBezTo>
                  <a:cubicBezTo>
                    <a:pt x="525" y="258"/>
                    <a:pt x="524" y="257"/>
                    <a:pt x="522" y="257"/>
                  </a:cubicBezTo>
                  <a:cubicBezTo>
                    <a:pt x="520" y="255"/>
                    <a:pt x="516" y="254"/>
                    <a:pt x="513" y="254"/>
                  </a:cubicBezTo>
                  <a:cubicBezTo>
                    <a:pt x="511" y="254"/>
                    <a:pt x="511" y="254"/>
                    <a:pt x="511" y="254"/>
                  </a:cubicBezTo>
                  <a:cubicBezTo>
                    <a:pt x="510" y="256"/>
                    <a:pt x="510" y="256"/>
                    <a:pt x="510" y="256"/>
                  </a:cubicBezTo>
                  <a:cubicBezTo>
                    <a:pt x="507" y="261"/>
                    <a:pt x="504" y="262"/>
                    <a:pt x="499" y="262"/>
                  </a:cubicBezTo>
                  <a:cubicBezTo>
                    <a:pt x="497" y="262"/>
                    <a:pt x="495" y="262"/>
                    <a:pt x="493" y="263"/>
                  </a:cubicBezTo>
                  <a:cubicBezTo>
                    <a:pt x="491" y="263"/>
                    <a:pt x="490" y="264"/>
                    <a:pt x="488" y="264"/>
                  </a:cubicBezTo>
                  <a:cubicBezTo>
                    <a:pt x="486" y="265"/>
                    <a:pt x="483" y="266"/>
                    <a:pt x="482" y="266"/>
                  </a:cubicBezTo>
                  <a:cubicBezTo>
                    <a:pt x="479" y="266"/>
                    <a:pt x="477" y="266"/>
                    <a:pt x="476" y="264"/>
                  </a:cubicBezTo>
                  <a:cubicBezTo>
                    <a:pt x="473" y="260"/>
                    <a:pt x="476" y="252"/>
                    <a:pt x="478" y="248"/>
                  </a:cubicBezTo>
                  <a:cubicBezTo>
                    <a:pt x="480" y="244"/>
                    <a:pt x="481" y="240"/>
                    <a:pt x="476" y="237"/>
                  </a:cubicBezTo>
                  <a:cubicBezTo>
                    <a:pt x="475" y="236"/>
                    <a:pt x="474" y="236"/>
                    <a:pt x="473" y="236"/>
                  </a:cubicBezTo>
                  <a:cubicBezTo>
                    <a:pt x="472" y="236"/>
                    <a:pt x="471" y="236"/>
                    <a:pt x="470" y="237"/>
                  </a:cubicBezTo>
                  <a:cubicBezTo>
                    <a:pt x="469" y="237"/>
                    <a:pt x="468" y="238"/>
                    <a:pt x="467" y="238"/>
                  </a:cubicBezTo>
                  <a:cubicBezTo>
                    <a:pt x="466" y="238"/>
                    <a:pt x="466" y="237"/>
                    <a:pt x="465" y="237"/>
                  </a:cubicBezTo>
                  <a:cubicBezTo>
                    <a:pt x="458" y="235"/>
                    <a:pt x="456" y="224"/>
                    <a:pt x="455" y="217"/>
                  </a:cubicBezTo>
                  <a:cubicBezTo>
                    <a:pt x="453" y="211"/>
                    <a:pt x="452" y="204"/>
                    <a:pt x="447" y="200"/>
                  </a:cubicBezTo>
                  <a:cubicBezTo>
                    <a:pt x="442" y="195"/>
                    <a:pt x="438" y="193"/>
                    <a:pt x="435" y="193"/>
                  </a:cubicBezTo>
                  <a:cubicBezTo>
                    <a:pt x="434" y="193"/>
                    <a:pt x="434" y="193"/>
                    <a:pt x="434" y="193"/>
                  </a:cubicBezTo>
                  <a:cubicBezTo>
                    <a:pt x="433" y="193"/>
                    <a:pt x="432" y="194"/>
                    <a:pt x="431" y="195"/>
                  </a:cubicBezTo>
                  <a:cubicBezTo>
                    <a:pt x="430" y="196"/>
                    <a:pt x="430" y="197"/>
                    <a:pt x="429" y="198"/>
                  </a:cubicBezTo>
                  <a:cubicBezTo>
                    <a:pt x="427" y="201"/>
                    <a:pt x="425" y="204"/>
                    <a:pt x="421" y="206"/>
                  </a:cubicBezTo>
                  <a:cubicBezTo>
                    <a:pt x="416" y="208"/>
                    <a:pt x="414" y="210"/>
                    <a:pt x="414" y="212"/>
                  </a:cubicBezTo>
                  <a:cubicBezTo>
                    <a:pt x="413" y="213"/>
                    <a:pt x="414" y="215"/>
                    <a:pt x="416" y="217"/>
                  </a:cubicBezTo>
                  <a:cubicBezTo>
                    <a:pt x="418" y="219"/>
                    <a:pt x="421" y="222"/>
                    <a:pt x="421" y="225"/>
                  </a:cubicBezTo>
                  <a:cubicBezTo>
                    <a:pt x="421" y="226"/>
                    <a:pt x="421" y="227"/>
                    <a:pt x="419" y="228"/>
                  </a:cubicBezTo>
                  <a:cubicBezTo>
                    <a:pt x="418" y="229"/>
                    <a:pt x="417" y="230"/>
                    <a:pt x="416" y="230"/>
                  </a:cubicBezTo>
                  <a:cubicBezTo>
                    <a:pt x="415" y="230"/>
                    <a:pt x="414" y="230"/>
                    <a:pt x="413" y="231"/>
                  </a:cubicBezTo>
                  <a:cubicBezTo>
                    <a:pt x="410" y="232"/>
                    <a:pt x="409" y="234"/>
                    <a:pt x="408" y="236"/>
                  </a:cubicBezTo>
                  <a:cubicBezTo>
                    <a:pt x="406" y="241"/>
                    <a:pt x="403" y="245"/>
                    <a:pt x="400" y="247"/>
                  </a:cubicBezTo>
                  <a:cubicBezTo>
                    <a:pt x="399" y="248"/>
                    <a:pt x="398" y="249"/>
                    <a:pt x="397" y="249"/>
                  </a:cubicBezTo>
                  <a:cubicBezTo>
                    <a:pt x="396" y="249"/>
                    <a:pt x="394" y="247"/>
                    <a:pt x="393" y="246"/>
                  </a:cubicBezTo>
                  <a:cubicBezTo>
                    <a:pt x="392" y="245"/>
                    <a:pt x="391" y="244"/>
                    <a:pt x="389" y="244"/>
                  </a:cubicBezTo>
                  <a:cubicBezTo>
                    <a:pt x="388" y="243"/>
                    <a:pt x="388" y="243"/>
                    <a:pt x="387" y="243"/>
                  </a:cubicBezTo>
                  <a:cubicBezTo>
                    <a:pt x="385" y="243"/>
                    <a:pt x="384" y="244"/>
                    <a:pt x="382" y="244"/>
                  </a:cubicBezTo>
                  <a:cubicBezTo>
                    <a:pt x="381" y="245"/>
                    <a:pt x="380" y="246"/>
                    <a:pt x="378" y="246"/>
                  </a:cubicBezTo>
                  <a:cubicBezTo>
                    <a:pt x="378" y="246"/>
                    <a:pt x="378" y="246"/>
                    <a:pt x="377" y="246"/>
                  </a:cubicBezTo>
                  <a:cubicBezTo>
                    <a:pt x="373" y="246"/>
                    <a:pt x="369" y="243"/>
                    <a:pt x="366" y="240"/>
                  </a:cubicBezTo>
                  <a:cubicBezTo>
                    <a:pt x="365" y="239"/>
                    <a:pt x="365" y="238"/>
                    <a:pt x="364" y="238"/>
                  </a:cubicBezTo>
                  <a:cubicBezTo>
                    <a:pt x="362" y="235"/>
                    <a:pt x="360" y="231"/>
                    <a:pt x="356" y="230"/>
                  </a:cubicBezTo>
                  <a:cubicBezTo>
                    <a:pt x="355" y="230"/>
                    <a:pt x="354" y="229"/>
                    <a:pt x="352" y="229"/>
                  </a:cubicBezTo>
                  <a:cubicBezTo>
                    <a:pt x="351" y="229"/>
                    <a:pt x="350" y="229"/>
                    <a:pt x="349" y="230"/>
                  </a:cubicBezTo>
                  <a:cubicBezTo>
                    <a:pt x="348" y="230"/>
                    <a:pt x="347" y="230"/>
                    <a:pt x="346" y="230"/>
                  </a:cubicBezTo>
                  <a:cubicBezTo>
                    <a:pt x="345" y="230"/>
                    <a:pt x="343" y="230"/>
                    <a:pt x="342" y="229"/>
                  </a:cubicBezTo>
                  <a:cubicBezTo>
                    <a:pt x="340" y="228"/>
                    <a:pt x="339" y="226"/>
                    <a:pt x="339" y="223"/>
                  </a:cubicBezTo>
                  <a:cubicBezTo>
                    <a:pt x="339" y="222"/>
                    <a:pt x="339" y="221"/>
                    <a:pt x="339" y="220"/>
                  </a:cubicBezTo>
                  <a:cubicBezTo>
                    <a:pt x="339" y="214"/>
                    <a:pt x="337" y="213"/>
                    <a:pt x="332" y="210"/>
                  </a:cubicBezTo>
                  <a:cubicBezTo>
                    <a:pt x="329" y="209"/>
                    <a:pt x="328" y="208"/>
                    <a:pt x="328" y="204"/>
                  </a:cubicBezTo>
                  <a:cubicBezTo>
                    <a:pt x="328" y="203"/>
                    <a:pt x="328" y="203"/>
                    <a:pt x="328" y="203"/>
                  </a:cubicBezTo>
                  <a:cubicBezTo>
                    <a:pt x="327" y="199"/>
                    <a:pt x="325" y="198"/>
                    <a:pt x="322" y="197"/>
                  </a:cubicBezTo>
                  <a:cubicBezTo>
                    <a:pt x="320" y="197"/>
                    <a:pt x="319" y="196"/>
                    <a:pt x="318" y="195"/>
                  </a:cubicBezTo>
                  <a:cubicBezTo>
                    <a:pt x="315" y="192"/>
                    <a:pt x="312" y="188"/>
                    <a:pt x="310" y="185"/>
                  </a:cubicBezTo>
                  <a:cubicBezTo>
                    <a:pt x="309" y="185"/>
                    <a:pt x="309" y="185"/>
                    <a:pt x="309" y="185"/>
                  </a:cubicBezTo>
                  <a:cubicBezTo>
                    <a:pt x="307" y="182"/>
                    <a:pt x="308" y="181"/>
                    <a:pt x="308" y="180"/>
                  </a:cubicBezTo>
                  <a:cubicBezTo>
                    <a:pt x="308" y="178"/>
                    <a:pt x="311" y="177"/>
                    <a:pt x="314" y="175"/>
                  </a:cubicBezTo>
                  <a:cubicBezTo>
                    <a:pt x="317" y="174"/>
                    <a:pt x="320" y="172"/>
                    <a:pt x="322" y="169"/>
                  </a:cubicBezTo>
                  <a:cubicBezTo>
                    <a:pt x="322" y="169"/>
                    <a:pt x="322" y="168"/>
                    <a:pt x="323" y="167"/>
                  </a:cubicBezTo>
                  <a:cubicBezTo>
                    <a:pt x="324" y="165"/>
                    <a:pt x="325" y="163"/>
                    <a:pt x="327" y="163"/>
                  </a:cubicBezTo>
                  <a:cubicBezTo>
                    <a:pt x="327" y="163"/>
                    <a:pt x="328" y="163"/>
                    <a:pt x="328" y="163"/>
                  </a:cubicBezTo>
                  <a:cubicBezTo>
                    <a:pt x="329" y="164"/>
                    <a:pt x="331" y="164"/>
                    <a:pt x="332" y="165"/>
                  </a:cubicBezTo>
                  <a:cubicBezTo>
                    <a:pt x="334" y="165"/>
                    <a:pt x="335" y="166"/>
                    <a:pt x="337" y="166"/>
                  </a:cubicBezTo>
                  <a:cubicBezTo>
                    <a:pt x="339" y="166"/>
                    <a:pt x="340" y="166"/>
                    <a:pt x="342" y="165"/>
                  </a:cubicBezTo>
                  <a:cubicBezTo>
                    <a:pt x="344" y="164"/>
                    <a:pt x="345" y="162"/>
                    <a:pt x="347" y="161"/>
                  </a:cubicBezTo>
                  <a:cubicBezTo>
                    <a:pt x="348" y="160"/>
                    <a:pt x="350" y="159"/>
                    <a:pt x="351" y="158"/>
                  </a:cubicBezTo>
                  <a:cubicBezTo>
                    <a:pt x="352" y="158"/>
                    <a:pt x="352" y="157"/>
                    <a:pt x="353" y="157"/>
                  </a:cubicBezTo>
                  <a:cubicBezTo>
                    <a:pt x="356" y="155"/>
                    <a:pt x="358" y="154"/>
                    <a:pt x="359" y="153"/>
                  </a:cubicBezTo>
                  <a:cubicBezTo>
                    <a:pt x="363" y="148"/>
                    <a:pt x="363" y="148"/>
                    <a:pt x="363" y="148"/>
                  </a:cubicBezTo>
                  <a:cubicBezTo>
                    <a:pt x="357" y="148"/>
                    <a:pt x="357" y="148"/>
                    <a:pt x="357" y="148"/>
                  </a:cubicBezTo>
                  <a:cubicBezTo>
                    <a:pt x="356" y="148"/>
                    <a:pt x="356" y="148"/>
                    <a:pt x="356" y="148"/>
                  </a:cubicBezTo>
                  <a:cubicBezTo>
                    <a:pt x="355" y="148"/>
                    <a:pt x="354" y="148"/>
                    <a:pt x="353" y="148"/>
                  </a:cubicBezTo>
                  <a:cubicBezTo>
                    <a:pt x="353" y="148"/>
                    <a:pt x="352" y="148"/>
                    <a:pt x="352" y="148"/>
                  </a:cubicBezTo>
                  <a:cubicBezTo>
                    <a:pt x="351" y="148"/>
                    <a:pt x="351" y="147"/>
                    <a:pt x="351" y="147"/>
                  </a:cubicBezTo>
                  <a:cubicBezTo>
                    <a:pt x="351" y="146"/>
                    <a:pt x="351" y="145"/>
                    <a:pt x="350" y="145"/>
                  </a:cubicBezTo>
                  <a:cubicBezTo>
                    <a:pt x="349" y="143"/>
                    <a:pt x="346" y="143"/>
                    <a:pt x="344" y="142"/>
                  </a:cubicBezTo>
                  <a:cubicBezTo>
                    <a:pt x="342" y="142"/>
                    <a:pt x="340" y="141"/>
                    <a:pt x="339" y="140"/>
                  </a:cubicBezTo>
                  <a:cubicBezTo>
                    <a:pt x="338" y="139"/>
                    <a:pt x="338" y="137"/>
                    <a:pt x="338" y="136"/>
                  </a:cubicBezTo>
                  <a:cubicBezTo>
                    <a:pt x="339" y="133"/>
                    <a:pt x="340" y="131"/>
                    <a:pt x="342" y="130"/>
                  </a:cubicBezTo>
                  <a:cubicBezTo>
                    <a:pt x="343" y="129"/>
                    <a:pt x="344" y="129"/>
                    <a:pt x="345" y="129"/>
                  </a:cubicBezTo>
                  <a:cubicBezTo>
                    <a:pt x="346" y="129"/>
                    <a:pt x="348" y="130"/>
                    <a:pt x="350" y="131"/>
                  </a:cubicBezTo>
                  <a:cubicBezTo>
                    <a:pt x="351" y="132"/>
                    <a:pt x="353" y="133"/>
                    <a:pt x="355" y="133"/>
                  </a:cubicBezTo>
                  <a:cubicBezTo>
                    <a:pt x="355" y="133"/>
                    <a:pt x="355" y="133"/>
                    <a:pt x="355" y="133"/>
                  </a:cubicBezTo>
                  <a:cubicBezTo>
                    <a:pt x="358" y="133"/>
                    <a:pt x="360" y="131"/>
                    <a:pt x="361" y="130"/>
                  </a:cubicBezTo>
                  <a:cubicBezTo>
                    <a:pt x="363" y="128"/>
                    <a:pt x="364" y="127"/>
                    <a:pt x="366" y="127"/>
                  </a:cubicBezTo>
                  <a:cubicBezTo>
                    <a:pt x="366" y="127"/>
                    <a:pt x="367" y="127"/>
                    <a:pt x="367" y="127"/>
                  </a:cubicBezTo>
                  <a:cubicBezTo>
                    <a:pt x="369" y="127"/>
                    <a:pt x="370" y="127"/>
                    <a:pt x="371" y="127"/>
                  </a:cubicBezTo>
                  <a:cubicBezTo>
                    <a:pt x="372" y="127"/>
                    <a:pt x="373" y="127"/>
                    <a:pt x="374" y="127"/>
                  </a:cubicBezTo>
                  <a:cubicBezTo>
                    <a:pt x="375" y="127"/>
                    <a:pt x="377" y="127"/>
                    <a:pt x="379" y="125"/>
                  </a:cubicBezTo>
                  <a:cubicBezTo>
                    <a:pt x="381" y="123"/>
                    <a:pt x="381" y="121"/>
                    <a:pt x="381" y="119"/>
                  </a:cubicBezTo>
                  <a:cubicBezTo>
                    <a:pt x="381" y="116"/>
                    <a:pt x="381" y="114"/>
                    <a:pt x="383" y="112"/>
                  </a:cubicBezTo>
                  <a:cubicBezTo>
                    <a:pt x="384" y="111"/>
                    <a:pt x="385" y="110"/>
                    <a:pt x="386" y="109"/>
                  </a:cubicBezTo>
                  <a:cubicBezTo>
                    <a:pt x="388" y="107"/>
                    <a:pt x="390" y="105"/>
                    <a:pt x="391" y="101"/>
                  </a:cubicBezTo>
                  <a:cubicBezTo>
                    <a:pt x="391" y="100"/>
                    <a:pt x="391" y="99"/>
                    <a:pt x="391" y="98"/>
                  </a:cubicBezTo>
                  <a:cubicBezTo>
                    <a:pt x="391" y="98"/>
                    <a:pt x="391" y="98"/>
                    <a:pt x="391" y="98"/>
                  </a:cubicBezTo>
                  <a:cubicBezTo>
                    <a:pt x="391" y="94"/>
                    <a:pt x="391" y="91"/>
                    <a:pt x="393" y="88"/>
                  </a:cubicBezTo>
                  <a:cubicBezTo>
                    <a:pt x="395" y="85"/>
                    <a:pt x="396" y="82"/>
                    <a:pt x="396" y="79"/>
                  </a:cubicBezTo>
                  <a:cubicBezTo>
                    <a:pt x="397" y="78"/>
                    <a:pt x="397" y="76"/>
                    <a:pt x="398" y="75"/>
                  </a:cubicBezTo>
                  <a:cubicBezTo>
                    <a:pt x="400" y="69"/>
                    <a:pt x="409" y="66"/>
                    <a:pt x="415" y="65"/>
                  </a:cubicBezTo>
                  <a:cubicBezTo>
                    <a:pt x="416" y="65"/>
                    <a:pt x="416" y="65"/>
                    <a:pt x="416" y="65"/>
                  </a:cubicBezTo>
                  <a:cubicBezTo>
                    <a:pt x="417" y="64"/>
                    <a:pt x="417" y="64"/>
                    <a:pt x="417" y="64"/>
                  </a:cubicBezTo>
                  <a:cubicBezTo>
                    <a:pt x="418" y="62"/>
                    <a:pt x="419" y="61"/>
                    <a:pt x="420" y="60"/>
                  </a:cubicBezTo>
                  <a:cubicBezTo>
                    <a:pt x="420" y="59"/>
                    <a:pt x="421" y="59"/>
                    <a:pt x="421" y="58"/>
                  </a:cubicBezTo>
                  <a:cubicBezTo>
                    <a:pt x="423" y="55"/>
                    <a:pt x="426" y="52"/>
                    <a:pt x="429" y="50"/>
                  </a:cubicBezTo>
                  <a:cubicBezTo>
                    <a:pt x="431" y="48"/>
                    <a:pt x="434" y="47"/>
                    <a:pt x="438" y="45"/>
                  </a:cubicBezTo>
                  <a:cubicBezTo>
                    <a:pt x="440" y="43"/>
                    <a:pt x="442" y="42"/>
                    <a:pt x="444" y="41"/>
                  </a:cubicBezTo>
                  <a:cubicBezTo>
                    <a:pt x="444" y="41"/>
                    <a:pt x="445" y="40"/>
                    <a:pt x="445" y="40"/>
                  </a:cubicBezTo>
                  <a:cubicBezTo>
                    <a:pt x="448" y="39"/>
                    <a:pt x="451" y="37"/>
                    <a:pt x="452" y="35"/>
                  </a:cubicBezTo>
                  <a:cubicBezTo>
                    <a:pt x="453" y="34"/>
                    <a:pt x="454" y="32"/>
                    <a:pt x="453" y="30"/>
                  </a:cubicBezTo>
                  <a:cubicBezTo>
                    <a:pt x="452" y="28"/>
                    <a:pt x="451" y="28"/>
                    <a:pt x="449" y="27"/>
                  </a:cubicBezTo>
                  <a:cubicBezTo>
                    <a:pt x="449" y="27"/>
                    <a:pt x="449" y="27"/>
                    <a:pt x="449" y="27"/>
                  </a:cubicBezTo>
                  <a:cubicBezTo>
                    <a:pt x="447" y="27"/>
                    <a:pt x="446" y="27"/>
                    <a:pt x="444" y="26"/>
                  </a:cubicBezTo>
                  <a:cubicBezTo>
                    <a:pt x="440" y="25"/>
                    <a:pt x="435" y="24"/>
                    <a:pt x="432" y="21"/>
                  </a:cubicBezTo>
                  <a:cubicBezTo>
                    <a:pt x="430" y="20"/>
                    <a:pt x="429" y="18"/>
                    <a:pt x="428" y="16"/>
                  </a:cubicBezTo>
                  <a:cubicBezTo>
                    <a:pt x="426" y="14"/>
                    <a:pt x="424" y="10"/>
                    <a:pt x="420" y="9"/>
                  </a:cubicBezTo>
                  <a:cubicBezTo>
                    <a:pt x="420" y="8"/>
                    <a:pt x="419" y="8"/>
                    <a:pt x="418" y="7"/>
                  </a:cubicBezTo>
                  <a:cubicBezTo>
                    <a:pt x="416" y="6"/>
                    <a:pt x="414" y="5"/>
                    <a:pt x="413" y="4"/>
                  </a:cubicBezTo>
                  <a:cubicBezTo>
                    <a:pt x="412" y="4"/>
                    <a:pt x="412" y="4"/>
                    <a:pt x="412" y="4"/>
                  </a:cubicBezTo>
                  <a:cubicBezTo>
                    <a:pt x="410" y="2"/>
                    <a:pt x="407" y="0"/>
                    <a:pt x="404" y="0"/>
                  </a:cubicBezTo>
                  <a:cubicBezTo>
                    <a:pt x="403" y="0"/>
                    <a:pt x="403" y="0"/>
                    <a:pt x="402" y="1"/>
                  </a:cubicBezTo>
                  <a:cubicBezTo>
                    <a:pt x="400" y="1"/>
                    <a:pt x="399" y="3"/>
                    <a:pt x="399" y="4"/>
                  </a:cubicBezTo>
                  <a:cubicBezTo>
                    <a:pt x="398" y="7"/>
                    <a:pt x="402" y="10"/>
                    <a:pt x="402" y="11"/>
                  </a:cubicBezTo>
                  <a:cubicBezTo>
                    <a:pt x="403" y="11"/>
                    <a:pt x="403" y="11"/>
                    <a:pt x="404" y="12"/>
                  </a:cubicBezTo>
                  <a:cubicBezTo>
                    <a:pt x="404" y="12"/>
                    <a:pt x="404" y="12"/>
                    <a:pt x="404" y="12"/>
                  </a:cubicBezTo>
                  <a:cubicBezTo>
                    <a:pt x="404" y="13"/>
                    <a:pt x="404" y="13"/>
                    <a:pt x="405" y="14"/>
                  </a:cubicBezTo>
                  <a:cubicBezTo>
                    <a:pt x="406" y="15"/>
                    <a:pt x="407" y="16"/>
                    <a:pt x="408" y="17"/>
                  </a:cubicBezTo>
                  <a:cubicBezTo>
                    <a:pt x="409" y="17"/>
                    <a:pt x="409" y="17"/>
                    <a:pt x="410" y="17"/>
                  </a:cubicBezTo>
                  <a:cubicBezTo>
                    <a:pt x="410" y="18"/>
                    <a:pt x="411" y="19"/>
                    <a:pt x="411" y="19"/>
                  </a:cubicBezTo>
                  <a:cubicBezTo>
                    <a:pt x="411" y="19"/>
                    <a:pt x="410" y="19"/>
                    <a:pt x="410" y="19"/>
                  </a:cubicBezTo>
                  <a:cubicBezTo>
                    <a:pt x="408" y="18"/>
                    <a:pt x="407" y="17"/>
                    <a:pt x="405" y="16"/>
                  </a:cubicBezTo>
                  <a:cubicBezTo>
                    <a:pt x="404" y="16"/>
                    <a:pt x="403" y="16"/>
                    <a:pt x="402" y="16"/>
                  </a:cubicBezTo>
                  <a:cubicBezTo>
                    <a:pt x="400" y="16"/>
                    <a:pt x="397" y="17"/>
                    <a:pt x="394" y="18"/>
                  </a:cubicBezTo>
                  <a:cubicBezTo>
                    <a:pt x="393" y="18"/>
                    <a:pt x="393" y="18"/>
                    <a:pt x="392" y="18"/>
                  </a:cubicBezTo>
                  <a:cubicBezTo>
                    <a:pt x="391" y="18"/>
                    <a:pt x="391" y="18"/>
                    <a:pt x="391" y="18"/>
                  </a:cubicBezTo>
                  <a:cubicBezTo>
                    <a:pt x="390" y="18"/>
                    <a:pt x="389" y="18"/>
                    <a:pt x="389" y="18"/>
                  </a:cubicBezTo>
                  <a:cubicBezTo>
                    <a:pt x="388" y="18"/>
                    <a:pt x="388" y="18"/>
                    <a:pt x="387" y="18"/>
                  </a:cubicBezTo>
                  <a:cubicBezTo>
                    <a:pt x="385" y="18"/>
                    <a:pt x="385" y="18"/>
                    <a:pt x="385" y="18"/>
                  </a:cubicBezTo>
                  <a:cubicBezTo>
                    <a:pt x="385" y="20"/>
                    <a:pt x="385" y="20"/>
                    <a:pt x="385" y="20"/>
                  </a:cubicBezTo>
                  <a:cubicBezTo>
                    <a:pt x="384" y="22"/>
                    <a:pt x="384" y="23"/>
                    <a:pt x="384" y="25"/>
                  </a:cubicBezTo>
                  <a:cubicBezTo>
                    <a:pt x="384" y="26"/>
                    <a:pt x="384" y="27"/>
                    <a:pt x="383" y="28"/>
                  </a:cubicBezTo>
                  <a:cubicBezTo>
                    <a:pt x="378" y="35"/>
                    <a:pt x="382" y="40"/>
                    <a:pt x="385" y="44"/>
                  </a:cubicBezTo>
                  <a:cubicBezTo>
                    <a:pt x="387" y="46"/>
                    <a:pt x="389" y="48"/>
                    <a:pt x="389" y="50"/>
                  </a:cubicBezTo>
                  <a:cubicBezTo>
                    <a:pt x="389" y="50"/>
                    <a:pt x="389" y="51"/>
                    <a:pt x="388" y="51"/>
                  </a:cubicBezTo>
                  <a:cubicBezTo>
                    <a:pt x="388" y="51"/>
                    <a:pt x="388" y="51"/>
                    <a:pt x="388" y="51"/>
                  </a:cubicBezTo>
                  <a:cubicBezTo>
                    <a:pt x="388" y="48"/>
                    <a:pt x="385" y="46"/>
                    <a:pt x="384" y="45"/>
                  </a:cubicBezTo>
                  <a:cubicBezTo>
                    <a:pt x="384" y="45"/>
                    <a:pt x="383" y="45"/>
                    <a:pt x="383" y="45"/>
                  </a:cubicBezTo>
                  <a:cubicBezTo>
                    <a:pt x="382" y="44"/>
                    <a:pt x="381" y="42"/>
                    <a:pt x="380" y="41"/>
                  </a:cubicBezTo>
                  <a:cubicBezTo>
                    <a:pt x="379" y="41"/>
                    <a:pt x="379" y="40"/>
                    <a:pt x="379" y="40"/>
                  </a:cubicBezTo>
                  <a:cubicBezTo>
                    <a:pt x="378" y="39"/>
                    <a:pt x="378" y="39"/>
                    <a:pt x="378" y="39"/>
                  </a:cubicBezTo>
                  <a:cubicBezTo>
                    <a:pt x="377" y="38"/>
                    <a:pt x="376" y="36"/>
                    <a:pt x="376" y="35"/>
                  </a:cubicBezTo>
                  <a:cubicBezTo>
                    <a:pt x="375" y="35"/>
                    <a:pt x="376" y="33"/>
                    <a:pt x="376" y="32"/>
                  </a:cubicBezTo>
                  <a:cubicBezTo>
                    <a:pt x="376" y="31"/>
                    <a:pt x="377" y="30"/>
                    <a:pt x="376" y="28"/>
                  </a:cubicBezTo>
                  <a:cubicBezTo>
                    <a:pt x="376" y="21"/>
                    <a:pt x="371" y="20"/>
                    <a:pt x="370" y="20"/>
                  </a:cubicBezTo>
                  <a:cubicBezTo>
                    <a:pt x="370" y="20"/>
                    <a:pt x="370" y="20"/>
                    <a:pt x="369" y="20"/>
                  </a:cubicBezTo>
                  <a:cubicBezTo>
                    <a:pt x="367" y="21"/>
                    <a:pt x="365" y="22"/>
                    <a:pt x="364" y="23"/>
                  </a:cubicBezTo>
                  <a:cubicBezTo>
                    <a:pt x="363" y="24"/>
                    <a:pt x="362" y="24"/>
                    <a:pt x="361" y="24"/>
                  </a:cubicBezTo>
                  <a:cubicBezTo>
                    <a:pt x="360" y="25"/>
                    <a:pt x="359" y="25"/>
                    <a:pt x="359" y="26"/>
                  </a:cubicBezTo>
                  <a:cubicBezTo>
                    <a:pt x="358" y="26"/>
                    <a:pt x="357" y="27"/>
                    <a:pt x="357" y="27"/>
                  </a:cubicBezTo>
                  <a:cubicBezTo>
                    <a:pt x="357" y="27"/>
                    <a:pt x="356" y="27"/>
                    <a:pt x="356" y="27"/>
                  </a:cubicBezTo>
                  <a:cubicBezTo>
                    <a:pt x="356" y="26"/>
                    <a:pt x="355" y="25"/>
                    <a:pt x="353" y="25"/>
                  </a:cubicBezTo>
                  <a:cubicBezTo>
                    <a:pt x="352" y="25"/>
                    <a:pt x="352" y="26"/>
                    <a:pt x="351" y="26"/>
                  </a:cubicBezTo>
                  <a:cubicBezTo>
                    <a:pt x="350" y="26"/>
                    <a:pt x="349" y="27"/>
                    <a:pt x="348" y="28"/>
                  </a:cubicBezTo>
                  <a:cubicBezTo>
                    <a:pt x="348" y="28"/>
                    <a:pt x="347" y="28"/>
                    <a:pt x="347" y="29"/>
                  </a:cubicBezTo>
                  <a:cubicBezTo>
                    <a:pt x="347" y="29"/>
                    <a:pt x="347" y="29"/>
                    <a:pt x="346" y="29"/>
                  </a:cubicBezTo>
                  <a:cubicBezTo>
                    <a:pt x="345" y="30"/>
                    <a:pt x="343" y="31"/>
                    <a:pt x="342" y="34"/>
                  </a:cubicBezTo>
                  <a:cubicBezTo>
                    <a:pt x="342" y="37"/>
                    <a:pt x="344" y="40"/>
                    <a:pt x="347" y="41"/>
                  </a:cubicBezTo>
                  <a:cubicBezTo>
                    <a:pt x="347" y="41"/>
                    <a:pt x="348" y="41"/>
                    <a:pt x="348" y="41"/>
                  </a:cubicBezTo>
                  <a:cubicBezTo>
                    <a:pt x="348" y="41"/>
                    <a:pt x="347" y="41"/>
                    <a:pt x="347" y="42"/>
                  </a:cubicBezTo>
                  <a:cubicBezTo>
                    <a:pt x="347" y="42"/>
                    <a:pt x="347" y="43"/>
                    <a:pt x="346" y="43"/>
                  </a:cubicBezTo>
                  <a:cubicBezTo>
                    <a:pt x="346" y="43"/>
                    <a:pt x="346" y="43"/>
                    <a:pt x="346" y="43"/>
                  </a:cubicBezTo>
                  <a:cubicBezTo>
                    <a:pt x="345" y="42"/>
                    <a:pt x="344" y="41"/>
                    <a:pt x="344" y="39"/>
                  </a:cubicBezTo>
                  <a:cubicBezTo>
                    <a:pt x="342" y="36"/>
                    <a:pt x="340" y="33"/>
                    <a:pt x="336" y="31"/>
                  </a:cubicBezTo>
                  <a:cubicBezTo>
                    <a:pt x="335" y="31"/>
                    <a:pt x="335" y="31"/>
                    <a:pt x="333" y="31"/>
                  </a:cubicBezTo>
                  <a:cubicBezTo>
                    <a:pt x="330" y="31"/>
                    <a:pt x="327" y="31"/>
                    <a:pt x="327" y="34"/>
                  </a:cubicBezTo>
                  <a:cubicBezTo>
                    <a:pt x="326" y="34"/>
                    <a:pt x="326" y="35"/>
                    <a:pt x="327" y="35"/>
                  </a:cubicBezTo>
                  <a:cubicBezTo>
                    <a:pt x="327" y="36"/>
                    <a:pt x="327" y="36"/>
                    <a:pt x="327" y="37"/>
                  </a:cubicBezTo>
                  <a:cubicBezTo>
                    <a:pt x="326" y="37"/>
                    <a:pt x="325" y="37"/>
                    <a:pt x="325" y="37"/>
                  </a:cubicBezTo>
                  <a:cubicBezTo>
                    <a:pt x="324" y="38"/>
                    <a:pt x="323" y="38"/>
                    <a:pt x="323" y="39"/>
                  </a:cubicBezTo>
                  <a:cubicBezTo>
                    <a:pt x="322" y="39"/>
                    <a:pt x="322" y="40"/>
                    <a:pt x="322" y="40"/>
                  </a:cubicBezTo>
                  <a:cubicBezTo>
                    <a:pt x="319" y="41"/>
                    <a:pt x="316" y="42"/>
                    <a:pt x="315" y="42"/>
                  </a:cubicBezTo>
                  <a:cubicBezTo>
                    <a:pt x="313" y="42"/>
                    <a:pt x="312" y="42"/>
                    <a:pt x="310" y="41"/>
                  </a:cubicBezTo>
                  <a:cubicBezTo>
                    <a:pt x="308" y="40"/>
                    <a:pt x="306" y="39"/>
                    <a:pt x="303" y="39"/>
                  </a:cubicBezTo>
                  <a:cubicBezTo>
                    <a:pt x="302" y="39"/>
                    <a:pt x="298" y="39"/>
                    <a:pt x="296" y="41"/>
                  </a:cubicBezTo>
                  <a:cubicBezTo>
                    <a:pt x="294" y="43"/>
                    <a:pt x="295" y="46"/>
                    <a:pt x="295" y="47"/>
                  </a:cubicBezTo>
                  <a:cubicBezTo>
                    <a:pt x="295" y="47"/>
                    <a:pt x="295" y="48"/>
                    <a:pt x="295" y="48"/>
                  </a:cubicBezTo>
                  <a:cubicBezTo>
                    <a:pt x="295" y="48"/>
                    <a:pt x="295" y="49"/>
                    <a:pt x="294" y="49"/>
                  </a:cubicBezTo>
                  <a:cubicBezTo>
                    <a:pt x="294" y="50"/>
                    <a:pt x="293" y="51"/>
                    <a:pt x="293" y="52"/>
                  </a:cubicBezTo>
                  <a:cubicBezTo>
                    <a:pt x="292" y="54"/>
                    <a:pt x="292" y="56"/>
                    <a:pt x="293" y="57"/>
                  </a:cubicBezTo>
                  <a:cubicBezTo>
                    <a:pt x="293" y="60"/>
                    <a:pt x="293" y="60"/>
                    <a:pt x="293" y="60"/>
                  </a:cubicBezTo>
                  <a:cubicBezTo>
                    <a:pt x="292" y="61"/>
                    <a:pt x="291" y="61"/>
                    <a:pt x="290" y="61"/>
                  </a:cubicBezTo>
                  <a:cubicBezTo>
                    <a:pt x="288" y="61"/>
                    <a:pt x="285" y="62"/>
                    <a:pt x="283" y="65"/>
                  </a:cubicBezTo>
                  <a:cubicBezTo>
                    <a:pt x="282" y="65"/>
                    <a:pt x="282" y="66"/>
                    <a:pt x="281" y="67"/>
                  </a:cubicBezTo>
                  <a:cubicBezTo>
                    <a:pt x="281" y="68"/>
                    <a:pt x="281" y="69"/>
                    <a:pt x="280" y="69"/>
                  </a:cubicBezTo>
                  <a:cubicBezTo>
                    <a:pt x="280" y="69"/>
                    <a:pt x="280" y="70"/>
                    <a:pt x="279" y="70"/>
                  </a:cubicBezTo>
                  <a:cubicBezTo>
                    <a:pt x="279" y="71"/>
                    <a:pt x="277" y="72"/>
                    <a:pt x="277" y="73"/>
                  </a:cubicBezTo>
                  <a:cubicBezTo>
                    <a:pt x="276" y="76"/>
                    <a:pt x="277" y="78"/>
                    <a:pt x="279" y="80"/>
                  </a:cubicBezTo>
                  <a:cubicBezTo>
                    <a:pt x="279" y="80"/>
                    <a:pt x="279" y="80"/>
                    <a:pt x="279" y="80"/>
                  </a:cubicBezTo>
                  <a:cubicBezTo>
                    <a:pt x="278" y="80"/>
                    <a:pt x="276" y="80"/>
                    <a:pt x="275" y="84"/>
                  </a:cubicBezTo>
                  <a:cubicBezTo>
                    <a:pt x="275" y="86"/>
                    <a:pt x="276" y="89"/>
                    <a:pt x="278" y="92"/>
                  </a:cubicBezTo>
                  <a:cubicBezTo>
                    <a:pt x="279" y="94"/>
                    <a:pt x="281" y="95"/>
                    <a:pt x="283" y="95"/>
                  </a:cubicBezTo>
                  <a:cubicBezTo>
                    <a:pt x="284" y="95"/>
                    <a:pt x="285" y="95"/>
                    <a:pt x="286" y="95"/>
                  </a:cubicBezTo>
                  <a:cubicBezTo>
                    <a:pt x="287" y="95"/>
                    <a:pt x="288" y="94"/>
                    <a:pt x="289" y="94"/>
                  </a:cubicBezTo>
                  <a:cubicBezTo>
                    <a:pt x="289" y="94"/>
                    <a:pt x="289" y="95"/>
                    <a:pt x="290" y="95"/>
                  </a:cubicBezTo>
                  <a:cubicBezTo>
                    <a:pt x="290" y="95"/>
                    <a:pt x="290" y="97"/>
                    <a:pt x="289" y="99"/>
                  </a:cubicBezTo>
                  <a:cubicBezTo>
                    <a:pt x="289" y="100"/>
                    <a:pt x="288" y="101"/>
                    <a:pt x="287" y="102"/>
                  </a:cubicBezTo>
                  <a:cubicBezTo>
                    <a:pt x="287" y="102"/>
                    <a:pt x="287" y="102"/>
                    <a:pt x="286" y="102"/>
                  </a:cubicBezTo>
                  <a:cubicBezTo>
                    <a:pt x="286" y="102"/>
                    <a:pt x="284" y="101"/>
                    <a:pt x="283" y="101"/>
                  </a:cubicBezTo>
                  <a:cubicBezTo>
                    <a:pt x="282" y="100"/>
                    <a:pt x="280" y="99"/>
                    <a:pt x="278" y="99"/>
                  </a:cubicBezTo>
                  <a:cubicBezTo>
                    <a:pt x="277" y="99"/>
                    <a:pt x="277" y="99"/>
                    <a:pt x="277" y="99"/>
                  </a:cubicBezTo>
                  <a:cubicBezTo>
                    <a:pt x="276" y="99"/>
                    <a:pt x="275" y="100"/>
                    <a:pt x="274" y="100"/>
                  </a:cubicBezTo>
                  <a:cubicBezTo>
                    <a:pt x="273" y="100"/>
                    <a:pt x="271" y="100"/>
                    <a:pt x="270" y="100"/>
                  </a:cubicBezTo>
                  <a:cubicBezTo>
                    <a:pt x="268" y="100"/>
                    <a:pt x="264" y="102"/>
                    <a:pt x="264" y="104"/>
                  </a:cubicBezTo>
                  <a:cubicBezTo>
                    <a:pt x="263" y="105"/>
                    <a:pt x="263" y="108"/>
                    <a:pt x="266" y="110"/>
                  </a:cubicBezTo>
                  <a:cubicBezTo>
                    <a:pt x="267" y="110"/>
                    <a:pt x="268" y="111"/>
                    <a:pt x="269" y="111"/>
                  </a:cubicBezTo>
                  <a:cubicBezTo>
                    <a:pt x="269" y="111"/>
                    <a:pt x="269" y="111"/>
                    <a:pt x="269" y="111"/>
                  </a:cubicBezTo>
                  <a:cubicBezTo>
                    <a:pt x="269" y="111"/>
                    <a:pt x="270" y="112"/>
                    <a:pt x="270" y="112"/>
                  </a:cubicBezTo>
                  <a:cubicBezTo>
                    <a:pt x="270" y="113"/>
                    <a:pt x="271" y="113"/>
                    <a:pt x="272" y="114"/>
                  </a:cubicBezTo>
                  <a:cubicBezTo>
                    <a:pt x="271" y="114"/>
                    <a:pt x="270" y="114"/>
                    <a:pt x="269" y="114"/>
                  </a:cubicBezTo>
                  <a:cubicBezTo>
                    <a:pt x="268" y="113"/>
                    <a:pt x="266" y="113"/>
                    <a:pt x="265" y="113"/>
                  </a:cubicBezTo>
                  <a:cubicBezTo>
                    <a:pt x="264" y="113"/>
                    <a:pt x="263" y="113"/>
                    <a:pt x="262" y="113"/>
                  </a:cubicBezTo>
                  <a:cubicBezTo>
                    <a:pt x="254" y="113"/>
                    <a:pt x="247" y="116"/>
                    <a:pt x="243" y="120"/>
                  </a:cubicBezTo>
                  <a:cubicBezTo>
                    <a:pt x="241" y="122"/>
                    <a:pt x="241" y="122"/>
                    <a:pt x="241" y="122"/>
                  </a:cubicBezTo>
                  <a:cubicBezTo>
                    <a:pt x="241" y="123"/>
                    <a:pt x="240" y="124"/>
                    <a:pt x="239" y="125"/>
                  </a:cubicBezTo>
                  <a:cubicBezTo>
                    <a:pt x="239" y="125"/>
                    <a:pt x="238" y="125"/>
                    <a:pt x="238" y="125"/>
                  </a:cubicBezTo>
                  <a:cubicBezTo>
                    <a:pt x="237" y="126"/>
                    <a:pt x="236" y="127"/>
                    <a:pt x="235" y="129"/>
                  </a:cubicBezTo>
                  <a:cubicBezTo>
                    <a:pt x="233" y="133"/>
                    <a:pt x="237" y="137"/>
                    <a:pt x="240" y="139"/>
                  </a:cubicBezTo>
                  <a:cubicBezTo>
                    <a:pt x="241" y="139"/>
                    <a:pt x="241" y="139"/>
                    <a:pt x="241" y="139"/>
                  </a:cubicBezTo>
                  <a:cubicBezTo>
                    <a:pt x="242" y="140"/>
                    <a:pt x="243" y="141"/>
                    <a:pt x="244" y="142"/>
                  </a:cubicBezTo>
                  <a:cubicBezTo>
                    <a:pt x="245" y="144"/>
                    <a:pt x="246" y="145"/>
                    <a:pt x="247" y="146"/>
                  </a:cubicBezTo>
                  <a:cubicBezTo>
                    <a:pt x="250" y="148"/>
                    <a:pt x="254" y="149"/>
                    <a:pt x="257" y="149"/>
                  </a:cubicBezTo>
                  <a:cubicBezTo>
                    <a:pt x="257" y="149"/>
                    <a:pt x="260" y="149"/>
                    <a:pt x="260" y="149"/>
                  </a:cubicBezTo>
                  <a:cubicBezTo>
                    <a:pt x="262" y="149"/>
                    <a:pt x="263" y="149"/>
                    <a:pt x="264" y="149"/>
                  </a:cubicBezTo>
                  <a:cubicBezTo>
                    <a:pt x="265" y="149"/>
                    <a:pt x="267" y="149"/>
                    <a:pt x="268" y="149"/>
                  </a:cubicBezTo>
                  <a:cubicBezTo>
                    <a:pt x="269" y="149"/>
                    <a:pt x="271" y="149"/>
                    <a:pt x="272" y="149"/>
                  </a:cubicBezTo>
                  <a:cubicBezTo>
                    <a:pt x="273" y="148"/>
                    <a:pt x="274" y="148"/>
                    <a:pt x="275" y="148"/>
                  </a:cubicBezTo>
                  <a:cubicBezTo>
                    <a:pt x="276" y="148"/>
                    <a:pt x="277" y="147"/>
                    <a:pt x="278" y="147"/>
                  </a:cubicBezTo>
                  <a:cubicBezTo>
                    <a:pt x="278" y="147"/>
                    <a:pt x="278" y="147"/>
                    <a:pt x="279" y="148"/>
                  </a:cubicBezTo>
                  <a:cubicBezTo>
                    <a:pt x="279" y="148"/>
                    <a:pt x="278" y="148"/>
                    <a:pt x="278" y="148"/>
                  </a:cubicBezTo>
                  <a:cubicBezTo>
                    <a:pt x="277" y="149"/>
                    <a:pt x="277" y="150"/>
                    <a:pt x="276" y="151"/>
                  </a:cubicBezTo>
                  <a:cubicBezTo>
                    <a:pt x="274" y="152"/>
                    <a:pt x="271" y="154"/>
                    <a:pt x="272" y="157"/>
                  </a:cubicBezTo>
                  <a:cubicBezTo>
                    <a:pt x="272" y="157"/>
                    <a:pt x="272" y="159"/>
                    <a:pt x="275" y="159"/>
                  </a:cubicBezTo>
                  <a:cubicBezTo>
                    <a:pt x="275" y="159"/>
                    <a:pt x="275" y="159"/>
                    <a:pt x="275" y="159"/>
                  </a:cubicBezTo>
                  <a:cubicBezTo>
                    <a:pt x="276" y="159"/>
                    <a:pt x="276" y="159"/>
                    <a:pt x="276" y="159"/>
                  </a:cubicBezTo>
                  <a:cubicBezTo>
                    <a:pt x="278" y="159"/>
                    <a:pt x="281" y="157"/>
                    <a:pt x="284" y="155"/>
                  </a:cubicBezTo>
                  <a:cubicBezTo>
                    <a:pt x="286" y="153"/>
                    <a:pt x="286" y="153"/>
                    <a:pt x="286" y="153"/>
                  </a:cubicBezTo>
                  <a:cubicBezTo>
                    <a:pt x="287" y="152"/>
                    <a:pt x="288" y="151"/>
                    <a:pt x="290" y="150"/>
                  </a:cubicBezTo>
                  <a:cubicBezTo>
                    <a:pt x="291" y="149"/>
                    <a:pt x="292" y="148"/>
                    <a:pt x="293" y="148"/>
                  </a:cubicBezTo>
                  <a:cubicBezTo>
                    <a:pt x="294" y="148"/>
                    <a:pt x="294" y="149"/>
                    <a:pt x="294" y="149"/>
                  </a:cubicBezTo>
                  <a:cubicBezTo>
                    <a:pt x="295" y="150"/>
                    <a:pt x="296" y="151"/>
                    <a:pt x="299" y="151"/>
                  </a:cubicBezTo>
                  <a:cubicBezTo>
                    <a:pt x="299" y="151"/>
                    <a:pt x="300" y="151"/>
                    <a:pt x="300" y="151"/>
                  </a:cubicBezTo>
                  <a:cubicBezTo>
                    <a:pt x="301" y="151"/>
                    <a:pt x="302" y="151"/>
                    <a:pt x="303" y="150"/>
                  </a:cubicBezTo>
                  <a:cubicBezTo>
                    <a:pt x="303" y="150"/>
                    <a:pt x="304" y="150"/>
                    <a:pt x="304" y="150"/>
                  </a:cubicBezTo>
                  <a:cubicBezTo>
                    <a:pt x="305" y="149"/>
                    <a:pt x="306" y="149"/>
                    <a:pt x="306" y="149"/>
                  </a:cubicBezTo>
                  <a:cubicBezTo>
                    <a:pt x="307" y="149"/>
                    <a:pt x="307" y="149"/>
                    <a:pt x="307" y="149"/>
                  </a:cubicBezTo>
                  <a:cubicBezTo>
                    <a:pt x="308" y="149"/>
                    <a:pt x="308" y="149"/>
                    <a:pt x="308" y="149"/>
                  </a:cubicBezTo>
                  <a:cubicBezTo>
                    <a:pt x="308" y="150"/>
                    <a:pt x="308" y="150"/>
                    <a:pt x="307" y="150"/>
                  </a:cubicBezTo>
                  <a:cubicBezTo>
                    <a:pt x="305" y="152"/>
                    <a:pt x="303" y="153"/>
                    <a:pt x="302" y="155"/>
                  </a:cubicBezTo>
                  <a:cubicBezTo>
                    <a:pt x="301" y="156"/>
                    <a:pt x="301" y="156"/>
                    <a:pt x="301" y="156"/>
                  </a:cubicBezTo>
                  <a:cubicBezTo>
                    <a:pt x="300" y="157"/>
                    <a:pt x="298" y="158"/>
                    <a:pt x="297" y="160"/>
                  </a:cubicBezTo>
                  <a:cubicBezTo>
                    <a:pt x="297" y="160"/>
                    <a:pt x="297" y="161"/>
                    <a:pt x="296" y="161"/>
                  </a:cubicBezTo>
                  <a:cubicBezTo>
                    <a:pt x="295" y="162"/>
                    <a:pt x="294" y="162"/>
                    <a:pt x="293" y="164"/>
                  </a:cubicBezTo>
                  <a:cubicBezTo>
                    <a:pt x="292" y="166"/>
                    <a:pt x="293" y="168"/>
                    <a:pt x="294" y="170"/>
                  </a:cubicBezTo>
                  <a:cubicBezTo>
                    <a:pt x="292" y="170"/>
                    <a:pt x="291" y="171"/>
                    <a:pt x="289" y="172"/>
                  </a:cubicBezTo>
                  <a:cubicBezTo>
                    <a:pt x="289" y="172"/>
                    <a:pt x="289" y="172"/>
                    <a:pt x="289" y="172"/>
                  </a:cubicBezTo>
                  <a:cubicBezTo>
                    <a:pt x="288" y="173"/>
                    <a:pt x="286" y="173"/>
                    <a:pt x="285" y="173"/>
                  </a:cubicBezTo>
                  <a:cubicBezTo>
                    <a:pt x="284" y="173"/>
                    <a:pt x="284" y="173"/>
                    <a:pt x="284" y="173"/>
                  </a:cubicBezTo>
                  <a:cubicBezTo>
                    <a:pt x="282" y="173"/>
                    <a:pt x="281" y="173"/>
                    <a:pt x="280" y="174"/>
                  </a:cubicBezTo>
                  <a:cubicBezTo>
                    <a:pt x="279" y="174"/>
                    <a:pt x="278" y="174"/>
                    <a:pt x="277" y="174"/>
                  </a:cubicBezTo>
                  <a:cubicBezTo>
                    <a:pt x="277" y="174"/>
                    <a:pt x="277" y="174"/>
                    <a:pt x="277" y="174"/>
                  </a:cubicBezTo>
                  <a:cubicBezTo>
                    <a:pt x="276" y="174"/>
                    <a:pt x="275" y="174"/>
                    <a:pt x="275" y="173"/>
                  </a:cubicBezTo>
                  <a:cubicBezTo>
                    <a:pt x="273" y="173"/>
                    <a:pt x="272" y="172"/>
                    <a:pt x="270" y="172"/>
                  </a:cubicBezTo>
                  <a:cubicBezTo>
                    <a:pt x="267" y="172"/>
                    <a:pt x="267" y="172"/>
                    <a:pt x="267" y="172"/>
                  </a:cubicBezTo>
                  <a:cubicBezTo>
                    <a:pt x="268" y="175"/>
                    <a:pt x="268" y="175"/>
                    <a:pt x="268" y="175"/>
                  </a:cubicBezTo>
                  <a:cubicBezTo>
                    <a:pt x="268" y="176"/>
                    <a:pt x="268" y="177"/>
                    <a:pt x="268" y="178"/>
                  </a:cubicBezTo>
                  <a:cubicBezTo>
                    <a:pt x="268" y="179"/>
                    <a:pt x="268" y="179"/>
                    <a:pt x="268" y="180"/>
                  </a:cubicBezTo>
                  <a:cubicBezTo>
                    <a:pt x="268" y="180"/>
                    <a:pt x="268" y="181"/>
                    <a:pt x="267" y="182"/>
                  </a:cubicBezTo>
                  <a:cubicBezTo>
                    <a:pt x="267" y="182"/>
                    <a:pt x="266" y="182"/>
                    <a:pt x="266" y="182"/>
                  </a:cubicBezTo>
                  <a:cubicBezTo>
                    <a:pt x="265" y="183"/>
                    <a:pt x="265" y="183"/>
                    <a:pt x="264" y="184"/>
                  </a:cubicBezTo>
                  <a:cubicBezTo>
                    <a:pt x="263" y="184"/>
                    <a:pt x="262" y="185"/>
                    <a:pt x="261" y="185"/>
                  </a:cubicBezTo>
                  <a:cubicBezTo>
                    <a:pt x="261" y="185"/>
                    <a:pt x="260" y="185"/>
                    <a:pt x="260" y="185"/>
                  </a:cubicBezTo>
                  <a:cubicBezTo>
                    <a:pt x="260" y="188"/>
                    <a:pt x="260" y="188"/>
                    <a:pt x="260" y="188"/>
                  </a:cubicBezTo>
                  <a:cubicBezTo>
                    <a:pt x="260" y="188"/>
                    <a:pt x="260" y="188"/>
                    <a:pt x="260" y="188"/>
                  </a:cubicBezTo>
                  <a:cubicBezTo>
                    <a:pt x="260" y="185"/>
                    <a:pt x="260" y="185"/>
                    <a:pt x="260" y="185"/>
                  </a:cubicBezTo>
                  <a:cubicBezTo>
                    <a:pt x="259" y="185"/>
                    <a:pt x="258" y="185"/>
                    <a:pt x="257" y="186"/>
                  </a:cubicBezTo>
                  <a:cubicBezTo>
                    <a:pt x="255" y="186"/>
                    <a:pt x="254" y="188"/>
                    <a:pt x="253" y="189"/>
                  </a:cubicBezTo>
                  <a:cubicBezTo>
                    <a:pt x="252" y="190"/>
                    <a:pt x="252" y="191"/>
                    <a:pt x="251" y="191"/>
                  </a:cubicBezTo>
                  <a:cubicBezTo>
                    <a:pt x="251" y="191"/>
                    <a:pt x="250" y="191"/>
                    <a:pt x="249" y="192"/>
                  </a:cubicBezTo>
                  <a:cubicBezTo>
                    <a:pt x="247" y="192"/>
                    <a:pt x="243" y="193"/>
                    <a:pt x="243" y="197"/>
                  </a:cubicBezTo>
                  <a:cubicBezTo>
                    <a:pt x="243" y="200"/>
                    <a:pt x="244" y="204"/>
                    <a:pt x="252" y="204"/>
                  </a:cubicBezTo>
                  <a:cubicBezTo>
                    <a:pt x="253" y="204"/>
                    <a:pt x="254" y="204"/>
                    <a:pt x="255" y="204"/>
                  </a:cubicBezTo>
                  <a:cubicBezTo>
                    <a:pt x="256" y="204"/>
                    <a:pt x="257" y="204"/>
                    <a:pt x="257" y="204"/>
                  </a:cubicBezTo>
                  <a:cubicBezTo>
                    <a:pt x="256" y="206"/>
                    <a:pt x="257" y="207"/>
                    <a:pt x="257" y="208"/>
                  </a:cubicBezTo>
                  <a:cubicBezTo>
                    <a:pt x="255" y="208"/>
                    <a:pt x="253" y="209"/>
                    <a:pt x="252" y="210"/>
                  </a:cubicBezTo>
                  <a:cubicBezTo>
                    <a:pt x="251" y="211"/>
                    <a:pt x="250" y="212"/>
                    <a:pt x="250" y="213"/>
                  </a:cubicBezTo>
                  <a:cubicBezTo>
                    <a:pt x="247" y="211"/>
                    <a:pt x="243" y="211"/>
                    <a:pt x="242" y="211"/>
                  </a:cubicBezTo>
                  <a:cubicBezTo>
                    <a:pt x="240" y="211"/>
                    <a:pt x="239" y="211"/>
                    <a:pt x="237" y="211"/>
                  </a:cubicBezTo>
                  <a:cubicBezTo>
                    <a:pt x="237" y="211"/>
                    <a:pt x="237" y="211"/>
                    <a:pt x="237" y="211"/>
                  </a:cubicBezTo>
                  <a:cubicBezTo>
                    <a:pt x="236" y="212"/>
                    <a:pt x="235" y="212"/>
                    <a:pt x="234" y="212"/>
                  </a:cubicBezTo>
                  <a:cubicBezTo>
                    <a:pt x="233" y="212"/>
                    <a:pt x="232" y="212"/>
                    <a:pt x="231" y="212"/>
                  </a:cubicBezTo>
                  <a:cubicBezTo>
                    <a:pt x="230" y="212"/>
                    <a:pt x="229" y="212"/>
                    <a:pt x="229" y="212"/>
                  </a:cubicBezTo>
                  <a:cubicBezTo>
                    <a:pt x="228" y="212"/>
                    <a:pt x="227" y="211"/>
                    <a:pt x="225" y="210"/>
                  </a:cubicBezTo>
                  <a:cubicBezTo>
                    <a:pt x="224" y="210"/>
                    <a:pt x="223" y="209"/>
                    <a:pt x="222" y="208"/>
                  </a:cubicBezTo>
                  <a:cubicBezTo>
                    <a:pt x="220" y="208"/>
                    <a:pt x="218" y="208"/>
                    <a:pt x="217" y="208"/>
                  </a:cubicBezTo>
                  <a:cubicBezTo>
                    <a:pt x="215" y="208"/>
                    <a:pt x="214" y="207"/>
                    <a:pt x="213" y="207"/>
                  </a:cubicBezTo>
                  <a:cubicBezTo>
                    <a:pt x="213" y="207"/>
                    <a:pt x="212" y="207"/>
                    <a:pt x="211" y="206"/>
                  </a:cubicBezTo>
                  <a:cubicBezTo>
                    <a:pt x="209" y="205"/>
                    <a:pt x="207" y="204"/>
                    <a:pt x="205" y="204"/>
                  </a:cubicBezTo>
                  <a:cubicBezTo>
                    <a:pt x="205" y="204"/>
                    <a:pt x="204" y="204"/>
                    <a:pt x="204" y="204"/>
                  </a:cubicBezTo>
                  <a:cubicBezTo>
                    <a:pt x="198" y="206"/>
                    <a:pt x="196" y="211"/>
                    <a:pt x="195" y="215"/>
                  </a:cubicBezTo>
                  <a:cubicBezTo>
                    <a:pt x="194" y="217"/>
                    <a:pt x="194" y="218"/>
                    <a:pt x="193" y="219"/>
                  </a:cubicBezTo>
                  <a:cubicBezTo>
                    <a:pt x="191" y="221"/>
                    <a:pt x="189" y="223"/>
                    <a:pt x="188" y="223"/>
                  </a:cubicBezTo>
                  <a:cubicBezTo>
                    <a:pt x="187" y="223"/>
                    <a:pt x="187" y="223"/>
                    <a:pt x="187" y="223"/>
                  </a:cubicBezTo>
                  <a:cubicBezTo>
                    <a:pt x="187" y="222"/>
                    <a:pt x="186" y="221"/>
                    <a:pt x="186" y="219"/>
                  </a:cubicBezTo>
                  <a:cubicBezTo>
                    <a:pt x="186" y="218"/>
                    <a:pt x="186" y="217"/>
                    <a:pt x="186" y="216"/>
                  </a:cubicBezTo>
                  <a:cubicBezTo>
                    <a:pt x="186" y="213"/>
                    <a:pt x="184" y="209"/>
                    <a:pt x="182" y="206"/>
                  </a:cubicBezTo>
                  <a:cubicBezTo>
                    <a:pt x="177" y="202"/>
                    <a:pt x="170" y="201"/>
                    <a:pt x="165" y="200"/>
                  </a:cubicBezTo>
                  <a:cubicBezTo>
                    <a:pt x="164" y="200"/>
                    <a:pt x="164" y="200"/>
                    <a:pt x="164" y="200"/>
                  </a:cubicBezTo>
                  <a:cubicBezTo>
                    <a:pt x="161" y="200"/>
                    <a:pt x="158" y="199"/>
                    <a:pt x="155" y="198"/>
                  </a:cubicBezTo>
                  <a:cubicBezTo>
                    <a:pt x="154" y="198"/>
                    <a:pt x="152" y="197"/>
                    <a:pt x="151" y="197"/>
                  </a:cubicBezTo>
                  <a:cubicBezTo>
                    <a:pt x="148" y="196"/>
                    <a:pt x="144" y="196"/>
                    <a:pt x="141" y="196"/>
                  </a:cubicBezTo>
                  <a:cubicBezTo>
                    <a:pt x="139" y="196"/>
                    <a:pt x="136" y="196"/>
                    <a:pt x="134" y="195"/>
                  </a:cubicBezTo>
                  <a:cubicBezTo>
                    <a:pt x="133" y="195"/>
                    <a:pt x="131" y="194"/>
                    <a:pt x="129" y="193"/>
                  </a:cubicBezTo>
                  <a:cubicBezTo>
                    <a:pt x="127" y="192"/>
                    <a:pt x="124" y="191"/>
                    <a:pt x="120" y="191"/>
                  </a:cubicBezTo>
                  <a:cubicBezTo>
                    <a:pt x="120" y="191"/>
                    <a:pt x="119" y="191"/>
                    <a:pt x="119" y="191"/>
                  </a:cubicBezTo>
                  <a:cubicBezTo>
                    <a:pt x="117" y="191"/>
                    <a:pt x="114" y="191"/>
                    <a:pt x="112" y="194"/>
                  </a:cubicBezTo>
                  <a:cubicBezTo>
                    <a:pt x="111" y="197"/>
                    <a:pt x="113" y="200"/>
                    <a:pt x="115" y="202"/>
                  </a:cubicBezTo>
                  <a:cubicBezTo>
                    <a:pt x="115" y="202"/>
                    <a:pt x="116" y="203"/>
                    <a:pt x="116" y="203"/>
                  </a:cubicBezTo>
                  <a:cubicBezTo>
                    <a:pt x="115" y="203"/>
                    <a:pt x="115" y="203"/>
                    <a:pt x="114" y="203"/>
                  </a:cubicBezTo>
                  <a:cubicBezTo>
                    <a:pt x="113" y="203"/>
                    <a:pt x="112" y="204"/>
                    <a:pt x="112" y="204"/>
                  </a:cubicBezTo>
                  <a:cubicBezTo>
                    <a:pt x="110" y="204"/>
                    <a:pt x="108" y="204"/>
                    <a:pt x="107" y="205"/>
                  </a:cubicBezTo>
                  <a:cubicBezTo>
                    <a:pt x="107" y="203"/>
                    <a:pt x="106" y="202"/>
                    <a:pt x="104" y="201"/>
                  </a:cubicBezTo>
                  <a:cubicBezTo>
                    <a:pt x="102" y="199"/>
                    <a:pt x="99" y="198"/>
                    <a:pt x="95" y="198"/>
                  </a:cubicBezTo>
                  <a:cubicBezTo>
                    <a:pt x="92" y="198"/>
                    <a:pt x="89" y="198"/>
                    <a:pt x="87" y="199"/>
                  </a:cubicBezTo>
                  <a:cubicBezTo>
                    <a:pt x="81" y="202"/>
                    <a:pt x="79" y="206"/>
                    <a:pt x="79" y="211"/>
                  </a:cubicBezTo>
                  <a:cubicBezTo>
                    <a:pt x="79" y="212"/>
                    <a:pt x="80" y="213"/>
                    <a:pt x="80" y="214"/>
                  </a:cubicBezTo>
                  <a:cubicBezTo>
                    <a:pt x="81" y="216"/>
                    <a:pt x="81" y="217"/>
                    <a:pt x="81" y="217"/>
                  </a:cubicBezTo>
                  <a:cubicBezTo>
                    <a:pt x="80" y="219"/>
                    <a:pt x="79" y="221"/>
                    <a:pt x="78" y="222"/>
                  </a:cubicBezTo>
                  <a:cubicBezTo>
                    <a:pt x="77" y="224"/>
                    <a:pt x="76" y="226"/>
                    <a:pt x="75" y="229"/>
                  </a:cubicBezTo>
                  <a:cubicBezTo>
                    <a:pt x="75" y="230"/>
                    <a:pt x="74" y="235"/>
                    <a:pt x="76" y="238"/>
                  </a:cubicBezTo>
                  <a:cubicBezTo>
                    <a:pt x="77" y="240"/>
                    <a:pt x="78" y="240"/>
                    <a:pt x="80" y="240"/>
                  </a:cubicBezTo>
                  <a:cubicBezTo>
                    <a:pt x="80" y="240"/>
                    <a:pt x="80" y="240"/>
                    <a:pt x="80" y="240"/>
                  </a:cubicBezTo>
                  <a:cubicBezTo>
                    <a:pt x="81" y="240"/>
                    <a:pt x="82" y="240"/>
                    <a:pt x="83" y="239"/>
                  </a:cubicBezTo>
                  <a:cubicBezTo>
                    <a:pt x="85" y="238"/>
                    <a:pt x="85" y="235"/>
                    <a:pt x="86" y="232"/>
                  </a:cubicBezTo>
                  <a:cubicBezTo>
                    <a:pt x="86" y="231"/>
                    <a:pt x="86" y="230"/>
                    <a:pt x="86" y="230"/>
                  </a:cubicBezTo>
                  <a:cubicBezTo>
                    <a:pt x="87" y="229"/>
                    <a:pt x="87" y="228"/>
                    <a:pt x="87" y="227"/>
                  </a:cubicBezTo>
                  <a:cubicBezTo>
                    <a:pt x="88" y="225"/>
                    <a:pt x="89" y="224"/>
                    <a:pt x="90" y="222"/>
                  </a:cubicBezTo>
                  <a:cubicBezTo>
                    <a:pt x="90" y="221"/>
                    <a:pt x="91" y="221"/>
                    <a:pt x="91" y="220"/>
                  </a:cubicBezTo>
                  <a:cubicBezTo>
                    <a:pt x="92" y="220"/>
                    <a:pt x="92" y="220"/>
                    <a:pt x="92" y="219"/>
                  </a:cubicBezTo>
                  <a:cubicBezTo>
                    <a:pt x="93" y="219"/>
                    <a:pt x="93" y="218"/>
                    <a:pt x="93" y="218"/>
                  </a:cubicBezTo>
                  <a:cubicBezTo>
                    <a:pt x="94" y="217"/>
                    <a:pt x="94" y="216"/>
                    <a:pt x="95" y="216"/>
                  </a:cubicBezTo>
                  <a:cubicBezTo>
                    <a:pt x="95" y="214"/>
                    <a:pt x="95" y="214"/>
                    <a:pt x="96" y="214"/>
                  </a:cubicBezTo>
                  <a:cubicBezTo>
                    <a:pt x="97" y="214"/>
                    <a:pt x="97" y="214"/>
                    <a:pt x="97" y="214"/>
                  </a:cubicBezTo>
                  <a:cubicBezTo>
                    <a:pt x="98" y="214"/>
                    <a:pt x="98" y="214"/>
                    <a:pt x="99" y="215"/>
                  </a:cubicBezTo>
                  <a:cubicBezTo>
                    <a:pt x="100" y="215"/>
                    <a:pt x="100" y="215"/>
                    <a:pt x="101" y="215"/>
                  </a:cubicBezTo>
                  <a:cubicBezTo>
                    <a:pt x="101" y="216"/>
                    <a:pt x="100" y="216"/>
                    <a:pt x="99" y="217"/>
                  </a:cubicBezTo>
                  <a:cubicBezTo>
                    <a:pt x="97" y="219"/>
                    <a:pt x="95" y="222"/>
                    <a:pt x="96" y="228"/>
                  </a:cubicBezTo>
                  <a:cubicBezTo>
                    <a:pt x="97" y="234"/>
                    <a:pt x="97" y="235"/>
                    <a:pt x="92" y="236"/>
                  </a:cubicBezTo>
                  <a:cubicBezTo>
                    <a:pt x="89" y="237"/>
                    <a:pt x="89" y="237"/>
                    <a:pt x="89" y="237"/>
                  </a:cubicBezTo>
                  <a:cubicBezTo>
                    <a:pt x="90" y="240"/>
                    <a:pt x="90" y="240"/>
                    <a:pt x="90" y="240"/>
                  </a:cubicBezTo>
                  <a:cubicBezTo>
                    <a:pt x="92" y="243"/>
                    <a:pt x="95" y="246"/>
                    <a:pt x="99" y="246"/>
                  </a:cubicBezTo>
                  <a:cubicBezTo>
                    <a:pt x="99" y="246"/>
                    <a:pt x="100" y="246"/>
                    <a:pt x="101" y="246"/>
                  </a:cubicBezTo>
                  <a:cubicBezTo>
                    <a:pt x="99" y="251"/>
                    <a:pt x="101" y="254"/>
                    <a:pt x="104" y="258"/>
                  </a:cubicBezTo>
                  <a:cubicBezTo>
                    <a:pt x="108" y="262"/>
                    <a:pt x="109" y="264"/>
                    <a:pt x="110" y="266"/>
                  </a:cubicBezTo>
                  <a:cubicBezTo>
                    <a:pt x="110" y="266"/>
                    <a:pt x="110" y="266"/>
                    <a:pt x="110" y="266"/>
                  </a:cubicBezTo>
                  <a:cubicBezTo>
                    <a:pt x="109" y="265"/>
                    <a:pt x="108" y="265"/>
                    <a:pt x="107" y="265"/>
                  </a:cubicBezTo>
                  <a:cubicBezTo>
                    <a:pt x="106" y="265"/>
                    <a:pt x="105" y="265"/>
                    <a:pt x="104" y="265"/>
                  </a:cubicBezTo>
                  <a:cubicBezTo>
                    <a:pt x="103" y="264"/>
                    <a:pt x="102" y="264"/>
                    <a:pt x="101" y="264"/>
                  </a:cubicBezTo>
                  <a:cubicBezTo>
                    <a:pt x="99" y="263"/>
                    <a:pt x="99" y="263"/>
                    <a:pt x="99" y="263"/>
                  </a:cubicBezTo>
                  <a:cubicBezTo>
                    <a:pt x="98" y="264"/>
                    <a:pt x="98" y="264"/>
                    <a:pt x="98" y="264"/>
                  </a:cubicBezTo>
                  <a:cubicBezTo>
                    <a:pt x="98" y="264"/>
                    <a:pt x="98" y="264"/>
                    <a:pt x="98" y="264"/>
                  </a:cubicBezTo>
                  <a:cubicBezTo>
                    <a:pt x="97" y="263"/>
                    <a:pt x="97" y="263"/>
                    <a:pt x="97" y="262"/>
                  </a:cubicBezTo>
                  <a:cubicBezTo>
                    <a:pt x="97" y="262"/>
                    <a:pt x="97" y="261"/>
                    <a:pt x="97" y="260"/>
                  </a:cubicBezTo>
                  <a:cubicBezTo>
                    <a:pt x="97" y="259"/>
                    <a:pt x="97" y="258"/>
                    <a:pt x="97" y="256"/>
                  </a:cubicBezTo>
                  <a:cubicBezTo>
                    <a:pt x="96" y="252"/>
                    <a:pt x="93" y="251"/>
                    <a:pt x="91" y="251"/>
                  </a:cubicBezTo>
                  <a:cubicBezTo>
                    <a:pt x="90" y="251"/>
                    <a:pt x="88" y="252"/>
                    <a:pt x="87" y="252"/>
                  </a:cubicBezTo>
                  <a:cubicBezTo>
                    <a:pt x="86" y="253"/>
                    <a:pt x="85" y="253"/>
                    <a:pt x="84" y="253"/>
                  </a:cubicBezTo>
                  <a:cubicBezTo>
                    <a:pt x="84" y="253"/>
                    <a:pt x="84" y="253"/>
                    <a:pt x="83" y="253"/>
                  </a:cubicBezTo>
                  <a:cubicBezTo>
                    <a:pt x="82" y="253"/>
                    <a:pt x="80" y="253"/>
                    <a:pt x="79" y="253"/>
                  </a:cubicBezTo>
                  <a:cubicBezTo>
                    <a:pt x="77" y="252"/>
                    <a:pt x="75" y="252"/>
                    <a:pt x="73" y="252"/>
                  </a:cubicBezTo>
                  <a:cubicBezTo>
                    <a:pt x="73" y="252"/>
                    <a:pt x="63" y="252"/>
                    <a:pt x="61" y="257"/>
                  </a:cubicBezTo>
                  <a:cubicBezTo>
                    <a:pt x="60" y="259"/>
                    <a:pt x="60" y="261"/>
                    <a:pt x="61" y="261"/>
                  </a:cubicBezTo>
                  <a:cubicBezTo>
                    <a:pt x="62" y="264"/>
                    <a:pt x="65" y="264"/>
                    <a:pt x="68" y="264"/>
                  </a:cubicBezTo>
                  <a:cubicBezTo>
                    <a:pt x="68" y="264"/>
                    <a:pt x="69" y="264"/>
                    <a:pt x="69" y="264"/>
                  </a:cubicBezTo>
                  <a:cubicBezTo>
                    <a:pt x="70" y="264"/>
                    <a:pt x="71" y="264"/>
                    <a:pt x="73" y="264"/>
                  </a:cubicBezTo>
                  <a:cubicBezTo>
                    <a:pt x="74" y="263"/>
                    <a:pt x="75" y="263"/>
                    <a:pt x="76" y="263"/>
                  </a:cubicBezTo>
                  <a:cubicBezTo>
                    <a:pt x="77" y="263"/>
                    <a:pt x="78" y="263"/>
                    <a:pt x="78" y="263"/>
                  </a:cubicBezTo>
                  <a:cubicBezTo>
                    <a:pt x="79" y="264"/>
                    <a:pt x="80" y="264"/>
                    <a:pt x="80" y="264"/>
                  </a:cubicBezTo>
                  <a:cubicBezTo>
                    <a:pt x="80" y="264"/>
                    <a:pt x="80" y="264"/>
                    <a:pt x="80" y="264"/>
                  </a:cubicBezTo>
                  <a:cubicBezTo>
                    <a:pt x="80" y="265"/>
                    <a:pt x="80" y="265"/>
                    <a:pt x="79" y="266"/>
                  </a:cubicBezTo>
                  <a:cubicBezTo>
                    <a:pt x="78" y="267"/>
                    <a:pt x="78" y="270"/>
                    <a:pt x="79" y="272"/>
                  </a:cubicBezTo>
                  <a:cubicBezTo>
                    <a:pt x="80" y="274"/>
                    <a:pt x="82" y="274"/>
                    <a:pt x="83" y="275"/>
                  </a:cubicBezTo>
                  <a:cubicBezTo>
                    <a:pt x="83" y="275"/>
                    <a:pt x="84" y="275"/>
                    <a:pt x="84" y="276"/>
                  </a:cubicBezTo>
                  <a:cubicBezTo>
                    <a:pt x="85" y="276"/>
                    <a:pt x="86" y="277"/>
                    <a:pt x="87" y="278"/>
                  </a:cubicBezTo>
                  <a:cubicBezTo>
                    <a:pt x="88" y="279"/>
                    <a:pt x="90" y="281"/>
                    <a:pt x="92" y="282"/>
                  </a:cubicBezTo>
                  <a:cubicBezTo>
                    <a:pt x="94" y="283"/>
                    <a:pt x="94" y="283"/>
                    <a:pt x="94" y="283"/>
                  </a:cubicBezTo>
                  <a:cubicBezTo>
                    <a:pt x="96" y="284"/>
                    <a:pt x="98" y="285"/>
                    <a:pt x="101" y="285"/>
                  </a:cubicBezTo>
                  <a:cubicBezTo>
                    <a:pt x="101" y="285"/>
                    <a:pt x="101" y="285"/>
                    <a:pt x="102" y="285"/>
                  </a:cubicBezTo>
                  <a:cubicBezTo>
                    <a:pt x="105" y="285"/>
                    <a:pt x="108" y="284"/>
                    <a:pt x="111" y="283"/>
                  </a:cubicBezTo>
                  <a:cubicBezTo>
                    <a:pt x="112" y="282"/>
                    <a:pt x="114" y="281"/>
                    <a:pt x="116" y="281"/>
                  </a:cubicBezTo>
                  <a:cubicBezTo>
                    <a:pt x="117" y="280"/>
                    <a:pt x="118" y="280"/>
                    <a:pt x="120" y="280"/>
                  </a:cubicBezTo>
                  <a:cubicBezTo>
                    <a:pt x="122" y="280"/>
                    <a:pt x="124" y="281"/>
                    <a:pt x="126" y="281"/>
                  </a:cubicBezTo>
                  <a:cubicBezTo>
                    <a:pt x="127" y="281"/>
                    <a:pt x="129" y="281"/>
                    <a:pt x="130" y="281"/>
                  </a:cubicBezTo>
                  <a:cubicBezTo>
                    <a:pt x="133" y="281"/>
                    <a:pt x="134" y="282"/>
                    <a:pt x="134" y="282"/>
                  </a:cubicBezTo>
                  <a:cubicBezTo>
                    <a:pt x="134" y="282"/>
                    <a:pt x="134" y="283"/>
                    <a:pt x="133" y="284"/>
                  </a:cubicBezTo>
                  <a:cubicBezTo>
                    <a:pt x="130" y="288"/>
                    <a:pt x="128" y="291"/>
                    <a:pt x="129" y="294"/>
                  </a:cubicBezTo>
                  <a:cubicBezTo>
                    <a:pt x="129" y="296"/>
                    <a:pt x="129" y="297"/>
                    <a:pt x="131" y="299"/>
                  </a:cubicBezTo>
                  <a:cubicBezTo>
                    <a:pt x="129" y="300"/>
                    <a:pt x="127" y="300"/>
                    <a:pt x="125" y="300"/>
                  </a:cubicBezTo>
                  <a:cubicBezTo>
                    <a:pt x="123" y="300"/>
                    <a:pt x="121" y="300"/>
                    <a:pt x="119" y="299"/>
                  </a:cubicBezTo>
                  <a:cubicBezTo>
                    <a:pt x="117" y="299"/>
                    <a:pt x="114" y="299"/>
                    <a:pt x="111" y="299"/>
                  </a:cubicBezTo>
                  <a:cubicBezTo>
                    <a:pt x="111" y="299"/>
                    <a:pt x="110" y="299"/>
                    <a:pt x="109" y="299"/>
                  </a:cubicBezTo>
                  <a:cubicBezTo>
                    <a:pt x="103" y="299"/>
                    <a:pt x="99" y="301"/>
                    <a:pt x="96" y="305"/>
                  </a:cubicBezTo>
                  <a:cubicBezTo>
                    <a:pt x="92" y="310"/>
                    <a:pt x="91" y="316"/>
                    <a:pt x="92" y="322"/>
                  </a:cubicBezTo>
                  <a:cubicBezTo>
                    <a:pt x="92" y="327"/>
                    <a:pt x="96" y="328"/>
                    <a:pt x="99" y="330"/>
                  </a:cubicBezTo>
                  <a:cubicBezTo>
                    <a:pt x="100" y="330"/>
                    <a:pt x="101" y="331"/>
                    <a:pt x="102" y="331"/>
                  </a:cubicBezTo>
                  <a:cubicBezTo>
                    <a:pt x="101" y="331"/>
                    <a:pt x="99" y="332"/>
                    <a:pt x="94" y="332"/>
                  </a:cubicBezTo>
                  <a:cubicBezTo>
                    <a:pt x="93" y="332"/>
                    <a:pt x="91" y="332"/>
                    <a:pt x="89" y="331"/>
                  </a:cubicBezTo>
                  <a:cubicBezTo>
                    <a:pt x="87" y="330"/>
                    <a:pt x="85" y="329"/>
                    <a:pt x="83" y="329"/>
                  </a:cubicBezTo>
                  <a:cubicBezTo>
                    <a:pt x="82" y="329"/>
                    <a:pt x="81" y="330"/>
                    <a:pt x="80" y="330"/>
                  </a:cubicBezTo>
                  <a:cubicBezTo>
                    <a:pt x="78" y="331"/>
                    <a:pt x="77" y="332"/>
                    <a:pt x="76" y="334"/>
                  </a:cubicBezTo>
                  <a:cubicBezTo>
                    <a:pt x="76" y="336"/>
                    <a:pt x="77" y="338"/>
                    <a:pt x="78" y="339"/>
                  </a:cubicBezTo>
                  <a:cubicBezTo>
                    <a:pt x="76" y="338"/>
                    <a:pt x="75" y="338"/>
                    <a:pt x="74" y="338"/>
                  </a:cubicBezTo>
                  <a:cubicBezTo>
                    <a:pt x="73" y="338"/>
                    <a:pt x="72" y="337"/>
                    <a:pt x="69" y="337"/>
                  </a:cubicBezTo>
                  <a:cubicBezTo>
                    <a:pt x="64" y="337"/>
                    <a:pt x="61" y="338"/>
                    <a:pt x="59" y="340"/>
                  </a:cubicBezTo>
                  <a:cubicBezTo>
                    <a:pt x="59" y="341"/>
                    <a:pt x="58" y="343"/>
                    <a:pt x="58" y="345"/>
                  </a:cubicBezTo>
                  <a:cubicBezTo>
                    <a:pt x="59" y="348"/>
                    <a:pt x="59" y="348"/>
                    <a:pt x="59" y="348"/>
                  </a:cubicBezTo>
                  <a:cubicBezTo>
                    <a:pt x="61" y="348"/>
                    <a:pt x="61" y="348"/>
                    <a:pt x="61" y="348"/>
                  </a:cubicBezTo>
                  <a:cubicBezTo>
                    <a:pt x="63" y="348"/>
                    <a:pt x="64" y="349"/>
                    <a:pt x="66" y="352"/>
                  </a:cubicBezTo>
                  <a:cubicBezTo>
                    <a:pt x="66" y="353"/>
                    <a:pt x="67" y="354"/>
                    <a:pt x="68" y="355"/>
                  </a:cubicBezTo>
                  <a:cubicBezTo>
                    <a:pt x="68" y="356"/>
                    <a:pt x="69" y="356"/>
                    <a:pt x="69" y="356"/>
                  </a:cubicBezTo>
                  <a:cubicBezTo>
                    <a:pt x="70" y="357"/>
                    <a:pt x="72" y="359"/>
                    <a:pt x="72" y="359"/>
                  </a:cubicBezTo>
                  <a:cubicBezTo>
                    <a:pt x="72" y="360"/>
                    <a:pt x="71" y="360"/>
                    <a:pt x="71" y="360"/>
                  </a:cubicBezTo>
                  <a:cubicBezTo>
                    <a:pt x="71" y="361"/>
                    <a:pt x="69" y="361"/>
                    <a:pt x="68" y="361"/>
                  </a:cubicBezTo>
                  <a:cubicBezTo>
                    <a:pt x="67" y="361"/>
                    <a:pt x="67" y="361"/>
                    <a:pt x="67" y="361"/>
                  </a:cubicBezTo>
                  <a:cubicBezTo>
                    <a:pt x="65" y="361"/>
                    <a:pt x="61" y="361"/>
                    <a:pt x="59" y="365"/>
                  </a:cubicBezTo>
                  <a:cubicBezTo>
                    <a:pt x="58" y="367"/>
                    <a:pt x="58" y="369"/>
                    <a:pt x="59" y="370"/>
                  </a:cubicBezTo>
                  <a:cubicBezTo>
                    <a:pt x="60" y="372"/>
                    <a:pt x="62" y="372"/>
                    <a:pt x="64" y="372"/>
                  </a:cubicBezTo>
                  <a:cubicBezTo>
                    <a:pt x="65" y="372"/>
                    <a:pt x="67" y="372"/>
                    <a:pt x="68" y="371"/>
                  </a:cubicBezTo>
                  <a:cubicBezTo>
                    <a:pt x="69" y="371"/>
                    <a:pt x="70" y="371"/>
                    <a:pt x="71" y="371"/>
                  </a:cubicBezTo>
                  <a:cubicBezTo>
                    <a:pt x="71" y="371"/>
                    <a:pt x="71" y="371"/>
                    <a:pt x="71" y="371"/>
                  </a:cubicBezTo>
                  <a:cubicBezTo>
                    <a:pt x="73" y="372"/>
                    <a:pt x="73" y="372"/>
                    <a:pt x="75" y="374"/>
                  </a:cubicBezTo>
                  <a:cubicBezTo>
                    <a:pt x="76" y="376"/>
                    <a:pt x="77" y="377"/>
                    <a:pt x="80" y="379"/>
                  </a:cubicBezTo>
                  <a:cubicBezTo>
                    <a:pt x="82" y="379"/>
                    <a:pt x="85" y="380"/>
                    <a:pt x="87" y="380"/>
                  </a:cubicBezTo>
                  <a:cubicBezTo>
                    <a:pt x="88" y="380"/>
                    <a:pt x="88" y="380"/>
                    <a:pt x="89" y="380"/>
                  </a:cubicBezTo>
                  <a:cubicBezTo>
                    <a:pt x="92" y="379"/>
                    <a:pt x="93" y="377"/>
                    <a:pt x="93" y="376"/>
                  </a:cubicBezTo>
                  <a:cubicBezTo>
                    <a:pt x="94" y="375"/>
                    <a:pt x="94" y="375"/>
                    <a:pt x="94" y="374"/>
                  </a:cubicBezTo>
                  <a:cubicBezTo>
                    <a:pt x="95" y="374"/>
                    <a:pt x="95" y="373"/>
                    <a:pt x="97" y="373"/>
                  </a:cubicBezTo>
                  <a:cubicBezTo>
                    <a:pt x="99" y="373"/>
                    <a:pt x="102" y="375"/>
                    <a:pt x="102" y="377"/>
                  </a:cubicBezTo>
                  <a:cubicBezTo>
                    <a:pt x="102" y="377"/>
                    <a:pt x="101" y="378"/>
                    <a:pt x="99" y="379"/>
                  </a:cubicBezTo>
                  <a:cubicBezTo>
                    <a:pt x="98" y="379"/>
                    <a:pt x="98" y="380"/>
                    <a:pt x="97" y="380"/>
                  </a:cubicBezTo>
                  <a:cubicBezTo>
                    <a:pt x="93" y="381"/>
                    <a:pt x="88" y="382"/>
                    <a:pt x="87" y="386"/>
                  </a:cubicBezTo>
                  <a:cubicBezTo>
                    <a:pt x="87" y="388"/>
                    <a:pt x="88" y="389"/>
                    <a:pt x="91" y="391"/>
                  </a:cubicBezTo>
                  <a:cubicBezTo>
                    <a:pt x="92" y="392"/>
                    <a:pt x="93" y="392"/>
                    <a:pt x="94" y="392"/>
                  </a:cubicBezTo>
                  <a:cubicBezTo>
                    <a:pt x="95" y="392"/>
                    <a:pt x="95" y="392"/>
                    <a:pt x="96" y="392"/>
                  </a:cubicBezTo>
                  <a:cubicBezTo>
                    <a:pt x="96" y="392"/>
                    <a:pt x="96" y="392"/>
                    <a:pt x="97" y="392"/>
                  </a:cubicBezTo>
                  <a:cubicBezTo>
                    <a:pt x="97" y="392"/>
                    <a:pt x="97" y="392"/>
                    <a:pt x="97" y="392"/>
                  </a:cubicBezTo>
                  <a:cubicBezTo>
                    <a:pt x="98" y="392"/>
                    <a:pt x="98" y="392"/>
                    <a:pt x="99" y="393"/>
                  </a:cubicBezTo>
                  <a:cubicBezTo>
                    <a:pt x="99" y="393"/>
                    <a:pt x="99" y="394"/>
                    <a:pt x="100" y="394"/>
                  </a:cubicBezTo>
                  <a:cubicBezTo>
                    <a:pt x="101" y="396"/>
                    <a:pt x="103" y="397"/>
                    <a:pt x="106" y="397"/>
                  </a:cubicBezTo>
                  <a:cubicBezTo>
                    <a:pt x="107" y="397"/>
                    <a:pt x="109" y="397"/>
                    <a:pt x="111" y="395"/>
                  </a:cubicBezTo>
                  <a:cubicBezTo>
                    <a:pt x="114" y="393"/>
                    <a:pt x="115" y="391"/>
                    <a:pt x="116" y="389"/>
                  </a:cubicBezTo>
                  <a:cubicBezTo>
                    <a:pt x="117" y="388"/>
                    <a:pt x="117" y="388"/>
                    <a:pt x="117" y="387"/>
                  </a:cubicBezTo>
                  <a:cubicBezTo>
                    <a:pt x="118" y="386"/>
                    <a:pt x="118" y="386"/>
                    <a:pt x="119" y="385"/>
                  </a:cubicBezTo>
                  <a:cubicBezTo>
                    <a:pt x="118" y="386"/>
                    <a:pt x="118" y="386"/>
                    <a:pt x="118" y="386"/>
                  </a:cubicBezTo>
                  <a:cubicBezTo>
                    <a:pt x="118" y="387"/>
                    <a:pt x="118" y="389"/>
                    <a:pt x="120" y="391"/>
                  </a:cubicBezTo>
                  <a:cubicBezTo>
                    <a:pt x="121" y="391"/>
                    <a:pt x="122" y="392"/>
                    <a:pt x="124" y="392"/>
                  </a:cubicBezTo>
                  <a:cubicBezTo>
                    <a:pt x="124" y="392"/>
                    <a:pt x="125" y="392"/>
                    <a:pt x="125" y="392"/>
                  </a:cubicBezTo>
                  <a:cubicBezTo>
                    <a:pt x="125" y="392"/>
                    <a:pt x="124" y="393"/>
                    <a:pt x="124" y="393"/>
                  </a:cubicBezTo>
                  <a:cubicBezTo>
                    <a:pt x="123" y="394"/>
                    <a:pt x="121" y="395"/>
                    <a:pt x="121" y="396"/>
                  </a:cubicBezTo>
                  <a:cubicBezTo>
                    <a:pt x="121" y="396"/>
                    <a:pt x="120" y="397"/>
                    <a:pt x="120" y="397"/>
                  </a:cubicBezTo>
                  <a:cubicBezTo>
                    <a:pt x="119" y="396"/>
                    <a:pt x="118" y="395"/>
                    <a:pt x="117" y="395"/>
                  </a:cubicBezTo>
                  <a:cubicBezTo>
                    <a:pt x="116" y="395"/>
                    <a:pt x="116" y="395"/>
                    <a:pt x="116" y="395"/>
                  </a:cubicBezTo>
                  <a:cubicBezTo>
                    <a:pt x="116" y="395"/>
                    <a:pt x="116" y="395"/>
                    <a:pt x="116" y="395"/>
                  </a:cubicBezTo>
                  <a:cubicBezTo>
                    <a:pt x="113" y="395"/>
                    <a:pt x="112" y="397"/>
                    <a:pt x="111" y="399"/>
                  </a:cubicBezTo>
                  <a:cubicBezTo>
                    <a:pt x="111" y="400"/>
                    <a:pt x="110" y="401"/>
                    <a:pt x="109" y="401"/>
                  </a:cubicBezTo>
                  <a:cubicBezTo>
                    <a:pt x="108" y="402"/>
                    <a:pt x="108" y="402"/>
                    <a:pt x="108" y="402"/>
                  </a:cubicBezTo>
                  <a:cubicBezTo>
                    <a:pt x="108" y="404"/>
                    <a:pt x="108" y="404"/>
                    <a:pt x="108" y="404"/>
                  </a:cubicBezTo>
                  <a:cubicBezTo>
                    <a:pt x="108" y="405"/>
                    <a:pt x="108" y="407"/>
                    <a:pt x="108" y="409"/>
                  </a:cubicBezTo>
                  <a:cubicBezTo>
                    <a:pt x="108" y="411"/>
                    <a:pt x="108" y="411"/>
                    <a:pt x="108" y="411"/>
                  </a:cubicBezTo>
                  <a:cubicBezTo>
                    <a:pt x="110" y="412"/>
                    <a:pt x="110" y="412"/>
                    <a:pt x="110" y="412"/>
                  </a:cubicBezTo>
                  <a:cubicBezTo>
                    <a:pt x="111" y="412"/>
                    <a:pt x="112" y="412"/>
                    <a:pt x="113" y="412"/>
                  </a:cubicBezTo>
                  <a:cubicBezTo>
                    <a:pt x="113" y="414"/>
                    <a:pt x="115" y="414"/>
                    <a:pt x="116" y="414"/>
                  </a:cubicBezTo>
                  <a:cubicBezTo>
                    <a:pt x="119" y="414"/>
                    <a:pt x="121" y="411"/>
                    <a:pt x="122" y="411"/>
                  </a:cubicBezTo>
                  <a:cubicBezTo>
                    <a:pt x="122" y="410"/>
                    <a:pt x="122" y="410"/>
                    <a:pt x="122" y="409"/>
                  </a:cubicBezTo>
                  <a:cubicBezTo>
                    <a:pt x="127" y="409"/>
                    <a:pt x="127" y="409"/>
                    <a:pt x="127" y="409"/>
                  </a:cubicBezTo>
                  <a:cubicBezTo>
                    <a:pt x="128" y="409"/>
                    <a:pt x="129" y="410"/>
                    <a:pt x="130" y="411"/>
                  </a:cubicBezTo>
                  <a:cubicBezTo>
                    <a:pt x="131" y="412"/>
                    <a:pt x="132" y="413"/>
                    <a:pt x="135" y="414"/>
                  </a:cubicBezTo>
                  <a:cubicBezTo>
                    <a:pt x="136" y="415"/>
                    <a:pt x="138" y="415"/>
                    <a:pt x="140" y="415"/>
                  </a:cubicBezTo>
                  <a:cubicBezTo>
                    <a:pt x="142" y="415"/>
                    <a:pt x="144" y="415"/>
                    <a:pt x="146" y="415"/>
                  </a:cubicBezTo>
                  <a:cubicBezTo>
                    <a:pt x="148" y="414"/>
                    <a:pt x="150" y="414"/>
                    <a:pt x="151" y="414"/>
                  </a:cubicBezTo>
                  <a:cubicBezTo>
                    <a:pt x="154" y="414"/>
                    <a:pt x="156" y="414"/>
                    <a:pt x="158" y="413"/>
                  </a:cubicBezTo>
                  <a:cubicBezTo>
                    <a:pt x="160" y="413"/>
                    <a:pt x="162" y="413"/>
                    <a:pt x="164" y="413"/>
                  </a:cubicBezTo>
                  <a:cubicBezTo>
                    <a:pt x="164" y="413"/>
                    <a:pt x="165" y="413"/>
                    <a:pt x="165" y="413"/>
                  </a:cubicBezTo>
                  <a:cubicBezTo>
                    <a:pt x="166" y="413"/>
                    <a:pt x="167" y="413"/>
                    <a:pt x="168" y="413"/>
                  </a:cubicBezTo>
                  <a:cubicBezTo>
                    <a:pt x="169" y="413"/>
                    <a:pt x="170" y="413"/>
                    <a:pt x="171" y="413"/>
                  </a:cubicBezTo>
                  <a:cubicBezTo>
                    <a:pt x="173" y="413"/>
                    <a:pt x="174" y="413"/>
                    <a:pt x="176" y="413"/>
                  </a:cubicBezTo>
                  <a:cubicBezTo>
                    <a:pt x="178" y="412"/>
                    <a:pt x="180" y="412"/>
                    <a:pt x="182" y="411"/>
                  </a:cubicBezTo>
                  <a:cubicBezTo>
                    <a:pt x="185" y="410"/>
                    <a:pt x="188" y="409"/>
                    <a:pt x="190" y="409"/>
                  </a:cubicBezTo>
                  <a:cubicBezTo>
                    <a:pt x="190" y="409"/>
                    <a:pt x="191" y="409"/>
                    <a:pt x="191" y="409"/>
                  </a:cubicBezTo>
                  <a:cubicBezTo>
                    <a:pt x="192" y="409"/>
                    <a:pt x="192" y="409"/>
                    <a:pt x="192" y="409"/>
                  </a:cubicBezTo>
                  <a:cubicBezTo>
                    <a:pt x="192" y="409"/>
                    <a:pt x="192" y="409"/>
                    <a:pt x="192" y="409"/>
                  </a:cubicBezTo>
                  <a:cubicBezTo>
                    <a:pt x="193" y="410"/>
                    <a:pt x="193" y="411"/>
                    <a:pt x="193" y="411"/>
                  </a:cubicBezTo>
                  <a:cubicBezTo>
                    <a:pt x="192" y="413"/>
                    <a:pt x="192" y="415"/>
                    <a:pt x="193" y="416"/>
                  </a:cubicBezTo>
                  <a:cubicBezTo>
                    <a:pt x="194" y="419"/>
                    <a:pt x="196" y="420"/>
                    <a:pt x="197" y="421"/>
                  </a:cubicBezTo>
                  <a:cubicBezTo>
                    <a:pt x="199" y="422"/>
                    <a:pt x="199" y="422"/>
                    <a:pt x="199" y="423"/>
                  </a:cubicBezTo>
                  <a:cubicBezTo>
                    <a:pt x="199" y="425"/>
                    <a:pt x="196" y="426"/>
                    <a:pt x="187" y="426"/>
                  </a:cubicBezTo>
                  <a:cubicBezTo>
                    <a:pt x="186" y="426"/>
                    <a:pt x="184" y="426"/>
                    <a:pt x="183" y="426"/>
                  </a:cubicBezTo>
                  <a:cubicBezTo>
                    <a:pt x="179" y="426"/>
                    <a:pt x="179" y="426"/>
                    <a:pt x="179" y="426"/>
                  </a:cubicBezTo>
                  <a:cubicBezTo>
                    <a:pt x="179" y="428"/>
                    <a:pt x="179" y="428"/>
                    <a:pt x="179" y="428"/>
                  </a:cubicBezTo>
                  <a:cubicBezTo>
                    <a:pt x="179" y="430"/>
                    <a:pt x="179" y="432"/>
                    <a:pt x="180" y="433"/>
                  </a:cubicBezTo>
                  <a:cubicBezTo>
                    <a:pt x="180" y="433"/>
                    <a:pt x="180" y="433"/>
                    <a:pt x="180" y="433"/>
                  </a:cubicBezTo>
                  <a:cubicBezTo>
                    <a:pt x="180" y="433"/>
                    <a:pt x="179" y="433"/>
                    <a:pt x="179" y="433"/>
                  </a:cubicBezTo>
                  <a:cubicBezTo>
                    <a:pt x="177" y="433"/>
                    <a:pt x="175" y="433"/>
                    <a:pt x="175" y="433"/>
                  </a:cubicBezTo>
                  <a:cubicBezTo>
                    <a:pt x="173" y="432"/>
                    <a:pt x="171" y="431"/>
                    <a:pt x="170" y="429"/>
                  </a:cubicBezTo>
                  <a:cubicBezTo>
                    <a:pt x="168" y="427"/>
                    <a:pt x="165" y="426"/>
                    <a:pt x="163" y="426"/>
                  </a:cubicBezTo>
                  <a:cubicBezTo>
                    <a:pt x="158" y="426"/>
                    <a:pt x="157" y="431"/>
                    <a:pt x="155" y="436"/>
                  </a:cubicBezTo>
                  <a:cubicBezTo>
                    <a:pt x="155" y="438"/>
                    <a:pt x="154" y="439"/>
                    <a:pt x="154" y="441"/>
                  </a:cubicBezTo>
                  <a:cubicBezTo>
                    <a:pt x="153" y="442"/>
                    <a:pt x="153" y="442"/>
                    <a:pt x="153" y="442"/>
                  </a:cubicBezTo>
                  <a:cubicBezTo>
                    <a:pt x="151" y="446"/>
                    <a:pt x="149" y="449"/>
                    <a:pt x="147" y="451"/>
                  </a:cubicBezTo>
                  <a:cubicBezTo>
                    <a:pt x="146" y="453"/>
                    <a:pt x="146" y="453"/>
                    <a:pt x="146" y="453"/>
                  </a:cubicBezTo>
                  <a:cubicBezTo>
                    <a:pt x="144" y="456"/>
                    <a:pt x="143" y="458"/>
                    <a:pt x="140" y="460"/>
                  </a:cubicBezTo>
                  <a:cubicBezTo>
                    <a:pt x="138" y="463"/>
                    <a:pt x="133" y="468"/>
                    <a:pt x="136" y="474"/>
                  </a:cubicBezTo>
                  <a:cubicBezTo>
                    <a:pt x="137" y="476"/>
                    <a:pt x="139" y="477"/>
                    <a:pt x="141" y="477"/>
                  </a:cubicBezTo>
                  <a:cubicBezTo>
                    <a:pt x="141" y="477"/>
                    <a:pt x="142" y="477"/>
                    <a:pt x="142" y="477"/>
                  </a:cubicBezTo>
                  <a:cubicBezTo>
                    <a:pt x="141" y="479"/>
                    <a:pt x="137" y="483"/>
                    <a:pt x="135" y="485"/>
                  </a:cubicBezTo>
                  <a:cubicBezTo>
                    <a:pt x="134" y="486"/>
                    <a:pt x="133" y="487"/>
                    <a:pt x="133" y="488"/>
                  </a:cubicBezTo>
                  <a:cubicBezTo>
                    <a:pt x="131" y="490"/>
                    <a:pt x="131" y="492"/>
                    <a:pt x="130" y="494"/>
                  </a:cubicBezTo>
                  <a:cubicBezTo>
                    <a:pt x="130" y="495"/>
                    <a:pt x="129" y="496"/>
                    <a:pt x="129" y="497"/>
                  </a:cubicBezTo>
                  <a:cubicBezTo>
                    <a:pt x="128" y="498"/>
                    <a:pt x="128" y="500"/>
                    <a:pt x="127" y="501"/>
                  </a:cubicBezTo>
                  <a:cubicBezTo>
                    <a:pt x="127" y="502"/>
                    <a:pt x="126" y="504"/>
                    <a:pt x="126" y="505"/>
                  </a:cubicBezTo>
                  <a:cubicBezTo>
                    <a:pt x="125" y="505"/>
                    <a:pt x="125" y="505"/>
                    <a:pt x="124" y="505"/>
                  </a:cubicBezTo>
                  <a:cubicBezTo>
                    <a:pt x="124" y="505"/>
                    <a:pt x="123" y="505"/>
                    <a:pt x="123" y="505"/>
                  </a:cubicBezTo>
                  <a:cubicBezTo>
                    <a:pt x="122" y="505"/>
                    <a:pt x="122" y="505"/>
                    <a:pt x="121" y="505"/>
                  </a:cubicBezTo>
                  <a:cubicBezTo>
                    <a:pt x="120" y="505"/>
                    <a:pt x="119" y="505"/>
                    <a:pt x="118" y="506"/>
                  </a:cubicBezTo>
                  <a:cubicBezTo>
                    <a:pt x="115" y="507"/>
                    <a:pt x="113" y="509"/>
                    <a:pt x="111" y="511"/>
                  </a:cubicBezTo>
                  <a:cubicBezTo>
                    <a:pt x="111" y="512"/>
                    <a:pt x="110" y="513"/>
                    <a:pt x="109" y="513"/>
                  </a:cubicBezTo>
                  <a:cubicBezTo>
                    <a:pt x="108" y="515"/>
                    <a:pt x="107" y="516"/>
                    <a:pt x="105" y="517"/>
                  </a:cubicBezTo>
                  <a:cubicBezTo>
                    <a:pt x="102" y="521"/>
                    <a:pt x="98" y="524"/>
                    <a:pt x="94" y="526"/>
                  </a:cubicBezTo>
                  <a:cubicBezTo>
                    <a:pt x="93" y="527"/>
                    <a:pt x="91" y="528"/>
                    <a:pt x="89" y="529"/>
                  </a:cubicBezTo>
                  <a:cubicBezTo>
                    <a:pt x="83" y="532"/>
                    <a:pt x="77" y="534"/>
                    <a:pt x="75" y="539"/>
                  </a:cubicBezTo>
                  <a:cubicBezTo>
                    <a:pt x="74" y="541"/>
                    <a:pt x="74" y="541"/>
                    <a:pt x="74" y="541"/>
                  </a:cubicBezTo>
                  <a:cubicBezTo>
                    <a:pt x="76" y="542"/>
                    <a:pt x="76" y="542"/>
                    <a:pt x="76" y="542"/>
                  </a:cubicBezTo>
                  <a:cubicBezTo>
                    <a:pt x="77" y="543"/>
                    <a:pt x="79" y="544"/>
                    <a:pt x="81" y="544"/>
                  </a:cubicBezTo>
                  <a:cubicBezTo>
                    <a:pt x="84" y="544"/>
                    <a:pt x="86" y="543"/>
                    <a:pt x="88" y="543"/>
                  </a:cubicBezTo>
                  <a:cubicBezTo>
                    <a:pt x="89" y="542"/>
                    <a:pt x="90" y="542"/>
                    <a:pt x="91" y="542"/>
                  </a:cubicBezTo>
                  <a:cubicBezTo>
                    <a:pt x="92" y="542"/>
                    <a:pt x="93" y="542"/>
                    <a:pt x="95" y="541"/>
                  </a:cubicBezTo>
                  <a:cubicBezTo>
                    <a:pt x="98" y="541"/>
                    <a:pt x="101" y="541"/>
                    <a:pt x="105" y="537"/>
                  </a:cubicBezTo>
                  <a:cubicBezTo>
                    <a:pt x="108" y="534"/>
                    <a:pt x="110" y="534"/>
                    <a:pt x="114" y="534"/>
                  </a:cubicBezTo>
                  <a:cubicBezTo>
                    <a:pt x="114" y="534"/>
                    <a:pt x="116" y="534"/>
                    <a:pt x="116" y="534"/>
                  </a:cubicBezTo>
                  <a:cubicBezTo>
                    <a:pt x="118" y="534"/>
                    <a:pt x="120" y="534"/>
                    <a:pt x="122" y="531"/>
                  </a:cubicBezTo>
                  <a:cubicBezTo>
                    <a:pt x="123" y="531"/>
                    <a:pt x="124" y="530"/>
                    <a:pt x="124" y="529"/>
                  </a:cubicBezTo>
                  <a:cubicBezTo>
                    <a:pt x="125" y="529"/>
                    <a:pt x="125" y="528"/>
                    <a:pt x="125" y="528"/>
                  </a:cubicBezTo>
                  <a:cubicBezTo>
                    <a:pt x="126" y="527"/>
                    <a:pt x="126" y="527"/>
                    <a:pt x="127" y="527"/>
                  </a:cubicBezTo>
                  <a:cubicBezTo>
                    <a:pt x="128" y="527"/>
                    <a:pt x="129" y="529"/>
                    <a:pt x="130" y="531"/>
                  </a:cubicBezTo>
                  <a:cubicBezTo>
                    <a:pt x="132" y="533"/>
                    <a:pt x="134" y="535"/>
                    <a:pt x="137" y="536"/>
                  </a:cubicBezTo>
                  <a:cubicBezTo>
                    <a:pt x="138" y="536"/>
                    <a:pt x="139" y="537"/>
                    <a:pt x="141" y="537"/>
                  </a:cubicBezTo>
                  <a:cubicBezTo>
                    <a:pt x="144" y="537"/>
                    <a:pt x="146" y="536"/>
                    <a:pt x="149" y="535"/>
                  </a:cubicBezTo>
                  <a:cubicBezTo>
                    <a:pt x="149" y="536"/>
                    <a:pt x="149" y="537"/>
                    <a:pt x="149" y="537"/>
                  </a:cubicBezTo>
                  <a:cubicBezTo>
                    <a:pt x="150" y="538"/>
                    <a:pt x="151" y="539"/>
                    <a:pt x="152" y="539"/>
                  </a:cubicBezTo>
                  <a:cubicBezTo>
                    <a:pt x="148" y="540"/>
                    <a:pt x="143" y="541"/>
                    <a:pt x="139" y="541"/>
                  </a:cubicBezTo>
                  <a:cubicBezTo>
                    <a:pt x="139" y="541"/>
                    <a:pt x="138" y="541"/>
                    <a:pt x="138" y="541"/>
                  </a:cubicBezTo>
                  <a:cubicBezTo>
                    <a:pt x="135" y="541"/>
                    <a:pt x="132" y="541"/>
                    <a:pt x="129" y="540"/>
                  </a:cubicBezTo>
                  <a:cubicBezTo>
                    <a:pt x="125" y="540"/>
                    <a:pt x="122" y="539"/>
                    <a:pt x="118" y="539"/>
                  </a:cubicBezTo>
                  <a:cubicBezTo>
                    <a:pt x="117" y="539"/>
                    <a:pt x="116" y="539"/>
                    <a:pt x="115" y="539"/>
                  </a:cubicBezTo>
                  <a:cubicBezTo>
                    <a:pt x="110" y="540"/>
                    <a:pt x="107" y="543"/>
                    <a:pt x="105" y="547"/>
                  </a:cubicBezTo>
                  <a:cubicBezTo>
                    <a:pt x="104" y="549"/>
                    <a:pt x="104" y="551"/>
                    <a:pt x="105" y="553"/>
                  </a:cubicBezTo>
                  <a:cubicBezTo>
                    <a:pt x="105" y="555"/>
                    <a:pt x="105" y="556"/>
                    <a:pt x="105" y="557"/>
                  </a:cubicBezTo>
                  <a:cubicBezTo>
                    <a:pt x="104" y="557"/>
                    <a:pt x="101" y="558"/>
                    <a:pt x="99" y="559"/>
                  </a:cubicBezTo>
                  <a:cubicBezTo>
                    <a:pt x="98" y="560"/>
                    <a:pt x="97" y="560"/>
                    <a:pt x="96" y="560"/>
                  </a:cubicBezTo>
                  <a:cubicBezTo>
                    <a:pt x="92" y="562"/>
                    <a:pt x="89" y="563"/>
                    <a:pt x="84" y="563"/>
                  </a:cubicBezTo>
                  <a:cubicBezTo>
                    <a:pt x="84" y="563"/>
                    <a:pt x="82" y="563"/>
                    <a:pt x="82" y="563"/>
                  </a:cubicBezTo>
                  <a:cubicBezTo>
                    <a:pt x="73" y="563"/>
                    <a:pt x="71" y="565"/>
                    <a:pt x="70" y="567"/>
                  </a:cubicBezTo>
                  <a:cubicBezTo>
                    <a:pt x="69" y="570"/>
                    <a:pt x="73" y="572"/>
                    <a:pt x="74" y="573"/>
                  </a:cubicBezTo>
                  <a:cubicBezTo>
                    <a:pt x="75" y="574"/>
                    <a:pt x="76" y="574"/>
                    <a:pt x="77" y="575"/>
                  </a:cubicBezTo>
                  <a:cubicBezTo>
                    <a:pt x="80" y="577"/>
                    <a:pt x="81" y="577"/>
                    <a:pt x="81" y="581"/>
                  </a:cubicBezTo>
                  <a:cubicBezTo>
                    <a:pt x="82" y="584"/>
                    <a:pt x="82" y="586"/>
                    <a:pt x="81" y="588"/>
                  </a:cubicBezTo>
                  <a:cubicBezTo>
                    <a:pt x="81" y="588"/>
                    <a:pt x="80" y="588"/>
                    <a:pt x="80" y="589"/>
                  </a:cubicBezTo>
                  <a:cubicBezTo>
                    <a:pt x="79" y="590"/>
                    <a:pt x="77" y="592"/>
                    <a:pt x="77" y="594"/>
                  </a:cubicBezTo>
                  <a:cubicBezTo>
                    <a:pt x="77" y="599"/>
                    <a:pt x="81" y="600"/>
                    <a:pt x="84" y="600"/>
                  </a:cubicBezTo>
                  <a:cubicBezTo>
                    <a:pt x="83" y="600"/>
                    <a:pt x="82" y="600"/>
                    <a:pt x="80" y="600"/>
                  </a:cubicBezTo>
                  <a:cubicBezTo>
                    <a:pt x="76" y="599"/>
                    <a:pt x="71" y="598"/>
                    <a:pt x="67" y="598"/>
                  </a:cubicBezTo>
                  <a:cubicBezTo>
                    <a:pt x="65" y="598"/>
                    <a:pt x="65" y="598"/>
                    <a:pt x="65" y="598"/>
                  </a:cubicBezTo>
                  <a:cubicBezTo>
                    <a:pt x="63" y="598"/>
                    <a:pt x="63" y="598"/>
                    <a:pt x="63" y="597"/>
                  </a:cubicBezTo>
                  <a:cubicBezTo>
                    <a:pt x="63" y="597"/>
                    <a:pt x="63" y="597"/>
                    <a:pt x="63" y="596"/>
                  </a:cubicBezTo>
                  <a:cubicBezTo>
                    <a:pt x="64" y="595"/>
                    <a:pt x="65" y="594"/>
                    <a:pt x="64" y="592"/>
                  </a:cubicBezTo>
                  <a:cubicBezTo>
                    <a:pt x="63" y="589"/>
                    <a:pt x="61" y="589"/>
                    <a:pt x="61" y="589"/>
                  </a:cubicBezTo>
                  <a:cubicBezTo>
                    <a:pt x="58" y="589"/>
                    <a:pt x="57" y="591"/>
                    <a:pt x="55" y="595"/>
                  </a:cubicBezTo>
                  <a:cubicBezTo>
                    <a:pt x="55" y="595"/>
                    <a:pt x="54" y="597"/>
                    <a:pt x="54" y="597"/>
                  </a:cubicBezTo>
                  <a:cubicBezTo>
                    <a:pt x="53" y="598"/>
                    <a:pt x="50" y="598"/>
                    <a:pt x="47" y="598"/>
                  </a:cubicBezTo>
                  <a:cubicBezTo>
                    <a:pt x="46" y="598"/>
                    <a:pt x="45" y="598"/>
                    <a:pt x="44" y="598"/>
                  </a:cubicBezTo>
                  <a:cubicBezTo>
                    <a:pt x="44" y="598"/>
                    <a:pt x="44" y="598"/>
                    <a:pt x="44" y="598"/>
                  </a:cubicBezTo>
                  <a:cubicBezTo>
                    <a:pt x="45" y="596"/>
                    <a:pt x="46" y="594"/>
                    <a:pt x="45" y="592"/>
                  </a:cubicBezTo>
                  <a:cubicBezTo>
                    <a:pt x="43" y="590"/>
                    <a:pt x="41" y="590"/>
                    <a:pt x="39" y="590"/>
                  </a:cubicBezTo>
                  <a:cubicBezTo>
                    <a:pt x="39" y="590"/>
                    <a:pt x="38" y="590"/>
                    <a:pt x="38" y="590"/>
                  </a:cubicBezTo>
                  <a:cubicBezTo>
                    <a:pt x="35" y="590"/>
                    <a:pt x="31" y="590"/>
                    <a:pt x="28" y="592"/>
                  </a:cubicBezTo>
                  <a:cubicBezTo>
                    <a:pt x="26" y="593"/>
                    <a:pt x="26" y="594"/>
                    <a:pt x="25" y="596"/>
                  </a:cubicBezTo>
                  <a:cubicBezTo>
                    <a:pt x="25" y="596"/>
                    <a:pt x="25" y="597"/>
                    <a:pt x="24" y="597"/>
                  </a:cubicBezTo>
                  <a:cubicBezTo>
                    <a:pt x="24" y="598"/>
                    <a:pt x="23" y="598"/>
                    <a:pt x="22" y="599"/>
                  </a:cubicBezTo>
                  <a:cubicBezTo>
                    <a:pt x="20" y="599"/>
                    <a:pt x="18" y="600"/>
                    <a:pt x="16" y="602"/>
                  </a:cubicBezTo>
                  <a:cubicBezTo>
                    <a:pt x="15" y="604"/>
                    <a:pt x="15" y="605"/>
                    <a:pt x="14" y="606"/>
                  </a:cubicBezTo>
                  <a:cubicBezTo>
                    <a:pt x="14" y="606"/>
                    <a:pt x="14" y="606"/>
                    <a:pt x="14" y="606"/>
                  </a:cubicBezTo>
                  <a:cubicBezTo>
                    <a:pt x="14" y="606"/>
                    <a:pt x="12" y="605"/>
                    <a:pt x="11" y="605"/>
                  </a:cubicBezTo>
                  <a:cubicBezTo>
                    <a:pt x="10" y="605"/>
                    <a:pt x="10" y="605"/>
                    <a:pt x="9" y="605"/>
                  </a:cubicBezTo>
                  <a:cubicBezTo>
                    <a:pt x="6" y="606"/>
                    <a:pt x="5" y="609"/>
                    <a:pt x="4" y="611"/>
                  </a:cubicBezTo>
                  <a:cubicBezTo>
                    <a:pt x="0" y="619"/>
                    <a:pt x="2" y="623"/>
                    <a:pt x="4" y="626"/>
                  </a:cubicBezTo>
                  <a:cubicBezTo>
                    <a:pt x="5" y="627"/>
                    <a:pt x="7" y="627"/>
                    <a:pt x="9" y="627"/>
                  </a:cubicBezTo>
                  <a:cubicBezTo>
                    <a:pt x="12" y="627"/>
                    <a:pt x="14" y="626"/>
                    <a:pt x="16" y="626"/>
                  </a:cubicBezTo>
                  <a:cubicBezTo>
                    <a:pt x="17" y="625"/>
                    <a:pt x="18" y="625"/>
                    <a:pt x="19" y="625"/>
                  </a:cubicBezTo>
                  <a:cubicBezTo>
                    <a:pt x="19" y="624"/>
                    <a:pt x="20" y="624"/>
                    <a:pt x="20" y="624"/>
                  </a:cubicBezTo>
                  <a:cubicBezTo>
                    <a:pt x="22" y="624"/>
                    <a:pt x="23" y="625"/>
                    <a:pt x="24" y="625"/>
                  </a:cubicBezTo>
                  <a:cubicBezTo>
                    <a:pt x="25" y="625"/>
                    <a:pt x="27" y="625"/>
                    <a:pt x="28" y="626"/>
                  </a:cubicBezTo>
                  <a:cubicBezTo>
                    <a:pt x="30" y="626"/>
                    <a:pt x="32" y="626"/>
                    <a:pt x="35" y="626"/>
                  </a:cubicBezTo>
                  <a:cubicBezTo>
                    <a:pt x="40" y="626"/>
                    <a:pt x="44" y="626"/>
                    <a:pt x="48" y="625"/>
                  </a:cubicBezTo>
                  <a:cubicBezTo>
                    <a:pt x="52" y="625"/>
                    <a:pt x="55" y="625"/>
                    <a:pt x="58" y="625"/>
                  </a:cubicBezTo>
                  <a:cubicBezTo>
                    <a:pt x="59" y="625"/>
                    <a:pt x="59" y="625"/>
                    <a:pt x="60" y="625"/>
                  </a:cubicBezTo>
                  <a:cubicBezTo>
                    <a:pt x="61" y="625"/>
                    <a:pt x="62" y="625"/>
                    <a:pt x="63" y="625"/>
                  </a:cubicBezTo>
                  <a:cubicBezTo>
                    <a:pt x="64" y="625"/>
                    <a:pt x="65" y="625"/>
                    <a:pt x="66" y="625"/>
                  </a:cubicBezTo>
                  <a:cubicBezTo>
                    <a:pt x="67" y="625"/>
                    <a:pt x="68" y="625"/>
                    <a:pt x="69" y="624"/>
                  </a:cubicBezTo>
                  <a:cubicBezTo>
                    <a:pt x="71" y="624"/>
                    <a:pt x="73" y="624"/>
                    <a:pt x="74" y="624"/>
                  </a:cubicBezTo>
                  <a:cubicBezTo>
                    <a:pt x="77" y="623"/>
                    <a:pt x="79" y="623"/>
                    <a:pt x="81" y="623"/>
                  </a:cubicBezTo>
                  <a:cubicBezTo>
                    <a:pt x="81" y="623"/>
                    <a:pt x="81" y="623"/>
                    <a:pt x="81" y="623"/>
                  </a:cubicBezTo>
                  <a:cubicBezTo>
                    <a:pt x="84" y="623"/>
                    <a:pt x="85" y="623"/>
                    <a:pt x="85" y="623"/>
                  </a:cubicBezTo>
                  <a:cubicBezTo>
                    <a:pt x="85" y="624"/>
                    <a:pt x="83" y="624"/>
                    <a:pt x="79" y="625"/>
                  </a:cubicBezTo>
                  <a:cubicBezTo>
                    <a:pt x="77" y="626"/>
                    <a:pt x="77" y="626"/>
                    <a:pt x="77" y="626"/>
                  </a:cubicBezTo>
                  <a:cubicBezTo>
                    <a:pt x="74" y="626"/>
                    <a:pt x="70" y="627"/>
                    <a:pt x="67" y="630"/>
                  </a:cubicBezTo>
                  <a:cubicBezTo>
                    <a:pt x="66" y="631"/>
                    <a:pt x="65" y="632"/>
                    <a:pt x="64" y="633"/>
                  </a:cubicBezTo>
                  <a:cubicBezTo>
                    <a:pt x="62" y="634"/>
                    <a:pt x="61" y="636"/>
                    <a:pt x="60" y="637"/>
                  </a:cubicBezTo>
                  <a:cubicBezTo>
                    <a:pt x="57" y="639"/>
                    <a:pt x="52" y="639"/>
                    <a:pt x="46" y="640"/>
                  </a:cubicBezTo>
                  <a:cubicBezTo>
                    <a:pt x="38" y="641"/>
                    <a:pt x="28" y="643"/>
                    <a:pt x="24" y="650"/>
                  </a:cubicBezTo>
                  <a:cubicBezTo>
                    <a:pt x="23" y="653"/>
                    <a:pt x="23" y="655"/>
                    <a:pt x="23" y="657"/>
                  </a:cubicBezTo>
                  <a:cubicBezTo>
                    <a:pt x="22" y="656"/>
                    <a:pt x="21" y="655"/>
                    <a:pt x="20" y="655"/>
                  </a:cubicBezTo>
                  <a:cubicBezTo>
                    <a:pt x="18" y="655"/>
                    <a:pt x="16" y="657"/>
                    <a:pt x="14" y="658"/>
                  </a:cubicBezTo>
                  <a:cubicBezTo>
                    <a:pt x="13" y="658"/>
                    <a:pt x="13" y="658"/>
                    <a:pt x="12" y="659"/>
                  </a:cubicBezTo>
                  <a:cubicBezTo>
                    <a:pt x="12" y="659"/>
                    <a:pt x="12" y="659"/>
                    <a:pt x="11" y="659"/>
                  </a:cubicBezTo>
                  <a:cubicBezTo>
                    <a:pt x="10" y="659"/>
                    <a:pt x="8" y="660"/>
                    <a:pt x="7" y="661"/>
                  </a:cubicBezTo>
                  <a:cubicBezTo>
                    <a:pt x="6" y="662"/>
                    <a:pt x="4" y="664"/>
                    <a:pt x="5" y="666"/>
                  </a:cubicBezTo>
                  <a:cubicBezTo>
                    <a:pt x="6" y="667"/>
                    <a:pt x="7" y="668"/>
                    <a:pt x="9" y="668"/>
                  </a:cubicBezTo>
                  <a:cubicBezTo>
                    <a:pt x="9" y="668"/>
                    <a:pt x="10" y="668"/>
                    <a:pt x="10" y="668"/>
                  </a:cubicBezTo>
                  <a:cubicBezTo>
                    <a:pt x="8" y="670"/>
                    <a:pt x="7" y="673"/>
                    <a:pt x="7" y="676"/>
                  </a:cubicBezTo>
                  <a:cubicBezTo>
                    <a:pt x="8" y="676"/>
                    <a:pt x="8" y="678"/>
                    <a:pt x="11" y="679"/>
                  </a:cubicBezTo>
                  <a:cubicBezTo>
                    <a:pt x="11" y="679"/>
                    <a:pt x="11" y="679"/>
                    <a:pt x="10" y="679"/>
                  </a:cubicBezTo>
                  <a:cubicBezTo>
                    <a:pt x="10" y="681"/>
                    <a:pt x="8" y="686"/>
                    <a:pt x="13" y="688"/>
                  </a:cubicBezTo>
                  <a:cubicBezTo>
                    <a:pt x="14" y="689"/>
                    <a:pt x="15" y="689"/>
                    <a:pt x="16" y="689"/>
                  </a:cubicBezTo>
                  <a:cubicBezTo>
                    <a:pt x="19" y="689"/>
                    <a:pt x="22" y="686"/>
                    <a:pt x="24" y="684"/>
                  </a:cubicBezTo>
                  <a:cubicBezTo>
                    <a:pt x="25" y="684"/>
                    <a:pt x="25" y="683"/>
                    <a:pt x="26" y="683"/>
                  </a:cubicBezTo>
                  <a:cubicBezTo>
                    <a:pt x="28" y="681"/>
                    <a:pt x="29" y="681"/>
                    <a:pt x="31" y="681"/>
                  </a:cubicBezTo>
                  <a:cubicBezTo>
                    <a:pt x="32" y="681"/>
                    <a:pt x="33" y="681"/>
                    <a:pt x="34" y="681"/>
                  </a:cubicBezTo>
                  <a:cubicBezTo>
                    <a:pt x="34" y="681"/>
                    <a:pt x="35" y="681"/>
                    <a:pt x="36" y="682"/>
                  </a:cubicBezTo>
                  <a:cubicBezTo>
                    <a:pt x="33" y="682"/>
                    <a:pt x="31" y="684"/>
                    <a:pt x="30" y="686"/>
                  </a:cubicBezTo>
                  <a:cubicBezTo>
                    <a:pt x="29" y="687"/>
                    <a:pt x="29" y="690"/>
                    <a:pt x="31" y="693"/>
                  </a:cubicBezTo>
                  <a:cubicBezTo>
                    <a:pt x="33" y="696"/>
                    <a:pt x="37" y="698"/>
                    <a:pt x="42" y="698"/>
                  </a:cubicBezTo>
                  <a:cubicBezTo>
                    <a:pt x="44" y="698"/>
                    <a:pt x="46" y="698"/>
                    <a:pt x="49" y="697"/>
                  </a:cubicBezTo>
                  <a:cubicBezTo>
                    <a:pt x="50" y="696"/>
                    <a:pt x="51" y="696"/>
                    <a:pt x="52" y="695"/>
                  </a:cubicBezTo>
                  <a:cubicBezTo>
                    <a:pt x="57" y="694"/>
                    <a:pt x="61" y="692"/>
                    <a:pt x="67" y="691"/>
                  </a:cubicBezTo>
                  <a:cubicBezTo>
                    <a:pt x="73" y="690"/>
                    <a:pt x="78" y="688"/>
                    <a:pt x="84" y="685"/>
                  </a:cubicBezTo>
                  <a:cubicBezTo>
                    <a:pt x="84" y="685"/>
                    <a:pt x="84" y="685"/>
                    <a:pt x="84" y="685"/>
                  </a:cubicBezTo>
                  <a:cubicBezTo>
                    <a:pt x="87" y="683"/>
                    <a:pt x="92" y="681"/>
                    <a:pt x="96" y="680"/>
                  </a:cubicBezTo>
                  <a:cubicBezTo>
                    <a:pt x="95" y="680"/>
                    <a:pt x="94" y="681"/>
                    <a:pt x="94" y="681"/>
                  </a:cubicBezTo>
                  <a:cubicBezTo>
                    <a:pt x="93" y="681"/>
                    <a:pt x="93" y="681"/>
                    <a:pt x="92" y="681"/>
                  </a:cubicBezTo>
                  <a:cubicBezTo>
                    <a:pt x="87" y="684"/>
                    <a:pt x="83" y="687"/>
                    <a:pt x="79" y="690"/>
                  </a:cubicBezTo>
                  <a:cubicBezTo>
                    <a:pt x="78" y="691"/>
                    <a:pt x="77" y="692"/>
                    <a:pt x="76" y="692"/>
                  </a:cubicBezTo>
                  <a:cubicBezTo>
                    <a:pt x="73" y="695"/>
                    <a:pt x="70" y="696"/>
                    <a:pt x="67" y="696"/>
                  </a:cubicBezTo>
                  <a:cubicBezTo>
                    <a:pt x="65" y="697"/>
                    <a:pt x="65" y="697"/>
                    <a:pt x="65" y="697"/>
                  </a:cubicBezTo>
                  <a:cubicBezTo>
                    <a:pt x="62" y="697"/>
                    <a:pt x="58" y="698"/>
                    <a:pt x="56" y="702"/>
                  </a:cubicBezTo>
                  <a:cubicBezTo>
                    <a:pt x="55" y="704"/>
                    <a:pt x="54" y="706"/>
                    <a:pt x="54" y="707"/>
                  </a:cubicBezTo>
                  <a:cubicBezTo>
                    <a:pt x="54" y="707"/>
                    <a:pt x="54" y="707"/>
                    <a:pt x="54" y="708"/>
                  </a:cubicBezTo>
                  <a:cubicBezTo>
                    <a:pt x="54" y="708"/>
                    <a:pt x="54" y="708"/>
                    <a:pt x="53" y="708"/>
                  </a:cubicBezTo>
                  <a:cubicBezTo>
                    <a:pt x="52" y="708"/>
                    <a:pt x="52" y="708"/>
                    <a:pt x="52" y="708"/>
                  </a:cubicBezTo>
                  <a:cubicBezTo>
                    <a:pt x="51" y="708"/>
                    <a:pt x="51" y="708"/>
                    <a:pt x="50" y="708"/>
                  </a:cubicBezTo>
                  <a:cubicBezTo>
                    <a:pt x="49" y="708"/>
                    <a:pt x="48" y="708"/>
                    <a:pt x="46" y="708"/>
                  </a:cubicBezTo>
                  <a:cubicBezTo>
                    <a:pt x="44" y="710"/>
                    <a:pt x="43" y="712"/>
                    <a:pt x="44" y="713"/>
                  </a:cubicBezTo>
                  <a:cubicBezTo>
                    <a:pt x="44" y="714"/>
                    <a:pt x="44" y="714"/>
                    <a:pt x="43" y="714"/>
                  </a:cubicBezTo>
                  <a:cubicBezTo>
                    <a:pt x="43" y="715"/>
                    <a:pt x="42" y="716"/>
                    <a:pt x="41" y="716"/>
                  </a:cubicBezTo>
                  <a:cubicBezTo>
                    <a:pt x="39" y="718"/>
                    <a:pt x="36" y="720"/>
                    <a:pt x="36" y="723"/>
                  </a:cubicBezTo>
                  <a:cubicBezTo>
                    <a:pt x="36" y="724"/>
                    <a:pt x="37" y="725"/>
                    <a:pt x="38" y="727"/>
                  </a:cubicBezTo>
                  <a:cubicBezTo>
                    <a:pt x="39" y="728"/>
                    <a:pt x="41" y="728"/>
                    <a:pt x="43" y="728"/>
                  </a:cubicBezTo>
                  <a:cubicBezTo>
                    <a:pt x="45" y="728"/>
                    <a:pt x="47" y="728"/>
                    <a:pt x="48" y="727"/>
                  </a:cubicBezTo>
                  <a:cubicBezTo>
                    <a:pt x="49" y="727"/>
                    <a:pt x="50" y="727"/>
                    <a:pt x="50" y="727"/>
                  </a:cubicBezTo>
                  <a:cubicBezTo>
                    <a:pt x="56" y="726"/>
                    <a:pt x="61" y="724"/>
                    <a:pt x="67" y="722"/>
                  </a:cubicBezTo>
                  <a:cubicBezTo>
                    <a:pt x="71" y="720"/>
                    <a:pt x="77" y="720"/>
                    <a:pt x="82" y="720"/>
                  </a:cubicBezTo>
                  <a:cubicBezTo>
                    <a:pt x="88" y="720"/>
                    <a:pt x="94" y="720"/>
                    <a:pt x="100" y="717"/>
                  </a:cubicBezTo>
                  <a:cubicBezTo>
                    <a:pt x="103" y="716"/>
                    <a:pt x="105" y="713"/>
                    <a:pt x="107" y="711"/>
                  </a:cubicBezTo>
                  <a:cubicBezTo>
                    <a:pt x="109" y="709"/>
                    <a:pt x="110" y="708"/>
                    <a:pt x="111" y="707"/>
                  </a:cubicBezTo>
                  <a:cubicBezTo>
                    <a:pt x="112" y="708"/>
                    <a:pt x="114" y="709"/>
                    <a:pt x="115" y="710"/>
                  </a:cubicBezTo>
                  <a:cubicBezTo>
                    <a:pt x="116" y="711"/>
                    <a:pt x="117" y="712"/>
                    <a:pt x="118" y="713"/>
                  </a:cubicBezTo>
                  <a:cubicBezTo>
                    <a:pt x="118" y="714"/>
                    <a:pt x="114" y="715"/>
                    <a:pt x="113" y="715"/>
                  </a:cubicBezTo>
                  <a:cubicBezTo>
                    <a:pt x="113" y="715"/>
                    <a:pt x="112" y="715"/>
                    <a:pt x="112" y="716"/>
                  </a:cubicBezTo>
                  <a:cubicBezTo>
                    <a:pt x="109" y="716"/>
                    <a:pt x="107" y="717"/>
                    <a:pt x="105" y="718"/>
                  </a:cubicBezTo>
                  <a:cubicBezTo>
                    <a:pt x="99" y="720"/>
                    <a:pt x="93" y="722"/>
                    <a:pt x="87" y="724"/>
                  </a:cubicBezTo>
                  <a:cubicBezTo>
                    <a:pt x="85" y="726"/>
                    <a:pt x="72" y="733"/>
                    <a:pt x="70" y="740"/>
                  </a:cubicBezTo>
                  <a:cubicBezTo>
                    <a:pt x="69" y="743"/>
                    <a:pt x="69" y="743"/>
                    <a:pt x="69" y="743"/>
                  </a:cubicBezTo>
                  <a:cubicBezTo>
                    <a:pt x="72" y="744"/>
                    <a:pt x="72" y="744"/>
                    <a:pt x="72" y="744"/>
                  </a:cubicBezTo>
                  <a:cubicBezTo>
                    <a:pt x="72" y="744"/>
                    <a:pt x="73" y="744"/>
                    <a:pt x="73" y="744"/>
                  </a:cubicBezTo>
                  <a:cubicBezTo>
                    <a:pt x="76" y="744"/>
                    <a:pt x="79" y="742"/>
                    <a:pt x="81" y="741"/>
                  </a:cubicBezTo>
                  <a:cubicBezTo>
                    <a:pt x="81" y="741"/>
                    <a:pt x="82" y="740"/>
                    <a:pt x="83" y="740"/>
                  </a:cubicBezTo>
                  <a:cubicBezTo>
                    <a:pt x="85" y="739"/>
                    <a:pt x="86" y="739"/>
                    <a:pt x="88" y="738"/>
                  </a:cubicBezTo>
                  <a:cubicBezTo>
                    <a:pt x="89" y="738"/>
                    <a:pt x="91" y="737"/>
                    <a:pt x="92" y="737"/>
                  </a:cubicBezTo>
                  <a:cubicBezTo>
                    <a:pt x="93" y="737"/>
                    <a:pt x="94" y="736"/>
                    <a:pt x="95" y="736"/>
                  </a:cubicBezTo>
                  <a:cubicBezTo>
                    <a:pt x="93" y="737"/>
                    <a:pt x="91" y="739"/>
                    <a:pt x="89" y="740"/>
                  </a:cubicBezTo>
                  <a:cubicBezTo>
                    <a:pt x="88" y="740"/>
                    <a:pt x="87" y="740"/>
                    <a:pt x="85" y="741"/>
                  </a:cubicBezTo>
                  <a:cubicBezTo>
                    <a:pt x="78" y="743"/>
                    <a:pt x="69" y="746"/>
                    <a:pt x="69" y="754"/>
                  </a:cubicBezTo>
                  <a:cubicBezTo>
                    <a:pt x="69" y="758"/>
                    <a:pt x="73" y="761"/>
                    <a:pt x="79" y="761"/>
                  </a:cubicBezTo>
                  <a:cubicBezTo>
                    <a:pt x="80" y="761"/>
                    <a:pt x="80" y="760"/>
                    <a:pt x="81" y="760"/>
                  </a:cubicBezTo>
                  <a:cubicBezTo>
                    <a:pt x="85" y="760"/>
                    <a:pt x="87" y="758"/>
                    <a:pt x="89" y="755"/>
                  </a:cubicBezTo>
                  <a:cubicBezTo>
                    <a:pt x="90" y="755"/>
                    <a:pt x="90" y="754"/>
                    <a:pt x="91" y="754"/>
                  </a:cubicBezTo>
                  <a:cubicBezTo>
                    <a:pt x="92" y="752"/>
                    <a:pt x="93" y="752"/>
                    <a:pt x="95" y="752"/>
                  </a:cubicBezTo>
                  <a:cubicBezTo>
                    <a:pt x="96" y="752"/>
                    <a:pt x="97" y="752"/>
                    <a:pt x="99" y="752"/>
                  </a:cubicBezTo>
                  <a:cubicBezTo>
                    <a:pt x="100" y="753"/>
                    <a:pt x="102" y="753"/>
                    <a:pt x="104" y="753"/>
                  </a:cubicBezTo>
                  <a:cubicBezTo>
                    <a:pt x="106" y="753"/>
                    <a:pt x="108" y="753"/>
                    <a:pt x="110" y="751"/>
                  </a:cubicBezTo>
                  <a:cubicBezTo>
                    <a:pt x="112" y="751"/>
                    <a:pt x="113" y="750"/>
                    <a:pt x="114" y="749"/>
                  </a:cubicBezTo>
                  <a:cubicBezTo>
                    <a:pt x="117" y="747"/>
                    <a:pt x="119" y="745"/>
                    <a:pt x="121" y="745"/>
                  </a:cubicBezTo>
                  <a:cubicBezTo>
                    <a:pt x="121" y="745"/>
                    <a:pt x="121" y="745"/>
                    <a:pt x="121" y="745"/>
                  </a:cubicBezTo>
                  <a:cubicBezTo>
                    <a:pt x="121" y="746"/>
                    <a:pt x="120" y="747"/>
                    <a:pt x="119" y="748"/>
                  </a:cubicBezTo>
                  <a:cubicBezTo>
                    <a:pt x="117" y="751"/>
                    <a:pt x="117" y="751"/>
                    <a:pt x="117" y="751"/>
                  </a:cubicBezTo>
                  <a:cubicBezTo>
                    <a:pt x="120" y="752"/>
                    <a:pt x="120" y="752"/>
                    <a:pt x="120" y="752"/>
                  </a:cubicBezTo>
                  <a:cubicBezTo>
                    <a:pt x="121" y="753"/>
                    <a:pt x="122" y="754"/>
                    <a:pt x="123" y="756"/>
                  </a:cubicBezTo>
                  <a:cubicBezTo>
                    <a:pt x="124" y="758"/>
                    <a:pt x="126" y="761"/>
                    <a:pt x="130" y="761"/>
                  </a:cubicBezTo>
                  <a:cubicBezTo>
                    <a:pt x="130" y="761"/>
                    <a:pt x="131" y="761"/>
                    <a:pt x="132" y="761"/>
                  </a:cubicBezTo>
                  <a:cubicBezTo>
                    <a:pt x="134" y="760"/>
                    <a:pt x="135" y="759"/>
                    <a:pt x="137" y="758"/>
                  </a:cubicBezTo>
                  <a:cubicBezTo>
                    <a:pt x="138" y="758"/>
                    <a:pt x="139" y="757"/>
                    <a:pt x="140" y="757"/>
                  </a:cubicBezTo>
                  <a:cubicBezTo>
                    <a:pt x="140" y="756"/>
                    <a:pt x="141" y="756"/>
                    <a:pt x="142" y="756"/>
                  </a:cubicBezTo>
                  <a:cubicBezTo>
                    <a:pt x="143" y="756"/>
                    <a:pt x="143" y="756"/>
                    <a:pt x="144" y="756"/>
                  </a:cubicBezTo>
                  <a:cubicBezTo>
                    <a:pt x="145" y="756"/>
                    <a:pt x="145" y="756"/>
                    <a:pt x="146" y="756"/>
                  </a:cubicBezTo>
                  <a:cubicBezTo>
                    <a:pt x="147" y="756"/>
                    <a:pt x="148" y="756"/>
                    <a:pt x="150" y="756"/>
                  </a:cubicBezTo>
                  <a:cubicBezTo>
                    <a:pt x="152" y="755"/>
                    <a:pt x="155" y="754"/>
                    <a:pt x="157" y="753"/>
                  </a:cubicBezTo>
                  <a:cubicBezTo>
                    <a:pt x="159" y="753"/>
                    <a:pt x="161" y="752"/>
                    <a:pt x="163" y="751"/>
                  </a:cubicBezTo>
                  <a:cubicBezTo>
                    <a:pt x="165" y="750"/>
                    <a:pt x="165" y="750"/>
                    <a:pt x="165" y="750"/>
                  </a:cubicBezTo>
                  <a:cubicBezTo>
                    <a:pt x="165" y="748"/>
                    <a:pt x="165" y="748"/>
                    <a:pt x="165" y="748"/>
                  </a:cubicBezTo>
                  <a:cubicBezTo>
                    <a:pt x="165" y="747"/>
                    <a:pt x="165" y="747"/>
                    <a:pt x="165" y="747"/>
                  </a:cubicBezTo>
                  <a:cubicBezTo>
                    <a:pt x="165" y="747"/>
                    <a:pt x="166" y="746"/>
                    <a:pt x="169" y="746"/>
                  </a:cubicBezTo>
                  <a:cubicBezTo>
                    <a:pt x="172" y="746"/>
                    <a:pt x="176" y="747"/>
                    <a:pt x="177" y="748"/>
                  </a:cubicBezTo>
                  <a:cubicBezTo>
                    <a:pt x="177" y="748"/>
                    <a:pt x="178" y="748"/>
                    <a:pt x="178" y="749"/>
                  </a:cubicBezTo>
                  <a:cubicBezTo>
                    <a:pt x="179" y="750"/>
                    <a:pt x="180" y="750"/>
                    <a:pt x="182" y="750"/>
                  </a:cubicBezTo>
                  <a:cubicBezTo>
                    <a:pt x="183" y="750"/>
                    <a:pt x="184" y="750"/>
                    <a:pt x="186" y="749"/>
                  </a:cubicBezTo>
                  <a:cubicBezTo>
                    <a:pt x="186" y="748"/>
                    <a:pt x="186" y="748"/>
                    <a:pt x="186" y="748"/>
                  </a:cubicBezTo>
                  <a:cubicBezTo>
                    <a:pt x="187" y="747"/>
                    <a:pt x="189" y="747"/>
                    <a:pt x="190" y="746"/>
                  </a:cubicBezTo>
                  <a:cubicBezTo>
                    <a:pt x="192" y="746"/>
                    <a:pt x="194" y="745"/>
                    <a:pt x="195" y="744"/>
                  </a:cubicBezTo>
                  <a:cubicBezTo>
                    <a:pt x="196" y="743"/>
                    <a:pt x="196" y="743"/>
                    <a:pt x="196" y="743"/>
                  </a:cubicBezTo>
                  <a:cubicBezTo>
                    <a:pt x="197" y="743"/>
                    <a:pt x="198" y="742"/>
                    <a:pt x="198" y="742"/>
                  </a:cubicBezTo>
                  <a:cubicBezTo>
                    <a:pt x="199" y="742"/>
                    <a:pt x="200" y="742"/>
                    <a:pt x="201" y="743"/>
                  </a:cubicBezTo>
                  <a:cubicBezTo>
                    <a:pt x="203" y="744"/>
                    <a:pt x="206" y="746"/>
                    <a:pt x="210" y="746"/>
                  </a:cubicBezTo>
                  <a:cubicBezTo>
                    <a:pt x="211" y="746"/>
                    <a:pt x="213" y="745"/>
                    <a:pt x="214" y="745"/>
                  </a:cubicBezTo>
                  <a:cubicBezTo>
                    <a:pt x="216" y="743"/>
                    <a:pt x="216" y="742"/>
                    <a:pt x="216" y="741"/>
                  </a:cubicBezTo>
                  <a:cubicBezTo>
                    <a:pt x="217" y="738"/>
                    <a:pt x="215" y="735"/>
                    <a:pt x="212" y="733"/>
                  </a:cubicBezTo>
                  <a:cubicBezTo>
                    <a:pt x="212" y="732"/>
                    <a:pt x="212" y="732"/>
                    <a:pt x="211" y="732"/>
                  </a:cubicBezTo>
                  <a:cubicBezTo>
                    <a:pt x="211" y="732"/>
                    <a:pt x="211" y="732"/>
                    <a:pt x="212" y="732"/>
                  </a:cubicBezTo>
                  <a:cubicBezTo>
                    <a:pt x="212" y="732"/>
                    <a:pt x="213" y="733"/>
                    <a:pt x="214" y="733"/>
                  </a:cubicBezTo>
                  <a:cubicBezTo>
                    <a:pt x="216" y="733"/>
                    <a:pt x="217" y="733"/>
                    <a:pt x="218" y="733"/>
                  </a:cubicBezTo>
                  <a:cubicBezTo>
                    <a:pt x="219" y="733"/>
                    <a:pt x="219" y="733"/>
                    <a:pt x="220" y="733"/>
                  </a:cubicBezTo>
                  <a:cubicBezTo>
                    <a:pt x="221" y="733"/>
                    <a:pt x="222" y="734"/>
                    <a:pt x="223" y="735"/>
                  </a:cubicBezTo>
                  <a:cubicBezTo>
                    <a:pt x="225" y="736"/>
                    <a:pt x="227" y="737"/>
                    <a:pt x="230" y="737"/>
                  </a:cubicBezTo>
                  <a:cubicBezTo>
                    <a:pt x="230" y="737"/>
                    <a:pt x="231" y="737"/>
                    <a:pt x="231" y="737"/>
                  </a:cubicBezTo>
                  <a:cubicBezTo>
                    <a:pt x="233" y="737"/>
                    <a:pt x="233" y="737"/>
                    <a:pt x="233" y="737"/>
                  </a:cubicBezTo>
                  <a:cubicBezTo>
                    <a:pt x="233" y="735"/>
                    <a:pt x="233" y="735"/>
                    <a:pt x="233" y="735"/>
                  </a:cubicBezTo>
                  <a:cubicBezTo>
                    <a:pt x="234" y="730"/>
                    <a:pt x="235" y="728"/>
                    <a:pt x="237" y="727"/>
                  </a:cubicBezTo>
                  <a:cubicBezTo>
                    <a:pt x="238" y="726"/>
                    <a:pt x="239" y="726"/>
                    <a:pt x="241" y="726"/>
                  </a:cubicBezTo>
                  <a:cubicBezTo>
                    <a:pt x="243" y="725"/>
                    <a:pt x="246" y="725"/>
                    <a:pt x="248" y="723"/>
                  </a:cubicBezTo>
                  <a:cubicBezTo>
                    <a:pt x="250" y="722"/>
                    <a:pt x="252" y="720"/>
                    <a:pt x="254" y="719"/>
                  </a:cubicBezTo>
                  <a:cubicBezTo>
                    <a:pt x="255" y="718"/>
                    <a:pt x="256" y="717"/>
                    <a:pt x="257" y="716"/>
                  </a:cubicBezTo>
                  <a:cubicBezTo>
                    <a:pt x="259" y="715"/>
                    <a:pt x="260" y="714"/>
                    <a:pt x="262" y="713"/>
                  </a:cubicBezTo>
                  <a:cubicBezTo>
                    <a:pt x="266" y="711"/>
                    <a:pt x="267" y="698"/>
                    <a:pt x="264" y="695"/>
                  </a:cubicBezTo>
                  <a:cubicBezTo>
                    <a:pt x="263" y="692"/>
                    <a:pt x="261" y="692"/>
                    <a:pt x="260" y="691"/>
                  </a:cubicBezTo>
                  <a:cubicBezTo>
                    <a:pt x="259" y="691"/>
                    <a:pt x="259" y="691"/>
                    <a:pt x="259" y="691"/>
                  </a:cubicBezTo>
                  <a:cubicBezTo>
                    <a:pt x="258" y="690"/>
                    <a:pt x="258" y="690"/>
                    <a:pt x="257" y="689"/>
                  </a:cubicBezTo>
                  <a:cubicBezTo>
                    <a:pt x="257" y="688"/>
                    <a:pt x="256" y="687"/>
                    <a:pt x="256" y="687"/>
                  </a:cubicBezTo>
                  <a:cubicBezTo>
                    <a:pt x="255" y="686"/>
                    <a:pt x="255" y="686"/>
                    <a:pt x="255" y="686"/>
                  </a:cubicBezTo>
                  <a:cubicBezTo>
                    <a:pt x="254" y="685"/>
                    <a:pt x="254" y="685"/>
                    <a:pt x="253" y="684"/>
                  </a:cubicBezTo>
                  <a:cubicBezTo>
                    <a:pt x="254" y="684"/>
                    <a:pt x="257" y="686"/>
                    <a:pt x="260" y="688"/>
                  </a:cubicBezTo>
                  <a:cubicBezTo>
                    <a:pt x="260" y="688"/>
                    <a:pt x="262" y="689"/>
                    <a:pt x="262" y="689"/>
                  </a:cubicBezTo>
                  <a:cubicBezTo>
                    <a:pt x="265" y="691"/>
                    <a:pt x="267" y="692"/>
                    <a:pt x="269" y="693"/>
                  </a:cubicBezTo>
                  <a:cubicBezTo>
                    <a:pt x="268" y="693"/>
                    <a:pt x="268" y="694"/>
                    <a:pt x="267" y="696"/>
                  </a:cubicBezTo>
                  <a:cubicBezTo>
                    <a:pt x="267" y="698"/>
                    <a:pt x="267" y="700"/>
                    <a:pt x="269" y="702"/>
                  </a:cubicBezTo>
                  <a:cubicBezTo>
                    <a:pt x="270" y="704"/>
                    <a:pt x="272" y="705"/>
                    <a:pt x="274" y="705"/>
                  </a:cubicBezTo>
                  <a:cubicBezTo>
                    <a:pt x="275" y="705"/>
                    <a:pt x="275" y="705"/>
                    <a:pt x="275" y="705"/>
                  </a:cubicBezTo>
                  <a:cubicBezTo>
                    <a:pt x="277" y="705"/>
                    <a:pt x="279" y="704"/>
                    <a:pt x="281" y="703"/>
                  </a:cubicBezTo>
                  <a:cubicBezTo>
                    <a:pt x="282" y="703"/>
                    <a:pt x="282" y="702"/>
                    <a:pt x="283" y="702"/>
                  </a:cubicBezTo>
                  <a:cubicBezTo>
                    <a:pt x="284" y="702"/>
                    <a:pt x="284" y="702"/>
                    <a:pt x="285" y="702"/>
                  </a:cubicBezTo>
                  <a:cubicBezTo>
                    <a:pt x="285" y="702"/>
                    <a:pt x="286" y="702"/>
                    <a:pt x="287" y="702"/>
                  </a:cubicBezTo>
                  <a:cubicBezTo>
                    <a:pt x="287" y="702"/>
                    <a:pt x="288" y="702"/>
                    <a:pt x="289" y="702"/>
                  </a:cubicBezTo>
                  <a:cubicBezTo>
                    <a:pt x="291" y="702"/>
                    <a:pt x="292" y="702"/>
                    <a:pt x="294" y="701"/>
                  </a:cubicBezTo>
                  <a:cubicBezTo>
                    <a:pt x="296" y="700"/>
                    <a:pt x="298" y="698"/>
                    <a:pt x="299" y="696"/>
                  </a:cubicBezTo>
                  <a:cubicBezTo>
                    <a:pt x="300" y="695"/>
                    <a:pt x="300" y="695"/>
                    <a:pt x="301" y="694"/>
                  </a:cubicBezTo>
                  <a:cubicBezTo>
                    <a:pt x="302" y="692"/>
                    <a:pt x="303" y="692"/>
                    <a:pt x="306" y="692"/>
                  </a:cubicBezTo>
                  <a:cubicBezTo>
                    <a:pt x="306" y="692"/>
                    <a:pt x="307" y="692"/>
                    <a:pt x="308" y="692"/>
                  </a:cubicBezTo>
                  <a:cubicBezTo>
                    <a:pt x="313" y="691"/>
                    <a:pt x="314" y="689"/>
                    <a:pt x="314" y="685"/>
                  </a:cubicBezTo>
                  <a:cubicBezTo>
                    <a:pt x="314" y="685"/>
                    <a:pt x="314" y="684"/>
                    <a:pt x="314" y="683"/>
                  </a:cubicBezTo>
                  <a:cubicBezTo>
                    <a:pt x="314" y="682"/>
                    <a:pt x="317" y="678"/>
                    <a:pt x="319" y="677"/>
                  </a:cubicBezTo>
                  <a:cubicBezTo>
                    <a:pt x="319" y="676"/>
                    <a:pt x="320" y="676"/>
                    <a:pt x="320" y="676"/>
                  </a:cubicBezTo>
                  <a:cubicBezTo>
                    <a:pt x="322" y="676"/>
                    <a:pt x="323" y="676"/>
                    <a:pt x="324" y="677"/>
                  </a:cubicBezTo>
                  <a:cubicBezTo>
                    <a:pt x="326" y="678"/>
                    <a:pt x="328" y="678"/>
                    <a:pt x="330" y="678"/>
                  </a:cubicBezTo>
                  <a:cubicBezTo>
                    <a:pt x="332" y="678"/>
                    <a:pt x="334" y="678"/>
                    <a:pt x="335" y="677"/>
                  </a:cubicBezTo>
                  <a:cubicBezTo>
                    <a:pt x="336" y="676"/>
                    <a:pt x="337" y="675"/>
                    <a:pt x="338" y="674"/>
                  </a:cubicBezTo>
                  <a:cubicBezTo>
                    <a:pt x="338" y="673"/>
                    <a:pt x="338" y="673"/>
                    <a:pt x="339" y="672"/>
                  </a:cubicBezTo>
                  <a:cubicBezTo>
                    <a:pt x="340" y="672"/>
                    <a:pt x="341" y="672"/>
                    <a:pt x="342" y="672"/>
                  </a:cubicBezTo>
                  <a:cubicBezTo>
                    <a:pt x="346" y="671"/>
                    <a:pt x="351" y="670"/>
                    <a:pt x="353" y="667"/>
                  </a:cubicBezTo>
                  <a:cubicBezTo>
                    <a:pt x="354" y="665"/>
                    <a:pt x="354" y="664"/>
                    <a:pt x="355" y="663"/>
                  </a:cubicBezTo>
                  <a:cubicBezTo>
                    <a:pt x="355" y="662"/>
                    <a:pt x="355" y="661"/>
                    <a:pt x="356" y="660"/>
                  </a:cubicBezTo>
                  <a:cubicBezTo>
                    <a:pt x="356" y="660"/>
                    <a:pt x="356" y="660"/>
                    <a:pt x="357" y="659"/>
                  </a:cubicBezTo>
                  <a:cubicBezTo>
                    <a:pt x="357" y="658"/>
                    <a:pt x="359" y="657"/>
                    <a:pt x="358" y="655"/>
                  </a:cubicBezTo>
                  <a:cubicBezTo>
                    <a:pt x="358" y="653"/>
                    <a:pt x="356" y="652"/>
                    <a:pt x="356" y="651"/>
                  </a:cubicBezTo>
                  <a:cubicBezTo>
                    <a:pt x="354" y="650"/>
                    <a:pt x="353" y="650"/>
                    <a:pt x="351" y="650"/>
                  </a:cubicBezTo>
                  <a:cubicBezTo>
                    <a:pt x="351" y="650"/>
                    <a:pt x="351" y="650"/>
                    <a:pt x="351" y="650"/>
                  </a:cubicBezTo>
                  <a:cubicBezTo>
                    <a:pt x="351" y="650"/>
                    <a:pt x="350" y="650"/>
                    <a:pt x="350" y="650"/>
                  </a:cubicBezTo>
                  <a:cubicBezTo>
                    <a:pt x="350" y="650"/>
                    <a:pt x="351" y="649"/>
                    <a:pt x="352" y="649"/>
                  </a:cubicBezTo>
                  <a:cubicBezTo>
                    <a:pt x="352" y="649"/>
                    <a:pt x="352" y="649"/>
                    <a:pt x="353" y="649"/>
                  </a:cubicBezTo>
                  <a:cubicBezTo>
                    <a:pt x="353" y="649"/>
                    <a:pt x="354" y="649"/>
                    <a:pt x="354" y="649"/>
                  </a:cubicBezTo>
                  <a:cubicBezTo>
                    <a:pt x="355" y="650"/>
                    <a:pt x="356" y="650"/>
                    <a:pt x="357" y="650"/>
                  </a:cubicBezTo>
                  <a:cubicBezTo>
                    <a:pt x="358" y="650"/>
                    <a:pt x="358" y="650"/>
                    <a:pt x="359" y="650"/>
                  </a:cubicBezTo>
                  <a:cubicBezTo>
                    <a:pt x="361" y="649"/>
                    <a:pt x="362" y="648"/>
                    <a:pt x="364" y="648"/>
                  </a:cubicBezTo>
                  <a:cubicBezTo>
                    <a:pt x="366" y="647"/>
                    <a:pt x="367" y="646"/>
                    <a:pt x="368" y="646"/>
                  </a:cubicBezTo>
                  <a:cubicBezTo>
                    <a:pt x="369" y="646"/>
                    <a:pt x="371" y="646"/>
                    <a:pt x="372" y="646"/>
                  </a:cubicBezTo>
                  <a:cubicBezTo>
                    <a:pt x="376" y="645"/>
                    <a:pt x="380" y="644"/>
                    <a:pt x="384" y="644"/>
                  </a:cubicBezTo>
                  <a:cubicBezTo>
                    <a:pt x="384" y="644"/>
                    <a:pt x="384" y="644"/>
                    <a:pt x="384" y="644"/>
                  </a:cubicBezTo>
                  <a:cubicBezTo>
                    <a:pt x="387" y="644"/>
                    <a:pt x="390" y="644"/>
                    <a:pt x="392" y="644"/>
                  </a:cubicBezTo>
                  <a:cubicBezTo>
                    <a:pt x="395" y="644"/>
                    <a:pt x="398" y="644"/>
                    <a:pt x="400" y="644"/>
                  </a:cubicBezTo>
                  <a:cubicBezTo>
                    <a:pt x="403" y="644"/>
                    <a:pt x="405" y="643"/>
                    <a:pt x="407" y="642"/>
                  </a:cubicBezTo>
                  <a:cubicBezTo>
                    <a:pt x="408" y="641"/>
                    <a:pt x="409" y="641"/>
                    <a:pt x="410" y="641"/>
                  </a:cubicBezTo>
                  <a:cubicBezTo>
                    <a:pt x="411" y="641"/>
                    <a:pt x="411" y="641"/>
                    <a:pt x="412" y="641"/>
                  </a:cubicBezTo>
                  <a:cubicBezTo>
                    <a:pt x="414" y="643"/>
                    <a:pt x="417" y="643"/>
                    <a:pt x="419" y="643"/>
                  </a:cubicBezTo>
                  <a:cubicBezTo>
                    <a:pt x="425" y="643"/>
                    <a:pt x="428" y="641"/>
                    <a:pt x="430" y="636"/>
                  </a:cubicBezTo>
                  <a:cubicBezTo>
                    <a:pt x="430" y="634"/>
                    <a:pt x="430" y="632"/>
                    <a:pt x="430" y="630"/>
                  </a:cubicBezTo>
                  <a:cubicBezTo>
                    <a:pt x="430" y="630"/>
                    <a:pt x="430" y="630"/>
                    <a:pt x="430" y="630"/>
                  </a:cubicBezTo>
                  <a:cubicBezTo>
                    <a:pt x="431" y="633"/>
                    <a:pt x="430" y="636"/>
                    <a:pt x="429" y="639"/>
                  </a:cubicBezTo>
                  <a:cubicBezTo>
                    <a:pt x="427" y="643"/>
                    <a:pt x="427" y="643"/>
                    <a:pt x="427" y="643"/>
                  </a:cubicBezTo>
                  <a:cubicBezTo>
                    <a:pt x="430" y="644"/>
                    <a:pt x="430" y="644"/>
                    <a:pt x="430" y="644"/>
                  </a:cubicBezTo>
                  <a:cubicBezTo>
                    <a:pt x="431" y="644"/>
                    <a:pt x="432" y="644"/>
                    <a:pt x="433" y="644"/>
                  </a:cubicBezTo>
                  <a:cubicBezTo>
                    <a:pt x="440" y="644"/>
                    <a:pt x="446" y="635"/>
                    <a:pt x="447" y="630"/>
                  </a:cubicBezTo>
                  <a:cubicBezTo>
                    <a:pt x="447" y="629"/>
                    <a:pt x="447" y="629"/>
                    <a:pt x="447" y="629"/>
                  </a:cubicBezTo>
                  <a:cubicBezTo>
                    <a:pt x="447" y="628"/>
                    <a:pt x="448" y="626"/>
                    <a:pt x="449" y="626"/>
                  </a:cubicBezTo>
                  <a:cubicBezTo>
                    <a:pt x="449" y="626"/>
                    <a:pt x="449" y="626"/>
                    <a:pt x="449" y="626"/>
                  </a:cubicBezTo>
                  <a:cubicBezTo>
                    <a:pt x="449" y="626"/>
                    <a:pt x="449" y="626"/>
                    <a:pt x="450" y="627"/>
                  </a:cubicBezTo>
                  <a:cubicBezTo>
                    <a:pt x="450" y="628"/>
                    <a:pt x="451" y="630"/>
                    <a:pt x="454" y="630"/>
                  </a:cubicBezTo>
                  <a:cubicBezTo>
                    <a:pt x="455" y="631"/>
                    <a:pt x="456" y="631"/>
                    <a:pt x="457" y="631"/>
                  </a:cubicBezTo>
                  <a:cubicBezTo>
                    <a:pt x="458" y="631"/>
                    <a:pt x="459" y="631"/>
                    <a:pt x="460" y="630"/>
                  </a:cubicBezTo>
                  <a:cubicBezTo>
                    <a:pt x="461" y="630"/>
                    <a:pt x="462" y="630"/>
                    <a:pt x="462" y="630"/>
                  </a:cubicBezTo>
                  <a:cubicBezTo>
                    <a:pt x="463" y="630"/>
                    <a:pt x="464" y="630"/>
                    <a:pt x="464" y="630"/>
                  </a:cubicBezTo>
                  <a:cubicBezTo>
                    <a:pt x="465" y="631"/>
                    <a:pt x="466" y="632"/>
                    <a:pt x="467" y="633"/>
                  </a:cubicBezTo>
                  <a:cubicBezTo>
                    <a:pt x="468" y="634"/>
                    <a:pt x="469" y="636"/>
                    <a:pt x="472" y="637"/>
                  </a:cubicBezTo>
                  <a:cubicBezTo>
                    <a:pt x="473" y="637"/>
                    <a:pt x="474" y="637"/>
                    <a:pt x="475" y="637"/>
                  </a:cubicBezTo>
                  <a:cubicBezTo>
                    <a:pt x="477" y="637"/>
                    <a:pt x="479" y="636"/>
                    <a:pt x="481" y="635"/>
                  </a:cubicBezTo>
                  <a:cubicBezTo>
                    <a:pt x="482" y="635"/>
                    <a:pt x="483" y="634"/>
                    <a:pt x="485" y="634"/>
                  </a:cubicBezTo>
                  <a:cubicBezTo>
                    <a:pt x="485" y="634"/>
                    <a:pt x="486" y="634"/>
                    <a:pt x="486" y="634"/>
                  </a:cubicBezTo>
                  <a:cubicBezTo>
                    <a:pt x="489" y="634"/>
                    <a:pt x="489" y="634"/>
                    <a:pt x="489" y="634"/>
                  </a:cubicBezTo>
                  <a:cubicBezTo>
                    <a:pt x="489" y="634"/>
                    <a:pt x="490" y="634"/>
                    <a:pt x="491" y="634"/>
                  </a:cubicBezTo>
                  <a:cubicBezTo>
                    <a:pt x="492" y="634"/>
                    <a:pt x="493" y="634"/>
                    <a:pt x="494" y="633"/>
                  </a:cubicBezTo>
                  <a:cubicBezTo>
                    <a:pt x="494" y="633"/>
                    <a:pt x="494" y="633"/>
                    <a:pt x="494" y="633"/>
                  </a:cubicBezTo>
                  <a:cubicBezTo>
                    <a:pt x="494" y="634"/>
                    <a:pt x="495" y="635"/>
                    <a:pt x="495" y="636"/>
                  </a:cubicBezTo>
                  <a:cubicBezTo>
                    <a:pt x="496" y="637"/>
                    <a:pt x="497" y="638"/>
                    <a:pt x="499" y="638"/>
                  </a:cubicBezTo>
                  <a:cubicBezTo>
                    <a:pt x="499" y="638"/>
                    <a:pt x="499" y="638"/>
                    <a:pt x="499" y="638"/>
                  </a:cubicBezTo>
                  <a:cubicBezTo>
                    <a:pt x="501" y="638"/>
                    <a:pt x="502" y="637"/>
                    <a:pt x="504" y="634"/>
                  </a:cubicBezTo>
                  <a:cubicBezTo>
                    <a:pt x="508" y="631"/>
                    <a:pt x="510" y="625"/>
                    <a:pt x="507" y="621"/>
                  </a:cubicBezTo>
                  <a:cubicBezTo>
                    <a:pt x="506" y="618"/>
                    <a:pt x="503" y="617"/>
                    <a:pt x="501" y="615"/>
                  </a:cubicBezTo>
                  <a:cubicBezTo>
                    <a:pt x="500" y="614"/>
                    <a:pt x="498" y="613"/>
                    <a:pt x="498" y="612"/>
                  </a:cubicBezTo>
                  <a:cubicBezTo>
                    <a:pt x="497" y="611"/>
                    <a:pt x="497" y="611"/>
                    <a:pt x="497" y="611"/>
                  </a:cubicBezTo>
                  <a:cubicBezTo>
                    <a:pt x="495" y="609"/>
                    <a:pt x="493" y="607"/>
                    <a:pt x="491" y="605"/>
                  </a:cubicBezTo>
                  <a:cubicBezTo>
                    <a:pt x="490" y="604"/>
                    <a:pt x="488" y="601"/>
                    <a:pt x="489" y="601"/>
                  </a:cubicBezTo>
                  <a:cubicBezTo>
                    <a:pt x="489" y="600"/>
                    <a:pt x="489" y="600"/>
                    <a:pt x="490" y="600"/>
                  </a:cubicBezTo>
                  <a:cubicBezTo>
                    <a:pt x="491" y="599"/>
                    <a:pt x="492" y="598"/>
                    <a:pt x="494" y="598"/>
                  </a:cubicBezTo>
                  <a:cubicBezTo>
                    <a:pt x="496" y="597"/>
                    <a:pt x="498" y="595"/>
                    <a:pt x="501" y="593"/>
                  </a:cubicBezTo>
                  <a:cubicBezTo>
                    <a:pt x="508" y="588"/>
                    <a:pt x="512" y="583"/>
                    <a:pt x="518" y="574"/>
                  </a:cubicBezTo>
                  <a:cubicBezTo>
                    <a:pt x="522" y="569"/>
                    <a:pt x="523" y="563"/>
                    <a:pt x="523" y="554"/>
                  </a:cubicBezTo>
                  <a:cubicBezTo>
                    <a:pt x="523" y="553"/>
                    <a:pt x="523" y="552"/>
                    <a:pt x="522" y="551"/>
                  </a:cubicBezTo>
                  <a:cubicBezTo>
                    <a:pt x="522" y="546"/>
                    <a:pt x="522" y="542"/>
                    <a:pt x="524" y="538"/>
                  </a:cubicBezTo>
                  <a:cubicBezTo>
                    <a:pt x="524" y="537"/>
                    <a:pt x="525" y="537"/>
                    <a:pt x="525" y="536"/>
                  </a:cubicBezTo>
                  <a:cubicBezTo>
                    <a:pt x="527" y="533"/>
                    <a:pt x="529" y="530"/>
                    <a:pt x="530" y="526"/>
                  </a:cubicBezTo>
                  <a:cubicBezTo>
                    <a:pt x="530" y="524"/>
                    <a:pt x="530" y="523"/>
                    <a:pt x="530" y="521"/>
                  </a:cubicBezTo>
                  <a:cubicBezTo>
                    <a:pt x="530" y="518"/>
                    <a:pt x="530" y="516"/>
                    <a:pt x="530" y="514"/>
                  </a:cubicBezTo>
                  <a:cubicBezTo>
                    <a:pt x="531" y="511"/>
                    <a:pt x="534" y="508"/>
                    <a:pt x="536" y="505"/>
                  </a:cubicBezTo>
                  <a:cubicBezTo>
                    <a:pt x="537" y="505"/>
                    <a:pt x="537" y="504"/>
                    <a:pt x="538" y="504"/>
                  </a:cubicBezTo>
                  <a:cubicBezTo>
                    <a:pt x="545" y="496"/>
                    <a:pt x="548" y="486"/>
                    <a:pt x="545" y="477"/>
                  </a:cubicBezTo>
                  <a:close/>
                  <a:moveTo>
                    <a:pt x="363" y="39"/>
                  </a:moveTo>
                  <a:cubicBezTo>
                    <a:pt x="363" y="39"/>
                    <a:pt x="364" y="39"/>
                    <a:pt x="364" y="39"/>
                  </a:cubicBezTo>
                  <a:cubicBezTo>
                    <a:pt x="365" y="40"/>
                    <a:pt x="365" y="41"/>
                    <a:pt x="365" y="41"/>
                  </a:cubicBezTo>
                  <a:cubicBezTo>
                    <a:pt x="364" y="41"/>
                    <a:pt x="364" y="40"/>
                    <a:pt x="363" y="39"/>
                  </a:cubicBezTo>
                  <a:close/>
                  <a:moveTo>
                    <a:pt x="383" y="60"/>
                  </a:moveTo>
                  <a:cubicBezTo>
                    <a:pt x="382" y="61"/>
                    <a:pt x="381" y="62"/>
                    <a:pt x="381" y="64"/>
                  </a:cubicBezTo>
                  <a:cubicBezTo>
                    <a:pt x="381" y="66"/>
                    <a:pt x="382" y="67"/>
                    <a:pt x="384" y="68"/>
                  </a:cubicBezTo>
                  <a:cubicBezTo>
                    <a:pt x="383" y="69"/>
                    <a:pt x="382" y="70"/>
                    <a:pt x="380" y="70"/>
                  </a:cubicBezTo>
                  <a:cubicBezTo>
                    <a:pt x="380" y="70"/>
                    <a:pt x="380" y="70"/>
                    <a:pt x="380" y="70"/>
                  </a:cubicBezTo>
                  <a:cubicBezTo>
                    <a:pt x="380" y="67"/>
                    <a:pt x="379" y="66"/>
                    <a:pt x="376" y="64"/>
                  </a:cubicBezTo>
                  <a:cubicBezTo>
                    <a:pt x="376" y="64"/>
                    <a:pt x="376" y="64"/>
                    <a:pt x="376" y="64"/>
                  </a:cubicBezTo>
                  <a:cubicBezTo>
                    <a:pt x="377" y="63"/>
                    <a:pt x="378" y="63"/>
                    <a:pt x="378" y="63"/>
                  </a:cubicBezTo>
                  <a:cubicBezTo>
                    <a:pt x="380" y="62"/>
                    <a:pt x="381" y="61"/>
                    <a:pt x="383" y="59"/>
                  </a:cubicBezTo>
                  <a:cubicBezTo>
                    <a:pt x="383" y="59"/>
                    <a:pt x="383" y="58"/>
                    <a:pt x="384" y="58"/>
                  </a:cubicBezTo>
                  <a:cubicBezTo>
                    <a:pt x="384" y="58"/>
                    <a:pt x="385" y="57"/>
                    <a:pt x="385" y="57"/>
                  </a:cubicBezTo>
                  <a:cubicBezTo>
                    <a:pt x="385" y="58"/>
                    <a:pt x="385" y="58"/>
                    <a:pt x="386" y="59"/>
                  </a:cubicBezTo>
                  <a:cubicBezTo>
                    <a:pt x="385" y="59"/>
                    <a:pt x="384" y="59"/>
                    <a:pt x="383" y="60"/>
                  </a:cubicBezTo>
                  <a:close/>
                  <a:moveTo>
                    <a:pt x="196" y="524"/>
                  </a:moveTo>
                  <a:cubicBezTo>
                    <a:pt x="198" y="525"/>
                    <a:pt x="199" y="525"/>
                    <a:pt x="200" y="525"/>
                  </a:cubicBezTo>
                  <a:cubicBezTo>
                    <a:pt x="194" y="529"/>
                    <a:pt x="187" y="531"/>
                    <a:pt x="179" y="534"/>
                  </a:cubicBezTo>
                  <a:cubicBezTo>
                    <a:pt x="175" y="535"/>
                    <a:pt x="171" y="535"/>
                    <a:pt x="166" y="536"/>
                  </a:cubicBezTo>
                  <a:cubicBezTo>
                    <a:pt x="165" y="536"/>
                    <a:pt x="163" y="537"/>
                    <a:pt x="161" y="537"/>
                  </a:cubicBezTo>
                  <a:cubicBezTo>
                    <a:pt x="161" y="537"/>
                    <a:pt x="162" y="537"/>
                    <a:pt x="162" y="537"/>
                  </a:cubicBezTo>
                  <a:cubicBezTo>
                    <a:pt x="163" y="536"/>
                    <a:pt x="165" y="536"/>
                    <a:pt x="166" y="535"/>
                  </a:cubicBezTo>
                  <a:cubicBezTo>
                    <a:pt x="171" y="534"/>
                    <a:pt x="176" y="532"/>
                    <a:pt x="179" y="528"/>
                  </a:cubicBezTo>
                  <a:cubicBezTo>
                    <a:pt x="180" y="527"/>
                    <a:pt x="182" y="525"/>
                    <a:pt x="183" y="522"/>
                  </a:cubicBezTo>
                  <a:cubicBezTo>
                    <a:pt x="184" y="520"/>
                    <a:pt x="187" y="516"/>
                    <a:pt x="188" y="514"/>
                  </a:cubicBezTo>
                  <a:cubicBezTo>
                    <a:pt x="188" y="514"/>
                    <a:pt x="188" y="514"/>
                    <a:pt x="188" y="514"/>
                  </a:cubicBezTo>
                  <a:cubicBezTo>
                    <a:pt x="189" y="515"/>
                    <a:pt x="189" y="515"/>
                    <a:pt x="189" y="516"/>
                  </a:cubicBezTo>
                  <a:cubicBezTo>
                    <a:pt x="191" y="519"/>
                    <a:pt x="193" y="522"/>
                    <a:pt x="196" y="524"/>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3" name="Freeform 31"/>
            <p:cNvSpPr>
              <a:spLocks noEditPoints="1"/>
            </p:cNvSpPr>
            <p:nvPr/>
          </p:nvSpPr>
          <p:spPr bwMode="auto">
            <a:xfrm>
              <a:off x="9384871" y="4338914"/>
              <a:ext cx="788682" cy="915493"/>
            </a:xfrm>
            <a:custGeom>
              <a:avLst/>
              <a:gdLst>
                <a:gd name="T0" fmla="*/ 310 w 328"/>
                <a:gd name="T1" fmla="*/ 303 h 406"/>
                <a:gd name="T2" fmla="*/ 274 w 328"/>
                <a:gd name="T3" fmla="*/ 261 h 406"/>
                <a:gd name="T4" fmla="*/ 265 w 328"/>
                <a:gd name="T5" fmla="*/ 188 h 406"/>
                <a:gd name="T6" fmla="*/ 272 w 328"/>
                <a:gd name="T7" fmla="*/ 171 h 406"/>
                <a:gd name="T8" fmla="*/ 281 w 328"/>
                <a:gd name="T9" fmla="*/ 140 h 406"/>
                <a:gd name="T10" fmla="*/ 283 w 328"/>
                <a:gd name="T11" fmla="*/ 95 h 406"/>
                <a:gd name="T12" fmla="*/ 304 w 328"/>
                <a:gd name="T13" fmla="*/ 103 h 406"/>
                <a:gd name="T14" fmla="*/ 292 w 328"/>
                <a:gd name="T15" fmla="*/ 59 h 406"/>
                <a:gd name="T16" fmla="*/ 267 w 328"/>
                <a:gd name="T17" fmla="*/ 32 h 406"/>
                <a:gd name="T18" fmla="*/ 249 w 328"/>
                <a:gd name="T19" fmla="*/ 20 h 406"/>
                <a:gd name="T20" fmla="*/ 229 w 328"/>
                <a:gd name="T21" fmla="*/ 19 h 406"/>
                <a:gd name="T22" fmla="*/ 215 w 328"/>
                <a:gd name="T23" fmla="*/ 26 h 406"/>
                <a:gd name="T24" fmla="*/ 200 w 328"/>
                <a:gd name="T25" fmla="*/ 28 h 406"/>
                <a:gd name="T26" fmla="*/ 179 w 328"/>
                <a:gd name="T27" fmla="*/ 24 h 406"/>
                <a:gd name="T28" fmla="*/ 170 w 328"/>
                <a:gd name="T29" fmla="*/ 32 h 406"/>
                <a:gd name="T30" fmla="*/ 155 w 328"/>
                <a:gd name="T31" fmla="*/ 28 h 406"/>
                <a:gd name="T32" fmla="*/ 129 w 328"/>
                <a:gd name="T33" fmla="*/ 3 h 406"/>
                <a:gd name="T34" fmla="*/ 94 w 328"/>
                <a:gd name="T35" fmla="*/ 13 h 406"/>
                <a:gd name="T36" fmla="*/ 99 w 328"/>
                <a:gd name="T37" fmla="*/ 47 h 406"/>
                <a:gd name="T38" fmla="*/ 121 w 328"/>
                <a:gd name="T39" fmla="*/ 72 h 406"/>
                <a:gd name="T40" fmla="*/ 96 w 328"/>
                <a:gd name="T41" fmla="*/ 98 h 406"/>
                <a:gd name="T42" fmla="*/ 87 w 328"/>
                <a:gd name="T43" fmla="*/ 130 h 406"/>
                <a:gd name="T44" fmla="*/ 102 w 328"/>
                <a:gd name="T45" fmla="*/ 131 h 406"/>
                <a:gd name="T46" fmla="*/ 114 w 328"/>
                <a:gd name="T47" fmla="*/ 114 h 406"/>
                <a:gd name="T48" fmla="*/ 130 w 328"/>
                <a:gd name="T49" fmla="*/ 109 h 406"/>
                <a:gd name="T50" fmla="*/ 144 w 328"/>
                <a:gd name="T51" fmla="*/ 107 h 406"/>
                <a:gd name="T52" fmla="*/ 146 w 328"/>
                <a:gd name="T53" fmla="*/ 120 h 406"/>
                <a:gd name="T54" fmla="*/ 142 w 328"/>
                <a:gd name="T55" fmla="*/ 130 h 406"/>
                <a:gd name="T56" fmla="*/ 155 w 328"/>
                <a:gd name="T57" fmla="*/ 146 h 406"/>
                <a:gd name="T58" fmla="*/ 145 w 328"/>
                <a:gd name="T59" fmla="*/ 164 h 406"/>
                <a:gd name="T60" fmla="*/ 153 w 328"/>
                <a:gd name="T61" fmla="*/ 180 h 406"/>
                <a:gd name="T62" fmla="*/ 147 w 328"/>
                <a:gd name="T63" fmla="*/ 206 h 406"/>
                <a:gd name="T64" fmla="*/ 134 w 328"/>
                <a:gd name="T65" fmla="*/ 231 h 406"/>
                <a:gd name="T66" fmla="*/ 118 w 328"/>
                <a:gd name="T67" fmla="*/ 239 h 406"/>
                <a:gd name="T68" fmla="*/ 95 w 328"/>
                <a:gd name="T69" fmla="*/ 255 h 406"/>
                <a:gd name="T70" fmla="*/ 67 w 328"/>
                <a:gd name="T71" fmla="*/ 269 h 406"/>
                <a:gd name="T72" fmla="*/ 52 w 328"/>
                <a:gd name="T73" fmla="*/ 279 h 406"/>
                <a:gd name="T74" fmla="*/ 28 w 328"/>
                <a:gd name="T75" fmla="*/ 287 h 406"/>
                <a:gd name="T76" fmla="*/ 4 w 328"/>
                <a:gd name="T77" fmla="*/ 300 h 406"/>
                <a:gd name="T78" fmla="*/ 11 w 328"/>
                <a:gd name="T79" fmla="*/ 312 h 406"/>
                <a:gd name="T80" fmla="*/ 24 w 328"/>
                <a:gd name="T81" fmla="*/ 329 h 406"/>
                <a:gd name="T82" fmla="*/ 13 w 328"/>
                <a:gd name="T83" fmla="*/ 332 h 406"/>
                <a:gd name="T84" fmla="*/ 21 w 328"/>
                <a:gd name="T85" fmla="*/ 349 h 406"/>
                <a:gd name="T86" fmla="*/ 34 w 328"/>
                <a:gd name="T87" fmla="*/ 355 h 406"/>
                <a:gd name="T88" fmla="*/ 62 w 328"/>
                <a:gd name="T89" fmla="*/ 357 h 406"/>
                <a:gd name="T90" fmla="*/ 83 w 328"/>
                <a:gd name="T91" fmla="*/ 347 h 406"/>
                <a:gd name="T92" fmla="*/ 88 w 328"/>
                <a:gd name="T93" fmla="*/ 340 h 406"/>
                <a:gd name="T94" fmla="*/ 109 w 328"/>
                <a:gd name="T95" fmla="*/ 338 h 406"/>
                <a:gd name="T96" fmla="*/ 129 w 328"/>
                <a:gd name="T97" fmla="*/ 350 h 406"/>
                <a:gd name="T98" fmla="*/ 141 w 328"/>
                <a:gd name="T99" fmla="*/ 351 h 406"/>
                <a:gd name="T100" fmla="*/ 142 w 328"/>
                <a:gd name="T101" fmla="*/ 355 h 406"/>
                <a:gd name="T102" fmla="*/ 136 w 328"/>
                <a:gd name="T103" fmla="*/ 377 h 406"/>
                <a:gd name="T104" fmla="*/ 166 w 328"/>
                <a:gd name="T105" fmla="*/ 366 h 406"/>
                <a:gd name="T106" fmla="*/ 179 w 328"/>
                <a:gd name="T107" fmla="*/ 357 h 406"/>
                <a:gd name="T108" fmla="*/ 190 w 328"/>
                <a:gd name="T109" fmla="*/ 372 h 406"/>
                <a:gd name="T110" fmla="*/ 216 w 328"/>
                <a:gd name="T111" fmla="*/ 400 h 406"/>
                <a:gd name="T112" fmla="*/ 228 w 328"/>
                <a:gd name="T113" fmla="*/ 406 h 406"/>
                <a:gd name="T114" fmla="*/ 256 w 328"/>
                <a:gd name="T115" fmla="*/ 404 h 406"/>
                <a:gd name="T116" fmla="*/ 266 w 328"/>
                <a:gd name="T117" fmla="*/ 404 h 406"/>
                <a:gd name="T118" fmla="*/ 273 w 328"/>
                <a:gd name="T119" fmla="*/ 385 h 406"/>
                <a:gd name="T120" fmla="*/ 298 w 328"/>
                <a:gd name="T121" fmla="*/ 373 h 406"/>
                <a:gd name="T122" fmla="*/ 328 w 328"/>
                <a:gd name="T123" fmla="*/ 356 h 406"/>
                <a:gd name="T124" fmla="*/ 119 w 328"/>
                <a:gd name="T125" fmla="*/ 332 h 4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28" h="406">
                  <a:moveTo>
                    <a:pt x="328" y="356"/>
                  </a:moveTo>
                  <a:cubicBezTo>
                    <a:pt x="327" y="352"/>
                    <a:pt x="327" y="348"/>
                    <a:pt x="327" y="344"/>
                  </a:cubicBezTo>
                  <a:cubicBezTo>
                    <a:pt x="327" y="342"/>
                    <a:pt x="327" y="339"/>
                    <a:pt x="327" y="336"/>
                  </a:cubicBezTo>
                  <a:cubicBezTo>
                    <a:pt x="327" y="335"/>
                    <a:pt x="327" y="333"/>
                    <a:pt x="327" y="330"/>
                  </a:cubicBezTo>
                  <a:cubicBezTo>
                    <a:pt x="328" y="325"/>
                    <a:pt x="328" y="319"/>
                    <a:pt x="326" y="315"/>
                  </a:cubicBezTo>
                  <a:cubicBezTo>
                    <a:pt x="324" y="312"/>
                    <a:pt x="321" y="310"/>
                    <a:pt x="317" y="308"/>
                  </a:cubicBezTo>
                  <a:cubicBezTo>
                    <a:pt x="315" y="307"/>
                    <a:pt x="312" y="305"/>
                    <a:pt x="310" y="303"/>
                  </a:cubicBezTo>
                  <a:cubicBezTo>
                    <a:pt x="305" y="296"/>
                    <a:pt x="302" y="295"/>
                    <a:pt x="293" y="295"/>
                  </a:cubicBezTo>
                  <a:cubicBezTo>
                    <a:pt x="292" y="295"/>
                    <a:pt x="292" y="295"/>
                    <a:pt x="292" y="295"/>
                  </a:cubicBezTo>
                  <a:cubicBezTo>
                    <a:pt x="287" y="295"/>
                    <a:pt x="283" y="292"/>
                    <a:pt x="281" y="288"/>
                  </a:cubicBezTo>
                  <a:cubicBezTo>
                    <a:pt x="280" y="286"/>
                    <a:pt x="280" y="286"/>
                    <a:pt x="280" y="286"/>
                  </a:cubicBezTo>
                  <a:cubicBezTo>
                    <a:pt x="278" y="282"/>
                    <a:pt x="276" y="278"/>
                    <a:pt x="275" y="274"/>
                  </a:cubicBezTo>
                  <a:cubicBezTo>
                    <a:pt x="274" y="272"/>
                    <a:pt x="274" y="269"/>
                    <a:pt x="274" y="267"/>
                  </a:cubicBezTo>
                  <a:cubicBezTo>
                    <a:pt x="274" y="265"/>
                    <a:pt x="274" y="263"/>
                    <a:pt x="274" y="261"/>
                  </a:cubicBezTo>
                  <a:cubicBezTo>
                    <a:pt x="272" y="253"/>
                    <a:pt x="271" y="246"/>
                    <a:pt x="276" y="239"/>
                  </a:cubicBezTo>
                  <a:cubicBezTo>
                    <a:pt x="277" y="238"/>
                    <a:pt x="278" y="237"/>
                    <a:pt x="278" y="236"/>
                  </a:cubicBezTo>
                  <a:cubicBezTo>
                    <a:pt x="282" y="231"/>
                    <a:pt x="288" y="225"/>
                    <a:pt x="287" y="218"/>
                  </a:cubicBezTo>
                  <a:cubicBezTo>
                    <a:pt x="286" y="213"/>
                    <a:pt x="278" y="208"/>
                    <a:pt x="272" y="205"/>
                  </a:cubicBezTo>
                  <a:cubicBezTo>
                    <a:pt x="271" y="205"/>
                    <a:pt x="270" y="204"/>
                    <a:pt x="269" y="204"/>
                  </a:cubicBezTo>
                  <a:cubicBezTo>
                    <a:pt x="264" y="202"/>
                    <a:pt x="259" y="199"/>
                    <a:pt x="258" y="195"/>
                  </a:cubicBezTo>
                  <a:cubicBezTo>
                    <a:pt x="257" y="191"/>
                    <a:pt x="260" y="189"/>
                    <a:pt x="265" y="188"/>
                  </a:cubicBezTo>
                  <a:cubicBezTo>
                    <a:pt x="266" y="188"/>
                    <a:pt x="267" y="187"/>
                    <a:pt x="267" y="187"/>
                  </a:cubicBezTo>
                  <a:cubicBezTo>
                    <a:pt x="268" y="187"/>
                    <a:pt x="268" y="187"/>
                    <a:pt x="269" y="187"/>
                  </a:cubicBezTo>
                  <a:cubicBezTo>
                    <a:pt x="277" y="184"/>
                    <a:pt x="284" y="182"/>
                    <a:pt x="286" y="178"/>
                  </a:cubicBezTo>
                  <a:cubicBezTo>
                    <a:pt x="286" y="176"/>
                    <a:pt x="286" y="175"/>
                    <a:pt x="286" y="174"/>
                  </a:cubicBezTo>
                  <a:cubicBezTo>
                    <a:pt x="284" y="170"/>
                    <a:pt x="279" y="170"/>
                    <a:pt x="277" y="170"/>
                  </a:cubicBezTo>
                  <a:cubicBezTo>
                    <a:pt x="276" y="170"/>
                    <a:pt x="275" y="170"/>
                    <a:pt x="275" y="170"/>
                  </a:cubicBezTo>
                  <a:cubicBezTo>
                    <a:pt x="274" y="170"/>
                    <a:pt x="273" y="171"/>
                    <a:pt x="272" y="171"/>
                  </a:cubicBezTo>
                  <a:cubicBezTo>
                    <a:pt x="271" y="171"/>
                    <a:pt x="270" y="172"/>
                    <a:pt x="269" y="172"/>
                  </a:cubicBezTo>
                  <a:cubicBezTo>
                    <a:pt x="269" y="172"/>
                    <a:pt x="268" y="172"/>
                    <a:pt x="268" y="171"/>
                  </a:cubicBezTo>
                  <a:cubicBezTo>
                    <a:pt x="266" y="169"/>
                    <a:pt x="268" y="166"/>
                    <a:pt x="269" y="163"/>
                  </a:cubicBezTo>
                  <a:cubicBezTo>
                    <a:pt x="270" y="163"/>
                    <a:pt x="271" y="162"/>
                    <a:pt x="272" y="160"/>
                  </a:cubicBezTo>
                  <a:cubicBezTo>
                    <a:pt x="276" y="156"/>
                    <a:pt x="278" y="153"/>
                    <a:pt x="278" y="150"/>
                  </a:cubicBezTo>
                  <a:cubicBezTo>
                    <a:pt x="278" y="149"/>
                    <a:pt x="277" y="149"/>
                    <a:pt x="276" y="148"/>
                  </a:cubicBezTo>
                  <a:cubicBezTo>
                    <a:pt x="276" y="145"/>
                    <a:pt x="279" y="142"/>
                    <a:pt x="281" y="140"/>
                  </a:cubicBezTo>
                  <a:cubicBezTo>
                    <a:pt x="284" y="137"/>
                    <a:pt x="286" y="134"/>
                    <a:pt x="283" y="131"/>
                  </a:cubicBezTo>
                  <a:cubicBezTo>
                    <a:pt x="281" y="129"/>
                    <a:pt x="277" y="128"/>
                    <a:pt x="274" y="127"/>
                  </a:cubicBezTo>
                  <a:cubicBezTo>
                    <a:pt x="268" y="127"/>
                    <a:pt x="265" y="126"/>
                    <a:pt x="264" y="121"/>
                  </a:cubicBezTo>
                  <a:cubicBezTo>
                    <a:pt x="263" y="116"/>
                    <a:pt x="267" y="109"/>
                    <a:pt x="271" y="104"/>
                  </a:cubicBezTo>
                  <a:cubicBezTo>
                    <a:pt x="272" y="102"/>
                    <a:pt x="273" y="101"/>
                    <a:pt x="273" y="100"/>
                  </a:cubicBezTo>
                  <a:cubicBezTo>
                    <a:pt x="276" y="94"/>
                    <a:pt x="278" y="94"/>
                    <a:pt x="279" y="94"/>
                  </a:cubicBezTo>
                  <a:cubicBezTo>
                    <a:pt x="280" y="94"/>
                    <a:pt x="281" y="95"/>
                    <a:pt x="283" y="95"/>
                  </a:cubicBezTo>
                  <a:cubicBezTo>
                    <a:pt x="284" y="95"/>
                    <a:pt x="286" y="96"/>
                    <a:pt x="288" y="96"/>
                  </a:cubicBezTo>
                  <a:cubicBezTo>
                    <a:pt x="288" y="96"/>
                    <a:pt x="288" y="96"/>
                    <a:pt x="289" y="96"/>
                  </a:cubicBezTo>
                  <a:cubicBezTo>
                    <a:pt x="290" y="96"/>
                    <a:pt x="291" y="96"/>
                    <a:pt x="292" y="96"/>
                  </a:cubicBezTo>
                  <a:cubicBezTo>
                    <a:pt x="293" y="96"/>
                    <a:pt x="294" y="96"/>
                    <a:pt x="295" y="96"/>
                  </a:cubicBezTo>
                  <a:cubicBezTo>
                    <a:pt x="296" y="96"/>
                    <a:pt x="297" y="96"/>
                    <a:pt x="298" y="96"/>
                  </a:cubicBezTo>
                  <a:cubicBezTo>
                    <a:pt x="300" y="97"/>
                    <a:pt x="301" y="98"/>
                    <a:pt x="302" y="100"/>
                  </a:cubicBezTo>
                  <a:cubicBezTo>
                    <a:pt x="302" y="101"/>
                    <a:pt x="303" y="102"/>
                    <a:pt x="304" y="103"/>
                  </a:cubicBezTo>
                  <a:cubicBezTo>
                    <a:pt x="305" y="104"/>
                    <a:pt x="306" y="104"/>
                    <a:pt x="307" y="104"/>
                  </a:cubicBezTo>
                  <a:cubicBezTo>
                    <a:pt x="309" y="104"/>
                    <a:pt x="310" y="103"/>
                    <a:pt x="312" y="102"/>
                  </a:cubicBezTo>
                  <a:cubicBezTo>
                    <a:pt x="315" y="98"/>
                    <a:pt x="317" y="92"/>
                    <a:pt x="315" y="89"/>
                  </a:cubicBezTo>
                  <a:cubicBezTo>
                    <a:pt x="313" y="86"/>
                    <a:pt x="310" y="85"/>
                    <a:pt x="307" y="84"/>
                  </a:cubicBezTo>
                  <a:cubicBezTo>
                    <a:pt x="304" y="84"/>
                    <a:pt x="301" y="83"/>
                    <a:pt x="300" y="79"/>
                  </a:cubicBezTo>
                  <a:cubicBezTo>
                    <a:pt x="298" y="74"/>
                    <a:pt x="297" y="71"/>
                    <a:pt x="295" y="67"/>
                  </a:cubicBezTo>
                  <a:cubicBezTo>
                    <a:pt x="294" y="64"/>
                    <a:pt x="293" y="62"/>
                    <a:pt x="292" y="59"/>
                  </a:cubicBezTo>
                  <a:cubicBezTo>
                    <a:pt x="291" y="57"/>
                    <a:pt x="290" y="54"/>
                    <a:pt x="290" y="51"/>
                  </a:cubicBezTo>
                  <a:cubicBezTo>
                    <a:pt x="289" y="46"/>
                    <a:pt x="288" y="41"/>
                    <a:pt x="285" y="37"/>
                  </a:cubicBezTo>
                  <a:cubicBezTo>
                    <a:pt x="282" y="35"/>
                    <a:pt x="279" y="35"/>
                    <a:pt x="276" y="34"/>
                  </a:cubicBezTo>
                  <a:cubicBezTo>
                    <a:pt x="274" y="34"/>
                    <a:pt x="272" y="34"/>
                    <a:pt x="270" y="33"/>
                  </a:cubicBezTo>
                  <a:cubicBezTo>
                    <a:pt x="269" y="33"/>
                    <a:pt x="269" y="33"/>
                    <a:pt x="269" y="33"/>
                  </a:cubicBezTo>
                  <a:cubicBezTo>
                    <a:pt x="268" y="33"/>
                    <a:pt x="268" y="33"/>
                    <a:pt x="268" y="33"/>
                  </a:cubicBezTo>
                  <a:cubicBezTo>
                    <a:pt x="268" y="33"/>
                    <a:pt x="267" y="33"/>
                    <a:pt x="267" y="32"/>
                  </a:cubicBezTo>
                  <a:cubicBezTo>
                    <a:pt x="266" y="32"/>
                    <a:pt x="266" y="32"/>
                    <a:pt x="266" y="32"/>
                  </a:cubicBezTo>
                  <a:cubicBezTo>
                    <a:pt x="265" y="32"/>
                    <a:pt x="265" y="31"/>
                    <a:pt x="265" y="31"/>
                  </a:cubicBezTo>
                  <a:cubicBezTo>
                    <a:pt x="265" y="31"/>
                    <a:pt x="264" y="30"/>
                    <a:pt x="263" y="30"/>
                  </a:cubicBezTo>
                  <a:cubicBezTo>
                    <a:pt x="262" y="29"/>
                    <a:pt x="261" y="28"/>
                    <a:pt x="260" y="27"/>
                  </a:cubicBezTo>
                  <a:cubicBezTo>
                    <a:pt x="258" y="27"/>
                    <a:pt x="257" y="26"/>
                    <a:pt x="256" y="25"/>
                  </a:cubicBezTo>
                  <a:cubicBezTo>
                    <a:pt x="254" y="23"/>
                    <a:pt x="252" y="22"/>
                    <a:pt x="250" y="21"/>
                  </a:cubicBezTo>
                  <a:cubicBezTo>
                    <a:pt x="249" y="20"/>
                    <a:pt x="249" y="20"/>
                    <a:pt x="249" y="20"/>
                  </a:cubicBezTo>
                  <a:cubicBezTo>
                    <a:pt x="248" y="20"/>
                    <a:pt x="248" y="19"/>
                    <a:pt x="247" y="18"/>
                  </a:cubicBezTo>
                  <a:cubicBezTo>
                    <a:pt x="245" y="17"/>
                    <a:pt x="243" y="15"/>
                    <a:pt x="240" y="15"/>
                  </a:cubicBezTo>
                  <a:cubicBezTo>
                    <a:pt x="239" y="15"/>
                    <a:pt x="238" y="15"/>
                    <a:pt x="237" y="15"/>
                  </a:cubicBezTo>
                  <a:cubicBezTo>
                    <a:pt x="236" y="16"/>
                    <a:pt x="236" y="16"/>
                    <a:pt x="236" y="16"/>
                  </a:cubicBezTo>
                  <a:cubicBezTo>
                    <a:pt x="235" y="16"/>
                    <a:pt x="233" y="17"/>
                    <a:pt x="231" y="18"/>
                  </a:cubicBezTo>
                  <a:cubicBezTo>
                    <a:pt x="231" y="18"/>
                    <a:pt x="230" y="18"/>
                    <a:pt x="230" y="18"/>
                  </a:cubicBezTo>
                  <a:cubicBezTo>
                    <a:pt x="229" y="19"/>
                    <a:pt x="229" y="19"/>
                    <a:pt x="229" y="19"/>
                  </a:cubicBezTo>
                  <a:cubicBezTo>
                    <a:pt x="228" y="19"/>
                    <a:pt x="227" y="20"/>
                    <a:pt x="227" y="20"/>
                  </a:cubicBezTo>
                  <a:cubicBezTo>
                    <a:pt x="227" y="20"/>
                    <a:pt x="227" y="20"/>
                    <a:pt x="227" y="20"/>
                  </a:cubicBezTo>
                  <a:cubicBezTo>
                    <a:pt x="226" y="20"/>
                    <a:pt x="226" y="21"/>
                    <a:pt x="225" y="21"/>
                  </a:cubicBezTo>
                  <a:cubicBezTo>
                    <a:pt x="225" y="21"/>
                    <a:pt x="225" y="21"/>
                    <a:pt x="224" y="21"/>
                  </a:cubicBezTo>
                  <a:cubicBezTo>
                    <a:pt x="222" y="22"/>
                    <a:pt x="221" y="22"/>
                    <a:pt x="219" y="23"/>
                  </a:cubicBezTo>
                  <a:cubicBezTo>
                    <a:pt x="218" y="24"/>
                    <a:pt x="217" y="24"/>
                    <a:pt x="216" y="25"/>
                  </a:cubicBezTo>
                  <a:cubicBezTo>
                    <a:pt x="215" y="25"/>
                    <a:pt x="215" y="26"/>
                    <a:pt x="215" y="26"/>
                  </a:cubicBezTo>
                  <a:cubicBezTo>
                    <a:pt x="214" y="26"/>
                    <a:pt x="213" y="27"/>
                    <a:pt x="212" y="27"/>
                  </a:cubicBezTo>
                  <a:cubicBezTo>
                    <a:pt x="212" y="27"/>
                    <a:pt x="211" y="28"/>
                    <a:pt x="210" y="28"/>
                  </a:cubicBezTo>
                  <a:cubicBezTo>
                    <a:pt x="209" y="29"/>
                    <a:pt x="209" y="29"/>
                    <a:pt x="208" y="29"/>
                  </a:cubicBezTo>
                  <a:cubicBezTo>
                    <a:pt x="208" y="29"/>
                    <a:pt x="207" y="29"/>
                    <a:pt x="207" y="28"/>
                  </a:cubicBezTo>
                  <a:cubicBezTo>
                    <a:pt x="205" y="28"/>
                    <a:pt x="204" y="28"/>
                    <a:pt x="202" y="28"/>
                  </a:cubicBezTo>
                  <a:cubicBezTo>
                    <a:pt x="202" y="28"/>
                    <a:pt x="202" y="28"/>
                    <a:pt x="202" y="28"/>
                  </a:cubicBezTo>
                  <a:cubicBezTo>
                    <a:pt x="201" y="28"/>
                    <a:pt x="201" y="28"/>
                    <a:pt x="200" y="28"/>
                  </a:cubicBezTo>
                  <a:cubicBezTo>
                    <a:pt x="199" y="28"/>
                    <a:pt x="199" y="28"/>
                    <a:pt x="199" y="28"/>
                  </a:cubicBezTo>
                  <a:cubicBezTo>
                    <a:pt x="198" y="27"/>
                    <a:pt x="197" y="27"/>
                    <a:pt x="196" y="27"/>
                  </a:cubicBezTo>
                  <a:cubicBezTo>
                    <a:pt x="195" y="27"/>
                    <a:pt x="195" y="26"/>
                    <a:pt x="194" y="25"/>
                  </a:cubicBezTo>
                  <a:cubicBezTo>
                    <a:pt x="194" y="25"/>
                    <a:pt x="193" y="24"/>
                    <a:pt x="193" y="24"/>
                  </a:cubicBezTo>
                  <a:cubicBezTo>
                    <a:pt x="190" y="22"/>
                    <a:pt x="188" y="22"/>
                    <a:pt x="186" y="21"/>
                  </a:cubicBezTo>
                  <a:cubicBezTo>
                    <a:pt x="186" y="21"/>
                    <a:pt x="186" y="21"/>
                    <a:pt x="185" y="21"/>
                  </a:cubicBezTo>
                  <a:cubicBezTo>
                    <a:pt x="182" y="21"/>
                    <a:pt x="180" y="23"/>
                    <a:pt x="179" y="24"/>
                  </a:cubicBezTo>
                  <a:cubicBezTo>
                    <a:pt x="178" y="25"/>
                    <a:pt x="178" y="26"/>
                    <a:pt x="178" y="27"/>
                  </a:cubicBezTo>
                  <a:cubicBezTo>
                    <a:pt x="178" y="27"/>
                    <a:pt x="177" y="28"/>
                    <a:pt x="177" y="28"/>
                  </a:cubicBezTo>
                  <a:cubicBezTo>
                    <a:pt x="177" y="28"/>
                    <a:pt x="177" y="29"/>
                    <a:pt x="176" y="30"/>
                  </a:cubicBezTo>
                  <a:cubicBezTo>
                    <a:pt x="176" y="30"/>
                    <a:pt x="175" y="30"/>
                    <a:pt x="175" y="30"/>
                  </a:cubicBezTo>
                  <a:cubicBezTo>
                    <a:pt x="174" y="30"/>
                    <a:pt x="174" y="30"/>
                    <a:pt x="173" y="30"/>
                  </a:cubicBezTo>
                  <a:cubicBezTo>
                    <a:pt x="173" y="31"/>
                    <a:pt x="172" y="31"/>
                    <a:pt x="171" y="31"/>
                  </a:cubicBezTo>
                  <a:cubicBezTo>
                    <a:pt x="171" y="32"/>
                    <a:pt x="171" y="32"/>
                    <a:pt x="170" y="32"/>
                  </a:cubicBezTo>
                  <a:cubicBezTo>
                    <a:pt x="168" y="33"/>
                    <a:pt x="165" y="34"/>
                    <a:pt x="162" y="35"/>
                  </a:cubicBezTo>
                  <a:cubicBezTo>
                    <a:pt x="160" y="37"/>
                    <a:pt x="158" y="38"/>
                    <a:pt x="156" y="39"/>
                  </a:cubicBezTo>
                  <a:cubicBezTo>
                    <a:pt x="155" y="40"/>
                    <a:pt x="154" y="40"/>
                    <a:pt x="153" y="40"/>
                  </a:cubicBezTo>
                  <a:cubicBezTo>
                    <a:pt x="153" y="40"/>
                    <a:pt x="152" y="40"/>
                    <a:pt x="152" y="40"/>
                  </a:cubicBezTo>
                  <a:cubicBezTo>
                    <a:pt x="151" y="40"/>
                    <a:pt x="150" y="40"/>
                    <a:pt x="150" y="40"/>
                  </a:cubicBezTo>
                  <a:cubicBezTo>
                    <a:pt x="149" y="40"/>
                    <a:pt x="148" y="40"/>
                    <a:pt x="148" y="40"/>
                  </a:cubicBezTo>
                  <a:cubicBezTo>
                    <a:pt x="153" y="36"/>
                    <a:pt x="156" y="32"/>
                    <a:pt x="155" y="28"/>
                  </a:cubicBezTo>
                  <a:cubicBezTo>
                    <a:pt x="155" y="27"/>
                    <a:pt x="154" y="25"/>
                    <a:pt x="150" y="24"/>
                  </a:cubicBezTo>
                  <a:cubicBezTo>
                    <a:pt x="149" y="24"/>
                    <a:pt x="148" y="24"/>
                    <a:pt x="147" y="24"/>
                  </a:cubicBezTo>
                  <a:cubicBezTo>
                    <a:pt x="144" y="24"/>
                    <a:pt x="142" y="24"/>
                    <a:pt x="141" y="25"/>
                  </a:cubicBezTo>
                  <a:cubicBezTo>
                    <a:pt x="141" y="25"/>
                    <a:pt x="140" y="25"/>
                    <a:pt x="140" y="25"/>
                  </a:cubicBezTo>
                  <a:cubicBezTo>
                    <a:pt x="140" y="25"/>
                    <a:pt x="139" y="25"/>
                    <a:pt x="138" y="22"/>
                  </a:cubicBezTo>
                  <a:cubicBezTo>
                    <a:pt x="136" y="18"/>
                    <a:pt x="134" y="15"/>
                    <a:pt x="133" y="11"/>
                  </a:cubicBezTo>
                  <a:cubicBezTo>
                    <a:pt x="132" y="9"/>
                    <a:pt x="130" y="6"/>
                    <a:pt x="129" y="3"/>
                  </a:cubicBezTo>
                  <a:cubicBezTo>
                    <a:pt x="128" y="0"/>
                    <a:pt x="128" y="0"/>
                    <a:pt x="128" y="0"/>
                  </a:cubicBezTo>
                  <a:cubicBezTo>
                    <a:pt x="125" y="2"/>
                    <a:pt x="125" y="2"/>
                    <a:pt x="125" y="2"/>
                  </a:cubicBezTo>
                  <a:cubicBezTo>
                    <a:pt x="123" y="3"/>
                    <a:pt x="121" y="4"/>
                    <a:pt x="118" y="4"/>
                  </a:cubicBezTo>
                  <a:cubicBezTo>
                    <a:pt x="116" y="4"/>
                    <a:pt x="115" y="4"/>
                    <a:pt x="113" y="4"/>
                  </a:cubicBezTo>
                  <a:cubicBezTo>
                    <a:pt x="111" y="3"/>
                    <a:pt x="109" y="3"/>
                    <a:pt x="107" y="3"/>
                  </a:cubicBezTo>
                  <a:cubicBezTo>
                    <a:pt x="104" y="3"/>
                    <a:pt x="100" y="4"/>
                    <a:pt x="97" y="6"/>
                  </a:cubicBezTo>
                  <a:cubicBezTo>
                    <a:pt x="95" y="8"/>
                    <a:pt x="94" y="10"/>
                    <a:pt x="94" y="13"/>
                  </a:cubicBezTo>
                  <a:cubicBezTo>
                    <a:pt x="94" y="13"/>
                    <a:pt x="95" y="14"/>
                    <a:pt x="95" y="14"/>
                  </a:cubicBezTo>
                  <a:cubicBezTo>
                    <a:pt x="95" y="15"/>
                    <a:pt x="95" y="16"/>
                    <a:pt x="95" y="17"/>
                  </a:cubicBezTo>
                  <a:cubicBezTo>
                    <a:pt x="95" y="19"/>
                    <a:pt x="94" y="20"/>
                    <a:pt x="93" y="22"/>
                  </a:cubicBezTo>
                  <a:cubicBezTo>
                    <a:pt x="91" y="24"/>
                    <a:pt x="90" y="26"/>
                    <a:pt x="89" y="29"/>
                  </a:cubicBezTo>
                  <a:cubicBezTo>
                    <a:pt x="87" y="35"/>
                    <a:pt x="91" y="38"/>
                    <a:pt x="94" y="42"/>
                  </a:cubicBezTo>
                  <a:cubicBezTo>
                    <a:pt x="95" y="42"/>
                    <a:pt x="95" y="43"/>
                    <a:pt x="96" y="44"/>
                  </a:cubicBezTo>
                  <a:cubicBezTo>
                    <a:pt x="97" y="45"/>
                    <a:pt x="98" y="46"/>
                    <a:pt x="99" y="47"/>
                  </a:cubicBezTo>
                  <a:cubicBezTo>
                    <a:pt x="102" y="52"/>
                    <a:pt x="106" y="57"/>
                    <a:pt x="113" y="58"/>
                  </a:cubicBezTo>
                  <a:cubicBezTo>
                    <a:pt x="114" y="58"/>
                    <a:pt x="114" y="58"/>
                    <a:pt x="114" y="58"/>
                  </a:cubicBezTo>
                  <a:cubicBezTo>
                    <a:pt x="114" y="59"/>
                    <a:pt x="115" y="61"/>
                    <a:pt x="118" y="61"/>
                  </a:cubicBezTo>
                  <a:cubicBezTo>
                    <a:pt x="119" y="61"/>
                    <a:pt x="121" y="61"/>
                    <a:pt x="122" y="61"/>
                  </a:cubicBezTo>
                  <a:cubicBezTo>
                    <a:pt x="123" y="60"/>
                    <a:pt x="124" y="59"/>
                    <a:pt x="125" y="59"/>
                  </a:cubicBezTo>
                  <a:cubicBezTo>
                    <a:pt x="124" y="60"/>
                    <a:pt x="123" y="62"/>
                    <a:pt x="122" y="64"/>
                  </a:cubicBezTo>
                  <a:cubicBezTo>
                    <a:pt x="121" y="67"/>
                    <a:pt x="121" y="69"/>
                    <a:pt x="121" y="72"/>
                  </a:cubicBezTo>
                  <a:cubicBezTo>
                    <a:pt x="120" y="74"/>
                    <a:pt x="120" y="76"/>
                    <a:pt x="119" y="78"/>
                  </a:cubicBezTo>
                  <a:cubicBezTo>
                    <a:pt x="118" y="80"/>
                    <a:pt x="116" y="82"/>
                    <a:pt x="113" y="84"/>
                  </a:cubicBezTo>
                  <a:cubicBezTo>
                    <a:pt x="113" y="85"/>
                    <a:pt x="112" y="86"/>
                    <a:pt x="111" y="86"/>
                  </a:cubicBezTo>
                  <a:cubicBezTo>
                    <a:pt x="110" y="87"/>
                    <a:pt x="109" y="88"/>
                    <a:pt x="108" y="90"/>
                  </a:cubicBezTo>
                  <a:cubicBezTo>
                    <a:pt x="106" y="91"/>
                    <a:pt x="105" y="93"/>
                    <a:pt x="103" y="94"/>
                  </a:cubicBezTo>
                  <a:cubicBezTo>
                    <a:pt x="102" y="95"/>
                    <a:pt x="100" y="96"/>
                    <a:pt x="99" y="96"/>
                  </a:cubicBezTo>
                  <a:cubicBezTo>
                    <a:pt x="98" y="97"/>
                    <a:pt x="97" y="97"/>
                    <a:pt x="96" y="98"/>
                  </a:cubicBezTo>
                  <a:cubicBezTo>
                    <a:pt x="91" y="101"/>
                    <a:pt x="87" y="105"/>
                    <a:pt x="82" y="109"/>
                  </a:cubicBezTo>
                  <a:cubicBezTo>
                    <a:pt x="78" y="113"/>
                    <a:pt x="75" y="117"/>
                    <a:pt x="72" y="121"/>
                  </a:cubicBezTo>
                  <a:cubicBezTo>
                    <a:pt x="70" y="124"/>
                    <a:pt x="70" y="127"/>
                    <a:pt x="72" y="129"/>
                  </a:cubicBezTo>
                  <a:cubicBezTo>
                    <a:pt x="74" y="131"/>
                    <a:pt x="76" y="132"/>
                    <a:pt x="81" y="132"/>
                  </a:cubicBezTo>
                  <a:cubicBezTo>
                    <a:pt x="81" y="132"/>
                    <a:pt x="81" y="132"/>
                    <a:pt x="81" y="132"/>
                  </a:cubicBezTo>
                  <a:cubicBezTo>
                    <a:pt x="82" y="132"/>
                    <a:pt x="83" y="131"/>
                    <a:pt x="84" y="131"/>
                  </a:cubicBezTo>
                  <a:cubicBezTo>
                    <a:pt x="85" y="131"/>
                    <a:pt x="86" y="131"/>
                    <a:pt x="87" y="130"/>
                  </a:cubicBezTo>
                  <a:cubicBezTo>
                    <a:pt x="89" y="129"/>
                    <a:pt x="89" y="129"/>
                    <a:pt x="89" y="129"/>
                  </a:cubicBezTo>
                  <a:cubicBezTo>
                    <a:pt x="90" y="129"/>
                    <a:pt x="90" y="129"/>
                    <a:pt x="91" y="128"/>
                  </a:cubicBezTo>
                  <a:cubicBezTo>
                    <a:pt x="91" y="128"/>
                    <a:pt x="91" y="128"/>
                    <a:pt x="91" y="128"/>
                  </a:cubicBezTo>
                  <a:cubicBezTo>
                    <a:pt x="92" y="128"/>
                    <a:pt x="93" y="128"/>
                    <a:pt x="94" y="128"/>
                  </a:cubicBezTo>
                  <a:cubicBezTo>
                    <a:pt x="94" y="128"/>
                    <a:pt x="95" y="128"/>
                    <a:pt x="95" y="128"/>
                  </a:cubicBezTo>
                  <a:cubicBezTo>
                    <a:pt x="96" y="128"/>
                    <a:pt x="96" y="129"/>
                    <a:pt x="96" y="129"/>
                  </a:cubicBezTo>
                  <a:cubicBezTo>
                    <a:pt x="98" y="130"/>
                    <a:pt x="99" y="131"/>
                    <a:pt x="102" y="131"/>
                  </a:cubicBezTo>
                  <a:cubicBezTo>
                    <a:pt x="102" y="131"/>
                    <a:pt x="102" y="131"/>
                    <a:pt x="102" y="131"/>
                  </a:cubicBezTo>
                  <a:cubicBezTo>
                    <a:pt x="102" y="131"/>
                    <a:pt x="102" y="131"/>
                    <a:pt x="102" y="131"/>
                  </a:cubicBezTo>
                  <a:cubicBezTo>
                    <a:pt x="106" y="131"/>
                    <a:pt x="107" y="128"/>
                    <a:pt x="106" y="124"/>
                  </a:cubicBezTo>
                  <a:cubicBezTo>
                    <a:pt x="106" y="123"/>
                    <a:pt x="106" y="123"/>
                    <a:pt x="106" y="123"/>
                  </a:cubicBezTo>
                  <a:cubicBezTo>
                    <a:pt x="106" y="121"/>
                    <a:pt x="106" y="120"/>
                    <a:pt x="106" y="119"/>
                  </a:cubicBezTo>
                  <a:cubicBezTo>
                    <a:pt x="107" y="118"/>
                    <a:pt x="109" y="117"/>
                    <a:pt x="110" y="116"/>
                  </a:cubicBezTo>
                  <a:cubicBezTo>
                    <a:pt x="112" y="115"/>
                    <a:pt x="113" y="115"/>
                    <a:pt x="114" y="114"/>
                  </a:cubicBezTo>
                  <a:cubicBezTo>
                    <a:pt x="115" y="114"/>
                    <a:pt x="115" y="113"/>
                    <a:pt x="116" y="113"/>
                  </a:cubicBezTo>
                  <a:cubicBezTo>
                    <a:pt x="117" y="112"/>
                    <a:pt x="117" y="112"/>
                    <a:pt x="118" y="112"/>
                  </a:cubicBezTo>
                  <a:cubicBezTo>
                    <a:pt x="118" y="112"/>
                    <a:pt x="119" y="112"/>
                    <a:pt x="119" y="112"/>
                  </a:cubicBezTo>
                  <a:cubicBezTo>
                    <a:pt x="119" y="112"/>
                    <a:pt x="120" y="113"/>
                    <a:pt x="120" y="113"/>
                  </a:cubicBezTo>
                  <a:cubicBezTo>
                    <a:pt x="121" y="113"/>
                    <a:pt x="121" y="113"/>
                    <a:pt x="121" y="113"/>
                  </a:cubicBezTo>
                  <a:cubicBezTo>
                    <a:pt x="124" y="113"/>
                    <a:pt x="126" y="112"/>
                    <a:pt x="129" y="110"/>
                  </a:cubicBezTo>
                  <a:cubicBezTo>
                    <a:pt x="130" y="109"/>
                    <a:pt x="130" y="109"/>
                    <a:pt x="130" y="109"/>
                  </a:cubicBezTo>
                  <a:cubicBezTo>
                    <a:pt x="131" y="108"/>
                    <a:pt x="132" y="108"/>
                    <a:pt x="133" y="108"/>
                  </a:cubicBezTo>
                  <a:cubicBezTo>
                    <a:pt x="133" y="108"/>
                    <a:pt x="134" y="108"/>
                    <a:pt x="134" y="108"/>
                  </a:cubicBezTo>
                  <a:cubicBezTo>
                    <a:pt x="135" y="108"/>
                    <a:pt x="136" y="108"/>
                    <a:pt x="138" y="108"/>
                  </a:cubicBezTo>
                  <a:cubicBezTo>
                    <a:pt x="138" y="108"/>
                    <a:pt x="138" y="108"/>
                    <a:pt x="138" y="108"/>
                  </a:cubicBezTo>
                  <a:cubicBezTo>
                    <a:pt x="139" y="108"/>
                    <a:pt x="139" y="108"/>
                    <a:pt x="140" y="108"/>
                  </a:cubicBezTo>
                  <a:cubicBezTo>
                    <a:pt x="141" y="108"/>
                    <a:pt x="142" y="108"/>
                    <a:pt x="143" y="107"/>
                  </a:cubicBezTo>
                  <a:cubicBezTo>
                    <a:pt x="144" y="107"/>
                    <a:pt x="144" y="107"/>
                    <a:pt x="144" y="107"/>
                  </a:cubicBezTo>
                  <a:cubicBezTo>
                    <a:pt x="143" y="109"/>
                    <a:pt x="143" y="110"/>
                    <a:pt x="143" y="111"/>
                  </a:cubicBezTo>
                  <a:cubicBezTo>
                    <a:pt x="146" y="111"/>
                    <a:pt x="146" y="111"/>
                    <a:pt x="146" y="111"/>
                  </a:cubicBezTo>
                  <a:cubicBezTo>
                    <a:pt x="143" y="112"/>
                    <a:pt x="143" y="112"/>
                    <a:pt x="143" y="112"/>
                  </a:cubicBezTo>
                  <a:cubicBezTo>
                    <a:pt x="143" y="113"/>
                    <a:pt x="143" y="114"/>
                    <a:pt x="143" y="115"/>
                  </a:cubicBezTo>
                  <a:cubicBezTo>
                    <a:pt x="143" y="116"/>
                    <a:pt x="144" y="118"/>
                    <a:pt x="145" y="119"/>
                  </a:cubicBezTo>
                  <a:cubicBezTo>
                    <a:pt x="146" y="119"/>
                    <a:pt x="146" y="119"/>
                    <a:pt x="146" y="119"/>
                  </a:cubicBezTo>
                  <a:cubicBezTo>
                    <a:pt x="146" y="119"/>
                    <a:pt x="146" y="120"/>
                    <a:pt x="146" y="120"/>
                  </a:cubicBezTo>
                  <a:cubicBezTo>
                    <a:pt x="146" y="120"/>
                    <a:pt x="146" y="120"/>
                    <a:pt x="146" y="120"/>
                  </a:cubicBezTo>
                  <a:cubicBezTo>
                    <a:pt x="146" y="120"/>
                    <a:pt x="145" y="121"/>
                    <a:pt x="145" y="122"/>
                  </a:cubicBezTo>
                  <a:cubicBezTo>
                    <a:pt x="145" y="122"/>
                    <a:pt x="145" y="122"/>
                    <a:pt x="145" y="122"/>
                  </a:cubicBezTo>
                  <a:cubicBezTo>
                    <a:pt x="145" y="122"/>
                    <a:pt x="145" y="123"/>
                    <a:pt x="144" y="123"/>
                  </a:cubicBezTo>
                  <a:cubicBezTo>
                    <a:pt x="143" y="123"/>
                    <a:pt x="141" y="124"/>
                    <a:pt x="141" y="127"/>
                  </a:cubicBezTo>
                  <a:cubicBezTo>
                    <a:pt x="141" y="128"/>
                    <a:pt x="142" y="129"/>
                    <a:pt x="142" y="130"/>
                  </a:cubicBezTo>
                  <a:cubicBezTo>
                    <a:pt x="142" y="130"/>
                    <a:pt x="142" y="130"/>
                    <a:pt x="142" y="130"/>
                  </a:cubicBezTo>
                  <a:cubicBezTo>
                    <a:pt x="143" y="131"/>
                    <a:pt x="143" y="132"/>
                    <a:pt x="145" y="133"/>
                  </a:cubicBezTo>
                  <a:cubicBezTo>
                    <a:pt x="146" y="134"/>
                    <a:pt x="146" y="134"/>
                    <a:pt x="146" y="135"/>
                  </a:cubicBezTo>
                  <a:cubicBezTo>
                    <a:pt x="146" y="135"/>
                    <a:pt x="146" y="136"/>
                    <a:pt x="146" y="136"/>
                  </a:cubicBezTo>
                  <a:cubicBezTo>
                    <a:pt x="146" y="138"/>
                    <a:pt x="145" y="139"/>
                    <a:pt x="146" y="141"/>
                  </a:cubicBezTo>
                  <a:cubicBezTo>
                    <a:pt x="147" y="143"/>
                    <a:pt x="148" y="145"/>
                    <a:pt x="150" y="146"/>
                  </a:cubicBezTo>
                  <a:cubicBezTo>
                    <a:pt x="151" y="146"/>
                    <a:pt x="152" y="146"/>
                    <a:pt x="153" y="146"/>
                  </a:cubicBezTo>
                  <a:cubicBezTo>
                    <a:pt x="153" y="146"/>
                    <a:pt x="154" y="146"/>
                    <a:pt x="155" y="146"/>
                  </a:cubicBezTo>
                  <a:cubicBezTo>
                    <a:pt x="154" y="148"/>
                    <a:pt x="152" y="149"/>
                    <a:pt x="150" y="151"/>
                  </a:cubicBezTo>
                  <a:cubicBezTo>
                    <a:pt x="148" y="152"/>
                    <a:pt x="148" y="152"/>
                    <a:pt x="148" y="152"/>
                  </a:cubicBezTo>
                  <a:cubicBezTo>
                    <a:pt x="148" y="152"/>
                    <a:pt x="148" y="152"/>
                    <a:pt x="148" y="152"/>
                  </a:cubicBezTo>
                  <a:cubicBezTo>
                    <a:pt x="147" y="152"/>
                    <a:pt x="146" y="153"/>
                    <a:pt x="146" y="155"/>
                  </a:cubicBezTo>
                  <a:cubicBezTo>
                    <a:pt x="145" y="156"/>
                    <a:pt x="145" y="157"/>
                    <a:pt x="145" y="159"/>
                  </a:cubicBezTo>
                  <a:cubicBezTo>
                    <a:pt x="145" y="160"/>
                    <a:pt x="145" y="161"/>
                    <a:pt x="145" y="163"/>
                  </a:cubicBezTo>
                  <a:cubicBezTo>
                    <a:pt x="145" y="164"/>
                    <a:pt x="145" y="164"/>
                    <a:pt x="145" y="164"/>
                  </a:cubicBezTo>
                  <a:cubicBezTo>
                    <a:pt x="145" y="164"/>
                    <a:pt x="145" y="165"/>
                    <a:pt x="145" y="166"/>
                  </a:cubicBezTo>
                  <a:cubicBezTo>
                    <a:pt x="145" y="166"/>
                    <a:pt x="146" y="167"/>
                    <a:pt x="146" y="167"/>
                  </a:cubicBezTo>
                  <a:cubicBezTo>
                    <a:pt x="146" y="167"/>
                    <a:pt x="146" y="168"/>
                    <a:pt x="146" y="168"/>
                  </a:cubicBezTo>
                  <a:cubicBezTo>
                    <a:pt x="146" y="169"/>
                    <a:pt x="146" y="169"/>
                    <a:pt x="146" y="170"/>
                  </a:cubicBezTo>
                  <a:cubicBezTo>
                    <a:pt x="146" y="172"/>
                    <a:pt x="146" y="173"/>
                    <a:pt x="147" y="175"/>
                  </a:cubicBezTo>
                  <a:cubicBezTo>
                    <a:pt x="148" y="178"/>
                    <a:pt x="151" y="179"/>
                    <a:pt x="153" y="180"/>
                  </a:cubicBezTo>
                  <a:cubicBezTo>
                    <a:pt x="153" y="180"/>
                    <a:pt x="153" y="180"/>
                    <a:pt x="153" y="180"/>
                  </a:cubicBezTo>
                  <a:cubicBezTo>
                    <a:pt x="154" y="181"/>
                    <a:pt x="156" y="182"/>
                    <a:pt x="157" y="182"/>
                  </a:cubicBezTo>
                  <a:cubicBezTo>
                    <a:pt x="154" y="184"/>
                    <a:pt x="152" y="189"/>
                    <a:pt x="152" y="193"/>
                  </a:cubicBezTo>
                  <a:cubicBezTo>
                    <a:pt x="152" y="194"/>
                    <a:pt x="152" y="194"/>
                    <a:pt x="151" y="195"/>
                  </a:cubicBezTo>
                  <a:cubicBezTo>
                    <a:pt x="151" y="196"/>
                    <a:pt x="151" y="196"/>
                    <a:pt x="151" y="196"/>
                  </a:cubicBezTo>
                  <a:cubicBezTo>
                    <a:pt x="150" y="198"/>
                    <a:pt x="150" y="200"/>
                    <a:pt x="149" y="201"/>
                  </a:cubicBezTo>
                  <a:cubicBezTo>
                    <a:pt x="149" y="202"/>
                    <a:pt x="149" y="202"/>
                    <a:pt x="149" y="202"/>
                  </a:cubicBezTo>
                  <a:cubicBezTo>
                    <a:pt x="148" y="203"/>
                    <a:pt x="148" y="204"/>
                    <a:pt x="147" y="206"/>
                  </a:cubicBezTo>
                  <a:cubicBezTo>
                    <a:pt x="147" y="207"/>
                    <a:pt x="147" y="208"/>
                    <a:pt x="146" y="209"/>
                  </a:cubicBezTo>
                  <a:cubicBezTo>
                    <a:pt x="146" y="210"/>
                    <a:pt x="145" y="212"/>
                    <a:pt x="145" y="213"/>
                  </a:cubicBezTo>
                  <a:cubicBezTo>
                    <a:pt x="144" y="215"/>
                    <a:pt x="144" y="216"/>
                    <a:pt x="143" y="218"/>
                  </a:cubicBezTo>
                  <a:cubicBezTo>
                    <a:pt x="142" y="220"/>
                    <a:pt x="142" y="220"/>
                    <a:pt x="142" y="220"/>
                  </a:cubicBezTo>
                  <a:cubicBezTo>
                    <a:pt x="141" y="222"/>
                    <a:pt x="140" y="224"/>
                    <a:pt x="139" y="225"/>
                  </a:cubicBezTo>
                  <a:cubicBezTo>
                    <a:pt x="138" y="226"/>
                    <a:pt x="137" y="228"/>
                    <a:pt x="135" y="229"/>
                  </a:cubicBezTo>
                  <a:cubicBezTo>
                    <a:pt x="135" y="230"/>
                    <a:pt x="134" y="230"/>
                    <a:pt x="134" y="231"/>
                  </a:cubicBezTo>
                  <a:cubicBezTo>
                    <a:pt x="133" y="232"/>
                    <a:pt x="133" y="232"/>
                    <a:pt x="132" y="233"/>
                  </a:cubicBezTo>
                  <a:cubicBezTo>
                    <a:pt x="132" y="233"/>
                    <a:pt x="131" y="234"/>
                    <a:pt x="131" y="234"/>
                  </a:cubicBezTo>
                  <a:cubicBezTo>
                    <a:pt x="130" y="234"/>
                    <a:pt x="130" y="235"/>
                    <a:pt x="129" y="235"/>
                  </a:cubicBezTo>
                  <a:cubicBezTo>
                    <a:pt x="128" y="236"/>
                    <a:pt x="127" y="237"/>
                    <a:pt x="126" y="237"/>
                  </a:cubicBezTo>
                  <a:cubicBezTo>
                    <a:pt x="125" y="238"/>
                    <a:pt x="125" y="238"/>
                    <a:pt x="125" y="238"/>
                  </a:cubicBezTo>
                  <a:cubicBezTo>
                    <a:pt x="125" y="239"/>
                    <a:pt x="123" y="239"/>
                    <a:pt x="122" y="239"/>
                  </a:cubicBezTo>
                  <a:cubicBezTo>
                    <a:pt x="120" y="239"/>
                    <a:pt x="119" y="239"/>
                    <a:pt x="118" y="239"/>
                  </a:cubicBezTo>
                  <a:cubicBezTo>
                    <a:pt x="116" y="240"/>
                    <a:pt x="115" y="241"/>
                    <a:pt x="114" y="242"/>
                  </a:cubicBezTo>
                  <a:cubicBezTo>
                    <a:pt x="114" y="242"/>
                    <a:pt x="114" y="243"/>
                    <a:pt x="114" y="243"/>
                  </a:cubicBezTo>
                  <a:cubicBezTo>
                    <a:pt x="112" y="244"/>
                    <a:pt x="111" y="246"/>
                    <a:pt x="109" y="247"/>
                  </a:cubicBezTo>
                  <a:cubicBezTo>
                    <a:pt x="108" y="249"/>
                    <a:pt x="106" y="250"/>
                    <a:pt x="104" y="251"/>
                  </a:cubicBezTo>
                  <a:cubicBezTo>
                    <a:pt x="103" y="252"/>
                    <a:pt x="102" y="253"/>
                    <a:pt x="101" y="253"/>
                  </a:cubicBezTo>
                  <a:cubicBezTo>
                    <a:pt x="100" y="254"/>
                    <a:pt x="100" y="255"/>
                    <a:pt x="99" y="255"/>
                  </a:cubicBezTo>
                  <a:cubicBezTo>
                    <a:pt x="97" y="255"/>
                    <a:pt x="96" y="255"/>
                    <a:pt x="95" y="255"/>
                  </a:cubicBezTo>
                  <a:cubicBezTo>
                    <a:pt x="92" y="255"/>
                    <a:pt x="90" y="255"/>
                    <a:pt x="87" y="254"/>
                  </a:cubicBezTo>
                  <a:cubicBezTo>
                    <a:pt x="87" y="254"/>
                    <a:pt x="87" y="254"/>
                    <a:pt x="86" y="254"/>
                  </a:cubicBezTo>
                  <a:cubicBezTo>
                    <a:pt x="83" y="254"/>
                    <a:pt x="80" y="257"/>
                    <a:pt x="79" y="258"/>
                  </a:cubicBezTo>
                  <a:cubicBezTo>
                    <a:pt x="77" y="260"/>
                    <a:pt x="77" y="260"/>
                    <a:pt x="77" y="260"/>
                  </a:cubicBezTo>
                  <a:cubicBezTo>
                    <a:pt x="75" y="261"/>
                    <a:pt x="74" y="262"/>
                    <a:pt x="73" y="264"/>
                  </a:cubicBezTo>
                  <a:cubicBezTo>
                    <a:pt x="72" y="264"/>
                    <a:pt x="71" y="265"/>
                    <a:pt x="70" y="266"/>
                  </a:cubicBezTo>
                  <a:cubicBezTo>
                    <a:pt x="69" y="267"/>
                    <a:pt x="68" y="268"/>
                    <a:pt x="67" y="269"/>
                  </a:cubicBezTo>
                  <a:cubicBezTo>
                    <a:pt x="67" y="270"/>
                    <a:pt x="66" y="270"/>
                    <a:pt x="65" y="270"/>
                  </a:cubicBezTo>
                  <a:cubicBezTo>
                    <a:pt x="64" y="271"/>
                    <a:pt x="63" y="271"/>
                    <a:pt x="61" y="272"/>
                  </a:cubicBezTo>
                  <a:cubicBezTo>
                    <a:pt x="60" y="274"/>
                    <a:pt x="59" y="276"/>
                    <a:pt x="59" y="277"/>
                  </a:cubicBezTo>
                  <a:cubicBezTo>
                    <a:pt x="59" y="278"/>
                    <a:pt x="59" y="278"/>
                    <a:pt x="59" y="278"/>
                  </a:cubicBezTo>
                  <a:cubicBezTo>
                    <a:pt x="58" y="279"/>
                    <a:pt x="57" y="279"/>
                    <a:pt x="56" y="279"/>
                  </a:cubicBezTo>
                  <a:cubicBezTo>
                    <a:pt x="55" y="279"/>
                    <a:pt x="55" y="279"/>
                    <a:pt x="55" y="279"/>
                  </a:cubicBezTo>
                  <a:cubicBezTo>
                    <a:pt x="54" y="279"/>
                    <a:pt x="53" y="279"/>
                    <a:pt x="52" y="279"/>
                  </a:cubicBezTo>
                  <a:cubicBezTo>
                    <a:pt x="51" y="279"/>
                    <a:pt x="50" y="279"/>
                    <a:pt x="49" y="279"/>
                  </a:cubicBezTo>
                  <a:cubicBezTo>
                    <a:pt x="48" y="279"/>
                    <a:pt x="47" y="279"/>
                    <a:pt x="46" y="278"/>
                  </a:cubicBezTo>
                  <a:cubicBezTo>
                    <a:pt x="44" y="278"/>
                    <a:pt x="43" y="277"/>
                    <a:pt x="41" y="277"/>
                  </a:cubicBezTo>
                  <a:cubicBezTo>
                    <a:pt x="40" y="277"/>
                    <a:pt x="38" y="277"/>
                    <a:pt x="37" y="277"/>
                  </a:cubicBezTo>
                  <a:cubicBezTo>
                    <a:pt x="35" y="277"/>
                    <a:pt x="34" y="277"/>
                    <a:pt x="33" y="277"/>
                  </a:cubicBezTo>
                  <a:cubicBezTo>
                    <a:pt x="30" y="278"/>
                    <a:pt x="29" y="282"/>
                    <a:pt x="29" y="284"/>
                  </a:cubicBezTo>
                  <a:cubicBezTo>
                    <a:pt x="29" y="285"/>
                    <a:pt x="28" y="286"/>
                    <a:pt x="28" y="287"/>
                  </a:cubicBezTo>
                  <a:cubicBezTo>
                    <a:pt x="28" y="287"/>
                    <a:pt x="28" y="287"/>
                    <a:pt x="28" y="287"/>
                  </a:cubicBezTo>
                  <a:cubicBezTo>
                    <a:pt x="26" y="289"/>
                    <a:pt x="24" y="291"/>
                    <a:pt x="22" y="293"/>
                  </a:cubicBezTo>
                  <a:cubicBezTo>
                    <a:pt x="20" y="293"/>
                    <a:pt x="20" y="293"/>
                    <a:pt x="20" y="293"/>
                  </a:cubicBezTo>
                  <a:cubicBezTo>
                    <a:pt x="19" y="294"/>
                    <a:pt x="17" y="295"/>
                    <a:pt x="16" y="295"/>
                  </a:cubicBezTo>
                  <a:cubicBezTo>
                    <a:pt x="13" y="296"/>
                    <a:pt x="12" y="296"/>
                    <a:pt x="10" y="297"/>
                  </a:cubicBezTo>
                  <a:cubicBezTo>
                    <a:pt x="10" y="297"/>
                    <a:pt x="9" y="297"/>
                    <a:pt x="8" y="298"/>
                  </a:cubicBezTo>
                  <a:cubicBezTo>
                    <a:pt x="7" y="298"/>
                    <a:pt x="5" y="299"/>
                    <a:pt x="4" y="300"/>
                  </a:cubicBezTo>
                  <a:cubicBezTo>
                    <a:pt x="3" y="301"/>
                    <a:pt x="3" y="303"/>
                    <a:pt x="2" y="303"/>
                  </a:cubicBezTo>
                  <a:cubicBezTo>
                    <a:pt x="2" y="304"/>
                    <a:pt x="2" y="304"/>
                    <a:pt x="2" y="304"/>
                  </a:cubicBezTo>
                  <a:cubicBezTo>
                    <a:pt x="2" y="305"/>
                    <a:pt x="2" y="305"/>
                    <a:pt x="2" y="305"/>
                  </a:cubicBezTo>
                  <a:cubicBezTo>
                    <a:pt x="1" y="307"/>
                    <a:pt x="0" y="308"/>
                    <a:pt x="1" y="310"/>
                  </a:cubicBezTo>
                  <a:cubicBezTo>
                    <a:pt x="2" y="312"/>
                    <a:pt x="4" y="313"/>
                    <a:pt x="5" y="313"/>
                  </a:cubicBezTo>
                  <a:cubicBezTo>
                    <a:pt x="6" y="313"/>
                    <a:pt x="6" y="313"/>
                    <a:pt x="7" y="313"/>
                  </a:cubicBezTo>
                  <a:cubicBezTo>
                    <a:pt x="8" y="313"/>
                    <a:pt x="10" y="313"/>
                    <a:pt x="11" y="312"/>
                  </a:cubicBezTo>
                  <a:cubicBezTo>
                    <a:pt x="12" y="312"/>
                    <a:pt x="13" y="312"/>
                    <a:pt x="14" y="312"/>
                  </a:cubicBezTo>
                  <a:cubicBezTo>
                    <a:pt x="15" y="312"/>
                    <a:pt x="15" y="312"/>
                    <a:pt x="16" y="312"/>
                  </a:cubicBezTo>
                  <a:cubicBezTo>
                    <a:pt x="18" y="313"/>
                    <a:pt x="21" y="314"/>
                    <a:pt x="23" y="317"/>
                  </a:cubicBezTo>
                  <a:cubicBezTo>
                    <a:pt x="26" y="320"/>
                    <a:pt x="28" y="322"/>
                    <a:pt x="28" y="325"/>
                  </a:cubicBezTo>
                  <a:cubicBezTo>
                    <a:pt x="28" y="326"/>
                    <a:pt x="28" y="326"/>
                    <a:pt x="27" y="327"/>
                  </a:cubicBezTo>
                  <a:cubicBezTo>
                    <a:pt x="26" y="328"/>
                    <a:pt x="26" y="328"/>
                    <a:pt x="26" y="328"/>
                  </a:cubicBezTo>
                  <a:cubicBezTo>
                    <a:pt x="25" y="328"/>
                    <a:pt x="25" y="329"/>
                    <a:pt x="24" y="329"/>
                  </a:cubicBezTo>
                  <a:cubicBezTo>
                    <a:pt x="24" y="329"/>
                    <a:pt x="24" y="329"/>
                    <a:pt x="24" y="329"/>
                  </a:cubicBezTo>
                  <a:cubicBezTo>
                    <a:pt x="23" y="328"/>
                    <a:pt x="23" y="328"/>
                    <a:pt x="23" y="328"/>
                  </a:cubicBezTo>
                  <a:cubicBezTo>
                    <a:pt x="22" y="328"/>
                    <a:pt x="21" y="327"/>
                    <a:pt x="20" y="327"/>
                  </a:cubicBezTo>
                  <a:cubicBezTo>
                    <a:pt x="18" y="327"/>
                    <a:pt x="16" y="329"/>
                    <a:pt x="15" y="329"/>
                  </a:cubicBezTo>
                  <a:cubicBezTo>
                    <a:pt x="15" y="330"/>
                    <a:pt x="15" y="330"/>
                    <a:pt x="14" y="330"/>
                  </a:cubicBezTo>
                  <a:cubicBezTo>
                    <a:pt x="14" y="331"/>
                    <a:pt x="14" y="331"/>
                    <a:pt x="13" y="331"/>
                  </a:cubicBezTo>
                  <a:cubicBezTo>
                    <a:pt x="13" y="331"/>
                    <a:pt x="13" y="332"/>
                    <a:pt x="13" y="332"/>
                  </a:cubicBezTo>
                  <a:cubicBezTo>
                    <a:pt x="12" y="332"/>
                    <a:pt x="11" y="332"/>
                    <a:pt x="10" y="334"/>
                  </a:cubicBezTo>
                  <a:cubicBezTo>
                    <a:pt x="9" y="335"/>
                    <a:pt x="9" y="336"/>
                    <a:pt x="9" y="337"/>
                  </a:cubicBezTo>
                  <a:cubicBezTo>
                    <a:pt x="10" y="340"/>
                    <a:pt x="12" y="340"/>
                    <a:pt x="14" y="341"/>
                  </a:cubicBezTo>
                  <a:cubicBezTo>
                    <a:pt x="14" y="341"/>
                    <a:pt x="15" y="341"/>
                    <a:pt x="15" y="341"/>
                  </a:cubicBezTo>
                  <a:cubicBezTo>
                    <a:pt x="15" y="341"/>
                    <a:pt x="15" y="341"/>
                    <a:pt x="15" y="341"/>
                  </a:cubicBezTo>
                  <a:cubicBezTo>
                    <a:pt x="15" y="341"/>
                    <a:pt x="16" y="342"/>
                    <a:pt x="16" y="343"/>
                  </a:cubicBezTo>
                  <a:cubicBezTo>
                    <a:pt x="17" y="345"/>
                    <a:pt x="18" y="349"/>
                    <a:pt x="21" y="349"/>
                  </a:cubicBezTo>
                  <a:cubicBezTo>
                    <a:pt x="22" y="349"/>
                    <a:pt x="23" y="348"/>
                    <a:pt x="24" y="348"/>
                  </a:cubicBezTo>
                  <a:cubicBezTo>
                    <a:pt x="24" y="348"/>
                    <a:pt x="24" y="347"/>
                    <a:pt x="25" y="347"/>
                  </a:cubicBezTo>
                  <a:cubicBezTo>
                    <a:pt x="25" y="348"/>
                    <a:pt x="26" y="349"/>
                    <a:pt x="27" y="350"/>
                  </a:cubicBezTo>
                  <a:cubicBezTo>
                    <a:pt x="28" y="351"/>
                    <a:pt x="28" y="351"/>
                    <a:pt x="29" y="351"/>
                  </a:cubicBezTo>
                  <a:cubicBezTo>
                    <a:pt x="29" y="351"/>
                    <a:pt x="29" y="351"/>
                    <a:pt x="29" y="352"/>
                  </a:cubicBezTo>
                  <a:cubicBezTo>
                    <a:pt x="30" y="352"/>
                    <a:pt x="30" y="353"/>
                    <a:pt x="31" y="353"/>
                  </a:cubicBezTo>
                  <a:cubicBezTo>
                    <a:pt x="32" y="354"/>
                    <a:pt x="33" y="354"/>
                    <a:pt x="34" y="355"/>
                  </a:cubicBezTo>
                  <a:cubicBezTo>
                    <a:pt x="35" y="355"/>
                    <a:pt x="36" y="356"/>
                    <a:pt x="37" y="356"/>
                  </a:cubicBezTo>
                  <a:cubicBezTo>
                    <a:pt x="37" y="357"/>
                    <a:pt x="38" y="357"/>
                    <a:pt x="38" y="358"/>
                  </a:cubicBezTo>
                  <a:cubicBezTo>
                    <a:pt x="38" y="359"/>
                    <a:pt x="39" y="360"/>
                    <a:pt x="40" y="361"/>
                  </a:cubicBezTo>
                  <a:cubicBezTo>
                    <a:pt x="41" y="363"/>
                    <a:pt x="44" y="365"/>
                    <a:pt x="47" y="365"/>
                  </a:cubicBezTo>
                  <a:cubicBezTo>
                    <a:pt x="47" y="365"/>
                    <a:pt x="47" y="365"/>
                    <a:pt x="48" y="365"/>
                  </a:cubicBezTo>
                  <a:cubicBezTo>
                    <a:pt x="52" y="365"/>
                    <a:pt x="55" y="362"/>
                    <a:pt x="58" y="360"/>
                  </a:cubicBezTo>
                  <a:cubicBezTo>
                    <a:pt x="59" y="359"/>
                    <a:pt x="61" y="357"/>
                    <a:pt x="62" y="357"/>
                  </a:cubicBezTo>
                  <a:cubicBezTo>
                    <a:pt x="63" y="356"/>
                    <a:pt x="64" y="356"/>
                    <a:pt x="65" y="356"/>
                  </a:cubicBezTo>
                  <a:cubicBezTo>
                    <a:pt x="66" y="356"/>
                    <a:pt x="68" y="356"/>
                    <a:pt x="69" y="357"/>
                  </a:cubicBezTo>
                  <a:cubicBezTo>
                    <a:pt x="70" y="357"/>
                    <a:pt x="70" y="357"/>
                    <a:pt x="71" y="357"/>
                  </a:cubicBezTo>
                  <a:cubicBezTo>
                    <a:pt x="72" y="357"/>
                    <a:pt x="73" y="357"/>
                    <a:pt x="74" y="357"/>
                  </a:cubicBezTo>
                  <a:cubicBezTo>
                    <a:pt x="76" y="357"/>
                    <a:pt x="78" y="357"/>
                    <a:pt x="79" y="356"/>
                  </a:cubicBezTo>
                  <a:cubicBezTo>
                    <a:pt x="82" y="354"/>
                    <a:pt x="82" y="350"/>
                    <a:pt x="83" y="347"/>
                  </a:cubicBezTo>
                  <a:cubicBezTo>
                    <a:pt x="83" y="347"/>
                    <a:pt x="83" y="347"/>
                    <a:pt x="83" y="347"/>
                  </a:cubicBezTo>
                  <a:cubicBezTo>
                    <a:pt x="83" y="346"/>
                    <a:pt x="83" y="346"/>
                    <a:pt x="83" y="345"/>
                  </a:cubicBezTo>
                  <a:cubicBezTo>
                    <a:pt x="83" y="345"/>
                    <a:pt x="83" y="344"/>
                    <a:pt x="83" y="344"/>
                  </a:cubicBezTo>
                  <a:cubicBezTo>
                    <a:pt x="83" y="343"/>
                    <a:pt x="83" y="343"/>
                    <a:pt x="83" y="343"/>
                  </a:cubicBezTo>
                  <a:cubicBezTo>
                    <a:pt x="83" y="342"/>
                    <a:pt x="83" y="342"/>
                    <a:pt x="83" y="341"/>
                  </a:cubicBezTo>
                  <a:cubicBezTo>
                    <a:pt x="83" y="341"/>
                    <a:pt x="84" y="341"/>
                    <a:pt x="85" y="340"/>
                  </a:cubicBezTo>
                  <a:cubicBezTo>
                    <a:pt x="85" y="340"/>
                    <a:pt x="85" y="340"/>
                    <a:pt x="86" y="340"/>
                  </a:cubicBezTo>
                  <a:cubicBezTo>
                    <a:pt x="86" y="340"/>
                    <a:pt x="87" y="340"/>
                    <a:pt x="88" y="340"/>
                  </a:cubicBezTo>
                  <a:cubicBezTo>
                    <a:pt x="89" y="340"/>
                    <a:pt x="89" y="340"/>
                    <a:pt x="90" y="339"/>
                  </a:cubicBezTo>
                  <a:cubicBezTo>
                    <a:pt x="91" y="339"/>
                    <a:pt x="92" y="339"/>
                    <a:pt x="92" y="339"/>
                  </a:cubicBezTo>
                  <a:cubicBezTo>
                    <a:pt x="94" y="339"/>
                    <a:pt x="95" y="339"/>
                    <a:pt x="97" y="338"/>
                  </a:cubicBezTo>
                  <a:cubicBezTo>
                    <a:pt x="99" y="338"/>
                    <a:pt x="101" y="338"/>
                    <a:pt x="103" y="338"/>
                  </a:cubicBezTo>
                  <a:cubicBezTo>
                    <a:pt x="104" y="338"/>
                    <a:pt x="106" y="338"/>
                    <a:pt x="107" y="338"/>
                  </a:cubicBezTo>
                  <a:cubicBezTo>
                    <a:pt x="107" y="338"/>
                    <a:pt x="107" y="338"/>
                    <a:pt x="107" y="338"/>
                  </a:cubicBezTo>
                  <a:cubicBezTo>
                    <a:pt x="108" y="338"/>
                    <a:pt x="108" y="338"/>
                    <a:pt x="109" y="338"/>
                  </a:cubicBezTo>
                  <a:cubicBezTo>
                    <a:pt x="109" y="338"/>
                    <a:pt x="110" y="338"/>
                    <a:pt x="110" y="338"/>
                  </a:cubicBezTo>
                  <a:cubicBezTo>
                    <a:pt x="111" y="338"/>
                    <a:pt x="113" y="338"/>
                    <a:pt x="114" y="337"/>
                  </a:cubicBezTo>
                  <a:cubicBezTo>
                    <a:pt x="114" y="338"/>
                    <a:pt x="114" y="340"/>
                    <a:pt x="115" y="341"/>
                  </a:cubicBezTo>
                  <a:cubicBezTo>
                    <a:pt x="117" y="343"/>
                    <a:pt x="119" y="345"/>
                    <a:pt x="121" y="347"/>
                  </a:cubicBezTo>
                  <a:cubicBezTo>
                    <a:pt x="122" y="348"/>
                    <a:pt x="122" y="348"/>
                    <a:pt x="122" y="348"/>
                  </a:cubicBezTo>
                  <a:cubicBezTo>
                    <a:pt x="123" y="349"/>
                    <a:pt x="124" y="350"/>
                    <a:pt x="125" y="350"/>
                  </a:cubicBezTo>
                  <a:cubicBezTo>
                    <a:pt x="126" y="350"/>
                    <a:pt x="128" y="350"/>
                    <a:pt x="129" y="350"/>
                  </a:cubicBezTo>
                  <a:cubicBezTo>
                    <a:pt x="130" y="350"/>
                    <a:pt x="130" y="350"/>
                    <a:pt x="131" y="350"/>
                  </a:cubicBezTo>
                  <a:cubicBezTo>
                    <a:pt x="131" y="350"/>
                    <a:pt x="132" y="350"/>
                    <a:pt x="132" y="350"/>
                  </a:cubicBezTo>
                  <a:cubicBezTo>
                    <a:pt x="133" y="350"/>
                    <a:pt x="134" y="350"/>
                    <a:pt x="134" y="350"/>
                  </a:cubicBezTo>
                  <a:cubicBezTo>
                    <a:pt x="135" y="350"/>
                    <a:pt x="135" y="350"/>
                    <a:pt x="135" y="350"/>
                  </a:cubicBezTo>
                  <a:cubicBezTo>
                    <a:pt x="136" y="350"/>
                    <a:pt x="136" y="350"/>
                    <a:pt x="136" y="350"/>
                  </a:cubicBezTo>
                  <a:cubicBezTo>
                    <a:pt x="137" y="350"/>
                    <a:pt x="138" y="351"/>
                    <a:pt x="140" y="351"/>
                  </a:cubicBezTo>
                  <a:cubicBezTo>
                    <a:pt x="140" y="351"/>
                    <a:pt x="140" y="351"/>
                    <a:pt x="141" y="351"/>
                  </a:cubicBezTo>
                  <a:cubicBezTo>
                    <a:pt x="142" y="350"/>
                    <a:pt x="143" y="350"/>
                    <a:pt x="144" y="350"/>
                  </a:cubicBezTo>
                  <a:cubicBezTo>
                    <a:pt x="146" y="350"/>
                    <a:pt x="148" y="350"/>
                    <a:pt x="149" y="350"/>
                  </a:cubicBezTo>
                  <a:cubicBezTo>
                    <a:pt x="151" y="350"/>
                    <a:pt x="153" y="350"/>
                    <a:pt x="154" y="351"/>
                  </a:cubicBezTo>
                  <a:cubicBezTo>
                    <a:pt x="154" y="352"/>
                    <a:pt x="154" y="352"/>
                    <a:pt x="154" y="352"/>
                  </a:cubicBezTo>
                  <a:cubicBezTo>
                    <a:pt x="154" y="352"/>
                    <a:pt x="153" y="354"/>
                    <a:pt x="151" y="354"/>
                  </a:cubicBezTo>
                  <a:cubicBezTo>
                    <a:pt x="150" y="355"/>
                    <a:pt x="148" y="355"/>
                    <a:pt x="147" y="355"/>
                  </a:cubicBezTo>
                  <a:cubicBezTo>
                    <a:pt x="145" y="355"/>
                    <a:pt x="144" y="355"/>
                    <a:pt x="142" y="355"/>
                  </a:cubicBezTo>
                  <a:cubicBezTo>
                    <a:pt x="141" y="354"/>
                    <a:pt x="139" y="354"/>
                    <a:pt x="137" y="354"/>
                  </a:cubicBezTo>
                  <a:cubicBezTo>
                    <a:pt x="136" y="354"/>
                    <a:pt x="135" y="354"/>
                    <a:pt x="133" y="355"/>
                  </a:cubicBezTo>
                  <a:cubicBezTo>
                    <a:pt x="128" y="356"/>
                    <a:pt x="126" y="359"/>
                    <a:pt x="125" y="361"/>
                  </a:cubicBezTo>
                  <a:cubicBezTo>
                    <a:pt x="125" y="364"/>
                    <a:pt x="124" y="371"/>
                    <a:pt x="131" y="374"/>
                  </a:cubicBezTo>
                  <a:cubicBezTo>
                    <a:pt x="131" y="374"/>
                    <a:pt x="131" y="374"/>
                    <a:pt x="132" y="375"/>
                  </a:cubicBezTo>
                  <a:cubicBezTo>
                    <a:pt x="132" y="375"/>
                    <a:pt x="134" y="376"/>
                    <a:pt x="136" y="377"/>
                  </a:cubicBezTo>
                  <a:cubicBezTo>
                    <a:pt x="136" y="377"/>
                    <a:pt x="136" y="377"/>
                    <a:pt x="136" y="377"/>
                  </a:cubicBezTo>
                  <a:cubicBezTo>
                    <a:pt x="139" y="377"/>
                    <a:pt x="142" y="375"/>
                    <a:pt x="144" y="374"/>
                  </a:cubicBezTo>
                  <a:cubicBezTo>
                    <a:pt x="145" y="373"/>
                    <a:pt x="145" y="373"/>
                    <a:pt x="145" y="373"/>
                  </a:cubicBezTo>
                  <a:cubicBezTo>
                    <a:pt x="148" y="372"/>
                    <a:pt x="151" y="371"/>
                    <a:pt x="154" y="371"/>
                  </a:cubicBezTo>
                  <a:cubicBezTo>
                    <a:pt x="155" y="371"/>
                    <a:pt x="156" y="371"/>
                    <a:pt x="157" y="371"/>
                  </a:cubicBezTo>
                  <a:cubicBezTo>
                    <a:pt x="158" y="371"/>
                    <a:pt x="158" y="371"/>
                    <a:pt x="158" y="371"/>
                  </a:cubicBezTo>
                  <a:cubicBezTo>
                    <a:pt x="161" y="371"/>
                    <a:pt x="163" y="371"/>
                    <a:pt x="164" y="370"/>
                  </a:cubicBezTo>
                  <a:cubicBezTo>
                    <a:pt x="166" y="368"/>
                    <a:pt x="166" y="367"/>
                    <a:pt x="166" y="366"/>
                  </a:cubicBezTo>
                  <a:cubicBezTo>
                    <a:pt x="166" y="365"/>
                    <a:pt x="167" y="365"/>
                    <a:pt x="167" y="365"/>
                  </a:cubicBezTo>
                  <a:cubicBezTo>
                    <a:pt x="167" y="363"/>
                    <a:pt x="169" y="361"/>
                    <a:pt x="170" y="361"/>
                  </a:cubicBezTo>
                  <a:cubicBezTo>
                    <a:pt x="170" y="361"/>
                    <a:pt x="171" y="361"/>
                    <a:pt x="171" y="361"/>
                  </a:cubicBezTo>
                  <a:cubicBezTo>
                    <a:pt x="171" y="361"/>
                    <a:pt x="171" y="361"/>
                    <a:pt x="171" y="361"/>
                  </a:cubicBezTo>
                  <a:cubicBezTo>
                    <a:pt x="172" y="361"/>
                    <a:pt x="172" y="361"/>
                    <a:pt x="173" y="361"/>
                  </a:cubicBezTo>
                  <a:cubicBezTo>
                    <a:pt x="175" y="360"/>
                    <a:pt x="176" y="359"/>
                    <a:pt x="177" y="359"/>
                  </a:cubicBezTo>
                  <a:cubicBezTo>
                    <a:pt x="177" y="359"/>
                    <a:pt x="178" y="357"/>
                    <a:pt x="179" y="357"/>
                  </a:cubicBezTo>
                  <a:cubicBezTo>
                    <a:pt x="179" y="357"/>
                    <a:pt x="180" y="356"/>
                    <a:pt x="180" y="356"/>
                  </a:cubicBezTo>
                  <a:cubicBezTo>
                    <a:pt x="180" y="356"/>
                    <a:pt x="180" y="356"/>
                    <a:pt x="180" y="356"/>
                  </a:cubicBezTo>
                  <a:cubicBezTo>
                    <a:pt x="182" y="358"/>
                    <a:pt x="182" y="359"/>
                    <a:pt x="183" y="361"/>
                  </a:cubicBezTo>
                  <a:cubicBezTo>
                    <a:pt x="184" y="362"/>
                    <a:pt x="185" y="363"/>
                    <a:pt x="185" y="364"/>
                  </a:cubicBezTo>
                  <a:cubicBezTo>
                    <a:pt x="186" y="365"/>
                    <a:pt x="187" y="365"/>
                    <a:pt x="187" y="366"/>
                  </a:cubicBezTo>
                  <a:cubicBezTo>
                    <a:pt x="187" y="366"/>
                    <a:pt x="187" y="367"/>
                    <a:pt x="188" y="367"/>
                  </a:cubicBezTo>
                  <a:cubicBezTo>
                    <a:pt x="188" y="369"/>
                    <a:pt x="189" y="370"/>
                    <a:pt x="190" y="372"/>
                  </a:cubicBezTo>
                  <a:cubicBezTo>
                    <a:pt x="192" y="373"/>
                    <a:pt x="193" y="375"/>
                    <a:pt x="193" y="376"/>
                  </a:cubicBezTo>
                  <a:cubicBezTo>
                    <a:pt x="194" y="377"/>
                    <a:pt x="194" y="378"/>
                    <a:pt x="194" y="379"/>
                  </a:cubicBezTo>
                  <a:cubicBezTo>
                    <a:pt x="194" y="380"/>
                    <a:pt x="194" y="381"/>
                    <a:pt x="195" y="382"/>
                  </a:cubicBezTo>
                  <a:cubicBezTo>
                    <a:pt x="196" y="390"/>
                    <a:pt x="202" y="390"/>
                    <a:pt x="207" y="391"/>
                  </a:cubicBezTo>
                  <a:cubicBezTo>
                    <a:pt x="208" y="391"/>
                    <a:pt x="210" y="392"/>
                    <a:pt x="211" y="393"/>
                  </a:cubicBezTo>
                  <a:cubicBezTo>
                    <a:pt x="212" y="394"/>
                    <a:pt x="213" y="395"/>
                    <a:pt x="213" y="396"/>
                  </a:cubicBezTo>
                  <a:cubicBezTo>
                    <a:pt x="214" y="398"/>
                    <a:pt x="215" y="399"/>
                    <a:pt x="216" y="400"/>
                  </a:cubicBezTo>
                  <a:cubicBezTo>
                    <a:pt x="217" y="401"/>
                    <a:pt x="217" y="401"/>
                    <a:pt x="217" y="401"/>
                  </a:cubicBezTo>
                  <a:cubicBezTo>
                    <a:pt x="217" y="402"/>
                    <a:pt x="218" y="403"/>
                    <a:pt x="220" y="404"/>
                  </a:cubicBezTo>
                  <a:cubicBezTo>
                    <a:pt x="221" y="404"/>
                    <a:pt x="222" y="404"/>
                    <a:pt x="223" y="404"/>
                  </a:cubicBezTo>
                  <a:cubicBezTo>
                    <a:pt x="224" y="404"/>
                    <a:pt x="224" y="404"/>
                    <a:pt x="224" y="404"/>
                  </a:cubicBezTo>
                  <a:cubicBezTo>
                    <a:pt x="224" y="404"/>
                    <a:pt x="224" y="404"/>
                    <a:pt x="224" y="404"/>
                  </a:cubicBezTo>
                  <a:cubicBezTo>
                    <a:pt x="225" y="404"/>
                    <a:pt x="225" y="404"/>
                    <a:pt x="226" y="405"/>
                  </a:cubicBezTo>
                  <a:cubicBezTo>
                    <a:pt x="227" y="405"/>
                    <a:pt x="227" y="405"/>
                    <a:pt x="228" y="406"/>
                  </a:cubicBezTo>
                  <a:cubicBezTo>
                    <a:pt x="230" y="406"/>
                    <a:pt x="232" y="406"/>
                    <a:pt x="234" y="406"/>
                  </a:cubicBezTo>
                  <a:cubicBezTo>
                    <a:pt x="235" y="406"/>
                    <a:pt x="237" y="406"/>
                    <a:pt x="238" y="406"/>
                  </a:cubicBezTo>
                  <a:cubicBezTo>
                    <a:pt x="239" y="406"/>
                    <a:pt x="241" y="406"/>
                    <a:pt x="242" y="406"/>
                  </a:cubicBezTo>
                  <a:cubicBezTo>
                    <a:pt x="242" y="406"/>
                    <a:pt x="243" y="406"/>
                    <a:pt x="244" y="406"/>
                  </a:cubicBezTo>
                  <a:cubicBezTo>
                    <a:pt x="244" y="406"/>
                    <a:pt x="245" y="406"/>
                    <a:pt x="245" y="406"/>
                  </a:cubicBezTo>
                  <a:cubicBezTo>
                    <a:pt x="247" y="406"/>
                    <a:pt x="248" y="406"/>
                    <a:pt x="249" y="406"/>
                  </a:cubicBezTo>
                  <a:cubicBezTo>
                    <a:pt x="251" y="406"/>
                    <a:pt x="254" y="406"/>
                    <a:pt x="256" y="404"/>
                  </a:cubicBezTo>
                  <a:cubicBezTo>
                    <a:pt x="257" y="404"/>
                    <a:pt x="258" y="403"/>
                    <a:pt x="259" y="403"/>
                  </a:cubicBezTo>
                  <a:cubicBezTo>
                    <a:pt x="259" y="403"/>
                    <a:pt x="260" y="403"/>
                    <a:pt x="261" y="403"/>
                  </a:cubicBezTo>
                  <a:cubicBezTo>
                    <a:pt x="261" y="403"/>
                    <a:pt x="262" y="403"/>
                    <a:pt x="262" y="403"/>
                  </a:cubicBezTo>
                  <a:cubicBezTo>
                    <a:pt x="263" y="403"/>
                    <a:pt x="263" y="403"/>
                    <a:pt x="263" y="403"/>
                  </a:cubicBezTo>
                  <a:cubicBezTo>
                    <a:pt x="264" y="403"/>
                    <a:pt x="264" y="404"/>
                    <a:pt x="265" y="404"/>
                  </a:cubicBezTo>
                  <a:cubicBezTo>
                    <a:pt x="266" y="404"/>
                    <a:pt x="266" y="404"/>
                    <a:pt x="266" y="404"/>
                  </a:cubicBezTo>
                  <a:cubicBezTo>
                    <a:pt x="266" y="404"/>
                    <a:pt x="266" y="404"/>
                    <a:pt x="266" y="404"/>
                  </a:cubicBezTo>
                  <a:cubicBezTo>
                    <a:pt x="270" y="403"/>
                    <a:pt x="272" y="398"/>
                    <a:pt x="271" y="395"/>
                  </a:cubicBezTo>
                  <a:cubicBezTo>
                    <a:pt x="271" y="394"/>
                    <a:pt x="271" y="393"/>
                    <a:pt x="271" y="393"/>
                  </a:cubicBezTo>
                  <a:cubicBezTo>
                    <a:pt x="270" y="392"/>
                    <a:pt x="270" y="391"/>
                    <a:pt x="270" y="391"/>
                  </a:cubicBezTo>
                  <a:cubicBezTo>
                    <a:pt x="270" y="391"/>
                    <a:pt x="271" y="390"/>
                    <a:pt x="271" y="390"/>
                  </a:cubicBezTo>
                  <a:cubicBezTo>
                    <a:pt x="271" y="389"/>
                    <a:pt x="272" y="389"/>
                    <a:pt x="272" y="388"/>
                  </a:cubicBezTo>
                  <a:cubicBezTo>
                    <a:pt x="272" y="387"/>
                    <a:pt x="273" y="386"/>
                    <a:pt x="273" y="386"/>
                  </a:cubicBezTo>
                  <a:cubicBezTo>
                    <a:pt x="273" y="385"/>
                    <a:pt x="273" y="385"/>
                    <a:pt x="273" y="385"/>
                  </a:cubicBezTo>
                  <a:cubicBezTo>
                    <a:pt x="274" y="383"/>
                    <a:pt x="275" y="382"/>
                    <a:pt x="277" y="381"/>
                  </a:cubicBezTo>
                  <a:cubicBezTo>
                    <a:pt x="278" y="380"/>
                    <a:pt x="280" y="379"/>
                    <a:pt x="281" y="378"/>
                  </a:cubicBezTo>
                  <a:cubicBezTo>
                    <a:pt x="284" y="375"/>
                    <a:pt x="287" y="373"/>
                    <a:pt x="291" y="371"/>
                  </a:cubicBezTo>
                  <a:cubicBezTo>
                    <a:pt x="291" y="372"/>
                    <a:pt x="291" y="372"/>
                    <a:pt x="292" y="372"/>
                  </a:cubicBezTo>
                  <a:cubicBezTo>
                    <a:pt x="292" y="372"/>
                    <a:pt x="293" y="373"/>
                    <a:pt x="295" y="373"/>
                  </a:cubicBezTo>
                  <a:cubicBezTo>
                    <a:pt x="295" y="373"/>
                    <a:pt x="296" y="373"/>
                    <a:pt x="297" y="373"/>
                  </a:cubicBezTo>
                  <a:cubicBezTo>
                    <a:pt x="297" y="373"/>
                    <a:pt x="298" y="373"/>
                    <a:pt x="298" y="373"/>
                  </a:cubicBezTo>
                  <a:cubicBezTo>
                    <a:pt x="299" y="373"/>
                    <a:pt x="299" y="373"/>
                    <a:pt x="299" y="373"/>
                  </a:cubicBezTo>
                  <a:cubicBezTo>
                    <a:pt x="302" y="373"/>
                    <a:pt x="305" y="372"/>
                    <a:pt x="307" y="371"/>
                  </a:cubicBezTo>
                  <a:cubicBezTo>
                    <a:pt x="308" y="370"/>
                    <a:pt x="309" y="370"/>
                    <a:pt x="311" y="370"/>
                  </a:cubicBezTo>
                  <a:cubicBezTo>
                    <a:pt x="314" y="369"/>
                    <a:pt x="316" y="368"/>
                    <a:pt x="319" y="365"/>
                  </a:cubicBezTo>
                  <a:cubicBezTo>
                    <a:pt x="323" y="363"/>
                    <a:pt x="325" y="360"/>
                    <a:pt x="327" y="358"/>
                  </a:cubicBezTo>
                  <a:cubicBezTo>
                    <a:pt x="328" y="357"/>
                    <a:pt x="328" y="357"/>
                    <a:pt x="328" y="357"/>
                  </a:cubicBezTo>
                  <a:lnTo>
                    <a:pt x="328" y="356"/>
                  </a:lnTo>
                  <a:close/>
                  <a:moveTo>
                    <a:pt x="120" y="334"/>
                  </a:moveTo>
                  <a:cubicBezTo>
                    <a:pt x="120" y="334"/>
                    <a:pt x="119" y="334"/>
                    <a:pt x="119" y="334"/>
                  </a:cubicBezTo>
                  <a:cubicBezTo>
                    <a:pt x="119" y="334"/>
                    <a:pt x="118" y="335"/>
                    <a:pt x="118" y="335"/>
                  </a:cubicBezTo>
                  <a:cubicBezTo>
                    <a:pt x="118" y="335"/>
                    <a:pt x="118" y="335"/>
                    <a:pt x="118" y="335"/>
                  </a:cubicBezTo>
                  <a:cubicBezTo>
                    <a:pt x="119" y="334"/>
                    <a:pt x="119" y="332"/>
                    <a:pt x="119" y="332"/>
                  </a:cubicBezTo>
                  <a:cubicBezTo>
                    <a:pt x="119" y="332"/>
                    <a:pt x="119" y="332"/>
                    <a:pt x="119" y="332"/>
                  </a:cubicBezTo>
                  <a:cubicBezTo>
                    <a:pt x="119" y="332"/>
                    <a:pt x="119" y="332"/>
                    <a:pt x="119" y="332"/>
                  </a:cubicBezTo>
                  <a:cubicBezTo>
                    <a:pt x="119" y="333"/>
                    <a:pt x="120" y="334"/>
                    <a:pt x="120" y="334"/>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4" name="Freeform 32"/>
            <p:cNvSpPr>
              <a:spLocks noEditPoints="1"/>
            </p:cNvSpPr>
            <p:nvPr/>
          </p:nvSpPr>
          <p:spPr bwMode="auto">
            <a:xfrm>
              <a:off x="8625017" y="3526861"/>
              <a:ext cx="749556" cy="550069"/>
            </a:xfrm>
            <a:custGeom>
              <a:avLst/>
              <a:gdLst>
                <a:gd name="T0" fmla="*/ 291 w 312"/>
                <a:gd name="T1" fmla="*/ 113 h 244"/>
                <a:gd name="T2" fmla="*/ 261 w 312"/>
                <a:gd name="T3" fmla="*/ 127 h 244"/>
                <a:gd name="T4" fmla="*/ 265 w 312"/>
                <a:gd name="T5" fmla="*/ 116 h 244"/>
                <a:gd name="T6" fmla="*/ 286 w 312"/>
                <a:gd name="T7" fmla="*/ 85 h 244"/>
                <a:gd name="T8" fmla="*/ 272 w 312"/>
                <a:gd name="T9" fmla="*/ 77 h 244"/>
                <a:gd name="T10" fmla="*/ 267 w 312"/>
                <a:gd name="T11" fmla="*/ 69 h 244"/>
                <a:gd name="T12" fmla="*/ 251 w 312"/>
                <a:gd name="T13" fmla="*/ 43 h 244"/>
                <a:gd name="T14" fmla="*/ 246 w 312"/>
                <a:gd name="T15" fmla="*/ 35 h 244"/>
                <a:gd name="T16" fmla="*/ 232 w 312"/>
                <a:gd name="T17" fmla="*/ 6 h 244"/>
                <a:gd name="T18" fmla="*/ 216 w 312"/>
                <a:gd name="T19" fmla="*/ 4 h 244"/>
                <a:gd name="T20" fmla="*/ 176 w 312"/>
                <a:gd name="T21" fmla="*/ 6 h 244"/>
                <a:gd name="T22" fmla="*/ 154 w 312"/>
                <a:gd name="T23" fmla="*/ 13 h 244"/>
                <a:gd name="T24" fmla="*/ 138 w 312"/>
                <a:gd name="T25" fmla="*/ 21 h 244"/>
                <a:gd name="T26" fmla="*/ 110 w 312"/>
                <a:gd name="T27" fmla="*/ 34 h 244"/>
                <a:gd name="T28" fmla="*/ 86 w 312"/>
                <a:gd name="T29" fmla="*/ 57 h 244"/>
                <a:gd name="T30" fmla="*/ 76 w 312"/>
                <a:gd name="T31" fmla="*/ 81 h 244"/>
                <a:gd name="T32" fmla="*/ 65 w 312"/>
                <a:gd name="T33" fmla="*/ 95 h 244"/>
                <a:gd name="T34" fmla="*/ 49 w 312"/>
                <a:gd name="T35" fmla="*/ 102 h 244"/>
                <a:gd name="T36" fmla="*/ 36 w 312"/>
                <a:gd name="T37" fmla="*/ 98 h 244"/>
                <a:gd name="T38" fmla="*/ 43 w 312"/>
                <a:gd name="T39" fmla="*/ 116 h 244"/>
                <a:gd name="T40" fmla="*/ 45 w 312"/>
                <a:gd name="T41" fmla="*/ 119 h 244"/>
                <a:gd name="T42" fmla="*/ 53 w 312"/>
                <a:gd name="T43" fmla="*/ 120 h 244"/>
                <a:gd name="T44" fmla="*/ 40 w 312"/>
                <a:gd name="T45" fmla="*/ 130 h 244"/>
                <a:gd name="T46" fmla="*/ 22 w 312"/>
                <a:gd name="T47" fmla="*/ 132 h 244"/>
                <a:gd name="T48" fmla="*/ 7 w 312"/>
                <a:gd name="T49" fmla="*/ 144 h 244"/>
                <a:gd name="T50" fmla="*/ 11 w 312"/>
                <a:gd name="T51" fmla="*/ 166 h 244"/>
                <a:gd name="T52" fmla="*/ 26 w 312"/>
                <a:gd name="T53" fmla="*/ 182 h 244"/>
                <a:gd name="T54" fmla="*/ 40 w 312"/>
                <a:gd name="T55" fmla="*/ 201 h 244"/>
                <a:gd name="T56" fmla="*/ 57 w 312"/>
                <a:gd name="T57" fmla="*/ 209 h 244"/>
                <a:gd name="T58" fmla="*/ 77 w 312"/>
                <a:gd name="T59" fmla="*/ 216 h 244"/>
                <a:gd name="T60" fmla="*/ 91 w 312"/>
                <a:gd name="T61" fmla="*/ 220 h 244"/>
                <a:gd name="T62" fmla="*/ 110 w 312"/>
                <a:gd name="T63" fmla="*/ 201 h 244"/>
                <a:gd name="T64" fmla="*/ 109 w 312"/>
                <a:gd name="T65" fmla="*/ 182 h 244"/>
                <a:gd name="T66" fmla="*/ 126 w 312"/>
                <a:gd name="T67" fmla="*/ 166 h 244"/>
                <a:gd name="T68" fmla="*/ 147 w 312"/>
                <a:gd name="T69" fmla="*/ 188 h 244"/>
                <a:gd name="T70" fmla="*/ 167 w 312"/>
                <a:gd name="T71" fmla="*/ 207 h 244"/>
                <a:gd name="T72" fmla="*/ 176 w 312"/>
                <a:gd name="T73" fmla="*/ 238 h 244"/>
                <a:gd name="T74" fmla="*/ 206 w 312"/>
                <a:gd name="T75" fmla="*/ 225 h 244"/>
                <a:gd name="T76" fmla="*/ 230 w 312"/>
                <a:gd name="T77" fmla="*/ 237 h 244"/>
                <a:gd name="T78" fmla="*/ 250 w 312"/>
                <a:gd name="T79" fmla="*/ 237 h 244"/>
                <a:gd name="T80" fmla="*/ 276 w 312"/>
                <a:gd name="T81" fmla="*/ 204 h 244"/>
                <a:gd name="T82" fmla="*/ 304 w 312"/>
                <a:gd name="T83" fmla="*/ 183 h 244"/>
                <a:gd name="T84" fmla="*/ 311 w 312"/>
                <a:gd name="T85" fmla="*/ 162 h 244"/>
                <a:gd name="T86" fmla="*/ 294 w 312"/>
                <a:gd name="T87" fmla="*/ 173 h 244"/>
                <a:gd name="T88" fmla="*/ 288 w 312"/>
                <a:gd name="T89" fmla="*/ 171 h 244"/>
                <a:gd name="T90" fmla="*/ 285 w 312"/>
                <a:gd name="T91" fmla="*/ 145 h 244"/>
                <a:gd name="T92" fmla="*/ 297 w 312"/>
                <a:gd name="T93" fmla="*/ 160 h 244"/>
                <a:gd name="T94" fmla="*/ 187 w 312"/>
                <a:gd name="T95" fmla="*/ 131 h 244"/>
                <a:gd name="T96" fmla="*/ 191 w 312"/>
                <a:gd name="T97" fmla="*/ 104 h 244"/>
                <a:gd name="T98" fmla="*/ 204 w 312"/>
                <a:gd name="T99" fmla="*/ 113 h 244"/>
                <a:gd name="T100" fmla="*/ 215 w 312"/>
                <a:gd name="T101" fmla="*/ 113 h 244"/>
                <a:gd name="T102" fmla="*/ 214 w 312"/>
                <a:gd name="T103" fmla="*/ 131 h 244"/>
                <a:gd name="T104" fmla="*/ 206 w 312"/>
                <a:gd name="T105" fmla="*/ 138 h 244"/>
                <a:gd name="T106" fmla="*/ 198 w 312"/>
                <a:gd name="T107" fmla="*/ 145 h 244"/>
                <a:gd name="T108" fmla="*/ 184 w 312"/>
                <a:gd name="T109" fmla="*/ 1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2" h="244">
                  <a:moveTo>
                    <a:pt x="307" y="144"/>
                  </a:moveTo>
                  <a:cubicBezTo>
                    <a:pt x="306" y="142"/>
                    <a:pt x="306" y="142"/>
                    <a:pt x="306" y="142"/>
                  </a:cubicBezTo>
                  <a:cubicBezTo>
                    <a:pt x="305" y="140"/>
                    <a:pt x="305" y="136"/>
                    <a:pt x="304" y="132"/>
                  </a:cubicBezTo>
                  <a:cubicBezTo>
                    <a:pt x="304" y="124"/>
                    <a:pt x="303" y="114"/>
                    <a:pt x="291" y="113"/>
                  </a:cubicBezTo>
                  <a:cubicBezTo>
                    <a:pt x="291" y="113"/>
                    <a:pt x="291" y="113"/>
                    <a:pt x="291" y="113"/>
                  </a:cubicBezTo>
                  <a:cubicBezTo>
                    <a:pt x="287" y="113"/>
                    <a:pt x="283" y="114"/>
                    <a:pt x="280" y="115"/>
                  </a:cubicBezTo>
                  <a:cubicBezTo>
                    <a:pt x="278" y="115"/>
                    <a:pt x="276" y="115"/>
                    <a:pt x="274" y="115"/>
                  </a:cubicBezTo>
                  <a:cubicBezTo>
                    <a:pt x="266" y="116"/>
                    <a:pt x="264" y="122"/>
                    <a:pt x="261" y="127"/>
                  </a:cubicBezTo>
                  <a:cubicBezTo>
                    <a:pt x="260" y="129"/>
                    <a:pt x="260" y="130"/>
                    <a:pt x="259" y="131"/>
                  </a:cubicBezTo>
                  <a:cubicBezTo>
                    <a:pt x="259" y="131"/>
                    <a:pt x="259" y="130"/>
                    <a:pt x="258" y="129"/>
                  </a:cubicBezTo>
                  <a:cubicBezTo>
                    <a:pt x="257" y="127"/>
                    <a:pt x="257" y="123"/>
                    <a:pt x="263" y="118"/>
                  </a:cubicBezTo>
                  <a:cubicBezTo>
                    <a:pt x="264" y="117"/>
                    <a:pt x="264" y="117"/>
                    <a:pt x="265" y="116"/>
                  </a:cubicBezTo>
                  <a:cubicBezTo>
                    <a:pt x="267" y="114"/>
                    <a:pt x="268" y="113"/>
                    <a:pt x="271" y="112"/>
                  </a:cubicBezTo>
                  <a:cubicBezTo>
                    <a:pt x="271" y="111"/>
                    <a:pt x="272" y="111"/>
                    <a:pt x="273" y="111"/>
                  </a:cubicBezTo>
                  <a:cubicBezTo>
                    <a:pt x="277" y="109"/>
                    <a:pt x="280" y="108"/>
                    <a:pt x="283" y="105"/>
                  </a:cubicBezTo>
                  <a:cubicBezTo>
                    <a:pt x="287" y="100"/>
                    <a:pt x="288" y="90"/>
                    <a:pt x="286" y="85"/>
                  </a:cubicBezTo>
                  <a:cubicBezTo>
                    <a:pt x="284" y="82"/>
                    <a:pt x="281" y="80"/>
                    <a:pt x="279" y="79"/>
                  </a:cubicBezTo>
                  <a:cubicBezTo>
                    <a:pt x="279" y="79"/>
                    <a:pt x="279" y="79"/>
                    <a:pt x="278" y="79"/>
                  </a:cubicBezTo>
                  <a:cubicBezTo>
                    <a:pt x="277" y="78"/>
                    <a:pt x="275" y="77"/>
                    <a:pt x="273" y="77"/>
                  </a:cubicBezTo>
                  <a:cubicBezTo>
                    <a:pt x="273" y="77"/>
                    <a:pt x="273" y="77"/>
                    <a:pt x="272" y="77"/>
                  </a:cubicBezTo>
                  <a:cubicBezTo>
                    <a:pt x="272" y="77"/>
                    <a:pt x="272" y="77"/>
                    <a:pt x="272" y="77"/>
                  </a:cubicBezTo>
                  <a:cubicBezTo>
                    <a:pt x="272" y="77"/>
                    <a:pt x="272" y="76"/>
                    <a:pt x="271" y="75"/>
                  </a:cubicBezTo>
                  <a:cubicBezTo>
                    <a:pt x="271" y="73"/>
                    <a:pt x="270" y="72"/>
                    <a:pt x="269" y="71"/>
                  </a:cubicBezTo>
                  <a:cubicBezTo>
                    <a:pt x="268" y="70"/>
                    <a:pt x="268" y="69"/>
                    <a:pt x="267" y="69"/>
                  </a:cubicBezTo>
                  <a:cubicBezTo>
                    <a:pt x="267" y="68"/>
                    <a:pt x="267" y="68"/>
                    <a:pt x="267" y="68"/>
                  </a:cubicBezTo>
                  <a:cubicBezTo>
                    <a:pt x="265" y="65"/>
                    <a:pt x="264" y="62"/>
                    <a:pt x="261" y="60"/>
                  </a:cubicBezTo>
                  <a:cubicBezTo>
                    <a:pt x="256" y="54"/>
                    <a:pt x="255" y="51"/>
                    <a:pt x="254" y="42"/>
                  </a:cubicBezTo>
                  <a:cubicBezTo>
                    <a:pt x="251" y="43"/>
                    <a:pt x="251" y="43"/>
                    <a:pt x="251" y="43"/>
                  </a:cubicBezTo>
                  <a:cubicBezTo>
                    <a:pt x="251" y="43"/>
                    <a:pt x="251" y="43"/>
                    <a:pt x="251" y="43"/>
                  </a:cubicBezTo>
                  <a:cubicBezTo>
                    <a:pt x="251" y="40"/>
                    <a:pt x="251" y="40"/>
                    <a:pt x="251" y="40"/>
                  </a:cubicBezTo>
                  <a:cubicBezTo>
                    <a:pt x="251" y="40"/>
                    <a:pt x="247" y="39"/>
                    <a:pt x="247" y="39"/>
                  </a:cubicBezTo>
                  <a:cubicBezTo>
                    <a:pt x="246" y="38"/>
                    <a:pt x="246" y="37"/>
                    <a:pt x="246" y="35"/>
                  </a:cubicBezTo>
                  <a:cubicBezTo>
                    <a:pt x="246" y="33"/>
                    <a:pt x="246" y="31"/>
                    <a:pt x="247" y="29"/>
                  </a:cubicBezTo>
                  <a:cubicBezTo>
                    <a:pt x="247" y="25"/>
                    <a:pt x="248" y="20"/>
                    <a:pt x="246" y="15"/>
                  </a:cubicBezTo>
                  <a:cubicBezTo>
                    <a:pt x="244" y="10"/>
                    <a:pt x="241" y="7"/>
                    <a:pt x="235" y="6"/>
                  </a:cubicBezTo>
                  <a:cubicBezTo>
                    <a:pt x="234" y="6"/>
                    <a:pt x="233" y="6"/>
                    <a:pt x="232" y="6"/>
                  </a:cubicBezTo>
                  <a:cubicBezTo>
                    <a:pt x="231" y="6"/>
                    <a:pt x="229" y="6"/>
                    <a:pt x="228" y="6"/>
                  </a:cubicBezTo>
                  <a:cubicBezTo>
                    <a:pt x="227" y="6"/>
                    <a:pt x="226" y="7"/>
                    <a:pt x="225" y="7"/>
                  </a:cubicBezTo>
                  <a:cubicBezTo>
                    <a:pt x="223" y="7"/>
                    <a:pt x="223" y="6"/>
                    <a:pt x="222" y="6"/>
                  </a:cubicBezTo>
                  <a:cubicBezTo>
                    <a:pt x="220" y="6"/>
                    <a:pt x="218" y="5"/>
                    <a:pt x="216" y="4"/>
                  </a:cubicBezTo>
                  <a:cubicBezTo>
                    <a:pt x="214" y="3"/>
                    <a:pt x="212" y="2"/>
                    <a:pt x="210" y="1"/>
                  </a:cubicBezTo>
                  <a:cubicBezTo>
                    <a:pt x="207" y="0"/>
                    <a:pt x="203" y="0"/>
                    <a:pt x="201" y="0"/>
                  </a:cubicBezTo>
                  <a:cubicBezTo>
                    <a:pt x="200" y="0"/>
                    <a:pt x="196" y="0"/>
                    <a:pt x="195" y="0"/>
                  </a:cubicBezTo>
                  <a:cubicBezTo>
                    <a:pt x="188" y="0"/>
                    <a:pt x="182" y="1"/>
                    <a:pt x="176" y="6"/>
                  </a:cubicBezTo>
                  <a:cubicBezTo>
                    <a:pt x="175" y="7"/>
                    <a:pt x="174" y="7"/>
                    <a:pt x="173" y="8"/>
                  </a:cubicBezTo>
                  <a:cubicBezTo>
                    <a:pt x="169" y="11"/>
                    <a:pt x="166" y="14"/>
                    <a:pt x="161" y="15"/>
                  </a:cubicBezTo>
                  <a:cubicBezTo>
                    <a:pt x="161" y="15"/>
                    <a:pt x="161" y="15"/>
                    <a:pt x="161" y="15"/>
                  </a:cubicBezTo>
                  <a:cubicBezTo>
                    <a:pt x="159" y="15"/>
                    <a:pt x="156" y="14"/>
                    <a:pt x="154" y="13"/>
                  </a:cubicBezTo>
                  <a:cubicBezTo>
                    <a:pt x="151" y="12"/>
                    <a:pt x="149" y="12"/>
                    <a:pt x="146" y="12"/>
                  </a:cubicBezTo>
                  <a:cubicBezTo>
                    <a:pt x="145" y="12"/>
                    <a:pt x="144" y="12"/>
                    <a:pt x="144" y="12"/>
                  </a:cubicBezTo>
                  <a:cubicBezTo>
                    <a:pt x="139" y="13"/>
                    <a:pt x="138" y="17"/>
                    <a:pt x="138" y="19"/>
                  </a:cubicBezTo>
                  <a:cubicBezTo>
                    <a:pt x="138" y="20"/>
                    <a:pt x="138" y="20"/>
                    <a:pt x="138" y="21"/>
                  </a:cubicBezTo>
                  <a:cubicBezTo>
                    <a:pt x="136" y="28"/>
                    <a:pt x="135" y="34"/>
                    <a:pt x="128" y="36"/>
                  </a:cubicBezTo>
                  <a:cubicBezTo>
                    <a:pt x="127" y="37"/>
                    <a:pt x="123" y="37"/>
                    <a:pt x="120" y="37"/>
                  </a:cubicBezTo>
                  <a:cubicBezTo>
                    <a:pt x="114" y="37"/>
                    <a:pt x="112" y="36"/>
                    <a:pt x="111" y="35"/>
                  </a:cubicBezTo>
                  <a:cubicBezTo>
                    <a:pt x="110" y="34"/>
                    <a:pt x="110" y="34"/>
                    <a:pt x="110" y="34"/>
                  </a:cubicBezTo>
                  <a:cubicBezTo>
                    <a:pt x="108" y="34"/>
                    <a:pt x="108" y="34"/>
                    <a:pt x="108" y="34"/>
                  </a:cubicBezTo>
                  <a:cubicBezTo>
                    <a:pt x="103" y="35"/>
                    <a:pt x="93" y="37"/>
                    <a:pt x="90" y="44"/>
                  </a:cubicBezTo>
                  <a:cubicBezTo>
                    <a:pt x="90" y="46"/>
                    <a:pt x="89" y="48"/>
                    <a:pt x="89" y="49"/>
                  </a:cubicBezTo>
                  <a:cubicBezTo>
                    <a:pt x="88" y="52"/>
                    <a:pt x="88" y="54"/>
                    <a:pt x="86" y="57"/>
                  </a:cubicBezTo>
                  <a:cubicBezTo>
                    <a:pt x="84" y="61"/>
                    <a:pt x="84" y="64"/>
                    <a:pt x="83" y="68"/>
                  </a:cubicBezTo>
                  <a:cubicBezTo>
                    <a:pt x="83" y="69"/>
                    <a:pt x="83" y="70"/>
                    <a:pt x="83" y="70"/>
                  </a:cubicBezTo>
                  <a:cubicBezTo>
                    <a:pt x="83" y="74"/>
                    <a:pt x="81" y="76"/>
                    <a:pt x="79" y="78"/>
                  </a:cubicBezTo>
                  <a:cubicBezTo>
                    <a:pt x="78" y="79"/>
                    <a:pt x="77" y="80"/>
                    <a:pt x="76" y="81"/>
                  </a:cubicBezTo>
                  <a:cubicBezTo>
                    <a:pt x="74" y="83"/>
                    <a:pt x="74" y="86"/>
                    <a:pt x="74" y="88"/>
                  </a:cubicBezTo>
                  <a:cubicBezTo>
                    <a:pt x="73" y="91"/>
                    <a:pt x="73" y="93"/>
                    <a:pt x="72" y="94"/>
                  </a:cubicBezTo>
                  <a:cubicBezTo>
                    <a:pt x="71" y="95"/>
                    <a:pt x="70" y="96"/>
                    <a:pt x="68" y="96"/>
                  </a:cubicBezTo>
                  <a:cubicBezTo>
                    <a:pt x="67" y="96"/>
                    <a:pt x="66" y="96"/>
                    <a:pt x="65" y="95"/>
                  </a:cubicBezTo>
                  <a:cubicBezTo>
                    <a:pt x="64" y="95"/>
                    <a:pt x="62" y="95"/>
                    <a:pt x="61" y="95"/>
                  </a:cubicBezTo>
                  <a:cubicBezTo>
                    <a:pt x="61" y="95"/>
                    <a:pt x="60" y="95"/>
                    <a:pt x="59" y="95"/>
                  </a:cubicBezTo>
                  <a:cubicBezTo>
                    <a:pt x="57" y="96"/>
                    <a:pt x="56" y="97"/>
                    <a:pt x="54" y="99"/>
                  </a:cubicBezTo>
                  <a:cubicBezTo>
                    <a:pt x="53" y="100"/>
                    <a:pt x="51" y="102"/>
                    <a:pt x="49" y="102"/>
                  </a:cubicBezTo>
                  <a:cubicBezTo>
                    <a:pt x="49" y="102"/>
                    <a:pt x="49" y="102"/>
                    <a:pt x="49" y="102"/>
                  </a:cubicBezTo>
                  <a:cubicBezTo>
                    <a:pt x="47" y="101"/>
                    <a:pt x="46" y="101"/>
                    <a:pt x="44" y="100"/>
                  </a:cubicBezTo>
                  <a:cubicBezTo>
                    <a:pt x="43" y="99"/>
                    <a:pt x="41" y="98"/>
                    <a:pt x="39" y="98"/>
                  </a:cubicBezTo>
                  <a:cubicBezTo>
                    <a:pt x="38" y="98"/>
                    <a:pt x="37" y="98"/>
                    <a:pt x="36" y="98"/>
                  </a:cubicBezTo>
                  <a:cubicBezTo>
                    <a:pt x="33" y="100"/>
                    <a:pt x="31" y="103"/>
                    <a:pt x="31" y="105"/>
                  </a:cubicBezTo>
                  <a:cubicBezTo>
                    <a:pt x="30" y="108"/>
                    <a:pt x="31" y="110"/>
                    <a:pt x="32" y="111"/>
                  </a:cubicBezTo>
                  <a:cubicBezTo>
                    <a:pt x="33" y="113"/>
                    <a:pt x="36" y="113"/>
                    <a:pt x="38" y="114"/>
                  </a:cubicBezTo>
                  <a:cubicBezTo>
                    <a:pt x="40" y="114"/>
                    <a:pt x="42" y="114"/>
                    <a:pt x="43" y="116"/>
                  </a:cubicBezTo>
                  <a:cubicBezTo>
                    <a:pt x="43" y="116"/>
                    <a:pt x="43" y="116"/>
                    <a:pt x="44" y="117"/>
                  </a:cubicBezTo>
                  <a:cubicBezTo>
                    <a:pt x="44" y="117"/>
                    <a:pt x="44" y="118"/>
                    <a:pt x="44" y="118"/>
                  </a:cubicBezTo>
                  <a:cubicBezTo>
                    <a:pt x="44" y="119"/>
                    <a:pt x="44" y="119"/>
                    <a:pt x="44" y="119"/>
                  </a:cubicBezTo>
                  <a:cubicBezTo>
                    <a:pt x="45" y="119"/>
                    <a:pt x="45" y="119"/>
                    <a:pt x="45" y="119"/>
                  </a:cubicBezTo>
                  <a:cubicBezTo>
                    <a:pt x="46" y="120"/>
                    <a:pt x="47" y="120"/>
                    <a:pt x="47" y="120"/>
                  </a:cubicBezTo>
                  <a:cubicBezTo>
                    <a:pt x="48" y="120"/>
                    <a:pt x="49" y="120"/>
                    <a:pt x="50" y="120"/>
                  </a:cubicBezTo>
                  <a:cubicBezTo>
                    <a:pt x="50" y="120"/>
                    <a:pt x="51" y="120"/>
                    <a:pt x="52" y="120"/>
                  </a:cubicBezTo>
                  <a:cubicBezTo>
                    <a:pt x="53" y="120"/>
                    <a:pt x="53" y="120"/>
                    <a:pt x="53" y="120"/>
                  </a:cubicBezTo>
                  <a:cubicBezTo>
                    <a:pt x="53" y="120"/>
                    <a:pt x="53" y="120"/>
                    <a:pt x="53" y="121"/>
                  </a:cubicBezTo>
                  <a:cubicBezTo>
                    <a:pt x="52" y="123"/>
                    <a:pt x="49" y="124"/>
                    <a:pt x="46" y="126"/>
                  </a:cubicBezTo>
                  <a:cubicBezTo>
                    <a:pt x="46" y="126"/>
                    <a:pt x="45" y="126"/>
                    <a:pt x="44" y="127"/>
                  </a:cubicBezTo>
                  <a:cubicBezTo>
                    <a:pt x="43" y="128"/>
                    <a:pt x="41" y="129"/>
                    <a:pt x="40" y="130"/>
                  </a:cubicBezTo>
                  <a:cubicBezTo>
                    <a:pt x="39" y="131"/>
                    <a:pt x="37" y="133"/>
                    <a:pt x="35" y="134"/>
                  </a:cubicBezTo>
                  <a:cubicBezTo>
                    <a:pt x="34" y="134"/>
                    <a:pt x="33" y="135"/>
                    <a:pt x="31" y="135"/>
                  </a:cubicBezTo>
                  <a:cubicBezTo>
                    <a:pt x="30" y="135"/>
                    <a:pt x="28" y="134"/>
                    <a:pt x="26" y="133"/>
                  </a:cubicBezTo>
                  <a:cubicBezTo>
                    <a:pt x="25" y="133"/>
                    <a:pt x="24" y="132"/>
                    <a:pt x="22" y="132"/>
                  </a:cubicBezTo>
                  <a:cubicBezTo>
                    <a:pt x="22" y="132"/>
                    <a:pt x="21" y="132"/>
                    <a:pt x="21" y="132"/>
                  </a:cubicBezTo>
                  <a:cubicBezTo>
                    <a:pt x="18" y="132"/>
                    <a:pt x="17" y="134"/>
                    <a:pt x="15" y="137"/>
                  </a:cubicBezTo>
                  <a:cubicBezTo>
                    <a:pt x="15" y="137"/>
                    <a:pt x="15" y="138"/>
                    <a:pt x="14" y="139"/>
                  </a:cubicBezTo>
                  <a:cubicBezTo>
                    <a:pt x="13" y="141"/>
                    <a:pt x="10" y="142"/>
                    <a:pt x="7" y="144"/>
                  </a:cubicBezTo>
                  <a:cubicBezTo>
                    <a:pt x="4" y="146"/>
                    <a:pt x="1" y="147"/>
                    <a:pt x="0" y="150"/>
                  </a:cubicBezTo>
                  <a:cubicBezTo>
                    <a:pt x="0" y="152"/>
                    <a:pt x="1" y="154"/>
                    <a:pt x="2" y="156"/>
                  </a:cubicBezTo>
                  <a:cubicBezTo>
                    <a:pt x="3" y="156"/>
                    <a:pt x="3" y="156"/>
                    <a:pt x="3" y="156"/>
                  </a:cubicBezTo>
                  <a:cubicBezTo>
                    <a:pt x="5" y="159"/>
                    <a:pt x="8" y="163"/>
                    <a:pt x="11" y="166"/>
                  </a:cubicBezTo>
                  <a:cubicBezTo>
                    <a:pt x="12" y="167"/>
                    <a:pt x="14" y="168"/>
                    <a:pt x="15" y="168"/>
                  </a:cubicBezTo>
                  <a:cubicBezTo>
                    <a:pt x="18" y="169"/>
                    <a:pt x="20" y="170"/>
                    <a:pt x="20" y="173"/>
                  </a:cubicBezTo>
                  <a:cubicBezTo>
                    <a:pt x="21" y="175"/>
                    <a:pt x="21" y="175"/>
                    <a:pt x="21" y="175"/>
                  </a:cubicBezTo>
                  <a:cubicBezTo>
                    <a:pt x="21" y="178"/>
                    <a:pt x="22" y="180"/>
                    <a:pt x="26" y="182"/>
                  </a:cubicBezTo>
                  <a:cubicBezTo>
                    <a:pt x="30" y="184"/>
                    <a:pt x="31" y="185"/>
                    <a:pt x="32" y="190"/>
                  </a:cubicBezTo>
                  <a:cubicBezTo>
                    <a:pt x="32" y="191"/>
                    <a:pt x="32" y="192"/>
                    <a:pt x="32" y="193"/>
                  </a:cubicBezTo>
                  <a:cubicBezTo>
                    <a:pt x="32" y="196"/>
                    <a:pt x="32" y="199"/>
                    <a:pt x="36" y="200"/>
                  </a:cubicBezTo>
                  <a:cubicBezTo>
                    <a:pt x="37" y="201"/>
                    <a:pt x="39" y="201"/>
                    <a:pt x="40" y="201"/>
                  </a:cubicBezTo>
                  <a:cubicBezTo>
                    <a:pt x="41" y="201"/>
                    <a:pt x="42" y="201"/>
                    <a:pt x="43" y="201"/>
                  </a:cubicBezTo>
                  <a:cubicBezTo>
                    <a:pt x="44" y="201"/>
                    <a:pt x="45" y="201"/>
                    <a:pt x="46" y="201"/>
                  </a:cubicBezTo>
                  <a:cubicBezTo>
                    <a:pt x="48" y="201"/>
                    <a:pt x="49" y="201"/>
                    <a:pt x="50" y="201"/>
                  </a:cubicBezTo>
                  <a:cubicBezTo>
                    <a:pt x="53" y="202"/>
                    <a:pt x="55" y="205"/>
                    <a:pt x="57" y="209"/>
                  </a:cubicBezTo>
                  <a:cubicBezTo>
                    <a:pt x="58" y="209"/>
                    <a:pt x="58" y="210"/>
                    <a:pt x="59" y="211"/>
                  </a:cubicBezTo>
                  <a:cubicBezTo>
                    <a:pt x="62" y="215"/>
                    <a:pt x="67" y="217"/>
                    <a:pt x="71" y="217"/>
                  </a:cubicBezTo>
                  <a:cubicBezTo>
                    <a:pt x="72" y="217"/>
                    <a:pt x="72" y="217"/>
                    <a:pt x="72" y="217"/>
                  </a:cubicBezTo>
                  <a:cubicBezTo>
                    <a:pt x="74" y="217"/>
                    <a:pt x="76" y="216"/>
                    <a:pt x="77" y="216"/>
                  </a:cubicBezTo>
                  <a:cubicBezTo>
                    <a:pt x="78" y="215"/>
                    <a:pt x="79" y="214"/>
                    <a:pt x="81" y="214"/>
                  </a:cubicBezTo>
                  <a:cubicBezTo>
                    <a:pt x="81" y="214"/>
                    <a:pt x="82" y="215"/>
                    <a:pt x="83" y="215"/>
                  </a:cubicBezTo>
                  <a:cubicBezTo>
                    <a:pt x="84" y="216"/>
                    <a:pt x="85" y="216"/>
                    <a:pt x="86" y="217"/>
                  </a:cubicBezTo>
                  <a:cubicBezTo>
                    <a:pt x="88" y="219"/>
                    <a:pt x="89" y="220"/>
                    <a:pt x="91" y="220"/>
                  </a:cubicBezTo>
                  <a:cubicBezTo>
                    <a:pt x="93" y="220"/>
                    <a:pt x="94" y="219"/>
                    <a:pt x="95" y="218"/>
                  </a:cubicBezTo>
                  <a:cubicBezTo>
                    <a:pt x="98" y="215"/>
                    <a:pt x="101" y="210"/>
                    <a:pt x="103" y="207"/>
                  </a:cubicBezTo>
                  <a:cubicBezTo>
                    <a:pt x="104" y="204"/>
                    <a:pt x="105" y="203"/>
                    <a:pt x="108" y="202"/>
                  </a:cubicBezTo>
                  <a:cubicBezTo>
                    <a:pt x="108" y="202"/>
                    <a:pt x="109" y="201"/>
                    <a:pt x="110" y="201"/>
                  </a:cubicBezTo>
                  <a:cubicBezTo>
                    <a:pt x="112" y="201"/>
                    <a:pt x="113" y="201"/>
                    <a:pt x="114" y="199"/>
                  </a:cubicBezTo>
                  <a:cubicBezTo>
                    <a:pt x="116" y="198"/>
                    <a:pt x="117" y="196"/>
                    <a:pt x="117" y="195"/>
                  </a:cubicBezTo>
                  <a:cubicBezTo>
                    <a:pt x="117" y="192"/>
                    <a:pt x="114" y="189"/>
                    <a:pt x="111" y="186"/>
                  </a:cubicBezTo>
                  <a:cubicBezTo>
                    <a:pt x="109" y="184"/>
                    <a:pt x="109" y="182"/>
                    <a:pt x="109" y="182"/>
                  </a:cubicBezTo>
                  <a:cubicBezTo>
                    <a:pt x="109" y="180"/>
                    <a:pt x="113" y="178"/>
                    <a:pt x="115" y="177"/>
                  </a:cubicBezTo>
                  <a:cubicBezTo>
                    <a:pt x="120" y="175"/>
                    <a:pt x="122" y="172"/>
                    <a:pt x="124" y="168"/>
                  </a:cubicBezTo>
                  <a:cubicBezTo>
                    <a:pt x="125" y="168"/>
                    <a:pt x="125" y="168"/>
                    <a:pt x="125" y="168"/>
                  </a:cubicBezTo>
                  <a:cubicBezTo>
                    <a:pt x="125" y="167"/>
                    <a:pt x="126" y="166"/>
                    <a:pt x="126" y="166"/>
                  </a:cubicBezTo>
                  <a:cubicBezTo>
                    <a:pt x="127" y="165"/>
                    <a:pt x="127" y="164"/>
                    <a:pt x="128" y="164"/>
                  </a:cubicBezTo>
                  <a:cubicBezTo>
                    <a:pt x="129" y="164"/>
                    <a:pt x="129" y="164"/>
                    <a:pt x="129" y="164"/>
                  </a:cubicBezTo>
                  <a:cubicBezTo>
                    <a:pt x="130" y="164"/>
                    <a:pt x="134" y="165"/>
                    <a:pt x="140" y="171"/>
                  </a:cubicBezTo>
                  <a:cubicBezTo>
                    <a:pt x="144" y="175"/>
                    <a:pt x="146" y="181"/>
                    <a:pt x="147" y="188"/>
                  </a:cubicBezTo>
                  <a:cubicBezTo>
                    <a:pt x="148" y="194"/>
                    <a:pt x="151" y="206"/>
                    <a:pt x="159" y="209"/>
                  </a:cubicBezTo>
                  <a:cubicBezTo>
                    <a:pt x="160" y="209"/>
                    <a:pt x="160" y="209"/>
                    <a:pt x="161" y="209"/>
                  </a:cubicBezTo>
                  <a:cubicBezTo>
                    <a:pt x="162" y="209"/>
                    <a:pt x="163" y="208"/>
                    <a:pt x="164" y="208"/>
                  </a:cubicBezTo>
                  <a:cubicBezTo>
                    <a:pt x="165" y="208"/>
                    <a:pt x="166" y="207"/>
                    <a:pt x="167" y="207"/>
                  </a:cubicBezTo>
                  <a:cubicBezTo>
                    <a:pt x="168" y="207"/>
                    <a:pt x="168" y="207"/>
                    <a:pt x="169" y="208"/>
                  </a:cubicBezTo>
                  <a:cubicBezTo>
                    <a:pt x="173" y="211"/>
                    <a:pt x="173" y="214"/>
                    <a:pt x="171" y="217"/>
                  </a:cubicBezTo>
                  <a:cubicBezTo>
                    <a:pt x="168" y="223"/>
                    <a:pt x="166" y="230"/>
                    <a:pt x="169" y="235"/>
                  </a:cubicBezTo>
                  <a:cubicBezTo>
                    <a:pt x="170" y="237"/>
                    <a:pt x="172" y="238"/>
                    <a:pt x="176" y="238"/>
                  </a:cubicBezTo>
                  <a:cubicBezTo>
                    <a:pt x="178" y="238"/>
                    <a:pt x="180" y="237"/>
                    <a:pt x="182" y="236"/>
                  </a:cubicBezTo>
                  <a:cubicBezTo>
                    <a:pt x="184" y="235"/>
                    <a:pt x="186" y="234"/>
                    <a:pt x="187" y="234"/>
                  </a:cubicBezTo>
                  <a:cubicBezTo>
                    <a:pt x="189" y="234"/>
                    <a:pt x="191" y="233"/>
                    <a:pt x="193" y="233"/>
                  </a:cubicBezTo>
                  <a:cubicBezTo>
                    <a:pt x="198" y="233"/>
                    <a:pt x="203" y="233"/>
                    <a:pt x="206" y="225"/>
                  </a:cubicBezTo>
                  <a:cubicBezTo>
                    <a:pt x="206" y="225"/>
                    <a:pt x="206" y="225"/>
                    <a:pt x="206" y="225"/>
                  </a:cubicBezTo>
                  <a:cubicBezTo>
                    <a:pt x="209" y="225"/>
                    <a:pt x="213" y="227"/>
                    <a:pt x="216" y="228"/>
                  </a:cubicBezTo>
                  <a:cubicBezTo>
                    <a:pt x="216" y="228"/>
                    <a:pt x="218" y="229"/>
                    <a:pt x="219" y="230"/>
                  </a:cubicBezTo>
                  <a:cubicBezTo>
                    <a:pt x="223" y="233"/>
                    <a:pt x="227" y="236"/>
                    <a:pt x="230" y="237"/>
                  </a:cubicBezTo>
                  <a:cubicBezTo>
                    <a:pt x="230" y="239"/>
                    <a:pt x="231" y="241"/>
                    <a:pt x="232" y="242"/>
                  </a:cubicBezTo>
                  <a:cubicBezTo>
                    <a:pt x="233" y="243"/>
                    <a:pt x="234" y="244"/>
                    <a:pt x="236" y="244"/>
                  </a:cubicBezTo>
                  <a:cubicBezTo>
                    <a:pt x="240" y="244"/>
                    <a:pt x="245" y="241"/>
                    <a:pt x="248" y="238"/>
                  </a:cubicBezTo>
                  <a:cubicBezTo>
                    <a:pt x="249" y="238"/>
                    <a:pt x="249" y="238"/>
                    <a:pt x="250" y="237"/>
                  </a:cubicBezTo>
                  <a:cubicBezTo>
                    <a:pt x="257" y="233"/>
                    <a:pt x="263" y="228"/>
                    <a:pt x="264" y="218"/>
                  </a:cubicBezTo>
                  <a:cubicBezTo>
                    <a:pt x="265" y="214"/>
                    <a:pt x="265" y="210"/>
                    <a:pt x="264" y="206"/>
                  </a:cubicBezTo>
                  <a:cubicBezTo>
                    <a:pt x="268" y="204"/>
                    <a:pt x="270" y="203"/>
                    <a:pt x="273" y="203"/>
                  </a:cubicBezTo>
                  <a:cubicBezTo>
                    <a:pt x="274" y="203"/>
                    <a:pt x="275" y="203"/>
                    <a:pt x="276" y="204"/>
                  </a:cubicBezTo>
                  <a:cubicBezTo>
                    <a:pt x="278" y="204"/>
                    <a:pt x="278" y="204"/>
                    <a:pt x="278" y="204"/>
                  </a:cubicBezTo>
                  <a:cubicBezTo>
                    <a:pt x="280" y="204"/>
                    <a:pt x="283" y="205"/>
                    <a:pt x="285" y="205"/>
                  </a:cubicBezTo>
                  <a:cubicBezTo>
                    <a:pt x="288" y="205"/>
                    <a:pt x="291" y="204"/>
                    <a:pt x="294" y="203"/>
                  </a:cubicBezTo>
                  <a:cubicBezTo>
                    <a:pt x="299" y="199"/>
                    <a:pt x="304" y="190"/>
                    <a:pt x="304" y="183"/>
                  </a:cubicBezTo>
                  <a:cubicBezTo>
                    <a:pt x="304" y="183"/>
                    <a:pt x="304" y="183"/>
                    <a:pt x="304" y="183"/>
                  </a:cubicBezTo>
                  <a:cubicBezTo>
                    <a:pt x="304" y="183"/>
                    <a:pt x="304" y="183"/>
                    <a:pt x="304" y="183"/>
                  </a:cubicBezTo>
                  <a:cubicBezTo>
                    <a:pt x="305" y="183"/>
                    <a:pt x="309" y="183"/>
                    <a:pt x="310" y="177"/>
                  </a:cubicBezTo>
                  <a:cubicBezTo>
                    <a:pt x="311" y="172"/>
                    <a:pt x="311" y="167"/>
                    <a:pt x="311" y="162"/>
                  </a:cubicBezTo>
                  <a:cubicBezTo>
                    <a:pt x="311" y="161"/>
                    <a:pt x="311" y="160"/>
                    <a:pt x="311" y="158"/>
                  </a:cubicBezTo>
                  <a:cubicBezTo>
                    <a:pt x="312" y="153"/>
                    <a:pt x="309" y="148"/>
                    <a:pt x="307" y="144"/>
                  </a:cubicBezTo>
                  <a:close/>
                  <a:moveTo>
                    <a:pt x="296" y="174"/>
                  </a:moveTo>
                  <a:cubicBezTo>
                    <a:pt x="295" y="173"/>
                    <a:pt x="294" y="173"/>
                    <a:pt x="294" y="173"/>
                  </a:cubicBezTo>
                  <a:cubicBezTo>
                    <a:pt x="293" y="173"/>
                    <a:pt x="292" y="173"/>
                    <a:pt x="290" y="174"/>
                  </a:cubicBezTo>
                  <a:cubicBezTo>
                    <a:pt x="289" y="174"/>
                    <a:pt x="288" y="174"/>
                    <a:pt x="287" y="174"/>
                  </a:cubicBezTo>
                  <a:cubicBezTo>
                    <a:pt x="287" y="174"/>
                    <a:pt x="287" y="174"/>
                    <a:pt x="287" y="174"/>
                  </a:cubicBezTo>
                  <a:cubicBezTo>
                    <a:pt x="288" y="173"/>
                    <a:pt x="288" y="172"/>
                    <a:pt x="288" y="171"/>
                  </a:cubicBezTo>
                  <a:cubicBezTo>
                    <a:pt x="289" y="171"/>
                    <a:pt x="289" y="170"/>
                    <a:pt x="289" y="169"/>
                  </a:cubicBezTo>
                  <a:cubicBezTo>
                    <a:pt x="290" y="167"/>
                    <a:pt x="291" y="163"/>
                    <a:pt x="291" y="160"/>
                  </a:cubicBezTo>
                  <a:cubicBezTo>
                    <a:pt x="292" y="155"/>
                    <a:pt x="289" y="151"/>
                    <a:pt x="287" y="148"/>
                  </a:cubicBezTo>
                  <a:cubicBezTo>
                    <a:pt x="286" y="147"/>
                    <a:pt x="286" y="146"/>
                    <a:pt x="285" y="145"/>
                  </a:cubicBezTo>
                  <a:cubicBezTo>
                    <a:pt x="283" y="141"/>
                    <a:pt x="283" y="139"/>
                    <a:pt x="283" y="139"/>
                  </a:cubicBezTo>
                  <a:cubicBezTo>
                    <a:pt x="283" y="139"/>
                    <a:pt x="283" y="139"/>
                    <a:pt x="283" y="139"/>
                  </a:cubicBezTo>
                  <a:cubicBezTo>
                    <a:pt x="286" y="139"/>
                    <a:pt x="290" y="143"/>
                    <a:pt x="293" y="147"/>
                  </a:cubicBezTo>
                  <a:cubicBezTo>
                    <a:pt x="295" y="151"/>
                    <a:pt x="296" y="156"/>
                    <a:pt x="297" y="160"/>
                  </a:cubicBezTo>
                  <a:cubicBezTo>
                    <a:pt x="297" y="162"/>
                    <a:pt x="297" y="164"/>
                    <a:pt x="296" y="165"/>
                  </a:cubicBezTo>
                  <a:cubicBezTo>
                    <a:pt x="296" y="168"/>
                    <a:pt x="296" y="171"/>
                    <a:pt x="297" y="174"/>
                  </a:cubicBezTo>
                  <a:cubicBezTo>
                    <a:pt x="296" y="174"/>
                    <a:pt x="296" y="174"/>
                    <a:pt x="296" y="174"/>
                  </a:cubicBezTo>
                  <a:close/>
                  <a:moveTo>
                    <a:pt x="187" y="131"/>
                  </a:moveTo>
                  <a:cubicBezTo>
                    <a:pt x="187" y="130"/>
                    <a:pt x="188" y="129"/>
                    <a:pt x="188" y="129"/>
                  </a:cubicBezTo>
                  <a:cubicBezTo>
                    <a:pt x="191" y="125"/>
                    <a:pt x="195" y="119"/>
                    <a:pt x="193" y="112"/>
                  </a:cubicBezTo>
                  <a:cubicBezTo>
                    <a:pt x="193" y="112"/>
                    <a:pt x="193" y="111"/>
                    <a:pt x="193" y="110"/>
                  </a:cubicBezTo>
                  <a:cubicBezTo>
                    <a:pt x="192" y="109"/>
                    <a:pt x="191" y="106"/>
                    <a:pt x="191" y="104"/>
                  </a:cubicBezTo>
                  <a:cubicBezTo>
                    <a:pt x="191" y="104"/>
                    <a:pt x="192" y="104"/>
                    <a:pt x="192" y="104"/>
                  </a:cubicBezTo>
                  <a:cubicBezTo>
                    <a:pt x="193" y="105"/>
                    <a:pt x="194" y="105"/>
                    <a:pt x="195" y="107"/>
                  </a:cubicBezTo>
                  <a:cubicBezTo>
                    <a:pt x="196" y="109"/>
                    <a:pt x="199" y="112"/>
                    <a:pt x="203" y="113"/>
                  </a:cubicBezTo>
                  <a:cubicBezTo>
                    <a:pt x="203" y="113"/>
                    <a:pt x="204" y="113"/>
                    <a:pt x="204" y="113"/>
                  </a:cubicBezTo>
                  <a:cubicBezTo>
                    <a:pt x="208" y="113"/>
                    <a:pt x="211" y="111"/>
                    <a:pt x="213" y="110"/>
                  </a:cubicBezTo>
                  <a:cubicBezTo>
                    <a:pt x="215" y="109"/>
                    <a:pt x="216" y="108"/>
                    <a:pt x="218" y="108"/>
                  </a:cubicBezTo>
                  <a:cubicBezTo>
                    <a:pt x="218" y="108"/>
                    <a:pt x="218" y="108"/>
                    <a:pt x="218" y="108"/>
                  </a:cubicBezTo>
                  <a:cubicBezTo>
                    <a:pt x="218" y="109"/>
                    <a:pt x="216" y="112"/>
                    <a:pt x="215" y="113"/>
                  </a:cubicBezTo>
                  <a:cubicBezTo>
                    <a:pt x="214" y="115"/>
                    <a:pt x="213" y="116"/>
                    <a:pt x="212" y="118"/>
                  </a:cubicBezTo>
                  <a:cubicBezTo>
                    <a:pt x="210" y="122"/>
                    <a:pt x="209" y="124"/>
                    <a:pt x="212" y="129"/>
                  </a:cubicBezTo>
                  <a:cubicBezTo>
                    <a:pt x="213" y="129"/>
                    <a:pt x="213" y="130"/>
                    <a:pt x="214" y="130"/>
                  </a:cubicBezTo>
                  <a:cubicBezTo>
                    <a:pt x="214" y="131"/>
                    <a:pt x="214" y="131"/>
                    <a:pt x="214" y="131"/>
                  </a:cubicBezTo>
                  <a:cubicBezTo>
                    <a:pt x="214" y="131"/>
                    <a:pt x="215" y="131"/>
                    <a:pt x="215" y="131"/>
                  </a:cubicBezTo>
                  <a:cubicBezTo>
                    <a:pt x="215" y="131"/>
                    <a:pt x="214" y="131"/>
                    <a:pt x="214" y="132"/>
                  </a:cubicBezTo>
                  <a:cubicBezTo>
                    <a:pt x="213" y="133"/>
                    <a:pt x="212" y="133"/>
                    <a:pt x="211" y="134"/>
                  </a:cubicBezTo>
                  <a:cubicBezTo>
                    <a:pt x="209" y="135"/>
                    <a:pt x="207" y="136"/>
                    <a:pt x="206" y="138"/>
                  </a:cubicBezTo>
                  <a:cubicBezTo>
                    <a:pt x="205" y="140"/>
                    <a:pt x="205" y="143"/>
                    <a:pt x="205" y="144"/>
                  </a:cubicBezTo>
                  <a:cubicBezTo>
                    <a:pt x="205" y="146"/>
                    <a:pt x="205" y="147"/>
                    <a:pt x="204" y="147"/>
                  </a:cubicBezTo>
                  <a:cubicBezTo>
                    <a:pt x="204" y="148"/>
                    <a:pt x="204" y="149"/>
                    <a:pt x="203" y="149"/>
                  </a:cubicBezTo>
                  <a:cubicBezTo>
                    <a:pt x="202" y="149"/>
                    <a:pt x="200" y="147"/>
                    <a:pt x="198" y="145"/>
                  </a:cubicBezTo>
                  <a:cubicBezTo>
                    <a:pt x="196" y="144"/>
                    <a:pt x="195" y="142"/>
                    <a:pt x="194" y="142"/>
                  </a:cubicBezTo>
                  <a:cubicBezTo>
                    <a:pt x="193" y="141"/>
                    <a:pt x="192" y="141"/>
                    <a:pt x="190" y="141"/>
                  </a:cubicBezTo>
                  <a:cubicBezTo>
                    <a:pt x="189" y="141"/>
                    <a:pt x="188" y="142"/>
                    <a:pt x="186" y="142"/>
                  </a:cubicBezTo>
                  <a:cubicBezTo>
                    <a:pt x="185" y="142"/>
                    <a:pt x="185" y="142"/>
                    <a:pt x="184" y="142"/>
                  </a:cubicBezTo>
                  <a:cubicBezTo>
                    <a:pt x="184" y="142"/>
                    <a:pt x="183" y="142"/>
                    <a:pt x="183" y="142"/>
                  </a:cubicBezTo>
                  <a:cubicBezTo>
                    <a:pt x="182" y="142"/>
                    <a:pt x="182" y="142"/>
                    <a:pt x="181" y="141"/>
                  </a:cubicBezTo>
                  <a:cubicBezTo>
                    <a:pt x="181" y="140"/>
                    <a:pt x="182" y="136"/>
                    <a:pt x="187" y="131"/>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5" name="Freeform 33"/>
            <p:cNvSpPr>
              <a:spLocks noEditPoints="1"/>
            </p:cNvSpPr>
            <p:nvPr/>
          </p:nvSpPr>
          <p:spPr bwMode="auto">
            <a:xfrm>
              <a:off x="9249990" y="3264876"/>
              <a:ext cx="2195128" cy="2623707"/>
            </a:xfrm>
            <a:custGeom>
              <a:avLst/>
              <a:gdLst>
                <a:gd name="T0" fmla="*/ 830 w 913"/>
                <a:gd name="T1" fmla="*/ 542 h 1163"/>
                <a:gd name="T2" fmla="*/ 772 w 913"/>
                <a:gd name="T3" fmla="*/ 541 h 1163"/>
                <a:gd name="T4" fmla="*/ 727 w 913"/>
                <a:gd name="T5" fmla="*/ 580 h 1163"/>
                <a:gd name="T6" fmla="*/ 727 w 913"/>
                <a:gd name="T7" fmla="*/ 485 h 1163"/>
                <a:gd name="T8" fmla="*/ 663 w 913"/>
                <a:gd name="T9" fmla="*/ 422 h 1163"/>
                <a:gd name="T10" fmla="*/ 694 w 913"/>
                <a:gd name="T11" fmla="*/ 408 h 1163"/>
                <a:gd name="T12" fmla="*/ 653 w 913"/>
                <a:gd name="T13" fmla="*/ 315 h 1163"/>
                <a:gd name="T14" fmla="*/ 611 w 913"/>
                <a:gd name="T15" fmla="*/ 258 h 1163"/>
                <a:gd name="T16" fmla="*/ 537 w 913"/>
                <a:gd name="T17" fmla="*/ 230 h 1163"/>
                <a:gd name="T18" fmla="*/ 498 w 913"/>
                <a:gd name="T19" fmla="*/ 135 h 1163"/>
                <a:gd name="T20" fmla="*/ 486 w 913"/>
                <a:gd name="T21" fmla="*/ 74 h 1163"/>
                <a:gd name="T22" fmla="*/ 444 w 913"/>
                <a:gd name="T23" fmla="*/ 18 h 1163"/>
                <a:gd name="T24" fmla="*/ 409 w 913"/>
                <a:gd name="T25" fmla="*/ 56 h 1163"/>
                <a:gd name="T26" fmla="*/ 331 w 913"/>
                <a:gd name="T27" fmla="*/ 155 h 1163"/>
                <a:gd name="T28" fmla="*/ 282 w 913"/>
                <a:gd name="T29" fmla="*/ 191 h 1163"/>
                <a:gd name="T30" fmla="*/ 255 w 913"/>
                <a:gd name="T31" fmla="*/ 265 h 1163"/>
                <a:gd name="T32" fmla="*/ 298 w 913"/>
                <a:gd name="T33" fmla="*/ 329 h 1163"/>
                <a:gd name="T34" fmla="*/ 336 w 913"/>
                <a:gd name="T35" fmla="*/ 336 h 1163"/>
                <a:gd name="T36" fmla="*/ 337 w 913"/>
                <a:gd name="T37" fmla="*/ 374 h 1163"/>
                <a:gd name="T38" fmla="*/ 329 w 913"/>
                <a:gd name="T39" fmla="*/ 432 h 1163"/>
                <a:gd name="T40" fmla="*/ 327 w 913"/>
                <a:gd name="T41" fmla="*/ 474 h 1163"/>
                <a:gd name="T42" fmla="*/ 332 w 913"/>
                <a:gd name="T43" fmla="*/ 512 h 1163"/>
                <a:gd name="T44" fmla="*/ 344 w 913"/>
                <a:gd name="T45" fmla="*/ 571 h 1163"/>
                <a:gd name="T46" fmla="*/ 325 w 913"/>
                <a:gd name="T47" fmla="*/ 649 h 1163"/>
                <a:gd name="T48" fmla="*/ 329 w 913"/>
                <a:gd name="T49" fmla="*/ 743 h 1163"/>
                <a:gd name="T50" fmla="*/ 396 w 913"/>
                <a:gd name="T51" fmla="*/ 819 h 1163"/>
                <a:gd name="T52" fmla="*/ 350 w 913"/>
                <a:gd name="T53" fmla="*/ 875 h 1163"/>
                <a:gd name="T54" fmla="*/ 327 w 913"/>
                <a:gd name="T55" fmla="*/ 912 h 1163"/>
                <a:gd name="T56" fmla="*/ 261 w 913"/>
                <a:gd name="T57" fmla="*/ 908 h 1163"/>
                <a:gd name="T58" fmla="*/ 202 w 913"/>
                <a:gd name="T59" fmla="*/ 913 h 1163"/>
                <a:gd name="T60" fmla="*/ 151 w 913"/>
                <a:gd name="T61" fmla="*/ 960 h 1163"/>
                <a:gd name="T62" fmla="*/ 129 w 913"/>
                <a:gd name="T63" fmla="*/ 1018 h 1163"/>
                <a:gd name="T64" fmla="*/ 91 w 913"/>
                <a:gd name="T65" fmla="*/ 1056 h 1163"/>
                <a:gd name="T66" fmla="*/ 42 w 913"/>
                <a:gd name="T67" fmla="*/ 1109 h 1163"/>
                <a:gd name="T68" fmla="*/ 16 w 913"/>
                <a:gd name="T69" fmla="*/ 1148 h 1163"/>
                <a:gd name="T70" fmla="*/ 60 w 913"/>
                <a:gd name="T71" fmla="*/ 1147 h 1163"/>
                <a:gd name="T72" fmla="*/ 86 w 913"/>
                <a:gd name="T73" fmla="*/ 1133 h 1163"/>
                <a:gd name="T74" fmla="*/ 127 w 913"/>
                <a:gd name="T75" fmla="*/ 1103 h 1163"/>
                <a:gd name="T76" fmla="*/ 174 w 913"/>
                <a:gd name="T77" fmla="*/ 1086 h 1163"/>
                <a:gd name="T78" fmla="*/ 238 w 913"/>
                <a:gd name="T79" fmla="*/ 1102 h 1163"/>
                <a:gd name="T80" fmla="*/ 282 w 913"/>
                <a:gd name="T81" fmla="*/ 1069 h 1163"/>
                <a:gd name="T82" fmla="*/ 307 w 913"/>
                <a:gd name="T83" fmla="*/ 1029 h 1163"/>
                <a:gd name="T84" fmla="*/ 386 w 913"/>
                <a:gd name="T85" fmla="*/ 1015 h 1163"/>
                <a:gd name="T86" fmla="*/ 444 w 913"/>
                <a:gd name="T87" fmla="*/ 1027 h 1163"/>
                <a:gd name="T88" fmla="*/ 473 w 913"/>
                <a:gd name="T89" fmla="*/ 1010 h 1163"/>
                <a:gd name="T90" fmla="*/ 511 w 913"/>
                <a:gd name="T91" fmla="*/ 1002 h 1163"/>
                <a:gd name="T92" fmla="*/ 564 w 913"/>
                <a:gd name="T93" fmla="*/ 1034 h 1163"/>
                <a:gd name="T94" fmla="*/ 558 w 913"/>
                <a:gd name="T95" fmla="*/ 988 h 1163"/>
                <a:gd name="T96" fmla="*/ 544 w 913"/>
                <a:gd name="T97" fmla="*/ 994 h 1163"/>
                <a:gd name="T98" fmla="*/ 585 w 913"/>
                <a:gd name="T99" fmla="*/ 990 h 1163"/>
                <a:gd name="T100" fmla="*/ 627 w 913"/>
                <a:gd name="T101" fmla="*/ 994 h 1163"/>
                <a:gd name="T102" fmla="*/ 712 w 913"/>
                <a:gd name="T103" fmla="*/ 979 h 1163"/>
                <a:gd name="T104" fmla="*/ 810 w 913"/>
                <a:gd name="T105" fmla="*/ 953 h 1163"/>
                <a:gd name="T106" fmla="*/ 889 w 913"/>
                <a:gd name="T107" fmla="*/ 860 h 1163"/>
                <a:gd name="T108" fmla="*/ 842 w 913"/>
                <a:gd name="T109" fmla="*/ 852 h 1163"/>
                <a:gd name="T110" fmla="*/ 800 w 913"/>
                <a:gd name="T111" fmla="*/ 829 h 1163"/>
                <a:gd name="T112" fmla="*/ 797 w 913"/>
                <a:gd name="T113" fmla="*/ 789 h 1163"/>
                <a:gd name="T114" fmla="*/ 864 w 913"/>
                <a:gd name="T115" fmla="*/ 742 h 1163"/>
                <a:gd name="T116" fmla="*/ 907 w 913"/>
                <a:gd name="T117" fmla="*/ 654 h 1163"/>
                <a:gd name="T118" fmla="*/ 791 w 913"/>
                <a:gd name="T119" fmla="*/ 848 h 1163"/>
                <a:gd name="T120" fmla="*/ 635 w 913"/>
                <a:gd name="T121" fmla="*/ 407 h 1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13" h="1163">
                  <a:moveTo>
                    <a:pt x="912" y="625"/>
                  </a:moveTo>
                  <a:cubicBezTo>
                    <a:pt x="912" y="624"/>
                    <a:pt x="911" y="623"/>
                    <a:pt x="911" y="622"/>
                  </a:cubicBezTo>
                  <a:cubicBezTo>
                    <a:pt x="910" y="621"/>
                    <a:pt x="910" y="620"/>
                    <a:pt x="909" y="619"/>
                  </a:cubicBezTo>
                  <a:cubicBezTo>
                    <a:pt x="909" y="617"/>
                    <a:pt x="909" y="614"/>
                    <a:pt x="909" y="611"/>
                  </a:cubicBezTo>
                  <a:cubicBezTo>
                    <a:pt x="909" y="609"/>
                    <a:pt x="909" y="607"/>
                    <a:pt x="909" y="605"/>
                  </a:cubicBezTo>
                  <a:cubicBezTo>
                    <a:pt x="908" y="601"/>
                    <a:pt x="906" y="598"/>
                    <a:pt x="905" y="594"/>
                  </a:cubicBezTo>
                  <a:cubicBezTo>
                    <a:pt x="904" y="593"/>
                    <a:pt x="903" y="592"/>
                    <a:pt x="903" y="591"/>
                  </a:cubicBezTo>
                  <a:cubicBezTo>
                    <a:pt x="901" y="587"/>
                    <a:pt x="898" y="583"/>
                    <a:pt x="895" y="578"/>
                  </a:cubicBezTo>
                  <a:cubicBezTo>
                    <a:pt x="894" y="578"/>
                    <a:pt x="894" y="577"/>
                    <a:pt x="893" y="576"/>
                  </a:cubicBezTo>
                  <a:cubicBezTo>
                    <a:pt x="891" y="573"/>
                    <a:pt x="888" y="569"/>
                    <a:pt x="883" y="566"/>
                  </a:cubicBezTo>
                  <a:cubicBezTo>
                    <a:pt x="880" y="564"/>
                    <a:pt x="875" y="561"/>
                    <a:pt x="870" y="558"/>
                  </a:cubicBezTo>
                  <a:cubicBezTo>
                    <a:pt x="865" y="554"/>
                    <a:pt x="860" y="551"/>
                    <a:pt x="855" y="548"/>
                  </a:cubicBezTo>
                  <a:cubicBezTo>
                    <a:pt x="853" y="546"/>
                    <a:pt x="850" y="545"/>
                    <a:pt x="846" y="544"/>
                  </a:cubicBezTo>
                  <a:cubicBezTo>
                    <a:pt x="844" y="544"/>
                    <a:pt x="842" y="544"/>
                    <a:pt x="840" y="543"/>
                  </a:cubicBezTo>
                  <a:cubicBezTo>
                    <a:pt x="838" y="543"/>
                    <a:pt x="836" y="543"/>
                    <a:pt x="834" y="543"/>
                  </a:cubicBezTo>
                  <a:cubicBezTo>
                    <a:pt x="833" y="543"/>
                    <a:pt x="831" y="542"/>
                    <a:pt x="830" y="542"/>
                  </a:cubicBezTo>
                  <a:cubicBezTo>
                    <a:pt x="829" y="542"/>
                    <a:pt x="828" y="542"/>
                    <a:pt x="827" y="543"/>
                  </a:cubicBezTo>
                  <a:cubicBezTo>
                    <a:pt x="826" y="543"/>
                    <a:pt x="825" y="543"/>
                    <a:pt x="824" y="543"/>
                  </a:cubicBezTo>
                  <a:cubicBezTo>
                    <a:pt x="822" y="543"/>
                    <a:pt x="821" y="542"/>
                    <a:pt x="820" y="542"/>
                  </a:cubicBezTo>
                  <a:cubicBezTo>
                    <a:pt x="819" y="542"/>
                    <a:pt x="818" y="542"/>
                    <a:pt x="817" y="541"/>
                  </a:cubicBezTo>
                  <a:cubicBezTo>
                    <a:pt x="815" y="541"/>
                    <a:pt x="813" y="540"/>
                    <a:pt x="812" y="540"/>
                  </a:cubicBezTo>
                  <a:cubicBezTo>
                    <a:pt x="810" y="540"/>
                    <a:pt x="809" y="540"/>
                    <a:pt x="807" y="541"/>
                  </a:cubicBezTo>
                  <a:cubicBezTo>
                    <a:pt x="807" y="541"/>
                    <a:pt x="806" y="542"/>
                    <a:pt x="805" y="542"/>
                  </a:cubicBezTo>
                  <a:cubicBezTo>
                    <a:pt x="804" y="543"/>
                    <a:pt x="803" y="543"/>
                    <a:pt x="802" y="543"/>
                  </a:cubicBezTo>
                  <a:cubicBezTo>
                    <a:pt x="801" y="543"/>
                    <a:pt x="800" y="543"/>
                    <a:pt x="799" y="542"/>
                  </a:cubicBezTo>
                  <a:cubicBezTo>
                    <a:pt x="798" y="542"/>
                    <a:pt x="797" y="542"/>
                    <a:pt x="796" y="542"/>
                  </a:cubicBezTo>
                  <a:cubicBezTo>
                    <a:pt x="795" y="541"/>
                    <a:pt x="793" y="541"/>
                    <a:pt x="792" y="541"/>
                  </a:cubicBezTo>
                  <a:cubicBezTo>
                    <a:pt x="790" y="541"/>
                    <a:pt x="788" y="541"/>
                    <a:pt x="786" y="542"/>
                  </a:cubicBezTo>
                  <a:cubicBezTo>
                    <a:pt x="785" y="542"/>
                    <a:pt x="783" y="542"/>
                    <a:pt x="782" y="542"/>
                  </a:cubicBezTo>
                  <a:cubicBezTo>
                    <a:pt x="781" y="542"/>
                    <a:pt x="781" y="542"/>
                    <a:pt x="780" y="542"/>
                  </a:cubicBezTo>
                  <a:cubicBezTo>
                    <a:pt x="779" y="542"/>
                    <a:pt x="778" y="542"/>
                    <a:pt x="777" y="542"/>
                  </a:cubicBezTo>
                  <a:cubicBezTo>
                    <a:pt x="776" y="541"/>
                    <a:pt x="774" y="541"/>
                    <a:pt x="772" y="541"/>
                  </a:cubicBezTo>
                  <a:cubicBezTo>
                    <a:pt x="770" y="541"/>
                    <a:pt x="768" y="541"/>
                    <a:pt x="766" y="542"/>
                  </a:cubicBezTo>
                  <a:cubicBezTo>
                    <a:pt x="765" y="543"/>
                    <a:pt x="763" y="543"/>
                    <a:pt x="762" y="543"/>
                  </a:cubicBezTo>
                  <a:cubicBezTo>
                    <a:pt x="758" y="543"/>
                    <a:pt x="755" y="543"/>
                    <a:pt x="752" y="545"/>
                  </a:cubicBezTo>
                  <a:cubicBezTo>
                    <a:pt x="750" y="548"/>
                    <a:pt x="749" y="551"/>
                    <a:pt x="748" y="554"/>
                  </a:cubicBezTo>
                  <a:cubicBezTo>
                    <a:pt x="748" y="556"/>
                    <a:pt x="748" y="557"/>
                    <a:pt x="747" y="558"/>
                  </a:cubicBezTo>
                  <a:cubicBezTo>
                    <a:pt x="747" y="559"/>
                    <a:pt x="746" y="561"/>
                    <a:pt x="745" y="562"/>
                  </a:cubicBezTo>
                  <a:cubicBezTo>
                    <a:pt x="744" y="565"/>
                    <a:pt x="743" y="567"/>
                    <a:pt x="742" y="569"/>
                  </a:cubicBezTo>
                  <a:cubicBezTo>
                    <a:pt x="741" y="570"/>
                    <a:pt x="741" y="570"/>
                    <a:pt x="741" y="570"/>
                  </a:cubicBezTo>
                  <a:cubicBezTo>
                    <a:pt x="741" y="572"/>
                    <a:pt x="740" y="574"/>
                    <a:pt x="739" y="576"/>
                  </a:cubicBezTo>
                  <a:cubicBezTo>
                    <a:pt x="739" y="577"/>
                    <a:pt x="739" y="577"/>
                    <a:pt x="739" y="578"/>
                  </a:cubicBezTo>
                  <a:cubicBezTo>
                    <a:pt x="738" y="579"/>
                    <a:pt x="738" y="581"/>
                    <a:pt x="738" y="581"/>
                  </a:cubicBezTo>
                  <a:cubicBezTo>
                    <a:pt x="738" y="581"/>
                    <a:pt x="737" y="581"/>
                    <a:pt x="737" y="581"/>
                  </a:cubicBezTo>
                  <a:cubicBezTo>
                    <a:pt x="736" y="581"/>
                    <a:pt x="736" y="581"/>
                    <a:pt x="736" y="581"/>
                  </a:cubicBezTo>
                  <a:cubicBezTo>
                    <a:pt x="734" y="580"/>
                    <a:pt x="732" y="579"/>
                    <a:pt x="730" y="579"/>
                  </a:cubicBezTo>
                  <a:cubicBezTo>
                    <a:pt x="730" y="579"/>
                    <a:pt x="729" y="579"/>
                    <a:pt x="729" y="580"/>
                  </a:cubicBezTo>
                  <a:cubicBezTo>
                    <a:pt x="728" y="580"/>
                    <a:pt x="727" y="580"/>
                    <a:pt x="727" y="580"/>
                  </a:cubicBezTo>
                  <a:cubicBezTo>
                    <a:pt x="726" y="580"/>
                    <a:pt x="725" y="581"/>
                    <a:pt x="725" y="581"/>
                  </a:cubicBezTo>
                  <a:cubicBezTo>
                    <a:pt x="725" y="581"/>
                    <a:pt x="725" y="581"/>
                    <a:pt x="725" y="581"/>
                  </a:cubicBezTo>
                  <a:cubicBezTo>
                    <a:pt x="723" y="580"/>
                    <a:pt x="721" y="579"/>
                    <a:pt x="719" y="576"/>
                  </a:cubicBezTo>
                  <a:cubicBezTo>
                    <a:pt x="719" y="576"/>
                    <a:pt x="719" y="576"/>
                    <a:pt x="719" y="576"/>
                  </a:cubicBezTo>
                  <a:cubicBezTo>
                    <a:pt x="715" y="571"/>
                    <a:pt x="712" y="566"/>
                    <a:pt x="705" y="564"/>
                  </a:cubicBezTo>
                  <a:cubicBezTo>
                    <a:pt x="703" y="564"/>
                    <a:pt x="703" y="564"/>
                    <a:pt x="703" y="564"/>
                  </a:cubicBezTo>
                  <a:cubicBezTo>
                    <a:pt x="702" y="563"/>
                    <a:pt x="699" y="563"/>
                    <a:pt x="699" y="562"/>
                  </a:cubicBezTo>
                  <a:cubicBezTo>
                    <a:pt x="699" y="562"/>
                    <a:pt x="699" y="561"/>
                    <a:pt x="700" y="561"/>
                  </a:cubicBezTo>
                  <a:cubicBezTo>
                    <a:pt x="701" y="559"/>
                    <a:pt x="703" y="558"/>
                    <a:pt x="704" y="556"/>
                  </a:cubicBezTo>
                  <a:cubicBezTo>
                    <a:pt x="708" y="551"/>
                    <a:pt x="713" y="546"/>
                    <a:pt x="717" y="541"/>
                  </a:cubicBezTo>
                  <a:cubicBezTo>
                    <a:pt x="718" y="540"/>
                    <a:pt x="718" y="539"/>
                    <a:pt x="719" y="538"/>
                  </a:cubicBezTo>
                  <a:cubicBezTo>
                    <a:pt x="720" y="536"/>
                    <a:pt x="721" y="534"/>
                    <a:pt x="723" y="533"/>
                  </a:cubicBezTo>
                  <a:cubicBezTo>
                    <a:pt x="728" y="530"/>
                    <a:pt x="732" y="526"/>
                    <a:pt x="734" y="518"/>
                  </a:cubicBezTo>
                  <a:cubicBezTo>
                    <a:pt x="735" y="512"/>
                    <a:pt x="735" y="506"/>
                    <a:pt x="733" y="500"/>
                  </a:cubicBezTo>
                  <a:cubicBezTo>
                    <a:pt x="732" y="497"/>
                    <a:pt x="730" y="492"/>
                    <a:pt x="729" y="489"/>
                  </a:cubicBezTo>
                  <a:cubicBezTo>
                    <a:pt x="728" y="488"/>
                    <a:pt x="727" y="486"/>
                    <a:pt x="727" y="485"/>
                  </a:cubicBezTo>
                  <a:cubicBezTo>
                    <a:pt x="725" y="482"/>
                    <a:pt x="723" y="479"/>
                    <a:pt x="723" y="475"/>
                  </a:cubicBezTo>
                  <a:cubicBezTo>
                    <a:pt x="722" y="472"/>
                    <a:pt x="720" y="469"/>
                    <a:pt x="718" y="467"/>
                  </a:cubicBezTo>
                  <a:cubicBezTo>
                    <a:pt x="718" y="467"/>
                    <a:pt x="717" y="466"/>
                    <a:pt x="717" y="465"/>
                  </a:cubicBezTo>
                  <a:cubicBezTo>
                    <a:pt x="715" y="463"/>
                    <a:pt x="714" y="461"/>
                    <a:pt x="712" y="458"/>
                  </a:cubicBezTo>
                  <a:cubicBezTo>
                    <a:pt x="711" y="457"/>
                    <a:pt x="710" y="455"/>
                    <a:pt x="709" y="453"/>
                  </a:cubicBezTo>
                  <a:cubicBezTo>
                    <a:pt x="707" y="451"/>
                    <a:pt x="706" y="450"/>
                    <a:pt x="704" y="448"/>
                  </a:cubicBezTo>
                  <a:cubicBezTo>
                    <a:pt x="704" y="448"/>
                    <a:pt x="704" y="448"/>
                    <a:pt x="704" y="448"/>
                  </a:cubicBezTo>
                  <a:cubicBezTo>
                    <a:pt x="703" y="447"/>
                    <a:pt x="703" y="447"/>
                    <a:pt x="702" y="446"/>
                  </a:cubicBezTo>
                  <a:cubicBezTo>
                    <a:pt x="701" y="445"/>
                    <a:pt x="700" y="443"/>
                    <a:pt x="698" y="442"/>
                  </a:cubicBezTo>
                  <a:cubicBezTo>
                    <a:pt x="696" y="441"/>
                    <a:pt x="695" y="441"/>
                    <a:pt x="693" y="441"/>
                  </a:cubicBezTo>
                  <a:cubicBezTo>
                    <a:pt x="692" y="441"/>
                    <a:pt x="691" y="441"/>
                    <a:pt x="691" y="441"/>
                  </a:cubicBezTo>
                  <a:cubicBezTo>
                    <a:pt x="690" y="441"/>
                    <a:pt x="689" y="440"/>
                    <a:pt x="688" y="439"/>
                  </a:cubicBezTo>
                  <a:cubicBezTo>
                    <a:pt x="688" y="439"/>
                    <a:pt x="687" y="438"/>
                    <a:pt x="686" y="438"/>
                  </a:cubicBezTo>
                  <a:cubicBezTo>
                    <a:pt x="685" y="437"/>
                    <a:pt x="684" y="436"/>
                    <a:pt x="683" y="435"/>
                  </a:cubicBezTo>
                  <a:cubicBezTo>
                    <a:pt x="681" y="433"/>
                    <a:pt x="678" y="431"/>
                    <a:pt x="675" y="430"/>
                  </a:cubicBezTo>
                  <a:cubicBezTo>
                    <a:pt x="669" y="428"/>
                    <a:pt x="665" y="425"/>
                    <a:pt x="663" y="422"/>
                  </a:cubicBezTo>
                  <a:cubicBezTo>
                    <a:pt x="662" y="421"/>
                    <a:pt x="662" y="420"/>
                    <a:pt x="661" y="419"/>
                  </a:cubicBezTo>
                  <a:cubicBezTo>
                    <a:pt x="658" y="415"/>
                    <a:pt x="655" y="410"/>
                    <a:pt x="650" y="407"/>
                  </a:cubicBezTo>
                  <a:cubicBezTo>
                    <a:pt x="648" y="406"/>
                    <a:pt x="646" y="405"/>
                    <a:pt x="643" y="405"/>
                  </a:cubicBezTo>
                  <a:cubicBezTo>
                    <a:pt x="643" y="405"/>
                    <a:pt x="643" y="405"/>
                    <a:pt x="643" y="405"/>
                  </a:cubicBezTo>
                  <a:cubicBezTo>
                    <a:pt x="644" y="405"/>
                    <a:pt x="646" y="405"/>
                    <a:pt x="647" y="405"/>
                  </a:cubicBezTo>
                  <a:cubicBezTo>
                    <a:pt x="651" y="405"/>
                    <a:pt x="654" y="406"/>
                    <a:pt x="656" y="408"/>
                  </a:cubicBezTo>
                  <a:cubicBezTo>
                    <a:pt x="658" y="409"/>
                    <a:pt x="659" y="411"/>
                    <a:pt x="660" y="413"/>
                  </a:cubicBezTo>
                  <a:cubicBezTo>
                    <a:pt x="662" y="416"/>
                    <a:pt x="664" y="419"/>
                    <a:pt x="667" y="421"/>
                  </a:cubicBezTo>
                  <a:cubicBezTo>
                    <a:pt x="671" y="423"/>
                    <a:pt x="675" y="423"/>
                    <a:pt x="678" y="423"/>
                  </a:cubicBezTo>
                  <a:cubicBezTo>
                    <a:pt x="680" y="423"/>
                    <a:pt x="681" y="423"/>
                    <a:pt x="683" y="423"/>
                  </a:cubicBezTo>
                  <a:cubicBezTo>
                    <a:pt x="684" y="423"/>
                    <a:pt x="685" y="423"/>
                    <a:pt x="686" y="423"/>
                  </a:cubicBezTo>
                  <a:cubicBezTo>
                    <a:pt x="687" y="423"/>
                    <a:pt x="687" y="423"/>
                    <a:pt x="688" y="423"/>
                  </a:cubicBezTo>
                  <a:cubicBezTo>
                    <a:pt x="689" y="423"/>
                    <a:pt x="691" y="423"/>
                    <a:pt x="693" y="423"/>
                  </a:cubicBezTo>
                  <a:cubicBezTo>
                    <a:pt x="696" y="423"/>
                    <a:pt x="700" y="423"/>
                    <a:pt x="702" y="420"/>
                  </a:cubicBezTo>
                  <a:cubicBezTo>
                    <a:pt x="702" y="419"/>
                    <a:pt x="703" y="418"/>
                    <a:pt x="702" y="415"/>
                  </a:cubicBezTo>
                  <a:cubicBezTo>
                    <a:pt x="700" y="412"/>
                    <a:pt x="697" y="410"/>
                    <a:pt x="694" y="408"/>
                  </a:cubicBezTo>
                  <a:cubicBezTo>
                    <a:pt x="693" y="407"/>
                    <a:pt x="693" y="407"/>
                    <a:pt x="693" y="407"/>
                  </a:cubicBezTo>
                  <a:cubicBezTo>
                    <a:pt x="691" y="405"/>
                    <a:pt x="690" y="403"/>
                    <a:pt x="688" y="400"/>
                  </a:cubicBezTo>
                  <a:cubicBezTo>
                    <a:pt x="686" y="397"/>
                    <a:pt x="684" y="394"/>
                    <a:pt x="681" y="392"/>
                  </a:cubicBezTo>
                  <a:cubicBezTo>
                    <a:pt x="681" y="391"/>
                    <a:pt x="681" y="391"/>
                    <a:pt x="681" y="391"/>
                  </a:cubicBezTo>
                  <a:cubicBezTo>
                    <a:pt x="676" y="386"/>
                    <a:pt x="671" y="380"/>
                    <a:pt x="667" y="374"/>
                  </a:cubicBezTo>
                  <a:cubicBezTo>
                    <a:pt x="666" y="372"/>
                    <a:pt x="665" y="371"/>
                    <a:pt x="664" y="369"/>
                  </a:cubicBezTo>
                  <a:cubicBezTo>
                    <a:pt x="661" y="366"/>
                    <a:pt x="659" y="362"/>
                    <a:pt x="657" y="359"/>
                  </a:cubicBezTo>
                  <a:cubicBezTo>
                    <a:pt x="656" y="357"/>
                    <a:pt x="656" y="355"/>
                    <a:pt x="656" y="352"/>
                  </a:cubicBezTo>
                  <a:cubicBezTo>
                    <a:pt x="656" y="351"/>
                    <a:pt x="656" y="351"/>
                    <a:pt x="656" y="351"/>
                  </a:cubicBezTo>
                  <a:cubicBezTo>
                    <a:pt x="656" y="347"/>
                    <a:pt x="656" y="337"/>
                    <a:pt x="664" y="334"/>
                  </a:cubicBezTo>
                  <a:cubicBezTo>
                    <a:pt x="664" y="333"/>
                    <a:pt x="664" y="333"/>
                    <a:pt x="664" y="333"/>
                  </a:cubicBezTo>
                  <a:cubicBezTo>
                    <a:pt x="667" y="333"/>
                    <a:pt x="670" y="331"/>
                    <a:pt x="670" y="328"/>
                  </a:cubicBezTo>
                  <a:cubicBezTo>
                    <a:pt x="671" y="324"/>
                    <a:pt x="666" y="323"/>
                    <a:pt x="663" y="323"/>
                  </a:cubicBezTo>
                  <a:cubicBezTo>
                    <a:pt x="663" y="323"/>
                    <a:pt x="663" y="323"/>
                    <a:pt x="662" y="323"/>
                  </a:cubicBezTo>
                  <a:cubicBezTo>
                    <a:pt x="661" y="322"/>
                    <a:pt x="659" y="321"/>
                    <a:pt x="657" y="318"/>
                  </a:cubicBezTo>
                  <a:cubicBezTo>
                    <a:pt x="656" y="317"/>
                    <a:pt x="655" y="316"/>
                    <a:pt x="653" y="315"/>
                  </a:cubicBezTo>
                  <a:cubicBezTo>
                    <a:pt x="652" y="315"/>
                    <a:pt x="652" y="315"/>
                    <a:pt x="652" y="314"/>
                  </a:cubicBezTo>
                  <a:cubicBezTo>
                    <a:pt x="651" y="314"/>
                    <a:pt x="650" y="314"/>
                    <a:pt x="650" y="313"/>
                  </a:cubicBezTo>
                  <a:cubicBezTo>
                    <a:pt x="650" y="313"/>
                    <a:pt x="650" y="312"/>
                    <a:pt x="650" y="312"/>
                  </a:cubicBezTo>
                  <a:cubicBezTo>
                    <a:pt x="649" y="311"/>
                    <a:pt x="649" y="310"/>
                    <a:pt x="649" y="309"/>
                  </a:cubicBezTo>
                  <a:cubicBezTo>
                    <a:pt x="648" y="307"/>
                    <a:pt x="647" y="306"/>
                    <a:pt x="646" y="305"/>
                  </a:cubicBezTo>
                  <a:cubicBezTo>
                    <a:pt x="644" y="303"/>
                    <a:pt x="642" y="302"/>
                    <a:pt x="640" y="302"/>
                  </a:cubicBezTo>
                  <a:cubicBezTo>
                    <a:pt x="640" y="301"/>
                    <a:pt x="639" y="301"/>
                    <a:pt x="639" y="301"/>
                  </a:cubicBezTo>
                  <a:cubicBezTo>
                    <a:pt x="638" y="301"/>
                    <a:pt x="638" y="302"/>
                    <a:pt x="637" y="302"/>
                  </a:cubicBezTo>
                  <a:cubicBezTo>
                    <a:pt x="637" y="302"/>
                    <a:pt x="636" y="302"/>
                    <a:pt x="636" y="302"/>
                  </a:cubicBezTo>
                  <a:cubicBezTo>
                    <a:pt x="636" y="302"/>
                    <a:pt x="636" y="302"/>
                    <a:pt x="636" y="302"/>
                  </a:cubicBezTo>
                  <a:cubicBezTo>
                    <a:pt x="636" y="302"/>
                    <a:pt x="635" y="301"/>
                    <a:pt x="635" y="301"/>
                  </a:cubicBezTo>
                  <a:cubicBezTo>
                    <a:pt x="635" y="300"/>
                    <a:pt x="635" y="299"/>
                    <a:pt x="634" y="298"/>
                  </a:cubicBezTo>
                  <a:cubicBezTo>
                    <a:pt x="631" y="293"/>
                    <a:pt x="628" y="288"/>
                    <a:pt x="624" y="282"/>
                  </a:cubicBezTo>
                  <a:cubicBezTo>
                    <a:pt x="622" y="278"/>
                    <a:pt x="619" y="274"/>
                    <a:pt x="617" y="271"/>
                  </a:cubicBezTo>
                  <a:cubicBezTo>
                    <a:pt x="617" y="270"/>
                    <a:pt x="616" y="268"/>
                    <a:pt x="616" y="267"/>
                  </a:cubicBezTo>
                  <a:cubicBezTo>
                    <a:pt x="614" y="264"/>
                    <a:pt x="613" y="260"/>
                    <a:pt x="611" y="258"/>
                  </a:cubicBezTo>
                  <a:cubicBezTo>
                    <a:pt x="610" y="257"/>
                    <a:pt x="609" y="257"/>
                    <a:pt x="608" y="256"/>
                  </a:cubicBezTo>
                  <a:cubicBezTo>
                    <a:pt x="607" y="255"/>
                    <a:pt x="606" y="255"/>
                    <a:pt x="605" y="254"/>
                  </a:cubicBezTo>
                  <a:cubicBezTo>
                    <a:pt x="603" y="252"/>
                    <a:pt x="601" y="251"/>
                    <a:pt x="599" y="249"/>
                  </a:cubicBezTo>
                  <a:cubicBezTo>
                    <a:pt x="598" y="249"/>
                    <a:pt x="597" y="249"/>
                    <a:pt x="597" y="248"/>
                  </a:cubicBezTo>
                  <a:cubicBezTo>
                    <a:pt x="595" y="248"/>
                    <a:pt x="593" y="247"/>
                    <a:pt x="592" y="246"/>
                  </a:cubicBezTo>
                  <a:cubicBezTo>
                    <a:pt x="590" y="243"/>
                    <a:pt x="587" y="243"/>
                    <a:pt x="584" y="243"/>
                  </a:cubicBezTo>
                  <a:cubicBezTo>
                    <a:pt x="584" y="243"/>
                    <a:pt x="583" y="243"/>
                    <a:pt x="582" y="243"/>
                  </a:cubicBezTo>
                  <a:cubicBezTo>
                    <a:pt x="579" y="242"/>
                    <a:pt x="575" y="241"/>
                    <a:pt x="573" y="240"/>
                  </a:cubicBezTo>
                  <a:cubicBezTo>
                    <a:pt x="571" y="240"/>
                    <a:pt x="570" y="239"/>
                    <a:pt x="569" y="239"/>
                  </a:cubicBezTo>
                  <a:cubicBezTo>
                    <a:pt x="566" y="237"/>
                    <a:pt x="563" y="236"/>
                    <a:pt x="560" y="236"/>
                  </a:cubicBezTo>
                  <a:cubicBezTo>
                    <a:pt x="559" y="236"/>
                    <a:pt x="559" y="236"/>
                    <a:pt x="559" y="236"/>
                  </a:cubicBezTo>
                  <a:cubicBezTo>
                    <a:pt x="558" y="236"/>
                    <a:pt x="558" y="236"/>
                    <a:pt x="558" y="236"/>
                  </a:cubicBezTo>
                  <a:cubicBezTo>
                    <a:pt x="557" y="236"/>
                    <a:pt x="557" y="236"/>
                    <a:pt x="556" y="235"/>
                  </a:cubicBezTo>
                  <a:cubicBezTo>
                    <a:pt x="554" y="233"/>
                    <a:pt x="552" y="232"/>
                    <a:pt x="549" y="232"/>
                  </a:cubicBezTo>
                  <a:cubicBezTo>
                    <a:pt x="548" y="232"/>
                    <a:pt x="546" y="232"/>
                    <a:pt x="544" y="231"/>
                  </a:cubicBezTo>
                  <a:cubicBezTo>
                    <a:pt x="542" y="231"/>
                    <a:pt x="539" y="231"/>
                    <a:pt x="537" y="230"/>
                  </a:cubicBezTo>
                  <a:cubicBezTo>
                    <a:pt x="536" y="230"/>
                    <a:pt x="537" y="229"/>
                    <a:pt x="537" y="228"/>
                  </a:cubicBezTo>
                  <a:cubicBezTo>
                    <a:pt x="537" y="226"/>
                    <a:pt x="538" y="225"/>
                    <a:pt x="537" y="223"/>
                  </a:cubicBezTo>
                  <a:cubicBezTo>
                    <a:pt x="537" y="219"/>
                    <a:pt x="534" y="215"/>
                    <a:pt x="531" y="212"/>
                  </a:cubicBezTo>
                  <a:cubicBezTo>
                    <a:pt x="527" y="209"/>
                    <a:pt x="525" y="206"/>
                    <a:pt x="523" y="202"/>
                  </a:cubicBezTo>
                  <a:cubicBezTo>
                    <a:pt x="523" y="201"/>
                    <a:pt x="523" y="200"/>
                    <a:pt x="523" y="199"/>
                  </a:cubicBezTo>
                  <a:cubicBezTo>
                    <a:pt x="522" y="197"/>
                    <a:pt x="522" y="196"/>
                    <a:pt x="522" y="195"/>
                  </a:cubicBezTo>
                  <a:cubicBezTo>
                    <a:pt x="522" y="193"/>
                    <a:pt x="521" y="192"/>
                    <a:pt x="520" y="190"/>
                  </a:cubicBezTo>
                  <a:cubicBezTo>
                    <a:pt x="519" y="189"/>
                    <a:pt x="519" y="189"/>
                    <a:pt x="519" y="188"/>
                  </a:cubicBezTo>
                  <a:cubicBezTo>
                    <a:pt x="516" y="183"/>
                    <a:pt x="515" y="179"/>
                    <a:pt x="515" y="174"/>
                  </a:cubicBezTo>
                  <a:cubicBezTo>
                    <a:pt x="515" y="173"/>
                    <a:pt x="515" y="173"/>
                    <a:pt x="515" y="172"/>
                  </a:cubicBezTo>
                  <a:cubicBezTo>
                    <a:pt x="515" y="170"/>
                    <a:pt x="515" y="167"/>
                    <a:pt x="514" y="165"/>
                  </a:cubicBezTo>
                  <a:cubicBezTo>
                    <a:pt x="513" y="163"/>
                    <a:pt x="511" y="161"/>
                    <a:pt x="510" y="159"/>
                  </a:cubicBezTo>
                  <a:cubicBezTo>
                    <a:pt x="509" y="157"/>
                    <a:pt x="508" y="156"/>
                    <a:pt x="507" y="155"/>
                  </a:cubicBezTo>
                  <a:cubicBezTo>
                    <a:pt x="507" y="154"/>
                    <a:pt x="506" y="152"/>
                    <a:pt x="505" y="151"/>
                  </a:cubicBezTo>
                  <a:cubicBezTo>
                    <a:pt x="503" y="149"/>
                    <a:pt x="502" y="147"/>
                    <a:pt x="501" y="144"/>
                  </a:cubicBezTo>
                  <a:cubicBezTo>
                    <a:pt x="501" y="141"/>
                    <a:pt x="500" y="138"/>
                    <a:pt x="498" y="135"/>
                  </a:cubicBezTo>
                  <a:cubicBezTo>
                    <a:pt x="497" y="132"/>
                    <a:pt x="496" y="130"/>
                    <a:pt x="496" y="127"/>
                  </a:cubicBezTo>
                  <a:cubicBezTo>
                    <a:pt x="495" y="126"/>
                    <a:pt x="495" y="125"/>
                    <a:pt x="495" y="125"/>
                  </a:cubicBezTo>
                  <a:cubicBezTo>
                    <a:pt x="495" y="123"/>
                    <a:pt x="496" y="122"/>
                    <a:pt x="495" y="120"/>
                  </a:cubicBezTo>
                  <a:cubicBezTo>
                    <a:pt x="495" y="119"/>
                    <a:pt x="494" y="118"/>
                    <a:pt x="494" y="118"/>
                  </a:cubicBezTo>
                  <a:cubicBezTo>
                    <a:pt x="494" y="117"/>
                    <a:pt x="494" y="117"/>
                    <a:pt x="494" y="116"/>
                  </a:cubicBezTo>
                  <a:cubicBezTo>
                    <a:pt x="493" y="116"/>
                    <a:pt x="493" y="115"/>
                    <a:pt x="493" y="115"/>
                  </a:cubicBezTo>
                  <a:cubicBezTo>
                    <a:pt x="493" y="113"/>
                    <a:pt x="492" y="112"/>
                    <a:pt x="491" y="110"/>
                  </a:cubicBezTo>
                  <a:cubicBezTo>
                    <a:pt x="490" y="110"/>
                    <a:pt x="490" y="110"/>
                    <a:pt x="490" y="110"/>
                  </a:cubicBezTo>
                  <a:cubicBezTo>
                    <a:pt x="489" y="108"/>
                    <a:pt x="489" y="108"/>
                    <a:pt x="488" y="106"/>
                  </a:cubicBezTo>
                  <a:cubicBezTo>
                    <a:pt x="488" y="105"/>
                    <a:pt x="488" y="105"/>
                    <a:pt x="489" y="104"/>
                  </a:cubicBezTo>
                  <a:cubicBezTo>
                    <a:pt x="489" y="103"/>
                    <a:pt x="490" y="101"/>
                    <a:pt x="490" y="99"/>
                  </a:cubicBezTo>
                  <a:cubicBezTo>
                    <a:pt x="490" y="97"/>
                    <a:pt x="488" y="95"/>
                    <a:pt x="487" y="93"/>
                  </a:cubicBezTo>
                  <a:cubicBezTo>
                    <a:pt x="487" y="93"/>
                    <a:pt x="486" y="93"/>
                    <a:pt x="486" y="92"/>
                  </a:cubicBezTo>
                  <a:cubicBezTo>
                    <a:pt x="485" y="91"/>
                    <a:pt x="485" y="88"/>
                    <a:pt x="485" y="85"/>
                  </a:cubicBezTo>
                  <a:cubicBezTo>
                    <a:pt x="485" y="84"/>
                    <a:pt x="485" y="82"/>
                    <a:pt x="485" y="80"/>
                  </a:cubicBezTo>
                  <a:cubicBezTo>
                    <a:pt x="485" y="77"/>
                    <a:pt x="485" y="76"/>
                    <a:pt x="486" y="74"/>
                  </a:cubicBezTo>
                  <a:cubicBezTo>
                    <a:pt x="487" y="72"/>
                    <a:pt x="487" y="69"/>
                    <a:pt x="486" y="66"/>
                  </a:cubicBezTo>
                  <a:cubicBezTo>
                    <a:pt x="485" y="63"/>
                    <a:pt x="484" y="61"/>
                    <a:pt x="482" y="59"/>
                  </a:cubicBezTo>
                  <a:cubicBezTo>
                    <a:pt x="482" y="59"/>
                    <a:pt x="481" y="58"/>
                    <a:pt x="481" y="57"/>
                  </a:cubicBezTo>
                  <a:cubicBezTo>
                    <a:pt x="480" y="56"/>
                    <a:pt x="480" y="55"/>
                    <a:pt x="479" y="53"/>
                  </a:cubicBezTo>
                  <a:cubicBezTo>
                    <a:pt x="479" y="52"/>
                    <a:pt x="478" y="50"/>
                    <a:pt x="477" y="48"/>
                  </a:cubicBezTo>
                  <a:cubicBezTo>
                    <a:pt x="477" y="47"/>
                    <a:pt x="476" y="46"/>
                    <a:pt x="475" y="45"/>
                  </a:cubicBezTo>
                  <a:cubicBezTo>
                    <a:pt x="475" y="45"/>
                    <a:pt x="474" y="44"/>
                    <a:pt x="474" y="43"/>
                  </a:cubicBezTo>
                  <a:cubicBezTo>
                    <a:pt x="473" y="43"/>
                    <a:pt x="473" y="43"/>
                    <a:pt x="473" y="43"/>
                  </a:cubicBezTo>
                  <a:cubicBezTo>
                    <a:pt x="472" y="40"/>
                    <a:pt x="471" y="40"/>
                    <a:pt x="468" y="39"/>
                  </a:cubicBezTo>
                  <a:cubicBezTo>
                    <a:pt x="467" y="39"/>
                    <a:pt x="466" y="39"/>
                    <a:pt x="465" y="39"/>
                  </a:cubicBezTo>
                  <a:cubicBezTo>
                    <a:pt x="464" y="39"/>
                    <a:pt x="463" y="39"/>
                    <a:pt x="462" y="39"/>
                  </a:cubicBezTo>
                  <a:cubicBezTo>
                    <a:pt x="462" y="39"/>
                    <a:pt x="462" y="39"/>
                    <a:pt x="462" y="39"/>
                  </a:cubicBezTo>
                  <a:cubicBezTo>
                    <a:pt x="460" y="39"/>
                    <a:pt x="459" y="39"/>
                    <a:pt x="458" y="36"/>
                  </a:cubicBezTo>
                  <a:cubicBezTo>
                    <a:pt x="457" y="35"/>
                    <a:pt x="457" y="35"/>
                    <a:pt x="457" y="35"/>
                  </a:cubicBezTo>
                  <a:cubicBezTo>
                    <a:pt x="454" y="32"/>
                    <a:pt x="452" y="29"/>
                    <a:pt x="450" y="26"/>
                  </a:cubicBezTo>
                  <a:cubicBezTo>
                    <a:pt x="448" y="23"/>
                    <a:pt x="446" y="21"/>
                    <a:pt x="444" y="18"/>
                  </a:cubicBezTo>
                  <a:cubicBezTo>
                    <a:pt x="440" y="14"/>
                    <a:pt x="436" y="10"/>
                    <a:pt x="434" y="6"/>
                  </a:cubicBezTo>
                  <a:cubicBezTo>
                    <a:pt x="434" y="5"/>
                    <a:pt x="433" y="4"/>
                    <a:pt x="433" y="3"/>
                  </a:cubicBezTo>
                  <a:cubicBezTo>
                    <a:pt x="431" y="0"/>
                    <a:pt x="431" y="0"/>
                    <a:pt x="431" y="0"/>
                  </a:cubicBezTo>
                  <a:cubicBezTo>
                    <a:pt x="429" y="2"/>
                    <a:pt x="429" y="2"/>
                    <a:pt x="429" y="2"/>
                  </a:cubicBezTo>
                  <a:cubicBezTo>
                    <a:pt x="428" y="3"/>
                    <a:pt x="427" y="4"/>
                    <a:pt x="426" y="5"/>
                  </a:cubicBezTo>
                  <a:cubicBezTo>
                    <a:pt x="425" y="7"/>
                    <a:pt x="425" y="9"/>
                    <a:pt x="424" y="10"/>
                  </a:cubicBezTo>
                  <a:cubicBezTo>
                    <a:pt x="424" y="12"/>
                    <a:pt x="424" y="14"/>
                    <a:pt x="421" y="16"/>
                  </a:cubicBezTo>
                  <a:cubicBezTo>
                    <a:pt x="420" y="17"/>
                    <a:pt x="420" y="18"/>
                    <a:pt x="419" y="18"/>
                  </a:cubicBezTo>
                  <a:cubicBezTo>
                    <a:pt x="417" y="19"/>
                    <a:pt x="415" y="20"/>
                    <a:pt x="414" y="23"/>
                  </a:cubicBezTo>
                  <a:cubicBezTo>
                    <a:pt x="413" y="24"/>
                    <a:pt x="413" y="25"/>
                    <a:pt x="413" y="27"/>
                  </a:cubicBezTo>
                  <a:cubicBezTo>
                    <a:pt x="412" y="29"/>
                    <a:pt x="411" y="31"/>
                    <a:pt x="410" y="33"/>
                  </a:cubicBezTo>
                  <a:cubicBezTo>
                    <a:pt x="408" y="35"/>
                    <a:pt x="407" y="36"/>
                    <a:pt x="405" y="36"/>
                  </a:cubicBezTo>
                  <a:cubicBezTo>
                    <a:pt x="403" y="37"/>
                    <a:pt x="402" y="37"/>
                    <a:pt x="401" y="38"/>
                  </a:cubicBezTo>
                  <a:cubicBezTo>
                    <a:pt x="401" y="40"/>
                    <a:pt x="401" y="41"/>
                    <a:pt x="402" y="43"/>
                  </a:cubicBezTo>
                  <a:cubicBezTo>
                    <a:pt x="403" y="46"/>
                    <a:pt x="404" y="48"/>
                    <a:pt x="406" y="50"/>
                  </a:cubicBezTo>
                  <a:cubicBezTo>
                    <a:pt x="407" y="52"/>
                    <a:pt x="408" y="54"/>
                    <a:pt x="409" y="56"/>
                  </a:cubicBezTo>
                  <a:cubicBezTo>
                    <a:pt x="410" y="56"/>
                    <a:pt x="410" y="57"/>
                    <a:pt x="411" y="58"/>
                  </a:cubicBezTo>
                  <a:cubicBezTo>
                    <a:pt x="413" y="64"/>
                    <a:pt x="417" y="71"/>
                    <a:pt x="415" y="76"/>
                  </a:cubicBezTo>
                  <a:cubicBezTo>
                    <a:pt x="414" y="78"/>
                    <a:pt x="412" y="79"/>
                    <a:pt x="410" y="80"/>
                  </a:cubicBezTo>
                  <a:cubicBezTo>
                    <a:pt x="409" y="80"/>
                    <a:pt x="408" y="81"/>
                    <a:pt x="407" y="81"/>
                  </a:cubicBezTo>
                  <a:cubicBezTo>
                    <a:pt x="405" y="83"/>
                    <a:pt x="404" y="85"/>
                    <a:pt x="402" y="87"/>
                  </a:cubicBezTo>
                  <a:cubicBezTo>
                    <a:pt x="402" y="88"/>
                    <a:pt x="402" y="88"/>
                    <a:pt x="401" y="89"/>
                  </a:cubicBezTo>
                  <a:cubicBezTo>
                    <a:pt x="399" y="92"/>
                    <a:pt x="397" y="92"/>
                    <a:pt x="394" y="92"/>
                  </a:cubicBezTo>
                  <a:cubicBezTo>
                    <a:pt x="392" y="92"/>
                    <a:pt x="392" y="92"/>
                    <a:pt x="392" y="92"/>
                  </a:cubicBezTo>
                  <a:cubicBezTo>
                    <a:pt x="390" y="92"/>
                    <a:pt x="388" y="92"/>
                    <a:pt x="386" y="93"/>
                  </a:cubicBezTo>
                  <a:cubicBezTo>
                    <a:pt x="381" y="95"/>
                    <a:pt x="375" y="102"/>
                    <a:pt x="372" y="106"/>
                  </a:cubicBezTo>
                  <a:cubicBezTo>
                    <a:pt x="369" y="109"/>
                    <a:pt x="368" y="113"/>
                    <a:pt x="366" y="117"/>
                  </a:cubicBezTo>
                  <a:cubicBezTo>
                    <a:pt x="365" y="119"/>
                    <a:pt x="365" y="122"/>
                    <a:pt x="364" y="124"/>
                  </a:cubicBezTo>
                  <a:cubicBezTo>
                    <a:pt x="360" y="131"/>
                    <a:pt x="357" y="135"/>
                    <a:pt x="351" y="137"/>
                  </a:cubicBezTo>
                  <a:cubicBezTo>
                    <a:pt x="346" y="140"/>
                    <a:pt x="344" y="143"/>
                    <a:pt x="341" y="146"/>
                  </a:cubicBezTo>
                  <a:cubicBezTo>
                    <a:pt x="340" y="148"/>
                    <a:pt x="339" y="149"/>
                    <a:pt x="338" y="151"/>
                  </a:cubicBezTo>
                  <a:cubicBezTo>
                    <a:pt x="336" y="153"/>
                    <a:pt x="334" y="154"/>
                    <a:pt x="331" y="155"/>
                  </a:cubicBezTo>
                  <a:cubicBezTo>
                    <a:pt x="328" y="156"/>
                    <a:pt x="326" y="157"/>
                    <a:pt x="324" y="160"/>
                  </a:cubicBezTo>
                  <a:cubicBezTo>
                    <a:pt x="323" y="162"/>
                    <a:pt x="322" y="164"/>
                    <a:pt x="322" y="165"/>
                  </a:cubicBezTo>
                  <a:cubicBezTo>
                    <a:pt x="321" y="166"/>
                    <a:pt x="321" y="168"/>
                    <a:pt x="321" y="169"/>
                  </a:cubicBezTo>
                  <a:cubicBezTo>
                    <a:pt x="319" y="172"/>
                    <a:pt x="317" y="174"/>
                    <a:pt x="315" y="175"/>
                  </a:cubicBezTo>
                  <a:cubicBezTo>
                    <a:pt x="315" y="175"/>
                    <a:pt x="315" y="175"/>
                    <a:pt x="315" y="175"/>
                  </a:cubicBezTo>
                  <a:cubicBezTo>
                    <a:pt x="315" y="175"/>
                    <a:pt x="315" y="175"/>
                    <a:pt x="315" y="175"/>
                  </a:cubicBezTo>
                  <a:cubicBezTo>
                    <a:pt x="314" y="176"/>
                    <a:pt x="314" y="176"/>
                    <a:pt x="313" y="177"/>
                  </a:cubicBezTo>
                  <a:cubicBezTo>
                    <a:pt x="312" y="177"/>
                    <a:pt x="312" y="177"/>
                    <a:pt x="311" y="177"/>
                  </a:cubicBezTo>
                  <a:cubicBezTo>
                    <a:pt x="310" y="177"/>
                    <a:pt x="308" y="177"/>
                    <a:pt x="307" y="176"/>
                  </a:cubicBezTo>
                  <a:cubicBezTo>
                    <a:pt x="305" y="176"/>
                    <a:pt x="304" y="176"/>
                    <a:pt x="302" y="176"/>
                  </a:cubicBezTo>
                  <a:cubicBezTo>
                    <a:pt x="302" y="176"/>
                    <a:pt x="302" y="176"/>
                    <a:pt x="302" y="176"/>
                  </a:cubicBezTo>
                  <a:cubicBezTo>
                    <a:pt x="295" y="176"/>
                    <a:pt x="294" y="181"/>
                    <a:pt x="294" y="185"/>
                  </a:cubicBezTo>
                  <a:cubicBezTo>
                    <a:pt x="293" y="186"/>
                    <a:pt x="293" y="186"/>
                    <a:pt x="293" y="186"/>
                  </a:cubicBezTo>
                  <a:cubicBezTo>
                    <a:pt x="293" y="186"/>
                    <a:pt x="293" y="186"/>
                    <a:pt x="292" y="185"/>
                  </a:cubicBezTo>
                  <a:cubicBezTo>
                    <a:pt x="291" y="185"/>
                    <a:pt x="290" y="185"/>
                    <a:pt x="289" y="185"/>
                  </a:cubicBezTo>
                  <a:cubicBezTo>
                    <a:pt x="286" y="185"/>
                    <a:pt x="282" y="187"/>
                    <a:pt x="282" y="191"/>
                  </a:cubicBezTo>
                  <a:cubicBezTo>
                    <a:pt x="281" y="192"/>
                    <a:pt x="281" y="193"/>
                    <a:pt x="280" y="194"/>
                  </a:cubicBezTo>
                  <a:cubicBezTo>
                    <a:pt x="280" y="194"/>
                    <a:pt x="279" y="195"/>
                    <a:pt x="279" y="196"/>
                  </a:cubicBezTo>
                  <a:cubicBezTo>
                    <a:pt x="278" y="198"/>
                    <a:pt x="278" y="199"/>
                    <a:pt x="278" y="200"/>
                  </a:cubicBezTo>
                  <a:cubicBezTo>
                    <a:pt x="278" y="201"/>
                    <a:pt x="278" y="202"/>
                    <a:pt x="278" y="202"/>
                  </a:cubicBezTo>
                  <a:cubicBezTo>
                    <a:pt x="277" y="204"/>
                    <a:pt x="277" y="206"/>
                    <a:pt x="277" y="208"/>
                  </a:cubicBezTo>
                  <a:cubicBezTo>
                    <a:pt x="276" y="210"/>
                    <a:pt x="276" y="212"/>
                    <a:pt x="275" y="214"/>
                  </a:cubicBezTo>
                  <a:cubicBezTo>
                    <a:pt x="275" y="217"/>
                    <a:pt x="273" y="219"/>
                    <a:pt x="270" y="221"/>
                  </a:cubicBezTo>
                  <a:cubicBezTo>
                    <a:pt x="267" y="224"/>
                    <a:pt x="266" y="226"/>
                    <a:pt x="264" y="229"/>
                  </a:cubicBezTo>
                  <a:cubicBezTo>
                    <a:pt x="264" y="230"/>
                    <a:pt x="264" y="230"/>
                    <a:pt x="264" y="230"/>
                  </a:cubicBezTo>
                  <a:cubicBezTo>
                    <a:pt x="263" y="233"/>
                    <a:pt x="261" y="235"/>
                    <a:pt x="261" y="238"/>
                  </a:cubicBezTo>
                  <a:cubicBezTo>
                    <a:pt x="261" y="240"/>
                    <a:pt x="261" y="241"/>
                    <a:pt x="261" y="242"/>
                  </a:cubicBezTo>
                  <a:cubicBezTo>
                    <a:pt x="261" y="244"/>
                    <a:pt x="261" y="245"/>
                    <a:pt x="261" y="247"/>
                  </a:cubicBezTo>
                  <a:cubicBezTo>
                    <a:pt x="261" y="248"/>
                    <a:pt x="261" y="249"/>
                    <a:pt x="261" y="251"/>
                  </a:cubicBezTo>
                  <a:cubicBezTo>
                    <a:pt x="260" y="254"/>
                    <a:pt x="260" y="256"/>
                    <a:pt x="258" y="258"/>
                  </a:cubicBezTo>
                  <a:cubicBezTo>
                    <a:pt x="258" y="258"/>
                    <a:pt x="258" y="259"/>
                    <a:pt x="258" y="259"/>
                  </a:cubicBezTo>
                  <a:cubicBezTo>
                    <a:pt x="257" y="260"/>
                    <a:pt x="255" y="262"/>
                    <a:pt x="255" y="265"/>
                  </a:cubicBezTo>
                  <a:cubicBezTo>
                    <a:pt x="256" y="267"/>
                    <a:pt x="258" y="268"/>
                    <a:pt x="259" y="269"/>
                  </a:cubicBezTo>
                  <a:cubicBezTo>
                    <a:pt x="259" y="269"/>
                    <a:pt x="259" y="270"/>
                    <a:pt x="260" y="270"/>
                  </a:cubicBezTo>
                  <a:cubicBezTo>
                    <a:pt x="260" y="270"/>
                    <a:pt x="261" y="271"/>
                    <a:pt x="261" y="272"/>
                  </a:cubicBezTo>
                  <a:cubicBezTo>
                    <a:pt x="261" y="273"/>
                    <a:pt x="262" y="273"/>
                    <a:pt x="262" y="274"/>
                  </a:cubicBezTo>
                  <a:cubicBezTo>
                    <a:pt x="263" y="276"/>
                    <a:pt x="264" y="277"/>
                    <a:pt x="265" y="279"/>
                  </a:cubicBezTo>
                  <a:cubicBezTo>
                    <a:pt x="266" y="280"/>
                    <a:pt x="266" y="280"/>
                    <a:pt x="266" y="280"/>
                  </a:cubicBezTo>
                  <a:cubicBezTo>
                    <a:pt x="267" y="281"/>
                    <a:pt x="268" y="283"/>
                    <a:pt x="270" y="284"/>
                  </a:cubicBezTo>
                  <a:cubicBezTo>
                    <a:pt x="271" y="285"/>
                    <a:pt x="272" y="287"/>
                    <a:pt x="273" y="288"/>
                  </a:cubicBezTo>
                  <a:cubicBezTo>
                    <a:pt x="274" y="289"/>
                    <a:pt x="275" y="290"/>
                    <a:pt x="275" y="291"/>
                  </a:cubicBezTo>
                  <a:cubicBezTo>
                    <a:pt x="277" y="293"/>
                    <a:pt x="279" y="296"/>
                    <a:pt x="280" y="298"/>
                  </a:cubicBezTo>
                  <a:cubicBezTo>
                    <a:pt x="280" y="299"/>
                    <a:pt x="281" y="301"/>
                    <a:pt x="281" y="303"/>
                  </a:cubicBezTo>
                  <a:cubicBezTo>
                    <a:pt x="281" y="305"/>
                    <a:pt x="281" y="307"/>
                    <a:pt x="281" y="309"/>
                  </a:cubicBezTo>
                  <a:cubicBezTo>
                    <a:pt x="282" y="312"/>
                    <a:pt x="284" y="314"/>
                    <a:pt x="286" y="316"/>
                  </a:cubicBezTo>
                  <a:cubicBezTo>
                    <a:pt x="286" y="317"/>
                    <a:pt x="287" y="317"/>
                    <a:pt x="287" y="318"/>
                  </a:cubicBezTo>
                  <a:cubicBezTo>
                    <a:pt x="287" y="318"/>
                    <a:pt x="288" y="319"/>
                    <a:pt x="289" y="321"/>
                  </a:cubicBezTo>
                  <a:cubicBezTo>
                    <a:pt x="291" y="325"/>
                    <a:pt x="293" y="329"/>
                    <a:pt x="298" y="329"/>
                  </a:cubicBezTo>
                  <a:cubicBezTo>
                    <a:pt x="300" y="329"/>
                    <a:pt x="302" y="329"/>
                    <a:pt x="303" y="327"/>
                  </a:cubicBezTo>
                  <a:cubicBezTo>
                    <a:pt x="303" y="326"/>
                    <a:pt x="304" y="326"/>
                    <a:pt x="304" y="326"/>
                  </a:cubicBezTo>
                  <a:cubicBezTo>
                    <a:pt x="304" y="326"/>
                    <a:pt x="304" y="326"/>
                    <a:pt x="304" y="327"/>
                  </a:cubicBezTo>
                  <a:cubicBezTo>
                    <a:pt x="303" y="328"/>
                    <a:pt x="303" y="329"/>
                    <a:pt x="303" y="329"/>
                  </a:cubicBezTo>
                  <a:cubicBezTo>
                    <a:pt x="302" y="331"/>
                    <a:pt x="302" y="333"/>
                    <a:pt x="301" y="334"/>
                  </a:cubicBezTo>
                  <a:cubicBezTo>
                    <a:pt x="301" y="335"/>
                    <a:pt x="301" y="335"/>
                    <a:pt x="301" y="335"/>
                  </a:cubicBezTo>
                  <a:cubicBezTo>
                    <a:pt x="300" y="338"/>
                    <a:pt x="298" y="342"/>
                    <a:pt x="298" y="346"/>
                  </a:cubicBezTo>
                  <a:cubicBezTo>
                    <a:pt x="299" y="350"/>
                    <a:pt x="301" y="355"/>
                    <a:pt x="306" y="355"/>
                  </a:cubicBezTo>
                  <a:cubicBezTo>
                    <a:pt x="307" y="355"/>
                    <a:pt x="307" y="355"/>
                    <a:pt x="308" y="355"/>
                  </a:cubicBezTo>
                  <a:cubicBezTo>
                    <a:pt x="310" y="354"/>
                    <a:pt x="312" y="353"/>
                    <a:pt x="313" y="351"/>
                  </a:cubicBezTo>
                  <a:cubicBezTo>
                    <a:pt x="313" y="351"/>
                    <a:pt x="314" y="350"/>
                    <a:pt x="314" y="350"/>
                  </a:cubicBezTo>
                  <a:cubicBezTo>
                    <a:pt x="318" y="348"/>
                    <a:pt x="320" y="345"/>
                    <a:pt x="322" y="341"/>
                  </a:cubicBezTo>
                  <a:cubicBezTo>
                    <a:pt x="324" y="338"/>
                    <a:pt x="325" y="334"/>
                    <a:pt x="327" y="330"/>
                  </a:cubicBezTo>
                  <a:cubicBezTo>
                    <a:pt x="327" y="330"/>
                    <a:pt x="327" y="330"/>
                    <a:pt x="327" y="330"/>
                  </a:cubicBezTo>
                  <a:cubicBezTo>
                    <a:pt x="328" y="333"/>
                    <a:pt x="331" y="335"/>
                    <a:pt x="335" y="336"/>
                  </a:cubicBezTo>
                  <a:cubicBezTo>
                    <a:pt x="335" y="336"/>
                    <a:pt x="336" y="336"/>
                    <a:pt x="336" y="336"/>
                  </a:cubicBezTo>
                  <a:cubicBezTo>
                    <a:pt x="340" y="336"/>
                    <a:pt x="342" y="334"/>
                    <a:pt x="344" y="331"/>
                  </a:cubicBezTo>
                  <a:cubicBezTo>
                    <a:pt x="345" y="330"/>
                    <a:pt x="346" y="328"/>
                    <a:pt x="347" y="328"/>
                  </a:cubicBezTo>
                  <a:cubicBezTo>
                    <a:pt x="347" y="328"/>
                    <a:pt x="347" y="329"/>
                    <a:pt x="347" y="329"/>
                  </a:cubicBezTo>
                  <a:cubicBezTo>
                    <a:pt x="349" y="333"/>
                    <a:pt x="350" y="335"/>
                    <a:pt x="353" y="338"/>
                  </a:cubicBezTo>
                  <a:cubicBezTo>
                    <a:pt x="356" y="343"/>
                    <a:pt x="354" y="344"/>
                    <a:pt x="354" y="345"/>
                  </a:cubicBezTo>
                  <a:cubicBezTo>
                    <a:pt x="353" y="346"/>
                    <a:pt x="352" y="346"/>
                    <a:pt x="350" y="347"/>
                  </a:cubicBezTo>
                  <a:cubicBezTo>
                    <a:pt x="349" y="347"/>
                    <a:pt x="348" y="347"/>
                    <a:pt x="347" y="348"/>
                  </a:cubicBezTo>
                  <a:cubicBezTo>
                    <a:pt x="344" y="350"/>
                    <a:pt x="342" y="352"/>
                    <a:pt x="340" y="354"/>
                  </a:cubicBezTo>
                  <a:cubicBezTo>
                    <a:pt x="340" y="355"/>
                    <a:pt x="338" y="358"/>
                    <a:pt x="339" y="360"/>
                  </a:cubicBezTo>
                  <a:cubicBezTo>
                    <a:pt x="341" y="363"/>
                    <a:pt x="344" y="363"/>
                    <a:pt x="346" y="364"/>
                  </a:cubicBezTo>
                  <a:cubicBezTo>
                    <a:pt x="347" y="364"/>
                    <a:pt x="349" y="364"/>
                    <a:pt x="350" y="364"/>
                  </a:cubicBezTo>
                  <a:cubicBezTo>
                    <a:pt x="350" y="365"/>
                    <a:pt x="348" y="366"/>
                    <a:pt x="347" y="367"/>
                  </a:cubicBezTo>
                  <a:cubicBezTo>
                    <a:pt x="346" y="367"/>
                    <a:pt x="346" y="367"/>
                    <a:pt x="346" y="367"/>
                  </a:cubicBezTo>
                  <a:cubicBezTo>
                    <a:pt x="345" y="368"/>
                    <a:pt x="344" y="369"/>
                    <a:pt x="344" y="370"/>
                  </a:cubicBezTo>
                  <a:cubicBezTo>
                    <a:pt x="342" y="372"/>
                    <a:pt x="341" y="373"/>
                    <a:pt x="340" y="374"/>
                  </a:cubicBezTo>
                  <a:cubicBezTo>
                    <a:pt x="340" y="374"/>
                    <a:pt x="339" y="374"/>
                    <a:pt x="337" y="374"/>
                  </a:cubicBezTo>
                  <a:cubicBezTo>
                    <a:pt x="337" y="374"/>
                    <a:pt x="336" y="374"/>
                    <a:pt x="335" y="374"/>
                  </a:cubicBezTo>
                  <a:cubicBezTo>
                    <a:pt x="335" y="374"/>
                    <a:pt x="334" y="374"/>
                    <a:pt x="333" y="374"/>
                  </a:cubicBezTo>
                  <a:cubicBezTo>
                    <a:pt x="331" y="374"/>
                    <a:pt x="330" y="374"/>
                    <a:pt x="329" y="375"/>
                  </a:cubicBezTo>
                  <a:cubicBezTo>
                    <a:pt x="320" y="378"/>
                    <a:pt x="323" y="387"/>
                    <a:pt x="324" y="390"/>
                  </a:cubicBezTo>
                  <a:cubicBezTo>
                    <a:pt x="324" y="392"/>
                    <a:pt x="324" y="394"/>
                    <a:pt x="324" y="396"/>
                  </a:cubicBezTo>
                  <a:cubicBezTo>
                    <a:pt x="323" y="397"/>
                    <a:pt x="323" y="398"/>
                    <a:pt x="323" y="399"/>
                  </a:cubicBezTo>
                  <a:cubicBezTo>
                    <a:pt x="323" y="403"/>
                    <a:pt x="325" y="407"/>
                    <a:pt x="326" y="409"/>
                  </a:cubicBezTo>
                  <a:cubicBezTo>
                    <a:pt x="326" y="409"/>
                    <a:pt x="326" y="409"/>
                    <a:pt x="326" y="410"/>
                  </a:cubicBezTo>
                  <a:cubicBezTo>
                    <a:pt x="328" y="412"/>
                    <a:pt x="329" y="415"/>
                    <a:pt x="332" y="416"/>
                  </a:cubicBezTo>
                  <a:cubicBezTo>
                    <a:pt x="333" y="416"/>
                    <a:pt x="334" y="416"/>
                    <a:pt x="334" y="416"/>
                  </a:cubicBezTo>
                  <a:cubicBezTo>
                    <a:pt x="334" y="416"/>
                    <a:pt x="336" y="416"/>
                    <a:pt x="336" y="416"/>
                  </a:cubicBezTo>
                  <a:cubicBezTo>
                    <a:pt x="336" y="416"/>
                    <a:pt x="336" y="416"/>
                    <a:pt x="336" y="416"/>
                  </a:cubicBezTo>
                  <a:cubicBezTo>
                    <a:pt x="337" y="416"/>
                    <a:pt x="337" y="417"/>
                    <a:pt x="337" y="418"/>
                  </a:cubicBezTo>
                  <a:cubicBezTo>
                    <a:pt x="338" y="421"/>
                    <a:pt x="338" y="422"/>
                    <a:pt x="336" y="423"/>
                  </a:cubicBezTo>
                  <a:cubicBezTo>
                    <a:pt x="334" y="426"/>
                    <a:pt x="332" y="428"/>
                    <a:pt x="330" y="430"/>
                  </a:cubicBezTo>
                  <a:cubicBezTo>
                    <a:pt x="329" y="432"/>
                    <a:pt x="329" y="432"/>
                    <a:pt x="329" y="432"/>
                  </a:cubicBezTo>
                  <a:cubicBezTo>
                    <a:pt x="329" y="433"/>
                    <a:pt x="328" y="434"/>
                    <a:pt x="327" y="435"/>
                  </a:cubicBezTo>
                  <a:cubicBezTo>
                    <a:pt x="326" y="436"/>
                    <a:pt x="325" y="438"/>
                    <a:pt x="323" y="441"/>
                  </a:cubicBezTo>
                  <a:cubicBezTo>
                    <a:pt x="323" y="441"/>
                    <a:pt x="322" y="442"/>
                    <a:pt x="322" y="443"/>
                  </a:cubicBezTo>
                  <a:cubicBezTo>
                    <a:pt x="320" y="446"/>
                    <a:pt x="319" y="448"/>
                    <a:pt x="318" y="452"/>
                  </a:cubicBezTo>
                  <a:cubicBezTo>
                    <a:pt x="318" y="455"/>
                    <a:pt x="319" y="457"/>
                    <a:pt x="321" y="458"/>
                  </a:cubicBezTo>
                  <a:cubicBezTo>
                    <a:pt x="321" y="459"/>
                    <a:pt x="321" y="459"/>
                    <a:pt x="322" y="460"/>
                  </a:cubicBezTo>
                  <a:cubicBezTo>
                    <a:pt x="322" y="460"/>
                    <a:pt x="322" y="460"/>
                    <a:pt x="322" y="461"/>
                  </a:cubicBezTo>
                  <a:cubicBezTo>
                    <a:pt x="322" y="461"/>
                    <a:pt x="322" y="462"/>
                    <a:pt x="323" y="463"/>
                  </a:cubicBezTo>
                  <a:cubicBezTo>
                    <a:pt x="324" y="464"/>
                    <a:pt x="325" y="465"/>
                    <a:pt x="325" y="465"/>
                  </a:cubicBezTo>
                  <a:cubicBezTo>
                    <a:pt x="326" y="466"/>
                    <a:pt x="326" y="466"/>
                    <a:pt x="326" y="466"/>
                  </a:cubicBezTo>
                  <a:cubicBezTo>
                    <a:pt x="327" y="467"/>
                    <a:pt x="327" y="467"/>
                    <a:pt x="328" y="468"/>
                  </a:cubicBezTo>
                  <a:cubicBezTo>
                    <a:pt x="328" y="469"/>
                    <a:pt x="329" y="470"/>
                    <a:pt x="329" y="471"/>
                  </a:cubicBezTo>
                  <a:cubicBezTo>
                    <a:pt x="330" y="471"/>
                    <a:pt x="330" y="472"/>
                    <a:pt x="331" y="473"/>
                  </a:cubicBezTo>
                  <a:cubicBezTo>
                    <a:pt x="331" y="473"/>
                    <a:pt x="332" y="474"/>
                    <a:pt x="332" y="475"/>
                  </a:cubicBezTo>
                  <a:cubicBezTo>
                    <a:pt x="332" y="475"/>
                    <a:pt x="330" y="474"/>
                    <a:pt x="330" y="474"/>
                  </a:cubicBezTo>
                  <a:cubicBezTo>
                    <a:pt x="329" y="474"/>
                    <a:pt x="328" y="474"/>
                    <a:pt x="327" y="474"/>
                  </a:cubicBezTo>
                  <a:cubicBezTo>
                    <a:pt x="325" y="474"/>
                    <a:pt x="323" y="474"/>
                    <a:pt x="321" y="476"/>
                  </a:cubicBezTo>
                  <a:cubicBezTo>
                    <a:pt x="320" y="476"/>
                    <a:pt x="319" y="476"/>
                    <a:pt x="318" y="477"/>
                  </a:cubicBezTo>
                  <a:cubicBezTo>
                    <a:pt x="317" y="477"/>
                    <a:pt x="315" y="477"/>
                    <a:pt x="314" y="478"/>
                  </a:cubicBezTo>
                  <a:cubicBezTo>
                    <a:pt x="311" y="480"/>
                    <a:pt x="310" y="483"/>
                    <a:pt x="310" y="487"/>
                  </a:cubicBezTo>
                  <a:cubicBezTo>
                    <a:pt x="310" y="489"/>
                    <a:pt x="312" y="491"/>
                    <a:pt x="313" y="493"/>
                  </a:cubicBezTo>
                  <a:cubicBezTo>
                    <a:pt x="313" y="493"/>
                    <a:pt x="314" y="493"/>
                    <a:pt x="314" y="494"/>
                  </a:cubicBezTo>
                  <a:cubicBezTo>
                    <a:pt x="314" y="494"/>
                    <a:pt x="315" y="495"/>
                    <a:pt x="315" y="495"/>
                  </a:cubicBezTo>
                  <a:cubicBezTo>
                    <a:pt x="315" y="496"/>
                    <a:pt x="316" y="497"/>
                    <a:pt x="316" y="497"/>
                  </a:cubicBezTo>
                  <a:cubicBezTo>
                    <a:pt x="317" y="498"/>
                    <a:pt x="317" y="498"/>
                    <a:pt x="318" y="499"/>
                  </a:cubicBezTo>
                  <a:cubicBezTo>
                    <a:pt x="318" y="499"/>
                    <a:pt x="319" y="499"/>
                    <a:pt x="319" y="500"/>
                  </a:cubicBezTo>
                  <a:cubicBezTo>
                    <a:pt x="319" y="500"/>
                    <a:pt x="320" y="501"/>
                    <a:pt x="320" y="502"/>
                  </a:cubicBezTo>
                  <a:cubicBezTo>
                    <a:pt x="321" y="504"/>
                    <a:pt x="321" y="505"/>
                    <a:pt x="322" y="506"/>
                  </a:cubicBezTo>
                  <a:cubicBezTo>
                    <a:pt x="323" y="507"/>
                    <a:pt x="323" y="508"/>
                    <a:pt x="324" y="509"/>
                  </a:cubicBezTo>
                  <a:cubicBezTo>
                    <a:pt x="324" y="510"/>
                    <a:pt x="324" y="510"/>
                    <a:pt x="324" y="510"/>
                  </a:cubicBezTo>
                  <a:cubicBezTo>
                    <a:pt x="325" y="510"/>
                    <a:pt x="325" y="510"/>
                    <a:pt x="325" y="510"/>
                  </a:cubicBezTo>
                  <a:cubicBezTo>
                    <a:pt x="327" y="511"/>
                    <a:pt x="329" y="512"/>
                    <a:pt x="332" y="512"/>
                  </a:cubicBezTo>
                  <a:cubicBezTo>
                    <a:pt x="335" y="512"/>
                    <a:pt x="338" y="512"/>
                    <a:pt x="340" y="514"/>
                  </a:cubicBezTo>
                  <a:cubicBezTo>
                    <a:pt x="343" y="517"/>
                    <a:pt x="344" y="523"/>
                    <a:pt x="344" y="528"/>
                  </a:cubicBezTo>
                  <a:cubicBezTo>
                    <a:pt x="345" y="531"/>
                    <a:pt x="346" y="534"/>
                    <a:pt x="346" y="536"/>
                  </a:cubicBezTo>
                  <a:cubicBezTo>
                    <a:pt x="347" y="539"/>
                    <a:pt x="349" y="541"/>
                    <a:pt x="350" y="544"/>
                  </a:cubicBezTo>
                  <a:cubicBezTo>
                    <a:pt x="351" y="547"/>
                    <a:pt x="353" y="551"/>
                    <a:pt x="354" y="555"/>
                  </a:cubicBezTo>
                  <a:cubicBezTo>
                    <a:pt x="356" y="560"/>
                    <a:pt x="359" y="561"/>
                    <a:pt x="363" y="562"/>
                  </a:cubicBezTo>
                  <a:cubicBezTo>
                    <a:pt x="365" y="562"/>
                    <a:pt x="368" y="563"/>
                    <a:pt x="369" y="565"/>
                  </a:cubicBezTo>
                  <a:cubicBezTo>
                    <a:pt x="371" y="568"/>
                    <a:pt x="370" y="574"/>
                    <a:pt x="367" y="577"/>
                  </a:cubicBezTo>
                  <a:cubicBezTo>
                    <a:pt x="366" y="578"/>
                    <a:pt x="364" y="579"/>
                    <a:pt x="363" y="579"/>
                  </a:cubicBezTo>
                  <a:cubicBezTo>
                    <a:pt x="362" y="579"/>
                    <a:pt x="362" y="578"/>
                    <a:pt x="361" y="578"/>
                  </a:cubicBezTo>
                  <a:cubicBezTo>
                    <a:pt x="360" y="577"/>
                    <a:pt x="359" y="576"/>
                    <a:pt x="359" y="575"/>
                  </a:cubicBezTo>
                  <a:cubicBezTo>
                    <a:pt x="358" y="573"/>
                    <a:pt x="357" y="572"/>
                    <a:pt x="355" y="571"/>
                  </a:cubicBezTo>
                  <a:cubicBezTo>
                    <a:pt x="354" y="570"/>
                    <a:pt x="353" y="570"/>
                    <a:pt x="351" y="570"/>
                  </a:cubicBezTo>
                  <a:cubicBezTo>
                    <a:pt x="350" y="570"/>
                    <a:pt x="349" y="570"/>
                    <a:pt x="348" y="570"/>
                  </a:cubicBezTo>
                  <a:cubicBezTo>
                    <a:pt x="347" y="571"/>
                    <a:pt x="346" y="571"/>
                    <a:pt x="345" y="571"/>
                  </a:cubicBezTo>
                  <a:cubicBezTo>
                    <a:pt x="345" y="571"/>
                    <a:pt x="344" y="571"/>
                    <a:pt x="344" y="571"/>
                  </a:cubicBezTo>
                  <a:cubicBezTo>
                    <a:pt x="342" y="570"/>
                    <a:pt x="340" y="570"/>
                    <a:pt x="339" y="570"/>
                  </a:cubicBezTo>
                  <a:cubicBezTo>
                    <a:pt x="337" y="569"/>
                    <a:pt x="336" y="569"/>
                    <a:pt x="335" y="569"/>
                  </a:cubicBezTo>
                  <a:cubicBezTo>
                    <a:pt x="332" y="569"/>
                    <a:pt x="330" y="572"/>
                    <a:pt x="328" y="575"/>
                  </a:cubicBezTo>
                  <a:cubicBezTo>
                    <a:pt x="327" y="576"/>
                    <a:pt x="326" y="578"/>
                    <a:pt x="325" y="579"/>
                  </a:cubicBezTo>
                  <a:cubicBezTo>
                    <a:pt x="322" y="585"/>
                    <a:pt x="318" y="592"/>
                    <a:pt x="319" y="597"/>
                  </a:cubicBezTo>
                  <a:cubicBezTo>
                    <a:pt x="320" y="603"/>
                    <a:pt x="325" y="604"/>
                    <a:pt x="330" y="605"/>
                  </a:cubicBezTo>
                  <a:cubicBezTo>
                    <a:pt x="333" y="605"/>
                    <a:pt x="336" y="606"/>
                    <a:pt x="338" y="608"/>
                  </a:cubicBezTo>
                  <a:cubicBezTo>
                    <a:pt x="340" y="610"/>
                    <a:pt x="339" y="611"/>
                    <a:pt x="336" y="615"/>
                  </a:cubicBezTo>
                  <a:cubicBezTo>
                    <a:pt x="334" y="617"/>
                    <a:pt x="332" y="620"/>
                    <a:pt x="331" y="623"/>
                  </a:cubicBezTo>
                  <a:cubicBezTo>
                    <a:pt x="331" y="624"/>
                    <a:pt x="331" y="624"/>
                    <a:pt x="331" y="624"/>
                  </a:cubicBezTo>
                  <a:cubicBezTo>
                    <a:pt x="332" y="625"/>
                    <a:pt x="332" y="625"/>
                    <a:pt x="332" y="625"/>
                  </a:cubicBezTo>
                  <a:cubicBezTo>
                    <a:pt x="332" y="626"/>
                    <a:pt x="333" y="626"/>
                    <a:pt x="333" y="627"/>
                  </a:cubicBezTo>
                  <a:cubicBezTo>
                    <a:pt x="333" y="629"/>
                    <a:pt x="329" y="633"/>
                    <a:pt x="327" y="635"/>
                  </a:cubicBezTo>
                  <a:cubicBezTo>
                    <a:pt x="325" y="637"/>
                    <a:pt x="324" y="638"/>
                    <a:pt x="324" y="639"/>
                  </a:cubicBezTo>
                  <a:cubicBezTo>
                    <a:pt x="322" y="643"/>
                    <a:pt x="321" y="646"/>
                    <a:pt x="323" y="648"/>
                  </a:cubicBezTo>
                  <a:cubicBezTo>
                    <a:pt x="323" y="648"/>
                    <a:pt x="324" y="649"/>
                    <a:pt x="325" y="649"/>
                  </a:cubicBezTo>
                  <a:cubicBezTo>
                    <a:pt x="326" y="649"/>
                    <a:pt x="327" y="649"/>
                    <a:pt x="329" y="648"/>
                  </a:cubicBezTo>
                  <a:cubicBezTo>
                    <a:pt x="329" y="648"/>
                    <a:pt x="330" y="648"/>
                    <a:pt x="331" y="648"/>
                  </a:cubicBezTo>
                  <a:cubicBezTo>
                    <a:pt x="331" y="648"/>
                    <a:pt x="332" y="647"/>
                    <a:pt x="333" y="647"/>
                  </a:cubicBezTo>
                  <a:cubicBezTo>
                    <a:pt x="336" y="647"/>
                    <a:pt x="339" y="648"/>
                    <a:pt x="340" y="650"/>
                  </a:cubicBezTo>
                  <a:cubicBezTo>
                    <a:pt x="341" y="651"/>
                    <a:pt x="341" y="652"/>
                    <a:pt x="340" y="653"/>
                  </a:cubicBezTo>
                  <a:cubicBezTo>
                    <a:pt x="339" y="657"/>
                    <a:pt x="329" y="660"/>
                    <a:pt x="324" y="661"/>
                  </a:cubicBezTo>
                  <a:cubicBezTo>
                    <a:pt x="324" y="662"/>
                    <a:pt x="323" y="662"/>
                    <a:pt x="323" y="662"/>
                  </a:cubicBezTo>
                  <a:cubicBezTo>
                    <a:pt x="322" y="662"/>
                    <a:pt x="322" y="662"/>
                    <a:pt x="321" y="663"/>
                  </a:cubicBezTo>
                  <a:cubicBezTo>
                    <a:pt x="317" y="664"/>
                    <a:pt x="312" y="665"/>
                    <a:pt x="313" y="671"/>
                  </a:cubicBezTo>
                  <a:cubicBezTo>
                    <a:pt x="313" y="676"/>
                    <a:pt x="319" y="679"/>
                    <a:pt x="324" y="681"/>
                  </a:cubicBezTo>
                  <a:cubicBezTo>
                    <a:pt x="325" y="681"/>
                    <a:pt x="326" y="682"/>
                    <a:pt x="327" y="682"/>
                  </a:cubicBezTo>
                  <a:cubicBezTo>
                    <a:pt x="339" y="688"/>
                    <a:pt x="341" y="693"/>
                    <a:pt x="341" y="695"/>
                  </a:cubicBezTo>
                  <a:cubicBezTo>
                    <a:pt x="342" y="700"/>
                    <a:pt x="337" y="707"/>
                    <a:pt x="333" y="712"/>
                  </a:cubicBezTo>
                  <a:cubicBezTo>
                    <a:pt x="333" y="713"/>
                    <a:pt x="332" y="713"/>
                    <a:pt x="331" y="714"/>
                  </a:cubicBezTo>
                  <a:cubicBezTo>
                    <a:pt x="326" y="721"/>
                    <a:pt x="327" y="728"/>
                    <a:pt x="328" y="737"/>
                  </a:cubicBezTo>
                  <a:cubicBezTo>
                    <a:pt x="329" y="739"/>
                    <a:pt x="329" y="741"/>
                    <a:pt x="329" y="743"/>
                  </a:cubicBezTo>
                  <a:cubicBezTo>
                    <a:pt x="329" y="745"/>
                    <a:pt x="329" y="748"/>
                    <a:pt x="330" y="750"/>
                  </a:cubicBezTo>
                  <a:cubicBezTo>
                    <a:pt x="331" y="754"/>
                    <a:pt x="333" y="759"/>
                    <a:pt x="335" y="763"/>
                  </a:cubicBezTo>
                  <a:cubicBezTo>
                    <a:pt x="335" y="764"/>
                    <a:pt x="335" y="764"/>
                    <a:pt x="335" y="764"/>
                  </a:cubicBezTo>
                  <a:cubicBezTo>
                    <a:pt x="338" y="769"/>
                    <a:pt x="343" y="772"/>
                    <a:pt x="348" y="772"/>
                  </a:cubicBezTo>
                  <a:cubicBezTo>
                    <a:pt x="349" y="772"/>
                    <a:pt x="349" y="772"/>
                    <a:pt x="349" y="772"/>
                  </a:cubicBezTo>
                  <a:cubicBezTo>
                    <a:pt x="357" y="773"/>
                    <a:pt x="360" y="773"/>
                    <a:pt x="365" y="780"/>
                  </a:cubicBezTo>
                  <a:cubicBezTo>
                    <a:pt x="367" y="782"/>
                    <a:pt x="370" y="784"/>
                    <a:pt x="373" y="786"/>
                  </a:cubicBezTo>
                  <a:cubicBezTo>
                    <a:pt x="376" y="787"/>
                    <a:pt x="379" y="789"/>
                    <a:pt x="380" y="792"/>
                  </a:cubicBezTo>
                  <a:cubicBezTo>
                    <a:pt x="382" y="795"/>
                    <a:pt x="382" y="801"/>
                    <a:pt x="382" y="807"/>
                  </a:cubicBezTo>
                  <a:cubicBezTo>
                    <a:pt x="382" y="809"/>
                    <a:pt x="382" y="811"/>
                    <a:pt x="382" y="812"/>
                  </a:cubicBezTo>
                  <a:cubicBezTo>
                    <a:pt x="382" y="815"/>
                    <a:pt x="382" y="818"/>
                    <a:pt x="382" y="820"/>
                  </a:cubicBezTo>
                  <a:cubicBezTo>
                    <a:pt x="382" y="823"/>
                    <a:pt x="382" y="825"/>
                    <a:pt x="382" y="827"/>
                  </a:cubicBezTo>
                  <a:cubicBezTo>
                    <a:pt x="382" y="835"/>
                    <a:pt x="382" y="835"/>
                    <a:pt x="382" y="835"/>
                  </a:cubicBezTo>
                  <a:cubicBezTo>
                    <a:pt x="387" y="829"/>
                    <a:pt x="387" y="829"/>
                    <a:pt x="387" y="829"/>
                  </a:cubicBezTo>
                  <a:cubicBezTo>
                    <a:pt x="388" y="828"/>
                    <a:pt x="388" y="827"/>
                    <a:pt x="389" y="827"/>
                  </a:cubicBezTo>
                  <a:cubicBezTo>
                    <a:pt x="391" y="824"/>
                    <a:pt x="394" y="821"/>
                    <a:pt x="396" y="819"/>
                  </a:cubicBezTo>
                  <a:cubicBezTo>
                    <a:pt x="399" y="817"/>
                    <a:pt x="401" y="815"/>
                    <a:pt x="404" y="814"/>
                  </a:cubicBezTo>
                  <a:cubicBezTo>
                    <a:pt x="403" y="815"/>
                    <a:pt x="402" y="816"/>
                    <a:pt x="401" y="817"/>
                  </a:cubicBezTo>
                  <a:cubicBezTo>
                    <a:pt x="401" y="818"/>
                    <a:pt x="400" y="818"/>
                    <a:pt x="400" y="818"/>
                  </a:cubicBezTo>
                  <a:cubicBezTo>
                    <a:pt x="395" y="823"/>
                    <a:pt x="389" y="830"/>
                    <a:pt x="385" y="837"/>
                  </a:cubicBezTo>
                  <a:cubicBezTo>
                    <a:pt x="384" y="839"/>
                    <a:pt x="383" y="840"/>
                    <a:pt x="383" y="841"/>
                  </a:cubicBezTo>
                  <a:cubicBezTo>
                    <a:pt x="381" y="843"/>
                    <a:pt x="380" y="846"/>
                    <a:pt x="378" y="848"/>
                  </a:cubicBezTo>
                  <a:cubicBezTo>
                    <a:pt x="378" y="849"/>
                    <a:pt x="377" y="849"/>
                    <a:pt x="376" y="850"/>
                  </a:cubicBezTo>
                  <a:cubicBezTo>
                    <a:pt x="376" y="851"/>
                    <a:pt x="375" y="851"/>
                    <a:pt x="375" y="852"/>
                  </a:cubicBezTo>
                  <a:cubicBezTo>
                    <a:pt x="374" y="852"/>
                    <a:pt x="374" y="852"/>
                    <a:pt x="374" y="853"/>
                  </a:cubicBezTo>
                  <a:cubicBezTo>
                    <a:pt x="373" y="853"/>
                    <a:pt x="372" y="854"/>
                    <a:pt x="372" y="854"/>
                  </a:cubicBezTo>
                  <a:cubicBezTo>
                    <a:pt x="369" y="855"/>
                    <a:pt x="367" y="855"/>
                    <a:pt x="364" y="858"/>
                  </a:cubicBezTo>
                  <a:cubicBezTo>
                    <a:pt x="363" y="859"/>
                    <a:pt x="363" y="859"/>
                    <a:pt x="363" y="859"/>
                  </a:cubicBezTo>
                  <a:cubicBezTo>
                    <a:pt x="360" y="861"/>
                    <a:pt x="357" y="864"/>
                    <a:pt x="356" y="867"/>
                  </a:cubicBezTo>
                  <a:cubicBezTo>
                    <a:pt x="355" y="868"/>
                    <a:pt x="354" y="869"/>
                    <a:pt x="354" y="870"/>
                  </a:cubicBezTo>
                  <a:cubicBezTo>
                    <a:pt x="353" y="872"/>
                    <a:pt x="352" y="873"/>
                    <a:pt x="351" y="874"/>
                  </a:cubicBezTo>
                  <a:cubicBezTo>
                    <a:pt x="351" y="874"/>
                    <a:pt x="350" y="875"/>
                    <a:pt x="350" y="875"/>
                  </a:cubicBezTo>
                  <a:cubicBezTo>
                    <a:pt x="349" y="875"/>
                    <a:pt x="348" y="876"/>
                    <a:pt x="347" y="877"/>
                  </a:cubicBezTo>
                  <a:cubicBezTo>
                    <a:pt x="346" y="878"/>
                    <a:pt x="344" y="880"/>
                    <a:pt x="343" y="882"/>
                  </a:cubicBezTo>
                  <a:cubicBezTo>
                    <a:pt x="343" y="883"/>
                    <a:pt x="343" y="884"/>
                    <a:pt x="343" y="885"/>
                  </a:cubicBezTo>
                  <a:cubicBezTo>
                    <a:pt x="342" y="886"/>
                    <a:pt x="342" y="887"/>
                    <a:pt x="342" y="887"/>
                  </a:cubicBezTo>
                  <a:cubicBezTo>
                    <a:pt x="342" y="888"/>
                    <a:pt x="342" y="888"/>
                    <a:pt x="341" y="889"/>
                  </a:cubicBezTo>
                  <a:cubicBezTo>
                    <a:pt x="340" y="890"/>
                    <a:pt x="339" y="892"/>
                    <a:pt x="339" y="894"/>
                  </a:cubicBezTo>
                  <a:cubicBezTo>
                    <a:pt x="339" y="896"/>
                    <a:pt x="339" y="897"/>
                    <a:pt x="339" y="899"/>
                  </a:cubicBezTo>
                  <a:cubicBezTo>
                    <a:pt x="339" y="900"/>
                    <a:pt x="340" y="901"/>
                    <a:pt x="340" y="901"/>
                  </a:cubicBezTo>
                  <a:cubicBezTo>
                    <a:pt x="340" y="904"/>
                    <a:pt x="340" y="906"/>
                    <a:pt x="341" y="908"/>
                  </a:cubicBezTo>
                  <a:cubicBezTo>
                    <a:pt x="342" y="912"/>
                    <a:pt x="341" y="913"/>
                    <a:pt x="341" y="914"/>
                  </a:cubicBezTo>
                  <a:cubicBezTo>
                    <a:pt x="341" y="914"/>
                    <a:pt x="340" y="914"/>
                    <a:pt x="339" y="914"/>
                  </a:cubicBezTo>
                  <a:cubicBezTo>
                    <a:pt x="338" y="914"/>
                    <a:pt x="336" y="914"/>
                    <a:pt x="335" y="914"/>
                  </a:cubicBezTo>
                  <a:cubicBezTo>
                    <a:pt x="335" y="914"/>
                    <a:pt x="334" y="913"/>
                    <a:pt x="334" y="913"/>
                  </a:cubicBezTo>
                  <a:cubicBezTo>
                    <a:pt x="333" y="913"/>
                    <a:pt x="332" y="913"/>
                    <a:pt x="331" y="912"/>
                  </a:cubicBezTo>
                  <a:cubicBezTo>
                    <a:pt x="330" y="912"/>
                    <a:pt x="330" y="912"/>
                    <a:pt x="329" y="912"/>
                  </a:cubicBezTo>
                  <a:cubicBezTo>
                    <a:pt x="329" y="912"/>
                    <a:pt x="328" y="912"/>
                    <a:pt x="327" y="912"/>
                  </a:cubicBezTo>
                  <a:cubicBezTo>
                    <a:pt x="327" y="912"/>
                    <a:pt x="326" y="912"/>
                    <a:pt x="326" y="912"/>
                  </a:cubicBezTo>
                  <a:cubicBezTo>
                    <a:pt x="325" y="912"/>
                    <a:pt x="325" y="912"/>
                    <a:pt x="325" y="912"/>
                  </a:cubicBezTo>
                  <a:cubicBezTo>
                    <a:pt x="321" y="912"/>
                    <a:pt x="318" y="913"/>
                    <a:pt x="315" y="915"/>
                  </a:cubicBezTo>
                  <a:cubicBezTo>
                    <a:pt x="312" y="917"/>
                    <a:pt x="310" y="918"/>
                    <a:pt x="307" y="919"/>
                  </a:cubicBezTo>
                  <a:cubicBezTo>
                    <a:pt x="306" y="919"/>
                    <a:pt x="305" y="919"/>
                    <a:pt x="305" y="919"/>
                  </a:cubicBezTo>
                  <a:cubicBezTo>
                    <a:pt x="304" y="919"/>
                    <a:pt x="303" y="919"/>
                    <a:pt x="302" y="918"/>
                  </a:cubicBezTo>
                  <a:cubicBezTo>
                    <a:pt x="301" y="918"/>
                    <a:pt x="301" y="918"/>
                    <a:pt x="300" y="918"/>
                  </a:cubicBezTo>
                  <a:cubicBezTo>
                    <a:pt x="299" y="918"/>
                    <a:pt x="298" y="918"/>
                    <a:pt x="298" y="918"/>
                  </a:cubicBezTo>
                  <a:cubicBezTo>
                    <a:pt x="297" y="918"/>
                    <a:pt x="297" y="917"/>
                    <a:pt x="296" y="917"/>
                  </a:cubicBezTo>
                  <a:cubicBezTo>
                    <a:pt x="295" y="916"/>
                    <a:pt x="295" y="916"/>
                    <a:pt x="294" y="916"/>
                  </a:cubicBezTo>
                  <a:cubicBezTo>
                    <a:pt x="293" y="915"/>
                    <a:pt x="292" y="914"/>
                    <a:pt x="291" y="914"/>
                  </a:cubicBezTo>
                  <a:cubicBezTo>
                    <a:pt x="290" y="913"/>
                    <a:pt x="289" y="912"/>
                    <a:pt x="288" y="912"/>
                  </a:cubicBezTo>
                  <a:cubicBezTo>
                    <a:pt x="284" y="910"/>
                    <a:pt x="280" y="908"/>
                    <a:pt x="276" y="908"/>
                  </a:cubicBezTo>
                  <a:cubicBezTo>
                    <a:pt x="274" y="908"/>
                    <a:pt x="272" y="908"/>
                    <a:pt x="270" y="908"/>
                  </a:cubicBezTo>
                  <a:cubicBezTo>
                    <a:pt x="268" y="908"/>
                    <a:pt x="266" y="908"/>
                    <a:pt x="264" y="908"/>
                  </a:cubicBezTo>
                  <a:cubicBezTo>
                    <a:pt x="263" y="908"/>
                    <a:pt x="262" y="908"/>
                    <a:pt x="261" y="908"/>
                  </a:cubicBezTo>
                  <a:cubicBezTo>
                    <a:pt x="258" y="908"/>
                    <a:pt x="256" y="908"/>
                    <a:pt x="253" y="907"/>
                  </a:cubicBezTo>
                  <a:cubicBezTo>
                    <a:pt x="251" y="906"/>
                    <a:pt x="249" y="906"/>
                    <a:pt x="246" y="906"/>
                  </a:cubicBezTo>
                  <a:cubicBezTo>
                    <a:pt x="244" y="906"/>
                    <a:pt x="242" y="906"/>
                    <a:pt x="240" y="907"/>
                  </a:cubicBezTo>
                  <a:cubicBezTo>
                    <a:pt x="240" y="907"/>
                    <a:pt x="239" y="907"/>
                    <a:pt x="238" y="907"/>
                  </a:cubicBezTo>
                  <a:cubicBezTo>
                    <a:pt x="237" y="908"/>
                    <a:pt x="236" y="908"/>
                    <a:pt x="236" y="908"/>
                  </a:cubicBezTo>
                  <a:cubicBezTo>
                    <a:pt x="235" y="908"/>
                    <a:pt x="235" y="908"/>
                    <a:pt x="235" y="908"/>
                  </a:cubicBezTo>
                  <a:cubicBezTo>
                    <a:pt x="233" y="908"/>
                    <a:pt x="233" y="908"/>
                    <a:pt x="233" y="908"/>
                  </a:cubicBezTo>
                  <a:cubicBezTo>
                    <a:pt x="231" y="908"/>
                    <a:pt x="230" y="908"/>
                    <a:pt x="228" y="909"/>
                  </a:cubicBezTo>
                  <a:cubicBezTo>
                    <a:pt x="227" y="909"/>
                    <a:pt x="226" y="910"/>
                    <a:pt x="225" y="910"/>
                  </a:cubicBezTo>
                  <a:cubicBezTo>
                    <a:pt x="225" y="911"/>
                    <a:pt x="224" y="911"/>
                    <a:pt x="224" y="911"/>
                  </a:cubicBezTo>
                  <a:cubicBezTo>
                    <a:pt x="223" y="912"/>
                    <a:pt x="222" y="912"/>
                    <a:pt x="221" y="912"/>
                  </a:cubicBezTo>
                  <a:cubicBezTo>
                    <a:pt x="220" y="912"/>
                    <a:pt x="220" y="912"/>
                    <a:pt x="220" y="912"/>
                  </a:cubicBezTo>
                  <a:cubicBezTo>
                    <a:pt x="219" y="912"/>
                    <a:pt x="218" y="912"/>
                    <a:pt x="216" y="912"/>
                  </a:cubicBezTo>
                  <a:cubicBezTo>
                    <a:pt x="215" y="912"/>
                    <a:pt x="213" y="911"/>
                    <a:pt x="211" y="911"/>
                  </a:cubicBezTo>
                  <a:cubicBezTo>
                    <a:pt x="211" y="911"/>
                    <a:pt x="210" y="911"/>
                    <a:pt x="209" y="912"/>
                  </a:cubicBezTo>
                  <a:cubicBezTo>
                    <a:pt x="206" y="912"/>
                    <a:pt x="204" y="912"/>
                    <a:pt x="202" y="913"/>
                  </a:cubicBezTo>
                  <a:cubicBezTo>
                    <a:pt x="200" y="913"/>
                    <a:pt x="199" y="914"/>
                    <a:pt x="197" y="914"/>
                  </a:cubicBezTo>
                  <a:cubicBezTo>
                    <a:pt x="192" y="915"/>
                    <a:pt x="191" y="918"/>
                    <a:pt x="191" y="920"/>
                  </a:cubicBezTo>
                  <a:cubicBezTo>
                    <a:pt x="191" y="921"/>
                    <a:pt x="191" y="922"/>
                    <a:pt x="191" y="923"/>
                  </a:cubicBezTo>
                  <a:cubicBezTo>
                    <a:pt x="190" y="923"/>
                    <a:pt x="190" y="924"/>
                    <a:pt x="190" y="924"/>
                  </a:cubicBezTo>
                  <a:cubicBezTo>
                    <a:pt x="188" y="926"/>
                    <a:pt x="186" y="928"/>
                    <a:pt x="189" y="933"/>
                  </a:cubicBezTo>
                  <a:cubicBezTo>
                    <a:pt x="191" y="935"/>
                    <a:pt x="192" y="936"/>
                    <a:pt x="191" y="939"/>
                  </a:cubicBezTo>
                  <a:cubicBezTo>
                    <a:pt x="191" y="941"/>
                    <a:pt x="190" y="942"/>
                    <a:pt x="189" y="944"/>
                  </a:cubicBezTo>
                  <a:cubicBezTo>
                    <a:pt x="188" y="944"/>
                    <a:pt x="187" y="945"/>
                    <a:pt x="187" y="946"/>
                  </a:cubicBezTo>
                  <a:cubicBezTo>
                    <a:pt x="186" y="948"/>
                    <a:pt x="183" y="952"/>
                    <a:pt x="180" y="954"/>
                  </a:cubicBezTo>
                  <a:cubicBezTo>
                    <a:pt x="179" y="955"/>
                    <a:pt x="178" y="955"/>
                    <a:pt x="177" y="955"/>
                  </a:cubicBezTo>
                  <a:cubicBezTo>
                    <a:pt x="176" y="955"/>
                    <a:pt x="175" y="955"/>
                    <a:pt x="174" y="955"/>
                  </a:cubicBezTo>
                  <a:cubicBezTo>
                    <a:pt x="173" y="955"/>
                    <a:pt x="172" y="954"/>
                    <a:pt x="171" y="954"/>
                  </a:cubicBezTo>
                  <a:cubicBezTo>
                    <a:pt x="170" y="955"/>
                    <a:pt x="170" y="955"/>
                    <a:pt x="170" y="955"/>
                  </a:cubicBezTo>
                  <a:cubicBezTo>
                    <a:pt x="168" y="955"/>
                    <a:pt x="167" y="954"/>
                    <a:pt x="165" y="954"/>
                  </a:cubicBezTo>
                  <a:cubicBezTo>
                    <a:pt x="163" y="953"/>
                    <a:pt x="161" y="952"/>
                    <a:pt x="159" y="952"/>
                  </a:cubicBezTo>
                  <a:cubicBezTo>
                    <a:pt x="153" y="952"/>
                    <a:pt x="152" y="957"/>
                    <a:pt x="151" y="960"/>
                  </a:cubicBezTo>
                  <a:cubicBezTo>
                    <a:pt x="151" y="961"/>
                    <a:pt x="151" y="961"/>
                    <a:pt x="151" y="962"/>
                  </a:cubicBezTo>
                  <a:cubicBezTo>
                    <a:pt x="150" y="964"/>
                    <a:pt x="150" y="966"/>
                    <a:pt x="150" y="968"/>
                  </a:cubicBezTo>
                  <a:cubicBezTo>
                    <a:pt x="150" y="969"/>
                    <a:pt x="150" y="971"/>
                    <a:pt x="149" y="972"/>
                  </a:cubicBezTo>
                  <a:cubicBezTo>
                    <a:pt x="149" y="974"/>
                    <a:pt x="149" y="974"/>
                    <a:pt x="149" y="974"/>
                  </a:cubicBezTo>
                  <a:cubicBezTo>
                    <a:pt x="149" y="977"/>
                    <a:pt x="148" y="979"/>
                    <a:pt x="149" y="983"/>
                  </a:cubicBezTo>
                  <a:cubicBezTo>
                    <a:pt x="150" y="985"/>
                    <a:pt x="150" y="987"/>
                    <a:pt x="150" y="989"/>
                  </a:cubicBezTo>
                  <a:cubicBezTo>
                    <a:pt x="150" y="990"/>
                    <a:pt x="150" y="991"/>
                    <a:pt x="150" y="992"/>
                  </a:cubicBezTo>
                  <a:cubicBezTo>
                    <a:pt x="150" y="993"/>
                    <a:pt x="150" y="993"/>
                    <a:pt x="150" y="993"/>
                  </a:cubicBezTo>
                  <a:cubicBezTo>
                    <a:pt x="151" y="997"/>
                    <a:pt x="151" y="997"/>
                    <a:pt x="149" y="999"/>
                  </a:cubicBezTo>
                  <a:cubicBezTo>
                    <a:pt x="148" y="999"/>
                    <a:pt x="148" y="999"/>
                    <a:pt x="148" y="999"/>
                  </a:cubicBezTo>
                  <a:cubicBezTo>
                    <a:pt x="146" y="1001"/>
                    <a:pt x="143" y="1003"/>
                    <a:pt x="140" y="1006"/>
                  </a:cubicBezTo>
                  <a:cubicBezTo>
                    <a:pt x="139" y="1007"/>
                    <a:pt x="138" y="1009"/>
                    <a:pt x="138" y="1010"/>
                  </a:cubicBezTo>
                  <a:cubicBezTo>
                    <a:pt x="137" y="1012"/>
                    <a:pt x="137" y="1013"/>
                    <a:pt x="135" y="1014"/>
                  </a:cubicBezTo>
                  <a:cubicBezTo>
                    <a:pt x="134" y="1014"/>
                    <a:pt x="133" y="1015"/>
                    <a:pt x="132" y="1016"/>
                  </a:cubicBezTo>
                  <a:cubicBezTo>
                    <a:pt x="131" y="1017"/>
                    <a:pt x="131" y="1017"/>
                    <a:pt x="131" y="1017"/>
                  </a:cubicBezTo>
                  <a:cubicBezTo>
                    <a:pt x="130" y="1018"/>
                    <a:pt x="130" y="1018"/>
                    <a:pt x="129" y="1018"/>
                  </a:cubicBezTo>
                  <a:cubicBezTo>
                    <a:pt x="128" y="1019"/>
                    <a:pt x="126" y="1019"/>
                    <a:pt x="125" y="1021"/>
                  </a:cubicBezTo>
                  <a:cubicBezTo>
                    <a:pt x="123" y="1023"/>
                    <a:pt x="123" y="1026"/>
                    <a:pt x="124" y="1028"/>
                  </a:cubicBezTo>
                  <a:cubicBezTo>
                    <a:pt x="124" y="1031"/>
                    <a:pt x="124" y="1033"/>
                    <a:pt x="123" y="1033"/>
                  </a:cubicBezTo>
                  <a:cubicBezTo>
                    <a:pt x="121" y="1035"/>
                    <a:pt x="118" y="1035"/>
                    <a:pt x="116" y="1035"/>
                  </a:cubicBezTo>
                  <a:cubicBezTo>
                    <a:pt x="115" y="1035"/>
                    <a:pt x="115" y="1036"/>
                    <a:pt x="114" y="1036"/>
                  </a:cubicBezTo>
                  <a:cubicBezTo>
                    <a:pt x="113" y="1036"/>
                    <a:pt x="112" y="1036"/>
                    <a:pt x="111" y="1036"/>
                  </a:cubicBezTo>
                  <a:cubicBezTo>
                    <a:pt x="111" y="1036"/>
                    <a:pt x="110" y="1036"/>
                    <a:pt x="110" y="1036"/>
                  </a:cubicBezTo>
                  <a:cubicBezTo>
                    <a:pt x="108" y="1036"/>
                    <a:pt x="106" y="1036"/>
                    <a:pt x="104" y="1039"/>
                  </a:cubicBezTo>
                  <a:cubicBezTo>
                    <a:pt x="103" y="1041"/>
                    <a:pt x="103" y="1043"/>
                    <a:pt x="103" y="1045"/>
                  </a:cubicBezTo>
                  <a:cubicBezTo>
                    <a:pt x="103" y="1045"/>
                    <a:pt x="103" y="1045"/>
                    <a:pt x="102" y="1045"/>
                  </a:cubicBezTo>
                  <a:cubicBezTo>
                    <a:pt x="102" y="1045"/>
                    <a:pt x="102" y="1045"/>
                    <a:pt x="101" y="1045"/>
                  </a:cubicBezTo>
                  <a:cubicBezTo>
                    <a:pt x="101" y="1045"/>
                    <a:pt x="100" y="1045"/>
                    <a:pt x="99" y="1045"/>
                  </a:cubicBezTo>
                  <a:cubicBezTo>
                    <a:pt x="99" y="1045"/>
                    <a:pt x="98" y="1044"/>
                    <a:pt x="97" y="1044"/>
                  </a:cubicBezTo>
                  <a:cubicBezTo>
                    <a:pt x="93" y="1044"/>
                    <a:pt x="92" y="1046"/>
                    <a:pt x="91" y="1048"/>
                  </a:cubicBezTo>
                  <a:cubicBezTo>
                    <a:pt x="90" y="1050"/>
                    <a:pt x="90" y="1052"/>
                    <a:pt x="91" y="1054"/>
                  </a:cubicBezTo>
                  <a:cubicBezTo>
                    <a:pt x="91" y="1055"/>
                    <a:pt x="91" y="1056"/>
                    <a:pt x="91" y="1056"/>
                  </a:cubicBezTo>
                  <a:cubicBezTo>
                    <a:pt x="90" y="1058"/>
                    <a:pt x="90" y="1059"/>
                    <a:pt x="90" y="1060"/>
                  </a:cubicBezTo>
                  <a:cubicBezTo>
                    <a:pt x="90" y="1062"/>
                    <a:pt x="90" y="1063"/>
                    <a:pt x="89" y="1065"/>
                  </a:cubicBezTo>
                  <a:cubicBezTo>
                    <a:pt x="88" y="1067"/>
                    <a:pt x="87" y="1070"/>
                    <a:pt x="86" y="1071"/>
                  </a:cubicBezTo>
                  <a:cubicBezTo>
                    <a:pt x="85" y="1072"/>
                    <a:pt x="85" y="1072"/>
                    <a:pt x="83" y="1072"/>
                  </a:cubicBezTo>
                  <a:cubicBezTo>
                    <a:pt x="83" y="1075"/>
                    <a:pt x="83" y="1075"/>
                    <a:pt x="83" y="1075"/>
                  </a:cubicBezTo>
                  <a:cubicBezTo>
                    <a:pt x="83" y="1072"/>
                    <a:pt x="83" y="1072"/>
                    <a:pt x="83" y="1072"/>
                  </a:cubicBezTo>
                  <a:cubicBezTo>
                    <a:pt x="82" y="1072"/>
                    <a:pt x="80" y="1072"/>
                    <a:pt x="78" y="1073"/>
                  </a:cubicBezTo>
                  <a:cubicBezTo>
                    <a:pt x="74" y="1075"/>
                    <a:pt x="74" y="1079"/>
                    <a:pt x="74" y="1082"/>
                  </a:cubicBezTo>
                  <a:cubicBezTo>
                    <a:pt x="74" y="1084"/>
                    <a:pt x="73" y="1086"/>
                    <a:pt x="73" y="1087"/>
                  </a:cubicBezTo>
                  <a:cubicBezTo>
                    <a:pt x="72" y="1088"/>
                    <a:pt x="70" y="1089"/>
                    <a:pt x="68" y="1091"/>
                  </a:cubicBezTo>
                  <a:cubicBezTo>
                    <a:pt x="67" y="1091"/>
                    <a:pt x="66" y="1092"/>
                    <a:pt x="65" y="1092"/>
                  </a:cubicBezTo>
                  <a:cubicBezTo>
                    <a:pt x="63" y="1094"/>
                    <a:pt x="61" y="1096"/>
                    <a:pt x="60" y="1098"/>
                  </a:cubicBezTo>
                  <a:cubicBezTo>
                    <a:pt x="59" y="1099"/>
                    <a:pt x="59" y="1099"/>
                    <a:pt x="58" y="1100"/>
                  </a:cubicBezTo>
                  <a:cubicBezTo>
                    <a:pt x="56" y="1103"/>
                    <a:pt x="53" y="1105"/>
                    <a:pt x="51" y="1107"/>
                  </a:cubicBezTo>
                  <a:cubicBezTo>
                    <a:pt x="50" y="1107"/>
                    <a:pt x="49" y="1108"/>
                    <a:pt x="47" y="1108"/>
                  </a:cubicBezTo>
                  <a:cubicBezTo>
                    <a:pt x="46" y="1108"/>
                    <a:pt x="44" y="1108"/>
                    <a:pt x="42" y="1109"/>
                  </a:cubicBezTo>
                  <a:cubicBezTo>
                    <a:pt x="41" y="1109"/>
                    <a:pt x="41" y="1110"/>
                    <a:pt x="40" y="1110"/>
                  </a:cubicBezTo>
                  <a:cubicBezTo>
                    <a:pt x="40" y="1111"/>
                    <a:pt x="39" y="1111"/>
                    <a:pt x="39" y="1111"/>
                  </a:cubicBezTo>
                  <a:cubicBezTo>
                    <a:pt x="38" y="1111"/>
                    <a:pt x="37" y="1111"/>
                    <a:pt x="36" y="1110"/>
                  </a:cubicBezTo>
                  <a:cubicBezTo>
                    <a:pt x="36" y="1110"/>
                    <a:pt x="35" y="1110"/>
                    <a:pt x="34" y="1110"/>
                  </a:cubicBezTo>
                  <a:cubicBezTo>
                    <a:pt x="33" y="1109"/>
                    <a:pt x="32" y="1109"/>
                    <a:pt x="30" y="1109"/>
                  </a:cubicBezTo>
                  <a:cubicBezTo>
                    <a:pt x="28" y="1109"/>
                    <a:pt x="27" y="1110"/>
                    <a:pt x="25" y="1111"/>
                  </a:cubicBezTo>
                  <a:cubicBezTo>
                    <a:pt x="24" y="1111"/>
                    <a:pt x="22" y="1112"/>
                    <a:pt x="21" y="1113"/>
                  </a:cubicBezTo>
                  <a:cubicBezTo>
                    <a:pt x="19" y="1114"/>
                    <a:pt x="18" y="1115"/>
                    <a:pt x="16" y="1116"/>
                  </a:cubicBezTo>
                  <a:cubicBezTo>
                    <a:pt x="12" y="1118"/>
                    <a:pt x="7" y="1120"/>
                    <a:pt x="5" y="1126"/>
                  </a:cubicBezTo>
                  <a:cubicBezTo>
                    <a:pt x="4" y="1127"/>
                    <a:pt x="4" y="1129"/>
                    <a:pt x="4" y="1130"/>
                  </a:cubicBezTo>
                  <a:cubicBezTo>
                    <a:pt x="4" y="1131"/>
                    <a:pt x="4" y="1132"/>
                    <a:pt x="4" y="1133"/>
                  </a:cubicBezTo>
                  <a:cubicBezTo>
                    <a:pt x="4" y="1133"/>
                    <a:pt x="3" y="1134"/>
                    <a:pt x="3" y="1134"/>
                  </a:cubicBezTo>
                  <a:cubicBezTo>
                    <a:pt x="3" y="1134"/>
                    <a:pt x="2" y="1135"/>
                    <a:pt x="2" y="1136"/>
                  </a:cubicBezTo>
                  <a:cubicBezTo>
                    <a:pt x="0" y="1138"/>
                    <a:pt x="1" y="1141"/>
                    <a:pt x="2" y="1143"/>
                  </a:cubicBezTo>
                  <a:cubicBezTo>
                    <a:pt x="4" y="1147"/>
                    <a:pt x="10" y="1148"/>
                    <a:pt x="12" y="1148"/>
                  </a:cubicBezTo>
                  <a:cubicBezTo>
                    <a:pt x="13" y="1148"/>
                    <a:pt x="15" y="1148"/>
                    <a:pt x="16" y="1148"/>
                  </a:cubicBezTo>
                  <a:cubicBezTo>
                    <a:pt x="20" y="1148"/>
                    <a:pt x="22" y="1147"/>
                    <a:pt x="25" y="1146"/>
                  </a:cubicBezTo>
                  <a:cubicBezTo>
                    <a:pt x="29" y="1144"/>
                    <a:pt x="30" y="1139"/>
                    <a:pt x="31" y="1136"/>
                  </a:cubicBezTo>
                  <a:cubicBezTo>
                    <a:pt x="31" y="1135"/>
                    <a:pt x="31" y="1135"/>
                    <a:pt x="31" y="1135"/>
                  </a:cubicBezTo>
                  <a:cubicBezTo>
                    <a:pt x="32" y="1132"/>
                    <a:pt x="32" y="1131"/>
                    <a:pt x="33" y="1131"/>
                  </a:cubicBezTo>
                  <a:cubicBezTo>
                    <a:pt x="33" y="1131"/>
                    <a:pt x="33" y="1131"/>
                    <a:pt x="33" y="1131"/>
                  </a:cubicBezTo>
                  <a:cubicBezTo>
                    <a:pt x="34" y="1131"/>
                    <a:pt x="36" y="1131"/>
                    <a:pt x="37" y="1132"/>
                  </a:cubicBezTo>
                  <a:cubicBezTo>
                    <a:pt x="38" y="1132"/>
                    <a:pt x="38" y="1133"/>
                    <a:pt x="38" y="1133"/>
                  </a:cubicBezTo>
                  <a:cubicBezTo>
                    <a:pt x="39" y="1133"/>
                    <a:pt x="39" y="1134"/>
                    <a:pt x="40" y="1134"/>
                  </a:cubicBezTo>
                  <a:cubicBezTo>
                    <a:pt x="42" y="1136"/>
                    <a:pt x="45" y="1136"/>
                    <a:pt x="47" y="1136"/>
                  </a:cubicBezTo>
                  <a:cubicBezTo>
                    <a:pt x="48" y="1136"/>
                    <a:pt x="48" y="1136"/>
                    <a:pt x="49" y="1136"/>
                  </a:cubicBezTo>
                  <a:cubicBezTo>
                    <a:pt x="49" y="1136"/>
                    <a:pt x="50" y="1136"/>
                    <a:pt x="51" y="1136"/>
                  </a:cubicBezTo>
                  <a:cubicBezTo>
                    <a:pt x="51" y="1136"/>
                    <a:pt x="51" y="1136"/>
                    <a:pt x="51" y="1136"/>
                  </a:cubicBezTo>
                  <a:cubicBezTo>
                    <a:pt x="54" y="1136"/>
                    <a:pt x="57" y="1138"/>
                    <a:pt x="58" y="1140"/>
                  </a:cubicBezTo>
                  <a:cubicBezTo>
                    <a:pt x="59" y="1141"/>
                    <a:pt x="59" y="1142"/>
                    <a:pt x="59" y="1143"/>
                  </a:cubicBezTo>
                  <a:cubicBezTo>
                    <a:pt x="59" y="1144"/>
                    <a:pt x="59" y="1144"/>
                    <a:pt x="59" y="1144"/>
                  </a:cubicBezTo>
                  <a:cubicBezTo>
                    <a:pt x="59" y="1145"/>
                    <a:pt x="60" y="1146"/>
                    <a:pt x="60" y="1147"/>
                  </a:cubicBezTo>
                  <a:cubicBezTo>
                    <a:pt x="60" y="1148"/>
                    <a:pt x="61" y="1149"/>
                    <a:pt x="61" y="1149"/>
                  </a:cubicBezTo>
                  <a:cubicBezTo>
                    <a:pt x="61" y="1153"/>
                    <a:pt x="62" y="1155"/>
                    <a:pt x="64" y="1159"/>
                  </a:cubicBezTo>
                  <a:cubicBezTo>
                    <a:pt x="64" y="1159"/>
                    <a:pt x="64" y="1159"/>
                    <a:pt x="64" y="1159"/>
                  </a:cubicBezTo>
                  <a:cubicBezTo>
                    <a:pt x="65" y="1161"/>
                    <a:pt x="67" y="1163"/>
                    <a:pt x="70" y="1163"/>
                  </a:cubicBezTo>
                  <a:cubicBezTo>
                    <a:pt x="70" y="1163"/>
                    <a:pt x="71" y="1163"/>
                    <a:pt x="71" y="1163"/>
                  </a:cubicBezTo>
                  <a:cubicBezTo>
                    <a:pt x="76" y="1162"/>
                    <a:pt x="77" y="1159"/>
                    <a:pt x="77" y="1157"/>
                  </a:cubicBezTo>
                  <a:cubicBezTo>
                    <a:pt x="78" y="1156"/>
                    <a:pt x="78" y="1155"/>
                    <a:pt x="79" y="1155"/>
                  </a:cubicBezTo>
                  <a:cubicBezTo>
                    <a:pt x="79" y="1154"/>
                    <a:pt x="80" y="1154"/>
                    <a:pt x="81" y="1154"/>
                  </a:cubicBezTo>
                  <a:cubicBezTo>
                    <a:pt x="82" y="1154"/>
                    <a:pt x="84" y="1153"/>
                    <a:pt x="86" y="1153"/>
                  </a:cubicBezTo>
                  <a:cubicBezTo>
                    <a:pt x="88" y="1151"/>
                    <a:pt x="88" y="1149"/>
                    <a:pt x="88" y="1148"/>
                  </a:cubicBezTo>
                  <a:cubicBezTo>
                    <a:pt x="88" y="1148"/>
                    <a:pt x="88" y="1148"/>
                    <a:pt x="88" y="1148"/>
                  </a:cubicBezTo>
                  <a:cubicBezTo>
                    <a:pt x="88" y="1148"/>
                    <a:pt x="89" y="1148"/>
                    <a:pt x="89" y="1148"/>
                  </a:cubicBezTo>
                  <a:cubicBezTo>
                    <a:pt x="90" y="1147"/>
                    <a:pt x="92" y="1146"/>
                    <a:pt x="92" y="1143"/>
                  </a:cubicBezTo>
                  <a:cubicBezTo>
                    <a:pt x="93" y="1140"/>
                    <a:pt x="91" y="1137"/>
                    <a:pt x="89" y="1135"/>
                  </a:cubicBezTo>
                  <a:cubicBezTo>
                    <a:pt x="88" y="1134"/>
                    <a:pt x="87" y="1134"/>
                    <a:pt x="87" y="1134"/>
                  </a:cubicBezTo>
                  <a:cubicBezTo>
                    <a:pt x="86" y="1134"/>
                    <a:pt x="86" y="1134"/>
                    <a:pt x="86" y="1133"/>
                  </a:cubicBezTo>
                  <a:cubicBezTo>
                    <a:pt x="86" y="1133"/>
                    <a:pt x="86" y="1132"/>
                    <a:pt x="87" y="1131"/>
                  </a:cubicBezTo>
                  <a:cubicBezTo>
                    <a:pt x="89" y="1130"/>
                    <a:pt x="91" y="1128"/>
                    <a:pt x="91" y="1124"/>
                  </a:cubicBezTo>
                  <a:cubicBezTo>
                    <a:pt x="91" y="1124"/>
                    <a:pt x="91" y="1123"/>
                    <a:pt x="91" y="1123"/>
                  </a:cubicBezTo>
                  <a:cubicBezTo>
                    <a:pt x="93" y="1125"/>
                    <a:pt x="95" y="1126"/>
                    <a:pt x="96" y="1126"/>
                  </a:cubicBezTo>
                  <a:cubicBezTo>
                    <a:pt x="97" y="1126"/>
                    <a:pt x="97" y="1126"/>
                    <a:pt x="98" y="1126"/>
                  </a:cubicBezTo>
                  <a:cubicBezTo>
                    <a:pt x="101" y="1126"/>
                    <a:pt x="102" y="1124"/>
                    <a:pt x="103" y="1122"/>
                  </a:cubicBezTo>
                  <a:cubicBezTo>
                    <a:pt x="103" y="1122"/>
                    <a:pt x="103" y="1122"/>
                    <a:pt x="103" y="1122"/>
                  </a:cubicBezTo>
                  <a:cubicBezTo>
                    <a:pt x="104" y="1120"/>
                    <a:pt x="105" y="1119"/>
                    <a:pt x="106" y="1118"/>
                  </a:cubicBezTo>
                  <a:cubicBezTo>
                    <a:pt x="107" y="1117"/>
                    <a:pt x="108" y="1116"/>
                    <a:pt x="109" y="1116"/>
                  </a:cubicBezTo>
                  <a:cubicBezTo>
                    <a:pt x="110" y="1115"/>
                    <a:pt x="110" y="1115"/>
                    <a:pt x="110" y="1115"/>
                  </a:cubicBezTo>
                  <a:cubicBezTo>
                    <a:pt x="112" y="1115"/>
                    <a:pt x="113" y="1114"/>
                    <a:pt x="114" y="1112"/>
                  </a:cubicBezTo>
                  <a:cubicBezTo>
                    <a:pt x="115" y="1112"/>
                    <a:pt x="115" y="1111"/>
                    <a:pt x="115" y="1111"/>
                  </a:cubicBezTo>
                  <a:cubicBezTo>
                    <a:pt x="115" y="1111"/>
                    <a:pt x="115" y="1112"/>
                    <a:pt x="116" y="1112"/>
                  </a:cubicBezTo>
                  <a:cubicBezTo>
                    <a:pt x="117" y="1113"/>
                    <a:pt x="118" y="1114"/>
                    <a:pt x="120" y="1114"/>
                  </a:cubicBezTo>
                  <a:cubicBezTo>
                    <a:pt x="122" y="1114"/>
                    <a:pt x="123" y="1112"/>
                    <a:pt x="125" y="1111"/>
                  </a:cubicBezTo>
                  <a:cubicBezTo>
                    <a:pt x="127" y="1108"/>
                    <a:pt x="127" y="1106"/>
                    <a:pt x="127" y="1103"/>
                  </a:cubicBezTo>
                  <a:cubicBezTo>
                    <a:pt x="127" y="1102"/>
                    <a:pt x="127" y="1102"/>
                    <a:pt x="127" y="1102"/>
                  </a:cubicBezTo>
                  <a:cubicBezTo>
                    <a:pt x="127" y="1101"/>
                    <a:pt x="127" y="1100"/>
                    <a:pt x="128" y="1099"/>
                  </a:cubicBezTo>
                  <a:cubicBezTo>
                    <a:pt x="128" y="1098"/>
                    <a:pt x="129" y="1096"/>
                    <a:pt x="129" y="1094"/>
                  </a:cubicBezTo>
                  <a:cubicBezTo>
                    <a:pt x="129" y="1094"/>
                    <a:pt x="129" y="1093"/>
                    <a:pt x="129" y="1093"/>
                  </a:cubicBezTo>
                  <a:cubicBezTo>
                    <a:pt x="129" y="1091"/>
                    <a:pt x="129" y="1091"/>
                    <a:pt x="129" y="1091"/>
                  </a:cubicBezTo>
                  <a:cubicBezTo>
                    <a:pt x="130" y="1090"/>
                    <a:pt x="130" y="1090"/>
                    <a:pt x="131" y="1090"/>
                  </a:cubicBezTo>
                  <a:cubicBezTo>
                    <a:pt x="133" y="1090"/>
                    <a:pt x="135" y="1091"/>
                    <a:pt x="136" y="1091"/>
                  </a:cubicBezTo>
                  <a:cubicBezTo>
                    <a:pt x="136" y="1092"/>
                    <a:pt x="136" y="1092"/>
                    <a:pt x="136" y="1092"/>
                  </a:cubicBezTo>
                  <a:cubicBezTo>
                    <a:pt x="137" y="1092"/>
                    <a:pt x="139" y="1093"/>
                    <a:pt x="141" y="1093"/>
                  </a:cubicBezTo>
                  <a:cubicBezTo>
                    <a:pt x="141" y="1093"/>
                    <a:pt x="142" y="1093"/>
                    <a:pt x="142" y="1093"/>
                  </a:cubicBezTo>
                  <a:cubicBezTo>
                    <a:pt x="144" y="1093"/>
                    <a:pt x="145" y="1093"/>
                    <a:pt x="147" y="1093"/>
                  </a:cubicBezTo>
                  <a:cubicBezTo>
                    <a:pt x="148" y="1093"/>
                    <a:pt x="150" y="1093"/>
                    <a:pt x="152" y="1093"/>
                  </a:cubicBezTo>
                  <a:cubicBezTo>
                    <a:pt x="156" y="1093"/>
                    <a:pt x="159" y="1093"/>
                    <a:pt x="162" y="1092"/>
                  </a:cubicBezTo>
                  <a:cubicBezTo>
                    <a:pt x="164" y="1091"/>
                    <a:pt x="166" y="1090"/>
                    <a:pt x="168" y="1088"/>
                  </a:cubicBezTo>
                  <a:cubicBezTo>
                    <a:pt x="170" y="1087"/>
                    <a:pt x="171" y="1086"/>
                    <a:pt x="173" y="1086"/>
                  </a:cubicBezTo>
                  <a:cubicBezTo>
                    <a:pt x="173" y="1086"/>
                    <a:pt x="173" y="1086"/>
                    <a:pt x="174" y="1086"/>
                  </a:cubicBezTo>
                  <a:cubicBezTo>
                    <a:pt x="176" y="1086"/>
                    <a:pt x="179" y="1087"/>
                    <a:pt x="182" y="1088"/>
                  </a:cubicBezTo>
                  <a:cubicBezTo>
                    <a:pt x="184" y="1088"/>
                    <a:pt x="186" y="1088"/>
                    <a:pt x="188" y="1089"/>
                  </a:cubicBezTo>
                  <a:cubicBezTo>
                    <a:pt x="189" y="1089"/>
                    <a:pt x="190" y="1089"/>
                    <a:pt x="190" y="1090"/>
                  </a:cubicBezTo>
                  <a:cubicBezTo>
                    <a:pt x="191" y="1090"/>
                    <a:pt x="192" y="1091"/>
                    <a:pt x="194" y="1091"/>
                  </a:cubicBezTo>
                  <a:cubicBezTo>
                    <a:pt x="194" y="1091"/>
                    <a:pt x="195" y="1091"/>
                    <a:pt x="195" y="1091"/>
                  </a:cubicBezTo>
                  <a:cubicBezTo>
                    <a:pt x="198" y="1091"/>
                    <a:pt x="201" y="1089"/>
                    <a:pt x="202" y="1086"/>
                  </a:cubicBezTo>
                  <a:cubicBezTo>
                    <a:pt x="202" y="1085"/>
                    <a:pt x="202" y="1085"/>
                    <a:pt x="203" y="1084"/>
                  </a:cubicBezTo>
                  <a:cubicBezTo>
                    <a:pt x="203" y="1085"/>
                    <a:pt x="204" y="1087"/>
                    <a:pt x="205" y="1088"/>
                  </a:cubicBezTo>
                  <a:cubicBezTo>
                    <a:pt x="206" y="1089"/>
                    <a:pt x="206" y="1089"/>
                    <a:pt x="207" y="1090"/>
                  </a:cubicBezTo>
                  <a:cubicBezTo>
                    <a:pt x="209" y="1093"/>
                    <a:pt x="212" y="1098"/>
                    <a:pt x="217" y="1098"/>
                  </a:cubicBezTo>
                  <a:cubicBezTo>
                    <a:pt x="218" y="1098"/>
                    <a:pt x="219" y="1098"/>
                    <a:pt x="219" y="1098"/>
                  </a:cubicBezTo>
                  <a:cubicBezTo>
                    <a:pt x="221" y="1098"/>
                    <a:pt x="222" y="1097"/>
                    <a:pt x="223" y="1096"/>
                  </a:cubicBezTo>
                  <a:cubicBezTo>
                    <a:pt x="224" y="1096"/>
                    <a:pt x="225" y="1095"/>
                    <a:pt x="226" y="1095"/>
                  </a:cubicBezTo>
                  <a:cubicBezTo>
                    <a:pt x="226" y="1095"/>
                    <a:pt x="226" y="1095"/>
                    <a:pt x="226" y="1095"/>
                  </a:cubicBezTo>
                  <a:cubicBezTo>
                    <a:pt x="228" y="1095"/>
                    <a:pt x="230" y="1096"/>
                    <a:pt x="232" y="1097"/>
                  </a:cubicBezTo>
                  <a:cubicBezTo>
                    <a:pt x="235" y="1099"/>
                    <a:pt x="237" y="1100"/>
                    <a:pt x="238" y="1102"/>
                  </a:cubicBezTo>
                  <a:cubicBezTo>
                    <a:pt x="239" y="1107"/>
                    <a:pt x="242" y="1110"/>
                    <a:pt x="245" y="1112"/>
                  </a:cubicBezTo>
                  <a:cubicBezTo>
                    <a:pt x="247" y="1113"/>
                    <a:pt x="250" y="1113"/>
                    <a:pt x="253" y="1113"/>
                  </a:cubicBezTo>
                  <a:cubicBezTo>
                    <a:pt x="255" y="1113"/>
                    <a:pt x="257" y="1113"/>
                    <a:pt x="259" y="1113"/>
                  </a:cubicBezTo>
                  <a:cubicBezTo>
                    <a:pt x="262" y="1112"/>
                    <a:pt x="267" y="1112"/>
                    <a:pt x="269" y="1106"/>
                  </a:cubicBezTo>
                  <a:cubicBezTo>
                    <a:pt x="270" y="1104"/>
                    <a:pt x="270" y="1102"/>
                    <a:pt x="271" y="1099"/>
                  </a:cubicBezTo>
                  <a:cubicBezTo>
                    <a:pt x="271" y="1097"/>
                    <a:pt x="271" y="1096"/>
                    <a:pt x="271" y="1094"/>
                  </a:cubicBezTo>
                  <a:cubicBezTo>
                    <a:pt x="272" y="1092"/>
                    <a:pt x="274" y="1090"/>
                    <a:pt x="277" y="1088"/>
                  </a:cubicBezTo>
                  <a:cubicBezTo>
                    <a:pt x="278" y="1088"/>
                    <a:pt x="278" y="1088"/>
                    <a:pt x="278" y="1088"/>
                  </a:cubicBezTo>
                  <a:cubicBezTo>
                    <a:pt x="278" y="1088"/>
                    <a:pt x="278" y="1088"/>
                    <a:pt x="279" y="1088"/>
                  </a:cubicBezTo>
                  <a:cubicBezTo>
                    <a:pt x="280" y="1087"/>
                    <a:pt x="283" y="1085"/>
                    <a:pt x="284" y="1083"/>
                  </a:cubicBezTo>
                  <a:cubicBezTo>
                    <a:pt x="284" y="1082"/>
                    <a:pt x="284" y="1080"/>
                    <a:pt x="284" y="1079"/>
                  </a:cubicBezTo>
                  <a:cubicBezTo>
                    <a:pt x="284" y="1079"/>
                    <a:pt x="284" y="1078"/>
                    <a:pt x="284" y="1078"/>
                  </a:cubicBezTo>
                  <a:cubicBezTo>
                    <a:pt x="284" y="1078"/>
                    <a:pt x="284" y="1077"/>
                    <a:pt x="285" y="1077"/>
                  </a:cubicBezTo>
                  <a:cubicBezTo>
                    <a:pt x="286" y="1076"/>
                    <a:pt x="287" y="1075"/>
                    <a:pt x="287" y="1073"/>
                  </a:cubicBezTo>
                  <a:cubicBezTo>
                    <a:pt x="287" y="1071"/>
                    <a:pt x="286" y="1069"/>
                    <a:pt x="282" y="1069"/>
                  </a:cubicBezTo>
                  <a:cubicBezTo>
                    <a:pt x="282" y="1069"/>
                    <a:pt x="282" y="1069"/>
                    <a:pt x="282" y="1069"/>
                  </a:cubicBezTo>
                  <a:cubicBezTo>
                    <a:pt x="282" y="1069"/>
                    <a:pt x="281" y="1069"/>
                    <a:pt x="281" y="1069"/>
                  </a:cubicBezTo>
                  <a:cubicBezTo>
                    <a:pt x="281" y="1069"/>
                    <a:pt x="281" y="1068"/>
                    <a:pt x="281" y="1068"/>
                  </a:cubicBezTo>
                  <a:cubicBezTo>
                    <a:pt x="281" y="1067"/>
                    <a:pt x="282" y="1066"/>
                    <a:pt x="282" y="1066"/>
                  </a:cubicBezTo>
                  <a:cubicBezTo>
                    <a:pt x="283" y="1065"/>
                    <a:pt x="283" y="1064"/>
                    <a:pt x="284" y="1063"/>
                  </a:cubicBezTo>
                  <a:cubicBezTo>
                    <a:pt x="285" y="1061"/>
                    <a:pt x="285" y="1059"/>
                    <a:pt x="285" y="1058"/>
                  </a:cubicBezTo>
                  <a:cubicBezTo>
                    <a:pt x="285" y="1056"/>
                    <a:pt x="285" y="1055"/>
                    <a:pt x="285" y="1054"/>
                  </a:cubicBezTo>
                  <a:cubicBezTo>
                    <a:pt x="285" y="1052"/>
                    <a:pt x="284" y="1051"/>
                    <a:pt x="285" y="1049"/>
                  </a:cubicBezTo>
                  <a:cubicBezTo>
                    <a:pt x="285" y="1048"/>
                    <a:pt x="286" y="1045"/>
                    <a:pt x="287" y="1044"/>
                  </a:cubicBezTo>
                  <a:cubicBezTo>
                    <a:pt x="288" y="1043"/>
                    <a:pt x="288" y="1043"/>
                    <a:pt x="288" y="1043"/>
                  </a:cubicBezTo>
                  <a:cubicBezTo>
                    <a:pt x="288" y="1042"/>
                    <a:pt x="289" y="1041"/>
                    <a:pt x="289" y="1040"/>
                  </a:cubicBezTo>
                  <a:cubicBezTo>
                    <a:pt x="290" y="1039"/>
                    <a:pt x="290" y="1038"/>
                    <a:pt x="291" y="1037"/>
                  </a:cubicBezTo>
                  <a:cubicBezTo>
                    <a:pt x="292" y="1036"/>
                    <a:pt x="292" y="1036"/>
                    <a:pt x="292" y="1036"/>
                  </a:cubicBezTo>
                  <a:cubicBezTo>
                    <a:pt x="292" y="1034"/>
                    <a:pt x="293" y="1033"/>
                    <a:pt x="294" y="1031"/>
                  </a:cubicBezTo>
                  <a:cubicBezTo>
                    <a:pt x="295" y="1033"/>
                    <a:pt x="296" y="1034"/>
                    <a:pt x="299" y="1034"/>
                  </a:cubicBezTo>
                  <a:cubicBezTo>
                    <a:pt x="300" y="1034"/>
                    <a:pt x="300" y="1034"/>
                    <a:pt x="301" y="1034"/>
                  </a:cubicBezTo>
                  <a:cubicBezTo>
                    <a:pt x="304" y="1033"/>
                    <a:pt x="306" y="1031"/>
                    <a:pt x="307" y="1029"/>
                  </a:cubicBezTo>
                  <a:cubicBezTo>
                    <a:pt x="308" y="1028"/>
                    <a:pt x="308" y="1028"/>
                    <a:pt x="308" y="1028"/>
                  </a:cubicBezTo>
                  <a:cubicBezTo>
                    <a:pt x="310" y="1026"/>
                    <a:pt x="312" y="1025"/>
                    <a:pt x="314" y="1023"/>
                  </a:cubicBezTo>
                  <a:cubicBezTo>
                    <a:pt x="314" y="1023"/>
                    <a:pt x="314" y="1023"/>
                    <a:pt x="314" y="1023"/>
                  </a:cubicBezTo>
                  <a:cubicBezTo>
                    <a:pt x="317" y="1022"/>
                    <a:pt x="318" y="1021"/>
                    <a:pt x="321" y="1021"/>
                  </a:cubicBezTo>
                  <a:cubicBezTo>
                    <a:pt x="327" y="1020"/>
                    <a:pt x="333" y="1018"/>
                    <a:pt x="339" y="1016"/>
                  </a:cubicBezTo>
                  <a:cubicBezTo>
                    <a:pt x="340" y="1015"/>
                    <a:pt x="341" y="1015"/>
                    <a:pt x="343" y="1015"/>
                  </a:cubicBezTo>
                  <a:cubicBezTo>
                    <a:pt x="345" y="1015"/>
                    <a:pt x="347" y="1014"/>
                    <a:pt x="349" y="1014"/>
                  </a:cubicBezTo>
                  <a:cubicBezTo>
                    <a:pt x="350" y="1013"/>
                    <a:pt x="351" y="1013"/>
                    <a:pt x="352" y="1013"/>
                  </a:cubicBezTo>
                  <a:cubicBezTo>
                    <a:pt x="356" y="1011"/>
                    <a:pt x="359" y="1010"/>
                    <a:pt x="362" y="1010"/>
                  </a:cubicBezTo>
                  <a:cubicBezTo>
                    <a:pt x="364" y="1010"/>
                    <a:pt x="365" y="1010"/>
                    <a:pt x="366" y="1010"/>
                  </a:cubicBezTo>
                  <a:cubicBezTo>
                    <a:pt x="367" y="1010"/>
                    <a:pt x="367" y="1010"/>
                    <a:pt x="368" y="1010"/>
                  </a:cubicBezTo>
                  <a:cubicBezTo>
                    <a:pt x="369" y="1011"/>
                    <a:pt x="370" y="1011"/>
                    <a:pt x="371" y="1011"/>
                  </a:cubicBezTo>
                  <a:cubicBezTo>
                    <a:pt x="371" y="1011"/>
                    <a:pt x="372" y="1012"/>
                    <a:pt x="373" y="1012"/>
                  </a:cubicBezTo>
                  <a:cubicBezTo>
                    <a:pt x="374" y="1012"/>
                    <a:pt x="375" y="1013"/>
                    <a:pt x="376" y="1013"/>
                  </a:cubicBezTo>
                  <a:cubicBezTo>
                    <a:pt x="378" y="1014"/>
                    <a:pt x="380" y="1014"/>
                    <a:pt x="381" y="1014"/>
                  </a:cubicBezTo>
                  <a:cubicBezTo>
                    <a:pt x="383" y="1014"/>
                    <a:pt x="384" y="1014"/>
                    <a:pt x="386" y="1015"/>
                  </a:cubicBezTo>
                  <a:cubicBezTo>
                    <a:pt x="386" y="1016"/>
                    <a:pt x="386" y="1016"/>
                    <a:pt x="387" y="1017"/>
                  </a:cubicBezTo>
                  <a:cubicBezTo>
                    <a:pt x="387" y="1018"/>
                    <a:pt x="388" y="1019"/>
                    <a:pt x="389" y="1020"/>
                  </a:cubicBezTo>
                  <a:cubicBezTo>
                    <a:pt x="392" y="1023"/>
                    <a:pt x="396" y="1025"/>
                    <a:pt x="400" y="1027"/>
                  </a:cubicBezTo>
                  <a:cubicBezTo>
                    <a:pt x="402" y="1028"/>
                    <a:pt x="403" y="1029"/>
                    <a:pt x="404" y="1029"/>
                  </a:cubicBezTo>
                  <a:cubicBezTo>
                    <a:pt x="405" y="1030"/>
                    <a:pt x="405" y="1030"/>
                    <a:pt x="406" y="1031"/>
                  </a:cubicBezTo>
                  <a:cubicBezTo>
                    <a:pt x="408" y="1031"/>
                    <a:pt x="408" y="1032"/>
                    <a:pt x="408" y="1033"/>
                  </a:cubicBezTo>
                  <a:cubicBezTo>
                    <a:pt x="409" y="1034"/>
                    <a:pt x="409" y="1037"/>
                    <a:pt x="413" y="1037"/>
                  </a:cubicBezTo>
                  <a:cubicBezTo>
                    <a:pt x="414" y="1037"/>
                    <a:pt x="415" y="1037"/>
                    <a:pt x="416" y="1035"/>
                  </a:cubicBezTo>
                  <a:cubicBezTo>
                    <a:pt x="417" y="1034"/>
                    <a:pt x="417" y="1033"/>
                    <a:pt x="418" y="1032"/>
                  </a:cubicBezTo>
                  <a:cubicBezTo>
                    <a:pt x="418" y="1031"/>
                    <a:pt x="419" y="1030"/>
                    <a:pt x="420" y="1029"/>
                  </a:cubicBezTo>
                  <a:cubicBezTo>
                    <a:pt x="421" y="1027"/>
                    <a:pt x="423" y="1027"/>
                    <a:pt x="426" y="1027"/>
                  </a:cubicBezTo>
                  <a:cubicBezTo>
                    <a:pt x="427" y="1027"/>
                    <a:pt x="428" y="1027"/>
                    <a:pt x="430" y="1027"/>
                  </a:cubicBezTo>
                  <a:cubicBezTo>
                    <a:pt x="431" y="1027"/>
                    <a:pt x="433" y="1028"/>
                    <a:pt x="434" y="1028"/>
                  </a:cubicBezTo>
                  <a:cubicBezTo>
                    <a:pt x="435" y="1028"/>
                    <a:pt x="435" y="1028"/>
                    <a:pt x="436" y="1028"/>
                  </a:cubicBezTo>
                  <a:cubicBezTo>
                    <a:pt x="438" y="1028"/>
                    <a:pt x="441" y="1027"/>
                    <a:pt x="443" y="1027"/>
                  </a:cubicBezTo>
                  <a:cubicBezTo>
                    <a:pt x="444" y="1027"/>
                    <a:pt x="444" y="1027"/>
                    <a:pt x="444" y="1027"/>
                  </a:cubicBezTo>
                  <a:cubicBezTo>
                    <a:pt x="445" y="1027"/>
                    <a:pt x="446" y="1027"/>
                    <a:pt x="447" y="1027"/>
                  </a:cubicBezTo>
                  <a:cubicBezTo>
                    <a:pt x="450" y="1027"/>
                    <a:pt x="451" y="1027"/>
                    <a:pt x="453" y="1028"/>
                  </a:cubicBezTo>
                  <a:cubicBezTo>
                    <a:pt x="454" y="1028"/>
                    <a:pt x="455" y="1029"/>
                    <a:pt x="456" y="1030"/>
                  </a:cubicBezTo>
                  <a:cubicBezTo>
                    <a:pt x="458" y="1032"/>
                    <a:pt x="460" y="1033"/>
                    <a:pt x="463" y="1034"/>
                  </a:cubicBezTo>
                  <a:cubicBezTo>
                    <a:pt x="464" y="1034"/>
                    <a:pt x="465" y="1034"/>
                    <a:pt x="466" y="1034"/>
                  </a:cubicBezTo>
                  <a:cubicBezTo>
                    <a:pt x="469" y="1034"/>
                    <a:pt x="472" y="1033"/>
                    <a:pt x="475" y="1032"/>
                  </a:cubicBezTo>
                  <a:cubicBezTo>
                    <a:pt x="475" y="1032"/>
                    <a:pt x="476" y="1032"/>
                    <a:pt x="477" y="1032"/>
                  </a:cubicBezTo>
                  <a:cubicBezTo>
                    <a:pt x="478" y="1031"/>
                    <a:pt x="479" y="1031"/>
                    <a:pt x="480" y="1030"/>
                  </a:cubicBezTo>
                  <a:cubicBezTo>
                    <a:pt x="481" y="1030"/>
                    <a:pt x="482" y="1029"/>
                    <a:pt x="482" y="1028"/>
                  </a:cubicBezTo>
                  <a:cubicBezTo>
                    <a:pt x="483" y="1027"/>
                    <a:pt x="483" y="1027"/>
                    <a:pt x="483" y="1027"/>
                  </a:cubicBezTo>
                  <a:cubicBezTo>
                    <a:pt x="484" y="1026"/>
                    <a:pt x="485" y="1024"/>
                    <a:pt x="485" y="1021"/>
                  </a:cubicBezTo>
                  <a:cubicBezTo>
                    <a:pt x="485" y="1017"/>
                    <a:pt x="483" y="1015"/>
                    <a:pt x="481" y="1013"/>
                  </a:cubicBezTo>
                  <a:cubicBezTo>
                    <a:pt x="479" y="1012"/>
                    <a:pt x="477" y="1011"/>
                    <a:pt x="476" y="1011"/>
                  </a:cubicBezTo>
                  <a:cubicBezTo>
                    <a:pt x="476" y="1011"/>
                    <a:pt x="476" y="1011"/>
                    <a:pt x="476" y="1011"/>
                  </a:cubicBezTo>
                  <a:cubicBezTo>
                    <a:pt x="475" y="1011"/>
                    <a:pt x="474" y="1011"/>
                    <a:pt x="473" y="1010"/>
                  </a:cubicBezTo>
                  <a:cubicBezTo>
                    <a:pt x="473" y="1010"/>
                    <a:pt x="473" y="1010"/>
                    <a:pt x="473" y="1010"/>
                  </a:cubicBezTo>
                  <a:cubicBezTo>
                    <a:pt x="472" y="1010"/>
                    <a:pt x="471" y="1010"/>
                    <a:pt x="470" y="1010"/>
                  </a:cubicBezTo>
                  <a:cubicBezTo>
                    <a:pt x="470" y="1010"/>
                    <a:pt x="470" y="1010"/>
                    <a:pt x="470" y="1010"/>
                  </a:cubicBezTo>
                  <a:cubicBezTo>
                    <a:pt x="470" y="1009"/>
                    <a:pt x="469" y="1008"/>
                    <a:pt x="469" y="1008"/>
                  </a:cubicBezTo>
                  <a:cubicBezTo>
                    <a:pt x="470" y="1008"/>
                    <a:pt x="470" y="1007"/>
                    <a:pt x="471" y="1007"/>
                  </a:cubicBezTo>
                  <a:cubicBezTo>
                    <a:pt x="471" y="1007"/>
                    <a:pt x="471" y="1007"/>
                    <a:pt x="471" y="1007"/>
                  </a:cubicBezTo>
                  <a:cubicBezTo>
                    <a:pt x="472" y="1007"/>
                    <a:pt x="473" y="1008"/>
                    <a:pt x="474" y="1009"/>
                  </a:cubicBezTo>
                  <a:cubicBezTo>
                    <a:pt x="475" y="1009"/>
                    <a:pt x="476" y="1010"/>
                    <a:pt x="477" y="1011"/>
                  </a:cubicBezTo>
                  <a:cubicBezTo>
                    <a:pt x="479" y="1011"/>
                    <a:pt x="480" y="1011"/>
                    <a:pt x="482" y="1011"/>
                  </a:cubicBezTo>
                  <a:cubicBezTo>
                    <a:pt x="483" y="1011"/>
                    <a:pt x="483" y="1011"/>
                    <a:pt x="484" y="1011"/>
                  </a:cubicBezTo>
                  <a:cubicBezTo>
                    <a:pt x="486" y="1011"/>
                    <a:pt x="487" y="1010"/>
                    <a:pt x="488" y="1009"/>
                  </a:cubicBezTo>
                  <a:cubicBezTo>
                    <a:pt x="489" y="1008"/>
                    <a:pt x="490" y="1008"/>
                    <a:pt x="490" y="1007"/>
                  </a:cubicBezTo>
                  <a:cubicBezTo>
                    <a:pt x="492" y="1006"/>
                    <a:pt x="494" y="1006"/>
                    <a:pt x="496" y="1006"/>
                  </a:cubicBezTo>
                  <a:cubicBezTo>
                    <a:pt x="498" y="1006"/>
                    <a:pt x="499" y="1006"/>
                    <a:pt x="501" y="1006"/>
                  </a:cubicBezTo>
                  <a:cubicBezTo>
                    <a:pt x="503" y="1005"/>
                    <a:pt x="505" y="1004"/>
                    <a:pt x="506" y="1004"/>
                  </a:cubicBezTo>
                  <a:cubicBezTo>
                    <a:pt x="508" y="1003"/>
                    <a:pt x="510" y="1002"/>
                    <a:pt x="511" y="1002"/>
                  </a:cubicBezTo>
                  <a:cubicBezTo>
                    <a:pt x="511" y="1002"/>
                    <a:pt x="511" y="1002"/>
                    <a:pt x="511" y="1002"/>
                  </a:cubicBezTo>
                  <a:cubicBezTo>
                    <a:pt x="513" y="1002"/>
                    <a:pt x="515" y="1003"/>
                    <a:pt x="517" y="1004"/>
                  </a:cubicBezTo>
                  <a:cubicBezTo>
                    <a:pt x="519" y="1004"/>
                    <a:pt x="521" y="1005"/>
                    <a:pt x="523" y="1005"/>
                  </a:cubicBezTo>
                  <a:cubicBezTo>
                    <a:pt x="523" y="1006"/>
                    <a:pt x="525" y="1006"/>
                    <a:pt x="527" y="1006"/>
                  </a:cubicBezTo>
                  <a:cubicBezTo>
                    <a:pt x="528" y="1006"/>
                    <a:pt x="529" y="1006"/>
                    <a:pt x="529" y="1005"/>
                  </a:cubicBezTo>
                  <a:cubicBezTo>
                    <a:pt x="528" y="1007"/>
                    <a:pt x="526" y="1008"/>
                    <a:pt x="525" y="1010"/>
                  </a:cubicBezTo>
                  <a:cubicBezTo>
                    <a:pt x="523" y="1012"/>
                    <a:pt x="522" y="1015"/>
                    <a:pt x="524" y="1017"/>
                  </a:cubicBezTo>
                  <a:cubicBezTo>
                    <a:pt x="524" y="1018"/>
                    <a:pt x="525" y="1019"/>
                    <a:pt x="527" y="1019"/>
                  </a:cubicBezTo>
                  <a:cubicBezTo>
                    <a:pt x="528" y="1019"/>
                    <a:pt x="529" y="1018"/>
                    <a:pt x="530" y="1018"/>
                  </a:cubicBezTo>
                  <a:cubicBezTo>
                    <a:pt x="531" y="1018"/>
                    <a:pt x="532" y="1018"/>
                    <a:pt x="533" y="1018"/>
                  </a:cubicBezTo>
                  <a:cubicBezTo>
                    <a:pt x="533" y="1018"/>
                    <a:pt x="533" y="1018"/>
                    <a:pt x="533" y="1018"/>
                  </a:cubicBezTo>
                  <a:cubicBezTo>
                    <a:pt x="536" y="1018"/>
                    <a:pt x="539" y="1019"/>
                    <a:pt x="542" y="1022"/>
                  </a:cubicBezTo>
                  <a:cubicBezTo>
                    <a:pt x="544" y="1023"/>
                    <a:pt x="546" y="1025"/>
                    <a:pt x="549" y="1026"/>
                  </a:cubicBezTo>
                  <a:cubicBezTo>
                    <a:pt x="551" y="1027"/>
                    <a:pt x="551" y="1027"/>
                    <a:pt x="551" y="1027"/>
                  </a:cubicBezTo>
                  <a:cubicBezTo>
                    <a:pt x="552" y="1028"/>
                    <a:pt x="553" y="1029"/>
                    <a:pt x="554" y="1030"/>
                  </a:cubicBezTo>
                  <a:cubicBezTo>
                    <a:pt x="555" y="1030"/>
                    <a:pt x="556" y="1031"/>
                    <a:pt x="557" y="1032"/>
                  </a:cubicBezTo>
                  <a:cubicBezTo>
                    <a:pt x="559" y="1034"/>
                    <a:pt x="562" y="1034"/>
                    <a:pt x="564" y="1034"/>
                  </a:cubicBezTo>
                  <a:cubicBezTo>
                    <a:pt x="570" y="1034"/>
                    <a:pt x="575" y="1031"/>
                    <a:pt x="577" y="1026"/>
                  </a:cubicBezTo>
                  <a:cubicBezTo>
                    <a:pt x="578" y="1024"/>
                    <a:pt x="578" y="1023"/>
                    <a:pt x="578" y="1021"/>
                  </a:cubicBezTo>
                  <a:cubicBezTo>
                    <a:pt x="579" y="1017"/>
                    <a:pt x="580" y="1015"/>
                    <a:pt x="583" y="1014"/>
                  </a:cubicBezTo>
                  <a:cubicBezTo>
                    <a:pt x="587" y="1013"/>
                    <a:pt x="589" y="1011"/>
                    <a:pt x="590" y="1009"/>
                  </a:cubicBezTo>
                  <a:cubicBezTo>
                    <a:pt x="591" y="1005"/>
                    <a:pt x="589" y="1001"/>
                    <a:pt x="587" y="997"/>
                  </a:cubicBezTo>
                  <a:cubicBezTo>
                    <a:pt x="585" y="994"/>
                    <a:pt x="585" y="994"/>
                    <a:pt x="585" y="994"/>
                  </a:cubicBezTo>
                  <a:cubicBezTo>
                    <a:pt x="585" y="994"/>
                    <a:pt x="582" y="996"/>
                    <a:pt x="582" y="996"/>
                  </a:cubicBezTo>
                  <a:cubicBezTo>
                    <a:pt x="581" y="995"/>
                    <a:pt x="581" y="995"/>
                    <a:pt x="579" y="995"/>
                  </a:cubicBezTo>
                  <a:cubicBezTo>
                    <a:pt x="579" y="994"/>
                    <a:pt x="579" y="994"/>
                    <a:pt x="578" y="994"/>
                  </a:cubicBezTo>
                  <a:cubicBezTo>
                    <a:pt x="578" y="994"/>
                    <a:pt x="577" y="994"/>
                    <a:pt x="577" y="994"/>
                  </a:cubicBezTo>
                  <a:cubicBezTo>
                    <a:pt x="576" y="995"/>
                    <a:pt x="576" y="995"/>
                    <a:pt x="576" y="995"/>
                  </a:cubicBezTo>
                  <a:cubicBezTo>
                    <a:pt x="575" y="995"/>
                    <a:pt x="575" y="995"/>
                    <a:pt x="575" y="995"/>
                  </a:cubicBezTo>
                  <a:cubicBezTo>
                    <a:pt x="572" y="994"/>
                    <a:pt x="569" y="993"/>
                    <a:pt x="567" y="992"/>
                  </a:cubicBezTo>
                  <a:cubicBezTo>
                    <a:pt x="567" y="992"/>
                    <a:pt x="566" y="991"/>
                    <a:pt x="565" y="991"/>
                  </a:cubicBezTo>
                  <a:cubicBezTo>
                    <a:pt x="563" y="989"/>
                    <a:pt x="561" y="988"/>
                    <a:pt x="558" y="988"/>
                  </a:cubicBezTo>
                  <a:cubicBezTo>
                    <a:pt x="558" y="988"/>
                    <a:pt x="558" y="988"/>
                    <a:pt x="558" y="988"/>
                  </a:cubicBezTo>
                  <a:cubicBezTo>
                    <a:pt x="557" y="988"/>
                    <a:pt x="554" y="989"/>
                    <a:pt x="552" y="990"/>
                  </a:cubicBezTo>
                  <a:cubicBezTo>
                    <a:pt x="551" y="990"/>
                    <a:pt x="550" y="991"/>
                    <a:pt x="550" y="992"/>
                  </a:cubicBezTo>
                  <a:cubicBezTo>
                    <a:pt x="550" y="992"/>
                    <a:pt x="550" y="992"/>
                    <a:pt x="550" y="992"/>
                  </a:cubicBezTo>
                  <a:cubicBezTo>
                    <a:pt x="548" y="993"/>
                    <a:pt x="548" y="993"/>
                    <a:pt x="548" y="993"/>
                  </a:cubicBezTo>
                  <a:cubicBezTo>
                    <a:pt x="548" y="995"/>
                    <a:pt x="548" y="995"/>
                    <a:pt x="548" y="995"/>
                  </a:cubicBezTo>
                  <a:cubicBezTo>
                    <a:pt x="548" y="996"/>
                    <a:pt x="547" y="997"/>
                    <a:pt x="546" y="999"/>
                  </a:cubicBezTo>
                  <a:cubicBezTo>
                    <a:pt x="546" y="999"/>
                    <a:pt x="546" y="999"/>
                    <a:pt x="546" y="1000"/>
                  </a:cubicBezTo>
                  <a:cubicBezTo>
                    <a:pt x="545" y="1000"/>
                    <a:pt x="545" y="1000"/>
                    <a:pt x="545" y="1000"/>
                  </a:cubicBezTo>
                  <a:cubicBezTo>
                    <a:pt x="542" y="1000"/>
                    <a:pt x="540" y="1001"/>
                    <a:pt x="537" y="1002"/>
                  </a:cubicBezTo>
                  <a:cubicBezTo>
                    <a:pt x="536" y="1003"/>
                    <a:pt x="536" y="1003"/>
                    <a:pt x="536" y="1003"/>
                  </a:cubicBezTo>
                  <a:cubicBezTo>
                    <a:pt x="534" y="1003"/>
                    <a:pt x="533" y="1004"/>
                    <a:pt x="531" y="1005"/>
                  </a:cubicBezTo>
                  <a:cubicBezTo>
                    <a:pt x="532" y="1003"/>
                    <a:pt x="533" y="1002"/>
                    <a:pt x="533" y="1001"/>
                  </a:cubicBezTo>
                  <a:cubicBezTo>
                    <a:pt x="533" y="1000"/>
                    <a:pt x="533" y="1000"/>
                    <a:pt x="533" y="1000"/>
                  </a:cubicBezTo>
                  <a:cubicBezTo>
                    <a:pt x="534" y="999"/>
                    <a:pt x="535" y="998"/>
                    <a:pt x="536" y="998"/>
                  </a:cubicBezTo>
                  <a:cubicBezTo>
                    <a:pt x="537" y="998"/>
                    <a:pt x="537" y="998"/>
                    <a:pt x="537" y="998"/>
                  </a:cubicBezTo>
                  <a:cubicBezTo>
                    <a:pt x="540" y="997"/>
                    <a:pt x="541" y="996"/>
                    <a:pt x="544" y="994"/>
                  </a:cubicBezTo>
                  <a:cubicBezTo>
                    <a:pt x="548" y="990"/>
                    <a:pt x="552" y="988"/>
                    <a:pt x="557" y="985"/>
                  </a:cubicBezTo>
                  <a:cubicBezTo>
                    <a:pt x="557" y="985"/>
                    <a:pt x="557" y="985"/>
                    <a:pt x="558" y="985"/>
                  </a:cubicBezTo>
                  <a:cubicBezTo>
                    <a:pt x="559" y="985"/>
                    <a:pt x="561" y="984"/>
                    <a:pt x="562" y="981"/>
                  </a:cubicBezTo>
                  <a:cubicBezTo>
                    <a:pt x="562" y="981"/>
                    <a:pt x="562" y="981"/>
                    <a:pt x="562" y="981"/>
                  </a:cubicBezTo>
                  <a:cubicBezTo>
                    <a:pt x="562" y="981"/>
                    <a:pt x="562" y="981"/>
                    <a:pt x="562" y="981"/>
                  </a:cubicBezTo>
                  <a:cubicBezTo>
                    <a:pt x="563" y="982"/>
                    <a:pt x="563" y="982"/>
                    <a:pt x="563" y="982"/>
                  </a:cubicBezTo>
                  <a:cubicBezTo>
                    <a:pt x="564" y="982"/>
                    <a:pt x="564" y="983"/>
                    <a:pt x="564" y="983"/>
                  </a:cubicBezTo>
                  <a:cubicBezTo>
                    <a:pt x="566" y="984"/>
                    <a:pt x="566" y="984"/>
                    <a:pt x="566" y="984"/>
                  </a:cubicBezTo>
                  <a:cubicBezTo>
                    <a:pt x="567" y="985"/>
                    <a:pt x="568" y="986"/>
                    <a:pt x="569" y="987"/>
                  </a:cubicBezTo>
                  <a:cubicBezTo>
                    <a:pt x="570" y="987"/>
                    <a:pt x="570" y="987"/>
                    <a:pt x="571" y="988"/>
                  </a:cubicBezTo>
                  <a:cubicBezTo>
                    <a:pt x="571" y="988"/>
                    <a:pt x="572" y="988"/>
                    <a:pt x="572" y="988"/>
                  </a:cubicBezTo>
                  <a:cubicBezTo>
                    <a:pt x="572" y="988"/>
                    <a:pt x="572" y="988"/>
                    <a:pt x="572" y="988"/>
                  </a:cubicBezTo>
                  <a:cubicBezTo>
                    <a:pt x="573" y="989"/>
                    <a:pt x="574" y="990"/>
                    <a:pt x="574" y="990"/>
                  </a:cubicBezTo>
                  <a:cubicBezTo>
                    <a:pt x="575" y="990"/>
                    <a:pt x="576" y="991"/>
                    <a:pt x="578" y="991"/>
                  </a:cubicBezTo>
                  <a:cubicBezTo>
                    <a:pt x="579" y="991"/>
                    <a:pt x="580" y="990"/>
                    <a:pt x="582" y="990"/>
                  </a:cubicBezTo>
                  <a:cubicBezTo>
                    <a:pt x="583" y="990"/>
                    <a:pt x="584" y="990"/>
                    <a:pt x="585" y="990"/>
                  </a:cubicBezTo>
                  <a:cubicBezTo>
                    <a:pt x="585" y="990"/>
                    <a:pt x="585" y="990"/>
                    <a:pt x="585" y="990"/>
                  </a:cubicBezTo>
                  <a:cubicBezTo>
                    <a:pt x="585" y="990"/>
                    <a:pt x="585" y="990"/>
                    <a:pt x="586" y="990"/>
                  </a:cubicBezTo>
                  <a:cubicBezTo>
                    <a:pt x="588" y="990"/>
                    <a:pt x="590" y="990"/>
                    <a:pt x="591" y="989"/>
                  </a:cubicBezTo>
                  <a:cubicBezTo>
                    <a:pt x="594" y="988"/>
                    <a:pt x="594" y="985"/>
                    <a:pt x="595" y="984"/>
                  </a:cubicBezTo>
                  <a:cubicBezTo>
                    <a:pt x="595" y="983"/>
                    <a:pt x="595" y="983"/>
                    <a:pt x="595" y="983"/>
                  </a:cubicBezTo>
                  <a:cubicBezTo>
                    <a:pt x="596" y="981"/>
                    <a:pt x="597" y="979"/>
                    <a:pt x="599" y="979"/>
                  </a:cubicBezTo>
                  <a:cubicBezTo>
                    <a:pt x="600" y="979"/>
                    <a:pt x="600" y="980"/>
                    <a:pt x="601" y="980"/>
                  </a:cubicBezTo>
                  <a:cubicBezTo>
                    <a:pt x="601" y="980"/>
                    <a:pt x="602" y="981"/>
                    <a:pt x="603" y="982"/>
                  </a:cubicBezTo>
                  <a:cubicBezTo>
                    <a:pt x="603" y="982"/>
                    <a:pt x="604" y="983"/>
                    <a:pt x="605" y="984"/>
                  </a:cubicBezTo>
                  <a:cubicBezTo>
                    <a:pt x="605" y="984"/>
                    <a:pt x="605" y="984"/>
                    <a:pt x="606" y="984"/>
                  </a:cubicBezTo>
                  <a:cubicBezTo>
                    <a:pt x="606" y="984"/>
                    <a:pt x="606" y="984"/>
                    <a:pt x="606" y="984"/>
                  </a:cubicBezTo>
                  <a:cubicBezTo>
                    <a:pt x="604" y="986"/>
                    <a:pt x="604" y="988"/>
                    <a:pt x="604" y="989"/>
                  </a:cubicBezTo>
                  <a:cubicBezTo>
                    <a:pt x="605" y="992"/>
                    <a:pt x="608" y="994"/>
                    <a:pt x="611" y="995"/>
                  </a:cubicBezTo>
                  <a:cubicBezTo>
                    <a:pt x="611" y="995"/>
                    <a:pt x="612" y="995"/>
                    <a:pt x="613" y="996"/>
                  </a:cubicBezTo>
                  <a:cubicBezTo>
                    <a:pt x="615" y="997"/>
                    <a:pt x="618" y="998"/>
                    <a:pt x="620" y="998"/>
                  </a:cubicBezTo>
                  <a:cubicBezTo>
                    <a:pt x="622" y="998"/>
                    <a:pt x="625" y="998"/>
                    <a:pt x="627" y="994"/>
                  </a:cubicBezTo>
                  <a:cubicBezTo>
                    <a:pt x="628" y="992"/>
                    <a:pt x="629" y="990"/>
                    <a:pt x="631" y="989"/>
                  </a:cubicBezTo>
                  <a:cubicBezTo>
                    <a:pt x="632" y="989"/>
                    <a:pt x="633" y="988"/>
                    <a:pt x="634" y="987"/>
                  </a:cubicBezTo>
                  <a:cubicBezTo>
                    <a:pt x="635" y="986"/>
                    <a:pt x="636" y="985"/>
                    <a:pt x="638" y="985"/>
                  </a:cubicBezTo>
                  <a:cubicBezTo>
                    <a:pt x="641" y="984"/>
                    <a:pt x="644" y="984"/>
                    <a:pt x="647" y="984"/>
                  </a:cubicBezTo>
                  <a:cubicBezTo>
                    <a:pt x="649" y="984"/>
                    <a:pt x="649" y="984"/>
                    <a:pt x="649" y="984"/>
                  </a:cubicBezTo>
                  <a:cubicBezTo>
                    <a:pt x="651" y="984"/>
                    <a:pt x="654" y="984"/>
                    <a:pt x="656" y="984"/>
                  </a:cubicBezTo>
                  <a:cubicBezTo>
                    <a:pt x="659" y="983"/>
                    <a:pt x="662" y="983"/>
                    <a:pt x="665" y="983"/>
                  </a:cubicBezTo>
                  <a:cubicBezTo>
                    <a:pt x="669" y="983"/>
                    <a:pt x="673" y="983"/>
                    <a:pt x="677" y="982"/>
                  </a:cubicBezTo>
                  <a:cubicBezTo>
                    <a:pt x="678" y="982"/>
                    <a:pt x="679" y="982"/>
                    <a:pt x="680" y="982"/>
                  </a:cubicBezTo>
                  <a:cubicBezTo>
                    <a:pt x="681" y="981"/>
                    <a:pt x="683" y="981"/>
                    <a:pt x="685" y="980"/>
                  </a:cubicBezTo>
                  <a:cubicBezTo>
                    <a:pt x="686" y="980"/>
                    <a:pt x="687" y="979"/>
                    <a:pt x="688" y="979"/>
                  </a:cubicBezTo>
                  <a:cubicBezTo>
                    <a:pt x="689" y="978"/>
                    <a:pt x="689" y="978"/>
                    <a:pt x="690" y="978"/>
                  </a:cubicBezTo>
                  <a:cubicBezTo>
                    <a:pt x="693" y="977"/>
                    <a:pt x="696" y="977"/>
                    <a:pt x="698" y="977"/>
                  </a:cubicBezTo>
                  <a:cubicBezTo>
                    <a:pt x="699" y="977"/>
                    <a:pt x="700" y="977"/>
                    <a:pt x="701" y="977"/>
                  </a:cubicBezTo>
                  <a:cubicBezTo>
                    <a:pt x="702" y="977"/>
                    <a:pt x="702" y="977"/>
                    <a:pt x="702" y="977"/>
                  </a:cubicBezTo>
                  <a:cubicBezTo>
                    <a:pt x="706" y="977"/>
                    <a:pt x="709" y="978"/>
                    <a:pt x="712" y="979"/>
                  </a:cubicBezTo>
                  <a:cubicBezTo>
                    <a:pt x="714" y="979"/>
                    <a:pt x="716" y="980"/>
                    <a:pt x="719" y="981"/>
                  </a:cubicBezTo>
                  <a:cubicBezTo>
                    <a:pt x="721" y="981"/>
                    <a:pt x="723" y="982"/>
                    <a:pt x="725" y="983"/>
                  </a:cubicBezTo>
                  <a:cubicBezTo>
                    <a:pt x="729" y="984"/>
                    <a:pt x="732" y="986"/>
                    <a:pt x="736" y="986"/>
                  </a:cubicBezTo>
                  <a:cubicBezTo>
                    <a:pt x="737" y="986"/>
                    <a:pt x="737" y="986"/>
                    <a:pt x="737" y="986"/>
                  </a:cubicBezTo>
                  <a:cubicBezTo>
                    <a:pt x="740" y="986"/>
                    <a:pt x="742" y="986"/>
                    <a:pt x="744" y="987"/>
                  </a:cubicBezTo>
                  <a:cubicBezTo>
                    <a:pt x="746" y="988"/>
                    <a:pt x="748" y="989"/>
                    <a:pt x="750" y="989"/>
                  </a:cubicBezTo>
                  <a:cubicBezTo>
                    <a:pt x="751" y="989"/>
                    <a:pt x="753" y="988"/>
                    <a:pt x="754" y="988"/>
                  </a:cubicBezTo>
                  <a:cubicBezTo>
                    <a:pt x="758" y="986"/>
                    <a:pt x="759" y="982"/>
                    <a:pt x="761" y="979"/>
                  </a:cubicBezTo>
                  <a:cubicBezTo>
                    <a:pt x="762" y="978"/>
                    <a:pt x="762" y="977"/>
                    <a:pt x="763" y="976"/>
                  </a:cubicBezTo>
                  <a:cubicBezTo>
                    <a:pt x="765" y="973"/>
                    <a:pt x="769" y="971"/>
                    <a:pt x="774" y="969"/>
                  </a:cubicBezTo>
                  <a:cubicBezTo>
                    <a:pt x="776" y="968"/>
                    <a:pt x="777" y="968"/>
                    <a:pt x="779" y="968"/>
                  </a:cubicBezTo>
                  <a:cubicBezTo>
                    <a:pt x="780" y="968"/>
                    <a:pt x="782" y="968"/>
                    <a:pt x="784" y="968"/>
                  </a:cubicBezTo>
                  <a:cubicBezTo>
                    <a:pt x="785" y="967"/>
                    <a:pt x="786" y="967"/>
                    <a:pt x="787" y="967"/>
                  </a:cubicBezTo>
                  <a:cubicBezTo>
                    <a:pt x="789" y="967"/>
                    <a:pt x="791" y="967"/>
                    <a:pt x="794" y="966"/>
                  </a:cubicBezTo>
                  <a:cubicBezTo>
                    <a:pt x="796" y="965"/>
                    <a:pt x="799" y="963"/>
                    <a:pt x="802" y="961"/>
                  </a:cubicBezTo>
                  <a:cubicBezTo>
                    <a:pt x="804" y="958"/>
                    <a:pt x="807" y="955"/>
                    <a:pt x="810" y="953"/>
                  </a:cubicBezTo>
                  <a:cubicBezTo>
                    <a:pt x="812" y="951"/>
                    <a:pt x="814" y="950"/>
                    <a:pt x="815" y="949"/>
                  </a:cubicBezTo>
                  <a:cubicBezTo>
                    <a:pt x="817" y="947"/>
                    <a:pt x="819" y="946"/>
                    <a:pt x="821" y="946"/>
                  </a:cubicBezTo>
                  <a:cubicBezTo>
                    <a:pt x="824" y="946"/>
                    <a:pt x="826" y="947"/>
                    <a:pt x="828" y="947"/>
                  </a:cubicBezTo>
                  <a:cubicBezTo>
                    <a:pt x="829" y="948"/>
                    <a:pt x="831" y="948"/>
                    <a:pt x="832" y="948"/>
                  </a:cubicBezTo>
                  <a:cubicBezTo>
                    <a:pt x="833" y="949"/>
                    <a:pt x="833" y="949"/>
                    <a:pt x="834" y="949"/>
                  </a:cubicBezTo>
                  <a:cubicBezTo>
                    <a:pt x="836" y="949"/>
                    <a:pt x="838" y="948"/>
                    <a:pt x="839" y="947"/>
                  </a:cubicBezTo>
                  <a:cubicBezTo>
                    <a:pt x="841" y="944"/>
                    <a:pt x="841" y="940"/>
                    <a:pt x="841" y="937"/>
                  </a:cubicBezTo>
                  <a:cubicBezTo>
                    <a:pt x="841" y="932"/>
                    <a:pt x="845" y="926"/>
                    <a:pt x="849" y="923"/>
                  </a:cubicBezTo>
                  <a:cubicBezTo>
                    <a:pt x="852" y="920"/>
                    <a:pt x="855" y="919"/>
                    <a:pt x="858" y="917"/>
                  </a:cubicBezTo>
                  <a:cubicBezTo>
                    <a:pt x="861" y="916"/>
                    <a:pt x="861" y="916"/>
                    <a:pt x="861" y="916"/>
                  </a:cubicBezTo>
                  <a:cubicBezTo>
                    <a:pt x="862" y="915"/>
                    <a:pt x="864" y="914"/>
                    <a:pt x="866" y="913"/>
                  </a:cubicBezTo>
                  <a:cubicBezTo>
                    <a:pt x="872" y="910"/>
                    <a:pt x="878" y="907"/>
                    <a:pt x="883" y="902"/>
                  </a:cubicBezTo>
                  <a:cubicBezTo>
                    <a:pt x="890" y="895"/>
                    <a:pt x="893" y="884"/>
                    <a:pt x="890" y="875"/>
                  </a:cubicBezTo>
                  <a:cubicBezTo>
                    <a:pt x="890" y="873"/>
                    <a:pt x="889" y="872"/>
                    <a:pt x="889" y="870"/>
                  </a:cubicBezTo>
                  <a:cubicBezTo>
                    <a:pt x="888" y="868"/>
                    <a:pt x="887" y="866"/>
                    <a:pt x="887" y="864"/>
                  </a:cubicBezTo>
                  <a:cubicBezTo>
                    <a:pt x="887" y="863"/>
                    <a:pt x="888" y="861"/>
                    <a:pt x="889" y="860"/>
                  </a:cubicBezTo>
                  <a:cubicBezTo>
                    <a:pt x="890" y="858"/>
                    <a:pt x="891" y="856"/>
                    <a:pt x="892" y="854"/>
                  </a:cubicBezTo>
                  <a:cubicBezTo>
                    <a:pt x="893" y="852"/>
                    <a:pt x="893" y="850"/>
                    <a:pt x="892" y="849"/>
                  </a:cubicBezTo>
                  <a:cubicBezTo>
                    <a:pt x="891" y="848"/>
                    <a:pt x="890" y="847"/>
                    <a:pt x="887" y="847"/>
                  </a:cubicBezTo>
                  <a:cubicBezTo>
                    <a:pt x="885" y="847"/>
                    <a:pt x="883" y="847"/>
                    <a:pt x="881" y="848"/>
                  </a:cubicBezTo>
                  <a:cubicBezTo>
                    <a:pt x="881" y="848"/>
                    <a:pt x="880" y="848"/>
                    <a:pt x="880" y="848"/>
                  </a:cubicBezTo>
                  <a:cubicBezTo>
                    <a:pt x="879" y="848"/>
                    <a:pt x="878" y="848"/>
                    <a:pt x="877" y="848"/>
                  </a:cubicBezTo>
                  <a:cubicBezTo>
                    <a:pt x="876" y="848"/>
                    <a:pt x="874" y="848"/>
                    <a:pt x="873" y="848"/>
                  </a:cubicBezTo>
                  <a:cubicBezTo>
                    <a:pt x="871" y="848"/>
                    <a:pt x="870" y="848"/>
                    <a:pt x="868" y="847"/>
                  </a:cubicBezTo>
                  <a:cubicBezTo>
                    <a:pt x="868" y="847"/>
                    <a:pt x="868" y="847"/>
                    <a:pt x="868" y="847"/>
                  </a:cubicBezTo>
                  <a:cubicBezTo>
                    <a:pt x="867" y="847"/>
                    <a:pt x="865" y="848"/>
                    <a:pt x="864" y="848"/>
                  </a:cubicBezTo>
                  <a:cubicBezTo>
                    <a:pt x="863" y="848"/>
                    <a:pt x="863" y="848"/>
                    <a:pt x="862" y="848"/>
                  </a:cubicBezTo>
                  <a:cubicBezTo>
                    <a:pt x="861" y="848"/>
                    <a:pt x="859" y="849"/>
                    <a:pt x="858" y="849"/>
                  </a:cubicBezTo>
                  <a:cubicBezTo>
                    <a:pt x="857" y="849"/>
                    <a:pt x="856" y="849"/>
                    <a:pt x="855" y="849"/>
                  </a:cubicBezTo>
                  <a:cubicBezTo>
                    <a:pt x="852" y="849"/>
                    <a:pt x="849" y="850"/>
                    <a:pt x="847" y="851"/>
                  </a:cubicBezTo>
                  <a:cubicBezTo>
                    <a:pt x="846" y="851"/>
                    <a:pt x="846" y="851"/>
                    <a:pt x="845" y="852"/>
                  </a:cubicBezTo>
                  <a:cubicBezTo>
                    <a:pt x="844" y="852"/>
                    <a:pt x="843" y="852"/>
                    <a:pt x="842" y="852"/>
                  </a:cubicBezTo>
                  <a:cubicBezTo>
                    <a:pt x="839" y="853"/>
                    <a:pt x="837" y="854"/>
                    <a:pt x="834" y="856"/>
                  </a:cubicBezTo>
                  <a:cubicBezTo>
                    <a:pt x="831" y="858"/>
                    <a:pt x="829" y="860"/>
                    <a:pt x="826" y="860"/>
                  </a:cubicBezTo>
                  <a:cubicBezTo>
                    <a:pt x="825" y="860"/>
                    <a:pt x="825" y="860"/>
                    <a:pt x="825" y="860"/>
                  </a:cubicBezTo>
                  <a:cubicBezTo>
                    <a:pt x="827" y="859"/>
                    <a:pt x="829" y="857"/>
                    <a:pt x="830" y="854"/>
                  </a:cubicBezTo>
                  <a:cubicBezTo>
                    <a:pt x="830" y="852"/>
                    <a:pt x="830" y="849"/>
                    <a:pt x="828" y="847"/>
                  </a:cubicBezTo>
                  <a:cubicBezTo>
                    <a:pt x="825" y="843"/>
                    <a:pt x="821" y="842"/>
                    <a:pt x="815" y="842"/>
                  </a:cubicBezTo>
                  <a:cubicBezTo>
                    <a:pt x="814" y="842"/>
                    <a:pt x="812" y="842"/>
                    <a:pt x="812" y="842"/>
                  </a:cubicBezTo>
                  <a:cubicBezTo>
                    <a:pt x="810" y="842"/>
                    <a:pt x="805" y="842"/>
                    <a:pt x="802" y="844"/>
                  </a:cubicBezTo>
                  <a:cubicBezTo>
                    <a:pt x="803" y="843"/>
                    <a:pt x="803" y="842"/>
                    <a:pt x="803" y="841"/>
                  </a:cubicBezTo>
                  <a:cubicBezTo>
                    <a:pt x="804" y="840"/>
                    <a:pt x="804" y="839"/>
                    <a:pt x="803" y="838"/>
                  </a:cubicBezTo>
                  <a:cubicBezTo>
                    <a:pt x="802" y="837"/>
                    <a:pt x="801" y="835"/>
                    <a:pt x="786" y="834"/>
                  </a:cubicBezTo>
                  <a:cubicBezTo>
                    <a:pt x="785" y="834"/>
                    <a:pt x="784" y="834"/>
                    <a:pt x="783" y="834"/>
                  </a:cubicBezTo>
                  <a:cubicBezTo>
                    <a:pt x="781" y="834"/>
                    <a:pt x="779" y="834"/>
                    <a:pt x="778" y="835"/>
                  </a:cubicBezTo>
                  <a:cubicBezTo>
                    <a:pt x="780" y="833"/>
                    <a:pt x="784" y="832"/>
                    <a:pt x="786" y="831"/>
                  </a:cubicBezTo>
                  <a:cubicBezTo>
                    <a:pt x="790" y="829"/>
                    <a:pt x="793" y="829"/>
                    <a:pt x="796" y="829"/>
                  </a:cubicBezTo>
                  <a:cubicBezTo>
                    <a:pt x="797" y="829"/>
                    <a:pt x="799" y="829"/>
                    <a:pt x="800" y="829"/>
                  </a:cubicBezTo>
                  <a:cubicBezTo>
                    <a:pt x="801" y="830"/>
                    <a:pt x="802" y="830"/>
                    <a:pt x="804" y="830"/>
                  </a:cubicBezTo>
                  <a:cubicBezTo>
                    <a:pt x="808" y="830"/>
                    <a:pt x="813" y="827"/>
                    <a:pt x="816" y="823"/>
                  </a:cubicBezTo>
                  <a:cubicBezTo>
                    <a:pt x="816" y="822"/>
                    <a:pt x="817" y="822"/>
                    <a:pt x="818" y="821"/>
                  </a:cubicBezTo>
                  <a:cubicBezTo>
                    <a:pt x="819" y="820"/>
                    <a:pt x="819" y="819"/>
                    <a:pt x="820" y="819"/>
                  </a:cubicBezTo>
                  <a:cubicBezTo>
                    <a:pt x="822" y="817"/>
                    <a:pt x="823" y="814"/>
                    <a:pt x="823" y="812"/>
                  </a:cubicBezTo>
                  <a:cubicBezTo>
                    <a:pt x="824" y="812"/>
                    <a:pt x="824" y="811"/>
                    <a:pt x="824" y="810"/>
                  </a:cubicBezTo>
                  <a:cubicBezTo>
                    <a:pt x="825" y="808"/>
                    <a:pt x="825" y="806"/>
                    <a:pt x="825" y="804"/>
                  </a:cubicBezTo>
                  <a:cubicBezTo>
                    <a:pt x="824" y="803"/>
                    <a:pt x="824" y="803"/>
                    <a:pt x="824" y="802"/>
                  </a:cubicBezTo>
                  <a:cubicBezTo>
                    <a:pt x="824" y="801"/>
                    <a:pt x="824" y="800"/>
                    <a:pt x="824" y="799"/>
                  </a:cubicBezTo>
                  <a:cubicBezTo>
                    <a:pt x="825" y="798"/>
                    <a:pt x="825" y="796"/>
                    <a:pt x="824" y="793"/>
                  </a:cubicBezTo>
                  <a:cubicBezTo>
                    <a:pt x="823" y="790"/>
                    <a:pt x="822" y="787"/>
                    <a:pt x="818" y="787"/>
                  </a:cubicBezTo>
                  <a:cubicBezTo>
                    <a:pt x="817" y="787"/>
                    <a:pt x="816" y="788"/>
                    <a:pt x="815" y="788"/>
                  </a:cubicBezTo>
                  <a:cubicBezTo>
                    <a:pt x="813" y="788"/>
                    <a:pt x="810" y="789"/>
                    <a:pt x="808" y="790"/>
                  </a:cubicBezTo>
                  <a:cubicBezTo>
                    <a:pt x="806" y="791"/>
                    <a:pt x="803" y="792"/>
                    <a:pt x="801" y="792"/>
                  </a:cubicBezTo>
                  <a:cubicBezTo>
                    <a:pt x="801" y="792"/>
                    <a:pt x="800" y="791"/>
                    <a:pt x="799" y="791"/>
                  </a:cubicBezTo>
                  <a:cubicBezTo>
                    <a:pt x="799" y="791"/>
                    <a:pt x="797" y="791"/>
                    <a:pt x="797" y="789"/>
                  </a:cubicBezTo>
                  <a:cubicBezTo>
                    <a:pt x="798" y="788"/>
                    <a:pt x="800" y="788"/>
                    <a:pt x="801" y="787"/>
                  </a:cubicBezTo>
                  <a:cubicBezTo>
                    <a:pt x="805" y="785"/>
                    <a:pt x="810" y="783"/>
                    <a:pt x="815" y="780"/>
                  </a:cubicBezTo>
                  <a:cubicBezTo>
                    <a:pt x="816" y="779"/>
                    <a:pt x="817" y="778"/>
                    <a:pt x="817" y="778"/>
                  </a:cubicBezTo>
                  <a:cubicBezTo>
                    <a:pt x="819" y="777"/>
                    <a:pt x="821" y="775"/>
                    <a:pt x="823" y="774"/>
                  </a:cubicBezTo>
                  <a:cubicBezTo>
                    <a:pt x="824" y="773"/>
                    <a:pt x="824" y="772"/>
                    <a:pt x="825" y="771"/>
                  </a:cubicBezTo>
                  <a:cubicBezTo>
                    <a:pt x="826" y="771"/>
                    <a:pt x="827" y="769"/>
                    <a:pt x="827" y="769"/>
                  </a:cubicBezTo>
                  <a:cubicBezTo>
                    <a:pt x="828" y="770"/>
                    <a:pt x="829" y="771"/>
                    <a:pt x="830" y="773"/>
                  </a:cubicBezTo>
                  <a:cubicBezTo>
                    <a:pt x="832" y="776"/>
                    <a:pt x="833" y="780"/>
                    <a:pt x="838" y="780"/>
                  </a:cubicBezTo>
                  <a:cubicBezTo>
                    <a:pt x="839" y="780"/>
                    <a:pt x="841" y="779"/>
                    <a:pt x="842" y="779"/>
                  </a:cubicBezTo>
                  <a:cubicBezTo>
                    <a:pt x="849" y="775"/>
                    <a:pt x="854" y="771"/>
                    <a:pt x="859" y="767"/>
                  </a:cubicBezTo>
                  <a:cubicBezTo>
                    <a:pt x="861" y="765"/>
                    <a:pt x="863" y="762"/>
                    <a:pt x="864" y="759"/>
                  </a:cubicBezTo>
                  <a:cubicBezTo>
                    <a:pt x="865" y="757"/>
                    <a:pt x="866" y="756"/>
                    <a:pt x="865" y="754"/>
                  </a:cubicBezTo>
                  <a:cubicBezTo>
                    <a:pt x="864" y="752"/>
                    <a:pt x="862" y="750"/>
                    <a:pt x="859" y="750"/>
                  </a:cubicBezTo>
                  <a:cubicBezTo>
                    <a:pt x="859" y="750"/>
                    <a:pt x="859" y="750"/>
                    <a:pt x="858" y="750"/>
                  </a:cubicBezTo>
                  <a:cubicBezTo>
                    <a:pt x="859" y="749"/>
                    <a:pt x="859" y="749"/>
                    <a:pt x="859" y="749"/>
                  </a:cubicBezTo>
                  <a:cubicBezTo>
                    <a:pt x="861" y="747"/>
                    <a:pt x="863" y="744"/>
                    <a:pt x="864" y="742"/>
                  </a:cubicBezTo>
                  <a:cubicBezTo>
                    <a:pt x="864" y="742"/>
                    <a:pt x="865" y="742"/>
                    <a:pt x="865" y="742"/>
                  </a:cubicBezTo>
                  <a:cubicBezTo>
                    <a:pt x="866" y="743"/>
                    <a:pt x="866" y="743"/>
                    <a:pt x="867" y="743"/>
                  </a:cubicBezTo>
                  <a:cubicBezTo>
                    <a:pt x="867" y="743"/>
                    <a:pt x="867" y="743"/>
                    <a:pt x="867" y="743"/>
                  </a:cubicBezTo>
                  <a:cubicBezTo>
                    <a:pt x="870" y="743"/>
                    <a:pt x="872" y="739"/>
                    <a:pt x="874" y="736"/>
                  </a:cubicBezTo>
                  <a:cubicBezTo>
                    <a:pt x="874" y="736"/>
                    <a:pt x="875" y="735"/>
                    <a:pt x="875" y="735"/>
                  </a:cubicBezTo>
                  <a:cubicBezTo>
                    <a:pt x="876" y="732"/>
                    <a:pt x="878" y="730"/>
                    <a:pt x="879" y="728"/>
                  </a:cubicBezTo>
                  <a:cubicBezTo>
                    <a:pt x="880" y="727"/>
                    <a:pt x="880" y="725"/>
                    <a:pt x="881" y="724"/>
                  </a:cubicBezTo>
                  <a:cubicBezTo>
                    <a:pt x="884" y="720"/>
                    <a:pt x="887" y="717"/>
                    <a:pt x="893" y="714"/>
                  </a:cubicBezTo>
                  <a:cubicBezTo>
                    <a:pt x="896" y="712"/>
                    <a:pt x="898" y="710"/>
                    <a:pt x="898" y="707"/>
                  </a:cubicBezTo>
                  <a:cubicBezTo>
                    <a:pt x="899" y="703"/>
                    <a:pt x="899" y="700"/>
                    <a:pt x="899" y="696"/>
                  </a:cubicBezTo>
                  <a:cubicBezTo>
                    <a:pt x="899" y="694"/>
                    <a:pt x="899" y="693"/>
                    <a:pt x="899" y="691"/>
                  </a:cubicBezTo>
                  <a:cubicBezTo>
                    <a:pt x="899" y="688"/>
                    <a:pt x="899" y="688"/>
                    <a:pt x="899" y="688"/>
                  </a:cubicBezTo>
                  <a:cubicBezTo>
                    <a:pt x="900" y="684"/>
                    <a:pt x="900" y="680"/>
                    <a:pt x="899" y="675"/>
                  </a:cubicBezTo>
                  <a:cubicBezTo>
                    <a:pt x="899" y="672"/>
                    <a:pt x="901" y="669"/>
                    <a:pt x="903" y="665"/>
                  </a:cubicBezTo>
                  <a:cubicBezTo>
                    <a:pt x="904" y="664"/>
                    <a:pt x="904" y="663"/>
                    <a:pt x="905" y="662"/>
                  </a:cubicBezTo>
                  <a:cubicBezTo>
                    <a:pt x="906" y="660"/>
                    <a:pt x="906" y="657"/>
                    <a:pt x="907" y="654"/>
                  </a:cubicBezTo>
                  <a:cubicBezTo>
                    <a:pt x="907" y="653"/>
                    <a:pt x="907" y="653"/>
                    <a:pt x="907" y="653"/>
                  </a:cubicBezTo>
                  <a:cubicBezTo>
                    <a:pt x="907" y="652"/>
                    <a:pt x="908" y="650"/>
                    <a:pt x="908" y="649"/>
                  </a:cubicBezTo>
                  <a:cubicBezTo>
                    <a:pt x="909" y="647"/>
                    <a:pt x="909" y="645"/>
                    <a:pt x="910" y="644"/>
                  </a:cubicBezTo>
                  <a:cubicBezTo>
                    <a:pt x="910" y="642"/>
                    <a:pt x="910" y="641"/>
                    <a:pt x="910" y="639"/>
                  </a:cubicBezTo>
                  <a:cubicBezTo>
                    <a:pt x="911" y="637"/>
                    <a:pt x="911" y="635"/>
                    <a:pt x="911" y="633"/>
                  </a:cubicBezTo>
                  <a:cubicBezTo>
                    <a:pt x="912" y="633"/>
                    <a:pt x="912" y="633"/>
                    <a:pt x="912" y="633"/>
                  </a:cubicBezTo>
                  <a:cubicBezTo>
                    <a:pt x="913" y="631"/>
                    <a:pt x="913" y="628"/>
                    <a:pt x="912" y="625"/>
                  </a:cubicBezTo>
                  <a:close/>
                  <a:moveTo>
                    <a:pt x="800" y="853"/>
                  </a:moveTo>
                  <a:cubicBezTo>
                    <a:pt x="799" y="853"/>
                    <a:pt x="798" y="853"/>
                    <a:pt x="797" y="853"/>
                  </a:cubicBezTo>
                  <a:cubicBezTo>
                    <a:pt x="795" y="853"/>
                    <a:pt x="794" y="853"/>
                    <a:pt x="792" y="853"/>
                  </a:cubicBezTo>
                  <a:cubicBezTo>
                    <a:pt x="792" y="853"/>
                    <a:pt x="791" y="853"/>
                    <a:pt x="791" y="853"/>
                  </a:cubicBezTo>
                  <a:cubicBezTo>
                    <a:pt x="789" y="853"/>
                    <a:pt x="788" y="853"/>
                    <a:pt x="786" y="853"/>
                  </a:cubicBezTo>
                  <a:cubicBezTo>
                    <a:pt x="785" y="853"/>
                    <a:pt x="785" y="853"/>
                    <a:pt x="785" y="853"/>
                  </a:cubicBezTo>
                  <a:cubicBezTo>
                    <a:pt x="785" y="852"/>
                    <a:pt x="786" y="851"/>
                    <a:pt x="787" y="850"/>
                  </a:cubicBezTo>
                  <a:cubicBezTo>
                    <a:pt x="788" y="849"/>
                    <a:pt x="788" y="849"/>
                    <a:pt x="788" y="849"/>
                  </a:cubicBezTo>
                  <a:cubicBezTo>
                    <a:pt x="789" y="849"/>
                    <a:pt x="790" y="848"/>
                    <a:pt x="791" y="848"/>
                  </a:cubicBezTo>
                  <a:cubicBezTo>
                    <a:pt x="791" y="848"/>
                    <a:pt x="791" y="848"/>
                    <a:pt x="791" y="848"/>
                  </a:cubicBezTo>
                  <a:cubicBezTo>
                    <a:pt x="791" y="848"/>
                    <a:pt x="791" y="848"/>
                    <a:pt x="792" y="848"/>
                  </a:cubicBezTo>
                  <a:cubicBezTo>
                    <a:pt x="792" y="848"/>
                    <a:pt x="793" y="848"/>
                    <a:pt x="794" y="848"/>
                  </a:cubicBezTo>
                  <a:cubicBezTo>
                    <a:pt x="794" y="848"/>
                    <a:pt x="794" y="848"/>
                    <a:pt x="794" y="848"/>
                  </a:cubicBezTo>
                  <a:cubicBezTo>
                    <a:pt x="796" y="848"/>
                    <a:pt x="798" y="847"/>
                    <a:pt x="799" y="846"/>
                  </a:cubicBezTo>
                  <a:cubicBezTo>
                    <a:pt x="799" y="847"/>
                    <a:pt x="799" y="847"/>
                    <a:pt x="799" y="848"/>
                  </a:cubicBezTo>
                  <a:cubicBezTo>
                    <a:pt x="798" y="850"/>
                    <a:pt x="799" y="852"/>
                    <a:pt x="800" y="853"/>
                  </a:cubicBezTo>
                  <a:close/>
                  <a:moveTo>
                    <a:pt x="635" y="407"/>
                  </a:moveTo>
                  <a:cubicBezTo>
                    <a:pt x="634" y="408"/>
                    <a:pt x="633" y="409"/>
                    <a:pt x="632" y="409"/>
                  </a:cubicBezTo>
                  <a:cubicBezTo>
                    <a:pt x="631" y="410"/>
                    <a:pt x="630" y="410"/>
                    <a:pt x="629" y="411"/>
                  </a:cubicBezTo>
                  <a:cubicBezTo>
                    <a:pt x="627" y="412"/>
                    <a:pt x="625" y="412"/>
                    <a:pt x="623" y="412"/>
                  </a:cubicBezTo>
                  <a:cubicBezTo>
                    <a:pt x="620" y="412"/>
                    <a:pt x="618" y="411"/>
                    <a:pt x="616" y="409"/>
                  </a:cubicBezTo>
                  <a:cubicBezTo>
                    <a:pt x="616" y="409"/>
                    <a:pt x="617" y="409"/>
                    <a:pt x="617" y="410"/>
                  </a:cubicBezTo>
                  <a:cubicBezTo>
                    <a:pt x="618" y="410"/>
                    <a:pt x="619" y="410"/>
                    <a:pt x="619" y="410"/>
                  </a:cubicBezTo>
                  <a:cubicBezTo>
                    <a:pt x="620" y="410"/>
                    <a:pt x="621" y="410"/>
                    <a:pt x="622" y="410"/>
                  </a:cubicBezTo>
                  <a:cubicBezTo>
                    <a:pt x="627" y="410"/>
                    <a:pt x="631" y="409"/>
                    <a:pt x="635" y="407"/>
                  </a:cubicBezTo>
                  <a:close/>
                  <a:moveTo>
                    <a:pt x="337" y="487"/>
                  </a:moveTo>
                  <a:cubicBezTo>
                    <a:pt x="337" y="488"/>
                    <a:pt x="337" y="488"/>
                    <a:pt x="337" y="488"/>
                  </a:cubicBezTo>
                  <a:cubicBezTo>
                    <a:pt x="338" y="489"/>
                    <a:pt x="339" y="490"/>
                    <a:pt x="340" y="491"/>
                  </a:cubicBezTo>
                  <a:cubicBezTo>
                    <a:pt x="341" y="492"/>
                    <a:pt x="343" y="494"/>
                    <a:pt x="345" y="496"/>
                  </a:cubicBezTo>
                  <a:cubicBezTo>
                    <a:pt x="347" y="498"/>
                    <a:pt x="350" y="500"/>
                    <a:pt x="353" y="500"/>
                  </a:cubicBezTo>
                  <a:cubicBezTo>
                    <a:pt x="351" y="501"/>
                    <a:pt x="349" y="501"/>
                    <a:pt x="348" y="501"/>
                  </a:cubicBezTo>
                  <a:cubicBezTo>
                    <a:pt x="348" y="501"/>
                    <a:pt x="347" y="501"/>
                    <a:pt x="347" y="501"/>
                  </a:cubicBezTo>
                  <a:cubicBezTo>
                    <a:pt x="346" y="501"/>
                    <a:pt x="344" y="497"/>
                    <a:pt x="342" y="494"/>
                  </a:cubicBezTo>
                  <a:cubicBezTo>
                    <a:pt x="341" y="493"/>
                    <a:pt x="340" y="492"/>
                    <a:pt x="339" y="491"/>
                  </a:cubicBezTo>
                  <a:cubicBezTo>
                    <a:pt x="339" y="490"/>
                    <a:pt x="338" y="489"/>
                    <a:pt x="337" y="487"/>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nvGrpSpPr>
            <p:cNvPr id="226" name="Group 225"/>
            <p:cNvGrpSpPr/>
            <p:nvPr/>
          </p:nvGrpSpPr>
          <p:grpSpPr>
            <a:xfrm>
              <a:off x="8804039" y="1718930"/>
              <a:ext cx="1525881" cy="2095872"/>
              <a:chOff x="-799107" y="1075734"/>
              <a:chExt cx="1208571" cy="1660031"/>
            </a:xfrm>
            <a:grpFill/>
          </p:grpSpPr>
          <p:sp>
            <p:nvSpPr>
              <p:cNvPr id="227" name="Freeform 6"/>
              <p:cNvSpPr/>
              <p:nvPr/>
            </p:nvSpPr>
            <p:spPr bwMode="auto">
              <a:xfrm>
                <a:off x="-799107" y="1944035"/>
                <a:ext cx="17125" cy="26799"/>
              </a:xfrm>
              <a:custGeom>
                <a:avLst/>
                <a:gdLst>
                  <a:gd name="T0" fmla="*/ 8 w 9"/>
                  <a:gd name="T1" fmla="*/ 5 h 15"/>
                  <a:gd name="T2" fmla="*/ 7 w 9"/>
                  <a:gd name="T3" fmla="*/ 2 h 15"/>
                  <a:gd name="T4" fmla="*/ 3 w 9"/>
                  <a:gd name="T5" fmla="*/ 0 h 15"/>
                  <a:gd name="T6" fmla="*/ 3 w 9"/>
                  <a:gd name="T7" fmla="*/ 3 h 15"/>
                  <a:gd name="T8" fmla="*/ 2 w 9"/>
                  <a:gd name="T9" fmla="*/ 4 h 15"/>
                  <a:gd name="T10" fmla="*/ 2 w 9"/>
                  <a:gd name="T11" fmla="*/ 7 h 15"/>
                  <a:gd name="T12" fmla="*/ 3 w 9"/>
                  <a:gd name="T13" fmla="*/ 7 h 15"/>
                  <a:gd name="T14" fmla="*/ 1 w 9"/>
                  <a:gd name="T15" fmla="*/ 8 h 15"/>
                  <a:gd name="T16" fmla="*/ 1 w 9"/>
                  <a:gd name="T17" fmla="*/ 13 h 15"/>
                  <a:gd name="T18" fmla="*/ 4 w 9"/>
                  <a:gd name="T19" fmla="*/ 15 h 15"/>
                  <a:gd name="T20" fmla="*/ 7 w 9"/>
                  <a:gd name="T21" fmla="*/ 14 h 15"/>
                  <a:gd name="T22" fmla="*/ 9 w 9"/>
                  <a:gd name="T23" fmla="*/ 10 h 15"/>
                  <a:gd name="T24" fmla="*/ 7 w 9"/>
                  <a:gd name="T25" fmla="*/ 8 h 15"/>
                  <a:gd name="T26" fmla="*/ 8 w 9"/>
                  <a:gd name="T27" fmla="*/ 5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9" h="15">
                    <a:moveTo>
                      <a:pt x="8" y="5"/>
                    </a:moveTo>
                    <a:cubicBezTo>
                      <a:pt x="8" y="4"/>
                      <a:pt x="8" y="3"/>
                      <a:pt x="7" y="2"/>
                    </a:cubicBezTo>
                    <a:cubicBezTo>
                      <a:pt x="6" y="1"/>
                      <a:pt x="5" y="0"/>
                      <a:pt x="3" y="0"/>
                    </a:cubicBezTo>
                    <a:cubicBezTo>
                      <a:pt x="3" y="3"/>
                      <a:pt x="3" y="3"/>
                      <a:pt x="3" y="3"/>
                    </a:cubicBezTo>
                    <a:cubicBezTo>
                      <a:pt x="3" y="3"/>
                      <a:pt x="3" y="4"/>
                      <a:pt x="2" y="4"/>
                    </a:cubicBezTo>
                    <a:cubicBezTo>
                      <a:pt x="2" y="4"/>
                      <a:pt x="2" y="7"/>
                      <a:pt x="2" y="7"/>
                    </a:cubicBezTo>
                    <a:cubicBezTo>
                      <a:pt x="2" y="7"/>
                      <a:pt x="2" y="7"/>
                      <a:pt x="3" y="7"/>
                    </a:cubicBezTo>
                    <a:cubicBezTo>
                      <a:pt x="2" y="7"/>
                      <a:pt x="2" y="8"/>
                      <a:pt x="1" y="8"/>
                    </a:cubicBezTo>
                    <a:cubicBezTo>
                      <a:pt x="0" y="10"/>
                      <a:pt x="0" y="11"/>
                      <a:pt x="1" y="13"/>
                    </a:cubicBezTo>
                    <a:cubicBezTo>
                      <a:pt x="2" y="14"/>
                      <a:pt x="3" y="15"/>
                      <a:pt x="4" y="15"/>
                    </a:cubicBezTo>
                    <a:cubicBezTo>
                      <a:pt x="5" y="15"/>
                      <a:pt x="6" y="14"/>
                      <a:pt x="7" y="14"/>
                    </a:cubicBezTo>
                    <a:cubicBezTo>
                      <a:pt x="8" y="13"/>
                      <a:pt x="9" y="12"/>
                      <a:pt x="9" y="10"/>
                    </a:cubicBezTo>
                    <a:cubicBezTo>
                      <a:pt x="9" y="9"/>
                      <a:pt x="8" y="8"/>
                      <a:pt x="7" y="8"/>
                    </a:cubicBezTo>
                    <a:cubicBezTo>
                      <a:pt x="8" y="7"/>
                      <a:pt x="8" y="6"/>
                      <a:pt x="8" y="5"/>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8" name="Freeform 7"/>
              <p:cNvSpPr/>
              <p:nvPr/>
            </p:nvSpPr>
            <p:spPr bwMode="auto">
              <a:xfrm>
                <a:off x="198249" y="1134693"/>
                <a:ext cx="32620" cy="40582"/>
              </a:xfrm>
              <a:custGeom>
                <a:avLst/>
                <a:gdLst>
                  <a:gd name="T0" fmla="*/ 13 w 17"/>
                  <a:gd name="T1" fmla="*/ 10 h 23"/>
                  <a:gd name="T2" fmla="*/ 11 w 17"/>
                  <a:gd name="T3" fmla="*/ 6 h 23"/>
                  <a:gd name="T4" fmla="*/ 11 w 17"/>
                  <a:gd name="T5" fmla="*/ 6 h 23"/>
                  <a:gd name="T6" fmla="*/ 5 w 17"/>
                  <a:gd name="T7" fmla="*/ 0 h 23"/>
                  <a:gd name="T8" fmla="*/ 3 w 17"/>
                  <a:gd name="T9" fmla="*/ 1 h 23"/>
                  <a:gd name="T10" fmla="*/ 1 w 17"/>
                  <a:gd name="T11" fmla="*/ 4 h 23"/>
                  <a:gd name="T12" fmla="*/ 3 w 17"/>
                  <a:gd name="T13" fmla="*/ 9 h 23"/>
                  <a:gd name="T14" fmla="*/ 4 w 17"/>
                  <a:gd name="T15" fmla="*/ 9 h 23"/>
                  <a:gd name="T16" fmla="*/ 4 w 17"/>
                  <a:gd name="T17" fmla="*/ 11 h 23"/>
                  <a:gd name="T18" fmla="*/ 6 w 17"/>
                  <a:gd name="T19" fmla="*/ 17 h 23"/>
                  <a:gd name="T20" fmla="*/ 9 w 17"/>
                  <a:gd name="T21" fmla="*/ 19 h 23"/>
                  <a:gd name="T22" fmla="*/ 11 w 17"/>
                  <a:gd name="T23" fmla="*/ 21 h 23"/>
                  <a:gd name="T24" fmla="*/ 12 w 17"/>
                  <a:gd name="T25" fmla="*/ 22 h 23"/>
                  <a:gd name="T26" fmla="*/ 13 w 17"/>
                  <a:gd name="T27" fmla="*/ 22 h 23"/>
                  <a:gd name="T28" fmla="*/ 13 w 17"/>
                  <a:gd name="T29" fmla="*/ 22 h 23"/>
                  <a:gd name="T30" fmla="*/ 16 w 17"/>
                  <a:gd name="T31" fmla="*/ 23 h 23"/>
                  <a:gd name="T32" fmla="*/ 17 w 17"/>
                  <a:gd name="T33" fmla="*/ 20 h 23"/>
                  <a:gd name="T34" fmla="*/ 15 w 17"/>
                  <a:gd name="T35" fmla="*/ 14 h 23"/>
                  <a:gd name="T36" fmla="*/ 14 w 17"/>
                  <a:gd name="T37" fmla="*/ 12 h 23"/>
                  <a:gd name="T38" fmla="*/ 13 w 17"/>
                  <a:gd name="T39"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7" h="23">
                    <a:moveTo>
                      <a:pt x="13" y="10"/>
                    </a:moveTo>
                    <a:cubicBezTo>
                      <a:pt x="12" y="9"/>
                      <a:pt x="12" y="8"/>
                      <a:pt x="11" y="6"/>
                    </a:cubicBezTo>
                    <a:cubicBezTo>
                      <a:pt x="11" y="6"/>
                      <a:pt x="11" y="6"/>
                      <a:pt x="11" y="6"/>
                    </a:cubicBezTo>
                    <a:cubicBezTo>
                      <a:pt x="10" y="4"/>
                      <a:pt x="8" y="0"/>
                      <a:pt x="5" y="0"/>
                    </a:cubicBezTo>
                    <a:cubicBezTo>
                      <a:pt x="4" y="0"/>
                      <a:pt x="3" y="0"/>
                      <a:pt x="3" y="1"/>
                    </a:cubicBezTo>
                    <a:cubicBezTo>
                      <a:pt x="1" y="1"/>
                      <a:pt x="1" y="3"/>
                      <a:pt x="1" y="4"/>
                    </a:cubicBezTo>
                    <a:cubicBezTo>
                      <a:pt x="0" y="6"/>
                      <a:pt x="2" y="7"/>
                      <a:pt x="3" y="9"/>
                    </a:cubicBezTo>
                    <a:cubicBezTo>
                      <a:pt x="4" y="9"/>
                      <a:pt x="4" y="9"/>
                      <a:pt x="4" y="9"/>
                    </a:cubicBezTo>
                    <a:cubicBezTo>
                      <a:pt x="4" y="9"/>
                      <a:pt x="4" y="10"/>
                      <a:pt x="4" y="11"/>
                    </a:cubicBezTo>
                    <a:cubicBezTo>
                      <a:pt x="4" y="13"/>
                      <a:pt x="4" y="15"/>
                      <a:pt x="6" y="17"/>
                    </a:cubicBezTo>
                    <a:cubicBezTo>
                      <a:pt x="7" y="18"/>
                      <a:pt x="8" y="19"/>
                      <a:pt x="9" y="19"/>
                    </a:cubicBezTo>
                    <a:cubicBezTo>
                      <a:pt x="10" y="20"/>
                      <a:pt x="11" y="20"/>
                      <a:pt x="11" y="21"/>
                    </a:cubicBezTo>
                    <a:cubicBezTo>
                      <a:pt x="12" y="22"/>
                      <a:pt x="12" y="22"/>
                      <a:pt x="12" y="22"/>
                    </a:cubicBezTo>
                    <a:cubicBezTo>
                      <a:pt x="13" y="22"/>
                      <a:pt x="13" y="22"/>
                      <a:pt x="13" y="22"/>
                    </a:cubicBezTo>
                    <a:cubicBezTo>
                      <a:pt x="13" y="22"/>
                      <a:pt x="13" y="22"/>
                      <a:pt x="13" y="22"/>
                    </a:cubicBezTo>
                    <a:cubicBezTo>
                      <a:pt x="16" y="23"/>
                      <a:pt x="16" y="23"/>
                      <a:pt x="16" y="23"/>
                    </a:cubicBezTo>
                    <a:cubicBezTo>
                      <a:pt x="17" y="20"/>
                      <a:pt x="17" y="20"/>
                      <a:pt x="17" y="20"/>
                    </a:cubicBezTo>
                    <a:cubicBezTo>
                      <a:pt x="17" y="17"/>
                      <a:pt x="16" y="15"/>
                      <a:pt x="15" y="14"/>
                    </a:cubicBezTo>
                    <a:cubicBezTo>
                      <a:pt x="14" y="13"/>
                      <a:pt x="14" y="13"/>
                      <a:pt x="14" y="12"/>
                    </a:cubicBezTo>
                    <a:cubicBezTo>
                      <a:pt x="13" y="11"/>
                      <a:pt x="13" y="11"/>
                      <a:pt x="13" y="1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9" name="Freeform 8"/>
              <p:cNvSpPr/>
              <p:nvPr/>
            </p:nvSpPr>
            <p:spPr bwMode="auto">
              <a:xfrm>
                <a:off x="55537" y="1218919"/>
                <a:ext cx="74210" cy="62021"/>
              </a:xfrm>
              <a:custGeom>
                <a:avLst/>
                <a:gdLst>
                  <a:gd name="T0" fmla="*/ 5 w 39"/>
                  <a:gd name="T1" fmla="*/ 19 h 35"/>
                  <a:gd name="T2" fmla="*/ 8 w 39"/>
                  <a:gd name="T3" fmla="*/ 22 h 35"/>
                  <a:gd name="T4" fmla="*/ 9 w 39"/>
                  <a:gd name="T5" fmla="*/ 26 h 35"/>
                  <a:gd name="T6" fmla="*/ 19 w 39"/>
                  <a:gd name="T7" fmla="*/ 35 h 35"/>
                  <a:gd name="T8" fmla="*/ 19 w 39"/>
                  <a:gd name="T9" fmla="*/ 35 h 35"/>
                  <a:gd name="T10" fmla="*/ 26 w 39"/>
                  <a:gd name="T11" fmla="*/ 32 h 35"/>
                  <a:gd name="T12" fmla="*/ 26 w 39"/>
                  <a:gd name="T13" fmla="*/ 33 h 35"/>
                  <a:gd name="T14" fmla="*/ 29 w 39"/>
                  <a:gd name="T15" fmla="*/ 33 h 35"/>
                  <a:gd name="T16" fmla="*/ 34 w 39"/>
                  <a:gd name="T17" fmla="*/ 29 h 35"/>
                  <a:gd name="T18" fmla="*/ 34 w 39"/>
                  <a:gd name="T19" fmla="*/ 28 h 35"/>
                  <a:gd name="T20" fmla="*/ 35 w 39"/>
                  <a:gd name="T21" fmla="*/ 27 h 35"/>
                  <a:gd name="T22" fmla="*/ 38 w 39"/>
                  <a:gd name="T23" fmla="*/ 25 h 35"/>
                  <a:gd name="T24" fmla="*/ 39 w 39"/>
                  <a:gd name="T25" fmla="*/ 21 h 35"/>
                  <a:gd name="T26" fmla="*/ 34 w 39"/>
                  <a:gd name="T27" fmla="*/ 19 h 35"/>
                  <a:gd name="T28" fmla="*/ 33 w 39"/>
                  <a:gd name="T29" fmla="*/ 19 h 35"/>
                  <a:gd name="T30" fmla="*/ 33 w 39"/>
                  <a:gd name="T31" fmla="*/ 18 h 35"/>
                  <a:gd name="T32" fmla="*/ 29 w 39"/>
                  <a:gd name="T33" fmla="*/ 15 h 35"/>
                  <a:gd name="T34" fmla="*/ 28 w 39"/>
                  <a:gd name="T35" fmla="*/ 15 h 35"/>
                  <a:gd name="T36" fmla="*/ 27 w 39"/>
                  <a:gd name="T37" fmla="*/ 16 h 35"/>
                  <a:gd name="T38" fmla="*/ 17 w 39"/>
                  <a:gd name="T39" fmla="*/ 3 h 35"/>
                  <a:gd name="T40" fmla="*/ 8 w 39"/>
                  <a:gd name="T41" fmla="*/ 0 h 35"/>
                  <a:gd name="T42" fmla="*/ 7 w 39"/>
                  <a:gd name="T43" fmla="*/ 0 h 35"/>
                  <a:gd name="T44" fmla="*/ 2 w 39"/>
                  <a:gd name="T45" fmla="*/ 3 h 35"/>
                  <a:gd name="T46" fmla="*/ 1 w 39"/>
                  <a:gd name="T47" fmla="*/ 12 h 35"/>
                  <a:gd name="T48" fmla="*/ 5 w 39"/>
                  <a:gd name="T49" fmla="*/ 19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9" h="35">
                    <a:moveTo>
                      <a:pt x="5" y="19"/>
                    </a:moveTo>
                    <a:cubicBezTo>
                      <a:pt x="6" y="20"/>
                      <a:pt x="7" y="21"/>
                      <a:pt x="8" y="22"/>
                    </a:cubicBezTo>
                    <a:cubicBezTo>
                      <a:pt x="8" y="23"/>
                      <a:pt x="9" y="24"/>
                      <a:pt x="9" y="26"/>
                    </a:cubicBezTo>
                    <a:cubicBezTo>
                      <a:pt x="11" y="30"/>
                      <a:pt x="13" y="35"/>
                      <a:pt x="19" y="35"/>
                    </a:cubicBezTo>
                    <a:cubicBezTo>
                      <a:pt x="19" y="35"/>
                      <a:pt x="19" y="35"/>
                      <a:pt x="19" y="35"/>
                    </a:cubicBezTo>
                    <a:cubicBezTo>
                      <a:pt x="22" y="35"/>
                      <a:pt x="24" y="34"/>
                      <a:pt x="26" y="32"/>
                    </a:cubicBezTo>
                    <a:cubicBezTo>
                      <a:pt x="26" y="33"/>
                      <a:pt x="26" y="33"/>
                      <a:pt x="26" y="33"/>
                    </a:cubicBezTo>
                    <a:cubicBezTo>
                      <a:pt x="29" y="33"/>
                      <a:pt x="29" y="33"/>
                      <a:pt x="29" y="33"/>
                    </a:cubicBezTo>
                    <a:cubicBezTo>
                      <a:pt x="33" y="33"/>
                      <a:pt x="33" y="30"/>
                      <a:pt x="34" y="29"/>
                    </a:cubicBezTo>
                    <a:cubicBezTo>
                      <a:pt x="34" y="28"/>
                      <a:pt x="34" y="28"/>
                      <a:pt x="34" y="28"/>
                    </a:cubicBezTo>
                    <a:cubicBezTo>
                      <a:pt x="34" y="28"/>
                      <a:pt x="35" y="28"/>
                      <a:pt x="35" y="27"/>
                    </a:cubicBezTo>
                    <a:cubicBezTo>
                      <a:pt x="36" y="27"/>
                      <a:pt x="38" y="27"/>
                      <a:pt x="38" y="25"/>
                    </a:cubicBezTo>
                    <a:cubicBezTo>
                      <a:pt x="39" y="23"/>
                      <a:pt x="39" y="22"/>
                      <a:pt x="39" y="21"/>
                    </a:cubicBezTo>
                    <a:cubicBezTo>
                      <a:pt x="38" y="19"/>
                      <a:pt x="36" y="19"/>
                      <a:pt x="34" y="19"/>
                    </a:cubicBezTo>
                    <a:cubicBezTo>
                      <a:pt x="34" y="19"/>
                      <a:pt x="34" y="19"/>
                      <a:pt x="33" y="19"/>
                    </a:cubicBezTo>
                    <a:cubicBezTo>
                      <a:pt x="33" y="18"/>
                      <a:pt x="33" y="18"/>
                      <a:pt x="33" y="18"/>
                    </a:cubicBezTo>
                    <a:cubicBezTo>
                      <a:pt x="33" y="17"/>
                      <a:pt x="32" y="15"/>
                      <a:pt x="29" y="15"/>
                    </a:cubicBezTo>
                    <a:cubicBezTo>
                      <a:pt x="29" y="15"/>
                      <a:pt x="28" y="15"/>
                      <a:pt x="28" y="15"/>
                    </a:cubicBezTo>
                    <a:cubicBezTo>
                      <a:pt x="27" y="16"/>
                      <a:pt x="27" y="16"/>
                      <a:pt x="27" y="16"/>
                    </a:cubicBezTo>
                    <a:cubicBezTo>
                      <a:pt x="25" y="10"/>
                      <a:pt x="22" y="6"/>
                      <a:pt x="17" y="3"/>
                    </a:cubicBezTo>
                    <a:cubicBezTo>
                      <a:pt x="15" y="2"/>
                      <a:pt x="12" y="0"/>
                      <a:pt x="8" y="0"/>
                    </a:cubicBezTo>
                    <a:cubicBezTo>
                      <a:pt x="8" y="0"/>
                      <a:pt x="8" y="0"/>
                      <a:pt x="7" y="0"/>
                    </a:cubicBezTo>
                    <a:cubicBezTo>
                      <a:pt x="5" y="0"/>
                      <a:pt x="4" y="1"/>
                      <a:pt x="2" y="3"/>
                    </a:cubicBezTo>
                    <a:cubicBezTo>
                      <a:pt x="1" y="6"/>
                      <a:pt x="0" y="9"/>
                      <a:pt x="1" y="12"/>
                    </a:cubicBezTo>
                    <a:cubicBezTo>
                      <a:pt x="2" y="15"/>
                      <a:pt x="4" y="17"/>
                      <a:pt x="5" y="19"/>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0" name="Freeform 9"/>
              <p:cNvSpPr>
                <a:spLocks noEditPoints="1"/>
              </p:cNvSpPr>
              <p:nvPr/>
            </p:nvSpPr>
            <p:spPr bwMode="auto">
              <a:xfrm>
                <a:off x="61245" y="1121676"/>
                <a:ext cx="141081" cy="120214"/>
              </a:xfrm>
              <a:custGeom>
                <a:avLst/>
                <a:gdLst>
                  <a:gd name="T0" fmla="*/ 13 w 74"/>
                  <a:gd name="T1" fmla="*/ 52 h 67"/>
                  <a:gd name="T2" fmla="*/ 19 w 74"/>
                  <a:gd name="T3" fmla="*/ 59 h 67"/>
                  <a:gd name="T4" fmla="*/ 29 w 74"/>
                  <a:gd name="T5" fmla="*/ 61 h 67"/>
                  <a:gd name="T6" fmla="*/ 35 w 74"/>
                  <a:gd name="T7" fmla="*/ 56 h 67"/>
                  <a:gd name="T8" fmla="*/ 42 w 74"/>
                  <a:gd name="T9" fmla="*/ 53 h 67"/>
                  <a:gd name="T10" fmla="*/ 46 w 74"/>
                  <a:gd name="T11" fmla="*/ 60 h 67"/>
                  <a:gd name="T12" fmla="*/ 54 w 74"/>
                  <a:gd name="T13" fmla="*/ 67 h 67"/>
                  <a:gd name="T14" fmla="*/ 67 w 74"/>
                  <a:gd name="T15" fmla="*/ 62 h 67"/>
                  <a:gd name="T16" fmla="*/ 67 w 74"/>
                  <a:gd name="T17" fmla="*/ 59 h 67"/>
                  <a:gd name="T18" fmla="*/ 73 w 74"/>
                  <a:gd name="T19" fmla="*/ 47 h 67"/>
                  <a:gd name="T20" fmla="*/ 66 w 74"/>
                  <a:gd name="T21" fmla="*/ 45 h 67"/>
                  <a:gd name="T22" fmla="*/ 60 w 74"/>
                  <a:gd name="T23" fmla="*/ 51 h 67"/>
                  <a:gd name="T24" fmla="*/ 59 w 74"/>
                  <a:gd name="T25" fmla="*/ 46 h 67"/>
                  <a:gd name="T26" fmla="*/ 60 w 74"/>
                  <a:gd name="T27" fmla="*/ 38 h 67"/>
                  <a:gd name="T28" fmla="*/ 58 w 74"/>
                  <a:gd name="T29" fmla="*/ 29 h 67"/>
                  <a:gd name="T30" fmla="*/ 57 w 74"/>
                  <a:gd name="T31" fmla="*/ 29 h 67"/>
                  <a:gd name="T32" fmla="*/ 50 w 74"/>
                  <a:gd name="T33" fmla="*/ 27 h 67"/>
                  <a:gd name="T34" fmla="*/ 46 w 74"/>
                  <a:gd name="T35" fmla="*/ 35 h 67"/>
                  <a:gd name="T36" fmla="*/ 35 w 74"/>
                  <a:gd name="T37" fmla="*/ 40 h 67"/>
                  <a:gd name="T38" fmla="*/ 33 w 74"/>
                  <a:gd name="T39" fmla="*/ 40 h 67"/>
                  <a:gd name="T40" fmla="*/ 36 w 74"/>
                  <a:gd name="T41" fmla="*/ 36 h 67"/>
                  <a:gd name="T42" fmla="*/ 38 w 74"/>
                  <a:gd name="T43" fmla="*/ 23 h 67"/>
                  <a:gd name="T44" fmla="*/ 34 w 74"/>
                  <a:gd name="T45" fmla="*/ 19 h 67"/>
                  <a:gd name="T46" fmla="*/ 39 w 74"/>
                  <a:gd name="T47" fmla="*/ 20 h 67"/>
                  <a:gd name="T48" fmla="*/ 44 w 74"/>
                  <a:gd name="T49" fmla="*/ 9 h 67"/>
                  <a:gd name="T50" fmla="*/ 37 w 74"/>
                  <a:gd name="T51" fmla="*/ 3 h 67"/>
                  <a:gd name="T52" fmla="*/ 28 w 74"/>
                  <a:gd name="T53" fmla="*/ 1 h 67"/>
                  <a:gd name="T54" fmla="*/ 26 w 74"/>
                  <a:gd name="T55" fmla="*/ 11 h 67"/>
                  <a:gd name="T56" fmla="*/ 29 w 74"/>
                  <a:gd name="T57" fmla="*/ 13 h 67"/>
                  <a:gd name="T58" fmla="*/ 22 w 74"/>
                  <a:gd name="T59" fmla="*/ 10 h 67"/>
                  <a:gd name="T60" fmla="*/ 6 w 74"/>
                  <a:gd name="T61" fmla="*/ 16 h 67"/>
                  <a:gd name="T62" fmla="*/ 2 w 74"/>
                  <a:gd name="T63" fmla="*/ 33 h 67"/>
                  <a:gd name="T64" fmla="*/ 9 w 74"/>
                  <a:gd name="T65" fmla="*/ 53 h 67"/>
                  <a:gd name="T66" fmla="*/ 17 w 74"/>
                  <a:gd name="T67" fmla="*/ 40 h 67"/>
                  <a:gd name="T68" fmla="*/ 16 w 74"/>
                  <a:gd name="T69" fmla="*/ 4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4" h="67">
                    <a:moveTo>
                      <a:pt x="9" y="53"/>
                    </a:moveTo>
                    <a:cubicBezTo>
                      <a:pt x="10" y="53"/>
                      <a:pt x="12" y="53"/>
                      <a:pt x="13" y="52"/>
                    </a:cubicBezTo>
                    <a:cubicBezTo>
                      <a:pt x="14" y="51"/>
                      <a:pt x="15" y="50"/>
                      <a:pt x="15" y="49"/>
                    </a:cubicBezTo>
                    <a:cubicBezTo>
                      <a:pt x="15" y="52"/>
                      <a:pt x="16" y="56"/>
                      <a:pt x="19" y="59"/>
                    </a:cubicBezTo>
                    <a:cubicBezTo>
                      <a:pt x="21" y="60"/>
                      <a:pt x="24" y="61"/>
                      <a:pt x="27" y="61"/>
                    </a:cubicBezTo>
                    <a:cubicBezTo>
                      <a:pt x="27" y="61"/>
                      <a:pt x="28" y="61"/>
                      <a:pt x="29" y="61"/>
                    </a:cubicBezTo>
                    <a:cubicBezTo>
                      <a:pt x="31" y="61"/>
                      <a:pt x="32" y="59"/>
                      <a:pt x="33" y="58"/>
                    </a:cubicBezTo>
                    <a:cubicBezTo>
                      <a:pt x="34" y="57"/>
                      <a:pt x="35" y="57"/>
                      <a:pt x="35" y="56"/>
                    </a:cubicBezTo>
                    <a:cubicBezTo>
                      <a:pt x="36" y="56"/>
                      <a:pt x="37" y="56"/>
                      <a:pt x="38" y="55"/>
                    </a:cubicBezTo>
                    <a:cubicBezTo>
                      <a:pt x="39" y="54"/>
                      <a:pt x="41" y="53"/>
                      <a:pt x="42" y="53"/>
                    </a:cubicBezTo>
                    <a:cubicBezTo>
                      <a:pt x="42" y="54"/>
                      <a:pt x="43" y="56"/>
                      <a:pt x="44" y="57"/>
                    </a:cubicBezTo>
                    <a:cubicBezTo>
                      <a:pt x="44" y="58"/>
                      <a:pt x="45" y="59"/>
                      <a:pt x="46" y="60"/>
                    </a:cubicBezTo>
                    <a:cubicBezTo>
                      <a:pt x="46" y="60"/>
                      <a:pt x="46" y="61"/>
                      <a:pt x="47" y="61"/>
                    </a:cubicBezTo>
                    <a:cubicBezTo>
                      <a:pt x="48" y="63"/>
                      <a:pt x="50" y="66"/>
                      <a:pt x="54" y="67"/>
                    </a:cubicBezTo>
                    <a:cubicBezTo>
                      <a:pt x="55" y="67"/>
                      <a:pt x="56" y="67"/>
                      <a:pt x="57" y="67"/>
                    </a:cubicBezTo>
                    <a:cubicBezTo>
                      <a:pt x="60" y="67"/>
                      <a:pt x="65" y="66"/>
                      <a:pt x="67" y="62"/>
                    </a:cubicBezTo>
                    <a:cubicBezTo>
                      <a:pt x="67" y="61"/>
                      <a:pt x="67" y="60"/>
                      <a:pt x="67" y="59"/>
                    </a:cubicBezTo>
                    <a:cubicBezTo>
                      <a:pt x="67" y="59"/>
                      <a:pt x="67" y="59"/>
                      <a:pt x="67" y="59"/>
                    </a:cubicBezTo>
                    <a:cubicBezTo>
                      <a:pt x="69" y="59"/>
                      <a:pt x="70" y="59"/>
                      <a:pt x="71" y="58"/>
                    </a:cubicBezTo>
                    <a:cubicBezTo>
                      <a:pt x="74" y="55"/>
                      <a:pt x="74" y="51"/>
                      <a:pt x="73" y="47"/>
                    </a:cubicBezTo>
                    <a:cubicBezTo>
                      <a:pt x="73" y="46"/>
                      <a:pt x="73" y="44"/>
                      <a:pt x="69" y="44"/>
                    </a:cubicBezTo>
                    <a:cubicBezTo>
                      <a:pt x="69" y="44"/>
                      <a:pt x="67" y="44"/>
                      <a:pt x="66" y="45"/>
                    </a:cubicBezTo>
                    <a:cubicBezTo>
                      <a:pt x="64" y="45"/>
                      <a:pt x="62" y="46"/>
                      <a:pt x="61" y="48"/>
                    </a:cubicBezTo>
                    <a:cubicBezTo>
                      <a:pt x="61" y="49"/>
                      <a:pt x="60" y="50"/>
                      <a:pt x="60" y="51"/>
                    </a:cubicBezTo>
                    <a:cubicBezTo>
                      <a:pt x="60" y="51"/>
                      <a:pt x="60" y="50"/>
                      <a:pt x="59" y="50"/>
                    </a:cubicBezTo>
                    <a:cubicBezTo>
                      <a:pt x="59" y="49"/>
                      <a:pt x="59" y="48"/>
                      <a:pt x="59" y="46"/>
                    </a:cubicBezTo>
                    <a:cubicBezTo>
                      <a:pt x="59" y="44"/>
                      <a:pt x="59" y="41"/>
                      <a:pt x="57" y="39"/>
                    </a:cubicBezTo>
                    <a:cubicBezTo>
                      <a:pt x="58" y="39"/>
                      <a:pt x="59" y="38"/>
                      <a:pt x="60" y="38"/>
                    </a:cubicBezTo>
                    <a:cubicBezTo>
                      <a:pt x="61" y="37"/>
                      <a:pt x="62" y="35"/>
                      <a:pt x="62" y="34"/>
                    </a:cubicBezTo>
                    <a:cubicBezTo>
                      <a:pt x="61" y="32"/>
                      <a:pt x="59" y="30"/>
                      <a:pt x="58" y="29"/>
                    </a:cubicBezTo>
                    <a:cubicBezTo>
                      <a:pt x="56" y="31"/>
                      <a:pt x="56" y="31"/>
                      <a:pt x="56" y="31"/>
                    </a:cubicBezTo>
                    <a:cubicBezTo>
                      <a:pt x="57" y="29"/>
                      <a:pt x="57" y="29"/>
                      <a:pt x="57" y="29"/>
                    </a:cubicBezTo>
                    <a:cubicBezTo>
                      <a:pt x="56" y="28"/>
                      <a:pt x="54" y="26"/>
                      <a:pt x="52" y="26"/>
                    </a:cubicBezTo>
                    <a:cubicBezTo>
                      <a:pt x="51" y="26"/>
                      <a:pt x="51" y="26"/>
                      <a:pt x="50" y="27"/>
                    </a:cubicBezTo>
                    <a:cubicBezTo>
                      <a:pt x="47" y="27"/>
                      <a:pt x="46" y="30"/>
                      <a:pt x="46" y="33"/>
                    </a:cubicBezTo>
                    <a:cubicBezTo>
                      <a:pt x="46" y="33"/>
                      <a:pt x="46" y="34"/>
                      <a:pt x="46" y="35"/>
                    </a:cubicBezTo>
                    <a:cubicBezTo>
                      <a:pt x="44" y="35"/>
                      <a:pt x="42" y="36"/>
                      <a:pt x="40" y="37"/>
                    </a:cubicBezTo>
                    <a:cubicBezTo>
                      <a:pt x="38" y="39"/>
                      <a:pt x="36" y="40"/>
                      <a:pt x="35" y="40"/>
                    </a:cubicBezTo>
                    <a:cubicBezTo>
                      <a:pt x="34" y="40"/>
                      <a:pt x="34" y="40"/>
                      <a:pt x="34" y="40"/>
                    </a:cubicBezTo>
                    <a:cubicBezTo>
                      <a:pt x="33" y="40"/>
                      <a:pt x="33" y="40"/>
                      <a:pt x="33" y="40"/>
                    </a:cubicBezTo>
                    <a:cubicBezTo>
                      <a:pt x="33" y="40"/>
                      <a:pt x="33" y="40"/>
                      <a:pt x="33" y="39"/>
                    </a:cubicBezTo>
                    <a:cubicBezTo>
                      <a:pt x="33" y="38"/>
                      <a:pt x="35" y="37"/>
                      <a:pt x="36" y="36"/>
                    </a:cubicBezTo>
                    <a:cubicBezTo>
                      <a:pt x="39" y="34"/>
                      <a:pt x="44" y="31"/>
                      <a:pt x="42" y="26"/>
                    </a:cubicBezTo>
                    <a:cubicBezTo>
                      <a:pt x="41" y="24"/>
                      <a:pt x="39" y="23"/>
                      <a:pt x="38" y="23"/>
                    </a:cubicBezTo>
                    <a:cubicBezTo>
                      <a:pt x="37" y="22"/>
                      <a:pt x="36" y="22"/>
                      <a:pt x="36" y="21"/>
                    </a:cubicBezTo>
                    <a:cubicBezTo>
                      <a:pt x="35" y="21"/>
                      <a:pt x="35" y="20"/>
                      <a:pt x="34" y="19"/>
                    </a:cubicBezTo>
                    <a:cubicBezTo>
                      <a:pt x="34" y="19"/>
                      <a:pt x="34" y="19"/>
                      <a:pt x="34" y="19"/>
                    </a:cubicBezTo>
                    <a:cubicBezTo>
                      <a:pt x="36" y="20"/>
                      <a:pt x="37" y="20"/>
                      <a:pt x="39" y="20"/>
                    </a:cubicBezTo>
                    <a:cubicBezTo>
                      <a:pt x="40" y="20"/>
                      <a:pt x="41" y="20"/>
                      <a:pt x="42" y="19"/>
                    </a:cubicBezTo>
                    <a:cubicBezTo>
                      <a:pt x="45" y="17"/>
                      <a:pt x="46" y="13"/>
                      <a:pt x="44" y="9"/>
                    </a:cubicBezTo>
                    <a:cubicBezTo>
                      <a:pt x="43" y="5"/>
                      <a:pt x="40" y="3"/>
                      <a:pt x="37" y="3"/>
                    </a:cubicBezTo>
                    <a:cubicBezTo>
                      <a:pt x="37" y="3"/>
                      <a:pt x="37" y="3"/>
                      <a:pt x="37" y="3"/>
                    </a:cubicBezTo>
                    <a:cubicBezTo>
                      <a:pt x="36" y="1"/>
                      <a:pt x="34" y="0"/>
                      <a:pt x="31" y="0"/>
                    </a:cubicBezTo>
                    <a:cubicBezTo>
                      <a:pt x="30" y="0"/>
                      <a:pt x="29" y="0"/>
                      <a:pt x="28" y="1"/>
                    </a:cubicBezTo>
                    <a:cubicBezTo>
                      <a:pt x="26" y="2"/>
                      <a:pt x="25" y="4"/>
                      <a:pt x="25" y="6"/>
                    </a:cubicBezTo>
                    <a:cubicBezTo>
                      <a:pt x="24" y="8"/>
                      <a:pt x="25" y="9"/>
                      <a:pt x="26" y="11"/>
                    </a:cubicBezTo>
                    <a:cubicBezTo>
                      <a:pt x="27" y="12"/>
                      <a:pt x="28" y="12"/>
                      <a:pt x="28" y="12"/>
                    </a:cubicBezTo>
                    <a:cubicBezTo>
                      <a:pt x="28" y="12"/>
                      <a:pt x="29" y="13"/>
                      <a:pt x="29" y="13"/>
                    </a:cubicBezTo>
                    <a:cubicBezTo>
                      <a:pt x="29" y="13"/>
                      <a:pt x="29" y="13"/>
                      <a:pt x="29" y="14"/>
                    </a:cubicBezTo>
                    <a:cubicBezTo>
                      <a:pt x="27" y="12"/>
                      <a:pt x="25" y="11"/>
                      <a:pt x="22" y="10"/>
                    </a:cubicBezTo>
                    <a:cubicBezTo>
                      <a:pt x="21" y="10"/>
                      <a:pt x="20" y="10"/>
                      <a:pt x="19" y="10"/>
                    </a:cubicBezTo>
                    <a:cubicBezTo>
                      <a:pt x="14" y="10"/>
                      <a:pt x="9" y="13"/>
                      <a:pt x="6" y="16"/>
                    </a:cubicBezTo>
                    <a:cubicBezTo>
                      <a:pt x="3" y="20"/>
                      <a:pt x="3" y="24"/>
                      <a:pt x="2" y="28"/>
                    </a:cubicBezTo>
                    <a:cubicBezTo>
                      <a:pt x="2" y="30"/>
                      <a:pt x="2" y="32"/>
                      <a:pt x="2" y="33"/>
                    </a:cubicBezTo>
                    <a:cubicBezTo>
                      <a:pt x="1" y="36"/>
                      <a:pt x="0" y="42"/>
                      <a:pt x="2" y="47"/>
                    </a:cubicBezTo>
                    <a:cubicBezTo>
                      <a:pt x="3" y="51"/>
                      <a:pt x="6" y="53"/>
                      <a:pt x="9" y="53"/>
                    </a:cubicBezTo>
                    <a:close/>
                    <a:moveTo>
                      <a:pt x="16" y="42"/>
                    </a:moveTo>
                    <a:cubicBezTo>
                      <a:pt x="17" y="41"/>
                      <a:pt x="17" y="41"/>
                      <a:pt x="17" y="40"/>
                    </a:cubicBezTo>
                    <a:cubicBezTo>
                      <a:pt x="17" y="41"/>
                      <a:pt x="17" y="43"/>
                      <a:pt x="16" y="44"/>
                    </a:cubicBezTo>
                    <a:cubicBezTo>
                      <a:pt x="16" y="44"/>
                      <a:pt x="16" y="44"/>
                      <a:pt x="16" y="44"/>
                    </a:cubicBezTo>
                    <a:cubicBezTo>
                      <a:pt x="16" y="43"/>
                      <a:pt x="16" y="43"/>
                      <a:pt x="16" y="42"/>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1" name="Freeform 10"/>
              <p:cNvSpPr/>
              <p:nvPr/>
            </p:nvSpPr>
            <p:spPr bwMode="auto">
              <a:xfrm>
                <a:off x="133825" y="1243422"/>
                <a:ext cx="34251" cy="50536"/>
              </a:xfrm>
              <a:custGeom>
                <a:avLst/>
                <a:gdLst>
                  <a:gd name="T0" fmla="*/ 15 w 18"/>
                  <a:gd name="T1" fmla="*/ 13 h 28"/>
                  <a:gd name="T2" fmla="*/ 16 w 18"/>
                  <a:gd name="T3" fmla="*/ 13 h 28"/>
                  <a:gd name="T4" fmla="*/ 17 w 18"/>
                  <a:gd name="T5" fmla="*/ 11 h 28"/>
                  <a:gd name="T6" fmla="*/ 16 w 18"/>
                  <a:gd name="T7" fmla="*/ 1 h 28"/>
                  <a:gd name="T8" fmla="*/ 15 w 18"/>
                  <a:gd name="T9" fmla="*/ 0 h 28"/>
                  <a:gd name="T10" fmla="*/ 14 w 18"/>
                  <a:gd name="T11" fmla="*/ 0 h 28"/>
                  <a:gd name="T12" fmla="*/ 13 w 18"/>
                  <a:gd name="T13" fmla="*/ 0 h 28"/>
                  <a:gd name="T14" fmla="*/ 7 w 18"/>
                  <a:gd name="T15" fmla="*/ 3 h 28"/>
                  <a:gd name="T16" fmla="*/ 6 w 18"/>
                  <a:gd name="T17" fmla="*/ 4 h 28"/>
                  <a:gd name="T18" fmla="*/ 5 w 18"/>
                  <a:gd name="T19" fmla="*/ 5 h 28"/>
                  <a:gd name="T20" fmla="*/ 3 w 18"/>
                  <a:gd name="T21" fmla="*/ 6 h 28"/>
                  <a:gd name="T22" fmla="*/ 0 w 18"/>
                  <a:gd name="T23" fmla="*/ 11 h 28"/>
                  <a:gd name="T24" fmla="*/ 4 w 18"/>
                  <a:gd name="T25" fmla="*/ 17 h 28"/>
                  <a:gd name="T26" fmla="*/ 5 w 18"/>
                  <a:gd name="T27" fmla="*/ 18 h 28"/>
                  <a:gd name="T28" fmla="*/ 5 w 18"/>
                  <a:gd name="T29" fmla="*/ 20 h 28"/>
                  <a:gd name="T30" fmla="*/ 6 w 18"/>
                  <a:gd name="T31" fmla="*/ 25 h 28"/>
                  <a:gd name="T32" fmla="*/ 11 w 18"/>
                  <a:gd name="T33" fmla="*/ 28 h 28"/>
                  <a:gd name="T34" fmla="*/ 16 w 18"/>
                  <a:gd name="T35" fmla="*/ 24 h 28"/>
                  <a:gd name="T36" fmla="*/ 15 w 18"/>
                  <a:gd name="T37" fmla="*/ 19 h 28"/>
                  <a:gd name="T38" fmla="*/ 15 w 18"/>
                  <a:gd name="T39" fmla="*/ 17 h 28"/>
                  <a:gd name="T40" fmla="*/ 15 w 18"/>
                  <a:gd name="T41" fmla="*/ 14 h 28"/>
                  <a:gd name="T42" fmla="*/ 15 w 18"/>
                  <a:gd name="T43" fmla="*/ 1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8" h="28">
                    <a:moveTo>
                      <a:pt x="15" y="13"/>
                    </a:moveTo>
                    <a:cubicBezTo>
                      <a:pt x="16" y="13"/>
                      <a:pt x="16" y="13"/>
                      <a:pt x="16" y="13"/>
                    </a:cubicBezTo>
                    <a:cubicBezTo>
                      <a:pt x="16" y="12"/>
                      <a:pt x="17" y="12"/>
                      <a:pt x="17" y="11"/>
                    </a:cubicBezTo>
                    <a:cubicBezTo>
                      <a:pt x="18" y="8"/>
                      <a:pt x="17" y="3"/>
                      <a:pt x="16" y="1"/>
                    </a:cubicBezTo>
                    <a:cubicBezTo>
                      <a:pt x="15" y="0"/>
                      <a:pt x="15" y="0"/>
                      <a:pt x="15" y="0"/>
                    </a:cubicBezTo>
                    <a:cubicBezTo>
                      <a:pt x="14" y="0"/>
                      <a:pt x="14" y="0"/>
                      <a:pt x="14" y="0"/>
                    </a:cubicBezTo>
                    <a:cubicBezTo>
                      <a:pt x="13" y="0"/>
                      <a:pt x="13" y="0"/>
                      <a:pt x="13" y="0"/>
                    </a:cubicBezTo>
                    <a:cubicBezTo>
                      <a:pt x="10" y="0"/>
                      <a:pt x="8" y="2"/>
                      <a:pt x="7" y="3"/>
                    </a:cubicBezTo>
                    <a:cubicBezTo>
                      <a:pt x="7" y="3"/>
                      <a:pt x="6" y="4"/>
                      <a:pt x="6" y="4"/>
                    </a:cubicBezTo>
                    <a:cubicBezTo>
                      <a:pt x="5" y="4"/>
                      <a:pt x="5" y="5"/>
                      <a:pt x="5" y="5"/>
                    </a:cubicBezTo>
                    <a:cubicBezTo>
                      <a:pt x="4" y="5"/>
                      <a:pt x="3" y="5"/>
                      <a:pt x="3" y="6"/>
                    </a:cubicBezTo>
                    <a:cubicBezTo>
                      <a:pt x="0" y="7"/>
                      <a:pt x="0" y="9"/>
                      <a:pt x="0" y="11"/>
                    </a:cubicBezTo>
                    <a:cubicBezTo>
                      <a:pt x="0" y="15"/>
                      <a:pt x="3" y="16"/>
                      <a:pt x="4" y="17"/>
                    </a:cubicBezTo>
                    <a:cubicBezTo>
                      <a:pt x="4" y="17"/>
                      <a:pt x="5" y="17"/>
                      <a:pt x="5" y="18"/>
                    </a:cubicBezTo>
                    <a:cubicBezTo>
                      <a:pt x="5" y="18"/>
                      <a:pt x="5" y="19"/>
                      <a:pt x="5" y="20"/>
                    </a:cubicBezTo>
                    <a:cubicBezTo>
                      <a:pt x="5" y="22"/>
                      <a:pt x="5" y="24"/>
                      <a:pt x="6" y="25"/>
                    </a:cubicBezTo>
                    <a:cubicBezTo>
                      <a:pt x="7" y="27"/>
                      <a:pt x="9" y="28"/>
                      <a:pt x="11" y="28"/>
                    </a:cubicBezTo>
                    <a:cubicBezTo>
                      <a:pt x="13" y="28"/>
                      <a:pt x="15" y="26"/>
                      <a:pt x="16" y="24"/>
                    </a:cubicBezTo>
                    <a:cubicBezTo>
                      <a:pt x="16" y="22"/>
                      <a:pt x="16" y="20"/>
                      <a:pt x="15" y="19"/>
                    </a:cubicBezTo>
                    <a:cubicBezTo>
                      <a:pt x="15" y="18"/>
                      <a:pt x="15" y="17"/>
                      <a:pt x="15" y="17"/>
                    </a:cubicBezTo>
                    <a:cubicBezTo>
                      <a:pt x="15" y="16"/>
                      <a:pt x="15" y="15"/>
                      <a:pt x="15" y="14"/>
                    </a:cubicBezTo>
                    <a:lnTo>
                      <a:pt x="15" y="13"/>
                    </a:ln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2" name="Freeform 11"/>
              <p:cNvSpPr/>
              <p:nvPr/>
            </p:nvSpPr>
            <p:spPr bwMode="auto">
              <a:xfrm>
                <a:off x="116699" y="1075734"/>
                <a:ext cx="54638" cy="37519"/>
              </a:xfrm>
              <a:custGeom>
                <a:avLst/>
                <a:gdLst>
                  <a:gd name="T0" fmla="*/ 7 w 29"/>
                  <a:gd name="T1" fmla="*/ 10 h 21"/>
                  <a:gd name="T2" fmla="*/ 7 w 29"/>
                  <a:gd name="T3" fmla="*/ 10 h 21"/>
                  <a:gd name="T4" fmla="*/ 13 w 29"/>
                  <a:gd name="T5" fmla="*/ 17 h 21"/>
                  <a:gd name="T6" fmla="*/ 17 w 29"/>
                  <a:gd name="T7" fmla="*/ 18 h 21"/>
                  <a:gd name="T8" fmla="*/ 16 w 29"/>
                  <a:gd name="T9" fmla="*/ 15 h 21"/>
                  <a:gd name="T10" fmla="*/ 19 w 29"/>
                  <a:gd name="T11" fmla="*/ 16 h 21"/>
                  <a:gd name="T12" fmla="*/ 21 w 29"/>
                  <a:gd name="T13" fmla="*/ 20 h 21"/>
                  <a:gd name="T14" fmla="*/ 24 w 29"/>
                  <a:gd name="T15" fmla="*/ 21 h 21"/>
                  <a:gd name="T16" fmla="*/ 25 w 29"/>
                  <a:gd name="T17" fmla="*/ 21 h 21"/>
                  <a:gd name="T18" fmla="*/ 27 w 29"/>
                  <a:gd name="T19" fmla="*/ 21 h 21"/>
                  <a:gd name="T20" fmla="*/ 27 w 29"/>
                  <a:gd name="T21" fmla="*/ 19 h 21"/>
                  <a:gd name="T22" fmla="*/ 23 w 29"/>
                  <a:gd name="T23" fmla="*/ 8 h 21"/>
                  <a:gd name="T24" fmla="*/ 22 w 29"/>
                  <a:gd name="T25" fmla="*/ 8 h 21"/>
                  <a:gd name="T26" fmla="*/ 18 w 29"/>
                  <a:gd name="T27" fmla="*/ 5 h 21"/>
                  <a:gd name="T28" fmla="*/ 16 w 29"/>
                  <a:gd name="T29" fmla="*/ 5 h 21"/>
                  <a:gd name="T30" fmla="*/ 16 w 29"/>
                  <a:gd name="T31" fmla="*/ 5 h 21"/>
                  <a:gd name="T32" fmla="*/ 15 w 29"/>
                  <a:gd name="T33" fmla="*/ 4 h 21"/>
                  <a:gd name="T34" fmla="*/ 15 w 29"/>
                  <a:gd name="T35" fmla="*/ 4 h 21"/>
                  <a:gd name="T36" fmla="*/ 8 w 29"/>
                  <a:gd name="T37" fmla="*/ 0 h 21"/>
                  <a:gd name="T38" fmla="*/ 6 w 29"/>
                  <a:gd name="T39" fmla="*/ 0 h 21"/>
                  <a:gd name="T40" fmla="*/ 0 w 29"/>
                  <a:gd name="T41" fmla="*/ 4 h 21"/>
                  <a:gd name="T42" fmla="*/ 1 w 29"/>
                  <a:gd name="T43" fmla="*/ 7 h 21"/>
                  <a:gd name="T44" fmla="*/ 7 w 29"/>
                  <a:gd name="T45" fmla="*/ 1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29" h="21">
                    <a:moveTo>
                      <a:pt x="7" y="10"/>
                    </a:moveTo>
                    <a:cubicBezTo>
                      <a:pt x="7" y="10"/>
                      <a:pt x="7" y="10"/>
                      <a:pt x="7" y="10"/>
                    </a:cubicBezTo>
                    <a:cubicBezTo>
                      <a:pt x="8" y="12"/>
                      <a:pt x="9" y="17"/>
                      <a:pt x="13" y="17"/>
                    </a:cubicBezTo>
                    <a:cubicBezTo>
                      <a:pt x="17" y="18"/>
                      <a:pt x="17" y="18"/>
                      <a:pt x="17" y="18"/>
                    </a:cubicBezTo>
                    <a:cubicBezTo>
                      <a:pt x="16" y="15"/>
                      <a:pt x="16" y="15"/>
                      <a:pt x="16" y="15"/>
                    </a:cubicBezTo>
                    <a:cubicBezTo>
                      <a:pt x="17" y="15"/>
                      <a:pt x="18" y="15"/>
                      <a:pt x="19" y="16"/>
                    </a:cubicBezTo>
                    <a:cubicBezTo>
                      <a:pt x="19" y="17"/>
                      <a:pt x="20" y="19"/>
                      <a:pt x="21" y="20"/>
                    </a:cubicBezTo>
                    <a:cubicBezTo>
                      <a:pt x="22" y="21"/>
                      <a:pt x="23" y="21"/>
                      <a:pt x="24" y="21"/>
                    </a:cubicBezTo>
                    <a:cubicBezTo>
                      <a:pt x="24" y="21"/>
                      <a:pt x="25" y="21"/>
                      <a:pt x="25" y="21"/>
                    </a:cubicBezTo>
                    <a:cubicBezTo>
                      <a:pt x="27" y="21"/>
                      <a:pt x="27" y="21"/>
                      <a:pt x="27" y="21"/>
                    </a:cubicBezTo>
                    <a:cubicBezTo>
                      <a:pt x="27" y="19"/>
                      <a:pt x="27" y="19"/>
                      <a:pt x="27" y="19"/>
                    </a:cubicBezTo>
                    <a:cubicBezTo>
                      <a:pt x="29" y="13"/>
                      <a:pt x="27" y="11"/>
                      <a:pt x="23" y="8"/>
                    </a:cubicBezTo>
                    <a:cubicBezTo>
                      <a:pt x="22" y="8"/>
                      <a:pt x="22" y="8"/>
                      <a:pt x="22" y="8"/>
                    </a:cubicBezTo>
                    <a:cubicBezTo>
                      <a:pt x="21" y="6"/>
                      <a:pt x="20" y="6"/>
                      <a:pt x="18" y="5"/>
                    </a:cubicBezTo>
                    <a:cubicBezTo>
                      <a:pt x="17" y="5"/>
                      <a:pt x="16" y="5"/>
                      <a:pt x="16" y="5"/>
                    </a:cubicBezTo>
                    <a:cubicBezTo>
                      <a:pt x="16" y="5"/>
                      <a:pt x="16" y="5"/>
                      <a:pt x="16" y="5"/>
                    </a:cubicBezTo>
                    <a:cubicBezTo>
                      <a:pt x="15" y="4"/>
                      <a:pt x="15" y="4"/>
                      <a:pt x="15" y="4"/>
                    </a:cubicBezTo>
                    <a:cubicBezTo>
                      <a:pt x="15" y="4"/>
                      <a:pt x="15" y="4"/>
                      <a:pt x="15" y="4"/>
                    </a:cubicBezTo>
                    <a:cubicBezTo>
                      <a:pt x="14" y="1"/>
                      <a:pt x="11" y="0"/>
                      <a:pt x="8" y="0"/>
                    </a:cubicBezTo>
                    <a:cubicBezTo>
                      <a:pt x="7" y="0"/>
                      <a:pt x="7" y="0"/>
                      <a:pt x="6" y="0"/>
                    </a:cubicBezTo>
                    <a:cubicBezTo>
                      <a:pt x="3" y="0"/>
                      <a:pt x="0" y="1"/>
                      <a:pt x="0" y="4"/>
                    </a:cubicBezTo>
                    <a:cubicBezTo>
                      <a:pt x="0" y="5"/>
                      <a:pt x="0" y="6"/>
                      <a:pt x="1" y="7"/>
                    </a:cubicBezTo>
                    <a:cubicBezTo>
                      <a:pt x="2" y="9"/>
                      <a:pt x="5" y="9"/>
                      <a:pt x="7" y="1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3" name="Freeform 12"/>
              <p:cNvSpPr/>
              <p:nvPr/>
            </p:nvSpPr>
            <p:spPr bwMode="auto">
              <a:xfrm>
                <a:off x="163998" y="1078797"/>
                <a:ext cx="93782" cy="71976"/>
              </a:xfrm>
              <a:custGeom>
                <a:avLst/>
                <a:gdLst>
                  <a:gd name="T0" fmla="*/ 2 w 49"/>
                  <a:gd name="T1" fmla="*/ 24 h 40"/>
                  <a:gd name="T2" fmla="*/ 3 w 49"/>
                  <a:gd name="T3" fmla="*/ 27 h 40"/>
                  <a:gd name="T4" fmla="*/ 3 w 49"/>
                  <a:gd name="T5" fmla="*/ 26 h 40"/>
                  <a:gd name="T6" fmla="*/ 1 w 49"/>
                  <a:gd name="T7" fmla="*/ 30 h 40"/>
                  <a:gd name="T8" fmla="*/ 3 w 49"/>
                  <a:gd name="T9" fmla="*/ 35 h 40"/>
                  <a:gd name="T10" fmla="*/ 4 w 49"/>
                  <a:gd name="T11" fmla="*/ 35 h 40"/>
                  <a:gd name="T12" fmla="*/ 4 w 49"/>
                  <a:gd name="T13" fmla="*/ 36 h 40"/>
                  <a:gd name="T14" fmla="*/ 7 w 49"/>
                  <a:gd name="T15" fmla="*/ 39 h 40"/>
                  <a:gd name="T16" fmla="*/ 10 w 49"/>
                  <a:gd name="T17" fmla="*/ 40 h 40"/>
                  <a:gd name="T18" fmla="*/ 15 w 49"/>
                  <a:gd name="T19" fmla="*/ 37 h 40"/>
                  <a:gd name="T20" fmla="*/ 15 w 49"/>
                  <a:gd name="T21" fmla="*/ 33 h 40"/>
                  <a:gd name="T22" fmla="*/ 12 w 49"/>
                  <a:gd name="T23" fmla="*/ 31 h 40"/>
                  <a:gd name="T24" fmla="*/ 12 w 49"/>
                  <a:gd name="T25" fmla="*/ 31 h 40"/>
                  <a:gd name="T26" fmla="*/ 13 w 49"/>
                  <a:gd name="T27" fmla="*/ 28 h 40"/>
                  <a:gd name="T28" fmla="*/ 14 w 49"/>
                  <a:gd name="T29" fmla="*/ 27 h 40"/>
                  <a:gd name="T30" fmla="*/ 14 w 49"/>
                  <a:gd name="T31" fmla="*/ 27 h 40"/>
                  <a:gd name="T32" fmla="*/ 19 w 49"/>
                  <a:gd name="T33" fmla="*/ 30 h 40"/>
                  <a:gd name="T34" fmla="*/ 19 w 49"/>
                  <a:gd name="T35" fmla="*/ 30 h 40"/>
                  <a:gd name="T36" fmla="*/ 25 w 49"/>
                  <a:gd name="T37" fmla="*/ 24 h 40"/>
                  <a:gd name="T38" fmla="*/ 28 w 49"/>
                  <a:gd name="T39" fmla="*/ 21 h 40"/>
                  <a:gd name="T40" fmla="*/ 31 w 49"/>
                  <a:gd name="T41" fmla="*/ 20 h 40"/>
                  <a:gd name="T42" fmla="*/ 39 w 49"/>
                  <a:gd name="T43" fmla="*/ 17 h 40"/>
                  <a:gd name="T44" fmla="*/ 41 w 49"/>
                  <a:gd name="T45" fmla="*/ 14 h 40"/>
                  <a:gd name="T46" fmla="*/ 42 w 49"/>
                  <a:gd name="T47" fmla="*/ 13 h 40"/>
                  <a:gd name="T48" fmla="*/ 43 w 49"/>
                  <a:gd name="T49" fmla="*/ 12 h 40"/>
                  <a:gd name="T50" fmla="*/ 48 w 49"/>
                  <a:gd name="T51" fmla="*/ 10 h 40"/>
                  <a:gd name="T52" fmla="*/ 48 w 49"/>
                  <a:gd name="T53" fmla="*/ 3 h 40"/>
                  <a:gd name="T54" fmla="*/ 44 w 49"/>
                  <a:gd name="T55" fmla="*/ 1 h 40"/>
                  <a:gd name="T56" fmla="*/ 39 w 49"/>
                  <a:gd name="T57" fmla="*/ 3 h 40"/>
                  <a:gd name="T58" fmla="*/ 37 w 49"/>
                  <a:gd name="T59" fmla="*/ 4 h 40"/>
                  <a:gd name="T60" fmla="*/ 35 w 49"/>
                  <a:gd name="T61" fmla="*/ 1 h 40"/>
                  <a:gd name="T62" fmla="*/ 31 w 49"/>
                  <a:gd name="T63" fmla="*/ 0 h 40"/>
                  <a:gd name="T64" fmla="*/ 23 w 49"/>
                  <a:gd name="T65" fmla="*/ 9 h 40"/>
                  <a:gd name="T66" fmla="*/ 20 w 49"/>
                  <a:gd name="T67" fmla="*/ 15 h 40"/>
                  <a:gd name="T68" fmla="*/ 19 w 49"/>
                  <a:gd name="T69" fmla="*/ 16 h 40"/>
                  <a:gd name="T70" fmla="*/ 16 w 49"/>
                  <a:gd name="T71" fmla="*/ 20 h 40"/>
                  <a:gd name="T72" fmla="*/ 15 w 49"/>
                  <a:gd name="T73" fmla="*/ 19 h 40"/>
                  <a:gd name="T74" fmla="*/ 14 w 49"/>
                  <a:gd name="T75" fmla="*/ 17 h 40"/>
                  <a:gd name="T76" fmla="*/ 14 w 49"/>
                  <a:gd name="T77" fmla="*/ 16 h 40"/>
                  <a:gd name="T78" fmla="*/ 12 w 49"/>
                  <a:gd name="T79" fmla="*/ 15 h 40"/>
                  <a:gd name="T80" fmla="*/ 9 w 49"/>
                  <a:gd name="T81" fmla="*/ 14 h 40"/>
                  <a:gd name="T82" fmla="*/ 5 w 49"/>
                  <a:gd name="T83" fmla="*/ 16 h 40"/>
                  <a:gd name="T84" fmla="*/ 4 w 49"/>
                  <a:gd name="T85" fmla="*/ 17 h 40"/>
                  <a:gd name="T86" fmla="*/ 3 w 49"/>
                  <a:gd name="T87" fmla="*/ 19 h 40"/>
                  <a:gd name="T88" fmla="*/ 2 w 49"/>
                  <a:gd name="T89" fmla="*/ 24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49" h="40">
                    <a:moveTo>
                      <a:pt x="2" y="24"/>
                    </a:moveTo>
                    <a:cubicBezTo>
                      <a:pt x="3" y="27"/>
                      <a:pt x="3" y="27"/>
                      <a:pt x="3" y="27"/>
                    </a:cubicBezTo>
                    <a:cubicBezTo>
                      <a:pt x="3" y="26"/>
                      <a:pt x="3" y="26"/>
                      <a:pt x="3" y="26"/>
                    </a:cubicBezTo>
                    <a:cubicBezTo>
                      <a:pt x="2" y="27"/>
                      <a:pt x="1" y="28"/>
                      <a:pt x="1" y="30"/>
                    </a:cubicBezTo>
                    <a:cubicBezTo>
                      <a:pt x="0" y="34"/>
                      <a:pt x="2" y="35"/>
                      <a:pt x="3" y="35"/>
                    </a:cubicBezTo>
                    <a:cubicBezTo>
                      <a:pt x="3" y="35"/>
                      <a:pt x="4" y="35"/>
                      <a:pt x="4" y="35"/>
                    </a:cubicBezTo>
                    <a:cubicBezTo>
                      <a:pt x="4" y="35"/>
                      <a:pt x="4" y="36"/>
                      <a:pt x="4" y="36"/>
                    </a:cubicBezTo>
                    <a:cubicBezTo>
                      <a:pt x="5" y="37"/>
                      <a:pt x="5" y="38"/>
                      <a:pt x="7" y="39"/>
                    </a:cubicBezTo>
                    <a:cubicBezTo>
                      <a:pt x="8" y="39"/>
                      <a:pt x="9" y="40"/>
                      <a:pt x="10" y="40"/>
                    </a:cubicBezTo>
                    <a:cubicBezTo>
                      <a:pt x="13" y="40"/>
                      <a:pt x="15" y="39"/>
                      <a:pt x="15" y="37"/>
                    </a:cubicBezTo>
                    <a:cubicBezTo>
                      <a:pt x="16" y="36"/>
                      <a:pt x="16" y="35"/>
                      <a:pt x="15" y="33"/>
                    </a:cubicBezTo>
                    <a:cubicBezTo>
                      <a:pt x="14" y="32"/>
                      <a:pt x="13" y="32"/>
                      <a:pt x="12" y="31"/>
                    </a:cubicBezTo>
                    <a:cubicBezTo>
                      <a:pt x="12" y="31"/>
                      <a:pt x="12" y="31"/>
                      <a:pt x="12" y="31"/>
                    </a:cubicBezTo>
                    <a:cubicBezTo>
                      <a:pt x="12" y="30"/>
                      <a:pt x="13" y="28"/>
                      <a:pt x="13" y="28"/>
                    </a:cubicBezTo>
                    <a:cubicBezTo>
                      <a:pt x="13" y="27"/>
                      <a:pt x="14" y="27"/>
                      <a:pt x="14" y="27"/>
                    </a:cubicBezTo>
                    <a:cubicBezTo>
                      <a:pt x="14" y="27"/>
                      <a:pt x="14" y="27"/>
                      <a:pt x="14" y="27"/>
                    </a:cubicBezTo>
                    <a:cubicBezTo>
                      <a:pt x="15" y="28"/>
                      <a:pt x="16" y="30"/>
                      <a:pt x="19" y="30"/>
                    </a:cubicBezTo>
                    <a:cubicBezTo>
                      <a:pt x="19" y="30"/>
                      <a:pt x="19" y="30"/>
                      <a:pt x="19" y="30"/>
                    </a:cubicBezTo>
                    <a:cubicBezTo>
                      <a:pt x="22" y="30"/>
                      <a:pt x="24" y="27"/>
                      <a:pt x="25" y="24"/>
                    </a:cubicBezTo>
                    <a:cubicBezTo>
                      <a:pt x="26" y="23"/>
                      <a:pt x="27" y="21"/>
                      <a:pt x="28" y="21"/>
                    </a:cubicBezTo>
                    <a:cubicBezTo>
                      <a:pt x="29" y="20"/>
                      <a:pt x="30" y="20"/>
                      <a:pt x="31" y="20"/>
                    </a:cubicBezTo>
                    <a:cubicBezTo>
                      <a:pt x="34" y="20"/>
                      <a:pt x="37" y="20"/>
                      <a:pt x="39" y="17"/>
                    </a:cubicBezTo>
                    <a:cubicBezTo>
                      <a:pt x="40" y="16"/>
                      <a:pt x="41" y="15"/>
                      <a:pt x="41" y="14"/>
                    </a:cubicBezTo>
                    <a:cubicBezTo>
                      <a:pt x="42" y="14"/>
                      <a:pt x="42" y="13"/>
                      <a:pt x="42" y="13"/>
                    </a:cubicBezTo>
                    <a:cubicBezTo>
                      <a:pt x="42" y="13"/>
                      <a:pt x="43" y="12"/>
                      <a:pt x="43" y="12"/>
                    </a:cubicBezTo>
                    <a:cubicBezTo>
                      <a:pt x="45" y="12"/>
                      <a:pt x="47" y="12"/>
                      <a:pt x="48" y="10"/>
                    </a:cubicBezTo>
                    <a:cubicBezTo>
                      <a:pt x="49" y="8"/>
                      <a:pt x="49" y="5"/>
                      <a:pt x="48" y="3"/>
                    </a:cubicBezTo>
                    <a:cubicBezTo>
                      <a:pt x="48" y="2"/>
                      <a:pt x="46" y="1"/>
                      <a:pt x="44" y="1"/>
                    </a:cubicBezTo>
                    <a:cubicBezTo>
                      <a:pt x="42" y="1"/>
                      <a:pt x="40" y="1"/>
                      <a:pt x="39" y="3"/>
                    </a:cubicBezTo>
                    <a:cubicBezTo>
                      <a:pt x="38" y="3"/>
                      <a:pt x="38" y="4"/>
                      <a:pt x="37" y="4"/>
                    </a:cubicBezTo>
                    <a:cubicBezTo>
                      <a:pt x="37" y="3"/>
                      <a:pt x="36" y="2"/>
                      <a:pt x="35" y="1"/>
                    </a:cubicBezTo>
                    <a:cubicBezTo>
                      <a:pt x="34" y="1"/>
                      <a:pt x="32" y="0"/>
                      <a:pt x="31" y="0"/>
                    </a:cubicBezTo>
                    <a:cubicBezTo>
                      <a:pt x="27" y="0"/>
                      <a:pt x="24" y="6"/>
                      <a:pt x="23" y="9"/>
                    </a:cubicBezTo>
                    <a:cubicBezTo>
                      <a:pt x="23" y="11"/>
                      <a:pt x="22" y="12"/>
                      <a:pt x="20" y="15"/>
                    </a:cubicBezTo>
                    <a:cubicBezTo>
                      <a:pt x="19" y="16"/>
                      <a:pt x="19" y="16"/>
                      <a:pt x="19" y="16"/>
                    </a:cubicBezTo>
                    <a:cubicBezTo>
                      <a:pt x="18" y="17"/>
                      <a:pt x="17" y="18"/>
                      <a:pt x="16" y="20"/>
                    </a:cubicBezTo>
                    <a:cubicBezTo>
                      <a:pt x="16" y="20"/>
                      <a:pt x="16" y="19"/>
                      <a:pt x="15" y="19"/>
                    </a:cubicBezTo>
                    <a:cubicBezTo>
                      <a:pt x="15" y="18"/>
                      <a:pt x="14" y="18"/>
                      <a:pt x="14" y="17"/>
                    </a:cubicBezTo>
                    <a:cubicBezTo>
                      <a:pt x="14" y="16"/>
                      <a:pt x="14" y="16"/>
                      <a:pt x="14" y="16"/>
                    </a:cubicBezTo>
                    <a:cubicBezTo>
                      <a:pt x="12" y="15"/>
                      <a:pt x="12" y="15"/>
                      <a:pt x="12" y="15"/>
                    </a:cubicBezTo>
                    <a:cubicBezTo>
                      <a:pt x="11" y="14"/>
                      <a:pt x="10" y="14"/>
                      <a:pt x="9" y="14"/>
                    </a:cubicBezTo>
                    <a:cubicBezTo>
                      <a:pt x="8" y="14"/>
                      <a:pt x="6" y="15"/>
                      <a:pt x="5" y="16"/>
                    </a:cubicBezTo>
                    <a:cubicBezTo>
                      <a:pt x="5" y="16"/>
                      <a:pt x="5" y="17"/>
                      <a:pt x="4" y="17"/>
                    </a:cubicBezTo>
                    <a:cubicBezTo>
                      <a:pt x="4" y="18"/>
                      <a:pt x="3" y="18"/>
                      <a:pt x="3" y="19"/>
                    </a:cubicBezTo>
                    <a:cubicBezTo>
                      <a:pt x="2" y="20"/>
                      <a:pt x="2" y="22"/>
                      <a:pt x="2" y="24"/>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4" name="Freeform 13"/>
              <p:cNvSpPr/>
              <p:nvPr/>
            </p:nvSpPr>
            <p:spPr bwMode="auto">
              <a:xfrm>
                <a:off x="-603387" y="2001462"/>
                <a:ext cx="55454" cy="49770"/>
              </a:xfrm>
              <a:custGeom>
                <a:avLst/>
                <a:gdLst>
                  <a:gd name="T0" fmla="*/ 18 w 29"/>
                  <a:gd name="T1" fmla="*/ 20 h 28"/>
                  <a:gd name="T2" fmla="*/ 21 w 29"/>
                  <a:gd name="T3" fmla="*/ 17 h 28"/>
                  <a:gd name="T4" fmla="*/ 22 w 29"/>
                  <a:gd name="T5" fmla="*/ 15 h 28"/>
                  <a:gd name="T6" fmla="*/ 29 w 29"/>
                  <a:gd name="T7" fmla="*/ 5 h 28"/>
                  <a:gd name="T8" fmla="*/ 24 w 29"/>
                  <a:gd name="T9" fmla="*/ 0 h 28"/>
                  <a:gd name="T10" fmla="*/ 17 w 29"/>
                  <a:gd name="T11" fmla="*/ 3 h 28"/>
                  <a:gd name="T12" fmla="*/ 13 w 29"/>
                  <a:gd name="T13" fmla="*/ 6 h 28"/>
                  <a:gd name="T14" fmla="*/ 10 w 29"/>
                  <a:gd name="T15" fmla="*/ 9 h 28"/>
                  <a:gd name="T16" fmla="*/ 7 w 29"/>
                  <a:gd name="T17" fmla="*/ 13 h 28"/>
                  <a:gd name="T18" fmla="*/ 5 w 29"/>
                  <a:gd name="T19" fmla="*/ 15 h 28"/>
                  <a:gd name="T20" fmla="*/ 4 w 29"/>
                  <a:gd name="T21" fmla="*/ 16 h 28"/>
                  <a:gd name="T22" fmla="*/ 0 w 29"/>
                  <a:gd name="T23" fmla="*/ 23 h 28"/>
                  <a:gd name="T24" fmla="*/ 2 w 29"/>
                  <a:gd name="T25" fmla="*/ 27 h 28"/>
                  <a:gd name="T26" fmla="*/ 6 w 29"/>
                  <a:gd name="T27" fmla="*/ 28 h 28"/>
                  <a:gd name="T28" fmla="*/ 13 w 29"/>
                  <a:gd name="T29" fmla="*/ 25 h 28"/>
                  <a:gd name="T30" fmla="*/ 18 w 29"/>
                  <a:gd name="T31"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28">
                    <a:moveTo>
                      <a:pt x="18" y="20"/>
                    </a:moveTo>
                    <a:cubicBezTo>
                      <a:pt x="19" y="19"/>
                      <a:pt x="20" y="18"/>
                      <a:pt x="21" y="17"/>
                    </a:cubicBezTo>
                    <a:cubicBezTo>
                      <a:pt x="21" y="16"/>
                      <a:pt x="22" y="16"/>
                      <a:pt x="22" y="15"/>
                    </a:cubicBezTo>
                    <a:cubicBezTo>
                      <a:pt x="25" y="13"/>
                      <a:pt x="29" y="10"/>
                      <a:pt x="29" y="5"/>
                    </a:cubicBezTo>
                    <a:cubicBezTo>
                      <a:pt x="29" y="1"/>
                      <a:pt x="26" y="0"/>
                      <a:pt x="24" y="0"/>
                    </a:cubicBezTo>
                    <a:cubicBezTo>
                      <a:pt x="22" y="0"/>
                      <a:pt x="20" y="1"/>
                      <a:pt x="17" y="3"/>
                    </a:cubicBezTo>
                    <a:cubicBezTo>
                      <a:pt x="16" y="4"/>
                      <a:pt x="14" y="5"/>
                      <a:pt x="13" y="6"/>
                    </a:cubicBezTo>
                    <a:cubicBezTo>
                      <a:pt x="12" y="7"/>
                      <a:pt x="11" y="8"/>
                      <a:pt x="10" y="9"/>
                    </a:cubicBezTo>
                    <a:cubicBezTo>
                      <a:pt x="8" y="10"/>
                      <a:pt x="7" y="11"/>
                      <a:pt x="7" y="13"/>
                    </a:cubicBezTo>
                    <a:cubicBezTo>
                      <a:pt x="6" y="13"/>
                      <a:pt x="6" y="14"/>
                      <a:pt x="5" y="15"/>
                    </a:cubicBezTo>
                    <a:cubicBezTo>
                      <a:pt x="5" y="15"/>
                      <a:pt x="5" y="15"/>
                      <a:pt x="4" y="16"/>
                    </a:cubicBezTo>
                    <a:cubicBezTo>
                      <a:pt x="2" y="18"/>
                      <a:pt x="0" y="20"/>
                      <a:pt x="0" y="23"/>
                    </a:cubicBezTo>
                    <a:cubicBezTo>
                      <a:pt x="0" y="25"/>
                      <a:pt x="0" y="26"/>
                      <a:pt x="2" y="27"/>
                    </a:cubicBezTo>
                    <a:cubicBezTo>
                      <a:pt x="3" y="28"/>
                      <a:pt x="4" y="28"/>
                      <a:pt x="6" y="28"/>
                    </a:cubicBezTo>
                    <a:cubicBezTo>
                      <a:pt x="9" y="28"/>
                      <a:pt x="12" y="26"/>
                      <a:pt x="13" y="25"/>
                    </a:cubicBezTo>
                    <a:cubicBezTo>
                      <a:pt x="15" y="24"/>
                      <a:pt x="17" y="22"/>
                      <a:pt x="18" y="2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5" name="Freeform 14"/>
              <p:cNvSpPr/>
              <p:nvPr/>
            </p:nvSpPr>
            <p:spPr bwMode="auto">
              <a:xfrm>
                <a:off x="-666181" y="2049701"/>
                <a:ext cx="59531" cy="44410"/>
              </a:xfrm>
              <a:custGeom>
                <a:avLst/>
                <a:gdLst>
                  <a:gd name="T0" fmla="*/ 26 w 31"/>
                  <a:gd name="T1" fmla="*/ 0 h 25"/>
                  <a:gd name="T2" fmla="*/ 16 w 31"/>
                  <a:gd name="T3" fmla="*/ 3 h 25"/>
                  <a:gd name="T4" fmla="*/ 14 w 31"/>
                  <a:gd name="T5" fmla="*/ 4 h 25"/>
                  <a:gd name="T6" fmla="*/ 10 w 31"/>
                  <a:gd name="T7" fmla="*/ 6 h 25"/>
                  <a:gd name="T8" fmla="*/ 8 w 31"/>
                  <a:gd name="T9" fmla="*/ 6 h 25"/>
                  <a:gd name="T10" fmla="*/ 7 w 31"/>
                  <a:gd name="T11" fmla="*/ 6 h 25"/>
                  <a:gd name="T12" fmla="*/ 3 w 31"/>
                  <a:gd name="T13" fmla="*/ 7 h 25"/>
                  <a:gd name="T14" fmla="*/ 1 w 31"/>
                  <a:gd name="T15" fmla="*/ 19 h 25"/>
                  <a:gd name="T16" fmla="*/ 9 w 31"/>
                  <a:gd name="T17" fmla="*/ 25 h 25"/>
                  <a:gd name="T18" fmla="*/ 11 w 31"/>
                  <a:gd name="T19" fmla="*/ 25 h 25"/>
                  <a:gd name="T20" fmla="*/ 15 w 31"/>
                  <a:gd name="T21" fmla="*/ 19 h 25"/>
                  <a:gd name="T22" fmla="*/ 16 w 31"/>
                  <a:gd name="T23" fmla="*/ 18 h 25"/>
                  <a:gd name="T24" fmla="*/ 18 w 31"/>
                  <a:gd name="T25" fmla="*/ 17 h 25"/>
                  <a:gd name="T26" fmla="*/ 21 w 31"/>
                  <a:gd name="T27" fmla="*/ 15 h 25"/>
                  <a:gd name="T28" fmla="*/ 23 w 31"/>
                  <a:gd name="T29" fmla="*/ 12 h 25"/>
                  <a:gd name="T30" fmla="*/ 23 w 31"/>
                  <a:gd name="T31" fmla="*/ 11 h 25"/>
                  <a:gd name="T32" fmla="*/ 24 w 31"/>
                  <a:gd name="T33" fmla="*/ 11 h 25"/>
                  <a:gd name="T34" fmla="*/ 25 w 31"/>
                  <a:gd name="T35" fmla="*/ 10 h 25"/>
                  <a:gd name="T36" fmla="*/ 31 w 31"/>
                  <a:gd name="T37" fmla="*/ 5 h 25"/>
                  <a:gd name="T38" fmla="*/ 29 w 31"/>
                  <a:gd name="T39" fmla="*/ 1 h 25"/>
                  <a:gd name="T40" fmla="*/ 26 w 31"/>
                  <a:gd name="T41"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1" h="25">
                    <a:moveTo>
                      <a:pt x="26" y="0"/>
                    </a:moveTo>
                    <a:cubicBezTo>
                      <a:pt x="23" y="0"/>
                      <a:pt x="19" y="1"/>
                      <a:pt x="16" y="3"/>
                    </a:cubicBezTo>
                    <a:cubicBezTo>
                      <a:pt x="15" y="4"/>
                      <a:pt x="15" y="4"/>
                      <a:pt x="14" y="4"/>
                    </a:cubicBezTo>
                    <a:cubicBezTo>
                      <a:pt x="13" y="5"/>
                      <a:pt x="11" y="5"/>
                      <a:pt x="10" y="6"/>
                    </a:cubicBezTo>
                    <a:cubicBezTo>
                      <a:pt x="9" y="6"/>
                      <a:pt x="9" y="6"/>
                      <a:pt x="8" y="6"/>
                    </a:cubicBezTo>
                    <a:cubicBezTo>
                      <a:pt x="8" y="6"/>
                      <a:pt x="7" y="6"/>
                      <a:pt x="7" y="6"/>
                    </a:cubicBezTo>
                    <a:cubicBezTo>
                      <a:pt x="6" y="6"/>
                      <a:pt x="4" y="6"/>
                      <a:pt x="3" y="7"/>
                    </a:cubicBezTo>
                    <a:cubicBezTo>
                      <a:pt x="0" y="9"/>
                      <a:pt x="0" y="17"/>
                      <a:pt x="1" y="19"/>
                    </a:cubicBezTo>
                    <a:cubicBezTo>
                      <a:pt x="2" y="23"/>
                      <a:pt x="5" y="25"/>
                      <a:pt x="9" y="25"/>
                    </a:cubicBezTo>
                    <a:cubicBezTo>
                      <a:pt x="10" y="25"/>
                      <a:pt x="11" y="25"/>
                      <a:pt x="11" y="25"/>
                    </a:cubicBezTo>
                    <a:cubicBezTo>
                      <a:pt x="14" y="24"/>
                      <a:pt x="15" y="21"/>
                      <a:pt x="15" y="19"/>
                    </a:cubicBezTo>
                    <a:cubicBezTo>
                      <a:pt x="15" y="19"/>
                      <a:pt x="16" y="18"/>
                      <a:pt x="16" y="18"/>
                    </a:cubicBezTo>
                    <a:cubicBezTo>
                      <a:pt x="16" y="18"/>
                      <a:pt x="17" y="17"/>
                      <a:pt x="18" y="17"/>
                    </a:cubicBezTo>
                    <a:cubicBezTo>
                      <a:pt x="19" y="17"/>
                      <a:pt x="20" y="16"/>
                      <a:pt x="21" y="15"/>
                    </a:cubicBezTo>
                    <a:cubicBezTo>
                      <a:pt x="22" y="14"/>
                      <a:pt x="23" y="13"/>
                      <a:pt x="23" y="12"/>
                    </a:cubicBezTo>
                    <a:cubicBezTo>
                      <a:pt x="23" y="12"/>
                      <a:pt x="23" y="12"/>
                      <a:pt x="23" y="11"/>
                    </a:cubicBezTo>
                    <a:cubicBezTo>
                      <a:pt x="23" y="11"/>
                      <a:pt x="24" y="11"/>
                      <a:pt x="24" y="11"/>
                    </a:cubicBezTo>
                    <a:cubicBezTo>
                      <a:pt x="25" y="10"/>
                      <a:pt x="25" y="10"/>
                      <a:pt x="25" y="10"/>
                    </a:cubicBezTo>
                    <a:cubicBezTo>
                      <a:pt x="27" y="9"/>
                      <a:pt x="31" y="8"/>
                      <a:pt x="31" y="5"/>
                    </a:cubicBezTo>
                    <a:cubicBezTo>
                      <a:pt x="31" y="4"/>
                      <a:pt x="31" y="2"/>
                      <a:pt x="29" y="1"/>
                    </a:cubicBezTo>
                    <a:cubicBezTo>
                      <a:pt x="28" y="0"/>
                      <a:pt x="27" y="0"/>
                      <a:pt x="26" y="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6" name="Freeform 15"/>
              <p:cNvSpPr/>
              <p:nvPr/>
            </p:nvSpPr>
            <p:spPr bwMode="auto">
              <a:xfrm>
                <a:off x="-526730" y="2201309"/>
                <a:ext cx="41590" cy="53599"/>
              </a:xfrm>
              <a:custGeom>
                <a:avLst/>
                <a:gdLst>
                  <a:gd name="T0" fmla="*/ 4 w 22"/>
                  <a:gd name="T1" fmla="*/ 29 h 30"/>
                  <a:gd name="T2" fmla="*/ 6 w 22"/>
                  <a:gd name="T3" fmla="*/ 30 h 30"/>
                  <a:gd name="T4" fmla="*/ 11 w 22"/>
                  <a:gd name="T5" fmla="*/ 25 h 30"/>
                  <a:gd name="T6" fmla="*/ 11 w 22"/>
                  <a:gd name="T7" fmla="*/ 24 h 30"/>
                  <a:gd name="T8" fmla="*/ 13 w 22"/>
                  <a:gd name="T9" fmla="*/ 22 h 30"/>
                  <a:gd name="T10" fmla="*/ 15 w 22"/>
                  <a:gd name="T11" fmla="*/ 20 h 30"/>
                  <a:gd name="T12" fmla="*/ 16 w 22"/>
                  <a:gd name="T13" fmla="*/ 17 h 30"/>
                  <a:gd name="T14" fmla="*/ 17 w 22"/>
                  <a:gd name="T15" fmla="*/ 16 h 30"/>
                  <a:gd name="T16" fmla="*/ 18 w 22"/>
                  <a:gd name="T17" fmla="*/ 14 h 30"/>
                  <a:gd name="T18" fmla="*/ 22 w 22"/>
                  <a:gd name="T19" fmla="*/ 7 h 30"/>
                  <a:gd name="T20" fmla="*/ 21 w 22"/>
                  <a:gd name="T21" fmla="*/ 2 h 30"/>
                  <a:gd name="T22" fmla="*/ 17 w 22"/>
                  <a:gd name="T23" fmla="*/ 0 h 30"/>
                  <a:gd name="T24" fmla="*/ 14 w 22"/>
                  <a:gd name="T25" fmla="*/ 0 h 30"/>
                  <a:gd name="T26" fmla="*/ 0 w 22"/>
                  <a:gd name="T27" fmla="*/ 23 h 30"/>
                  <a:gd name="T28" fmla="*/ 4 w 22"/>
                  <a:gd name="T29"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2" h="30">
                    <a:moveTo>
                      <a:pt x="4" y="29"/>
                    </a:moveTo>
                    <a:cubicBezTo>
                      <a:pt x="5" y="30"/>
                      <a:pt x="5" y="30"/>
                      <a:pt x="6" y="30"/>
                    </a:cubicBezTo>
                    <a:cubicBezTo>
                      <a:pt x="9" y="30"/>
                      <a:pt x="10" y="26"/>
                      <a:pt x="11" y="25"/>
                    </a:cubicBezTo>
                    <a:cubicBezTo>
                      <a:pt x="11" y="25"/>
                      <a:pt x="11" y="24"/>
                      <a:pt x="11" y="24"/>
                    </a:cubicBezTo>
                    <a:cubicBezTo>
                      <a:pt x="12" y="23"/>
                      <a:pt x="12" y="23"/>
                      <a:pt x="13" y="22"/>
                    </a:cubicBezTo>
                    <a:cubicBezTo>
                      <a:pt x="13" y="22"/>
                      <a:pt x="14" y="21"/>
                      <a:pt x="15" y="20"/>
                    </a:cubicBezTo>
                    <a:cubicBezTo>
                      <a:pt x="16" y="19"/>
                      <a:pt x="16" y="18"/>
                      <a:pt x="16" y="17"/>
                    </a:cubicBezTo>
                    <a:cubicBezTo>
                      <a:pt x="16" y="17"/>
                      <a:pt x="17" y="16"/>
                      <a:pt x="17" y="16"/>
                    </a:cubicBezTo>
                    <a:cubicBezTo>
                      <a:pt x="17" y="15"/>
                      <a:pt x="18" y="14"/>
                      <a:pt x="18" y="14"/>
                    </a:cubicBezTo>
                    <a:cubicBezTo>
                      <a:pt x="20" y="12"/>
                      <a:pt x="21" y="9"/>
                      <a:pt x="22" y="7"/>
                    </a:cubicBezTo>
                    <a:cubicBezTo>
                      <a:pt x="22" y="4"/>
                      <a:pt x="22" y="2"/>
                      <a:pt x="21" y="2"/>
                    </a:cubicBezTo>
                    <a:cubicBezTo>
                      <a:pt x="20" y="0"/>
                      <a:pt x="19" y="0"/>
                      <a:pt x="17" y="0"/>
                    </a:cubicBezTo>
                    <a:cubicBezTo>
                      <a:pt x="16" y="0"/>
                      <a:pt x="15" y="0"/>
                      <a:pt x="14" y="0"/>
                    </a:cubicBezTo>
                    <a:cubicBezTo>
                      <a:pt x="9" y="2"/>
                      <a:pt x="0" y="16"/>
                      <a:pt x="0" y="23"/>
                    </a:cubicBezTo>
                    <a:cubicBezTo>
                      <a:pt x="0" y="26"/>
                      <a:pt x="2" y="28"/>
                      <a:pt x="4" y="29"/>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7" name="Freeform 16"/>
              <p:cNvSpPr/>
              <p:nvPr/>
            </p:nvSpPr>
            <p:spPr bwMode="auto">
              <a:xfrm>
                <a:off x="-580553" y="2178338"/>
                <a:ext cx="192458" cy="226646"/>
              </a:xfrm>
              <a:custGeom>
                <a:avLst/>
                <a:gdLst>
                  <a:gd name="T0" fmla="*/ 93 w 101"/>
                  <a:gd name="T1" fmla="*/ 28 h 127"/>
                  <a:gd name="T2" fmla="*/ 98 w 101"/>
                  <a:gd name="T3" fmla="*/ 11 h 127"/>
                  <a:gd name="T4" fmla="*/ 97 w 101"/>
                  <a:gd name="T5" fmla="*/ 9 h 127"/>
                  <a:gd name="T6" fmla="*/ 95 w 101"/>
                  <a:gd name="T7" fmla="*/ 0 h 127"/>
                  <a:gd name="T8" fmla="*/ 90 w 101"/>
                  <a:gd name="T9" fmla="*/ 3 h 127"/>
                  <a:gd name="T10" fmla="*/ 89 w 101"/>
                  <a:gd name="T11" fmla="*/ 4 h 127"/>
                  <a:gd name="T12" fmla="*/ 85 w 101"/>
                  <a:gd name="T13" fmla="*/ 13 h 127"/>
                  <a:gd name="T14" fmla="*/ 79 w 101"/>
                  <a:gd name="T15" fmla="*/ 18 h 127"/>
                  <a:gd name="T16" fmla="*/ 68 w 101"/>
                  <a:gd name="T17" fmla="*/ 30 h 127"/>
                  <a:gd name="T18" fmla="*/ 63 w 101"/>
                  <a:gd name="T19" fmla="*/ 36 h 127"/>
                  <a:gd name="T20" fmla="*/ 63 w 101"/>
                  <a:gd name="T21" fmla="*/ 48 h 127"/>
                  <a:gd name="T22" fmla="*/ 51 w 101"/>
                  <a:gd name="T23" fmla="*/ 58 h 127"/>
                  <a:gd name="T24" fmla="*/ 50 w 101"/>
                  <a:gd name="T25" fmla="*/ 53 h 127"/>
                  <a:gd name="T26" fmla="*/ 48 w 101"/>
                  <a:gd name="T27" fmla="*/ 51 h 127"/>
                  <a:gd name="T28" fmla="*/ 40 w 101"/>
                  <a:gd name="T29" fmla="*/ 55 h 127"/>
                  <a:gd name="T30" fmla="*/ 35 w 101"/>
                  <a:gd name="T31" fmla="*/ 58 h 127"/>
                  <a:gd name="T32" fmla="*/ 27 w 101"/>
                  <a:gd name="T33" fmla="*/ 63 h 127"/>
                  <a:gd name="T34" fmla="*/ 18 w 101"/>
                  <a:gd name="T35" fmla="*/ 63 h 127"/>
                  <a:gd name="T36" fmla="*/ 15 w 101"/>
                  <a:gd name="T37" fmla="*/ 65 h 127"/>
                  <a:gd name="T38" fmla="*/ 8 w 101"/>
                  <a:gd name="T39" fmla="*/ 78 h 127"/>
                  <a:gd name="T40" fmla="*/ 4 w 101"/>
                  <a:gd name="T41" fmla="*/ 90 h 127"/>
                  <a:gd name="T42" fmla="*/ 6 w 101"/>
                  <a:gd name="T43" fmla="*/ 107 h 127"/>
                  <a:gd name="T44" fmla="*/ 19 w 101"/>
                  <a:gd name="T45" fmla="*/ 94 h 127"/>
                  <a:gd name="T46" fmla="*/ 27 w 101"/>
                  <a:gd name="T47" fmla="*/ 84 h 127"/>
                  <a:gd name="T48" fmla="*/ 26 w 101"/>
                  <a:gd name="T49" fmla="*/ 88 h 127"/>
                  <a:gd name="T50" fmla="*/ 27 w 101"/>
                  <a:gd name="T51" fmla="*/ 102 h 127"/>
                  <a:gd name="T52" fmla="*/ 24 w 101"/>
                  <a:gd name="T53" fmla="*/ 111 h 127"/>
                  <a:gd name="T54" fmla="*/ 26 w 101"/>
                  <a:gd name="T55" fmla="*/ 126 h 127"/>
                  <a:gd name="T56" fmla="*/ 39 w 101"/>
                  <a:gd name="T57" fmla="*/ 119 h 127"/>
                  <a:gd name="T58" fmla="*/ 57 w 101"/>
                  <a:gd name="T59" fmla="*/ 105 h 127"/>
                  <a:gd name="T60" fmla="*/ 56 w 101"/>
                  <a:gd name="T61" fmla="*/ 85 h 127"/>
                  <a:gd name="T62" fmla="*/ 61 w 101"/>
                  <a:gd name="T63" fmla="*/ 86 h 127"/>
                  <a:gd name="T64" fmla="*/ 68 w 101"/>
                  <a:gd name="T65" fmla="*/ 75 h 127"/>
                  <a:gd name="T66" fmla="*/ 73 w 101"/>
                  <a:gd name="T67" fmla="*/ 66 h 127"/>
                  <a:gd name="T68" fmla="*/ 83 w 101"/>
                  <a:gd name="T69" fmla="*/ 48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1" h="127">
                    <a:moveTo>
                      <a:pt x="85" y="43"/>
                    </a:moveTo>
                    <a:cubicBezTo>
                      <a:pt x="87" y="38"/>
                      <a:pt x="90" y="33"/>
                      <a:pt x="93" y="28"/>
                    </a:cubicBezTo>
                    <a:cubicBezTo>
                      <a:pt x="95" y="26"/>
                      <a:pt x="95" y="26"/>
                      <a:pt x="95" y="26"/>
                    </a:cubicBezTo>
                    <a:cubicBezTo>
                      <a:pt x="95" y="26"/>
                      <a:pt x="101" y="16"/>
                      <a:pt x="98" y="11"/>
                    </a:cubicBezTo>
                    <a:cubicBezTo>
                      <a:pt x="98" y="11"/>
                      <a:pt x="97" y="10"/>
                      <a:pt x="97" y="10"/>
                    </a:cubicBezTo>
                    <a:cubicBezTo>
                      <a:pt x="97" y="9"/>
                      <a:pt x="97" y="9"/>
                      <a:pt x="97" y="9"/>
                    </a:cubicBezTo>
                    <a:cubicBezTo>
                      <a:pt x="100" y="6"/>
                      <a:pt x="99" y="4"/>
                      <a:pt x="98" y="3"/>
                    </a:cubicBezTo>
                    <a:cubicBezTo>
                      <a:pt x="97" y="0"/>
                      <a:pt x="95" y="0"/>
                      <a:pt x="95" y="0"/>
                    </a:cubicBezTo>
                    <a:cubicBezTo>
                      <a:pt x="93" y="0"/>
                      <a:pt x="91" y="1"/>
                      <a:pt x="91" y="3"/>
                    </a:cubicBezTo>
                    <a:cubicBezTo>
                      <a:pt x="90" y="3"/>
                      <a:pt x="90" y="3"/>
                      <a:pt x="90" y="3"/>
                    </a:cubicBezTo>
                    <a:cubicBezTo>
                      <a:pt x="89" y="3"/>
                      <a:pt x="89" y="3"/>
                      <a:pt x="89" y="3"/>
                    </a:cubicBezTo>
                    <a:cubicBezTo>
                      <a:pt x="89" y="4"/>
                      <a:pt x="89" y="4"/>
                      <a:pt x="89" y="4"/>
                    </a:cubicBezTo>
                    <a:cubicBezTo>
                      <a:pt x="88" y="6"/>
                      <a:pt x="88" y="8"/>
                      <a:pt x="89" y="10"/>
                    </a:cubicBezTo>
                    <a:cubicBezTo>
                      <a:pt x="88" y="11"/>
                      <a:pt x="86" y="12"/>
                      <a:pt x="85" y="13"/>
                    </a:cubicBezTo>
                    <a:cubicBezTo>
                      <a:pt x="85" y="14"/>
                      <a:pt x="84" y="14"/>
                      <a:pt x="84" y="14"/>
                    </a:cubicBezTo>
                    <a:cubicBezTo>
                      <a:pt x="82" y="16"/>
                      <a:pt x="81" y="17"/>
                      <a:pt x="79" y="18"/>
                    </a:cubicBezTo>
                    <a:cubicBezTo>
                      <a:pt x="77" y="19"/>
                      <a:pt x="77" y="19"/>
                      <a:pt x="77" y="19"/>
                    </a:cubicBezTo>
                    <a:cubicBezTo>
                      <a:pt x="73" y="22"/>
                      <a:pt x="70" y="26"/>
                      <a:pt x="68" y="30"/>
                    </a:cubicBezTo>
                    <a:cubicBezTo>
                      <a:pt x="66" y="31"/>
                      <a:pt x="65" y="33"/>
                      <a:pt x="64" y="35"/>
                    </a:cubicBezTo>
                    <a:cubicBezTo>
                      <a:pt x="64" y="35"/>
                      <a:pt x="63" y="35"/>
                      <a:pt x="63" y="36"/>
                    </a:cubicBezTo>
                    <a:cubicBezTo>
                      <a:pt x="61" y="38"/>
                      <a:pt x="58" y="41"/>
                      <a:pt x="59" y="44"/>
                    </a:cubicBezTo>
                    <a:cubicBezTo>
                      <a:pt x="59" y="45"/>
                      <a:pt x="60" y="48"/>
                      <a:pt x="63" y="48"/>
                    </a:cubicBezTo>
                    <a:cubicBezTo>
                      <a:pt x="62" y="48"/>
                      <a:pt x="60" y="50"/>
                      <a:pt x="60" y="50"/>
                    </a:cubicBezTo>
                    <a:cubicBezTo>
                      <a:pt x="56" y="51"/>
                      <a:pt x="52" y="53"/>
                      <a:pt x="51" y="58"/>
                    </a:cubicBezTo>
                    <a:cubicBezTo>
                      <a:pt x="51" y="58"/>
                      <a:pt x="51" y="58"/>
                      <a:pt x="51" y="58"/>
                    </a:cubicBezTo>
                    <a:cubicBezTo>
                      <a:pt x="51" y="56"/>
                      <a:pt x="51" y="55"/>
                      <a:pt x="50" y="53"/>
                    </a:cubicBezTo>
                    <a:cubicBezTo>
                      <a:pt x="50" y="51"/>
                      <a:pt x="50" y="51"/>
                      <a:pt x="50" y="51"/>
                    </a:cubicBezTo>
                    <a:cubicBezTo>
                      <a:pt x="48" y="51"/>
                      <a:pt x="48" y="51"/>
                      <a:pt x="48" y="51"/>
                    </a:cubicBezTo>
                    <a:cubicBezTo>
                      <a:pt x="48" y="51"/>
                      <a:pt x="47" y="51"/>
                      <a:pt x="47" y="51"/>
                    </a:cubicBezTo>
                    <a:cubicBezTo>
                      <a:pt x="43" y="51"/>
                      <a:pt x="41" y="53"/>
                      <a:pt x="40" y="55"/>
                    </a:cubicBezTo>
                    <a:cubicBezTo>
                      <a:pt x="39" y="56"/>
                      <a:pt x="38" y="56"/>
                      <a:pt x="37" y="57"/>
                    </a:cubicBezTo>
                    <a:cubicBezTo>
                      <a:pt x="36" y="57"/>
                      <a:pt x="35" y="57"/>
                      <a:pt x="35" y="58"/>
                    </a:cubicBezTo>
                    <a:cubicBezTo>
                      <a:pt x="32" y="59"/>
                      <a:pt x="29" y="61"/>
                      <a:pt x="28" y="63"/>
                    </a:cubicBezTo>
                    <a:cubicBezTo>
                      <a:pt x="27" y="63"/>
                      <a:pt x="27" y="63"/>
                      <a:pt x="27" y="63"/>
                    </a:cubicBezTo>
                    <a:cubicBezTo>
                      <a:pt x="26" y="61"/>
                      <a:pt x="25" y="61"/>
                      <a:pt x="24" y="61"/>
                    </a:cubicBezTo>
                    <a:cubicBezTo>
                      <a:pt x="21" y="61"/>
                      <a:pt x="20" y="62"/>
                      <a:pt x="18" y="63"/>
                    </a:cubicBezTo>
                    <a:cubicBezTo>
                      <a:pt x="18" y="63"/>
                      <a:pt x="18" y="64"/>
                      <a:pt x="17" y="64"/>
                    </a:cubicBezTo>
                    <a:cubicBezTo>
                      <a:pt x="16" y="64"/>
                      <a:pt x="16" y="65"/>
                      <a:pt x="15" y="65"/>
                    </a:cubicBezTo>
                    <a:cubicBezTo>
                      <a:pt x="13" y="66"/>
                      <a:pt x="11" y="66"/>
                      <a:pt x="9" y="71"/>
                    </a:cubicBezTo>
                    <a:cubicBezTo>
                      <a:pt x="8" y="73"/>
                      <a:pt x="8" y="75"/>
                      <a:pt x="8" y="78"/>
                    </a:cubicBezTo>
                    <a:cubicBezTo>
                      <a:pt x="8" y="79"/>
                      <a:pt x="8" y="80"/>
                      <a:pt x="7" y="82"/>
                    </a:cubicBezTo>
                    <a:cubicBezTo>
                      <a:pt x="7" y="85"/>
                      <a:pt x="6" y="87"/>
                      <a:pt x="4" y="90"/>
                    </a:cubicBezTo>
                    <a:cubicBezTo>
                      <a:pt x="3" y="93"/>
                      <a:pt x="0" y="98"/>
                      <a:pt x="2" y="102"/>
                    </a:cubicBezTo>
                    <a:cubicBezTo>
                      <a:pt x="3" y="106"/>
                      <a:pt x="5" y="107"/>
                      <a:pt x="6" y="107"/>
                    </a:cubicBezTo>
                    <a:cubicBezTo>
                      <a:pt x="8" y="107"/>
                      <a:pt x="10" y="106"/>
                      <a:pt x="12" y="104"/>
                    </a:cubicBezTo>
                    <a:cubicBezTo>
                      <a:pt x="15" y="101"/>
                      <a:pt x="17" y="97"/>
                      <a:pt x="19" y="94"/>
                    </a:cubicBezTo>
                    <a:cubicBezTo>
                      <a:pt x="21" y="91"/>
                      <a:pt x="22" y="89"/>
                      <a:pt x="24" y="87"/>
                    </a:cubicBezTo>
                    <a:cubicBezTo>
                      <a:pt x="25" y="85"/>
                      <a:pt x="26" y="84"/>
                      <a:pt x="27" y="84"/>
                    </a:cubicBezTo>
                    <a:cubicBezTo>
                      <a:pt x="27" y="84"/>
                      <a:pt x="27" y="84"/>
                      <a:pt x="27" y="85"/>
                    </a:cubicBezTo>
                    <a:cubicBezTo>
                      <a:pt x="28" y="85"/>
                      <a:pt x="27" y="86"/>
                      <a:pt x="26" y="88"/>
                    </a:cubicBezTo>
                    <a:cubicBezTo>
                      <a:pt x="26" y="87"/>
                      <a:pt x="26" y="87"/>
                      <a:pt x="26" y="87"/>
                    </a:cubicBezTo>
                    <a:cubicBezTo>
                      <a:pt x="21" y="93"/>
                      <a:pt x="24" y="98"/>
                      <a:pt x="27" y="102"/>
                    </a:cubicBezTo>
                    <a:cubicBezTo>
                      <a:pt x="28" y="105"/>
                      <a:pt x="28" y="106"/>
                      <a:pt x="25" y="109"/>
                    </a:cubicBezTo>
                    <a:cubicBezTo>
                      <a:pt x="24" y="110"/>
                      <a:pt x="24" y="111"/>
                      <a:pt x="24" y="111"/>
                    </a:cubicBezTo>
                    <a:cubicBezTo>
                      <a:pt x="23" y="113"/>
                      <a:pt x="19" y="117"/>
                      <a:pt x="21" y="122"/>
                    </a:cubicBezTo>
                    <a:cubicBezTo>
                      <a:pt x="21" y="123"/>
                      <a:pt x="22" y="125"/>
                      <a:pt x="26" y="126"/>
                    </a:cubicBezTo>
                    <a:cubicBezTo>
                      <a:pt x="27" y="127"/>
                      <a:pt x="28" y="127"/>
                      <a:pt x="29" y="127"/>
                    </a:cubicBezTo>
                    <a:cubicBezTo>
                      <a:pt x="34" y="127"/>
                      <a:pt x="37" y="122"/>
                      <a:pt x="39" y="119"/>
                    </a:cubicBezTo>
                    <a:cubicBezTo>
                      <a:pt x="41" y="116"/>
                      <a:pt x="43" y="116"/>
                      <a:pt x="47" y="115"/>
                    </a:cubicBezTo>
                    <a:cubicBezTo>
                      <a:pt x="51" y="114"/>
                      <a:pt x="56" y="112"/>
                      <a:pt x="57" y="105"/>
                    </a:cubicBezTo>
                    <a:cubicBezTo>
                      <a:pt x="58" y="100"/>
                      <a:pt x="58" y="95"/>
                      <a:pt x="58" y="90"/>
                    </a:cubicBezTo>
                    <a:cubicBezTo>
                      <a:pt x="57" y="88"/>
                      <a:pt x="57" y="86"/>
                      <a:pt x="56" y="85"/>
                    </a:cubicBezTo>
                    <a:cubicBezTo>
                      <a:pt x="57" y="85"/>
                      <a:pt x="58" y="86"/>
                      <a:pt x="59" y="86"/>
                    </a:cubicBezTo>
                    <a:cubicBezTo>
                      <a:pt x="60" y="86"/>
                      <a:pt x="60" y="86"/>
                      <a:pt x="61" y="86"/>
                    </a:cubicBezTo>
                    <a:cubicBezTo>
                      <a:pt x="66" y="85"/>
                      <a:pt x="67" y="79"/>
                      <a:pt x="68" y="77"/>
                    </a:cubicBezTo>
                    <a:cubicBezTo>
                      <a:pt x="68" y="76"/>
                      <a:pt x="68" y="75"/>
                      <a:pt x="68" y="75"/>
                    </a:cubicBezTo>
                    <a:cubicBezTo>
                      <a:pt x="69" y="73"/>
                      <a:pt x="69" y="71"/>
                      <a:pt x="70" y="69"/>
                    </a:cubicBezTo>
                    <a:cubicBezTo>
                      <a:pt x="71" y="68"/>
                      <a:pt x="72" y="67"/>
                      <a:pt x="73" y="66"/>
                    </a:cubicBezTo>
                    <a:cubicBezTo>
                      <a:pt x="74" y="65"/>
                      <a:pt x="75" y="64"/>
                      <a:pt x="76" y="63"/>
                    </a:cubicBezTo>
                    <a:cubicBezTo>
                      <a:pt x="80" y="58"/>
                      <a:pt x="82" y="53"/>
                      <a:pt x="83" y="48"/>
                    </a:cubicBezTo>
                    <a:cubicBezTo>
                      <a:pt x="84" y="46"/>
                      <a:pt x="84" y="45"/>
                      <a:pt x="85" y="43"/>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8" name="Freeform 17"/>
              <p:cNvSpPr/>
              <p:nvPr/>
            </p:nvSpPr>
            <p:spPr bwMode="auto">
              <a:xfrm>
                <a:off x="-423977" y="2342963"/>
                <a:ext cx="22834" cy="35222"/>
              </a:xfrm>
              <a:custGeom>
                <a:avLst/>
                <a:gdLst>
                  <a:gd name="T0" fmla="*/ 1 w 12"/>
                  <a:gd name="T1" fmla="*/ 15 h 20"/>
                  <a:gd name="T2" fmla="*/ 6 w 12"/>
                  <a:gd name="T3" fmla="*/ 20 h 20"/>
                  <a:gd name="T4" fmla="*/ 6 w 12"/>
                  <a:gd name="T5" fmla="*/ 20 h 20"/>
                  <a:gd name="T6" fmla="*/ 10 w 12"/>
                  <a:gd name="T7" fmla="*/ 15 h 20"/>
                  <a:gd name="T8" fmla="*/ 11 w 12"/>
                  <a:gd name="T9" fmla="*/ 6 h 20"/>
                  <a:gd name="T10" fmla="*/ 11 w 12"/>
                  <a:gd name="T11" fmla="*/ 6 h 20"/>
                  <a:gd name="T12" fmla="*/ 10 w 12"/>
                  <a:gd name="T13" fmla="*/ 1 h 20"/>
                  <a:gd name="T14" fmla="*/ 7 w 12"/>
                  <a:gd name="T15" fmla="*/ 0 h 20"/>
                  <a:gd name="T16" fmla="*/ 6 w 12"/>
                  <a:gd name="T17" fmla="*/ 0 h 20"/>
                  <a:gd name="T18" fmla="*/ 3 w 12"/>
                  <a:gd name="T19" fmla="*/ 2 h 20"/>
                  <a:gd name="T20" fmla="*/ 3 w 12"/>
                  <a:gd name="T21" fmla="*/ 7 h 20"/>
                  <a:gd name="T22" fmla="*/ 1 w 12"/>
                  <a:gd name="T23" fmla="*/ 15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2" h="20">
                    <a:moveTo>
                      <a:pt x="1" y="15"/>
                    </a:moveTo>
                    <a:cubicBezTo>
                      <a:pt x="2" y="16"/>
                      <a:pt x="3" y="20"/>
                      <a:pt x="6" y="20"/>
                    </a:cubicBezTo>
                    <a:cubicBezTo>
                      <a:pt x="6" y="20"/>
                      <a:pt x="6" y="20"/>
                      <a:pt x="6" y="20"/>
                    </a:cubicBezTo>
                    <a:cubicBezTo>
                      <a:pt x="9" y="20"/>
                      <a:pt x="10" y="17"/>
                      <a:pt x="10" y="15"/>
                    </a:cubicBezTo>
                    <a:cubicBezTo>
                      <a:pt x="11" y="12"/>
                      <a:pt x="11" y="9"/>
                      <a:pt x="11" y="6"/>
                    </a:cubicBezTo>
                    <a:cubicBezTo>
                      <a:pt x="11" y="6"/>
                      <a:pt x="11" y="6"/>
                      <a:pt x="11" y="6"/>
                    </a:cubicBezTo>
                    <a:cubicBezTo>
                      <a:pt x="11" y="5"/>
                      <a:pt x="12" y="2"/>
                      <a:pt x="10" y="1"/>
                    </a:cubicBezTo>
                    <a:cubicBezTo>
                      <a:pt x="10" y="0"/>
                      <a:pt x="9" y="0"/>
                      <a:pt x="7" y="0"/>
                    </a:cubicBezTo>
                    <a:cubicBezTo>
                      <a:pt x="6" y="0"/>
                      <a:pt x="6" y="0"/>
                      <a:pt x="6" y="0"/>
                    </a:cubicBezTo>
                    <a:cubicBezTo>
                      <a:pt x="5" y="0"/>
                      <a:pt x="4" y="0"/>
                      <a:pt x="3" y="2"/>
                    </a:cubicBezTo>
                    <a:cubicBezTo>
                      <a:pt x="2" y="3"/>
                      <a:pt x="2" y="5"/>
                      <a:pt x="3" y="7"/>
                    </a:cubicBezTo>
                    <a:cubicBezTo>
                      <a:pt x="1" y="9"/>
                      <a:pt x="0" y="11"/>
                      <a:pt x="1" y="15"/>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9" name="Freeform 18"/>
              <p:cNvSpPr/>
              <p:nvPr/>
            </p:nvSpPr>
            <p:spPr bwMode="auto">
              <a:xfrm>
                <a:off x="-344058" y="2349854"/>
                <a:ext cx="79919" cy="119449"/>
              </a:xfrm>
              <a:custGeom>
                <a:avLst/>
                <a:gdLst>
                  <a:gd name="T0" fmla="*/ 28 w 42"/>
                  <a:gd name="T1" fmla="*/ 67 h 67"/>
                  <a:gd name="T2" fmla="*/ 28 w 42"/>
                  <a:gd name="T3" fmla="*/ 67 h 67"/>
                  <a:gd name="T4" fmla="*/ 35 w 42"/>
                  <a:gd name="T5" fmla="*/ 66 h 67"/>
                  <a:gd name="T6" fmla="*/ 39 w 42"/>
                  <a:gd name="T7" fmla="*/ 52 h 67"/>
                  <a:gd name="T8" fmla="*/ 39 w 42"/>
                  <a:gd name="T9" fmla="*/ 51 h 67"/>
                  <a:gd name="T10" fmla="*/ 39 w 42"/>
                  <a:gd name="T11" fmla="*/ 44 h 67"/>
                  <a:gd name="T12" fmla="*/ 40 w 42"/>
                  <a:gd name="T13" fmla="*/ 42 h 67"/>
                  <a:gd name="T14" fmla="*/ 40 w 42"/>
                  <a:gd name="T15" fmla="*/ 33 h 67"/>
                  <a:gd name="T16" fmla="*/ 38 w 42"/>
                  <a:gd name="T17" fmla="*/ 29 h 67"/>
                  <a:gd name="T18" fmla="*/ 35 w 42"/>
                  <a:gd name="T19" fmla="*/ 24 h 67"/>
                  <a:gd name="T20" fmla="*/ 35 w 42"/>
                  <a:gd name="T21" fmla="*/ 20 h 67"/>
                  <a:gd name="T22" fmla="*/ 34 w 42"/>
                  <a:gd name="T23" fmla="*/ 15 h 67"/>
                  <a:gd name="T24" fmla="*/ 26 w 42"/>
                  <a:gd name="T25" fmla="*/ 2 h 67"/>
                  <a:gd name="T26" fmla="*/ 18 w 42"/>
                  <a:gd name="T27" fmla="*/ 0 h 67"/>
                  <a:gd name="T28" fmla="*/ 12 w 42"/>
                  <a:gd name="T29" fmla="*/ 1 h 67"/>
                  <a:gd name="T30" fmla="*/ 10 w 42"/>
                  <a:gd name="T31" fmla="*/ 4 h 67"/>
                  <a:gd name="T32" fmla="*/ 8 w 42"/>
                  <a:gd name="T33" fmla="*/ 6 h 67"/>
                  <a:gd name="T34" fmla="*/ 4 w 42"/>
                  <a:gd name="T35" fmla="*/ 10 h 67"/>
                  <a:gd name="T36" fmla="*/ 3 w 42"/>
                  <a:gd name="T37" fmla="*/ 11 h 67"/>
                  <a:gd name="T38" fmla="*/ 1 w 42"/>
                  <a:gd name="T39" fmla="*/ 15 h 67"/>
                  <a:gd name="T40" fmla="*/ 0 w 42"/>
                  <a:gd name="T41" fmla="*/ 19 h 67"/>
                  <a:gd name="T42" fmla="*/ 1 w 42"/>
                  <a:gd name="T43" fmla="*/ 20 h 67"/>
                  <a:gd name="T44" fmla="*/ 1 w 42"/>
                  <a:gd name="T45" fmla="*/ 22 h 67"/>
                  <a:gd name="T46" fmla="*/ 1 w 42"/>
                  <a:gd name="T47" fmla="*/ 26 h 67"/>
                  <a:gd name="T48" fmla="*/ 3 w 42"/>
                  <a:gd name="T49" fmla="*/ 29 h 67"/>
                  <a:gd name="T50" fmla="*/ 4 w 42"/>
                  <a:gd name="T51" fmla="*/ 30 h 67"/>
                  <a:gd name="T52" fmla="*/ 6 w 42"/>
                  <a:gd name="T53" fmla="*/ 38 h 67"/>
                  <a:gd name="T54" fmla="*/ 5 w 42"/>
                  <a:gd name="T55" fmla="*/ 42 h 67"/>
                  <a:gd name="T56" fmla="*/ 5 w 42"/>
                  <a:gd name="T57" fmla="*/ 50 h 67"/>
                  <a:gd name="T58" fmla="*/ 11 w 42"/>
                  <a:gd name="T59" fmla="*/ 62 h 67"/>
                  <a:gd name="T60" fmla="*/ 22 w 42"/>
                  <a:gd name="T61" fmla="*/ 67 h 67"/>
                  <a:gd name="T62" fmla="*/ 28 w 42"/>
                  <a:gd name="T63"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2" h="67">
                    <a:moveTo>
                      <a:pt x="28" y="67"/>
                    </a:moveTo>
                    <a:cubicBezTo>
                      <a:pt x="28" y="67"/>
                      <a:pt x="28" y="67"/>
                      <a:pt x="28" y="67"/>
                    </a:cubicBezTo>
                    <a:cubicBezTo>
                      <a:pt x="31" y="67"/>
                      <a:pt x="33" y="67"/>
                      <a:pt x="35" y="66"/>
                    </a:cubicBezTo>
                    <a:cubicBezTo>
                      <a:pt x="41" y="62"/>
                      <a:pt x="40" y="55"/>
                      <a:pt x="39" y="52"/>
                    </a:cubicBezTo>
                    <a:cubicBezTo>
                      <a:pt x="39" y="51"/>
                      <a:pt x="39" y="51"/>
                      <a:pt x="39" y="51"/>
                    </a:cubicBezTo>
                    <a:cubicBezTo>
                      <a:pt x="38" y="48"/>
                      <a:pt x="38" y="46"/>
                      <a:pt x="39" y="44"/>
                    </a:cubicBezTo>
                    <a:cubicBezTo>
                      <a:pt x="39" y="43"/>
                      <a:pt x="39" y="43"/>
                      <a:pt x="40" y="42"/>
                    </a:cubicBezTo>
                    <a:cubicBezTo>
                      <a:pt x="41" y="40"/>
                      <a:pt x="42" y="37"/>
                      <a:pt x="40" y="33"/>
                    </a:cubicBezTo>
                    <a:cubicBezTo>
                      <a:pt x="40" y="32"/>
                      <a:pt x="39" y="30"/>
                      <a:pt x="38" y="29"/>
                    </a:cubicBezTo>
                    <a:cubicBezTo>
                      <a:pt x="36" y="28"/>
                      <a:pt x="35" y="26"/>
                      <a:pt x="35" y="24"/>
                    </a:cubicBezTo>
                    <a:cubicBezTo>
                      <a:pt x="35" y="23"/>
                      <a:pt x="35" y="22"/>
                      <a:pt x="35" y="20"/>
                    </a:cubicBezTo>
                    <a:cubicBezTo>
                      <a:pt x="35" y="18"/>
                      <a:pt x="35" y="17"/>
                      <a:pt x="34" y="15"/>
                    </a:cubicBezTo>
                    <a:cubicBezTo>
                      <a:pt x="34" y="10"/>
                      <a:pt x="30" y="5"/>
                      <a:pt x="26" y="2"/>
                    </a:cubicBezTo>
                    <a:cubicBezTo>
                      <a:pt x="24" y="1"/>
                      <a:pt x="20" y="0"/>
                      <a:pt x="18" y="0"/>
                    </a:cubicBezTo>
                    <a:cubicBezTo>
                      <a:pt x="16" y="0"/>
                      <a:pt x="14" y="0"/>
                      <a:pt x="12" y="1"/>
                    </a:cubicBezTo>
                    <a:cubicBezTo>
                      <a:pt x="11" y="2"/>
                      <a:pt x="10" y="3"/>
                      <a:pt x="10" y="4"/>
                    </a:cubicBezTo>
                    <a:cubicBezTo>
                      <a:pt x="9" y="5"/>
                      <a:pt x="9" y="5"/>
                      <a:pt x="8" y="6"/>
                    </a:cubicBezTo>
                    <a:cubicBezTo>
                      <a:pt x="7" y="7"/>
                      <a:pt x="5" y="8"/>
                      <a:pt x="4" y="10"/>
                    </a:cubicBezTo>
                    <a:cubicBezTo>
                      <a:pt x="3" y="11"/>
                      <a:pt x="3" y="11"/>
                      <a:pt x="3" y="11"/>
                    </a:cubicBezTo>
                    <a:cubicBezTo>
                      <a:pt x="2" y="12"/>
                      <a:pt x="1" y="13"/>
                      <a:pt x="1" y="15"/>
                    </a:cubicBezTo>
                    <a:cubicBezTo>
                      <a:pt x="0" y="17"/>
                      <a:pt x="0" y="18"/>
                      <a:pt x="0" y="19"/>
                    </a:cubicBezTo>
                    <a:cubicBezTo>
                      <a:pt x="1" y="20"/>
                      <a:pt x="1" y="20"/>
                      <a:pt x="1" y="20"/>
                    </a:cubicBezTo>
                    <a:cubicBezTo>
                      <a:pt x="1" y="21"/>
                      <a:pt x="1" y="21"/>
                      <a:pt x="1" y="22"/>
                    </a:cubicBezTo>
                    <a:cubicBezTo>
                      <a:pt x="1" y="23"/>
                      <a:pt x="1" y="24"/>
                      <a:pt x="1" y="26"/>
                    </a:cubicBezTo>
                    <a:cubicBezTo>
                      <a:pt x="2" y="27"/>
                      <a:pt x="2" y="28"/>
                      <a:pt x="3" y="29"/>
                    </a:cubicBezTo>
                    <a:cubicBezTo>
                      <a:pt x="3" y="29"/>
                      <a:pt x="3" y="29"/>
                      <a:pt x="4" y="30"/>
                    </a:cubicBezTo>
                    <a:cubicBezTo>
                      <a:pt x="5" y="33"/>
                      <a:pt x="6" y="35"/>
                      <a:pt x="6" y="38"/>
                    </a:cubicBezTo>
                    <a:cubicBezTo>
                      <a:pt x="6" y="39"/>
                      <a:pt x="5" y="41"/>
                      <a:pt x="5" y="42"/>
                    </a:cubicBezTo>
                    <a:cubicBezTo>
                      <a:pt x="5" y="45"/>
                      <a:pt x="4" y="47"/>
                      <a:pt x="5" y="50"/>
                    </a:cubicBezTo>
                    <a:cubicBezTo>
                      <a:pt x="5" y="54"/>
                      <a:pt x="8" y="60"/>
                      <a:pt x="11" y="62"/>
                    </a:cubicBezTo>
                    <a:cubicBezTo>
                      <a:pt x="14" y="65"/>
                      <a:pt x="18" y="66"/>
                      <a:pt x="22" y="67"/>
                    </a:cubicBezTo>
                    <a:cubicBezTo>
                      <a:pt x="24" y="67"/>
                      <a:pt x="26" y="67"/>
                      <a:pt x="28" y="67"/>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0" name="Freeform 19"/>
              <p:cNvSpPr/>
              <p:nvPr/>
            </p:nvSpPr>
            <p:spPr bwMode="auto">
              <a:xfrm>
                <a:off x="-517760" y="1947863"/>
                <a:ext cx="21203" cy="16080"/>
              </a:xfrm>
              <a:custGeom>
                <a:avLst/>
                <a:gdLst>
                  <a:gd name="T0" fmla="*/ 6 w 11"/>
                  <a:gd name="T1" fmla="*/ 0 h 9"/>
                  <a:gd name="T2" fmla="*/ 0 w 11"/>
                  <a:gd name="T3" fmla="*/ 4 h 9"/>
                  <a:gd name="T4" fmla="*/ 1 w 11"/>
                  <a:gd name="T5" fmla="*/ 7 h 9"/>
                  <a:gd name="T6" fmla="*/ 6 w 11"/>
                  <a:gd name="T7" fmla="*/ 9 h 9"/>
                  <a:gd name="T8" fmla="*/ 8 w 11"/>
                  <a:gd name="T9" fmla="*/ 8 h 9"/>
                  <a:gd name="T10" fmla="*/ 10 w 11"/>
                  <a:gd name="T11" fmla="*/ 8 h 9"/>
                  <a:gd name="T12" fmla="*/ 10 w 11"/>
                  <a:gd name="T13" fmla="*/ 7 h 9"/>
                  <a:gd name="T14" fmla="*/ 9 w 11"/>
                  <a:gd name="T15" fmla="*/ 2 h 9"/>
                  <a:gd name="T16" fmla="*/ 6 w 11"/>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 h="9">
                    <a:moveTo>
                      <a:pt x="6" y="0"/>
                    </a:moveTo>
                    <a:cubicBezTo>
                      <a:pt x="3" y="0"/>
                      <a:pt x="1" y="2"/>
                      <a:pt x="0" y="4"/>
                    </a:cubicBezTo>
                    <a:cubicBezTo>
                      <a:pt x="0" y="5"/>
                      <a:pt x="1" y="7"/>
                      <a:pt x="1" y="7"/>
                    </a:cubicBezTo>
                    <a:cubicBezTo>
                      <a:pt x="2" y="8"/>
                      <a:pt x="4" y="9"/>
                      <a:pt x="6" y="9"/>
                    </a:cubicBezTo>
                    <a:cubicBezTo>
                      <a:pt x="7" y="9"/>
                      <a:pt x="8" y="9"/>
                      <a:pt x="8" y="8"/>
                    </a:cubicBezTo>
                    <a:cubicBezTo>
                      <a:pt x="10" y="8"/>
                      <a:pt x="10" y="8"/>
                      <a:pt x="10" y="8"/>
                    </a:cubicBezTo>
                    <a:cubicBezTo>
                      <a:pt x="10" y="7"/>
                      <a:pt x="10" y="7"/>
                      <a:pt x="10" y="7"/>
                    </a:cubicBezTo>
                    <a:cubicBezTo>
                      <a:pt x="11" y="4"/>
                      <a:pt x="10" y="2"/>
                      <a:pt x="9" y="2"/>
                    </a:cubicBezTo>
                    <a:cubicBezTo>
                      <a:pt x="8" y="1"/>
                      <a:pt x="7" y="0"/>
                      <a:pt x="6" y="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1" name="Freeform 20"/>
              <p:cNvSpPr/>
              <p:nvPr/>
            </p:nvSpPr>
            <p:spPr bwMode="auto">
              <a:xfrm>
                <a:off x="-507974" y="1913407"/>
                <a:ext cx="34251" cy="35988"/>
              </a:xfrm>
              <a:custGeom>
                <a:avLst/>
                <a:gdLst>
                  <a:gd name="T0" fmla="*/ 2 w 18"/>
                  <a:gd name="T1" fmla="*/ 9 h 20"/>
                  <a:gd name="T2" fmla="*/ 5 w 18"/>
                  <a:gd name="T3" fmla="*/ 18 h 20"/>
                  <a:gd name="T4" fmla="*/ 6 w 18"/>
                  <a:gd name="T5" fmla="*/ 18 h 20"/>
                  <a:gd name="T6" fmla="*/ 11 w 18"/>
                  <a:gd name="T7" fmla="*/ 20 h 20"/>
                  <a:gd name="T8" fmla="*/ 15 w 18"/>
                  <a:gd name="T9" fmla="*/ 18 h 20"/>
                  <a:gd name="T10" fmla="*/ 15 w 18"/>
                  <a:gd name="T11" fmla="*/ 15 h 20"/>
                  <a:gd name="T12" fmla="*/ 16 w 18"/>
                  <a:gd name="T13" fmla="*/ 14 h 20"/>
                  <a:gd name="T14" fmla="*/ 16 w 18"/>
                  <a:gd name="T15" fmla="*/ 13 h 20"/>
                  <a:gd name="T16" fmla="*/ 17 w 18"/>
                  <a:gd name="T17" fmla="*/ 11 h 20"/>
                  <a:gd name="T18" fmla="*/ 17 w 18"/>
                  <a:gd name="T19" fmla="*/ 2 h 20"/>
                  <a:gd name="T20" fmla="*/ 16 w 18"/>
                  <a:gd name="T21" fmla="*/ 0 h 20"/>
                  <a:gd name="T22" fmla="*/ 14 w 18"/>
                  <a:gd name="T23" fmla="*/ 0 h 20"/>
                  <a:gd name="T24" fmla="*/ 14 w 18"/>
                  <a:gd name="T25" fmla="*/ 0 h 20"/>
                  <a:gd name="T26" fmla="*/ 12 w 18"/>
                  <a:gd name="T27" fmla="*/ 0 h 20"/>
                  <a:gd name="T28" fmla="*/ 9 w 18"/>
                  <a:gd name="T29" fmla="*/ 1 h 20"/>
                  <a:gd name="T30" fmla="*/ 7 w 18"/>
                  <a:gd name="T31" fmla="*/ 5 h 20"/>
                  <a:gd name="T32" fmla="*/ 7 w 18"/>
                  <a:gd name="T33" fmla="*/ 6 h 20"/>
                  <a:gd name="T34" fmla="*/ 6 w 18"/>
                  <a:gd name="T35" fmla="*/ 6 h 20"/>
                  <a:gd name="T36" fmla="*/ 2 w 18"/>
                  <a:gd name="T37" fmla="*/ 9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 h="20">
                    <a:moveTo>
                      <a:pt x="2" y="9"/>
                    </a:moveTo>
                    <a:cubicBezTo>
                      <a:pt x="0" y="12"/>
                      <a:pt x="3" y="16"/>
                      <a:pt x="5" y="18"/>
                    </a:cubicBezTo>
                    <a:cubicBezTo>
                      <a:pt x="6" y="18"/>
                      <a:pt x="6" y="18"/>
                      <a:pt x="6" y="18"/>
                    </a:cubicBezTo>
                    <a:cubicBezTo>
                      <a:pt x="7" y="19"/>
                      <a:pt x="9" y="20"/>
                      <a:pt x="11" y="20"/>
                    </a:cubicBezTo>
                    <a:cubicBezTo>
                      <a:pt x="12" y="20"/>
                      <a:pt x="14" y="19"/>
                      <a:pt x="15" y="18"/>
                    </a:cubicBezTo>
                    <a:cubicBezTo>
                      <a:pt x="15" y="17"/>
                      <a:pt x="15" y="16"/>
                      <a:pt x="15" y="15"/>
                    </a:cubicBezTo>
                    <a:cubicBezTo>
                      <a:pt x="15" y="15"/>
                      <a:pt x="15" y="14"/>
                      <a:pt x="16" y="14"/>
                    </a:cubicBezTo>
                    <a:cubicBezTo>
                      <a:pt x="16" y="14"/>
                      <a:pt x="16" y="13"/>
                      <a:pt x="16" y="13"/>
                    </a:cubicBezTo>
                    <a:cubicBezTo>
                      <a:pt x="17" y="12"/>
                      <a:pt x="17" y="11"/>
                      <a:pt x="17" y="11"/>
                    </a:cubicBezTo>
                    <a:cubicBezTo>
                      <a:pt x="18" y="7"/>
                      <a:pt x="18" y="5"/>
                      <a:pt x="17" y="2"/>
                    </a:cubicBezTo>
                    <a:cubicBezTo>
                      <a:pt x="16" y="0"/>
                      <a:pt x="16" y="0"/>
                      <a:pt x="16" y="0"/>
                    </a:cubicBezTo>
                    <a:cubicBezTo>
                      <a:pt x="14" y="0"/>
                      <a:pt x="14" y="0"/>
                      <a:pt x="14" y="0"/>
                    </a:cubicBezTo>
                    <a:cubicBezTo>
                      <a:pt x="14" y="0"/>
                      <a:pt x="14" y="0"/>
                      <a:pt x="14" y="0"/>
                    </a:cubicBezTo>
                    <a:cubicBezTo>
                      <a:pt x="13" y="0"/>
                      <a:pt x="12" y="0"/>
                      <a:pt x="12" y="0"/>
                    </a:cubicBezTo>
                    <a:cubicBezTo>
                      <a:pt x="11" y="0"/>
                      <a:pt x="10" y="0"/>
                      <a:pt x="9" y="1"/>
                    </a:cubicBezTo>
                    <a:cubicBezTo>
                      <a:pt x="7" y="2"/>
                      <a:pt x="7" y="4"/>
                      <a:pt x="7" y="5"/>
                    </a:cubicBezTo>
                    <a:cubicBezTo>
                      <a:pt x="7" y="5"/>
                      <a:pt x="7" y="5"/>
                      <a:pt x="7" y="6"/>
                    </a:cubicBezTo>
                    <a:cubicBezTo>
                      <a:pt x="7" y="6"/>
                      <a:pt x="6" y="6"/>
                      <a:pt x="6" y="6"/>
                    </a:cubicBezTo>
                    <a:cubicBezTo>
                      <a:pt x="5" y="6"/>
                      <a:pt x="3" y="7"/>
                      <a:pt x="2" y="9"/>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2" name="Freeform 21"/>
              <p:cNvSpPr/>
              <p:nvPr/>
            </p:nvSpPr>
            <p:spPr bwMode="auto">
              <a:xfrm>
                <a:off x="-549564" y="1874356"/>
                <a:ext cx="48930" cy="52067"/>
              </a:xfrm>
              <a:custGeom>
                <a:avLst/>
                <a:gdLst>
                  <a:gd name="T0" fmla="*/ 22 w 26"/>
                  <a:gd name="T1" fmla="*/ 7 h 29"/>
                  <a:gd name="T2" fmla="*/ 18 w 26"/>
                  <a:gd name="T3" fmla="*/ 1 h 29"/>
                  <a:gd name="T4" fmla="*/ 13 w 26"/>
                  <a:gd name="T5" fmla="*/ 0 h 29"/>
                  <a:gd name="T6" fmla="*/ 7 w 26"/>
                  <a:gd name="T7" fmla="*/ 2 h 29"/>
                  <a:gd name="T8" fmla="*/ 0 w 26"/>
                  <a:gd name="T9" fmla="*/ 10 h 29"/>
                  <a:gd name="T10" fmla="*/ 5 w 26"/>
                  <a:gd name="T11" fmla="*/ 18 h 29"/>
                  <a:gd name="T12" fmla="*/ 7 w 26"/>
                  <a:gd name="T13" fmla="*/ 19 h 29"/>
                  <a:gd name="T14" fmla="*/ 7 w 26"/>
                  <a:gd name="T15" fmla="*/ 19 h 29"/>
                  <a:gd name="T16" fmla="*/ 8 w 26"/>
                  <a:gd name="T17" fmla="*/ 21 h 29"/>
                  <a:gd name="T18" fmla="*/ 9 w 26"/>
                  <a:gd name="T19" fmla="*/ 23 h 29"/>
                  <a:gd name="T20" fmla="*/ 9 w 26"/>
                  <a:gd name="T21" fmla="*/ 23 h 29"/>
                  <a:gd name="T22" fmla="*/ 10 w 26"/>
                  <a:gd name="T23" fmla="*/ 25 h 29"/>
                  <a:gd name="T24" fmla="*/ 15 w 26"/>
                  <a:gd name="T25" fmla="*/ 29 h 29"/>
                  <a:gd name="T26" fmla="*/ 18 w 26"/>
                  <a:gd name="T27" fmla="*/ 27 h 29"/>
                  <a:gd name="T28" fmla="*/ 24 w 26"/>
                  <a:gd name="T29" fmla="*/ 20 h 29"/>
                  <a:gd name="T30" fmla="*/ 23 w 26"/>
                  <a:gd name="T31" fmla="*/ 9 h 29"/>
                  <a:gd name="T32" fmla="*/ 22 w 26"/>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 h="29">
                    <a:moveTo>
                      <a:pt x="22" y="7"/>
                    </a:moveTo>
                    <a:cubicBezTo>
                      <a:pt x="21" y="5"/>
                      <a:pt x="20" y="3"/>
                      <a:pt x="18" y="1"/>
                    </a:cubicBezTo>
                    <a:cubicBezTo>
                      <a:pt x="17" y="0"/>
                      <a:pt x="15" y="0"/>
                      <a:pt x="13" y="0"/>
                    </a:cubicBezTo>
                    <a:cubicBezTo>
                      <a:pt x="11" y="0"/>
                      <a:pt x="9" y="1"/>
                      <a:pt x="7" y="2"/>
                    </a:cubicBezTo>
                    <a:cubicBezTo>
                      <a:pt x="3" y="4"/>
                      <a:pt x="1" y="7"/>
                      <a:pt x="0" y="10"/>
                    </a:cubicBezTo>
                    <a:cubicBezTo>
                      <a:pt x="0" y="13"/>
                      <a:pt x="2" y="16"/>
                      <a:pt x="5" y="18"/>
                    </a:cubicBezTo>
                    <a:cubicBezTo>
                      <a:pt x="6" y="19"/>
                      <a:pt x="6" y="19"/>
                      <a:pt x="7" y="19"/>
                    </a:cubicBezTo>
                    <a:cubicBezTo>
                      <a:pt x="7" y="19"/>
                      <a:pt x="7" y="19"/>
                      <a:pt x="7" y="19"/>
                    </a:cubicBezTo>
                    <a:cubicBezTo>
                      <a:pt x="7" y="20"/>
                      <a:pt x="7" y="21"/>
                      <a:pt x="8" y="21"/>
                    </a:cubicBezTo>
                    <a:cubicBezTo>
                      <a:pt x="8" y="22"/>
                      <a:pt x="9" y="23"/>
                      <a:pt x="9" y="23"/>
                    </a:cubicBezTo>
                    <a:cubicBezTo>
                      <a:pt x="9" y="23"/>
                      <a:pt x="9" y="23"/>
                      <a:pt x="9" y="23"/>
                    </a:cubicBezTo>
                    <a:cubicBezTo>
                      <a:pt x="10" y="24"/>
                      <a:pt x="10" y="25"/>
                      <a:pt x="10" y="25"/>
                    </a:cubicBezTo>
                    <a:cubicBezTo>
                      <a:pt x="10" y="25"/>
                      <a:pt x="12" y="29"/>
                      <a:pt x="15" y="29"/>
                    </a:cubicBezTo>
                    <a:cubicBezTo>
                      <a:pt x="17" y="29"/>
                      <a:pt x="18" y="28"/>
                      <a:pt x="18" y="27"/>
                    </a:cubicBezTo>
                    <a:cubicBezTo>
                      <a:pt x="21" y="25"/>
                      <a:pt x="23" y="23"/>
                      <a:pt x="24" y="20"/>
                    </a:cubicBezTo>
                    <a:cubicBezTo>
                      <a:pt x="26" y="15"/>
                      <a:pt x="25" y="13"/>
                      <a:pt x="23" y="9"/>
                    </a:cubicBezTo>
                    <a:cubicBezTo>
                      <a:pt x="22" y="8"/>
                      <a:pt x="22" y="8"/>
                      <a:pt x="22" y="7"/>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3" name="Freeform 22"/>
              <p:cNvSpPr/>
              <p:nvPr/>
            </p:nvSpPr>
            <p:spPr bwMode="auto">
              <a:xfrm>
                <a:off x="-582184" y="1867465"/>
                <a:ext cx="32620" cy="19142"/>
              </a:xfrm>
              <a:custGeom>
                <a:avLst/>
                <a:gdLst>
                  <a:gd name="T0" fmla="*/ 10 w 17"/>
                  <a:gd name="T1" fmla="*/ 11 h 11"/>
                  <a:gd name="T2" fmla="*/ 11 w 17"/>
                  <a:gd name="T3" fmla="*/ 10 h 11"/>
                  <a:gd name="T4" fmla="*/ 12 w 17"/>
                  <a:gd name="T5" fmla="*/ 8 h 11"/>
                  <a:gd name="T6" fmla="*/ 15 w 17"/>
                  <a:gd name="T7" fmla="*/ 7 h 11"/>
                  <a:gd name="T8" fmla="*/ 16 w 17"/>
                  <a:gd name="T9" fmla="*/ 3 h 11"/>
                  <a:gd name="T10" fmla="*/ 11 w 17"/>
                  <a:gd name="T11" fmla="*/ 0 h 11"/>
                  <a:gd name="T12" fmla="*/ 10 w 17"/>
                  <a:gd name="T13" fmla="*/ 0 h 11"/>
                  <a:gd name="T14" fmla="*/ 4 w 17"/>
                  <a:gd name="T15" fmla="*/ 2 h 11"/>
                  <a:gd name="T16" fmla="*/ 1 w 17"/>
                  <a:gd name="T17" fmla="*/ 6 h 11"/>
                  <a:gd name="T18" fmla="*/ 9 w 17"/>
                  <a:gd name="T19" fmla="*/ 11 h 11"/>
                  <a:gd name="T20" fmla="*/ 10 w 17"/>
                  <a:gd name="T21" fmla="*/ 11 h 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11">
                    <a:moveTo>
                      <a:pt x="10" y="11"/>
                    </a:moveTo>
                    <a:cubicBezTo>
                      <a:pt x="11" y="10"/>
                      <a:pt x="11" y="10"/>
                      <a:pt x="11" y="10"/>
                    </a:cubicBezTo>
                    <a:cubicBezTo>
                      <a:pt x="12" y="8"/>
                      <a:pt x="12" y="8"/>
                      <a:pt x="12" y="8"/>
                    </a:cubicBezTo>
                    <a:cubicBezTo>
                      <a:pt x="13" y="8"/>
                      <a:pt x="14" y="8"/>
                      <a:pt x="15" y="7"/>
                    </a:cubicBezTo>
                    <a:cubicBezTo>
                      <a:pt x="17" y="5"/>
                      <a:pt x="16" y="3"/>
                      <a:pt x="16" y="3"/>
                    </a:cubicBezTo>
                    <a:cubicBezTo>
                      <a:pt x="15" y="0"/>
                      <a:pt x="12" y="0"/>
                      <a:pt x="11" y="0"/>
                    </a:cubicBezTo>
                    <a:cubicBezTo>
                      <a:pt x="10" y="0"/>
                      <a:pt x="10" y="0"/>
                      <a:pt x="10" y="0"/>
                    </a:cubicBezTo>
                    <a:cubicBezTo>
                      <a:pt x="7" y="0"/>
                      <a:pt x="6" y="1"/>
                      <a:pt x="4" y="2"/>
                    </a:cubicBezTo>
                    <a:cubicBezTo>
                      <a:pt x="3" y="2"/>
                      <a:pt x="0" y="3"/>
                      <a:pt x="1" y="6"/>
                    </a:cubicBezTo>
                    <a:cubicBezTo>
                      <a:pt x="1" y="11"/>
                      <a:pt x="9" y="11"/>
                      <a:pt x="9" y="11"/>
                    </a:cubicBezTo>
                    <a:cubicBezTo>
                      <a:pt x="9" y="11"/>
                      <a:pt x="9" y="11"/>
                      <a:pt x="10" y="11"/>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4" name="Freeform 23"/>
              <p:cNvSpPr/>
              <p:nvPr/>
            </p:nvSpPr>
            <p:spPr bwMode="auto">
              <a:xfrm>
                <a:off x="-456597" y="1697480"/>
                <a:ext cx="18756" cy="22971"/>
              </a:xfrm>
              <a:custGeom>
                <a:avLst/>
                <a:gdLst>
                  <a:gd name="T0" fmla="*/ 4 w 10"/>
                  <a:gd name="T1" fmla="*/ 13 h 13"/>
                  <a:gd name="T2" fmla="*/ 5 w 10"/>
                  <a:gd name="T3" fmla="*/ 12 h 13"/>
                  <a:gd name="T4" fmla="*/ 8 w 10"/>
                  <a:gd name="T5" fmla="*/ 8 h 13"/>
                  <a:gd name="T6" fmla="*/ 8 w 10"/>
                  <a:gd name="T7" fmla="*/ 8 h 13"/>
                  <a:gd name="T8" fmla="*/ 9 w 10"/>
                  <a:gd name="T9" fmla="*/ 1 h 13"/>
                  <a:gd name="T10" fmla="*/ 8 w 10"/>
                  <a:gd name="T11" fmla="*/ 0 h 13"/>
                  <a:gd name="T12" fmla="*/ 6 w 10"/>
                  <a:gd name="T13" fmla="*/ 0 h 13"/>
                  <a:gd name="T14" fmla="*/ 3 w 10"/>
                  <a:gd name="T15" fmla="*/ 2 h 13"/>
                  <a:gd name="T16" fmla="*/ 2 w 10"/>
                  <a:gd name="T17" fmla="*/ 11 h 13"/>
                  <a:gd name="T18" fmla="*/ 4 w 10"/>
                  <a:gd name="T19" fmla="*/ 13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 h="13">
                    <a:moveTo>
                      <a:pt x="4" y="13"/>
                    </a:moveTo>
                    <a:cubicBezTo>
                      <a:pt x="5" y="12"/>
                      <a:pt x="5" y="12"/>
                      <a:pt x="5" y="12"/>
                    </a:cubicBezTo>
                    <a:cubicBezTo>
                      <a:pt x="7" y="11"/>
                      <a:pt x="8" y="9"/>
                      <a:pt x="8" y="8"/>
                    </a:cubicBezTo>
                    <a:cubicBezTo>
                      <a:pt x="8" y="8"/>
                      <a:pt x="8" y="8"/>
                      <a:pt x="8" y="8"/>
                    </a:cubicBezTo>
                    <a:cubicBezTo>
                      <a:pt x="10" y="3"/>
                      <a:pt x="9" y="2"/>
                      <a:pt x="9" y="1"/>
                    </a:cubicBezTo>
                    <a:cubicBezTo>
                      <a:pt x="8" y="0"/>
                      <a:pt x="8" y="0"/>
                      <a:pt x="8" y="0"/>
                    </a:cubicBezTo>
                    <a:cubicBezTo>
                      <a:pt x="6" y="0"/>
                      <a:pt x="6" y="0"/>
                      <a:pt x="6" y="0"/>
                    </a:cubicBezTo>
                    <a:cubicBezTo>
                      <a:pt x="5" y="0"/>
                      <a:pt x="4" y="1"/>
                      <a:pt x="3" y="2"/>
                    </a:cubicBezTo>
                    <a:cubicBezTo>
                      <a:pt x="1" y="3"/>
                      <a:pt x="0" y="8"/>
                      <a:pt x="2" y="11"/>
                    </a:cubicBezTo>
                    <a:lnTo>
                      <a:pt x="4" y="13"/>
                    </a:ln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5" name="Freeform 24"/>
              <p:cNvSpPr/>
              <p:nvPr/>
            </p:nvSpPr>
            <p:spPr bwMode="auto">
              <a:xfrm>
                <a:off x="-557719" y="2068843"/>
                <a:ext cx="15494" cy="14548"/>
              </a:xfrm>
              <a:custGeom>
                <a:avLst/>
                <a:gdLst>
                  <a:gd name="T0" fmla="*/ 4 w 8"/>
                  <a:gd name="T1" fmla="*/ 0 h 8"/>
                  <a:gd name="T2" fmla="*/ 1 w 8"/>
                  <a:gd name="T3" fmla="*/ 1 h 8"/>
                  <a:gd name="T4" fmla="*/ 0 w 8"/>
                  <a:gd name="T5" fmla="*/ 4 h 8"/>
                  <a:gd name="T6" fmla="*/ 4 w 8"/>
                  <a:gd name="T7" fmla="*/ 8 h 8"/>
                  <a:gd name="T8" fmla="*/ 7 w 8"/>
                  <a:gd name="T9" fmla="*/ 6 h 8"/>
                  <a:gd name="T10" fmla="*/ 7 w 8"/>
                  <a:gd name="T11" fmla="*/ 2 h 8"/>
                  <a:gd name="T12" fmla="*/ 4 w 8"/>
                  <a:gd name="T13" fmla="*/ 0 h 8"/>
                </a:gdLst>
                <a:ahLst/>
                <a:cxnLst>
                  <a:cxn ang="0">
                    <a:pos x="T0" y="T1"/>
                  </a:cxn>
                  <a:cxn ang="0">
                    <a:pos x="T2" y="T3"/>
                  </a:cxn>
                  <a:cxn ang="0">
                    <a:pos x="T4" y="T5"/>
                  </a:cxn>
                  <a:cxn ang="0">
                    <a:pos x="T6" y="T7"/>
                  </a:cxn>
                  <a:cxn ang="0">
                    <a:pos x="T8" y="T9"/>
                  </a:cxn>
                  <a:cxn ang="0">
                    <a:pos x="T10" y="T11"/>
                  </a:cxn>
                  <a:cxn ang="0">
                    <a:pos x="T12" y="T13"/>
                  </a:cxn>
                </a:cxnLst>
                <a:rect l="0" t="0" r="r" b="b"/>
                <a:pathLst>
                  <a:path w="8" h="8">
                    <a:moveTo>
                      <a:pt x="4" y="0"/>
                    </a:moveTo>
                    <a:cubicBezTo>
                      <a:pt x="3" y="0"/>
                      <a:pt x="2" y="1"/>
                      <a:pt x="1" y="1"/>
                    </a:cubicBezTo>
                    <a:cubicBezTo>
                      <a:pt x="0" y="2"/>
                      <a:pt x="0" y="3"/>
                      <a:pt x="0" y="4"/>
                    </a:cubicBezTo>
                    <a:cubicBezTo>
                      <a:pt x="0" y="6"/>
                      <a:pt x="2" y="8"/>
                      <a:pt x="4" y="8"/>
                    </a:cubicBezTo>
                    <a:cubicBezTo>
                      <a:pt x="5" y="8"/>
                      <a:pt x="7" y="7"/>
                      <a:pt x="7" y="6"/>
                    </a:cubicBezTo>
                    <a:cubicBezTo>
                      <a:pt x="8" y="4"/>
                      <a:pt x="8" y="3"/>
                      <a:pt x="7" y="2"/>
                    </a:cubicBezTo>
                    <a:cubicBezTo>
                      <a:pt x="6" y="1"/>
                      <a:pt x="5" y="0"/>
                      <a:pt x="4" y="0"/>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6" name="Freeform 25"/>
              <p:cNvSpPr/>
              <p:nvPr/>
            </p:nvSpPr>
            <p:spPr bwMode="auto">
              <a:xfrm>
                <a:off x="-791768" y="1934846"/>
                <a:ext cx="17125" cy="13017"/>
              </a:xfrm>
              <a:custGeom>
                <a:avLst/>
                <a:gdLst>
                  <a:gd name="T0" fmla="*/ 6 w 9"/>
                  <a:gd name="T1" fmla="*/ 0 h 7"/>
                  <a:gd name="T2" fmla="*/ 5 w 9"/>
                  <a:gd name="T3" fmla="*/ 0 h 7"/>
                  <a:gd name="T4" fmla="*/ 2 w 9"/>
                  <a:gd name="T5" fmla="*/ 2 h 7"/>
                  <a:gd name="T6" fmla="*/ 0 w 9"/>
                  <a:gd name="T7" fmla="*/ 5 h 7"/>
                  <a:gd name="T8" fmla="*/ 3 w 9"/>
                  <a:gd name="T9" fmla="*/ 6 h 7"/>
                  <a:gd name="T10" fmla="*/ 5 w 9"/>
                  <a:gd name="T11" fmla="*/ 7 h 7"/>
                  <a:gd name="T12" fmla="*/ 8 w 9"/>
                  <a:gd name="T13" fmla="*/ 5 h 7"/>
                  <a:gd name="T14" fmla="*/ 9 w 9"/>
                  <a:gd name="T15" fmla="*/ 2 h 7"/>
                  <a:gd name="T16" fmla="*/ 9 w 9"/>
                  <a:gd name="T17" fmla="*/ 0 h 7"/>
                  <a:gd name="T18" fmla="*/ 6 w 9"/>
                  <a:gd name="T19"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 h="7">
                    <a:moveTo>
                      <a:pt x="6" y="0"/>
                    </a:moveTo>
                    <a:cubicBezTo>
                      <a:pt x="6" y="0"/>
                      <a:pt x="5" y="0"/>
                      <a:pt x="5" y="0"/>
                    </a:cubicBezTo>
                    <a:cubicBezTo>
                      <a:pt x="4" y="0"/>
                      <a:pt x="3" y="1"/>
                      <a:pt x="2" y="2"/>
                    </a:cubicBezTo>
                    <a:cubicBezTo>
                      <a:pt x="0" y="5"/>
                      <a:pt x="0" y="5"/>
                      <a:pt x="0" y="5"/>
                    </a:cubicBezTo>
                    <a:cubicBezTo>
                      <a:pt x="3" y="6"/>
                      <a:pt x="3" y="6"/>
                      <a:pt x="3" y="6"/>
                    </a:cubicBezTo>
                    <a:cubicBezTo>
                      <a:pt x="4" y="7"/>
                      <a:pt x="4" y="7"/>
                      <a:pt x="5" y="7"/>
                    </a:cubicBezTo>
                    <a:cubicBezTo>
                      <a:pt x="6" y="7"/>
                      <a:pt x="7" y="6"/>
                      <a:pt x="8" y="5"/>
                    </a:cubicBezTo>
                    <a:cubicBezTo>
                      <a:pt x="9" y="5"/>
                      <a:pt x="9" y="4"/>
                      <a:pt x="9" y="2"/>
                    </a:cubicBezTo>
                    <a:cubicBezTo>
                      <a:pt x="9" y="0"/>
                      <a:pt x="9" y="0"/>
                      <a:pt x="9" y="0"/>
                    </a:cubicBezTo>
                    <a:lnTo>
                      <a:pt x="6" y="0"/>
                    </a:ln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7" name="Freeform 26"/>
              <p:cNvSpPr/>
              <p:nvPr/>
            </p:nvSpPr>
            <p:spPr bwMode="auto">
              <a:xfrm>
                <a:off x="-781982" y="1867465"/>
                <a:ext cx="53007" cy="71210"/>
              </a:xfrm>
              <a:custGeom>
                <a:avLst/>
                <a:gdLst>
                  <a:gd name="T0" fmla="*/ 25 w 28"/>
                  <a:gd name="T1" fmla="*/ 12 h 40"/>
                  <a:gd name="T2" fmla="*/ 23 w 28"/>
                  <a:gd name="T3" fmla="*/ 9 h 40"/>
                  <a:gd name="T4" fmla="*/ 21 w 28"/>
                  <a:gd name="T5" fmla="*/ 7 h 40"/>
                  <a:gd name="T6" fmla="*/ 21 w 28"/>
                  <a:gd name="T7" fmla="*/ 6 h 40"/>
                  <a:gd name="T8" fmla="*/ 14 w 28"/>
                  <a:gd name="T9" fmla="*/ 0 h 40"/>
                  <a:gd name="T10" fmla="*/ 13 w 28"/>
                  <a:gd name="T11" fmla="*/ 0 h 40"/>
                  <a:gd name="T12" fmla="*/ 9 w 28"/>
                  <a:gd name="T13" fmla="*/ 4 h 40"/>
                  <a:gd name="T14" fmla="*/ 9 w 28"/>
                  <a:gd name="T15" fmla="*/ 5 h 40"/>
                  <a:gd name="T16" fmla="*/ 8 w 28"/>
                  <a:gd name="T17" fmla="*/ 6 h 40"/>
                  <a:gd name="T18" fmla="*/ 7 w 28"/>
                  <a:gd name="T19" fmla="*/ 10 h 40"/>
                  <a:gd name="T20" fmla="*/ 7 w 28"/>
                  <a:gd name="T21" fmla="*/ 12 h 40"/>
                  <a:gd name="T22" fmla="*/ 7 w 28"/>
                  <a:gd name="T23" fmla="*/ 13 h 40"/>
                  <a:gd name="T24" fmla="*/ 6 w 28"/>
                  <a:gd name="T25" fmla="*/ 14 h 40"/>
                  <a:gd name="T26" fmla="*/ 5 w 28"/>
                  <a:gd name="T27" fmla="*/ 16 h 40"/>
                  <a:gd name="T28" fmla="*/ 2 w 28"/>
                  <a:gd name="T29" fmla="*/ 21 h 40"/>
                  <a:gd name="T30" fmla="*/ 2 w 28"/>
                  <a:gd name="T31" fmla="*/ 24 h 40"/>
                  <a:gd name="T32" fmla="*/ 2 w 28"/>
                  <a:gd name="T33" fmla="*/ 24 h 40"/>
                  <a:gd name="T34" fmla="*/ 1 w 28"/>
                  <a:gd name="T35" fmla="*/ 25 h 40"/>
                  <a:gd name="T36" fmla="*/ 1 w 28"/>
                  <a:gd name="T37" fmla="*/ 29 h 40"/>
                  <a:gd name="T38" fmla="*/ 3 w 28"/>
                  <a:gd name="T39" fmla="*/ 32 h 40"/>
                  <a:gd name="T40" fmla="*/ 3 w 28"/>
                  <a:gd name="T41" fmla="*/ 33 h 40"/>
                  <a:gd name="T42" fmla="*/ 5 w 28"/>
                  <a:gd name="T43" fmla="*/ 34 h 40"/>
                  <a:gd name="T44" fmla="*/ 4 w 28"/>
                  <a:gd name="T45" fmla="*/ 37 h 40"/>
                  <a:gd name="T46" fmla="*/ 6 w 28"/>
                  <a:gd name="T47" fmla="*/ 39 h 40"/>
                  <a:gd name="T48" fmla="*/ 8 w 28"/>
                  <a:gd name="T49" fmla="*/ 40 h 40"/>
                  <a:gd name="T50" fmla="*/ 12 w 28"/>
                  <a:gd name="T51" fmla="*/ 38 h 40"/>
                  <a:gd name="T52" fmla="*/ 13 w 28"/>
                  <a:gd name="T53" fmla="*/ 34 h 40"/>
                  <a:gd name="T54" fmla="*/ 10 w 28"/>
                  <a:gd name="T55" fmla="*/ 32 h 40"/>
                  <a:gd name="T56" fmla="*/ 11 w 28"/>
                  <a:gd name="T57" fmla="*/ 30 h 40"/>
                  <a:gd name="T58" fmla="*/ 11 w 28"/>
                  <a:gd name="T59" fmla="*/ 30 h 40"/>
                  <a:gd name="T60" fmla="*/ 12 w 28"/>
                  <a:gd name="T61" fmla="*/ 28 h 40"/>
                  <a:gd name="T62" fmla="*/ 14 w 28"/>
                  <a:gd name="T63" fmla="*/ 26 h 40"/>
                  <a:gd name="T64" fmla="*/ 15 w 28"/>
                  <a:gd name="T65" fmla="*/ 26 h 40"/>
                  <a:gd name="T66" fmla="*/ 17 w 28"/>
                  <a:gd name="T67" fmla="*/ 26 h 40"/>
                  <a:gd name="T68" fmla="*/ 19 w 28"/>
                  <a:gd name="T69" fmla="*/ 23 h 40"/>
                  <a:gd name="T70" fmla="*/ 20 w 28"/>
                  <a:gd name="T71" fmla="*/ 23 h 40"/>
                  <a:gd name="T72" fmla="*/ 20 w 28"/>
                  <a:gd name="T73" fmla="*/ 22 h 40"/>
                  <a:gd name="T74" fmla="*/ 22 w 28"/>
                  <a:gd name="T75" fmla="*/ 20 h 40"/>
                  <a:gd name="T76" fmla="*/ 26 w 28"/>
                  <a:gd name="T77" fmla="*/ 18 h 40"/>
                  <a:gd name="T78" fmla="*/ 26 w 28"/>
                  <a:gd name="T79" fmla="*/ 13 h 40"/>
                  <a:gd name="T80" fmla="*/ 25 w 28"/>
                  <a:gd name="T81" fmla="*/ 12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8" h="40">
                    <a:moveTo>
                      <a:pt x="25" y="12"/>
                    </a:moveTo>
                    <a:cubicBezTo>
                      <a:pt x="25" y="11"/>
                      <a:pt x="24" y="10"/>
                      <a:pt x="23" y="9"/>
                    </a:cubicBezTo>
                    <a:cubicBezTo>
                      <a:pt x="22" y="8"/>
                      <a:pt x="22" y="8"/>
                      <a:pt x="21" y="7"/>
                    </a:cubicBezTo>
                    <a:cubicBezTo>
                      <a:pt x="21" y="6"/>
                      <a:pt x="21" y="6"/>
                      <a:pt x="21" y="6"/>
                    </a:cubicBezTo>
                    <a:cubicBezTo>
                      <a:pt x="20" y="4"/>
                      <a:pt x="18" y="0"/>
                      <a:pt x="14" y="0"/>
                    </a:cubicBezTo>
                    <a:cubicBezTo>
                      <a:pt x="14" y="0"/>
                      <a:pt x="13" y="0"/>
                      <a:pt x="13" y="0"/>
                    </a:cubicBezTo>
                    <a:cubicBezTo>
                      <a:pt x="10" y="1"/>
                      <a:pt x="9" y="3"/>
                      <a:pt x="9" y="4"/>
                    </a:cubicBezTo>
                    <a:cubicBezTo>
                      <a:pt x="9" y="5"/>
                      <a:pt x="9" y="5"/>
                      <a:pt x="9" y="5"/>
                    </a:cubicBezTo>
                    <a:cubicBezTo>
                      <a:pt x="9" y="5"/>
                      <a:pt x="9" y="6"/>
                      <a:pt x="8" y="6"/>
                    </a:cubicBezTo>
                    <a:cubicBezTo>
                      <a:pt x="8" y="7"/>
                      <a:pt x="7" y="8"/>
                      <a:pt x="7" y="10"/>
                    </a:cubicBezTo>
                    <a:cubicBezTo>
                      <a:pt x="6" y="11"/>
                      <a:pt x="7" y="12"/>
                      <a:pt x="7" y="12"/>
                    </a:cubicBezTo>
                    <a:cubicBezTo>
                      <a:pt x="7" y="13"/>
                      <a:pt x="7" y="13"/>
                      <a:pt x="7" y="13"/>
                    </a:cubicBezTo>
                    <a:cubicBezTo>
                      <a:pt x="7" y="14"/>
                      <a:pt x="7" y="14"/>
                      <a:pt x="6" y="14"/>
                    </a:cubicBezTo>
                    <a:cubicBezTo>
                      <a:pt x="6" y="15"/>
                      <a:pt x="6" y="16"/>
                      <a:pt x="5" y="16"/>
                    </a:cubicBezTo>
                    <a:cubicBezTo>
                      <a:pt x="3" y="17"/>
                      <a:pt x="2" y="19"/>
                      <a:pt x="2" y="21"/>
                    </a:cubicBezTo>
                    <a:cubicBezTo>
                      <a:pt x="1" y="22"/>
                      <a:pt x="1" y="23"/>
                      <a:pt x="2" y="24"/>
                    </a:cubicBezTo>
                    <a:cubicBezTo>
                      <a:pt x="2" y="24"/>
                      <a:pt x="2" y="24"/>
                      <a:pt x="2" y="24"/>
                    </a:cubicBezTo>
                    <a:cubicBezTo>
                      <a:pt x="2" y="24"/>
                      <a:pt x="1" y="24"/>
                      <a:pt x="1" y="25"/>
                    </a:cubicBezTo>
                    <a:cubicBezTo>
                      <a:pt x="1" y="25"/>
                      <a:pt x="0" y="27"/>
                      <a:pt x="1" y="29"/>
                    </a:cubicBezTo>
                    <a:cubicBezTo>
                      <a:pt x="1" y="30"/>
                      <a:pt x="2" y="31"/>
                      <a:pt x="3" y="32"/>
                    </a:cubicBezTo>
                    <a:cubicBezTo>
                      <a:pt x="3" y="32"/>
                      <a:pt x="3" y="33"/>
                      <a:pt x="3" y="33"/>
                    </a:cubicBezTo>
                    <a:cubicBezTo>
                      <a:pt x="5" y="34"/>
                      <a:pt x="5" y="34"/>
                      <a:pt x="5" y="34"/>
                    </a:cubicBezTo>
                    <a:cubicBezTo>
                      <a:pt x="4" y="35"/>
                      <a:pt x="4" y="36"/>
                      <a:pt x="4" y="37"/>
                    </a:cubicBezTo>
                    <a:cubicBezTo>
                      <a:pt x="4" y="38"/>
                      <a:pt x="5" y="39"/>
                      <a:pt x="6" y="39"/>
                    </a:cubicBezTo>
                    <a:cubicBezTo>
                      <a:pt x="6" y="40"/>
                      <a:pt x="7" y="40"/>
                      <a:pt x="8" y="40"/>
                    </a:cubicBezTo>
                    <a:cubicBezTo>
                      <a:pt x="9" y="40"/>
                      <a:pt x="11" y="39"/>
                      <a:pt x="12" y="38"/>
                    </a:cubicBezTo>
                    <a:cubicBezTo>
                      <a:pt x="12" y="37"/>
                      <a:pt x="13" y="35"/>
                      <a:pt x="13" y="34"/>
                    </a:cubicBezTo>
                    <a:cubicBezTo>
                      <a:pt x="12" y="33"/>
                      <a:pt x="11" y="32"/>
                      <a:pt x="10" y="32"/>
                    </a:cubicBezTo>
                    <a:cubicBezTo>
                      <a:pt x="10" y="31"/>
                      <a:pt x="10" y="31"/>
                      <a:pt x="11" y="30"/>
                    </a:cubicBezTo>
                    <a:cubicBezTo>
                      <a:pt x="11" y="30"/>
                      <a:pt x="11" y="30"/>
                      <a:pt x="11" y="30"/>
                    </a:cubicBezTo>
                    <a:cubicBezTo>
                      <a:pt x="11" y="29"/>
                      <a:pt x="12" y="29"/>
                      <a:pt x="12" y="28"/>
                    </a:cubicBezTo>
                    <a:cubicBezTo>
                      <a:pt x="13" y="28"/>
                      <a:pt x="14" y="27"/>
                      <a:pt x="14" y="26"/>
                    </a:cubicBezTo>
                    <a:cubicBezTo>
                      <a:pt x="14" y="26"/>
                      <a:pt x="14" y="26"/>
                      <a:pt x="15" y="26"/>
                    </a:cubicBezTo>
                    <a:cubicBezTo>
                      <a:pt x="15" y="26"/>
                      <a:pt x="16" y="26"/>
                      <a:pt x="17" y="26"/>
                    </a:cubicBezTo>
                    <a:cubicBezTo>
                      <a:pt x="18" y="25"/>
                      <a:pt x="19" y="24"/>
                      <a:pt x="19" y="23"/>
                    </a:cubicBezTo>
                    <a:cubicBezTo>
                      <a:pt x="20" y="23"/>
                      <a:pt x="20" y="23"/>
                      <a:pt x="20" y="23"/>
                    </a:cubicBezTo>
                    <a:cubicBezTo>
                      <a:pt x="20" y="23"/>
                      <a:pt x="20" y="23"/>
                      <a:pt x="20" y="22"/>
                    </a:cubicBezTo>
                    <a:cubicBezTo>
                      <a:pt x="21" y="22"/>
                      <a:pt x="22" y="21"/>
                      <a:pt x="22" y="20"/>
                    </a:cubicBezTo>
                    <a:cubicBezTo>
                      <a:pt x="24" y="20"/>
                      <a:pt x="26" y="19"/>
                      <a:pt x="26" y="18"/>
                    </a:cubicBezTo>
                    <a:cubicBezTo>
                      <a:pt x="28" y="15"/>
                      <a:pt x="26" y="13"/>
                      <a:pt x="26" y="13"/>
                    </a:cubicBezTo>
                    <a:cubicBezTo>
                      <a:pt x="26" y="13"/>
                      <a:pt x="25" y="12"/>
                      <a:pt x="25" y="12"/>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8" name="Freeform 27"/>
              <p:cNvSpPr/>
              <p:nvPr/>
            </p:nvSpPr>
            <p:spPr bwMode="auto">
              <a:xfrm>
                <a:off x="-767303" y="1629333"/>
                <a:ext cx="109277" cy="232772"/>
              </a:xfrm>
              <a:custGeom>
                <a:avLst/>
                <a:gdLst>
                  <a:gd name="T0" fmla="*/ 55 w 57"/>
                  <a:gd name="T1" fmla="*/ 28 h 130"/>
                  <a:gd name="T2" fmla="*/ 50 w 57"/>
                  <a:gd name="T3" fmla="*/ 17 h 130"/>
                  <a:gd name="T4" fmla="*/ 47 w 57"/>
                  <a:gd name="T5" fmla="*/ 15 h 130"/>
                  <a:gd name="T6" fmla="*/ 43 w 57"/>
                  <a:gd name="T7" fmla="*/ 10 h 130"/>
                  <a:gd name="T8" fmla="*/ 49 w 57"/>
                  <a:gd name="T9" fmla="*/ 2 h 130"/>
                  <a:gd name="T10" fmla="*/ 47 w 57"/>
                  <a:gd name="T11" fmla="*/ 0 h 130"/>
                  <a:gd name="T12" fmla="*/ 38 w 57"/>
                  <a:gd name="T13" fmla="*/ 3 h 130"/>
                  <a:gd name="T14" fmla="*/ 39 w 57"/>
                  <a:gd name="T15" fmla="*/ 9 h 130"/>
                  <a:gd name="T16" fmla="*/ 31 w 57"/>
                  <a:gd name="T17" fmla="*/ 15 h 130"/>
                  <a:gd name="T18" fmla="*/ 31 w 57"/>
                  <a:gd name="T19" fmla="*/ 13 h 130"/>
                  <a:gd name="T20" fmla="*/ 33 w 57"/>
                  <a:gd name="T21" fmla="*/ 6 h 130"/>
                  <a:gd name="T22" fmla="*/ 28 w 57"/>
                  <a:gd name="T23" fmla="*/ 5 h 130"/>
                  <a:gd name="T24" fmla="*/ 26 w 57"/>
                  <a:gd name="T25" fmla="*/ 10 h 130"/>
                  <a:gd name="T26" fmla="*/ 21 w 57"/>
                  <a:gd name="T27" fmla="*/ 16 h 130"/>
                  <a:gd name="T28" fmla="*/ 14 w 57"/>
                  <a:gd name="T29" fmla="*/ 14 h 130"/>
                  <a:gd name="T30" fmla="*/ 6 w 57"/>
                  <a:gd name="T31" fmla="*/ 19 h 130"/>
                  <a:gd name="T32" fmla="*/ 5 w 57"/>
                  <a:gd name="T33" fmla="*/ 22 h 130"/>
                  <a:gd name="T34" fmla="*/ 14 w 57"/>
                  <a:gd name="T35" fmla="*/ 39 h 130"/>
                  <a:gd name="T36" fmla="*/ 19 w 57"/>
                  <a:gd name="T37" fmla="*/ 44 h 130"/>
                  <a:gd name="T38" fmla="*/ 24 w 57"/>
                  <a:gd name="T39" fmla="*/ 47 h 130"/>
                  <a:gd name="T40" fmla="*/ 24 w 57"/>
                  <a:gd name="T41" fmla="*/ 47 h 130"/>
                  <a:gd name="T42" fmla="*/ 12 w 57"/>
                  <a:gd name="T43" fmla="*/ 59 h 130"/>
                  <a:gd name="T44" fmla="*/ 16 w 57"/>
                  <a:gd name="T45" fmla="*/ 68 h 130"/>
                  <a:gd name="T46" fmla="*/ 16 w 57"/>
                  <a:gd name="T47" fmla="*/ 69 h 130"/>
                  <a:gd name="T48" fmla="*/ 13 w 57"/>
                  <a:gd name="T49" fmla="*/ 77 h 130"/>
                  <a:gd name="T50" fmla="*/ 14 w 57"/>
                  <a:gd name="T51" fmla="*/ 84 h 130"/>
                  <a:gd name="T52" fmla="*/ 11 w 57"/>
                  <a:gd name="T53" fmla="*/ 90 h 130"/>
                  <a:gd name="T54" fmla="*/ 11 w 57"/>
                  <a:gd name="T55" fmla="*/ 95 h 130"/>
                  <a:gd name="T56" fmla="*/ 8 w 57"/>
                  <a:gd name="T57" fmla="*/ 99 h 130"/>
                  <a:gd name="T58" fmla="*/ 9 w 57"/>
                  <a:gd name="T59" fmla="*/ 109 h 130"/>
                  <a:gd name="T60" fmla="*/ 13 w 57"/>
                  <a:gd name="T61" fmla="*/ 117 h 130"/>
                  <a:gd name="T62" fmla="*/ 14 w 57"/>
                  <a:gd name="T63" fmla="*/ 125 h 130"/>
                  <a:gd name="T64" fmla="*/ 23 w 57"/>
                  <a:gd name="T65" fmla="*/ 129 h 130"/>
                  <a:gd name="T66" fmla="*/ 29 w 57"/>
                  <a:gd name="T67" fmla="*/ 130 h 130"/>
                  <a:gd name="T68" fmla="*/ 35 w 57"/>
                  <a:gd name="T69" fmla="*/ 127 h 130"/>
                  <a:gd name="T70" fmla="*/ 30 w 57"/>
                  <a:gd name="T71" fmla="*/ 117 h 130"/>
                  <a:gd name="T72" fmla="*/ 33 w 57"/>
                  <a:gd name="T73" fmla="*/ 109 h 130"/>
                  <a:gd name="T74" fmla="*/ 35 w 57"/>
                  <a:gd name="T75" fmla="*/ 98 h 130"/>
                  <a:gd name="T76" fmla="*/ 35 w 57"/>
                  <a:gd name="T77" fmla="*/ 94 h 130"/>
                  <a:gd name="T78" fmla="*/ 39 w 57"/>
                  <a:gd name="T79" fmla="*/ 89 h 130"/>
                  <a:gd name="T80" fmla="*/ 38 w 57"/>
                  <a:gd name="T81" fmla="*/ 80 h 130"/>
                  <a:gd name="T82" fmla="*/ 32 w 57"/>
                  <a:gd name="T83" fmla="*/ 74 h 130"/>
                  <a:gd name="T84" fmla="*/ 31 w 57"/>
                  <a:gd name="T85" fmla="*/ 72 h 130"/>
                  <a:gd name="T86" fmla="*/ 35 w 57"/>
                  <a:gd name="T87" fmla="*/ 69 h 130"/>
                  <a:gd name="T88" fmla="*/ 36 w 57"/>
                  <a:gd name="T89" fmla="*/ 57 h 130"/>
                  <a:gd name="T90" fmla="*/ 33 w 57"/>
                  <a:gd name="T91" fmla="*/ 53 h 130"/>
                  <a:gd name="T92" fmla="*/ 31 w 57"/>
                  <a:gd name="T93" fmla="*/ 51 h 130"/>
                  <a:gd name="T94" fmla="*/ 35 w 57"/>
                  <a:gd name="T95" fmla="*/ 50 h 130"/>
                  <a:gd name="T96" fmla="*/ 40 w 57"/>
                  <a:gd name="T97" fmla="*/ 51 h 130"/>
                  <a:gd name="T98" fmla="*/ 47 w 57"/>
                  <a:gd name="T99" fmla="*/ 47 h 130"/>
                  <a:gd name="T100" fmla="*/ 46 w 57"/>
                  <a:gd name="T101" fmla="*/ 40 h 130"/>
                  <a:gd name="T102" fmla="*/ 50 w 57"/>
                  <a:gd name="T103" fmla="*/ 33 h 1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 h="130">
                    <a:moveTo>
                      <a:pt x="49" y="31"/>
                    </a:moveTo>
                    <a:cubicBezTo>
                      <a:pt x="52" y="30"/>
                      <a:pt x="54" y="29"/>
                      <a:pt x="55" y="28"/>
                    </a:cubicBezTo>
                    <a:cubicBezTo>
                      <a:pt x="56" y="26"/>
                      <a:pt x="57" y="24"/>
                      <a:pt x="56" y="22"/>
                    </a:cubicBezTo>
                    <a:cubicBezTo>
                      <a:pt x="56" y="18"/>
                      <a:pt x="52" y="18"/>
                      <a:pt x="50" y="17"/>
                    </a:cubicBezTo>
                    <a:cubicBezTo>
                      <a:pt x="49" y="17"/>
                      <a:pt x="49" y="17"/>
                      <a:pt x="48" y="17"/>
                    </a:cubicBezTo>
                    <a:cubicBezTo>
                      <a:pt x="48" y="17"/>
                      <a:pt x="47" y="16"/>
                      <a:pt x="47" y="15"/>
                    </a:cubicBezTo>
                    <a:cubicBezTo>
                      <a:pt x="46" y="14"/>
                      <a:pt x="46" y="14"/>
                      <a:pt x="46" y="13"/>
                    </a:cubicBezTo>
                    <a:cubicBezTo>
                      <a:pt x="45" y="12"/>
                      <a:pt x="44" y="11"/>
                      <a:pt x="43" y="10"/>
                    </a:cubicBezTo>
                    <a:cubicBezTo>
                      <a:pt x="45" y="10"/>
                      <a:pt x="47" y="9"/>
                      <a:pt x="48" y="7"/>
                    </a:cubicBezTo>
                    <a:cubicBezTo>
                      <a:pt x="49" y="6"/>
                      <a:pt x="50" y="4"/>
                      <a:pt x="49" y="2"/>
                    </a:cubicBezTo>
                    <a:cubicBezTo>
                      <a:pt x="49" y="1"/>
                      <a:pt x="49" y="1"/>
                      <a:pt x="49" y="1"/>
                    </a:cubicBezTo>
                    <a:cubicBezTo>
                      <a:pt x="47" y="0"/>
                      <a:pt x="47" y="0"/>
                      <a:pt x="47" y="0"/>
                    </a:cubicBezTo>
                    <a:cubicBezTo>
                      <a:pt x="47" y="0"/>
                      <a:pt x="46" y="0"/>
                      <a:pt x="46" y="0"/>
                    </a:cubicBezTo>
                    <a:cubicBezTo>
                      <a:pt x="45" y="0"/>
                      <a:pt x="40" y="0"/>
                      <a:pt x="38" y="3"/>
                    </a:cubicBezTo>
                    <a:cubicBezTo>
                      <a:pt x="37" y="5"/>
                      <a:pt x="37" y="6"/>
                      <a:pt x="38" y="8"/>
                    </a:cubicBezTo>
                    <a:cubicBezTo>
                      <a:pt x="38" y="8"/>
                      <a:pt x="38" y="9"/>
                      <a:pt x="39" y="9"/>
                    </a:cubicBezTo>
                    <a:cubicBezTo>
                      <a:pt x="38" y="9"/>
                      <a:pt x="37" y="9"/>
                      <a:pt x="36" y="9"/>
                    </a:cubicBezTo>
                    <a:cubicBezTo>
                      <a:pt x="33" y="10"/>
                      <a:pt x="32" y="13"/>
                      <a:pt x="31" y="15"/>
                    </a:cubicBezTo>
                    <a:cubicBezTo>
                      <a:pt x="31" y="14"/>
                      <a:pt x="31" y="14"/>
                      <a:pt x="31" y="13"/>
                    </a:cubicBezTo>
                    <a:cubicBezTo>
                      <a:pt x="31" y="13"/>
                      <a:pt x="31" y="13"/>
                      <a:pt x="31" y="13"/>
                    </a:cubicBezTo>
                    <a:cubicBezTo>
                      <a:pt x="32" y="12"/>
                      <a:pt x="34" y="11"/>
                      <a:pt x="34" y="9"/>
                    </a:cubicBezTo>
                    <a:cubicBezTo>
                      <a:pt x="34" y="8"/>
                      <a:pt x="34" y="6"/>
                      <a:pt x="33" y="6"/>
                    </a:cubicBezTo>
                    <a:cubicBezTo>
                      <a:pt x="33" y="5"/>
                      <a:pt x="31" y="4"/>
                      <a:pt x="30" y="4"/>
                    </a:cubicBezTo>
                    <a:cubicBezTo>
                      <a:pt x="29" y="4"/>
                      <a:pt x="29" y="4"/>
                      <a:pt x="28" y="5"/>
                    </a:cubicBezTo>
                    <a:cubicBezTo>
                      <a:pt x="26" y="6"/>
                      <a:pt x="26" y="9"/>
                      <a:pt x="26" y="10"/>
                    </a:cubicBezTo>
                    <a:cubicBezTo>
                      <a:pt x="26" y="10"/>
                      <a:pt x="26" y="10"/>
                      <a:pt x="26" y="10"/>
                    </a:cubicBezTo>
                    <a:cubicBezTo>
                      <a:pt x="23" y="11"/>
                      <a:pt x="22" y="13"/>
                      <a:pt x="22" y="15"/>
                    </a:cubicBezTo>
                    <a:cubicBezTo>
                      <a:pt x="22" y="15"/>
                      <a:pt x="21" y="16"/>
                      <a:pt x="21" y="16"/>
                    </a:cubicBezTo>
                    <a:cubicBezTo>
                      <a:pt x="21" y="15"/>
                      <a:pt x="19" y="14"/>
                      <a:pt x="17" y="14"/>
                    </a:cubicBezTo>
                    <a:cubicBezTo>
                      <a:pt x="16" y="14"/>
                      <a:pt x="15" y="14"/>
                      <a:pt x="14" y="14"/>
                    </a:cubicBezTo>
                    <a:cubicBezTo>
                      <a:pt x="14" y="14"/>
                      <a:pt x="13" y="15"/>
                      <a:pt x="13" y="15"/>
                    </a:cubicBezTo>
                    <a:cubicBezTo>
                      <a:pt x="9" y="15"/>
                      <a:pt x="8" y="16"/>
                      <a:pt x="6" y="19"/>
                    </a:cubicBezTo>
                    <a:cubicBezTo>
                      <a:pt x="6" y="19"/>
                      <a:pt x="6" y="20"/>
                      <a:pt x="6" y="20"/>
                    </a:cubicBezTo>
                    <a:cubicBezTo>
                      <a:pt x="5" y="21"/>
                      <a:pt x="5" y="21"/>
                      <a:pt x="5" y="22"/>
                    </a:cubicBezTo>
                    <a:cubicBezTo>
                      <a:pt x="3" y="26"/>
                      <a:pt x="0" y="32"/>
                      <a:pt x="5" y="37"/>
                    </a:cubicBezTo>
                    <a:cubicBezTo>
                      <a:pt x="8" y="39"/>
                      <a:pt x="11" y="39"/>
                      <a:pt x="14" y="39"/>
                    </a:cubicBezTo>
                    <a:cubicBezTo>
                      <a:pt x="15" y="39"/>
                      <a:pt x="17" y="41"/>
                      <a:pt x="18" y="42"/>
                    </a:cubicBezTo>
                    <a:cubicBezTo>
                      <a:pt x="19" y="44"/>
                      <a:pt x="19" y="44"/>
                      <a:pt x="19" y="44"/>
                    </a:cubicBezTo>
                    <a:cubicBezTo>
                      <a:pt x="20" y="46"/>
                      <a:pt x="21" y="46"/>
                      <a:pt x="23" y="47"/>
                    </a:cubicBezTo>
                    <a:cubicBezTo>
                      <a:pt x="24" y="47"/>
                      <a:pt x="24" y="47"/>
                      <a:pt x="24" y="47"/>
                    </a:cubicBezTo>
                    <a:cubicBezTo>
                      <a:pt x="24" y="47"/>
                      <a:pt x="24" y="47"/>
                      <a:pt x="24" y="47"/>
                    </a:cubicBezTo>
                    <a:cubicBezTo>
                      <a:pt x="24" y="47"/>
                      <a:pt x="24" y="47"/>
                      <a:pt x="24" y="47"/>
                    </a:cubicBezTo>
                    <a:cubicBezTo>
                      <a:pt x="21" y="47"/>
                      <a:pt x="17" y="49"/>
                      <a:pt x="15" y="51"/>
                    </a:cubicBezTo>
                    <a:cubicBezTo>
                      <a:pt x="13" y="54"/>
                      <a:pt x="12" y="57"/>
                      <a:pt x="12" y="59"/>
                    </a:cubicBezTo>
                    <a:cubicBezTo>
                      <a:pt x="13" y="63"/>
                      <a:pt x="16" y="65"/>
                      <a:pt x="18" y="66"/>
                    </a:cubicBezTo>
                    <a:cubicBezTo>
                      <a:pt x="17" y="66"/>
                      <a:pt x="16" y="67"/>
                      <a:pt x="16" y="68"/>
                    </a:cubicBezTo>
                    <a:cubicBezTo>
                      <a:pt x="16" y="69"/>
                      <a:pt x="16" y="69"/>
                      <a:pt x="16" y="69"/>
                    </a:cubicBezTo>
                    <a:cubicBezTo>
                      <a:pt x="16" y="69"/>
                      <a:pt x="16" y="69"/>
                      <a:pt x="16" y="69"/>
                    </a:cubicBezTo>
                    <a:cubicBezTo>
                      <a:pt x="15" y="69"/>
                      <a:pt x="13" y="69"/>
                      <a:pt x="13" y="70"/>
                    </a:cubicBezTo>
                    <a:cubicBezTo>
                      <a:pt x="11" y="72"/>
                      <a:pt x="12" y="75"/>
                      <a:pt x="13" y="77"/>
                    </a:cubicBezTo>
                    <a:cubicBezTo>
                      <a:pt x="13" y="77"/>
                      <a:pt x="13" y="77"/>
                      <a:pt x="13" y="77"/>
                    </a:cubicBezTo>
                    <a:cubicBezTo>
                      <a:pt x="14" y="80"/>
                      <a:pt x="14" y="82"/>
                      <a:pt x="14" y="84"/>
                    </a:cubicBezTo>
                    <a:cubicBezTo>
                      <a:pt x="14" y="85"/>
                      <a:pt x="13" y="86"/>
                      <a:pt x="12" y="87"/>
                    </a:cubicBezTo>
                    <a:cubicBezTo>
                      <a:pt x="12" y="88"/>
                      <a:pt x="11" y="89"/>
                      <a:pt x="11" y="90"/>
                    </a:cubicBezTo>
                    <a:cubicBezTo>
                      <a:pt x="11" y="92"/>
                      <a:pt x="11" y="93"/>
                      <a:pt x="11" y="94"/>
                    </a:cubicBezTo>
                    <a:cubicBezTo>
                      <a:pt x="11" y="94"/>
                      <a:pt x="11" y="95"/>
                      <a:pt x="11" y="95"/>
                    </a:cubicBezTo>
                    <a:cubicBezTo>
                      <a:pt x="11" y="95"/>
                      <a:pt x="10" y="96"/>
                      <a:pt x="10" y="96"/>
                    </a:cubicBezTo>
                    <a:cubicBezTo>
                      <a:pt x="9" y="97"/>
                      <a:pt x="9" y="98"/>
                      <a:pt x="8" y="99"/>
                    </a:cubicBezTo>
                    <a:cubicBezTo>
                      <a:pt x="8" y="101"/>
                      <a:pt x="9" y="105"/>
                      <a:pt x="9" y="107"/>
                    </a:cubicBezTo>
                    <a:cubicBezTo>
                      <a:pt x="9" y="108"/>
                      <a:pt x="9" y="108"/>
                      <a:pt x="9" y="109"/>
                    </a:cubicBezTo>
                    <a:cubicBezTo>
                      <a:pt x="10" y="111"/>
                      <a:pt x="11" y="113"/>
                      <a:pt x="12" y="115"/>
                    </a:cubicBezTo>
                    <a:cubicBezTo>
                      <a:pt x="12" y="116"/>
                      <a:pt x="12" y="117"/>
                      <a:pt x="13" y="117"/>
                    </a:cubicBezTo>
                    <a:cubicBezTo>
                      <a:pt x="13" y="118"/>
                      <a:pt x="13" y="119"/>
                      <a:pt x="13" y="121"/>
                    </a:cubicBezTo>
                    <a:cubicBezTo>
                      <a:pt x="14" y="122"/>
                      <a:pt x="14" y="123"/>
                      <a:pt x="14" y="125"/>
                    </a:cubicBezTo>
                    <a:cubicBezTo>
                      <a:pt x="16" y="128"/>
                      <a:pt x="18" y="129"/>
                      <a:pt x="21" y="129"/>
                    </a:cubicBezTo>
                    <a:cubicBezTo>
                      <a:pt x="21" y="129"/>
                      <a:pt x="22" y="129"/>
                      <a:pt x="23" y="129"/>
                    </a:cubicBezTo>
                    <a:cubicBezTo>
                      <a:pt x="23" y="129"/>
                      <a:pt x="24" y="130"/>
                      <a:pt x="25" y="130"/>
                    </a:cubicBezTo>
                    <a:cubicBezTo>
                      <a:pt x="26" y="130"/>
                      <a:pt x="28" y="130"/>
                      <a:pt x="29" y="130"/>
                    </a:cubicBezTo>
                    <a:cubicBezTo>
                      <a:pt x="30" y="130"/>
                      <a:pt x="30" y="130"/>
                      <a:pt x="30" y="130"/>
                    </a:cubicBezTo>
                    <a:cubicBezTo>
                      <a:pt x="32" y="130"/>
                      <a:pt x="34" y="129"/>
                      <a:pt x="35" y="127"/>
                    </a:cubicBezTo>
                    <a:cubicBezTo>
                      <a:pt x="36" y="125"/>
                      <a:pt x="36" y="122"/>
                      <a:pt x="34" y="120"/>
                    </a:cubicBezTo>
                    <a:cubicBezTo>
                      <a:pt x="33" y="118"/>
                      <a:pt x="32" y="118"/>
                      <a:pt x="30" y="117"/>
                    </a:cubicBezTo>
                    <a:cubicBezTo>
                      <a:pt x="33" y="115"/>
                      <a:pt x="33" y="113"/>
                      <a:pt x="33" y="110"/>
                    </a:cubicBezTo>
                    <a:cubicBezTo>
                      <a:pt x="33" y="109"/>
                      <a:pt x="33" y="109"/>
                      <a:pt x="33" y="109"/>
                    </a:cubicBezTo>
                    <a:cubicBezTo>
                      <a:pt x="33" y="107"/>
                      <a:pt x="34" y="105"/>
                      <a:pt x="32" y="103"/>
                    </a:cubicBezTo>
                    <a:cubicBezTo>
                      <a:pt x="34" y="102"/>
                      <a:pt x="35" y="100"/>
                      <a:pt x="35" y="98"/>
                    </a:cubicBezTo>
                    <a:cubicBezTo>
                      <a:pt x="35" y="97"/>
                      <a:pt x="35" y="96"/>
                      <a:pt x="35" y="95"/>
                    </a:cubicBezTo>
                    <a:cubicBezTo>
                      <a:pt x="35" y="95"/>
                      <a:pt x="35" y="95"/>
                      <a:pt x="35" y="94"/>
                    </a:cubicBezTo>
                    <a:cubicBezTo>
                      <a:pt x="35" y="94"/>
                      <a:pt x="36" y="94"/>
                      <a:pt x="36" y="94"/>
                    </a:cubicBezTo>
                    <a:cubicBezTo>
                      <a:pt x="37" y="93"/>
                      <a:pt x="39" y="92"/>
                      <a:pt x="39" y="89"/>
                    </a:cubicBezTo>
                    <a:cubicBezTo>
                      <a:pt x="39" y="86"/>
                      <a:pt x="38" y="84"/>
                      <a:pt x="36" y="83"/>
                    </a:cubicBezTo>
                    <a:cubicBezTo>
                      <a:pt x="37" y="82"/>
                      <a:pt x="37" y="81"/>
                      <a:pt x="38" y="80"/>
                    </a:cubicBezTo>
                    <a:cubicBezTo>
                      <a:pt x="38" y="77"/>
                      <a:pt x="35" y="76"/>
                      <a:pt x="33" y="75"/>
                    </a:cubicBezTo>
                    <a:cubicBezTo>
                      <a:pt x="33" y="74"/>
                      <a:pt x="32" y="74"/>
                      <a:pt x="32" y="74"/>
                    </a:cubicBezTo>
                    <a:cubicBezTo>
                      <a:pt x="32" y="74"/>
                      <a:pt x="32" y="73"/>
                      <a:pt x="31" y="73"/>
                    </a:cubicBezTo>
                    <a:cubicBezTo>
                      <a:pt x="31" y="73"/>
                      <a:pt x="31" y="73"/>
                      <a:pt x="31" y="72"/>
                    </a:cubicBezTo>
                    <a:cubicBezTo>
                      <a:pt x="32" y="72"/>
                      <a:pt x="33" y="71"/>
                      <a:pt x="34" y="70"/>
                    </a:cubicBezTo>
                    <a:cubicBezTo>
                      <a:pt x="34" y="70"/>
                      <a:pt x="35" y="70"/>
                      <a:pt x="35" y="69"/>
                    </a:cubicBezTo>
                    <a:cubicBezTo>
                      <a:pt x="37" y="67"/>
                      <a:pt x="39" y="66"/>
                      <a:pt x="39" y="63"/>
                    </a:cubicBezTo>
                    <a:cubicBezTo>
                      <a:pt x="39" y="61"/>
                      <a:pt x="38" y="59"/>
                      <a:pt x="36" y="57"/>
                    </a:cubicBezTo>
                    <a:cubicBezTo>
                      <a:pt x="36" y="57"/>
                      <a:pt x="36" y="57"/>
                      <a:pt x="36" y="57"/>
                    </a:cubicBezTo>
                    <a:cubicBezTo>
                      <a:pt x="34" y="56"/>
                      <a:pt x="33" y="55"/>
                      <a:pt x="33" y="53"/>
                    </a:cubicBezTo>
                    <a:cubicBezTo>
                      <a:pt x="32" y="53"/>
                      <a:pt x="32" y="53"/>
                      <a:pt x="32" y="53"/>
                    </a:cubicBezTo>
                    <a:cubicBezTo>
                      <a:pt x="32" y="52"/>
                      <a:pt x="31" y="51"/>
                      <a:pt x="31" y="51"/>
                    </a:cubicBezTo>
                    <a:cubicBezTo>
                      <a:pt x="32" y="51"/>
                      <a:pt x="33" y="50"/>
                      <a:pt x="33" y="50"/>
                    </a:cubicBezTo>
                    <a:cubicBezTo>
                      <a:pt x="34" y="50"/>
                      <a:pt x="35" y="50"/>
                      <a:pt x="35" y="50"/>
                    </a:cubicBezTo>
                    <a:cubicBezTo>
                      <a:pt x="35" y="50"/>
                      <a:pt x="36" y="50"/>
                      <a:pt x="37" y="50"/>
                    </a:cubicBezTo>
                    <a:cubicBezTo>
                      <a:pt x="38" y="50"/>
                      <a:pt x="39" y="51"/>
                      <a:pt x="40" y="51"/>
                    </a:cubicBezTo>
                    <a:cubicBezTo>
                      <a:pt x="41" y="51"/>
                      <a:pt x="41" y="51"/>
                      <a:pt x="42" y="50"/>
                    </a:cubicBezTo>
                    <a:cubicBezTo>
                      <a:pt x="44" y="50"/>
                      <a:pt x="46" y="49"/>
                      <a:pt x="47" y="47"/>
                    </a:cubicBezTo>
                    <a:cubicBezTo>
                      <a:pt x="48" y="45"/>
                      <a:pt x="48" y="44"/>
                      <a:pt x="48" y="42"/>
                    </a:cubicBezTo>
                    <a:cubicBezTo>
                      <a:pt x="47" y="41"/>
                      <a:pt x="47" y="40"/>
                      <a:pt x="46" y="40"/>
                    </a:cubicBezTo>
                    <a:cubicBezTo>
                      <a:pt x="47" y="39"/>
                      <a:pt x="48" y="38"/>
                      <a:pt x="49" y="37"/>
                    </a:cubicBezTo>
                    <a:cubicBezTo>
                      <a:pt x="50" y="35"/>
                      <a:pt x="51" y="34"/>
                      <a:pt x="50" y="33"/>
                    </a:cubicBezTo>
                    <a:cubicBezTo>
                      <a:pt x="50" y="32"/>
                      <a:pt x="50" y="31"/>
                      <a:pt x="49" y="31"/>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9" name="Freeform 28"/>
              <p:cNvSpPr/>
              <p:nvPr/>
            </p:nvSpPr>
            <p:spPr bwMode="auto">
              <a:xfrm>
                <a:off x="-707771" y="1613254"/>
                <a:ext cx="26911" cy="16080"/>
              </a:xfrm>
              <a:custGeom>
                <a:avLst/>
                <a:gdLst>
                  <a:gd name="T0" fmla="*/ 8 w 14"/>
                  <a:gd name="T1" fmla="*/ 9 h 9"/>
                  <a:gd name="T2" fmla="*/ 13 w 14"/>
                  <a:gd name="T3" fmla="*/ 7 h 9"/>
                  <a:gd name="T4" fmla="*/ 14 w 14"/>
                  <a:gd name="T5" fmla="*/ 4 h 9"/>
                  <a:gd name="T6" fmla="*/ 8 w 14"/>
                  <a:gd name="T7" fmla="*/ 0 h 9"/>
                  <a:gd name="T8" fmla="*/ 6 w 14"/>
                  <a:gd name="T9" fmla="*/ 0 h 9"/>
                  <a:gd name="T10" fmla="*/ 1 w 14"/>
                  <a:gd name="T11" fmla="*/ 2 h 9"/>
                  <a:gd name="T12" fmla="*/ 1 w 14"/>
                  <a:gd name="T13" fmla="*/ 6 h 9"/>
                  <a:gd name="T14" fmla="*/ 8 w 14"/>
                  <a:gd name="T15" fmla="*/ 9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4" h="9">
                    <a:moveTo>
                      <a:pt x="8" y="9"/>
                    </a:moveTo>
                    <a:cubicBezTo>
                      <a:pt x="9" y="9"/>
                      <a:pt x="12" y="9"/>
                      <a:pt x="13" y="7"/>
                    </a:cubicBezTo>
                    <a:cubicBezTo>
                      <a:pt x="14" y="6"/>
                      <a:pt x="14" y="5"/>
                      <a:pt x="14" y="4"/>
                    </a:cubicBezTo>
                    <a:cubicBezTo>
                      <a:pt x="14" y="3"/>
                      <a:pt x="13" y="0"/>
                      <a:pt x="8" y="0"/>
                    </a:cubicBezTo>
                    <a:cubicBezTo>
                      <a:pt x="7" y="0"/>
                      <a:pt x="6" y="0"/>
                      <a:pt x="6" y="0"/>
                    </a:cubicBezTo>
                    <a:cubicBezTo>
                      <a:pt x="3" y="1"/>
                      <a:pt x="2" y="1"/>
                      <a:pt x="1" y="2"/>
                    </a:cubicBezTo>
                    <a:cubicBezTo>
                      <a:pt x="0" y="4"/>
                      <a:pt x="0" y="5"/>
                      <a:pt x="1" y="6"/>
                    </a:cubicBezTo>
                    <a:cubicBezTo>
                      <a:pt x="2" y="9"/>
                      <a:pt x="7" y="9"/>
                      <a:pt x="8" y="9"/>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0" name="Freeform 29"/>
              <p:cNvSpPr>
                <a:spLocks noEditPoints="1"/>
              </p:cNvSpPr>
              <p:nvPr/>
            </p:nvSpPr>
            <p:spPr bwMode="auto">
              <a:xfrm>
                <a:off x="-680860" y="1366699"/>
                <a:ext cx="212845" cy="277182"/>
              </a:xfrm>
              <a:custGeom>
                <a:avLst/>
                <a:gdLst>
                  <a:gd name="T0" fmla="*/ 5 w 112"/>
                  <a:gd name="T1" fmla="*/ 102 h 155"/>
                  <a:gd name="T2" fmla="*/ 23 w 112"/>
                  <a:gd name="T3" fmla="*/ 111 h 155"/>
                  <a:gd name="T4" fmla="*/ 30 w 112"/>
                  <a:gd name="T5" fmla="*/ 115 h 155"/>
                  <a:gd name="T6" fmla="*/ 20 w 112"/>
                  <a:gd name="T7" fmla="*/ 119 h 155"/>
                  <a:gd name="T8" fmla="*/ 9 w 112"/>
                  <a:gd name="T9" fmla="*/ 119 h 155"/>
                  <a:gd name="T10" fmla="*/ 20 w 112"/>
                  <a:gd name="T11" fmla="*/ 120 h 155"/>
                  <a:gd name="T12" fmla="*/ 20 w 112"/>
                  <a:gd name="T13" fmla="*/ 123 h 155"/>
                  <a:gd name="T14" fmla="*/ 16 w 112"/>
                  <a:gd name="T15" fmla="*/ 125 h 155"/>
                  <a:gd name="T16" fmla="*/ 12 w 112"/>
                  <a:gd name="T17" fmla="*/ 130 h 155"/>
                  <a:gd name="T18" fmla="*/ 10 w 112"/>
                  <a:gd name="T19" fmla="*/ 145 h 155"/>
                  <a:gd name="T20" fmla="*/ 18 w 112"/>
                  <a:gd name="T21" fmla="*/ 153 h 155"/>
                  <a:gd name="T22" fmla="*/ 20 w 112"/>
                  <a:gd name="T23" fmla="*/ 152 h 155"/>
                  <a:gd name="T24" fmla="*/ 20 w 112"/>
                  <a:gd name="T25" fmla="*/ 152 h 155"/>
                  <a:gd name="T26" fmla="*/ 26 w 112"/>
                  <a:gd name="T27" fmla="*/ 151 h 155"/>
                  <a:gd name="T28" fmla="*/ 30 w 112"/>
                  <a:gd name="T29" fmla="*/ 147 h 155"/>
                  <a:gd name="T30" fmla="*/ 47 w 112"/>
                  <a:gd name="T31" fmla="*/ 132 h 155"/>
                  <a:gd name="T32" fmla="*/ 46 w 112"/>
                  <a:gd name="T33" fmla="*/ 125 h 155"/>
                  <a:gd name="T34" fmla="*/ 55 w 112"/>
                  <a:gd name="T35" fmla="*/ 117 h 155"/>
                  <a:gd name="T36" fmla="*/ 75 w 112"/>
                  <a:gd name="T37" fmla="*/ 114 h 155"/>
                  <a:gd name="T38" fmla="*/ 86 w 112"/>
                  <a:gd name="T39" fmla="*/ 93 h 155"/>
                  <a:gd name="T40" fmla="*/ 84 w 112"/>
                  <a:gd name="T41" fmla="*/ 79 h 155"/>
                  <a:gd name="T42" fmla="*/ 88 w 112"/>
                  <a:gd name="T43" fmla="*/ 64 h 155"/>
                  <a:gd name="T44" fmla="*/ 98 w 112"/>
                  <a:gd name="T45" fmla="*/ 67 h 155"/>
                  <a:gd name="T46" fmla="*/ 107 w 112"/>
                  <a:gd name="T47" fmla="*/ 48 h 155"/>
                  <a:gd name="T48" fmla="*/ 94 w 112"/>
                  <a:gd name="T49" fmla="*/ 56 h 155"/>
                  <a:gd name="T50" fmla="*/ 97 w 112"/>
                  <a:gd name="T51" fmla="*/ 47 h 155"/>
                  <a:gd name="T52" fmla="*/ 107 w 112"/>
                  <a:gd name="T53" fmla="*/ 31 h 155"/>
                  <a:gd name="T54" fmla="*/ 108 w 112"/>
                  <a:gd name="T55" fmla="*/ 20 h 155"/>
                  <a:gd name="T56" fmla="*/ 93 w 112"/>
                  <a:gd name="T57" fmla="*/ 1 h 155"/>
                  <a:gd name="T58" fmla="*/ 72 w 112"/>
                  <a:gd name="T59" fmla="*/ 18 h 155"/>
                  <a:gd name="T60" fmla="*/ 65 w 112"/>
                  <a:gd name="T61" fmla="*/ 25 h 155"/>
                  <a:gd name="T62" fmla="*/ 42 w 112"/>
                  <a:gd name="T63" fmla="*/ 34 h 155"/>
                  <a:gd name="T64" fmla="*/ 39 w 112"/>
                  <a:gd name="T65" fmla="*/ 51 h 155"/>
                  <a:gd name="T66" fmla="*/ 31 w 112"/>
                  <a:gd name="T67" fmla="*/ 47 h 155"/>
                  <a:gd name="T68" fmla="*/ 34 w 112"/>
                  <a:gd name="T69" fmla="*/ 58 h 155"/>
                  <a:gd name="T70" fmla="*/ 31 w 112"/>
                  <a:gd name="T71" fmla="*/ 61 h 155"/>
                  <a:gd name="T72" fmla="*/ 28 w 112"/>
                  <a:gd name="T73" fmla="*/ 54 h 155"/>
                  <a:gd name="T74" fmla="*/ 22 w 112"/>
                  <a:gd name="T75" fmla="*/ 53 h 155"/>
                  <a:gd name="T76" fmla="*/ 13 w 112"/>
                  <a:gd name="T77" fmla="*/ 52 h 155"/>
                  <a:gd name="T78" fmla="*/ 12 w 112"/>
                  <a:gd name="T79" fmla="*/ 61 h 155"/>
                  <a:gd name="T80" fmla="*/ 7 w 112"/>
                  <a:gd name="T81" fmla="*/ 63 h 155"/>
                  <a:gd name="T82" fmla="*/ 6 w 112"/>
                  <a:gd name="T83" fmla="*/ 69 h 155"/>
                  <a:gd name="T84" fmla="*/ 14 w 112"/>
                  <a:gd name="T85" fmla="*/ 92 h 155"/>
                  <a:gd name="T86" fmla="*/ 11 w 112"/>
                  <a:gd name="T87" fmla="*/ 93 h 155"/>
                  <a:gd name="T88" fmla="*/ 2 w 112"/>
                  <a:gd name="T89" fmla="*/ 97 h 155"/>
                  <a:gd name="T90" fmla="*/ 43 w 112"/>
                  <a:gd name="T91" fmla="*/ 57 h 155"/>
                  <a:gd name="T92" fmla="*/ 42 w 112"/>
                  <a:gd name="T93" fmla="*/ 56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12" h="155">
                    <a:moveTo>
                      <a:pt x="6" y="99"/>
                    </a:moveTo>
                    <a:cubicBezTo>
                      <a:pt x="6" y="99"/>
                      <a:pt x="6" y="99"/>
                      <a:pt x="6" y="99"/>
                    </a:cubicBezTo>
                    <a:cubicBezTo>
                      <a:pt x="6" y="100"/>
                      <a:pt x="5" y="101"/>
                      <a:pt x="5" y="102"/>
                    </a:cubicBezTo>
                    <a:cubicBezTo>
                      <a:pt x="6" y="107"/>
                      <a:pt x="12" y="108"/>
                      <a:pt x="14" y="109"/>
                    </a:cubicBezTo>
                    <a:cubicBezTo>
                      <a:pt x="15" y="109"/>
                      <a:pt x="15" y="109"/>
                      <a:pt x="15" y="109"/>
                    </a:cubicBezTo>
                    <a:cubicBezTo>
                      <a:pt x="18" y="109"/>
                      <a:pt x="20" y="110"/>
                      <a:pt x="23" y="111"/>
                    </a:cubicBezTo>
                    <a:cubicBezTo>
                      <a:pt x="26" y="113"/>
                      <a:pt x="28" y="114"/>
                      <a:pt x="31" y="114"/>
                    </a:cubicBezTo>
                    <a:cubicBezTo>
                      <a:pt x="31" y="114"/>
                      <a:pt x="31" y="115"/>
                      <a:pt x="31" y="115"/>
                    </a:cubicBezTo>
                    <a:cubicBezTo>
                      <a:pt x="31" y="115"/>
                      <a:pt x="30" y="115"/>
                      <a:pt x="30" y="115"/>
                    </a:cubicBezTo>
                    <a:cubicBezTo>
                      <a:pt x="30" y="115"/>
                      <a:pt x="29" y="115"/>
                      <a:pt x="28" y="115"/>
                    </a:cubicBezTo>
                    <a:cubicBezTo>
                      <a:pt x="25" y="115"/>
                      <a:pt x="23" y="116"/>
                      <a:pt x="22" y="117"/>
                    </a:cubicBezTo>
                    <a:cubicBezTo>
                      <a:pt x="21" y="117"/>
                      <a:pt x="21" y="118"/>
                      <a:pt x="20" y="119"/>
                    </a:cubicBezTo>
                    <a:cubicBezTo>
                      <a:pt x="21" y="116"/>
                      <a:pt x="20" y="115"/>
                      <a:pt x="19" y="114"/>
                    </a:cubicBezTo>
                    <a:cubicBezTo>
                      <a:pt x="18" y="113"/>
                      <a:pt x="17" y="112"/>
                      <a:pt x="16" y="112"/>
                    </a:cubicBezTo>
                    <a:cubicBezTo>
                      <a:pt x="13" y="112"/>
                      <a:pt x="9" y="115"/>
                      <a:pt x="9" y="119"/>
                    </a:cubicBezTo>
                    <a:cubicBezTo>
                      <a:pt x="9" y="121"/>
                      <a:pt x="10" y="122"/>
                      <a:pt x="10" y="123"/>
                    </a:cubicBezTo>
                    <a:cubicBezTo>
                      <a:pt x="11" y="124"/>
                      <a:pt x="12" y="125"/>
                      <a:pt x="14" y="125"/>
                    </a:cubicBezTo>
                    <a:cubicBezTo>
                      <a:pt x="16" y="125"/>
                      <a:pt x="19" y="123"/>
                      <a:pt x="20" y="120"/>
                    </a:cubicBezTo>
                    <a:cubicBezTo>
                      <a:pt x="20" y="121"/>
                      <a:pt x="20" y="121"/>
                      <a:pt x="20" y="122"/>
                    </a:cubicBezTo>
                    <a:cubicBezTo>
                      <a:pt x="20" y="122"/>
                      <a:pt x="20" y="123"/>
                      <a:pt x="20" y="123"/>
                    </a:cubicBezTo>
                    <a:cubicBezTo>
                      <a:pt x="20" y="123"/>
                      <a:pt x="20" y="123"/>
                      <a:pt x="20" y="123"/>
                    </a:cubicBezTo>
                    <a:cubicBezTo>
                      <a:pt x="20" y="123"/>
                      <a:pt x="20" y="123"/>
                      <a:pt x="19" y="123"/>
                    </a:cubicBezTo>
                    <a:cubicBezTo>
                      <a:pt x="19" y="124"/>
                      <a:pt x="19" y="124"/>
                      <a:pt x="18" y="124"/>
                    </a:cubicBezTo>
                    <a:cubicBezTo>
                      <a:pt x="17" y="124"/>
                      <a:pt x="16" y="125"/>
                      <a:pt x="16" y="125"/>
                    </a:cubicBezTo>
                    <a:cubicBezTo>
                      <a:pt x="15" y="126"/>
                      <a:pt x="14" y="127"/>
                      <a:pt x="14" y="128"/>
                    </a:cubicBezTo>
                    <a:cubicBezTo>
                      <a:pt x="13" y="128"/>
                      <a:pt x="13" y="129"/>
                      <a:pt x="13" y="129"/>
                    </a:cubicBezTo>
                    <a:cubicBezTo>
                      <a:pt x="13" y="129"/>
                      <a:pt x="12" y="129"/>
                      <a:pt x="12" y="130"/>
                    </a:cubicBezTo>
                    <a:cubicBezTo>
                      <a:pt x="11" y="130"/>
                      <a:pt x="11" y="130"/>
                      <a:pt x="10" y="130"/>
                    </a:cubicBezTo>
                    <a:cubicBezTo>
                      <a:pt x="7" y="132"/>
                      <a:pt x="6" y="134"/>
                      <a:pt x="6" y="136"/>
                    </a:cubicBezTo>
                    <a:cubicBezTo>
                      <a:pt x="6" y="139"/>
                      <a:pt x="7" y="142"/>
                      <a:pt x="10" y="145"/>
                    </a:cubicBezTo>
                    <a:cubicBezTo>
                      <a:pt x="11" y="146"/>
                      <a:pt x="12" y="146"/>
                      <a:pt x="13" y="147"/>
                    </a:cubicBezTo>
                    <a:cubicBezTo>
                      <a:pt x="14" y="148"/>
                      <a:pt x="15" y="149"/>
                      <a:pt x="15" y="149"/>
                    </a:cubicBezTo>
                    <a:cubicBezTo>
                      <a:pt x="16" y="150"/>
                      <a:pt x="18" y="152"/>
                      <a:pt x="18" y="153"/>
                    </a:cubicBezTo>
                    <a:cubicBezTo>
                      <a:pt x="18" y="153"/>
                      <a:pt x="18" y="152"/>
                      <a:pt x="18" y="151"/>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0" y="152"/>
                      <a:pt x="20" y="152"/>
                      <a:pt x="20" y="152"/>
                    </a:cubicBezTo>
                    <a:cubicBezTo>
                      <a:pt x="21" y="155"/>
                      <a:pt x="21" y="155"/>
                      <a:pt x="21" y="155"/>
                    </a:cubicBezTo>
                    <a:cubicBezTo>
                      <a:pt x="23" y="155"/>
                      <a:pt x="25" y="152"/>
                      <a:pt x="26" y="151"/>
                    </a:cubicBezTo>
                    <a:cubicBezTo>
                      <a:pt x="26" y="150"/>
                      <a:pt x="26" y="150"/>
                      <a:pt x="26" y="150"/>
                    </a:cubicBezTo>
                    <a:cubicBezTo>
                      <a:pt x="27" y="149"/>
                      <a:pt x="27" y="149"/>
                      <a:pt x="28" y="148"/>
                    </a:cubicBezTo>
                    <a:cubicBezTo>
                      <a:pt x="29" y="148"/>
                      <a:pt x="29" y="147"/>
                      <a:pt x="30" y="147"/>
                    </a:cubicBezTo>
                    <a:cubicBezTo>
                      <a:pt x="30" y="146"/>
                      <a:pt x="31" y="146"/>
                      <a:pt x="31" y="146"/>
                    </a:cubicBezTo>
                    <a:cubicBezTo>
                      <a:pt x="34" y="144"/>
                      <a:pt x="37" y="142"/>
                      <a:pt x="38" y="139"/>
                    </a:cubicBezTo>
                    <a:cubicBezTo>
                      <a:pt x="41" y="138"/>
                      <a:pt x="46" y="136"/>
                      <a:pt x="47" y="132"/>
                    </a:cubicBezTo>
                    <a:cubicBezTo>
                      <a:pt x="47" y="129"/>
                      <a:pt x="46" y="128"/>
                      <a:pt x="45" y="126"/>
                    </a:cubicBezTo>
                    <a:cubicBezTo>
                      <a:pt x="45" y="126"/>
                      <a:pt x="45" y="125"/>
                      <a:pt x="45" y="125"/>
                    </a:cubicBezTo>
                    <a:cubicBezTo>
                      <a:pt x="45" y="125"/>
                      <a:pt x="45" y="125"/>
                      <a:pt x="46" y="125"/>
                    </a:cubicBezTo>
                    <a:cubicBezTo>
                      <a:pt x="47" y="126"/>
                      <a:pt x="48" y="126"/>
                      <a:pt x="49" y="126"/>
                    </a:cubicBezTo>
                    <a:cubicBezTo>
                      <a:pt x="51" y="126"/>
                      <a:pt x="52" y="126"/>
                      <a:pt x="53" y="125"/>
                    </a:cubicBezTo>
                    <a:cubicBezTo>
                      <a:pt x="55" y="123"/>
                      <a:pt x="56" y="120"/>
                      <a:pt x="55" y="117"/>
                    </a:cubicBezTo>
                    <a:cubicBezTo>
                      <a:pt x="56" y="117"/>
                      <a:pt x="57" y="118"/>
                      <a:pt x="58" y="118"/>
                    </a:cubicBezTo>
                    <a:cubicBezTo>
                      <a:pt x="59" y="119"/>
                      <a:pt x="61" y="120"/>
                      <a:pt x="63" y="120"/>
                    </a:cubicBezTo>
                    <a:cubicBezTo>
                      <a:pt x="68" y="120"/>
                      <a:pt x="74" y="116"/>
                      <a:pt x="75" y="114"/>
                    </a:cubicBezTo>
                    <a:cubicBezTo>
                      <a:pt x="77" y="111"/>
                      <a:pt x="79" y="108"/>
                      <a:pt x="79" y="104"/>
                    </a:cubicBezTo>
                    <a:cubicBezTo>
                      <a:pt x="80" y="104"/>
                      <a:pt x="81" y="103"/>
                      <a:pt x="82" y="103"/>
                    </a:cubicBezTo>
                    <a:cubicBezTo>
                      <a:pt x="86" y="100"/>
                      <a:pt x="86" y="96"/>
                      <a:pt x="86" y="93"/>
                    </a:cubicBezTo>
                    <a:cubicBezTo>
                      <a:pt x="86" y="92"/>
                      <a:pt x="86" y="91"/>
                      <a:pt x="86" y="90"/>
                    </a:cubicBezTo>
                    <a:cubicBezTo>
                      <a:pt x="87" y="88"/>
                      <a:pt x="87" y="86"/>
                      <a:pt x="86" y="84"/>
                    </a:cubicBezTo>
                    <a:cubicBezTo>
                      <a:pt x="86" y="81"/>
                      <a:pt x="85" y="79"/>
                      <a:pt x="84" y="79"/>
                    </a:cubicBezTo>
                    <a:cubicBezTo>
                      <a:pt x="85" y="78"/>
                      <a:pt x="87" y="76"/>
                      <a:pt x="87" y="74"/>
                    </a:cubicBezTo>
                    <a:cubicBezTo>
                      <a:pt x="88" y="71"/>
                      <a:pt x="88" y="68"/>
                      <a:pt x="88" y="65"/>
                    </a:cubicBezTo>
                    <a:cubicBezTo>
                      <a:pt x="88" y="64"/>
                      <a:pt x="88" y="64"/>
                      <a:pt x="88" y="64"/>
                    </a:cubicBezTo>
                    <a:cubicBezTo>
                      <a:pt x="89" y="64"/>
                      <a:pt x="90" y="65"/>
                      <a:pt x="90" y="65"/>
                    </a:cubicBezTo>
                    <a:cubicBezTo>
                      <a:pt x="92" y="66"/>
                      <a:pt x="94" y="67"/>
                      <a:pt x="97" y="67"/>
                    </a:cubicBezTo>
                    <a:cubicBezTo>
                      <a:pt x="97" y="67"/>
                      <a:pt x="98" y="67"/>
                      <a:pt x="98" y="67"/>
                    </a:cubicBezTo>
                    <a:cubicBezTo>
                      <a:pt x="102" y="67"/>
                      <a:pt x="107" y="64"/>
                      <a:pt x="108" y="60"/>
                    </a:cubicBezTo>
                    <a:cubicBezTo>
                      <a:pt x="111" y="56"/>
                      <a:pt x="112" y="50"/>
                      <a:pt x="109" y="48"/>
                    </a:cubicBezTo>
                    <a:cubicBezTo>
                      <a:pt x="108" y="48"/>
                      <a:pt x="107" y="48"/>
                      <a:pt x="107" y="48"/>
                    </a:cubicBezTo>
                    <a:cubicBezTo>
                      <a:pt x="104" y="48"/>
                      <a:pt x="102" y="51"/>
                      <a:pt x="100" y="53"/>
                    </a:cubicBezTo>
                    <a:cubicBezTo>
                      <a:pt x="100" y="53"/>
                      <a:pt x="100" y="54"/>
                      <a:pt x="99" y="54"/>
                    </a:cubicBezTo>
                    <a:cubicBezTo>
                      <a:pt x="98" y="55"/>
                      <a:pt x="96" y="56"/>
                      <a:pt x="94" y="56"/>
                    </a:cubicBezTo>
                    <a:cubicBezTo>
                      <a:pt x="94" y="56"/>
                      <a:pt x="94" y="56"/>
                      <a:pt x="93" y="56"/>
                    </a:cubicBezTo>
                    <a:cubicBezTo>
                      <a:pt x="92" y="56"/>
                      <a:pt x="92" y="55"/>
                      <a:pt x="92" y="55"/>
                    </a:cubicBezTo>
                    <a:cubicBezTo>
                      <a:pt x="92" y="53"/>
                      <a:pt x="94" y="49"/>
                      <a:pt x="97" y="47"/>
                    </a:cubicBezTo>
                    <a:cubicBezTo>
                      <a:pt x="97" y="47"/>
                      <a:pt x="98" y="47"/>
                      <a:pt x="99" y="46"/>
                    </a:cubicBezTo>
                    <a:cubicBezTo>
                      <a:pt x="101" y="45"/>
                      <a:pt x="103" y="44"/>
                      <a:pt x="105" y="41"/>
                    </a:cubicBezTo>
                    <a:cubicBezTo>
                      <a:pt x="107" y="38"/>
                      <a:pt x="107" y="34"/>
                      <a:pt x="107" y="31"/>
                    </a:cubicBezTo>
                    <a:cubicBezTo>
                      <a:pt x="107" y="30"/>
                      <a:pt x="107" y="30"/>
                      <a:pt x="107" y="30"/>
                    </a:cubicBezTo>
                    <a:cubicBezTo>
                      <a:pt x="107" y="27"/>
                      <a:pt x="107" y="25"/>
                      <a:pt x="107" y="22"/>
                    </a:cubicBezTo>
                    <a:cubicBezTo>
                      <a:pt x="107" y="21"/>
                      <a:pt x="107" y="21"/>
                      <a:pt x="108" y="20"/>
                    </a:cubicBezTo>
                    <a:cubicBezTo>
                      <a:pt x="108" y="18"/>
                      <a:pt x="109" y="16"/>
                      <a:pt x="109" y="13"/>
                    </a:cubicBezTo>
                    <a:cubicBezTo>
                      <a:pt x="108" y="8"/>
                      <a:pt x="104" y="0"/>
                      <a:pt x="98" y="0"/>
                    </a:cubicBezTo>
                    <a:cubicBezTo>
                      <a:pt x="96" y="0"/>
                      <a:pt x="94" y="0"/>
                      <a:pt x="93" y="1"/>
                    </a:cubicBezTo>
                    <a:cubicBezTo>
                      <a:pt x="90" y="3"/>
                      <a:pt x="89" y="5"/>
                      <a:pt x="87" y="7"/>
                    </a:cubicBezTo>
                    <a:cubicBezTo>
                      <a:pt x="86" y="7"/>
                      <a:pt x="85" y="8"/>
                      <a:pt x="84" y="9"/>
                    </a:cubicBezTo>
                    <a:cubicBezTo>
                      <a:pt x="81" y="12"/>
                      <a:pt x="76" y="17"/>
                      <a:pt x="72" y="18"/>
                    </a:cubicBezTo>
                    <a:cubicBezTo>
                      <a:pt x="71" y="19"/>
                      <a:pt x="71" y="19"/>
                      <a:pt x="71" y="19"/>
                    </a:cubicBezTo>
                    <a:cubicBezTo>
                      <a:pt x="70" y="19"/>
                      <a:pt x="69" y="19"/>
                      <a:pt x="68" y="21"/>
                    </a:cubicBezTo>
                    <a:cubicBezTo>
                      <a:pt x="66" y="23"/>
                      <a:pt x="66" y="24"/>
                      <a:pt x="65" y="25"/>
                    </a:cubicBezTo>
                    <a:cubicBezTo>
                      <a:pt x="64" y="27"/>
                      <a:pt x="64" y="28"/>
                      <a:pt x="62" y="29"/>
                    </a:cubicBezTo>
                    <a:cubicBezTo>
                      <a:pt x="60" y="29"/>
                      <a:pt x="58" y="29"/>
                      <a:pt x="56" y="30"/>
                    </a:cubicBezTo>
                    <a:cubicBezTo>
                      <a:pt x="51" y="30"/>
                      <a:pt x="46" y="30"/>
                      <a:pt x="42" y="34"/>
                    </a:cubicBezTo>
                    <a:cubicBezTo>
                      <a:pt x="37" y="41"/>
                      <a:pt x="38" y="48"/>
                      <a:pt x="40" y="52"/>
                    </a:cubicBezTo>
                    <a:cubicBezTo>
                      <a:pt x="40" y="52"/>
                      <a:pt x="40" y="52"/>
                      <a:pt x="39" y="51"/>
                    </a:cubicBezTo>
                    <a:cubicBezTo>
                      <a:pt x="39" y="51"/>
                      <a:pt x="39" y="51"/>
                      <a:pt x="39" y="51"/>
                    </a:cubicBezTo>
                    <a:cubicBezTo>
                      <a:pt x="39" y="50"/>
                      <a:pt x="39" y="50"/>
                      <a:pt x="38" y="49"/>
                    </a:cubicBezTo>
                    <a:cubicBezTo>
                      <a:pt x="38" y="48"/>
                      <a:pt x="35" y="46"/>
                      <a:pt x="33" y="46"/>
                    </a:cubicBezTo>
                    <a:cubicBezTo>
                      <a:pt x="32" y="46"/>
                      <a:pt x="31" y="46"/>
                      <a:pt x="31" y="47"/>
                    </a:cubicBezTo>
                    <a:cubicBezTo>
                      <a:pt x="28" y="49"/>
                      <a:pt x="30" y="54"/>
                      <a:pt x="30" y="54"/>
                    </a:cubicBezTo>
                    <a:cubicBezTo>
                      <a:pt x="31" y="55"/>
                      <a:pt x="32" y="57"/>
                      <a:pt x="33" y="58"/>
                    </a:cubicBezTo>
                    <a:cubicBezTo>
                      <a:pt x="33" y="58"/>
                      <a:pt x="33" y="58"/>
                      <a:pt x="34" y="58"/>
                    </a:cubicBezTo>
                    <a:cubicBezTo>
                      <a:pt x="33" y="60"/>
                      <a:pt x="32" y="62"/>
                      <a:pt x="32" y="63"/>
                    </a:cubicBezTo>
                    <a:cubicBezTo>
                      <a:pt x="32" y="63"/>
                      <a:pt x="32" y="63"/>
                      <a:pt x="32" y="63"/>
                    </a:cubicBezTo>
                    <a:cubicBezTo>
                      <a:pt x="32" y="63"/>
                      <a:pt x="31" y="61"/>
                      <a:pt x="31" y="61"/>
                    </a:cubicBezTo>
                    <a:cubicBezTo>
                      <a:pt x="31" y="61"/>
                      <a:pt x="30" y="60"/>
                      <a:pt x="30" y="60"/>
                    </a:cubicBezTo>
                    <a:cubicBezTo>
                      <a:pt x="30" y="60"/>
                      <a:pt x="30" y="60"/>
                      <a:pt x="30" y="60"/>
                    </a:cubicBezTo>
                    <a:cubicBezTo>
                      <a:pt x="30" y="59"/>
                      <a:pt x="30" y="56"/>
                      <a:pt x="28" y="54"/>
                    </a:cubicBezTo>
                    <a:cubicBezTo>
                      <a:pt x="27" y="53"/>
                      <a:pt x="26" y="53"/>
                      <a:pt x="25" y="53"/>
                    </a:cubicBezTo>
                    <a:cubicBezTo>
                      <a:pt x="24" y="53"/>
                      <a:pt x="23" y="53"/>
                      <a:pt x="23" y="53"/>
                    </a:cubicBezTo>
                    <a:cubicBezTo>
                      <a:pt x="22" y="53"/>
                      <a:pt x="22" y="53"/>
                      <a:pt x="22" y="53"/>
                    </a:cubicBezTo>
                    <a:cubicBezTo>
                      <a:pt x="22" y="53"/>
                      <a:pt x="22" y="52"/>
                      <a:pt x="21" y="52"/>
                    </a:cubicBezTo>
                    <a:cubicBezTo>
                      <a:pt x="20" y="51"/>
                      <a:pt x="19" y="50"/>
                      <a:pt x="17" y="50"/>
                    </a:cubicBezTo>
                    <a:cubicBezTo>
                      <a:pt x="16" y="50"/>
                      <a:pt x="14" y="50"/>
                      <a:pt x="13" y="52"/>
                    </a:cubicBezTo>
                    <a:cubicBezTo>
                      <a:pt x="10" y="55"/>
                      <a:pt x="12" y="58"/>
                      <a:pt x="13" y="60"/>
                    </a:cubicBezTo>
                    <a:cubicBezTo>
                      <a:pt x="13" y="60"/>
                      <a:pt x="13" y="61"/>
                      <a:pt x="13" y="61"/>
                    </a:cubicBezTo>
                    <a:cubicBezTo>
                      <a:pt x="13" y="61"/>
                      <a:pt x="12" y="61"/>
                      <a:pt x="12" y="61"/>
                    </a:cubicBezTo>
                    <a:cubicBezTo>
                      <a:pt x="11" y="61"/>
                      <a:pt x="10" y="61"/>
                      <a:pt x="9" y="61"/>
                    </a:cubicBezTo>
                    <a:cubicBezTo>
                      <a:pt x="8" y="62"/>
                      <a:pt x="8" y="62"/>
                      <a:pt x="8" y="62"/>
                    </a:cubicBezTo>
                    <a:cubicBezTo>
                      <a:pt x="7" y="63"/>
                      <a:pt x="7" y="63"/>
                      <a:pt x="7" y="63"/>
                    </a:cubicBezTo>
                    <a:cubicBezTo>
                      <a:pt x="6" y="64"/>
                      <a:pt x="6" y="66"/>
                      <a:pt x="7" y="67"/>
                    </a:cubicBezTo>
                    <a:cubicBezTo>
                      <a:pt x="7" y="67"/>
                      <a:pt x="7" y="67"/>
                      <a:pt x="6" y="67"/>
                    </a:cubicBezTo>
                    <a:cubicBezTo>
                      <a:pt x="6" y="68"/>
                      <a:pt x="6" y="68"/>
                      <a:pt x="6" y="69"/>
                    </a:cubicBezTo>
                    <a:cubicBezTo>
                      <a:pt x="3" y="72"/>
                      <a:pt x="4" y="75"/>
                      <a:pt x="5" y="77"/>
                    </a:cubicBezTo>
                    <a:cubicBezTo>
                      <a:pt x="5" y="77"/>
                      <a:pt x="5" y="78"/>
                      <a:pt x="5" y="78"/>
                    </a:cubicBezTo>
                    <a:cubicBezTo>
                      <a:pt x="6" y="82"/>
                      <a:pt x="8" y="89"/>
                      <a:pt x="14" y="92"/>
                    </a:cubicBezTo>
                    <a:cubicBezTo>
                      <a:pt x="14" y="92"/>
                      <a:pt x="15" y="92"/>
                      <a:pt x="15" y="92"/>
                    </a:cubicBezTo>
                    <a:cubicBezTo>
                      <a:pt x="14" y="93"/>
                      <a:pt x="12" y="93"/>
                      <a:pt x="11" y="94"/>
                    </a:cubicBezTo>
                    <a:cubicBezTo>
                      <a:pt x="11" y="94"/>
                      <a:pt x="11" y="93"/>
                      <a:pt x="11" y="93"/>
                    </a:cubicBezTo>
                    <a:cubicBezTo>
                      <a:pt x="10" y="91"/>
                      <a:pt x="8" y="89"/>
                      <a:pt x="5" y="89"/>
                    </a:cubicBezTo>
                    <a:cubicBezTo>
                      <a:pt x="3" y="89"/>
                      <a:pt x="1" y="90"/>
                      <a:pt x="0" y="92"/>
                    </a:cubicBezTo>
                    <a:cubicBezTo>
                      <a:pt x="0" y="94"/>
                      <a:pt x="0" y="96"/>
                      <a:pt x="2" y="97"/>
                    </a:cubicBezTo>
                    <a:cubicBezTo>
                      <a:pt x="3" y="98"/>
                      <a:pt x="4" y="99"/>
                      <a:pt x="6" y="99"/>
                    </a:cubicBezTo>
                    <a:close/>
                    <a:moveTo>
                      <a:pt x="42" y="56"/>
                    </a:moveTo>
                    <a:cubicBezTo>
                      <a:pt x="43" y="56"/>
                      <a:pt x="43" y="57"/>
                      <a:pt x="43" y="57"/>
                    </a:cubicBezTo>
                    <a:cubicBezTo>
                      <a:pt x="43" y="57"/>
                      <a:pt x="43" y="57"/>
                      <a:pt x="43" y="57"/>
                    </a:cubicBezTo>
                    <a:cubicBezTo>
                      <a:pt x="43" y="57"/>
                      <a:pt x="42" y="57"/>
                      <a:pt x="42" y="57"/>
                    </a:cubicBezTo>
                    <a:cubicBezTo>
                      <a:pt x="42" y="57"/>
                      <a:pt x="42" y="56"/>
                      <a:pt x="42" y="56"/>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1" name="Freeform 30"/>
              <p:cNvSpPr>
                <a:spLocks noEditPoints="1"/>
              </p:cNvSpPr>
              <p:nvPr/>
            </p:nvSpPr>
            <p:spPr bwMode="auto">
              <a:xfrm>
                <a:off x="-616435" y="1310037"/>
                <a:ext cx="1025899" cy="1425728"/>
              </a:xfrm>
              <a:custGeom>
                <a:avLst/>
                <a:gdLst>
                  <a:gd name="T0" fmla="*/ 469 w 539"/>
                  <a:gd name="T1" fmla="*/ 193 h 798"/>
                  <a:gd name="T2" fmla="*/ 405 w 539"/>
                  <a:gd name="T3" fmla="*/ 193 h 798"/>
                  <a:gd name="T4" fmla="*/ 343 w 539"/>
                  <a:gd name="T5" fmla="*/ 200 h 798"/>
                  <a:gd name="T6" fmla="*/ 278 w 539"/>
                  <a:gd name="T7" fmla="*/ 234 h 798"/>
                  <a:gd name="T8" fmla="*/ 309 w 539"/>
                  <a:gd name="T9" fmla="*/ 187 h 798"/>
                  <a:gd name="T10" fmla="*/ 285 w 539"/>
                  <a:gd name="T11" fmla="*/ 165 h 798"/>
                  <a:gd name="T12" fmla="*/ 366 w 539"/>
                  <a:gd name="T13" fmla="*/ 84 h 798"/>
                  <a:gd name="T14" fmla="*/ 375 w 539"/>
                  <a:gd name="T15" fmla="*/ 1 h 798"/>
                  <a:gd name="T16" fmla="*/ 342 w 539"/>
                  <a:gd name="T17" fmla="*/ 10 h 798"/>
                  <a:gd name="T18" fmla="*/ 276 w 539"/>
                  <a:gd name="T19" fmla="*/ 24 h 798"/>
                  <a:gd name="T20" fmla="*/ 229 w 539"/>
                  <a:gd name="T21" fmla="*/ 23 h 798"/>
                  <a:gd name="T22" fmla="*/ 176 w 539"/>
                  <a:gd name="T23" fmla="*/ 59 h 798"/>
                  <a:gd name="T24" fmla="*/ 161 w 539"/>
                  <a:gd name="T25" fmla="*/ 106 h 798"/>
                  <a:gd name="T26" fmla="*/ 170 w 539"/>
                  <a:gd name="T27" fmla="*/ 150 h 798"/>
                  <a:gd name="T28" fmla="*/ 124 w 539"/>
                  <a:gd name="T29" fmla="*/ 152 h 798"/>
                  <a:gd name="T30" fmla="*/ 116 w 539"/>
                  <a:gd name="T31" fmla="*/ 219 h 798"/>
                  <a:gd name="T32" fmla="*/ 98 w 539"/>
                  <a:gd name="T33" fmla="*/ 234 h 798"/>
                  <a:gd name="T34" fmla="*/ 115 w 539"/>
                  <a:gd name="T35" fmla="*/ 264 h 798"/>
                  <a:gd name="T36" fmla="*/ 88 w 539"/>
                  <a:gd name="T37" fmla="*/ 236 h 798"/>
                  <a:gd name="T38" fmla="*/ 73 w 539"/>
                  <a:gd name="T39" fmla="*/ 221 h 798"/>
                  <a:gd name="T40" fmla="*/ 21 w 539"/>
                  <a:gd name="T41" fmla="*/ 207 h 798"/>
                  <a:gd name="T42" fmla="*/ 4 w 539"/>
                  <a:gd name="T43" fmla="*/ 247 h 798"/>
                  <a:gd name="T44" fmla="*/ 44 w 539"/>
                  <a:gd name="T45" fmla="*/ 292 h 798"/>
                  <a:gd name="T46" fmla="*/ 77 w 539"/>
                  <a:gd name="T47" fmla="*/ 307 h 798"/>
                  <a:gd name="T48" fmla="*/ 116 w 539"/>
                  <a:gd name="T49" fmla="*/ 300 h 798"/>
                  <a:gd name="T50" fmla="*/ 105 w 539"/>
                  <a:gd name="T51" fmla="*/ 355 h 798"/>
                  <a:gd name="T52" fmla="*/ 72 w 539"/>
                  <a:gd name="T53" fmla="*/ 374 h 798"/>
                  <a:gd name="T54" fmla="*/ 74 w 539"/>
                  <a:gd name="T55" fmla="*/ 399 h 798"/>
                  <a:gd name="T56" fmla="*/ 51 w 539"/>
                  <a:gd name="T57" fmla="*/ 425 h 798"/>
                  <a:gd name="T58" fmla="*/ 67 w 539"/>
                  <a:gd name="T59" fmla="*/ 437 h 798"/>
                  <a:gd name="T60" fmla="*/ 77 w 539"/>
                  <a:gd name="T61" fmla="*/ 470 h 798"/>
                  <a:gd name="T62" fmla="*/ 114 w 539"/>
                  <a:gd name="T63" fmla="*/ 429 h 798"/>
                  <a:gd name="T64" fmla="*/ 143 w 539"/>
                  <a:gd name="T65" fmla="*/ 415 h 798"/>
                  <a:gd name="T66" fmla="*/ 136 w 539"/>
                  <a:gd name="T67" fmla="*/ 443 h 798"/>
                  <a:gd name="T68" fmla="*/ 115 w 539"/>
                  <a:gd name="T69" fmla="*/ 483 h 798"/>
                  <a:gd name="T70" fmla="*/ 124 w 539"/>
                  <a:gd name="T71" fmla="*/ 524 h 798"/>
                  <a:gd name="T72" fmla="*/ 114 w 539"/>
                  <a:gd name="T73" fmla="*/ 589 h 798"/>
                  <a:gd name="T74" fmla="*/ 130 w 539"/>
                  <a:gd name="T75" fmla="*/ 638 h 798"/>
                  <a:gd name="T76" fmla="*/ 148 w 539"/>
                  <a:gd name="T77" fmla="*/ 529 h 798"/>
                  <a:gd name="T78" fmla="*/ 168 w 539"/>
                  <a:gd name="T79" fmla="*/ 561 h 798"/>
                  <a:gd name="T80" fmla="*/ 207 w 539"/>
                  <a:gd name="T81" fmla="*/ 597 h 798"/>
                  <a:gd name="T82" fmla="*/ 206 w 539"/>
                  <a:gd name="T83" fmla="*/ 659 h 798"/>
                  <a:gd name="T84" fmla="*/ 165 w 539"/>
                  <a:gd name="T85" fmla="*/ 736 h 798"/>
                  <a:gd name="T86" fmla="*/ 219 w 539"/>
                  <a:gd name="T87" fmla="*/ 763 h 798"/>
                  <a:gd name="T88" fmla="*/ 256 w 539"/>
                  <a:gd name="T89" fmla="*/ 749 h 798"/>
                  <a:gd name="T90" fmla="*/ 311 w 539"/>
                  <a:gd name="T91" fmla="*/ 771 h 798"/>
                  <a:gd name="T92" fmla="*/ 373 w 539"/>
                  <a:gd name="T93" fmla="*/ 730 h 798"/>
                  <a:gd name="T94" fmla="*/ 439 w 539"/>
                  <a:gd name="T95" fmla="*/ 693 h 798"/>
                  <a:gd name="T96" fmla="*/ 501 w 539"/>
                  <a:gd name="T97" fmla="*/ 582 h 798"/>
                  <a:gd name="T98" fmla="*/ 471 w 539"/>
                  <a:gd name="T99" fmla="*/ 525 h 798"/>
                  <a:gd name="T100" fmla="*/ 381 w 539"/>
                  <a:gd name="T101" fmla="*/ 528 h 798"/>
                  <a:gd name="T102" fmla="*/ 456 w 539"/>
                  <a:gd name="T103" fmla="*/ 468 h 798"/>
                  <a:gd name="T104" fmla="*/ 490 w 539"/>
                  <a:gd name="T105" fmla="*/ 357 h 798"/>
                  <a:gd name="T106" fmla="*/ 283 w 539"/>
                  <a:gd name="T107" fmla="*/ 197 h 798"/>
                  <a:gd name="T108" fmla="*/ 64 w 539"/>
                  <a:gd name="T109" fmla="*/ 428 h 798"/>
                  <a:gd name="T110" fmla="*/ 89 w 539"/>
                  <a:gd name="T111" fmla="*/ 422 h 798"/>
                  <a:gd name="T112" fmla="*/ 116 w 539"/>
                  <a:gd name="T113" fmla="*/ 326 h 798"/>
                  <a:gd name="T114" fmla="*/ 127 w 539"/>
                  <a:gd name="T115" fmla="*/ 166 h 798"/>
                  <a:gd name="T116" fmla="*/ 184 w 539"/>
                  <a:gd name="T117" fmla="*/ 487 h 798"/>
                  <a:gd name="T118" fmla="*/ 196 w 539"/>
                  <a:gd name="T119" fmla="*/ 568 h 798"/>
                  <a:gd name="T120" fmla="*/ 203 w 539"/>
                  <a:gd name="T121" fmla="*/ 502 h 798"/>
                  <a:gd name="T122" fmla="*/ 337 w 539"/>
                  <a:gd name="T123" fmla="*/ 522 h 798"/>
                  <a:gd name="T124" fmla="*/ 406 w 539"/>
                  <a:gd name="T125" fmla="*/ 441 h 7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39" h="798">
                    <a:moveTo>
                      <a:pt x="536" y="228"/>
                    </a:moveTo>
                    <a:cubicBezTo>
                      <a:pt x="535" y="227"/>
                      <a:pt x="534" y="225"/>
                      <a:pt x="534" y="223"/>
                    </a:cubicBezTo>
                    <a:cubicBezTo>
                      <a:pt x="533" y="219"/>
                      <a:pt x="533" y="219"/>
                      <a:pt x="533" y="219"/>
                    </a:cubicBezTo>
                    <a:cubicBezTo>
                      <a:pt x="532" y="209"/>
                      <a:pt x="531" y="201"/>
                      <a:pt x="518" y="194"/>
                    </a:cubicBezTo>
                    <a:cubicBezTo>
                      <a:pt x="518" y="194"/>
                      <a:pt x="517" y="194"/>
                      <a:pt x="517" y="194"/>
                    </a:cubicBezTo>
                    <a:cubicBezTo>
                      <a:pt x="516" y="193"/>
                      <a:pt x="516" y="193"/>
                      <a:pt x="516" y="193"/>
                    </a:cubicBezTo>
                    <a:cubicBezTo>
                      <a:pt x="516" y="193"/>
                      <a:pt x="515" y="192"/>
                      <a:pt x="515" y="192"/>
                    </a:cubicBezTo>
                    <a:cubicBezTo>
                      <a:pt x="514" y="191"/>
                      <a:pt x="514" y="190"/>
                      <a:pt x="512" y="189"/>
                    </a:cubicBezTo>
                    <a:cubicBezTo>
                      <a:pt x="510" y="188"/>
                      <a:pt x="508" y="187"/>
                      <a:pt x="505" y="187"/>
                    </a:cubicBezTo>
                    <a:cubicBezTo>
                      <a:pt x="505" y="187"/>
                      <a:pt x="504" y="187"/>
                      <a:pt x="503" y="187"/>
                    </a:cubicBezTo>
                    <a:cubicBezTo>
                      <a:pt x="502" y="187"/>
                      <a:pt x="501" y="186"/>
                      <a:pt x="499" y="186"/>
                    </a:cubicBezTo>
                    <a:cubicBezTo>
                      <a:pt x="497" y="186"/>
                      <a:pt x="495" y="187"/>
                      <a:pt x="494" y="188"/>
                    </a:cubicBezTo>
                    <a:cubicBezTo>
                      <a:pt x="491" y="190"/>
                      <a:pt x="489" y="191"/>
                      <a:pt x="487" y="191"/>
                    </a:cubicBezTo>
                    <a:cubicBezTo>
                      <a:pt x="487" y="191"/>
                      <a:pt x="487" y="191"/>
                      <a:pt x="487" y="191"/>
                    </a:cubicBezTo>
                    <a:cubicBezTo>
                      <a:pt x="486" y="191"/>
                      <a:pt x="485" y="191"/>
                      <a:pt x="484" y="191"/>
                    </a:cubicBezTo>
                    <a:cubicBezTo>
                      <a:pt x="483" y="191"/>
                      <a:pt x="482" y="190"/>
                      <a:pt x="481" y="190"/>
                    </a:cubicBezTo>
                    <a:cubicBezTo>
                      <a:pt x="480" y="190"/>
                      <a:pt x="479" y="190"/>
                      <a:pt x="478" y="190"/>
                    </a:cubicBezTo>
                    <a:cubicBezTo>
                      <a:pt x="475" y="190"/>
                      <a:pt x="473" y="191"/>
                      <a:pt x="471" y="192"/>
                    </a:cubicBezTo>
                    <a:cubicBezTo>
                      <a:pt x="470" y="193"/>
                      <a:pt x="469" y="193"/>
                      <a:pt x="469" y="193"/>
                    </a:cubicBezTo>
                    <a:cubicBezTo>
                      <a:pt x="468" y="193"/>
                      <a:pt x="467" y="193"/>
                      <a:pt x="467" y="193"/>
                    </a:cubicBezTo>
                    <a:cubicBezTo>
                      <a:pt x="466" y="193"/>
                      <a:pt x="466" y="193"/>
                      <a:pt x="465" y="193"/>
                    </a:cubicBezTo>
                    <a:cubicBezTo>
                      <a:pt x="465" y="193"/>
                      <a:pt x="464" y="193"/>
                      <a:pt x="464" y="193"/>
                    </a:cubicBezTo>
                    <a:cubicBezTo>
                      <a:pt x="464" y="193"/>
                      <a:pt x="462" y="193"/>
                      <a:pt x="462" y="193"/>
                    </a:cubicBezTo>
                    <a:cubicBezTo>
                      <a:pt x="462" y="193"/>
                      <a:pt x="462" y="193"/>
                      <a:pt x="462" y="193"/>
                    </a:cubicBezTo>
                    <a:cubicBezTo>
                      <a:pt x="462" y="193"/>
                      <a:pt x="461" y="192"/>
                      <a:pt x="461" y="192"/>
                    </a:cubicBezTo>
                    <a:cubicBezTo>
                      <a:pt x="460" y="191"/>
                      <a:pt x="459" y="190"/>
                      <a:pt x="457" y="190"/>
                    </a:cubicBezTo>
                    <a:cubicBezTo>
                      <a:pt x="454" y="190"/>
                      <a:pt x="453" y="192"/>
                      <a:pt x="453" y="192"/>
                    </a:cubicBezTo>
                    <a:cubicBezTo>
                      <a:pt x="452" y="193"/>
                      <a:pt x="452" y="193"/>
                      <a:pt x="452" y="193"/>
                    </a:cubicBezTo>
                    <a:cubicBezTo>
                      <a:pt x="452" y="193"/>
                      <a:pt x="450" y="193"/>
                      <a:pt x="450" y="193"/>
                    </a:cubicBezTo>
                    <a:cubicBezTo>
                      <a:pt x="449" y="194"/>
                      <a:pt x="448" y="194"/>
                      <a:pt x="448" y="194"/>
                    </a:cubicBezTo>
                    <a:cubicBezTo>
                      <a:pt x="447" y="194"/>
                      <a:pt x="446" y="194"/>
                      <a:pt x="445" y="194"/>
                    </a:cubicBezTo>
                    <a:cubicBezTo>
                      <a:pt x="444" y="194"/>
                      <a:pt x="441" y="194"/>
                      <a:pt x="439" y="193"/>
                    </a:cubicBezTo>
                    <a:cubicBezTo>
                      <a:pt x="438" y="193"/>
                      <a:pt x="436" y="193"/>
                      <a:pt x="435" y="192"/>
                    </a:cubicBezTo>
                    <a:cubicBezTo>
                      <a:pt x="434" y="192"/>
                      <a:pt x="432" y="192"/>
                      <a:pt x="430" y="192"/>
                    </a:cubicBezTo>
                    <a:cubicBezTo>
                      <a:pt x="427" y="192"/>
                      <a:pt x="424" y="192"/>
                      <a:pt x="422" y="191"/>
                    </a:cubicBezTo>
                    <a:cubicBezTo>
                      <a:pt x="420" y="189"/>
                      <a:pt x="417" y="187"/>
                      <a:pt x="414" y="187"/>
                    </a:cubicBezTo>
                    <a:cubicBezTo>
                      <a:pt x="413" y="187"/>
                      <a:pt x="411" y="187"/>
                      <a:pt x="410" y="188"/>
                    </a:cubicBezTo>
                    <a:cubicBezTo>
                      <a:pt x="408" y="189"/>
                      <a:pt x="406" y="191"/>
                      <a:pt x="405" y="193"/>
                    </a:cubicBezTo>
                    <a:cubicBezTo>
                      <a:pt x="404" y="194"/>
                      <a:pt x="404" y="195"/>
                      <a:pt x="403" y="195"/>
                    </a:cubicBezTo>
                    <a:cubicBezTo>
                      <a:pt x="402" y="196"/>
                      <a:pt x="402" y="196"/>
                      <a:pt x="401" y="196"/>
                    </a:cubicBezTo>
                    <a:cubicBezTo>
                      <a:pt x="401" y="196"/>
                      <a:pt x="400" y="196"/>
                      <a:pt x="399" y="196"/>
                    </a:cubicBezTo>
                    <a:cubicBezTo>
                      <a:pt x="399" y="196"/>
                      <a:pt x="399" y="196"/>
                      <a:pt x="399" y="196"/>
                    </a:cubicBezTo>
                    <a:cubicBezTo>
                      <a:pt x="398" y="196"/>
                      <a:pt x="397" y="196"/>
                      <a:pt x="397" y="196"/>
                    </a:cubicBezTo>
                    <a:cubicBezTo>
                      <a:pt x="395" y="196"/>
                      <a:pt x="394" y="195"/>
                      <a:pt x="392" y="195"/>
                    </a:cubicBezTo>
                    <a:cubicBezTo>
                      <a:pt x="390" y="193"/>
                      <a:pt x="388" y="193"/>
                      <a:pt x="386" y="193"/>
                    </a:cubicBezTo>
                    <a:cubicBezTo>
                      <a:pt x="386" y="193"/>
                      <a:pt x="385" y="193"/>
                      <a:pt x="384" y="193"/>
                    </a:cubicBezTo>
                    <a:cubicBezTo>
                      <a:pt x="383" y="193"/>
                      <a:pt x="382" y="193"/>
                      <a:pt x="382" y="192"/>
                    </a:cubicBezTo>
                    <a:cubicBezTo>
                      <a:pt x="381" y="192"/>
                      <a:pt x="380" y="192"/>
                      <a:pt x="378" y="191"/>
                    </a:cubicBezTo>
                    <a:cubicBezTo>
                      <a:pt x="376" y="185"/>
                      <a:pt x="367" y="185"/>
                      <a:pt x="364" y="185"/>
                    </a:cubicBezTo>
                    <a:cubicBezTo>
                      <a:pt x="363" y="185"/>
                      <a:pt x="362" y="185"/>
                      <a:pt x="362" y="185"/>
                    </a:cubicBezTo>
                    <a:cubicBezTo>
                      <a:pt x="360" y="185"/>
                      <a:pt x="360" y="185"/>
                      <a:pt x="360" y="185"/>
                    </a:cubicBezTo>
                    <a:cubicBezTo>
                      <a:pt x="360" y="185"/>
                      <a:pt x="359" y="185"/>
                      <a:pt x="358" y="185"/>
                    </a:cubicBezTo>
                    <a:cubicBezTo>
                      <a:pt x="357" y="185"/>
                      <a:pt x="356" y="184"/>
                      <a:pt x="355" y="184"/>
                    </a:cubicBezTo>
                    <a:cubicBezTo>
                      <a:pt x="353" y="184"/>
                      <a:pt x="351" y="185"/>
                      <a:pt x="350" y="186"/>
                    </a:cubicBezTo>
                    <a:cubicBezTo>
                      <a:pt x="347" y="189"/>
                      <a:pt x="347" y="192"/>
                      <a:pt x="347" y="194"/>
                    </a:cubicBezTo>
                    <a:cubicBezTo>
                      <a:pt x="347" y="195"/>
                      <a:pt x="347" y="196"/>
                      <a:pt x="347" y="197"/>
                    </a:cubicBezTo>
                    <a:cubicBezTo>
                      <a:pt x="347" y="199"/>
                      <a:pt x="345" y="200"/>
                      <a:pt x="343" y="200"/>
                    </a:cubicBezTo>
                    <a:cubicBezTo>
                      <a:pt x="341" y="200"/>
                      <a:pt x="340" y="200"/>
                      <a:pt x="338" y="200"/>
                    </a:cubicBezTo>
                    <a:cubicBezTo>
                      <a:pt x="337" y="201"/>
                      <a:pt x="335" y="201"/>
                      <a:pt x="334" y="201"/>
                    </a:cubicBezTo>
                    <a:cubicBezTo>
                      <a:pt x="329" y="201"/>
                      <a:pt x="326" y="202"/>
                      <a:pt x="322" y="205"/>
                    </a:cubicBezTo>
                    <a:cubicBezTo>
                      <a:pt x="321" y="206"/>
                      <a:pt x="321" y="206"/>
                      <a:pt x="321" y="206"/>
                    </a:cubicBezTo>
                    <a:cubicBezTo>
                      <a:pt x="319" y="208"/>
                      <a:pt x="317" y="210"/>
                      <a:pt x="315" y="211"/>
                    </a:cubicBezTo>
                    <a:cubicBezTo>
                      <a:pt x="314" y="211"/>
                      <a:pt x="314" y="212"/>
                      <a:pt x="313" y="212"/>
                    </a:cubicBezTo>
                    <a:cubicBezTo>
                      <a:pt x="312" y="213"/>
                      <a:pt x="312" y="213"/>
                      <a:pt x="311" y="213"/>
                    </a:cubicBezTo>
                    <a:cubicBezTo>
                      <a:pt x="310" y="214"/>
                      <a:pt x="310" y="214"/>
                      <a:pt x="309" y="214"/>
                    </a:cubicBezTo>
                    <a:cubicBezTo>
                      <a:pt x="308" y="214"/>
                      <a:pt x="307" y="214"/>
                      <a:pt x="306" y="214"/>
                    </a:cubicBezTo>
                    <a:cubicBezTo>
                      <a:pt x="304" y="214"/>
                      <a:pt x="303" y="215"/>
                      <a:pt x="301" y="215"/>
                    </a:cubicBezTo>
                    <a:cubicBezTo>
                      <a:pt x="301" y="215"/>
                      <a:pt x="300" y="215"/>
                      <a:pt x="300" y="215"/>
                    </a:cubicBezTo>
                    <a:cubicBezTo>
                      <a:pt x="299" y="214"/>
                      <a:pt x="298" y="214"/>
                      <a:pt x="297" y="214"/>
                    </a:cubicBezTo>
                    <a:cubicBezTo>
                      <a:pt x="292" y="214"/>
                      <a:pt x="291" y="219"/>
                      <a:pt x="291" y="221"/>
                    </a:cubicBezTo>
                    <a:cubicBezTo>
                      <a:pt x="291" y="222"/>
                      <a:pt x="290" y="222"/>
                      <a:pt x="290" y="223"/>
                    </a:cubicBezTo>
                    <a:cubicBezTo>
                      <a:pt x="290" y="225"/>
                      <a:pt x="287" y="227"/>
                      <a:pt x="286" y="228"/>
                    </a:cubicBezTo>
                    <a:cubicBezTo>
                      <a:pt x="285" y="228"/>
                      <a:pt x="285" y="229"/>
                      <a:pt x="284" y="229"/>
                    </a:cubicBezTo>
                    <a:cubicBezTo>
                      <a:pt x="283" y="229"/>
                      <a:pt x="282" y="230"/>
                      <a:pt x="281" y="231"/>
                    </a:cubicBezTo>
                    <a:cubicBezTo>
                      <a:pt x="281" y="231"/>
                      <a:pt x="280" y="232"/>
                      <a:pt x="280" y="232"/>
                    </a:cubicBezTo>
                    <a:cubicBezTo>
                      <a:pt x="279" y="233"/>
                      <a:pt x="279" y="233"/>
                      <a:pt x="278" y="234"/>
                    </a:cubicBezTo>
                    <a:cubicBezTo>
                      <a:pt x="278" y="234"/>
                      <a:pt x="278" y="234"/>
                      <a:pt x="277" y="234"/>
                    </a:cubicBezTo>
                    <a:cubicBezTo>
                      <a:pt x="276" y="234"/>
                      <a:pt x="276" y="234"/>
                      <a:pt x="275" y="234"/>
                    </a:cubicBezTo>
                    <a:cubicBezTo>
                      <a:pt x="274" y="234"/>
                      <a:pt x="273" y="234"/>
                      <a:pt x="272" y="234"/>
                    </a:cubicBezTo>
                    <a:cubicBezTo>
                      <a:pt x="271" y="234"/>
                      <a:pt x="271" y="234"/>
                      <a:pt x="270" y="234"/>
                    </a:cubicBezTo>
                    <a:cubicBezTo>
                      <a:pt x="270" y="234"/>
                      <a:pt x="269" y="234"/>
                      <a:pt x="268" y="234"/>
                    </a:cubicBezTo>
                    <a:cubicBezTo>
                      <a:pt x="268" y="234"/>
                      <a:pt x="268" y="234"/>
                      <a:pt x="267" y="234"/>
                    </a:cubicBezTo>
                    <a:cubicBezTo>
                      <a:pt x="269" y="234"/>
                      <a:pt x="270" y="232"/>
                      <a:pt x="271" y="231"/>
                    </a:cubicBezTo>
                    <a:cubicBezTo>
                      <a:pt x="272" y="230"/>
                      <a:pt x="272" y="230"/>
                      <a:pt x="272" y="230"/>
                    </a:cubicBezTo>
                    <a:cubicBezTo>
                      <a:pt x="273" y="229"/>
                      <a:pt x="275" y="228"/>
                      <a:pt x="276" y="227"/>
                    </a:cubicBezTo>
                    <a:cubicBezTo>
                      <a:pt x="278" y="226"/>
                      <a:pt x="279" y="225"/>
                      <a:pt x="280" y="223"/>
                    </a:cubicBezTo>
                    <a:cubicBezTo>
                      <a:pt x="281" y="223"/>
                      <a:pt x="282" y="222"/>
                      <a:pt x="283" y="221"/>
                    </a:cubicBezTo>
                    <a:cubicBezTo>
                      <a:pt x="284" y="220"/>
                      <a:pt x="286" y="219"/>
                      <a:pt x="288" y="217"/>
                    </a:cubicBezTo>
                    <a:cubicBezTo>
                      <a:pt x="289" y="216"/>
                      <a:pt x="289" y="214"/>
                      <a:pt x="290" y="213"/>
                    </a:cubicBezTo>
                    <a:cubicBezTo>
                      <a:pt x="291" y="212"/>
                      <a:pt x="292" y="210"/>
                      <a:pt x="294" y="209"/>
                    </a:cubicBezTo>
                    <a:cubicBezTo>
                      <a:pt x="294" y="208"/>
                      <a:pt x="294" y="208"/>
                      <a:pt x="295" y="207"/>
                    </a:cubicBezTo>
                    <a:cubicBezTo>
                      <a:pt x="297" y="205"/>
                      <a:pt x="300" y="203"/>
                      <a:pt x="300" y="200"/>
                    </a:cubicBezTo>
                    <a:cubicBezTo>
                      <a:pt x="300" y="199"/>
                      <a:pt x="300" y="198"/>
                      <a:pt x="300" y="197"/>
                    </a:cubicBezTo>
                    <a:cubicBezTo>
                      <a:pt x="303" y="196"/>
                      <a:pt x="305" y="193"/>
                      <a:pt x="308" y="189"/>
                    </a:cubicBezTo>
                    <a:cubicBezTo>
                      <a:pt x="308" y="188"/>
                      <a:pt x="309" y="187"/>
                      <a:pt x="309" y="187"/>
                    </a:cubicBezTo>
                    <a:cubicBezTo>
                      <a:pt x="312" y="184"/>
                      <a:pt x="314" y="181"/>
                      <a:pt x="316" y="178"/>
                    </a:cubicBezTo>
                    <a:cubicBezTo>
                      <a:pt x="316" y="177"/>
                      <a:pt x="317" y="176"/>
                      <a:pt x="318" y="175"/>
                    </a:cubicBezTo>
                    <a:cubicBezTo>
                      <a:pt x="319" y="174"/>
                      <a:pt x="319" y="173"/>
                      <a:pt x="319" y="173"/>
                    </a:cubicBezTo>
                    <a:cubicBezTo>
                      <a:pt x="321" y="171"/>
                      <a:pt x="323" y="169"/>
                      <a:pt x="323" y="166"/>
                    </a:cubicBezTo>
                    <a:cubicBezTo>
                      <a:pt x="325" y="161"/>
                      <a:pt x="322" y="160"/>
                      <a:pt x="321" y="159"/>
                    </a:cubicBezTo>
                    <a:cubicBezTo>
                      <a:pt x="320" y="159"/>
                      <a:pt x="320" y="159"/>
                      <a:pt x="319" y="159"/>
                    </a:cubicBezTo>
                    <a:cubicBezTo>
                      <a:pt x="317" y="159"/>
                      <a:pt x="315" y="161"/>
                      <a:pt x="314" y="163"/>
                    </a:cubicBezTo>
                    <a:cubicBezTo>
                      <a:pt x="314" y="163"/>
                      <a:pt x="314" y="164"/>
                      <a:pt x="313" y="164"/>
                    </a:cubicBezTo>
                    <a:cubicBezTo>
                      <a:pt x="311" y="166"/>
                      <a:pt x="310" y="167"/>
                      <a:pt x="308" y="169"/>
                    </a:cubicBezTo>
                    <a:cubicBezTo>
                      <a:pt x="308" y="169"/>
                      <a:pt x="308" y="169"/>
                      <a:pt x="308" y="169"/>
                    </a:cubicBezTo>
                    <a:cubicBezTo>
                      <a:pt x="308" y="169"/>
                      <a:pt x="307" y="168"/>
                      <a:pt x="307" y="168"/>
                    </a:cubicBezTo>
                    <a:cubicBezTo>
                      <a:pt x="306" y="167"/>
                      <a:pt x="305" y="165"/>
                      <a:pt x="302" y="164"/>
                    </a:cubicBezTo>
                    <a:cubicBezTo>
                      <a:pt x="302" y="164"/>
                      <a:pt x="301" y="164"/>
                      <a:pt x="301" y="164"/>
                    </a:cubicBezTo>
                    <a:cubicBezTo>
                      <a:pt x="298" y="164"/>
                      <a:pt x="296" y="165"/>
                      <a:pt x="295" y="167"/>
                    </a:cubicBezTo>
                    <a:cubicBezTo>
                      <a:pt x="293" y="167"/>
                      <a:pt x="292" y="168"/>
                      <a:pt x="291" y="168"/>
                    </a:cubicBezTo>
                    <a:cubicBezTo>
                      <a:pt x="291" y="168"/>
                      <a:pt x="291" y="168"/>
                      <a:pt x="291" y="168"/>
                    </a:cubicBezTo>
                    <a:cubicBezTo>
                      <a:pt x="288" y="168"/>
                      <a:pt x="286" y="167"/>
                      <a:pt x="284" y="166"/>
                    </a:cubicBezTo>
                    <a:cubicBezTo>
                      <a:pt x="283" y="165"/>
                      <a:pt x="283" y="165"/>
                      <a:pt x="282" y="165"/>
                    </a:cubicBezTo>
                    <a:cubicBezTo>
                      <a:pt x="283" y="165"/>
                      <a:pt x="284" y="165"/>
                      <a:pt x="285" y="165"/>
                    </a:cubicBezTo>
                    <a:cubicBezTo>
                      <a:pt x="287" y="165"/>
                      <a:pt x="289" y="165"/>
                      <a:pt x="291" y="164"/>
                    </a:cubicBezTo>
                    <a:cubicBezTo>
                      <a:pt x="298" y="163"/>
                      <a:pt x="302" y="159"/>
                      <a:pt x="301" y="153"/>
                    </a:cubicBezTo>
                    <a:cubicBezTo>
                      <a:pt x="300" y="150"/>
                      <a:pt x="298" y="149"/>
                      <a:pt x="296" y="147"/>
                    </a:cubicBezTo>
                    <a:cubicBezTo>
                      <a:pt x="295" y="146"/>
                      <a:pt x="294" y="146"/>
                      <a:pt x="294" y="145"/>
                    </a:cubicBezTo>
                    <a:cubicBezTo>
                      <a:pt x="294" y="145"/>
                      <a:pt x="294" y="145"/>
                      <a:pt x="294" y="145"/>
                    </a:cubicBezTo>
                    <a:cubicBezTo>
                      <a:pt x="295" y="144"/>
                      <a:pt x="296" y="144"/>
                      <a:pt x="298" y="143"/>
                    </a:cubicBezTo>
                    <a:cubicBezTo>
                      <a:pt x="298" y="143"/>
                      <a:pt x="299" y="143"/>
                      <a:pt x="299" y="143"/>
                    </a:cubicBezTo>
                    <a:cubicBezTo>
                      <a:pt x="300" y="142"/>
                      <a:pt x="302" y="142"/>
                      <a:pt x="303" y="141"/>
                    </a:cubicBezTo>
                    <a:cubicBezTo>
                      <a:pt x="306" y="140"/>
                      <a:pt x="308" y="140"/>
                      <a:pt x="311" y="138"/>
                    </a:cubicBezTo>
                    <a:cubicBezTo>
                      <a:pt x="314" y="136"/>
                      <a:pt x="315" y="134"/>
                      <a:pt x="316" y="132"/>
                    </a:cubicBezTo>
                    <a:cubicBezTo>
                      <a:pt x="317" y="130"/>
                      <a:pt x="318" y="129"/>
                      <a:pt x="319" y="128"/>
                    </a:cubicBezTo>
                    <a:cubicBezTo>
                      <a:pt x="321" y="125"/>
                      <a:pt x="324" y="123"/>
                      <a:pt x="328" y="121"/>
                    </a:cubicBezTo>
                    <a:cubicBezTo>
                      <a:pt x="332" y="119"/>
                      <a:pt x="335" y="116"/>
                      <a:pt x="338" y="113"/>
                    </a:cubicBezTo>
                    <a:cubicBezTo>
                      <a:pt x="341" y="110"/>
                      <a:pt x="344" y="108"/>
                      <a:pt x="347" y="106"/>
                    </a:cubicBezTo>
                    <a:cubicBezTo>
                      <a:pt x="347" y="106"/>
                      <a:pt x="348" y="105"/>
                      <a:pt x="349" y="105"/>
                    </a:cubicBezTo>
                    <a:cubicBezTo>
                      <a:pt x="352" y="103"/>
                      <a:pt x="355" y="101"/>
                      <a:pt x="357" y="97"/>
                    </a:cubicBezTo>
                    <a:cubicBezTo>
                      <a:pt x="359" y="96"/>
                      <a:pt x="359" y="94"/>
                      <a:pt x="360" y="92"/>
                    </a:cubicBezTo>
                    <a:cubicBezTo>
                      <a:pt x="361" y="90"/>
                      <a:pt x="362" y="88"/>
                      <a:pt x="363" y="86"/>
                    </a:cubicBezTo>
                    <a:cubicBezTo>
                      <a:pt x="364" y="85"/>
                      <a:pt x="365" y="84"/>
                      <a:pt x="366" y="84"/>
                    </a:cubicBezTo>
                    <a:cubicBezTo>
                      <a:pt x="367" y="83"/>
                      <a:pt x="368" y="82"/>
                      <a:pt x="369" y="82"/>
                    </a:cubicBezTo>
                    <a:cubicBezTo>
                      <a:pt x="370" y="80"/>
                      <a:pt x="371" y="80"/>
                      <a:pt x="373" y="80"/>
                    </a:cubicBezTo>
                    <a:cubicBezTo>
                      <a:pt x="374" y="79"/>
                      <a:pt x="374" y="79"/>
                      <a:pt x="374" y="79"/>
                    </a:cubicBezTo>
                    <a:cubicBezTo>
                      <a:pt x="378" y="78"/>
                      <a:pt x="381" y="74"/>
                      <a:pt x="383" y="71"/>
                    </a:cubicBezTo>
                    <a:cubicBezTo>
                      <a:pt x="384" y="69"/>
                      <a:pt x="384" y="69"/>
                      <a:pt x="384" y="69"/>
                    </a:cubicBezTo>
                    <a:cubicBezTo>
                      <a:pt x="385" y="68"/>
                      <a:pt x="386" y="67"/>
                      <a:pt x="387" y="66"/>
                    </a:cubicBezTo>
                    <a:cubicBezTo>
                      <a:pt x="388" y="64"/>
                      <a:pt x="389" y="63"/>
                      <a:pt x="390" y="61"/>
                    </a:cubicBezTo>
                    <a:cubicBezTo>
                      <a:pt x="394" y="57"/>
                      <a:pt x="401" y="46"/>
                      <a:pt x="394" y="38"/>
                    </a:cubicBezTo>
                    <a:cubicBezTo>
                      <a:pt x="393" y="37"/>
                      <a:pt x="392" y="36"/>
                      <a:pt x="391" y="36"/>
                    </a:cubicBezTo>
                    <a:cubicBezTo>
                      <a:pt x="389" y="34"/>
                      <a:pt x="388" y="33"/>
                      <a:pt x="389" y="31"/>
                    </a:cubicBezTo>
                    <a:cubicBezTo>
                      <a:pt x="389" y="30"/>
                      <a:pt x="390" y="28"/>
                      <a:pt x="392" y="26"/>
                    </a:cubicBezTo>
                    <a:cubicBezTo>
                      <a:pt x="393" y="24"/>
                      <a:pt x="395" y="22"/>
                      <a:pt x="396" y="20"/>
                    </a:cubicBezTo>
                    <a:cubicBezTo>
                      <a:pt x="397" y="16"/>
                      <a:pt x="399" y="8"/>
                      <a:pt x="396" y="3"/>
                    </a:cubicBezTo>
                    <a:cubicBezTo>
                      <a:pt x="395" y="1"/>
                      <a:pt x="392" y="0"/>
                      <a:pt x="389" y="0"/>
                    </a:cubicBezTo>
                    <a:cubicBezTo>
                      <a:pt x="387" y="0"/>
                      <a:pt x="385" y="0"/>
                      <a:pt x="383" y="1"/>
                    </a:cubicBezTo>
                    <a:cubicBezTo>
                      <a:pt x="382" y="1"/>
                      <a:pt x="382" y="1"/>
                      <a:pt x="381" y="1"/>
                    </a:cubicBezTo>
                    <a:cubicBezTo>
                      <a:pt x="381" y="1"/>
                      <a:pt x="380" y="1"/>
                      <a:pt x="380" y="1"/>
                    </a:cubicBezTo>
                    <a:cubicBezTo>
                      <a:pt x="379" y="1"/>
                      <a:pt x="379" y="1"/>
                      <a:pt x="378" y="1"/>
                    </a:cubicBezTo>
                    <a:cubicBezTo>
                      <a:pt x="377" y="1"/>
                      <a:pt x="376" y="1"/>
                      <a:pt x="375" y="1"/>
                    </a:cubicBezTo>
                    <a:cubicBezTo>
                      <a:pt x="374" y="1"/>
                      <a:pt x="373" y="1"/>
                      <a:pt x="372" y="1"/>
                    </a:cubicBezTo>
                    <a:cubicBezTo>
                      <a:pt x="371" y="2"/>
                      <a:pt x="370" y="2"/>
                      <a:pt x="369" y="2"/>
                    </a:cubicBezTo>
                    <a:cubicBezTo>
                      <a:pt x="369" y="2"/>
                      <a:pt x="369" y="2"/>
                      <a:pt x="369" y="2"/>
                    </a:cubicBezTo>
                    <a:cubicBezTo>
                      <a:pt x="368" y="2"/>
                      <a:pt x="368" y="1"/>
                      <a:pt x="367" y="1"/>
                    </a:cubicBezTo>
                    <a:cubicBezTo>
                      <a:pt x="366" y="1"/>
                      <a:pt x="364" y="1"/>
                      <a:pt x="363" y="1"/>
                    </a:cubicBezTo>
                    <a:cubicBezTo>
                      <a:pt x="363" y="1"/>
                      <a:pt x="362" y="1"/>
                      <a:pt x="362" y="0"/>
                    </a:cubicBezTo>
                    <a:cubicBezTo>
                      <a:pt x="361" y="0"/>
                      <a:pt x="360" y="0"/>
                      <a:pt x="359" y="0"/>
                    </a:cubicBezTo>
                    <a:cubicBezTo>
                      <a:pt x="357" y="0"/>
                      <a:pt x="355" y="1"/>
                      <a:pt x="354" y="2"/>
                    </a:cubicBezTo>
                    <a:cubicBezTo>
                      <a:pt x="353" y="3"/>
                      <a:pt x="352" y="5"/>
                      <a:pt x="353" y="6"/>
                    </a:cubicBezTo>
                    <a:cubicBezTo>
                      <a:pt x="353" y="8"/>
                      <a:pt x="355" y="9"/>
                      <a:pt x="357" y="11"/>
                    </a:cubicBezTo>
                    <a:cubicBezTo>
                      <a:pt x="357" y="11"/>
                      <a:pt x="358" y="12"/>
                      <a:pt x="359" y="12"/>
                    </a:cubicBezTo>
                    <a:cubicBezTo>
                      <a:pt x="359" y="12"/>
                      <a:pt x="358" y="12"/>
                      <a:pt x="358" y="12"/>
                    </a:cubicBezTo>
                    <a:cubicBezTo>
                      <a:pt x="356" y="12"/>
                      <a:pt x="354" y="12"/>
                      <a:pt x="352" y="11"/>
                    </a:cubicBezTo>
                    <a:cubicBezTo>
                      <a:pt x="351" y="11"/>
                      <a:pt x="351" y="11"/>
                      <a:pt x="350" y="11"/>
                    </a:cubicBezTo>
                    <a:cubicBezTo>
                      <a:pt x="350" y="11"/>
                      <a:pt x="349" y="11"/>
                      <a:pt x="349" y="11"/>
                    </a:cubicBezTo>
                    <a:cubicBezTo>
                      <a:pt x="348" y="11"/>
                      <a:pt x="347" y="11"/>
                      <a:pt x="346" y="11"/>
                    </a:cubicBezTo>
                    <a:cubicBezTo>
                      <a:pt x="346" y="11"/>
                      <a:pt x="345" y="11"/>
                      <a:pt x="345" y="11"/>
                    </a:cubicBezTo>
                    <a:cubicBezTo>
                      <a:pt x="345" y="11"/>
                      <a:pt x="345" y="11"/>
                      <a:pt x="345" y="11"/>
                    </a:cubicBezTo>
                    <a:cubicBezTo>
                      <a:pt x="344" y="11"/>
                      <a:pt x="343" y="11"/>
                      <a:pt x="342" y="10"/>
                    </a:cubicBezTo>
                    <a:cubicBezTo>
                      <a:pt x="340" y="10"/>
                      <a:pt x="339" y="9"/>
                      <a:pt x="337" y="9"/>
                    </a:cubicBezTo>
                    <a:cubicBezTo>
                      <a:pt x="337" y="9"/>
                      <a:pt x="336" y="10"/>
                      <a:pt x="336" y="10"/>
                    </a:cubicBezTo>
                    <a:cubicBezTo>
                      <a:pt x="332" y="10"/>
                      <a:pt x="327" y="11"/>
                      <a:pt x="323" y="14"/>
                    </a:cubicBezTo>
                    <a:cubicBezTo>
                      <a:pt x="323" y="15"/>
                      <a:pt x="322" y="16"/>
                      <a:pt x="321" y="17"/>
                    </a:cubicBezTo>
                    <a:cubicBezTo>
                      <a:pt x="321" y="17"/>
                      <a:pt x="320" y="18"/>
                      <a:pt x="319" y="18"/>
                    </a:cubicBezTo>
                    <a:cubicBezTo>
                      <a:pt x="319" y="19"/>
                      <a:pt x="318" y="19"/>
                      <a:pt x="317" y="19"/>
                    </a:cubicBezTo>
                    <a:cubicBezTo>
                      <a:pt x="316" y="19"/>
                      <a:pt x="316" y="19"/>
                      <a:pt x="315" y="19"/>
                    </a:cubicBezTo>
                    <a:cubicBezTo>
                      <a:pt x="313" y="19"/>
                      <a:pt x="313" y="19"/>
                      <a:pt x="313" y="19"/>
                    </a:cubicBezTo>
                    <a:cubicBezTo>
                      <a:pt x="311" y="20"/>
                      <a:pt x="309" y="20"/>
                      <a:pt x="307" y="20"/>
                    </a:cubicBezTo>
                    <a:cubicBezTo>
                      <a:pt x="306" y="20"/>
                      <a:pt x="305" y="20"/>
                      <a:pt x="304" y="20"/>
                    </a:cubicBezTo>
                    <a:cubicBezTo>
                      <a:pt x="301" y="19"/>
                      <a:pt x="297" y="19"/>
                      <a:pt x="294" y="19"/>
                    </a:cubicBezTo>
                    <a:cubicBezTo>
                      <a:pt x="292" y="19"/>
                      <a:pt x="291" y="19"/>
                      <a:pt x="289" y="19"/>
                    </a:cubicBezTo>
                    <a:cubicBezTo>
                      <a:pt x="287" y="19"/>
                      <a:pt x="287" y="19"/>
                      <a:pt x="287" y="19"/>
                    </a:cubicBezTo>
                    <a:cubicBezTo>
                      <a:pt x="287" y="21"/>
                      <a:pt x="287" y="21"/>
                      <a:pt x="287" y="21"/>
                    </a:cubicBezTo>
                    <a:cubicBezTo>
                      <a:pt x="287" y="21"/>
                      <a:pt x="287" y="21"/>
                      <a:pt x="286" y="21"/>
                    </a:cubicBezTo>
                    <a:cubicBezTo>
                      <a:pt x="285" y="21"/>
                      <a:pt x="285" y="21"/>
                      <a:pt x="284" y="21"/>
                    </a:cubicBezTo>
                    <a:cubicBezTo>
                      <a:pt x="283" y="21"/>
                      <a:pt x="283" y="21"/>
                      <a:pt x="282" y="21"/>
                    </a:cubicBezTo>
                    <a:cubicBezTo>
                      <a:pt x="281" y="21"/>
                      <a:pt x="280" y="21"/>
                      <a:pt x="279" y="22"/>
                    </a:cubicBezTo>
                    <a:cubicBezTo>
                      <a:pt x="277" y="22"/>
                      <a:pt x="276" y="23"/>
                      <a:pt x="276" y="24"/>
                    </a:cubicBezTo>
                    <a:cubicBezTo>
                      <a:pt x="275" y="24"/>
                      <a:pt x="274" y="25"/>
                      <a:pt x="274" y="25"/>
                    </a:cubicBezTo>
                    <a:cubicBezTo>
                      <a:pt x="274" y="25"/>
                      <a:pt x="274" y="25"/>
                      <a:pt x="273" y="25"/>
                    </a:cubicBezTo>
                    <a:cubicBezTo>
                      <a:pt x="273" y="25"/>
                      <a:pt x="273" y="25"/>
                      <a:pt x="273" y="25"/>
                    </a:cubicBezTo>
                    <a:cubicBezTo>
                      <a:pt x="272" y="25"/>
                      <a:pt x="270" y="25"/>
                      <a:pt x="269" y="26"/>
                    </a:cubicBezTo>
                    <a:cubicBezTo>
                      <a:pt x="269" y="27"/>
                      <a:pt x="268" y="27"/>
                      <a:pt x="268" y="27"/>
                    </a:cubicBezTo>
                    <a:cubicBezTo>
                      <a:pt x="268" y="27"/>
                      <a:pt x="268" y="27"/>
                      <a:pt x="268" y="27"/>
                    </a:cubicBezTo>
                    <a:cubicBezTo>
                      <a:pt x="267" y="27"/>
                      <a:pt x="265" y="26"/>
                      <a:pt x="264" y="26"/>
                    </a:cubicBezTo>
                    <a:cubicBezTo>
                      <a:pt x="264" y="26"/>
                      <a:pt x="264" y="26"/>
                      <a:pt x="264" y="26"/>
                    </a:cubicBezTo>
                    <a:cubicBezTo>
                      <a:pt x="261" y="26"/>
                      <a:pt x="258" y="28"/>
                      <a:pt x="256" y="30"/>
                    </a:cubicBezTo>
                    <a:cubicBezTo>
                      <a:pt x="255" y="31"/>
                      <a:pt x="254" y="32"/>
                      <a:pt x="253" y="33"/>
                    </a:cubicBezTo>
                    <a:cubicBezTo>
                      <a:pt x="254" y="29"/>
                      <a:pt x="252" y="26"/>
                      <a:pt x="249" y="24"/>
                    </a:cubicBezTo>
                    <a:cubicBezTo>
                      <a:pt x="247" y="22"/>
                      <a:pt x="243" y="21"/>
                      <a:pt x="240" y="21"/>
                    </a:cubicBezTo>
                    <a:cubicBezTo>
                      <a:pt x="238" y="21"/>
                      <a:pt x="237" y="21"/>
                      <a:pt x="236" y="22"/>
                    </a:cubicBezTo>
                    <a:cubicBezTo>
                      <a:pt x="234" y="23"/>
                      <a:pt x="234" y="25"/>
                      <a:pt x="233" y="27"/>
                    </a:cubicBezTo>
                    <a:cubicBezTo>
                      <a:pt x="233" y="27"/>
                      <a:pt x="233" y="27"/>
                      <a:pt x="233" y="28"/>
                    </a:cubicBezTo>
                    <a:cubicBezTo>
                      <a:pt x="232" y="30"/>
                      <a:pt x="230" y="32"/>
                      <a:pt x="229" y="34"/>
                    </a:cubicBezTo>
                    <a:cubicBezTo>
                      <a:pt x="228" y="35"/>
                      <a:pt x="227" y="36"/>
                      <a:pt x="227" y="36"/>
                    </a:cubicBezTo>
                    <a:cubicBezTo>
                      <a:pt x="228" y="35"/>
                      <a:pt x="229" y="34"/>
                      <a:pt x="229" y="32"/>
                    </a:cubicBezTo>
                    <a:cubicBezTo>
                      <a:pt x="231" y="30"/>
                      <a:pt x="231" y="26"/>
                      <a:pt x="229" y="23"/>
                    </a:cubicBezTo>
                    <a:cubicBezTo>
                      <a:pt x="227" y="20"/>
                      <a:pt x="223" y="16"/>
                      <a:pt x="219" y="16"/>
                    </a:cubicBezTo>
                    <a:cubicBezTo>
                      <a:pt x="218" y="16"/>
                      <a:pt x="216" y="17"/>
                      <a:pt x="215" y="18"/>
                    </a:cubicBezTo>
                    <a:cubicBezTo>
                      <a:pt x="214" y="18"/>
                      <a:pt x="214" y="19"/>
                      <a:pt x="213" y="20"/>
                    </a:cubicBezTo>
                    <a:cubicBezTo>
                      <a:pt x="212" y="19"/>
                      <a:pt x="211" y="18"/>
                      <a:pt x="210" y="17"/>
                    </a:cubicBezTo>
                    <a:cubicBezTo>
                      <a:pt x="209" y="16"/>
                      <a:pt x="208" y="16"/>
                      <a:pt x="208" y="15"/>
                    </a:cubicBezTo>
                    <a:cubicBezTo>
                      <a:pt x="205" y="13"/>
                      <a:pt x="201" y="10"/>
                      <a:pt x="197" y="10"/>
                    </a:cubicBezTo>
                    <a:cubicBezTo>
                      <a:pt x="196" y="10"/>
                      <a:pt x="194" y="11"/>
                      <a:pt x="193" y="11"/>
                    </a:cubicBezTo>
                    <a:cubicBezTo>
                      <a:pt x="189" y="14"/>
                      <a:pt x="189" y="18"/>
                      <a:pt x="189" y="21"/>
                    </a:cubicBezTo>
                    <a:cubicBezTo>
                      <a:pt x="189" y="23"/>
                      <a:pt x="189" y="24"/>
                      <a:pt x="189" y="25"/>
                    </a:cubicBezTo>
                    <a:cubicBezTo>
                      <a:pt x="188" y="26"/>
                      <a:pt x="187" y="27"/>
                      <a:pt x="186" y="28"/>
                    </a:cubicBezTo>
                    <a:cubicBezTo>
                      <a:pt x="184" y="30"/>
                      <a:pt x="182" y="32"/>
                      <a:pt x="181" y="36"/>
                    </a:cubicBezTo>
                    <a:cubicBezTo>
                      <a:pt x="181" y="37"/>
                      <a:pt x="181" y="37"/>
                      <a:pt x="181" y="37"/>
                    </a:cubicBezTo>
                    <a:cubicBezTo>
                      <a:pt x="181" y="40"/>
                      <a:pt x="180" y="46"/>
                      <a:pt x="186" y="48"/>
                    </a:cubicBezTo>
                    <a:cubicBezTo>
                      <a:pt x="184" y="49"/>
                      <a:pt x="183" y="50"/>
                      <a:pt x="183" y="52"/>
                    </a:cubicBezTo>
                    <a:cubicBezTo>
                      <a:pt x="182" y="52"/>
                      <a:pt x="183" y="53"/>
                      <a:pt x="183" y="54"/>
                    </a:cubicBezTo>
                    <a:cubicBezTo>
                      <a:pt x="183" y="53"/>
                      <a:pt x="182" y="53"/>
                      <a:pt x="182" y="53"/>
                    </a:cubicBezTo>
                    <a:cubicBezTo>
                      <a:pt x="181" y="53"/>
                      <a:pt x="180" y="53"/>
                      <a:pt x="180" y="53"/>
                    </a:cubicBezTo>
                    <a:cubicBezTo>
                      <a:pt x="178" y="53"/>
                      <a:pt x="177" y="54"/>
                      <a:pt x="177" y="54"/>
                    </a:cubicBezTo>
                    <a:cubicBezTo>
                      <a:pt x="176" y="56"/>
                      <a:pt x="176" y="57"/>
                      <a:pt x="176" y="59"/>
                    </a:cubicBezTo>
                    <a:cubicBezTo>
                      <a:pt x="175" y="59"/>
                      <a:pt x="174" y="60"/>
                      <a:pt x="174" y="61"/>
                    </a:cubicBezTo>
                    <a:cubicBezTo>
                      <a:pt x="172" y="67"/>
                      <a:pt x="175" y="75"/>
                      <a:pt x="175" y="75"/>
                    </a:cubicBezTo>
                    <a:cubicBezTo>
                      <a:pt x="176" y="76"/>
                      <a:pt x="177" y="78"/>
                      <a:pt x="178" y="81"/>
                    </a:cubicBezTo>
                    <a:cubicBezTo>
                      <a:pt x="177" y="81"/>
                      <a:pt x="175" y="81"/>
                      <a:pt x="173" y="81"/>
                    </a:cubicBezTo>
                    <a:cubicBezTo>
                      <a:pt x="172" y="82"/>
                      <a:pt x="170" y="83"/>
                      <a:pt x="169" y="83"/>
                    </a:cubicBezTo>
                    <a:cubicBezTo>
                      <a:pt x="168" y="84"/>
                      <a:pt x="167" y="85"/>
                      <a:pt x="166" y="85"/>
                    </a:cubicBezTo>
                    <a:cubicBezTo>
                      <a:pt x="165" y="85"/>
                      <a:pt x="163" y="86"/>
                      <a:pt x="162" y="86"/>
                    </a:cubicBezTo>
                    <a:cubicBezTo>
                      <a:pt x="160" y="86"/>
                      <a:pt x="160" y="85"/>
                      <a:pt x="160" y="85"/>
                    </a:cubicBezTo>
                    <a:cubicBezTo>
                      <a:pt x="159" y="85"/>
                      <a:pt x="159" y="85"/>
                      <a:pt x="159" y="85"/>
                    </a:cubicBezTo>
                    <a:cubicBezTo>
                      <a:pt x="157" y="83"/>
                      <a:pt x="155" y="81"/>
                      <a:pt x="152" y="81"/>
                    </a:cubicBezTo>
                    <a:cubicBezTo>
                      <a:pt x="151" y="81"/>
                      <a:pt x="149" y="82"/>
                      <a:pt x="148" y="85"/>
                    </a:cubicBezTo>
                    <a:cubicBezTo>
                      <a:pt x="148" y="88"/>
                      <a:pt x="150" y="90"/>
                      <a:pt x="152" y="91"/>
                    </a:cubicBezTo>
                    <a:cubicBezTo>
                      <a:pt x="152" y="91"/>
                      <a:pt x="152" y="91"/>
                      <a:pt x="152" y="92"/>
                    </a:cubicBezTo>
                    <a:cubicBezTo>
                      <a:pt x="152" y="93"/>
                      <a:pt x="153" y="95"/>
                      <a:pt x="153" y="96"/>
                    </a:cubicBezTo>
                    <a:cubicBezTo>
                      <a:pt x="153" y="96"/>
                      <a:pt x="153" y="97"/>
                      <a:pt x="153" y="97"/>
                    </a:cubicBezTo>
                    <a:cubicBezTo>
                      <a:pt x="154" y="98"/>
                      <a:pt x="154" y="99"/>
                      <a:pt x="155" y="100"/>
                    </a:cubicBezTo>
                    <a:cubicBezTo>
                      <a:pt x="156" y="101"/>
                      <a:pt x="157" y="102"/>
                      <a:pt x="158" y="102"/>
                    </a:cubicBezTo>
                    <a:cubicBezTo>
                      <a:pt x="158" y="102"/>
                      <a:pt x="159" y="103"/>
                      <a:pt x="159" y="103"/>
                    </a:cubicBezTo>
                    <a:cubicBezTo>
                      <a:pt x="160" y="104"/>
                      <a:pt x="160" y="105"/>
                      <a:pt x="161" y="106"/>
                    </a:cubicBezTo>
                    <a:cubicBezTo>
                      <a:pt x="162" y="106"/>
                      <a:pt x="162" y="106"/>
                      <a:pt x="162" y="106"/>
                    </a:cubicBezTo>
                    <a:cubicBezTo>
                      <a:pt x="163" y="107"/>
                      <a:pt x="165" y="109"/>
                      <a:pt x="165" y="109"/>
                    </a:cubicBezTo>
                    <a:cubicBezTo>
                      <a:pt x="165" y="109"/>
                      <a:pt x="165" y="110"/>
                      <a:pt x="164" y="110"/>
                    </a:cubicBezTo>
                    <a:cubicBezTo>
                      <a:pt x="161" y="112"/>
                      <a:pt x="160" y="114"/>
                      <a:pt x="160" y="116"/>
                    </a:cubicBezTo>
                    <a:cubicBezTo>
                      <a:pt x="159" y="117"/>
                      <a:pt x="159" y="118"/>
                      <a:pt x="158" y="118"/>
                    </a:cubicBezTo>
                    <a:cubicBezTo>
                      <a:pt x="157" y="120"/>
                      <a:pt x="157" y="120"/>
                      <a:pt x="157" y="120"/>
                    </a:cubicBezTo>
                    <a:cubicBezTo>
                      <a:pt x="156" y="120"/>
                      <a:pt x="155" y="118"/>
                      <a:pt x="155" y="117"/>
                    </a:cubicBezTo>
                    <a:cubicBezTo>
                      <a:pt x="153" y="115"/>
                      <a:pt x="151" y="113"/>
                      <a:pt x="148" y="113"/>
                    </a:cubicBezTo>
                    <a:cubicBezTo>
                      <a:pt x="147" y="113"/>
                      <a:pt x="146" y="114"/>
                      <a:pt x="145" y="114"/>
                    </a:cubicBezTo>
                    <a:cubicBezTo>
                      <a:pt x="143" y="115"/>
                      <a:pt x="143" y="117"/>
                      <a:pt x="142" y="118"/>
                    </a:cubicBezTo>
                    <a:cubicBezTo>
                      <a:pt x="142" y="122"/>
                      <a:pt x="146" y="128"/>
                      <a:pt x="151" y="132"/>
                    </a:cubicBezTo>
                    <a:cubicBezTo>
                      <a:pt x="151" y="133"/>
                      <a:pt x="151" y="133"/>
                      <a:pt x="151" y="133"/>
                    </a:cubicBezTo>
                    <a:cubicBezTo>
                      <a:pt x="152" y="134"/>
                      <a:pt x="152" y="134"/>
                      <a:pt x="153" y="135"/>
                    </a:cubicBezTo>
                    <a:cubicBezTo>
                      <a:pt x="154" y="137"/>
                      <a:pt x="156" y="139"/>
                      <a:pt x="158" y="140"/>
                    </a:cubicBezTo>
                    <a:cubicBezTo>
                      <a:pt x="160" y="141"/>
                      <a:pt x="161" y="142"/>
                      <a:pt x="163" y="143"/>
                    </a:cubicBezTo>
                    <a:cubicBezTo>
                      <a:pt x="164" y="143"/>
                      <a:pt x="165" y="144"/>
                      <a:pt x="166" y="144"/>
                    </a:cubicBezTo>
                    <a:cubicBezTo>
                      <a:pt x="169" y="146"/>
                      <a:pt x="170" y="148"/>
                      <a:pt x="171" y="151"/>
                    </a:cubicBezTo>
                    <a:cubicBezTo>
                      <a:pt x="171" y="151"/>
                      <a:pt x="170" y="151"/>
                      <a:pt x="170" y="151"/>
                    </a:cubicBezTo>
                    <a:cubicBezTo>
                      <a:pt x="170" y="151"/>
                      <a:pt x="170" y="151"/>
                      <a:pt x="170" y="150"/>
                    </a:cubicBezTo>
                    <a:cubicBezTo>
                      <a:pt x="169" y="150"/>
                      <a:pt x="169" y="149"/>
                      <a:pt x="168" y="149"/>
                    </a:cubicBezTo>
                    <a:cubicBezTo>
                      <a:pt x="166" y="147"/>
                      <a:pt x="164" y="147"/>
                      <a:pt x="163" y="147"/>
                    </a:cubicBezTo>
                    <a:cubicBezTo>
                      <a:pt x="163" y="147"/>
                      <a:pt x="162" y="147"/>
                      <a:pt x="162" y="147"/>
                    </a:cubicBezTo>
                    <a:cubicBezTo>
                      <a:pt x="161" y="147"/>
                      <a:pt x="161" y="147"/>
                      <a:pt x="160" y="147"/>
                    </a:cubicBezTo>
                    <a:cubicBezTo>
                      <a:pt x="160" y="147"/>
                      <a:pt x="159" y="147"/>
                      <a:pt x="159" y="146"/>
                    </a:cubicBezTo>
                    <a:cubicBezTo>
                      <a:pt x="157" y="146"/>
                      <a:pt x="156" y="145"/>
                      <a:pt x="154" y="145"/>
                    </a:cubicBezTo>
                    <a:cubicBezTo>
                      <a:pt x="154" y="145"/>
                      <a:pt x="153" y="145"/>
                      <a:pt x="153" y="145"/>
                    </a:cubicBezTo>
                    <a:cubicBezTo>
                      <a:pt x="150" y="146"/>
                      <a:pt x="150" y="149"/>
                      <a:pt x="150" y="150"/>
                    </a:cubicBezTo>
                    <a:cubicBezTo>
                      <a:pt x="148" y="150"/>
                      <a:pt x="148" y="150"/>
                      <a:pt x="148" y="150"/>
                    </a:cubicBezTo>
                    <a:cubicBezTo>
                      <a:pt x="147" y="151"/>
                      <a:pt x="147" y="151"/>
                      <a:pt x="147" y="151"/>
                    </a:cubicBezTo>
                    <a:cubicBezTo>
                      <a:pt x="147" y="152"/>
                      <a:pt x="147" y="152"/>
                      <a:pt x="146" y="152"/>
                    </a:cubicBezTo>
                    <a:cubicBezTo>
                      <a:pt x="145" y="153"/>
                      <a:pt x="143" y="153"/>
                      <a:pt x="142" y="155"/>
                    </a:cubicBezTo>
                    <a:cubicBezTo>
                      <a:pt x="142" y="157"/>
                      <a:pt x="142" y="158"/>
                      <a:pt x="142" y="159"/>
                    </a:cubicBezTo>
                    <a:cubicBezTo>
                      <a:pt x="142" y="160"/>
                      <a:pt x="142" y="160"/>
                      <a:pt x="142" y="160"/>
                    </a:cubicBezTo>
                    <a:cubicBezTo>
                      <a:pt x="142" y="160"/>
                      <a:pt x="141" y="159"/>
                      <a:pt x="141" y="159"/>
                    </a:cubicBezTo>
                    <a:cubicBezTo>
                      <a:pt x="140" y="158"/>
                      <a:pt x="139" y="158"/>
                      <a:pt x="138" y="157"/>
                    </a:cubicBezTo>
                    <a:cubicBezTo>
                      <a:pt x="137" y="154"/>
                      <a:pt x="136" y="148"/>
                      <a:pt x="130" y="148"/>
                    </a:cubicBezTo>
                    <a:cubicBezTo>
                      <a:pt x="130" y="148"/>
                      <a:pt x="130" y="148"/>
                      <a:pt x="129" y="148"/>
                    </a:cubicBezTo>
                    <a:cubicBezTo>
                      <a:pt x="127" y="149"/>
                      <a:pt x="125" y="150"/>
                      <a:pt x="124" y="152"/>
                    </a:cubicBezTo>
                    <a:cubicBezTo>
                      <a:pt x="123" y="153"/>
                      <a:pt x="122" y="154"/>
                      <a:pt x="122" y="156"/>
                    </a:cubicBezTo>
                    <a:cubicBezTo>
                      <a:pt x="122" y="156"/>
                      <a:pt x="122" y="156"/>
                      <a:pt x="121" y="156"/>
                    </a:cubicBezTo>
                    <a:cubicBezTo>
                      <a:pt x="121" y="155"/>
                      <a:pt x="120" y="155"/>
                      <a:pt x="119" y="155"/>
                    </a:cubicBezTo>
                    <a:cubicBezTo>
                      <a:pt x="114" y="155"/>
                      <a:pt x="108" y="160"/>
                      <a:pt x="108" y="160"/>
                    </a:cubicBezTo>
                    <a:cubicBezTo>
                      <a:pt x="104" y="164"/>
                      <a:pt x="104" y="169"/>
                      <a:pt x="104" y="173"/>
                    </a:cubicBezTo>
                    <a:cubicBezTo>
                      <a:pt x="104" y="173"/>
                      <a:pt x="104" y="173"/>
                      <a:pt x="104" y="173"/>
                    </a:cubicBezTo>
                    <a:cubicBezTo>
                      <a:pt x="104" y="178"/>
                      <a:pt x="105" y="184"/>
                      <a:pt x="109" y="188"/>
                    </a:cubicBezTo>
                    <a:cubicBezTo>
                      <a:pt x="110" y="189"/>
                      <a:pt x="112" y="190"/>
                      <a:pt x="114" y="191"/>
                    </a:cubicBezTo>
                    <a:cubicBezTo>
                      <a:pt x="115" y="191"/>
                      <a:pt x="117" y="191"/>
                      <a:pt x="117" y="192"/>
                    </a:cubicBezTo>
                    <a:cubicBezTo>
                      <a:pt x="117" y="192"/>
                      <a:pt x="117" y="192"/>
                      <a:pt x="117" y="192"/>
                    </a:cubicBezTo>
                    <a:cubicBezTo>
                      <a:pt x="117" y="192"/>
                      <a:pt x="116" y="192"/>
                      <a:pt x="115" y="192"/>
                    </a:cubicBezTo>
                    <a:cubicBezTo>
                      <a:pt x="113" y="192"/>
                      <a:pt x="113" y="192"/>
                      <a:pt x="113" y="192"/>
                    </a:cubicBezTo>
                    <a:cubicBezTo>
                      <a:pt x="112" y="192"/>
                      <a:pt x="111" y="192"/>
                      <a:pt x="110" y="193"/>
                    </a:cubicBezTo>
                    <a:cubicBezTo>
                      <a:pt x="106" y="194"/>
                      <a:pt x="104" y="201"/>
                      <a:pt x="104" y="202"/>
                    </a:cubicBezTo>
                    <a:cubicBezTo>
                      <a:pt x="103" y="206"/>
                      <a:pt x="106" y="211"/>
                      <a:pt x="110" y="212"/>
                    </a:cubicBezTo>
                    <a:cubicBezTo>
                      <a:pt x="111" y="213"/>
                      <a:pt x="112" y="213"/>
                      <a:pt x="112" y="213"/>
                    </a:cubicBezTo>
                    <a:cubicBezTo>
                      <a:pt x="112" y="213"/>
                      <a:pt x="112" y="213"/>
                      <a:pt x="112" y="213"/>
                    </a:cubicBezTo>
                    <a:cubicBezTo>
                      <a:pt x="112" y="214"/>
                      <a:pt x="112" y="216"/>
                      <a:pt x="113" y="218"/>
                    </a:cubicBezTo>
                    <a:cubicBezTo>
                      <a:pt x="114" y="219"/>
                      <a:pt x="115" y="219"/>
                      <a:pt x="116" y="219"/>
                    </a:cubicBezTo>
                    <a:cubicBezTo>
                      <a:pt x="116" y="220"/>
                      <a:pt x="117" y="220"/>
                      <a:pt x="117" y="220"/>
                    </a:cubicBezTo>
                    <a:cubicBezTo>
                      <a:pt x="117" y="220"/>
                      <a:pt x="117" y="220"/>
                      <a:pt x="117" y="220"/>
                    </a:cubicBezTo>
                    <a:cubicBezTo>
                      <a:pt x="117" y="220"/>
                      <a:pt x="116" y="220"/>
                      <a:pt x="116" y="220"/>
                    </a:cubicBezTo>
                    <a:cubicBezTo>
                      <a:pt x="116" y="220"/>
                      <a:pt x="116" y="220"/>
                      <a:pt x="115" y="220"/>
                    </a:cubicBezTo>
                    <a:cubicBezTo>
                      <a:pt x="115" y="219"/>
                      <a:pt x="115" y="219"/>
                      <a:pt x="114" y="219"/>
                    </a:cubicBezTo>
                    <a:cubicBezTo>
                      <a:pt x="114" y="219"/>
                      <a:pt x="113" y="219"/>
                      <a:pt x="113" y="219"/>
                    </a:cubicBezTo>
                    <a:cubicBezTo>
                      <a:pt x="112" y="218"/>
                      <a:pt x="111" y="218"/>
                      <a:pt x="110" y="218"/>
                    </a:cubicBezTo>
                    <a:cubicBezTo>
                      <a:pt x="110" y="217"/>
                      <a:pt x="110" y="217"/>
                      <a:pt x="110" y="217"/>
                    </a:cubicBezTo>
                    <a:cubicBezTo>
                      <a:pt x="109" y="216"/>
                      <a:pt x="107" y="215"/>
                      <a:pt x="105" y="215"/>
                    </a:cubicBezTo>
                    <a:cubicBezTo>
                      <a:pt x="104" y="215"/>
                      <a:pt x="104" y="215"/>
                      <a:pt x="104" y="215"/>
                    </a:cubicBezTo>
                    <a:cubicBezTo>
                      <a:pt x="101" y="215"/>
                      <a:pt x="101" y="215"/>
                      <a:pt x="101" y="215"/>
                    </a:cubicBezTo>
                    <a:cubicBezTo>
                      <a:pt x="101" y="217"/>
                      <a:pt x="101" y="217"/>
                      <a:pt x="101" y="217"/>
                    </a:cubicBezTo>
                    <a:cubicBezTo>
                      <a:pt x="101" y="217"/>
                      <a:pt x="101" y="218"/>
                      <a:pt x="101" y="218"/>
                    </a:cubicBezTo>
                    <a:cubicBezTo>
                      <a:pt x="100" y="218"/>
                      <a:pt x="100" y="219"/>
                      <a:pt x="99" y="220"/>
                    </a:cubicBezTo>
                    <a:cubicBezTo>
                      <a:pt x="99" y="222"/>
                      <a:pt x="99" y="223"/>
                      <a:pt x="99" y="224"/>
                    </a:cubicBezTo>
                    <a:cubicBezTo>
                      <a:pt x="99" y="224"/>
                      <a:pt x="99" y="225"/>
                      <a:pt x="99" y="225"/>
                    </a:cubicBezTo>
                    <a:cubicBezTo>
                      <a:pt x="99" y="226"/>
                      <a:pt x="99" y="227"/>
                      <a:pt x="99" y="228"/>
                    </a:cubicBezTo>
                    <a:cubicBezTo>
                      <a:pt x="98" y="230"/>
                      <a:pt x="98" y="232"/>
                      <a:pt x="98" y="234"/>
                    </a:cubicBezTo>
                    <a:cubicBezTo>
                      <a:pt x="98" y="234"/>
                      <a:pt x="98" y="234"/>
                      <a:pt x="98" y="234"/>
                    </a:cubicBezTo>
                    <a:cubicBezTo>
                      <a:pt x="98" y="235"/>
                      <a:pt x="97" y="235"/>
                      <a:pt x="97" y="236"/>
                    </a:cubicBezTo>
                    <a:cubicBezTo>
                      <a:pt x="97" y="237"/>
                      <a:pt x="97" y="238"/>
                      <a:pt x="98" y="239"/>
                    </a:cubicBezTo>
                    <a:cubicBezTo>
                      <a:pt x="98" y="239"/>
                      <a:pt x="98" y="239"/>
                      <a:pt x="98" y="239"/>
                    </a:cubicBezTo>
                    <a:cubicBezTo>
                      <a:pt x="98" y="241"/>
                      <a:pt x="99" y="242"/>
                      <a:pt x="100" y="243"/>
                    </a:cubicBezTo>
                    <a:cubicBezTo>
                      <a:pt x="101" y="244"/>
                      <a:pt x="101" y="245"/>
                      <a:pt x="102" y="245"/>
                    </a:cubicBezTo>
                    <a:cubicBezTo>
                      <a:pt x="102" y="245"/>
                      <a:pt x="102" y="245"/>
                      <a:pt x="102" y="245"/>
                    </a:cubicBezTo>
                    <a:cubicBezTo>
                      <a:pt x="102" y="245"/>
                      <a:pt x="102" y="245"/>
                      <a:pt x="102" y="245"/>
                    </a:cubicBezTo>
                    <a:cubicBezTo>
                      <a:pt x="103" y="246"/>
                      <a:pt x="102" y="246"/>
                      <a:pt x="102" y="248"/>
                    </a:cubicBezTo>
                    <a:cubicBezTo>
                      <a:pt x="102" y="248"/>
                      <a:pt x="102" y="248"/>
                      <a:pt x="102" y="248"/>
                    </a:cubicBezTo>
                    <a:cubicBezTo>
                      <a:pt x="102" y="249"/>
                      <a:pt x="102" y="249"/>
                      <a:pt x="102" y="251"/>
                    </a:cubicBezTo>
                    <a:cubicBezTo>
                      <a:pt x="102" y="251"/>
                      <a:pt x="102" y="252"/>
                      <a:pt x="103" y="253"/>
                    </a:cubicBezTo>
                    <a:cubicBezTo>
                      <a:pt x="103" y="253"/>
                      <a:pt x="102" y="253"/>
                      <a:pt x="102" y="253"/>
                    </a:cubicBezTo>
                    <a:cubicBezTo>
                      <a:pt x="102" y="254"/>
                      <a:pt x="101" y="256"/>
                      <a:pt x="102" y="257"/>
                    </a:cubicBezTo>
                    <a:cubicBezTo>
                      <a:pt x="103" y="258"/>
                      <a:pt x="103" y="258"/>
                      <a:pt x="104" y="259"/>
                    </a:cubicBezTo>
                    <a:cubicBezTo>
                      <a:pt x="104" y="262"/>
                      <a:pt x="105" y="264"/>
                      <a:pt x="107" y="265"/>
                    </a:cubicBezTo>
                    <a:cubicBezTo>
                      <a:pt x="107" y="266"/>
                      <a:pt x="109" y="267"/>
                      <a:pt x="110" y="267"/>
                    </a:cubicBezTo>
                    <a:cubicBezTo>
                      <a:pt x="112" y="267"/>
                      <a:pt x="114" y="265"/>
                      <a:pt x="115" y="264"/>
                    </a:cubicBezTo>
                    <a:cubicBezTo>
                      <a:pt x="115" y="264"/>
                      <a:pt x="116" y="264"/>
                      <a:pt x="116" y="263"/>
                    </a:cubicBezTo>
                    <a:cubicBezTo>
                      <a:pt x="116" y="264"/>
                      <a:pt x="115" y="264"/>
                      <a:pt x="115" y="264"/>
                    </a:cubicBezTo>
                    <a:cubicBezTo>
                      <a:pt x="114" y="266"/>
                      <a:pt x="113" y="269"/>
                      <a:pt x="113" y="272"/>
                    </a:cubicBezTo>
                    <a:cubicBezTo>
                      <a:pt x="113" y="273"/>
                      <a:pt x="113" y="273"/>
                      <a:pt x="113" y="273"/>
                    </a:cubicBezTo>
                    <a:cubicBezTo>
                      <a:pt x="111" y="273"/>
                      <a:pt x="108" y="274"/>
                      <a:pt x="106" y="275"/>
                    </a:cubicBezTo>
                    <a:cubicBezTo>
                      <a:pt x="105" y="276"/>
                      <a:pt x="104" y="276"/>
                      <a:pt x="103" y="276"/>
                    </a:cubicBezTo>
                    <a:cubicBezTo>
                      <a:pt x="102" y="277"/>
                      <a:pt x="101" y="277"/>
                      <a:pt x="99" y="277"/>
                    </a:cubicBezTo>
                    <a:cubicBezTo>
                      <a:pt x="98" y="277"/>
                      <a:pt x="96" y="277"/>
                      <a:pt x="95" y="276"/>
                    </a:cubicBezTo>
                    <a:cubicBezTo>
                      <a:pt x="96" y="274"/>
                      <a:pt x="97" y="272"/>
                      <a:pt x="96" y="270"/>
                    </a:cubicBezTo>
                    <a:cubicBezTo>
                      <a:pt x="96" y="267"/>
                      <a:pt x="94" y="267"/>
                      <a:pt x="93" y="266"/>
                    </a:cubicBezTo>
                    <a:cubicBezTo>
                      <a:pt x="93" y="266"/>
                      <a:pt x="93" y="266"/>
                      <a:pt x="93" y="266"/>
                    </a:cubicBezTo>
                    <a:cubicBezTo>
                      <a:pt x="92" y="265"/>
                      <a:pt x="92" y="265"/>
                      <a:pt x="92" y="265"/>
                    </a:cubicBezTo>
                    <a:cubicBezTo>
                      <a:pt x="91" y="265"/>
                      <a:pt x="91" y="265"/>
                      <a:pt x="91" y="265"/>
                    </a:cubicBezTo>
                    <a:cubicBezTo>
                      <a:pt x="90" y="264"/>
                      <a:pt x="89" y="264"/>
                      <a:pt x="88" y="264"/>
                    </a:cubicBezTo>
                    <a:cubicBezTo>
                      <a:pt x="88" y="264"/>
                      <a:pt x="87" y="264"/>
                      <a:pt x="87" y="264"/>
                    </a:cubicBezTo>
                    <a:cubicBezTo>
                      <a:pt x="89" y="259"/>
                      <a:pt x="88" y="252"/>
                      <a:pt x="87" y="251"/>
                    </a:cubicBezTo>
                    <a:cubicBezTo>
                      <a:pt x="86" y="249"/>
                      <a:pt x="86" y="249"/>
                      <a:pt x="86" y="249"/>
                    </a:cubicBezTo>
                    <a:cubicBezTo>
                      <a:pt x="85" y="249"/>
                      <a:pt x="85" y="249"/>
                      <a:pt x="85" y="249"/>
                    </a:cubicBezTo>
                    <a:cubicBezTo>
                      <a:pt x="85" y="248"/>
                      <a:pt x="85" y="245"/>
                      <a:pt x="85" y="245"/>
                    </a:cubicBezTo>
                    <a:cubicBezTo>
                      <a:pt x="85" y="244"/>
                      <a:pt x="86" y="243"/>
                      <a:pt x="86" y="242"/>
                    </a:cubicBezTo>
                    <a:cubicBezTo>
                      <a:pt x="87" y="240"/>
                      <a:pt x="88" y="238"/>
                      <a:pt x="88" y="236"/>
                    </a:cubicBezTo>
                    <a:cubicBezTo>
                      <a:pt x="88" y="235"/>
                      <a:pt x="88" y="235"/>
                      <a:pt x="88" y="235"/>
                    </a:cubicBezTo>
                    <a:cubicBezTo>
                      <a:pt x="86" y="233"/>
                      <a:pt x="86" y="233"/>
                      <a:pt x="86" y="233"/>
                    </a:cubicBezTo>
                    <a:cubicBezTo>
                      <a:pt x="85" y="233"/>
                      <a:pt x="85" y="233"/>
                      <a:pt x="85" y="233"/>
                    </a:cubicBezTo>
                    <a:cubicBezTo>
                      <a:pt x="85" y="232"/>
                      <a:pt x="84" y="232"/>
                      <a:pt x="84" y="232"/>
                    </a:cubicBezTo>
                    <a:cubicBezTo>
                      <a:pt x="80" y="232"/>
                      <a:pt x="79" y="236"/>
                      <a:pt x="79" y="237"/>
                    </a:cubicBezTo>
                    <a:cubicBezTo>
                      <a:pt x="79" y="238"/>
                      <a:pt x="79" y="238"/>
                      <a:pt x="79" y="238"/>
                    </a:cubicBezTo>
                    <a:cubicBezTo>
                      <a:pt x="79" y="239"/>
                      <a:pt x="78" y="239"/>
                      <a:pt x="78" y="239"/>
                    </a:cubicBezTo>
                    <a:cubicBezTo>
                      <a:pt x="78" y="240"/>
                      <a:pt x="77" y="240"/>
                      <a:pt x="77" y="241"/>
                    </a:cubicBezTo>
                    <a:cubicBezTo>
                      <a:pt x="76" y="242"/>
                      <a:pt x="75" y="245"/>
                      <a:pt x="75" y="247"/>
                    </a:cubicBezTo>
                    <a:cubicBezTo>
                      <a:pt x="75" y="248"/>
                      <a:pt x="75" y="249"/>
                      <a:pt x="75" y="249"/>
                    </a:cubicBezTo>
                    <a:cubicBezTo>
                      <a:pt x="75" y="249"/>
                      <a:pt x="75" y="249"/>
                      <a:pt x="75" y="249"/>
                    </a:cubicBezTo>
                    <a:cubicBezTo>
                      <a:pt x="75" y="248"/>
                      <a:pt x="74" y="248"/>
                      <a:pt x="72" y="248"/>
                    </a:cubicBezTo>
                    <a:cubicBezTo>
                      <a:pt x="72" y="248"/>
                      <a:pt x="72" y="248"/>
                      <a:pt x="72" y="248"/>
                    </a:cubicBezTo>
                    <a:cubicBezTo>
                      <a:pt x="72" y="247"/>
                      <a:pt x="72" y="246"/>
                      <a:pt x="73" y="245"/>
                    </a:cubicBezTo>
                    <a:cubicBezTo>
                      <a:pt x="73" y="245"/>
                      <a:pt x="73" y="244"/>
                      <a:pt x="73" y="244"/>
                    </a:cubicBezTo>
                    <a:cubicBezTo>
                      <a:pt x="74" y="241"/>
                      <a:pt x="76" y="239"/>
                      <a:pt x="75" y="236"/>
                    </a:cubicBezTo>
                    <a:cubicBezTo>
                      <a:pt x="75" y="234"/>
                      <a:pt x="75" y="232"/>
                      <a:pt x="74" y="231"/>
                    </a:cubicBezTo>
                    <a:cubicBezTo>
                      <a:pt x="74" y="229"/>
                      <a:pt x="73" y="228"/>
                      <a:pt x="73" y="227"/>
                    </a:cubicBezTo>
                    <a:cubicBezTo>
                      <a:pt x="73" y="225"/>
                      <a:pt x="73" y="223"/>
                      <a:pt x="73" y="221"/>
                    </a:cubicBezTo>
                    <a:cubicBezTo>
                      <a:pt x="74" y="216"/>
                      <a:pt x="74" y="211"/>
                      <a:pt x="69" y="206"/>
                    </a:cubicBezTo>
                    <a:cubicBezTo>
                      <a:pt x="69" y="205"/>
                      <a:pt x="69" y="205"/>
                      <a:pt x="69" y="205"/>
                    </a:cubicBezTo>
                    <a:cubicBezTo>
                      <a:pt x="66" y="203"/>
                      <a:pt x="64" y="200"/>
                      <a:pt x="62" y="198"/>
                    </a:cubicBezTo>
                    <a:cubicBezTo>
                      <a:pt x="62" y="197"/>
                      <a:pt x="62" y="197"/>
                      <a:pt x="62" y="197"/>
                    </a:cubicBezTo>
                    <a:cubicBezTo>
                      <a:pt x="60" y="195"/>
                      <a:pt x="58" y="192"/>
                      <a:pt x="53" y="192"/>
                    </a:cubicBezTo>
                    <a:cubicBezTo>
                      <a:pt x="50" y="192"/>
                      <a:pt x="47" y="193"/>
                      <a:pt x="45" y="196"/>
                    </a:cubicBezTo>
                    <a:cubicBezTo>
                      <a:pt x="42" y="199"/>
                      <a:pt x="41" y="205"/>
                      <a:pt x="42" y="209"/>
                    </a:cubicBezTo>
                    <a:cubicBezTo>
                      <a:pt x="43" y="213"/>
                      <a:pt x="44" y="217"/>
                      <a:pt x="44" y="221"/>
                    </a:cubicBezTo>
                    <a:cubicBezTo>
                      <a:pt x="44" y="222"/>
                      <a:pt x="44" y="223"/>
                      <a:pt x="44" y="224"/>
                    </a:cubicBezTo>
                    <a:cubicBezTo>
                      <a:pt x="44" y="224"/>
                      <a:pt x="43" y="224"/>
                      <a:pt x="43" y="225"/>
                    </a:cubicBezTo>
                    <a:cubicBezTo>
                      <a:pt x="41" y="225"/>
                      <a:pt x="41" y="226"/>
                      <a:pt x="40" y="227"/>
                    </a:cubicBezTo>
                    <a:cubicBezTo>
                      <a:pt x="40" y="227"/>
                      <a:pt x="40" y="226"/>
                      <a:pt x="39" y="226"/>
                    </a:cubicBezTo>
                    <a:cubicBezTo>
                      <a:pt x="38" y="223"/>
                      <a:pt x="35" y="221"/>
                      <a:pt x="31" y="219"/>
                    </a:cubicBezTo>
                    <a:cubicBezTo>
                      <a:pt x="30" y="219"/>
                      <a:pt x="30" y="219"/>
                      <a:pt x="30" y="219"/>
                    </a:cubicBezTo>
                    <a:cubicBezTo>
                      <a:pt x="30" y="219"/>
                      <a:pt x="30" y="219"/>
                      <a:pt x="30" y="219"/>
                    </a:cubicBezTo>
                    <a:cubicBezTo>
                      <a:pt x="30" y="219"/>
                      <a:pt x="30" y="218"/>
                      <a:pt x="30" y="218"/>
                    </a:cubicBezTo>
                    <a:cubicBezTo>
                      <a:pt x="30" y="216"/>
                      <a:pt x="30" y="214"/>
                      <a:pt x="28" y="211"/>
                    </a:cubicBezTo>
                    <a:cubicBezTo>
                      <a:pt x="27" y="211"/>
                      <a:pt x="27" y="211"/>
                      <a:pt x="27" y="211"/>
                    </a:cubicBezTo>
                    <a:cubicBezTo>
                      <a:pt x="24" y="208"/>
                      <a:pt x="22" y="207"/>
                      <a:pt x="21" y="207"/>
                    </a:cubicBezTo>
                    <a:cubicBezTo>
                      <a:pt x="20" y="207"/>
                      <a:pt x="20" y="207"/>
                      <a:pt x="20" y="207"/>
                    </a:cubicBezTo>
                    <a:cubicBezTo>
                      <a:pt x="20" y="208"/>
                      <a:pt x="20" y="208"/>
                      <a:pt x="20" y="208"/>
                    </a:cubicBezTo>
                    <a:cubicBezTo>
                      <a:pt x="17" y="208"/>
                      <a:pt x="17" y="212"/>
                      <a:pt x="16" y="215"/>
                    </a:cubicBezTo>
                    <a:cubicBezTo>
                      <a:pt x="16" y="216"/>
                      <a:pt x="16" y="216"/>
                      <a:pt x="16" y="217"/>
                    </a:cubicBezTo>
                    <a:cubicBezTo>
                      <a:pt x="15" y="220"/>
                      <a:pt x="16" y="222"/>
                      <a:pt x="18" y="224"/>
                    </a:cubicBezTo>
                    <a:cubicBezTo>
                      <a:pt x="18" y="224"/>
                      <a:pt x="18" y="224"/>
                      <a:pt x="19" y="225"/>
                    </a:cubicBezTo>
                    <a:cubicBezTo>
                      <a:pt x="19" y="226"/>
                      <a:pt x="20" y="227"/>
                      <a:pt x="20" y="228"/>
                    </a:cubicBezTo>
                    <a:cubicBezTo>
                      <a:pt x="20" y="228"/>
                      <a:pt x="19" y="229"/>
                      <a:pt x="19" y="229"/>
                    </a:cubicBezTo>
                    <a:cubicBezTo>
                      <a:pt x="18" y="231"/>
                      <a:pt x="18" y="233"/>
                      <a:pt x="18" y="234"/>
                    </a:cubicBezTo>
                    <a:cubicBezTo>
                      <a:pt x="18" y="233"/>
                      <a:pt x="17" y="232"/>
                      <a:pt x="17" y="231"/>
                    </a:cubicBezTo>
                    <a:cubicBezTo>
                      <a:pt x="17" y="230"/>
                      <a:pt x="17" y="230"/>
                      <a:pt x="16" y="229"/>
                    </a:cubicBezTo>
                    <a:cubicBezTo>
                      <a:pt x="15" y="227"/>
                      <a:pt x="13" y="225"/>
                      <a:pt x="10" y="225"/>
                    </a:cubicBezTo>
                    <a:cubicBezTo>
                      <a:pt x="9" y="225"/>
                      <a:pt x="9" y="226"/>
                      <a:pt x="8" y="226"/>
                    </a:cubicBezTo>
                    <a:cubicBezTo>
                      <a:pt x="3" y="228"/>
                      <a:pt x="5" y="234"/>
                      <a:pt x="6" y="236"/>
                    </a:cubicBezTo>
                    <a:cubicBezTo>
                      <a:pt x="6" y="236"/>
                      <a:pt x="6" y="236"/>
                      <a:pt x="6" y="237"/>
                    </a:cubicBezTo>
                    <a:cubicBezTo>
                      <a:pt x="6" y="237"/>
                      <a:pt x="6" y="237"/>
                      <a:pt x="6" y="237"/>
                    </a:cubicBezTo>
                    <a:cubicBezTo>
                      <a:pt x="6" y="237"/>
                      <a:pt x="6" y="237"/>
                      <a:pt x="6" y="237"/>
                    </a:cubicBezTo>
                    <a:cubicBezTo>
                      <a:pt x="4" y="238"/>
                      <a:pt x="1" y="238"/>
                      <a:pt x="1" y="241"/>
                    </a:cubicBezTo>
                    <a:cubicBezTo>
                      <a:pt x="0" y="244"/>
                      <a:pt x="3" y="246"/>
                      <a:pt x="4" y="247"/>
                    </a:cubicBezTo>
                    <a:cubicBezTo>
                      <a:pt x="4" y="247"/>
                      <a:pt x="5" y="247"/>
                      <a:pt x="5" y="247"/>
                    </a:cubicBezTo>
                    <a:cubicBezTo>
                      <a:pt x="6" y="248"/>
                      <a:pt x="6" y="249"/>
                      <a:pt x="6" y="250"/>
                    </a:cubicBezTo>
                    <a:cubicBezTo>
                      <a:pt x="6" y="251"/>
                      <a:pt x="6" y="251"/>
                      <a:pt x="6" y="251"/>
                    </a:cubicBezTo>
                    <a:cubicBezTo>
                      <a:pt x="7" y="256"/>
                      <a:pt x="11" y="259"/>
                      <a:pt x="15" y="261"/>
                    </a:cubicBezTo>
                    <a:cubicBezTo>
                      <a:pt x="17" y="263"/>
                      <a:pt x="21" y="265"/>
                      <a:pt x="24" y="265"/>
                    </a:cubicBezTo>
                    <a:cubicBezTo>
                      <a:pt x="26" y="265"/>
                      <a:pt x="27" y="264"/>
                      <a:pt x="28" y="263"/>
                    </a:cubicBezTo>
                    <a:cubicBezTo>
                      <a:pt x="30" y="260"/>
                      <a:pt x="29" y="257"/>
                      <a:pt x="29" y="255"/>
                    </a:cubicBezTo>
                    <a:cubicBezTo>
                      <a:pt x="28" y="253"/>
                      <a:pt x="28" y="252"/>
                      <a:pt x="29" y="252"/>
                    </a:cubicBezTo>
                    <a:cubicBezTo>
                      <a:pt x="29" y="252"/>
                      <a:pt x="29" y="252"/>
                      <a:pt x="29" y="252"/>
                    </a:cubicBezTo>
                    <a:cubicBezTo>
                      <a:pt x="30" y="252"/>
                      <a:pt x="31" y="252"/>
                      <a:pt x="32" y="253"/>
                    </a:cubicBezTo>
                    <a:cubicBezTo>
                      <a:pt x="32" y="253"/>
                      <a:pt x="33" y="254"/>
                      <a:pt x="33" y="255"/>
                    </a:cubicBezTo>
                    <a:cubicBezTo>
                      <a:pt x="33" y="256"/>
                      <a:pt x="34" y="257"/>
                      <a:pt x="34" y="258"/>
                    </a:cubicBezTo>
                    <a:cubicBezTo>
                      <a:pt x="35" y="260"/>
                      <a:pt x="36" y="261"/>
                      <a:pt x="37" y="261"/>
                    </a:cubicBezTo>
                    <a:cubicBezTo>
                      <a:pt x="33" y="263"/>
                      <a:pt x="31" y="268"/>
                      <a:pt x="32" y="273"/>
                    </a:cubicBezTo>
                    <a:cubicBezTo>
                      <a:pt x="33" y="275"/>
                      <a:pt x="35" y="279"/>
                      <a:pt x="37" y="281"/>
                    </a:cubicBezTo>
                    <a:cubicBezTo>
                      <a:pt x="39" y="282"/>
                      <a:pt x="40" y="283"/>
                      <a:pt x="42" y="283"/>
                    </a:cubicBezTo>
                    <a:cubicBezTo>
                      <a:pt x="43" y="283"/>
                      <a:pt x="44" y="284"/>
                      <a:pt x="44" y="284"/>
                    </a:cubicBezTo>
                    <a:cubicBezTo>
                      <a:pt x="44" y="284"/>
                      <a:pt x="44" y="285"/>
                      <a:pt x="44" y="286"/>
                    </a:cubicBezTo>
                    <a:cubicBezTo>
                      <a:pt x="44" y="288"/>
                      <a:pt x="43" y="290"/>
                      <a:pt x="44" y="292"/>
                    </a:cubicBezTo>
                    <a:cubicBezTo>
                      <a:pt x="45" y="293"/>
                      <a:pt x="45" y="293"/>
                      <a:pt x="45" y="293"/>
                    </a:cubicBezTo>
                    <a:cubicBezTo>
                      <a:pt x="46" y="294"/>
                      <a:pt x="46" y="294"/>
                      <a:pt x="46" y="294"/>
                    </a:cubicBezTo>
                    <a:cubicBezTo>
                      <a:pt x="48" y="294"/>
                      <a:pt x="50" y="294"/>
                      <a:pt x="51" y="294"/>
                    </a:cubicBezTo>
                    <a:cubicBezTo>
                      <a:pt x="51" y="294"/>
                      <a:pt x="53" y="294"/>
                      <a:pt x="53" y="294"/>
                    </a:cubicBezTo>
                    <a:cubicBezTo>
                      <a:pt x="53" y="294"/>
                      <a:pt x="53" y="295"/>
                      <a:pt x="53" y="295"/>
                    </a:cubicBezTo>
                    <a:cubicBezTo>
                      <a:pt x="54" y="297"/>
                      <a:pt x="55" y="299"/>
                      <a:pt x="58" y="299"/>
                    </a:cubicBezTo>
                    <a:cubicBezTo>
                      <a:pt x="58" y="299"/>
                      <a:pt x="59" y="299"/>
                      <a:pt x="60" y="299"/>
                    </a:cubicBezTo>
                    <a:cubicBezTo>
                      <a:pt x="60" y="299"/>
                      <a:pt x="60" y="299"/>
                      <a:pt x="60" y="299"/>
                    </a:cubicBezTo>
                    <a:cubicBezTo>
                      <a:pt x="61" y="300"/>
                      <a:pt x="61" y="300"/>
                      <a:pt x="61" y="300"/>
                    </a:cubicBezTo>
                    <a:cubicBezTo>
                      <a:pt x="63" y="301"/>
                      <a:pt x="63" y="301"/>
                      <a:pt x="63" y="301"/>
                    </a:cubicBezTo>
                    <a:cubicBezTo>
                      <a:pt x="63" y="301"/>
                      <a:pt x="63" y="301"/>
                      <a:pt x="63" y="301"/>
                    </a:cubicBezTo>
                    <a:cubicBezTo>
                      <a:pt x="63" y="301"/>
                      <a:pt x="63" y="301"/>
                      <a:pt x="63" y="301"/>
                    </a:cubicBezTo>
                    <a:cubicBezTo>
                      <a:pt x="65" y="301"/>
                      <a:pt x="67" y="299"/>
                      <a:pt x="68" y="297"/>
                    </a:cubicBezTo>
                    <a:cubicBezTo>
                      <a:pt x="69" y="297"/>
                      <a:pt x="69" y="296"/>
                      <a:pt x="70" y="296"/>
                    </a:cubicBezTo>
                    <a:cubicBezTo>
                      <a:pt x="70" y="296"/>
                      <a:pt x="70" y="299"/>
                      <a:pt x="70" y="299"/>
                    </a:cubicBezTo>
                    <a:cubicBezTo>
                      <a:pt x="72" y="299"/>
                      <a:pt x="72" y="299"/>
                      <a:pt x="72" y="299"/>
                    </a:cubicBezTo>
                    <a:cubicBezTo>
                      <a:pt x="72" y="300"/>
                      <a:pt x="72" y="300"/>
                      <a:pt x="72" y="300"/>
                    </a:cubicBezTo>
                    <a:cubicBezTo>
                      <a:pt x="71" y="302"/>
                      <a:pt x="71" y="303"/>
                      <a:pt x="72" y="304"/>
                    </a:cubicBezTo>
                    <a:cubicBezTo>
                      <a:pt x="73" y="306"/>
                      <a:pt x="74" y="307"/>
                      <a:pt x="77" y="307"/>
                    </a:cubicBezTo>
                    <a:cubicBezTo>
                      <a:pt x="78" y="307"/>
                      <a:pt x="79" y="306"/>
                      <a:pt x="80" y="305"/>
                    </a:cubicBezTo>
                    <a:cubicBezTo>
                      <a:pt x="81" y="305"/>
                      <a:pt x="81" y="305"/>
                      <a:pt x="81" y="304"/>
                    </a:cubicBezTo>
                    <a:cubicBezTo>
                      <a:pt x="82" y="303"/>
                      <a:pt x="83" y="302"/>
                      <a:pt x="84" y="301"/>
                    </a:cubicBezTo>
                    <a:cubicBezTo>
                      <a:pt x="84" y="300"/>
                      <a:pt x="85" y="299"/>
                      <a:pt x="85" y="298"/>
                    </a:cubicBezTo>
                    <a:cubicBezTo>
                      <a:pt x="85" y="299"/>
                      <a:pt x="86" y="299"/>
                      <a:pt x="87" y="300"/>
                    </a:cubicBezTo>
                    <a:cubicBezTo>
                      <a:pt x="87" y="300"/>
                      <a:pt x="88" y="300"/>
                      <a:pt x="88" y="300"/>
                    </a:cubicBezTo>
                    <a:cubicBezTo>
                      <a:pt x="89" y="300"/>
                      <a:pt x="89" y="300"/>
                      <a:pt x="89" y="301"/>
                    </a:cubicBezTo>
                    <a:cubicBezTo>
                      <a:pt x="88" y="301"/>
                      <a:pt x="88" y="301"/>
                      <a:pt x="88" y="301"/>
                    </a:cubicBezTo>
                    <a:cubicBezTo>
                      <a:pt x="87" y="302"/>
                      <a:pt x="86" y="302"/>
                      <a:pt x="86" y="303"/>
                    </a:cubicBezTo>
                    <a:cubicBezTo>
                      <a:pt x="84" y="305"/>
                      <a:pt x="82" y="308"/>
                      <a:pt x="82" y="312"/>
                    </a:cubicBezTo>
                    <a:cubicBezTo>
                      <a:pt x="81" y="315"/>
                      <a:pt x="78" y="320"/>
                      <a:pt x="81" y="324"/>
                    </a:cubicBezTo>
                    <a:cubicBezTo>
                      <a:pt x="82" y="326"/>
                      <a:pt x="84" y="326"/>
                      <a:pt x="86" y="326"/>
                    </a:cubicBezTo>
                    <a:cubicBezTo>
                      <a:pt x="88" y="326"/>
                      <a:pt x="91" y="325"/>
                      <a:pt x="94" y="322"/>
                    </a:cubicBezTo>
                    <a:cubicBezTo>
                      <a:pt x="100" y="317"/>
                      <a:pt x="106" y="311"/>
                      <a:pt x="110" y="303"/>
                    </a:cubicBezTo>
                    <a:cubicBezTo>
                      <a:pt x="111" y="300"/>
                      <a:pt x="113" y="298"/>
                      <a:pt x="116" y="296"/>
                    </a:cubicBezTo>
                    <a:cubicBezTo>
                      <a:pt x="116" y="295"/>
                      <a:pt x="116" y="295"/>
                      <a:pt x="116" y="295"/>
                    </a:cubicBezTo>
                    <a:cubicBezTo>
                      <a:pt x="118" y="294"/>
                      <a:pt x="120" y="292"/>
                      <a:pt x="122" y="290"/>
                    </a:cubicBezTo>
                    <a:cubicBezTo>
                      <a:pt x="122" y="291"/>
                      <a:pt x="122" y="292"/>
                      <a:pt x="121" y="292"/>
                    </a:cubicBezTo>
                    <a:cubicBezTo>
                      <a:pt x="118" y="294"/>
                      <a:pt x="116" y="296"/>
                      <a:pt x="116" y="300"/>
                    </a:cubicBezTo>
                    <a:cubicBezTo>
                      <a:pt x="116" y="302"/>
                      <a:pt x="116" y="302"/>
                      <a:pt x="116" y="302"/>
                    </a:cubicBezTo>
                    <a:cubicBezTo>
                      <a:pt x="118" y="303"/>
                      <a:pt x="118" y="303"/>
                      <a:pt x="118" y="303"/>
                    </a:cubicBezTo>
                    <a:cubicBezTo>
                      <a:pt x="118" y="303"/>
                      <a:pt x="118" y="303"/>
                      <a:pt x="119" y="304"/>
                    </a:cubicBezTo>
                    <a:cubicBezTo>
                      <a:pt x="118" y="304"/>
                      <a:pt x="118" y="304"/>
                      <a:pt x="118" y="304"/>
                    </a:cubicBezTo>
                    <a:cubicBezTo>
                      <a:pt x="114" y="304"/>
                      <a:pt x="113" y="306"/>
                      <a:pt x="112" y="308"/>
                    </a:cubicBezTo>
                    <a:cubicBezTo>
                      <a:pt x="111" y="308"/>
                      <a:pt x="111" y="309"/>
                      <a:pt x="111" y="309"/>
                    </a:cubicBezTo>
                    <a:cubicBezTo>
                      <a:pt x="110" y="309"/>
                      <a:pt x="110" y="310"/>
                      <a:pt x="109" y="310"/>
                    </a:cubicBezTo>
                    <a:cubicBezTo>
                      <a:pt x="108" y="311"/>
                      <a:pt x="106" y="313"/>
                      <a:pt x="105" y="315"/>
                    </a:cubicBezTo>
                    <a:cubicBezTo>
                      <a:pt x="105" y="316"/>
                      <a:pt x="105" y="321"/>
                      <a:pt x="106" y="323"/>
                    </a:cubicBezTo>
                    <a:cubicBezTo>
                      <a:pt x="106" y="323"/>
                      <a:pt x="105" y="323"/>
                      <a:pt x="105" y="323"/>
                    </a:cubicBezTo>
                    <a:cubicBezTo>
                      <a:pt x="102" y="324"/>
                      <a:pt x="101" y="327"/>
                      <a:pt x="101" y="328"/>
                    </a:cubicBezTo>
                    <a:cubicBezTo>
                      <a:pt x="101" y="329"/>
                      <a:pt x="101" y="329"/>
                      <a:pt x="101" y="329"/>
                    </a:cubicBezTo>
                    <a:cubicBezTo>
                      <a:pt x="101" y="330"/>
                      <a:pt x="100" y="330"/>
                      <a:pt x="100" y="331"/>
                    </a:cubicBezTo>
                    <a:cubicBezTo>
                      <a:pt x="99" y="332"/>
                      <a:pt x="99" y="333"/>
                      <a:pt x="98" y="335"/>
                    </a:cubicBezTo>
                    <a:cubicBezTo>
                      <a:pt x="98" y="336"/>
                      <a:pt x="98" y="337"/>
                      <a:pt x="97" y="338"/>
                    </a:cubicBezTo>
                    <a:cubicBezTo>
                      <a:pt x="97" y="338"/>
                      <a:pt x="97" y="339"/>
                      <a:pt x="96" y="339"/>
                    </a:cubicBezTo>
                    <a:cubicBezTo>
                      <a:pt x="94" y="342"/>
                      <a:pt x="94" y="350"/>
                      <a:pt x="95" y="353"/>
                    </a:cubicBezTo>
                    <a:cubicBezTo>
                      <a:pt x="96" y="356"/>
                      <a:pt x="99" y="357"/>
                      <a:pt x="100" y="357"/>
                    </a:cubicBezTo>
                    <a:cubicBezTo>
                      <a:pt x="102" y="357"/>
                      <a:pt x="104" y="355"/>
                      <a:pt x="105" y="355"/>
                    </a:cubicBezTo>
                    <a:cubicBezTo>
                      <a:pt x="105" y="354"/>
                      <a:pt x="106" y="354"/>
                      <a:pt x="106" y="354"/>
                    </a:cubicBezTo>
                    <a:cubicBezTo>
                      <a:pt x="106" y="355"/>
                      <a:pt x="107" y="357"/>
                      <a:pt x="108" y="358"/>
                    </a:cubicBezTo>
                    <a:cubicBezTo>
                      <a:pt x="108" y="358"/>
                      <a:pt x="108" y="358"/>
                      <a:pt x="109" y="358"/>
                    </a:cubicBezTo>
                    <a:cubicBezTo>
                      <a:pt x="107" y="359"/>
                      <a:pt x="104" y="359"/>
                      <a:pt x="102" y="360"/>
                    </a:cubicBezTo>
                    <a:cubicBezTo>
                      <a:pt x="102" y="360"/>
                      <a:pt x="102" y="360"/>
                      <a:pt x="101" y="360"/>
                    </a:cubicBezTo>
                    <a:cubicBezTo>
                      <a:pt x="99" y="361"/>
                      <a:pt x="95" y="362"/>
                      <a:pt x="94" y="366"/>
                    </a:cubicBezTo>
                    <a:cubicBezTo>
                      <a:pt x="94" y="368"/>
                      <a:pt x="95" y="369"/>
                      <a:pt x="95" y="369"/>
                    </a:cubicBezTo>
                    <a:cubicBezTo>
                      <a:pt x="96" y="370"/>
                      <a:pt x="97" y="371"/>
                      <a:pt x="98" y="371"/>
                    </a:cubicBezTo>
                    <a:cubicBezTo>
                      <a:pt x="98" y="371"/>
                      <a:pt x="98" y="371"/>
                      <a:pt x="98" y="371"/>
                    </a:cubicBezTo>
                    <a:cubicBezTo>
                      <a:pt x="96" y="372"/>
                      <a:pt x="96" y="373"/>
                      <a:pt x="96" y="374"/>
                    </a:cubicBezTo>
                    <a:cubicBezTo>
                      <a:pt x="95" y="373"/>
                      <a:pt x="95" y="373"/>
                      <a:pt x="95" y="373"/>
                    </a:cubicBezTo>
                    <a:cubicBezTo>
                      <a:pt x="94" y="372"/>
                      <a:pt x="93" y="372"/>
                      <a:pt x="92" y="372"/>
                    </a:cubicBezTo>
                    <a:cubicBezTo>
                      <a:pt x="90" y="372"/>
                      <a:pt x="90" y="373"/>
                      <a:pt x="89" y="373"/>
                    </a:cubicBezTo>
                    <a:cubicBezTo>
                      <a:pt x="88" y="373"/>
                      <a:pt x="88" y="373"/>
                      <a:pt x="88" y="373"/>
                    </a:cubicBezTo>
                    <a:cubicBezTo>
                      <a:pt x="87" y="374"/>
                      <a:pt x="87" y="374"/>
                      <a:pt x="86" y="374"/>
                    </a:cubicBezTo>
                    <a:cubicBezTo>
                      <a:pt x="86" y="374"/>
                      <a:pt x="85" y="373"/>
                      <a:pt x="84" y="373"/>
                    </a:cubicBezTo>
                    <a:cubicBezTo>
                      <a:pt x="82" y="373"/>
                      <a:pt x="81" y="373"/>
                      <a:pt x="80" y="373"/>
                    </a:cubicBezTo>
                    <a:cubicBezTo>
                      <a:pt x="79" y="373"/>
                      <a:pt x="79" y="373"/>
                      <a:pt x="79" y="373"/>
                    </a:cubicBezTo>
                    <a:cubicBezTo>
                      <a:pt x="76" y="373"/>
                      <a:pt x="74" y="373"/>
                      <a:pt x="72" y="374"/>
                    </a:cubicBezTo>
                    <a:cubicBezTo>
                      <a:pt x="70" y="374"/>
                      <a:pt x="69" y="374"/>
                      <a:pt x="67" y="374"/>
                    </a:cubicBezTo>
                    <a:cubicBezTo>
                      <a:pt x="66" y="375"/>
                      <a:pt x="62" y="375"/>
                      <a:pt x="61" y="378"/>
                    </a:cubicBezTo>
                    <a:cubicBezTo>
                      <a:pt x="60" y="379"/>
                      <a:pt x="60" y="380"/>
                      <a:pt x="60" y="380"/>
                    </a:cubicBezTo>
                    <a:cubicBezTo>
                      <a:pt x="60" y="380"/>
                      <a:pt x="60" y="381"/>
                      <a:pt x="60" y="381"/>
                    </a:cubicBezTo>
                    <a:cubicBezTo>
                      <a:pt x="60" y="381"/>
                      <a:pt x="59" y="381"/>
                      <a:pt x="59" y="381"/>
                    </a:cubicBezTo>
                    <a:cubicBezTo>
                      <a:pt x="58" y="382"/>
                      <a:pt x="58" y="382"/>
                      <a:pt x="57" y="382"/>
                    </a:cubicBezTo>
                    <a:cubicBezTo>
                      <a:pt x="56" y="384"/>
                      <a:pt x="54" y="386"/>
                      <a:pt x="56" y="389"/>
                    </a:cubicBezTo>
                    <a:cubicBezTo>
                      <a:pt x="57" y="393"/>
                      <a:pt x="60" y="394"/>
                      <a:pt x="64" y="394"/>
                    </a:cubicBezTo>
                    <a:cubicBezTo>
                      <a:pt x="66" y="394"/>
                      <a:pt x="68" y="394"/>
                      <a:pt x="69" y="394"/>
                    </a:cubicBezTo>
                    <a:cubicBezTo>
                      <a:pt x="70" y="394"/>
                      <a:pt x="70" y="394"/>
                      <a:pt x="71" y="394"/>
                    </a:cubicBezTo>
                    <a:cubicBezTo>
                      <a:pt x="73" y="393"/>
                      <a:pt x="76" y="393"/>
                      <a:pt x="78" y="393"/>
                    </a:cubicBezTo>
                    <a:cubicBezTo>
                      <a:pt x="79" y="393"/>
                      <a:pt x="81" y="393"/>
                      <a:pt x="82" y="393"/>
                    </a:cubicBezTo>
                    <a:cubicBezTo>
                      <a:pt x="84" y="393"/>
                      <a:pt x="86" y="394"/>
                      <a:pt x="88" y="394"/>
                    </a:cubicBezTo>
                    <a:cubicBezTo>
                      <a:pt x="88" y="394"/>
                      <a:pt x="88" y="394"/>
                      <a:pt x="89" y="394"/>
                    </a:cubicBezTo>
                    <a:cubicBezTo>
                      <a:pt x="87" y="395"/>
                      <a:pt x="86" y="395"/>
                      <a:pt x="85" y="395"/>
                    </a:cubicBezTo>
                    <a:cubicBezTo>
                      <a:pt x="85" y="396"/>
                      <a:pt x="85" y="396"/>
                      <a:pt x="85" y="396"/>
                    </a:cubicBezTo>
                    <a:cubicBezTo>
                      <a:pt x="83" y="396"/>
                      <a:pt x="79" y="398"/>
                      <a:pt x="78" y="402"/>
                    </a:cubicBezTo>
                    <a:cubicBezTo>
                      <a:pt x="78" y="401"/>
                      <a:pt x="77" y="401"/>
                      <a:pt x="76" y="400"/>
                    </a:cubicBezTo>
                    <a:cubicBezTo>
                      <a:pt x="76" y="400"/>
                      <a:pt x="75" y="399"/>
                      <a:pt x="74" y="399"/>
                    </a:cubicBezTo>
                    <a:cubicBezTo>
                      <a:pt x="72" y="397"/>
                      <a:pt x="69" y="395"/>
                      <a:pt x="65" y="395"/>
                    </a:cubicBezTo>
                    <a:cubicBezTo>
                      <a:pt x="65" y="395"/>
                      <a:pt x="64" y="395"/>
                      <a:pt x="63" y="396"/>
                    </a:cubicBezTo>
                    <a:cubicBezTo>
                      <a:pt x="60" y="397"/>
                      <a:pt x="59" y="399"/>
                      <a:pt x="58" y="400"/>
                    </a:cubicBezTo>
                    <a:cubicBezTo>
                      <a:pt x="58" y="401"/>
                      <a:pt x="57" y="402"/>
                      <a:pt x="57" y="402"/>
                    </a:cubicBezTo>
                    <a:cubicBezTo>
                      <a:pt x="56" y="402"/>
                      <a:pt x="56" y="403"/>
                      <a:pt x="55" y="403"/>
                    </a:cubicBezTo>
                    <a:cubicBezTo>
                      <a:pt x="53" y="403"/>
                      <a:pt x="51" y="403"/>
                      <a:pt x="50" y="404"/>
                    </a:cubicBezTo>
                    <a:cubicBezTo>
                      <a:pt x="48" y="406"/>
                      <a:pt x="47" y="409"/>
                      <a:pt x="47" y="411"/>
                    </a:cubicBezTo>
                    <a:cubicBezTo>
                      <a:pt x="47" y="412"/>
                      <a:pt x="47" y="413"/>
                      <a:pt x="46" y="413"/>
                    </a:cubicBezTo>
                    <a:cubicBezTo>
                      <a:pt x="46" y="413"/>
                      <a:pt x="46" y="413"/>
                      <a:pt x="46" y="413"/>
                    </a:cubicBezTo>
                    <a:cubicBezTo>
                      <a:pt x="45" y="414"/>
                      <a:pt x="43" y="416"/>
                      <a:pt x="45" y="419"/>
                    </a:cubicBezTo>
                    <a:cubicBezTo>
                      <a:pt x="45" y="421"/>
                      <a:pt x="47" y="422"/>
                      <a:pt x="51" y="423"/>
                    </a:cubicBezTo>
                    <a:cubicBezTo>
                      <a:pt x="51" y="423"/>
                      <a:pt x="51" y="423"/>
                      <a:pt x="52" y="423"/>
                    </a:cubicBezTo>
                    <a:cubicBezTo>
                      <a:pt x="53" y="424"/>
                      <a:pt x="54" y="424"/>
                      <a:pt x="55" y="424"/>
                    </a:cubicBezTo>
                    <a:cubicBezTo>
                      <a:pt x="55" y="425"/>
                      <a:pt x="56" y="425"/>
                      <a:pt x="56" y="425"/>
                    </a:cubicBezTo>
                    <a:cubicBezTo>
                      <a:pt x="56" y="425"/>
                      <a:pt x="56" y="425"/>
                      <a:pt x="56" y="425"/>
                    </a:cubicBezTo>
                    <a:cubicBezTo>
                      <a:pt x="56" y="425"/>
                      <a:pt x="56" y="425"/>
                      <a:pt x="56" y="425"/>
                    </a:cubicBezTo>
                    <a:cubicBezTo>
                      <a:pt x="55" y="425"/>
                      <a:pt x="55" y="425"/>
                      <a:pt x="54" y="425"/>
                    </a:cubicBezTo>
                    <a:cubicBezTo>
                      <a:pt x="54" y="425"/>
                      <a:pt x="53" y="425"/>
                      <a:pt x="52" y="425"/>
                    </a:cubicBezTo>
                    <a:cubicBezTo>
                      <a:pt x="52" y="425"/>
                      <a:pt x="52" y="425"/>
                      <a:pt x="51" y="425"/>
                    </a:cubicBezTo>
                    <a:cubicBezTo>
                      <a:pt x="48" y="425"/>
                      <a:pt x="47" y="426"/>
                      <a:pt x="46" y="428"/>
                    </a:cubicBezTo>
                    <a:cubicBezTo>
                      <a:pt x="46" y="430"/>
                      <a:pt x="48" y="432"/>
                      <a:pt x="52" y="433"/>
                    </a:cubicBezTo>
                    <a:cubicBezTo>
                      <a:pt x="52" y="433"/>
                      <a:pt x="52" y="433"/>
                      <a:pt x="53" y="433"/>
                    </a:cubicBezTo>
                    <a:cubicBezTo>
                      <a:pt x="53" y="433"/>
                      <a:pt x="53" y="433"/>
                      <a:pt x="53" y="433"/>
                    </a:cubicBezTo>
                    <a:cubicBezTo>
                      <a:pt x="53" y="433"/>
                      <a:pt x="53" y="434"/>
                      <a:pt x="54" y="434"/>
                    </a:cubicBezTo>
                    <a:cubicBezTo>
                      <a:pt x="54" y="434"/>
                      <a:pt x="55" y="436"/>
                      <a:pt x="57" y="436"/>
                    </a:cubicBezTo>
                    <a:cubicBezTo>
                      <a:pt x="58" y="436"/>
                      <a:pt x="60" y="437"/>
                      <a:pt x="62" y="437"/>
                    </a:cubicBezTo>
                    <a:cubicBezTo>
                      <a:pt x="64" y="437"/>
                      <a:pt x="65" y="436"/>
                      <a:pt x="67" y="435"/>
                    </a:cubicBezTo>
                    <a:cubicBezTo>
                      <a:pt x="67" y="435"/>
                      <a:pt x="67" y="434"/>
                      <a:pt x="68" y="434"/>
                    </a:cubicBezTo>
                    <a:cubicBezTo>
                      <a:pt x="68" y="434"/>
                      <a:pt x="68" y="434"/>
                      <a:pt x="68" y="434"/>
                    </a:cubicBezTo>
                    <a:cubicBezTo>
                      <a:pt x="68" y="434"/>
                      <a:pt x="68" y="434"/>
                      <a:pt x="69" y="434"/>
                    </a:cubicBezTo>
                    <a:cubicBezTo>
                      <a:pt x="69" y="434"/>
                      <a:pt x="70" y="434"/>
                      <a:pt x="71" y="433"/>
                    </a:cubicBezTo>
                    <a:cubicBezTo>
                      <a:pt x="73" y="433"/>
                      <a:pt x="74" y="432"/>
                      <a:pt x="75" y="432"/>
                    </a:cubicBezTo>
                    <a:cubicBezTo>
                      <a:pt x="76" y="431"/>
                      <a:pt x="77" y="431"/>
                      <a:pt x="78" y="431"/>
                    </a:cubicBezTo>
                    <a:cubicBezTo>
                      <a:pt x="78" y="431"/>
                      <a:pt x="78" y="431"/>
                      <a:pt x="79" y="431"/>
                    </a:cubicBezTo>
                    <a:cubicBezTo>
                      <a:pt x="79" y="432"/>
                      <a:pt x="79" y="432"/>
                      <a:pt x="80" y="432"/>
                    </a:cubicBezTo>
                    <a:cubicBezTo>
                      <a:pt x="79" y="433"/>
                      <a:pt x="75" y="434"/>
                      <a:pt x="74" y="435"/>
                    </a:cubicBezTo>
                    <a:cubicBezTo>
                      <a:pt x="73" y="435"/>
                      <a:pt x="73" y="435"/>
                      <a:pt x="72" y="435"/>
                    </a:cubicBezTo>
                    <a:cubicBezTo>
                      <a:pt x="70" y="435"/>
                      <a:pt x="68" y="436"/>
                      <a:pt x="67" y="437"/>
                    </a:cubicBezTo>
                    <a:cubicBezTo>
                      <a:pt x="65" y="438"/>
                      <a:pt x="64" y="440"/>
                      <a:pt x="64" y="441"/>
                    </a:cubicBezTo>
                    <a:cubicBezTo>
                      <a:pt x="64" y="442"/>
                      <a:pt x="64" y="443"/>
                      <a:pt x="64" y="443"/>
                    </a:cubicBezTo>
                    <a:cubicBezTo>
                      <a:pt x="63" y="443"/>
                      <a:pt x="63" y="443"/>
                      <a:pt x="62" y="444"/>
                    </a:cubicBezTo>
                    <a:cubicBezTo>
                      <a:pt x="61" y="444"/>
                      <a:pt x="59" y="445"/>
                      <a:pt x="58" y="447"/>
                    </a:cubicBezTo>
                    <a:cubicBezTo>
                      <a:pt x="57" y="450"/>
                      <a:pt x="58" y="455"/>
                      <a:pt x="61" y="457"/>
                    </a:cubicBezTo>
                    <a:cubicBezTo>
                      <a:pt x="61" y="457"/>
                      <a:pt x="61" y="457"/>
                      <a:pt x="61" y="457"/>
                    </a:cubicBezTo>
                    <a:cubicBezTo>
                      <a:pt x="61" y="457"/>
                      <a:pt x="61" y="457"/>
                      <a:pt x="61" y="457"/>
                    </a:cubicBezTo>
                    <a:cubicBezTo>
                      <a:pt x="59" y="457"/>
                      <a:pt x="58" y="457"/>
                      <a:pt x="57" y="457"/>
                    </a:cubicBezTo>
                    <a:cubicBezTo>
                      <a:pt x="55" y="458"/>
                      <a:pt x="54" y="460"/>
                      <a:pt x="54" y="461"/>
                    </a:cubicBezTo>
                    <a:cubicBezTo>
                      <a:pt x="53" y="461"/>
                      <a:pt x="53" y="461"/>
                      <a:pt x="53" y="461"/>
                    </a:cubicBezTo>
                    <a:cubicBezTo>
                      <a:pt x="53" y="461"/>
                      <a:pt x="52" y="461"/>
                      <a:pt x="52" y="461"/>
                    </a:cubicBezTo>
                    <a:cubicBezTo>
                      <a:pt x="52" y="461"/>
                      <a:pt x="52" y="460"/>
                      <a:pt x="52" y="460"/>
                    </a:cubicBezTo>
                    <a:cubicBezTo>
                      <a:pt x="51" y="458"/>
                      <a:pt x="49" y="456"/>
                      <a:pt x="47" y="456"/>
                    </a:cubicBezTo>
                    <a:cubicBezTo>
                      <a:pt x="44" y="456"/>
                      <a:pt x="43" y="458"/>
                      <a:pt x="42" y="461"/>
                    </a:cubicBezTo>
                    <a:cubicBezTo>
                      <a:pt x="41" y="464"/>
                      <a:pt x="42" y="468"/>
                      <a:pt x="43" y="470"/>
                    </a:cubicBezTo>
                    <a:cubicBezTo>
                      <a:pt x="45" y="474"/>
                      <a:pt x="47" y="476"/>
                      <a:pt x="50" y="476"/>
                    </a:cubicBezTo>
                    <a:cubicBezTo>
                      <a:pt x="52" y="476"/>
                      <a:pt x="53" y="475"/>
                      <a:pt x="55" y="474"/>
                    </a:cubicBezTo>
                    <a:cubicBezTo>
                      <a:pt x="58" y="473"/>
                      <a:pt x="60" y="473"/>
                      <a:pt x="65" y="472"/>
                    </a:cubicBezTo>
                    <a:cubicBezTo>
                      <a:pt x="69" y="472"/>
                      <a:pt x="73" y="472"/>
                      <a:pt x="77" y="470"/>
                    </a:cubicBezTo>
                    <a:cubicBezTo>
                      <a:pt x="79" y="469"/>
                      <a:pt x="80" y="468"/>
                      <a:pt x="81" y="467"/>
                    </a:cubicBezTo>
                    <a:cubicBezTo>
                      <a:pt x="82" y="466"/>
                      <a:pt x="84" y="465"/>
                      <a:pt x="85" y="465"/>
                    </a:cubicBezTo>
                    <a:cubicBezTo>
                      <a:pt x="85" y="464"/>
                      <a:pt x="86" y="464"/>
                      <a:pt x="86" y="464"/>
                    </a:cubicBezTo>
                    <a:cubicBezTo>
                      <a:pt x="88" y="464"/>
                      <a:pt x="88" y="464"/>
                      <a:pt x="88" y="464"/>
                    </a:cubicBezTo>
                    <a:cubicBezTo>
                      <a:pt x="89" y="464"/>
                      <a:pt x="90" y="464"/>
                      <a:pt x="91" y="464"/>
                    </a:cubicBezTo>
                    <a:cubicBezTo>
                      <a:pt x="92" y="464"/>
                      <a:pt x="93" y="463"/>
                      <a:pt x="94" y="462"/>
                    </a:cubicBezTo>
                    <a:cubicBezTo>
                      <a:pt x="94" y="462"/>
                      <a:pt x="94" y="462"/>
                      <a:pt x="94" y="462"/>
                    </a:cubicBezTo>
                    <a:cubicBezTo>
                      <a:pt x="93" y="464"/>
                      <a:pt x="94" y="466"/>
                      <a:pt x="95" y="467"/>
                    </a:cubicBezTo>
                    <a:cubicBezTo>
                      <a:pt x="95" y="467"/>
                      <a:pt x="97" y="468"/>
                      <a:pt x="98" y="468"/>
                    </a:cubicBezTo>
                    <a:cubicBezTo>
                      <a:pt x="101" y="468"/>
                      <a:pt x="106" y="465"/>
                      <a:pt x="107" y="464"/>
                    </a:cubicBezTo>
                    <a:cubicBezTo>
                      <a:pt x="107" y="464"/>
                      <a:pt x="108" y="463"/>
                      <a:pt x="108" y="463"/>
                    </a:cubicBezTo>
                    <a:cubicBezTo>
                      <a:pt x="112" y="460"/>
                      <a:pt x="116" y="458"/>
                      <a:pt x="115" y="455"/>
                    </a:cubicBezTo>
                    <a:cubicBezTo>
                      <a:pt x="115" y="454"/>
                      <a:pt x="115" y="453"/>
                      <a:pt x="115" y="452"/>
                    </a:cubicBezTo>
                    <a:cubicBezTo>
                      <a:pt x="115" y="452"/>
                      <a:pt x="115" y="452"/>
                      <a:pt x="116" y="452"/>
                    </a:cubicBezTo>
                    <a:cubicBezTo>
                      <a:pt x="116" y="452"/>
                      <a:pt x="116" y="452"/>
                      <a:pt x="116" y="452"/>
                    </a:cubicBezTo>
                    <a:cubicBezTo>
                      <a:pt x="117" y="452"/>
                      <a:pt x="117" y="452"/>
                      <a:pt x="117" y="452"/>
                    </a:cubicBezTo>
                    <a:cubicBezTo>
                      <a:pt x="121" y="452"/>
                      <a:pt x="121" y="446"/>
                      <a:pt x="121" y="445"/>
                    </a:cubicBezTo>
                    <a:cubicBezTo>
                      <a:pt x="122" y="439"/>
                      <a:pt x="118" y="433"/>
                      <a:pt x="113" y="429"/>
                    </a:cubicBezTo>
                    <a:cubicBezTo>
                      <a:pt x="113" y="429"/>
                      <a:pt x="114" y="429"/>
                      <a:pt x="114" y="429"/>
                    </a:cubicBezTo>
                    <a:cubicBezTo>
                      <a:pt x="115" y="430"/>
                      <a:pt x="117" y="430"/>
                      <a:pt x="118" y="430"/>
                    </a:cubicBezTo>
                    <a:cubicBezTo>
                      <a:pt x="118" y="430"/>
                      <a:pt x="118" y="430"/>
                      <a:pt x="118" y="430"/>
                    </a:cubicBezTo>
                    <a:cubicBezTo>
                      <a:pt x="127" y="430"/>
                      <a:pt x="136" y="419"/>
                      <a:pt x="140" y="412"/>
                    </a:cubicBezTo>
                    <a:cubicBezTo>
                      <a:pt x="141" y="411"/>
                      <a:pt x="141" y="411"/>
                      <a:pt x="141" y="411"/>
                    </a:cubicBezTo>
                    <a:cubicBezTo>
                      <a:pt x="144" y="407"/>
                      <a:pt x="147" y="404"/>
                      <a:pt x="150" y="400"/>
                    </a:cubicBezTo>
                    <a:cubicBezTo>
                      <a:pt x="152" y="399"/>
                      <a:pt x="153" y="397"/>
                      <a:pt x="155" y="395"/>
                    </a:cubicBezTo>
                    <a:cubicBezTo>
                      <a:pt x="156" y="393"/>
                      <a:pt x="158" y="391"/>
                      <a:pt x="160" y="390"/>
                    </a:cubicBezTo>
                    <a:cubicBezTo>
                      <a:pt x="161" y="389"/>
                      <a:pt x="162" y="388"/>
                      <a:pt x="163" y="387"/>
                    </a:cubicBezTo>
                    <a:cubicBezTo>
                      <a:pt x="163" y="387"/>
                      <a:pt x="163" y="387"/>
                      <a:pt x="163" y="387"/>
                    </a:cubicBezTo>
                    <a:cubicBezTo>
                      <a:pt x="163" y="387"/>
                      <a:pt x="163" y="387"/>
                      <a:pt x="163" y="387"/>
                    </a:cubicBezTo>
                    <a:cubicBezTo>
                      <a:pt x="164" y="389"/>
                      <a:pt x="164" y="390"/>
                      <a:pt x="165" y="391"/>
                    </a:cubicBezTo>
                    <a:cubicBezTo>
                      <a:pt x="161" y="392"/>
                      <a:pt x="158" y="393"/>
                      <a:pt x="156" y="396"/>
                    </a:cubicBezTo>
                    <a:cubicBezTo>
                      <a:pt x="155" y="398"/>
                      <a:pt x="154" y="400"/>
                      <a:pt x="153" y="401"/>
                    </a:cubicBezTo>
                    <a:cubicBezTo>
                      <a:pt x="152" y="404"/>
                      <a:pt x="151" y="406"/>
                      <a:pt x="150" y="408"/>
                    </a:cubicBezTo>
                    <a:cubicBezTo>
                      <a:pt x="149" y="409"/>
                      <a:pt x="149" y="409"/>
                      <a:pt x="149" y="409"/>
                    </a:cubicBezTo>
                    <a:cubicBezTo>
                      <a:pt x="147" y="410"/>
                      <a:pt x="146" y="411"/>
                      <a:pt x="145" y="414"/>
                    </a:cubicBezTo>
                    <a:cubicBezTo>
                      <a:pt x="145" y="415"/>
                      <a:pt x="145" y="415"/>
                      <a:pt x="145" y="415"/>
                    </a:cubicBezTo>
                    <a:cubicBezTo>
                      <a:pt x="145" y="415"/>
                      <a:pt x="144" y="415"/>
                      <a:pt x="144" y="416"/>
                    </a:cubicBezTo>
                    <a:cubicBezTo>
                      <a:pt x="143" y="415"/>
                      <a:pt x="143" y="415"/>
                      <a:pt x="143" y="415"/>
                    </a:cubicBezTo>
                    <a:cubicBezTo>
                      <a:pt x="142" y="415"/>
                      <a:pt x="142" y="415"/>
                      <a:pt x="142" y="415"/>
                    </a:cubicBezTo>
                    <a:cubicBezTo>
                      <a:pt x="141" y="415"/>
                      <a:pt x="141" y="415"/>
                      <a:pt x="141" y="415"/>
                    </a:cubicBezTo>
                    <a:cubicBezTo>
                      <a:pt x="138" y="415"/>
                      <a:pt x="136" y="418"/>
                      <a:pt x="133" y="421"/>
                    </a:cubicBezTo>
                    <a:cubicBezTo>
                      <a:pt x="133" y="422"/>
                      <a:pt x="132" y="423"/>
                      <a:pt x="131" y="424"/>
                    </a:cubicBezTo>
                    <a:cubicBezTo>
                      <a:pt x="131" y="424"/>
                      <a:pt x="131" y="424"/>
                      <a:pt x="131" y="424"/>
                    </a:cubicBezTo>
                    <a:cubicBezTo>
                      <a:pt x="128" y="426"/>
                      <a:pt x="121" y="431"/>
                      <a:pt x="125" y="436"/>
                    </a:cubicBezTo>
                    <a:cubicBezTo>
                      <a:pt x="125" y="437"/>
                      <a:pt x="127" y="438"/>
                      <a:pt x="128" y="438"/>
                    </a:cubicBezTo>
                    <a:cubicBezTo>
                      <a:pt x="129" y="438"/>
                      <a:pt x="132" y="438"/>
                      <a:pt x="137" y="432"/>
                    </a:cubicBezTo>
                    <a:cubicBezTo>
                      <a:pt x="139" y="431"/>
                      <a:pt x="143" y="426"/>
                      <a:pt x="144" y="422"/>
                    </a:cubicBezTo>
                    <a:cubicBezTo>
                      <a:pt x="144" y="422"/>
                      <a:pt x="145" y="423"/>
                      <a:pt x="147" y="424"/>
                    </a:cubicBezTo>
                    <a:cubicBezTo>
                      <a:pt x="147" y="424"/>
                      <a:pt x="147" y="424"/>
                      <a:pt x="147" y="424"/>
                    </a:cubicBezTo>
                    <a:cubicBezTo>
                      <a:pt x="146" y="425"/>
                      <a:pt x="146" y="425"/>
                      <a:pt x="146" y="426"/>
                    </a:cubicBezTo>
                    <a:cubicBezTo>
                      <a:pt x="145" y="426"/>
                      <a:pt x="145" y="426"/>
                      <a:pt x="145" y="427"/>
                    </a:cubicBezTo>
                    <a:cubicBezTo>
                      <a:pt x="145" y="427"/>
                      <a:pt x="144" y="427"/>
                      <a:pt x="144" y="427"/>
                    </a:cubicBezTo>
                    <a:cubicBezTo>
                      <a:pt x="143" y="428"/>
                      <a:pt x="141" y="428"/>
                      <a:pt x="141" y="431"/>
                    </a:cubicBezTo>
                    <a:cubicBezTo>
                      <a:pt x="140" y="433"/>
                      <a:pt x="141" y="434"/>
                      <a:pt x="142" y="435"/>
                    </a:cubicBezTo>
                    <a:cubicBezTo>
                      <a:pt x="142" y="436"/>
                      <a:pt x="143" y="436"/>
                      <a:pt x="143" y="437"/>
                    </a:cubicBezTo>
                    <a:cubicBezTo>
                      <a:pt x="142" y="437"/>
                      <a:pt x="142" y="437"/>
                      <a:pt x="141" y="437"/>
                    </a:cubicBezTo>
                    <a:cubicBezTo>
                      <a:pt x="137" y="438"/>
                      <a:pt x="137" y="441"/>
                      <a:pt x="136" y="443"/>
                    </a:cubicBezTo>
                    <a:cubicBezTo>
                      <a:pt x="136" y="443"/>
                      <a:pt x="136" y="443"/>
                      <a:pt x="136" y="443"/>
                    </a:cubicBezTo>
                    <a:cubicBezTo>
                      <a:pt x="135" y="443"/>
                      <a:pt x="134" y="443"/>
                      <a:pt x="133" y="443"/>
                    </a:cubicBezTo>
                    <a:cubicBezTo>
                      <a:pt x="131" y="443"/>
                      <a:pt x="128" y="445"/>
                      <a:pt x="126" y="447"/>
                    </a:cubicBezTo>
                    <a:cubicBezTo>
                      <a:pt x="125" y="449"/>
                      <a:pt x="125" y="451"/>
                      <a:pt x="126" y="452"/>
                    </a:cubicBezTo>
                    <a:cubicBezTo>
                      <a:pt x="128" y="454"/>
                      <a:pt x="130" y="454"/>
                      <a:pt x="131" y="454"/>
                    </a:cubicBezTo>
                    <a:cubicBezTo>
                      <a:pt x="131" y="455"/>
                      <a:pt x="131" y="455"/>
                      <a:pt x="131" y="455"/>
                    </a:cubicBezTo>
                    <a:cubicBezTo>
                      <a:pt x="130" y="455"/>
                      <a:pt x="130" y="455"/>
                      <a:pt x="130" y="455"/>
                    </a:cubicBezTo>
                    <a:cubicBezTo>
                      <a:pt x="129" y="457"/>
                      <a:pt x="128" y="458"/>
                      <a:pt x="127" y="460"/>
                    </a:cubicBezTo>
                    <a:cubicBezTo>
                      <a:pt x="127" y="461"/>
                      <a:pt x="126" y="462"/>
                      <a:pt x="126" y="462"/>
                    </a:cubicBezTo>
                    <a:cubicBezTo>
                      <a:pt x="125" y="463"/>
                      <a:pt x="125" y="463"/>
                      <a:pt x="125" y="463"/>
                    </a:cubicBezTo>
                    <a:cubicBezTo>
                      <a:pt x="125" y="464"/>
                      <a:pt x="124" y="464"/>
                      <a:pt x="124" y="465"/>
                    </a:cubicBezTo>
                    <a:cubicBezTo>
                      <a:pt x="124" y="465"/>
                      <a:pt x="124" y="465"/>
                      <a:pt x="124" y="465"/>
                    </a:cubicBezTo>
                    <a:cubicBezTo>
                      <a:pt x="124" y="462"/>
                      <a:pt x="124" y="462"/>
                      <a:pt x="124" y="462"/>
                    </a:cubicBezTo>
                    <a:cubicBezTo>
                      <a:pt x="120" y="462"/>
                      <a:pt x="117" y="465"/>
                      <a:pt x="117" y="469"/>
                    </a:cubicBezTo>
                    <a:cubicBezTo>
                      <a:pt x="117" y="470"/>
                      <a:pt x="118" y="471"/>
                      <a:pt x="118" y="471"/>
                    </a:cubicBezTo>
                    <a:cubicBezTo>
                      <a:pt x="118" y="472"/>
                      <a:pt x="118" y="472"/>
                      <a:pt x="118" y="472"/>
                    </a:cubicBezTo>
                    <a:cubicBezTo>
                      <a:pt x="117" y="473"/>
                      <a:pt x="117" y="475"/>
                      <a:pt x="118" y="477"/>
                    </a:cubicBezTo>
                    <a:cubicBezTo>
                      <a:pt x="118" y="477"/>
                      <a:pt x="118" y="478"/>
                      <a:pt x="117" y="478"/>
                    </a:cubicBezTo>
                    <a:cubicBezTo>
                      <a:pt x="115" y="479"/>
                      <a:pt x="115" y="481"/>
                      <a:pt x="115" y="483"/>
                    </a:cubicBezTo>
                    <a:cubicBezTo>
                      <a:pt x="116" y="488"/>
                      <a:pt x="119" y="489"/>
                      <a:pt x="120" y="489"/>
                    </a:cubicBezTo>
                    <a:cubicBezTo>
                      <a:pt x="121" y="489"/>
                      <a:pt x="122" y="488"/>
                      <a:pt x="123" y="487"/>
                    </a:cubicBezTo>
                    <a:cubicBezTo>
                      <a:pt x="124" y="487"/>
                      <a:pt x="124" y="487"/>
                      <a:pt x="124" y="487"/>
                    </a:cubicBezTo>
                    <a:cubicBezTo>
                      <a:pt x="123" y="488"/>
                      <a:pt x="123" y="489"/>
                      <a:pt x="123" y="489"/>
                    </a:cubicBezTo>
                    <a:cubicBezTo>
                      <a:pt x="124" y="491"/>
                      <a:pt x="125" y="493"/>
                      <a:pt x="127" y="494"/>
                    </a:cubicBezTo>
                    <a:cubicBezTo>
                      <a:pt x="128" y="495"/>
                      <a:pt x="128" y="495"/>
                      <a:pt x="129" y="495"/>
                    </a:cubicBezTo>
                    <a:cubicBezTo>
                      <a:pt x="129" y="495"/>
                      <a:pt x="129" y="495"/>
                      <a:pt x="129" y="495"/>
                    </a:cubicBezTo>
                    <a:cubicBezTo>
                      <a:pt x="127" y="497"/>
                      <a:pt x="126" y="499"/>
                      <a:pt x="126" y="502"/>
                    </a:cubicBezTo>
                    <a:cubicBezTo>
                      <a:pt x="126" y="505"/>
                      <a:pt x="127" y="506"/>
                      <a:pt x="127" y="508"/>
                    </a:cubicBezTo>
                    <a:cubicBezTo>
                      <a:pt x="127" y="508"/>
                      <a:pt x="127" y="508"/>
                      <a:pt x="126" y="508"/>
                    </a:cubicBezTo>
                    <a:cubicBezTo>
                      <a:pt x="126" y="509"/>
                      <a:pt x="126" y="509"/>
                      <a:pt x="126" y="509"/>
                    </a:cubicBezTo>
                    <a:cubicBezTo>
                      <a:pt x="123" y="509"/>
                      <a:pt x="123" y="510"/>
                      <a:pt x="121" y="512"/>
                    </a:cubicBezTo>
                    <a:cubicBezTo>
                      <a:pt x="120" y="513"/>
                      <a:pt x="120" y="513"/>
                      <a:pt x="120" y="514"/>
                    </a:cubicBezTo>
                    <a:cubicBezTo>
                      <a:pt x="118" y="516"/>
                      <a:pt x="116" y="518"/>
                      <a:pt x="116" y="522"/>
                    </a:cubicBezTo>
                    <a:cubicBezTo>
                      <a:pt x="116" y="524"/>
                      <a:pt x="116" y="524"/>
                      <a:pt x="116" y="524"/>
                    </a:cubicBezTo>
                    <a:cubicBezTo>
                      <a:pt x="118" y="525"/>
                      <a:pt x="118" y="525"/>
                      <a:pt x="118" y="525"/>
                    </a:cubicBezTo>
                    <a:cubicBezTo>
                      <a:pt x="119" y="525"/>
                      <a:pt x="119" y="525"/>
                      <a:pt x="120" y="525"/>
                    </a:cubicBezTo>
                    <a:cubicBezTo>
                      <a:pt x="121" y="525"/>
                      <a:pt x="122" y="524"/>
                      <a:pt x="123" y="524"/>
                    </a:cubicBezTo>
                    <a:cubicBezTo>
                      <a:pt x="123" y="524"/>
                      <a:pt x="124" y="524"/>
                      <a:pt x="124" y="524"/>
                    </a:cubicBezTo>
                    <a:cubicBezTo>
                      <a:pt x="124" y="524"/>
                      <a:pt x="124" y="524"/>
                      <a:pt x="124" y="524"/>
                    </a:cubicBezTo>
                    <a:cubicBezTo>
                      <a:pt x="124" y="524"/>
                      <a:pt x="124" y="526"/>
                      <a:pt x="122" y="527"/>
                    </a:cubicBezTo>
                    <a:cubicBezTo>
                      <a:pt x="121" y="528"/>
                      <a:pt x="120" y="529"/>
                      <a:pt x="120" y="530"/>
                    </a:cubicBezTo>
                    <a:cubicBezTo>
                      <a:pt x="118" y="532"/>
                      <a:pt x="117" y="533"/>
                      <a:pt x="116" y="534"/>
                    </a:cubicBezTo>
                    <a:cubicBezTo>
                      <a:pt x="115" y="535"/>
                      <a:pt x="115" y="535"/>
                      <a:pt x="115" y="535"/>
                    </a:cubicBezTo>
                    <a:cubicBezTo>
                      <a:pt x="113" y="536"/>
                      <a:pt x="110" y="539"/>
                      <a:pt x="111" y="544"/>
                    </a:cubicBezTo>
                    <a:cubicBezTo>
                      <a:pt x="112" y="546"/>
                      <a:pt x="115" y="548"/>
                      <a:pt x="118" y="548"/>
                    </a:cubicBezTo>
                    <a:cubicBezTo>
                      <a:pt x="118" y="548"/>
                      <a:pt x="118" y="548"/>
                      <a:pt x="119" y="548"/>
                    </a:cubicBezTo>
                    <a:cubicBezTo>
                      <a:pt x="118" y="549"/>
                      <a:pt x="118" y="549"/>
                      <a:pt x="118" y="550"/>
                    </a:cubicBezTo>
                    <a:cubicBezTo>
                      <a:pt x="115" y="554"/>
                      <a:pt x="113" y="559"/>
                      <a:pt x="114" y="565"/>
                    </a:cubicBezTo>
                    <a:cubicBezTo>
                      <a:pt x="114" y="565"/>
                      <a:pt x="114" y="566"/>
                      <a:pt x="114" y="566"/>
                    </a:cubicBezTo>
                    <a:cubicBezTo>
                      <a:pt x="114" y="567"/>
                      <a:pt x="114" y="569"/>
                      <a:pt x="115" y="570"/>
                    </a:cubicBezTo>
                    <a:cubicBezTo>
                      <a:pt x="116" y="571"/>
                      <a:pt x="117" y="572"/>
                      <a:pt x="118" y="573"/>
                    </a:cubicBezTo>
                    <a:cubicBezTo>
                      <a:pt x="118" y="573"/>
                      <a:pt x="118" y="573"/>
                      <a:pt x="119" y="573"/>
                    </a:cubicBezTo>
                    <a:cubicBezTo>
                      <a:pt x="119" y="574"/>
                      <a:pt x="119" y="574"/>
                      <a:pt x="119" y="574"/>
                    </a:cubicBezTo>
                    <a:cubicBezTo>
                      <a:pt x="121" y="575"/>
                      <a:pt x="122" y="576"/>
                      <a:pt x="124" y="576"/>
                    </a:cubicBezTo>
                    <a:cubicBezTo>
                      <a:pt x="124" y="576"/>
                      <a:pt x="124" y="576"/>
                      <a:pt x="124" y="576"/>
                    </a:cubicBezTo>
                    <a:cubicBezTo>
                      <a:pt x="121" y="579"/>
                      <a:pt x="120" y="581"/>
                      <a:pt x="118" y="584"/>
                    </a:cubicBezTo>
                    <a:cubicBezTo>
                      <a:pt x="117" y="586"/>
                      <a:pt x="116" y="587"/>
                      <a:pt x="114" y="589"/>
                    </a:cubicBezTo>
                    <a:cubicBezTo>
                      <a:pt x="111" y="592"/>
                      <a:pt x="111" y="594"/>
                      <a:pt x="112" y="598"/>
                    </a:cubicBezTo>
                    <a:cubicBezTo>
                      <a:pt x="112" y="599"/>
                      <a:pt x="112" y="599"/>
                      <a:pt x="112" y="599"/>
                    </a:cubicBezTo>
                    <a:cubicBezTo>
                      <a:pt x="112" y="601"/>
                      <a:pt x="112" y="601"/>
                      <a:pt x="112" y="603"/>
                    </a:cubicBezTo>
                    <a:cubicBezTo>
                      <a:pt x="111" y="603"/>
                      <a:pt x="111" y="604"/>
                      <a:pt x="110" y="604"/>
                    </a:cubicBezTo>
                    <a:cubicBezTo>
                      <a:pt x="109" y="606"/>
                      <a:pt x="108" y="608"/>
                      <a:pt x="107" y="610"/>
                    </a:cubicBezTo>
                    <a:cubicBezTo>
                      <a:pt x="107" y="612"/>
                      <a:pt x="107" y="614"/>
                      <a:pt x="107" y="616"/>
                    </a:cubicBezTo>
                    <a:cubicBezTo>
                      <a:pt x="107" y="617"/>
                      <a:pt x="107" y="618"/>
                      <a:pt x="107" y="619"/>
                    </a:cubicBezTo>
                    <a:cubicBezTo>
                      <a:pt x="107" y="620"/>
                      <a:pt x="107" y="621"/>
                      <a:pt x="107" y="622"/>
                    </a:cubicBezTo>
                    <a:cubicBezTo>
                      <a:pt x="107" y="624"/>
                      <a:pt x="107" y="626"/>
                      <a:pt x="107" y="629"/>
                    </a:cubicBezTo>
                    <a:cubicBezTo>
                      <a:pt x="107" y="632"/>
                      <a:pt x="108" y="635"/>
                      <a:pt x="106" y="637"/>
                    </a:cubicBezTo>
                    <a:cubicBezTo>
                      <a:pt x="105" y="638"/>
                      <a:pt x="104" y="640"/>
                      <a:pt x="103" y="641"/>
                    </a:cubicBezTo>
                    <a:cubicBezTo>
                      <a:pt x="101" y="643"/>
                      <a:pt x="99" y="645"/>
                      <a:pt x="98" y="647"/>
                    </a:cubicBezTo>
                    <a:cubicBezTo>
                      <a:pt x="95" y="652"/>
                      <a:pt x="95" y="657"/>
                      <a:pt x="98" y="661"/>
                    </a:cubicBezTo>
                    <a:cubicBezTo>
                      <a:pt x="101" y="665"/>
                      <a:pt x="105" y="668"/>
                      <a:pt x="111" y="668"/>
                    </a:cubicBezTo>
                    <a:cubicBezTo>
                      <a:pt x="112" y="668"/>
                      <a:pt x="112" y="668"/>
                      <a:pt x="113" y="668"/>
                    </a:cubicBezTo>
                    <a:cubicBezTo>
                      <a:pt x="116" y="667"/>
                      <a:pt x="125" y="666"/>
                      <a:pt x="130" y="660"/>
                    </a:cubicBezTo>
                    <a:cubicBezTo>
                      <a:pt x="132" y="657"/>
                      <a:pt x="133" y="654"/>
                      <a:pt x="133" y="650"/>
                    </a:cubicBezTo>
                    <a:cubicBezTo>
                      <a:pt x="133" y="648"/>
                      <a:pt x="132" y="646"/>
                      <a:pt x="131" y="644"/>
                    </a:cubicBezTo>
                    <a:cubicBezTo>
                      <a:pt x="131" y="642"/>
                      <a:pt x="130" y="640"/>
                      <a:pt x="130" y="638"/>
                    </a:cubicBezTo>
                    <a:cubicBezTo>
                      <a:pt x="130" y="634"/>
                      <a:pt x="132" y="631"/>
                      <a:pt x="133" y="627"/>
                    </a:cubicBezTo>
                    <a:cubicBezTo>
                      <a:pt x="136" y="621"/>
                      <a:pt x="139" y="613"/>
                      <a:pt x="139" y="605"/>
                    </a:cubicBezTo>
                    <a:cubicBezTo>
                      <a:pt x="139" y="604"/>
                      <a:pt x="139" y="603"/>
                      <a:pt x="139" y="602"/>
                    </a:cubicBezTo>
                    <a:cubicBezTo>
                      <a:pt x="139" y="600"/>
                      <a:pt x="139" y="598"/>
                      <a:pt x="139" y="596"/>
                    </a:cubicBezTo>
                    <a:cubicBezTo>
                      <a:pt x="140" y="592"/>
                      <a:pt x="142" y="589"/>
                      <a:pt x="143" y="586"/>
                    </a:cubicBezTo>
                    <a:cubicBezTo>
                      <a:pt x="144" y="585"/>
                      <a:pt x="146" y="583"/>
                      <a:pt x="147" y="581"/>
                    </a:cubicBezTo>
                    <a:cubicBezTo>
                      <a:pt x="148" y="580"/>
                      <a:pt x="148" y="580"/>
                      <a:pt x="149" y="579"/>
                    </a:cubicBezTo>
                    <a:cubicBezTo>
                      <a:pt x="150" y="578"/>
                      <a:pt x="151" y="577"/>
                      <a:pt x="152" y="577"/>
                    </a:cubicBezTo>
                    <a:cubicBezTo>
                      <a:pt x="153" y="576"/>
                      <a:pt x="154" y="576"/>
                      <a:pt x="155" y="575"/>
                    </a:cubicBezTo>
                    <a:cubicBezTo>
                      <a:pt x="161" y="569"/>
                      <a:pt x="156" y="561"/>
                      <a:pt x="153" y="557"/>
                    </a:cubicBezTo>
                    <a:cubicBezTo>
                      <a:pt x="151" y="555"/>
                      <a:pt x="151" y="555"/>
                      <a:pt x="151" y="555"/>
                    </a:cubicBezTo>
                    <a:cubicBezTo>
                      <a:pt x="150" y="553"/>
                      <a:pt x="149" y="551"/>
                      <a:pt x="148" y="549"/>
                    </a:cubicBezTo>
                    <a:cubicBezTo>
                      <a:pt x="148" y="546"/>
                      <a:pt x="147" y="544"/>
                      <a:pt x="146" y="541"/>
                    </a:cubicBezTo>
                    <a:cubicBezTo>
                      <a:pt x="146" y="539"/>
                      <a:pt x="146" y="538"/>
                      <a:pt x="145" y="536"/>
                    </a:cubicBezTo>
                    <a:cubicBezTo>
                      <a:pt x="144" y="535"/>
                      <a:pt x="144" y="534"/>
                      <a:pt x="144" y="532"/>
                    </a:cubicBezTo>
                    <a:cubicBezTo>
                      <a:pt x="144" y="530"/>
                      <a:pt x="144" y="530"/>
                      <a:pt x="144" y="530"/>
                    </a:cubicBezTo>
                    <a:cubicBezTo>
                      <a:pt x="144" y="529"/>
                      <a:pt x="144" y="529"/>
                      <a:pt x="144" y="528"/>
                    </a:cubicBezTo>
                    <a:cubicBezTo>
                      <a:pt x="146" y="529"/>
                      <a:pt x="147" y="529"/>
                      <a:pt x="148" y="529"/>
                    </a:cubicBezTo>
                    <a:cubicBezTo>
                      <a:pt x="148" y="529"/>
                      <a:pt x="148" y="529"/>
                      <a:pt x="148" y="529"/>
                    </a:cubicBezTo>
                    <a:cubicBezTo>
                      <a:pt x="151" y="529"/>
                      <a:pt x="153" y="526"/>
                      <a:pt x="154" y="523"/>
                    </a:cubicBezTo>
                    <a:cubicBezTo>
                      <a:pt x="154" y="523"/>
                      <a:pt x="154" y="522"/>
                      <a:pt x="154" y="522"/>
                    </a:cubicBezTo>
                    <a:cubicBezTo>
                      <a:pt x="155" y="520"/>
                      <a:pt x="155" y="520"/>
                      <a:pt x="155" y="520"/>
                    </a:cubicBezTo>
                    <a:cubicBezTo>
                      <a:pt x="158" y="515"/>
                      <a:pt x="161" y="511"/>
                      <a:pt x="165" y="507"/>
                    </a:cubicBezTo>
                    <a:cubicBezTo>
                      <a:pt x="167" y="505"/>
                      <a:pt x="169" y="503"/>
                      <a:pt x="171" y="501"/>
                    </a:cubicBezTo>
                    <a:cubicBezTo>
                      <a:pt x="172" y="500"/>
                      <a:pt x="173" y="500"/>
                      <a:pt x="174" y="499"/>
                    </a:cubicBezTo>
                    <a:cubicBezTo>
                      <a:pt x="173" y="499"/>
                      <a:pt x="173" y="500"/>
                      <a:pt x="173" y="500"/>
                    </a:cubicBezTo>
                    <a:cubicBezTo>
                      <a:pt x="171" y="501"/>
                      <a:pt x="170" y="502"/>
                      <a:pt x="169" y="504"/>
                    </a:cubicBezTo>
                    <a:cubicBezTo>
                      <a:pt x="159" y="513"/>
                      <a:pt x="153" y="524"/>
                      <a:pt x="151" y="535"/>
                    </a:cubicBezTo>
                    <a:cubicBezTo>
                      <a:pt x="151" y="535"/>
                      <a:pt x="150" y="536"/>
                      <a:pt x="150" y="537"/>
                    </a:cubicBezTo>
                    <a:cubicBezTo>
                      <a:pt x="149" y="539"/>
                      <a:pt x="148" y="541"/>
                      <a:pt x="149" y="543"/>
                    </a:cubicBezTo>
                    <a:cubicBezTo>
                      <a:pt x="149" y="544"/>
                      <a:pt x="149" y="546"/>
                      <a:pt x="153" y="551"/>
                    </a:cubicBezTo>
                    <a:cubicBezTo>
                      <a:pt x="154" y="552"/>
                      <a:pt x="154" y="553"/>
                      <a:pt x="155" y="554"/>
                    </a:cubicBezTo>
                    <a:cubicBezTo>
                      <a:pt x="155" y="555"/>
                      <a:pt x="156" y="556"/>
                      <a:pt x="156" y="557"/>
                    </a:cubicBezTo>
                    <a:cubicBezTo>
                      <a:pt x="157" y="558"/>
                      <a:pt x="157" y="558"/>
                      <a:pt x="157" y="558"/>
                    </a:cubicBezTo>
                    <a:cubicBezTo>
                      <a:pt x="158" y="561"/>
                      <a:pt x="160" y="564"/>
                      <a:pt x="164" y="564"/>
                    </a:cubicBezTo>
                    <a:cubicBezTo>
                      <a:pt x="165" y="564"/>
                      <a:pt x="165" y="563"/>
                      <a:pt x="166" y="563"/>
                    </a:cubicBezTo>
                    <a:cubicBezTo>
                      <a:pt x="168" y="563"/>
                      <a:pt x="168" y="563"/>
                      <a:pt x="168" y="563"/>
                    </a:cubicBezTo>
                    <a:cubicBezTo>
                      <a:pt x="168" y="561"/>
                      <a:pt x="168" y="561"/>
                      <a:pt x="168" y="561"/>
                    </a:cubicBezTo>
                    <a:cubicBezTo>
                      <a:pt x="168" y="559"/>
                      <a:pt x="168" y="557"/>
                      <a:pt x="168" y="555"/>
                    </a:cubicBezTo>
                    <a:cubicBezTo>
                      <a:pt x="168" y="556"/>
                      <a:pt x="168" y="556"/>
                      <a:pt x="168" y="557"/>
                    </a:cubicBezTo>
                    <a:cubicBezTo>
                      <a:pt x="169" y="558"/>
                      <a:pt x="170" y="560"/>
                      <a:pt x="170" y="561"/>
                    </a:cubicBezTo>
                    <a:cubicBezTo>
                      <a:pt x="170" y="565"/>
                      <a:pt x="173" y="567"/>
                      <a:pt x="175" y="568"/>
                    </a:cubicBezTo>
                    <a:cubicBezTo>
                      <a:pt x="176" y="569"/>
                      <a:pt x="179" y="571"/>
                      <a:pt x="180" y="573"/>
                    </a:cubicBezTo>
                    <a:cubicBezTo>
                      <a:pt x="180" y="573"/>
                      <a:pt x="181" y="573"/>
                      <a:pt x="181" y="574"/>
                    </a:cubicBezTo>
                    <a:cubicBezTo>
                      <a:pt x="182" y="576"/>
                      <a:pt x="184" y="579"/>
                      <a:pt x="187" y="579"/>
                    </a:cubicBezTo>
                    <a:cubicBezTo>
                      <a:pt x="188" y="579"/>
                      <a:pt x="188" y="579"/>
                      <a:pt x="188" y="579"/>
                    </a:cubicBezTo>
                    <a:cubicBezTo>
                      <a:pt x="188" y="579"/>
                      <a:pt x="188" y="579"/>
                      <a:pt x="188" y="579"/>
                    </a:cubicBezTo>
                    <a:cubicBezTo>
                      <a:pt x="189" y="579"/>
                      <a:pt x="190" y="578"/>
                      <a:pt x="191" y="577"/>
                    </a:cubicBezTo>
                    <a:cubicBezTo>
                      <a:pt x="191" y="577"/>
                      <a:pt x="192" y="576"/>
                      <a:pt x="192" y="575"/>
                    </a:cubicBezTo>
                    <a:cubicBezTo>
                      <a:pt x="192" y="576"/>
                      <a:pt x="192" y="578"/>
                      <a:pt x="193" y="579"/>
                    </a:cubicBezTo>
                    <a:cubicBezTo>
                      <a:pt x="195" y="580"/>
                      <a:pt x="196" y="581"/>
                      <a:pt x="198" y="581"/>
                    </a:cubicBezTo>
                    <a:cubicBezTo>
                      <a:pt x="198" y="581"/>
                      <a:pt x="198" y="581"/>
                      <a:pt x="198" y="581"/>
                    </a:cubicBezTo>
                    <a:cubicBezTo>
                      <a:pt x="198" y="581"/>
                      <a:pt x="199" y="581"/>
                      <a:pt x="199" y="581"/>
                    </a:cubicBezTo>
                    <a:cubicBezTo>
                      <a:pt x="198" y="582"/>
                      <a:pt x="195" y="586"/>
                      <a:pt x="197" y="589"/>
                    </a:cubicBezTo>
                    <a:cubicBezTo>
                      <a:pt x="198" y="591"/>
                      <a:pt x="200" y="592"/>
                      <a:pt x="202" y="593"/>
                    </a:cubicBezTo>
                    <a:cubicBezTo>
                      <a:pt x="203" y="593"/>
                      <a:pt x="204" y="593"/>
                      <a:pt x="204" y="594"/>
                    </a:cubicBezTo>
                    <a:cubicBezTo>
                      <a:pt x="205" y="594"/>
                      <a:pt x="206" y="596"/>
                      <a:pt x="207" y="597"/>
                    </a:cubicBezTo>
                    <a:cubicBezTo>
                      <a:pt x="207" y="597"/>
                      <a:pt x="207" y="597"/>
                      <a:pt x="207" y="598"/>
                    </a:cubicBezTo>
                    <a:cubicBezTo>
                      <a:pt x="207" y="599"/>
                      <a:pt x="208" y="600"/>
                      <a:pt x="208" y="601"/>
                    </a:cubicBezTo>
                    <a:cubicBezTo>
                      <a:pt x="210" y="603"/>
                      <a:pt x="213" y="603"/>
                      <a:pt x="214" y="603"/>
                    </a:cubicBezTo>
                    <a:cubicBezTo>
                      <a:pt x="215" y="603"/>
                      <a:pt x="215" y="603"/>
                      <a:pt x="215" y="603"/>
                    </a:cubicBezTo>
                    <a:cubicBezTo>
                      <a:pt x="215" y="603"/>
                      <a:pt x="216" y="603"/>
                      <a:pt x="216" y="603"/>
                    </a:cubicBezTo>
                    <a:cubicBezTo>
                      <a:pt x="218" y="604"/>
                      <a:pt x="221" y="605"/>
                      <a:pt x="223" y="610"/>
                    </a:cubicBezTo>
                    <a:cubicBezTo>
                      <a:pt x="223" y="612"/>
                      <a:pt x="223" y="612"/>
                      <a:pt x="223" y="612"/>
                    </a:cubicBezTo>
                    <a:cubicBezTo>
                      <a:pt x="224" y="614"/>
                      <a:pt x="225" y="617"/>
                      <a:pt x="227" y="620"/>
                    </a:cubicBezTo>
                    <a:cubicBezTo>
                      <a:pt x="227" y="621"/>
                      <a:pt x="227" y="622"/>
                      <a:pt x="228" y="622"/>
                    </a:cubicBezTo>
                    <a:cubicBezTo>
                      <a:pt x="229" y="624"/>
                      <a:pt x="230" y="625"/>
                      <a:pt x="230" y="627"/>
                    </a:cubicBezTo>
                    <a:cubicBezTo>
                      <a:pt x="231" y="632"/>
                      <a:pt x="225" y="637"/>
                      <a:pt x="220" y="640"/>
                    </a:cubicBezTo>
                    <a:cubicBezTo>
                      <a:pt x="219" y="640"/>
                      <a:pt x="219" y="640"/>
                      <a:pt x="219" y="640"/>
                    </a:cubicBezTo>
                    <a:cubicBezTo>
                      <a:pt x="217" y="642"/>
                      <a:pt x="213" y="644"/>
                      <a:pt x="212" y="647"/>
                    </a:cubicBezTo>
                    <a:cubicBezTo>
                      <a:pt x="212" y="648"/>
                      <a:pt x="211" y="649"/>
                      <a:pt x="211" y="650"/>
                    </a:cubicBezTo>
                    <a:cubicBezTo>
                      <a:pt x="211" y="650"/>
                      <a:pt x="211" y="651"/>
                      <a:pt x="211" y="651"/>
                    </a:cubicBezTo>
                    <a:cubicBezTo>
                      <a:pt x="210" y="651"/>
                      <a:pt x="210" y="652"/>
                      <a:pt x="210" y="652"/>
                    </a:cubicBezTo>
                    <a:cubicBezTo>
                      <a:pt x="209" y="653"/>
                      <a:pt x="209" y="654"/>
                      <a:pt x="209" y="656"/>
                    </a:cubicBezTo>
                    <a:cubicBezTo>
                      <a:pt x="208" y="656"/>
                      <a:pt x="208" y="657"/>
                      <a:pt x="208" y="657"/>
                    </a:cubicBezTo>
                    <a:cubicBezTo>
                      <a:pt x="207" y="658"/>
                      <a:pt x="207" y="658"/>
                      <a:pt x="206" y="659"/>
                    </a:cubicBezTo>
                    <a:cubicBezTo>
                      <a:pt x="205" y="661"/>
                      <a:pt x="205" y="662"/>
                      <a:pt x="205" y="663"/>
                    </a:cubicBezTo>
                    <a:cubicBezTo>
                      <a:pt x="205" y="664"/>
                      <a:pt x="205" y="664"/>
                      <a:pt x="205" y="665"/>
                    </a:cubicBezTo>
                    <a:cubicBezTo>
                      <a:pt x="204" y="669"/>
                      <a:pt x="204" y="675"/>
                      <a:pt x="201" y="679"/>
                    </a:cubicBezTo>
                    <a:cubicBezTo>
                      <a:pt x="199" y="682"/>
                      <a:pt x="196" y="686"/>
                      <a:pt x="193" y="689"/>
                    </a:cubicBezTo>
                    <a:cubicBezTo>
                      <a:pt x="191" y="691"/>
                      <a:pt x="191" y="691"/>
                      <a:pt x="191" y="691"/>
                    </a:cubicBezTo>
                    <a:cubicBezTo>
                      <a:pt x="186" y="695"/>
                      <a:pt x="184" y="700"/>
                      <a:pt x="183" y="705"/>
                    </a:cubicBezTo>
                    <a:cubicBezTo>
                      <a:pt x="183" y="706"/>
                      <a:pt x="182" y="707"/>
                      <a:pt x="182" y="707"/>
                    </a:cubicBezTo>
                    <a:cubicBezTo>
                      <a:pt x="181" y="711"/>
                      <a:pt x="179" y="716"/>
                      <a:pt x="181" y="720"/>
                    </a:cubicBezTo>
                    <a:cubicBezTo>
                      <a:pt x="182" y="722"/>
                      <a:pt x="183" y="724"/>
                      <a:pt x="183" y="726"/>
                    </a:cubicBezTo>
                    <a:cubicBezTo>
                      <a:pt x="185" y="729"/>
                      <a:pt x="186" y="731"/>
                      <a:pt x="186" y="735"/>
                    </a:cubicBezTo>
                    <a:cubicBezTo>
                      <a:pt x="186" y="736"/>
                      <a:pt x="186" y="736"/>
                      <a:pt x="186" y="736"/>
                    </a:cubicBezTo>
                    <a:cubicBezTo>
                      <a:pt x="186" y="736"/>
                      <a:pt x="185" y="736"/>
                      <a:pt x="185" y="736"/>
                    </a:cubicBezTo>
                    <a:cubicBezTo>
                      <a:pt x="185" y="736"/>
                      <a:pt x="185" y="735"/>
                      <a:pt x="185" y="734"/>
                    </a:cubicBezTo>
                    <a:cubicBezTo>
                      <a:pt x="185" y="730"/>
                      <a:pt x="183" y="726"/>
                      <a:pt x="181" y="722"/>
                    </a:cubicBezTo>
                    <a:cubicBezTo>
                      <a:pt x="179" y="720"/>
                      <a:pt x="177" y="718"/>
                      <a:pt x="174" y="718"/>
                    </a:cubicBezTo>
                    <a:cubicBezTo>
                      <a:pt x="172" y="718"/>
                      <a:pt x="170" y="718"/>
                      <a:pt x="169" y="719"/>
                    </a:cubicBezTo>
                    <a:cubicBezTo>
                      <a:pt x="164" y="722"/>
                      <a:pt x="165" y="727"/>
                      <a:pt x="165" y="730"/>
                    </a:cubicBezTo>
                    <a:cubicBezTo>
                      <a:pt x="165" y="731"/>
                      <a:pt x="165" y="731"/>
                      <a:pt x="165" y="732"/>
                    </a:cubicBezTo>
                    <a:cubicBezTo>
                      <a:pt x="165" y="733"/>
                      <a:pt x="165" y="735"/>
                      <a:pt x="165" y="736"/>
                    </a:cubicBezTo>
                    <a:cubicBezTo>
                      <a:pt x="165" y="738"/>
                      <a:pt x="164" y="741"/>
                      <a:pt x="166" y="744"/>
                    </a:cubicBezTo>
                    <a:cubicBezTo>
                      <a:pt x="167" y="748"/>
                      <a:pt x="170" y="752"/>
                      <a:pt x="172" y="755"/>
                    </a:cubicBezTo>
                    <a:cubicBezTo>
                      <a:pt x="174" y="757"/>
                      <a:pt x="175" y="759"/>
                      <a:pt x="177" y="762"/>
                    </a:cubicBezTo>
                    <a:cubicBezTo>
                      <a:pt x="179" y="765"/>
                      <a:pt x="181" y="768"/>
                      <a:pt x="183" y="770"/>
                    </a:cubicBezTo>
                    <a:cubicBezTo>
                      <a:pt x="187" y="775"/>
                      <a:pt x="190" y="779"/>
                      <a:pt x="190" y="784"/>
                    </a:cubicBezTo>
                    <a:cubicBezTo>
                      <a:pt x="190" y="784"/>
                      <a:pt x="190" y="784"/>
                      <a:pt x="190" y="784"/>
                    </a:cubicBezTo>
                    <a:cubicBezTo>
                      <a:pt x="190" y="788"/>
                      <a:pt x="190" y="794"/>
                      <a:pt x="194" y="797"/>
                    </a:cubicBezTo>
                    <a:cubicBezTo>
                      <a:pt x="196" y="798"/>
                      <a:pt x="198" y="798"/>
                      <a:pt x="199" y="798"/>
                    </a:cubicBezTo>
                    <a:cubicBezTo>
                      <a:pt x="203" y="798"/>
                      <a:pt x="207" y="795"/>
                      <a:pt x="207" y="791"/>
                    </a:cubicBezTo>
                    <a:cubicBezTo>
                      <a:pt x="207" y="787"/>
                      <a:pt x="204" y="783"/>
                      <a:pt x="202" y="780"/>
                    </a:cubicBezTo>
                    <a:cubicBezTo>
                      <a:pt x="202" y="779"/>
                      <a:pt x="201" y="779"/>
                      <a:pt x="201" y="778"/>
                    </a:cubicBezTo>
                    <a:cubicBezTo>
                      <a:pt x="199" y="775"/>
                      <a:pt x="198" y="771"/>
                      <a:pt x="197" y="767"/>
                    </a:cubicBezTo>
                    <a:cubicBezTo>
                      <a:pt x="196" y="763"/>
                      <a:pt x="196" y="761"/>
                      <a:pt x="198" y="759"/>
                    </a:cubicBezTo>
                    <a:cubicBezTo>
                      <a:pt x="200" y="757"/>
                      <a:pt x="203" y="755"/>
                      <a:pt x="206" y="755"/>
                    </a:cubicBezTo>
                    <a:cubicBezTo>
                      <a:pt x="207" y="755"/>
                      <a:pt x="207" y="755"/>
                      <a:pt x="207" y="755"/>
                    </a:cubicBezTo>
                    <a:cubicBezTo>
                      <a:pt x="209" y="755"/>
                      <a:pt x="209" y="756"/>
                      <a:pt x="210" y="757"/>
                    </a:cubicBezTo>
                    <a:cubicBezTo>
                      <a:pt x="210" y="757"/>
                      <a:pt x="210" y="757"/>
                      <a:pt x="211" y="758"/>
                    </a:cubicBezTo>
                    <a:cubicBezTo>
                      <a:pt x="211" y="759"/>
                      <a:pt x="212" y="761"/>
                      <a:pt x="215" y="762"/>
                    </a:cubicBezTo>
                    <a:cubicBezTo>
                      <a:pt x="216" y="762"/>
                      <a:pt x="218" y="763"/>
                      <a:pt x="219" y="763"/>
                    </a:cubicBezTo>
                    <a:cubicBezTo>
                      <a:pt x="220" y="763"/>
                      <a:pt x="221" y="763"/>
                      <a:pt x="222" y="763"/>
                    </a:cubicBezTo>
                    <a:cubicBezTo>
                      <a:pt x="223" y="763"/>
                      <a:pt x="225" y="765"/>
                      <a:pt x="226" y="765"/>
                    </a:cubicBezTo>
                    <a:cubicBezTo>
                      <a:pt x="227" y="766"/>
                      <a:pt x="227" y="766"/>
                      <a:pt x="227" y="766"/>
                    </a:cubicBezTo>
                    <a:cubicBezTo>
                      <a:pt x="231" y="768"/>
                      <a:pt x="235" y="773"/>
                      <a:pt x="238" y="777"/>
                    </a:cubicBezTo>
                    <a:cubicBezTo>
                      <a:pt x="239" y="778"/>
                      <a:pt x="239" y="778"/>
                      <a:pt x="239" y="778"/>
                    </a:cubicBezTo>
                    <a:cubicBezTo>
                      <a:pt x="241" y="781"/>
                      <a:pt x="243" y="785"/>
                      <a:pt x="247" y="787"/>
                    </a:cubicBezTo>
                    <a:cubicBezTo>
                      <a:pt x="248" y="788"/>
                      <a:pt x="249" y="788"/>
                      <a:pt x="250" y="788"/>
                    </a:cubicBezTo>
                    <a:cubicBezTo>
                      <a:pt x="250" y="788"/>
                      <a:pt x="251" y="788"/>
                      <a:pt x="252" y="789"/>
                    </a:cubicBezTo>
                    <a:cubicBezTo>
                      <a:pt x="253" y="789"/>
                      <a:pt x="253" y="789"/>
                      <a:pt x="253" y="789"/>
                    </a:cubicBezTo>
                    <a:cubicBezTo>
                      <a:pt x="254" y="790"/>
                      <a:pt x="256" y="791"/>
                      <a:pt x="258" y="791"/>
                    </a:cubicBezTo>
                    <a:cubicBezTo>
                      <a:pt x="259" y="791"/>
                      <a:pt x="259" y="791"/>
                      <a:pt x="259" y="791"/>
                    </a:cubicBezTo>
                    <a:cubicBezTo>
                      <a:pt x="261" y="791"/>
                      <a:pt x="263" y="790"/>
                      <a:pt x="263" y="789"/>
                    </a:cubicBezTo>
                    <a:cubicBezTo>
                      <a:pt x="266" y="786"/>
                      <a:pt x="265" y="781"/>
                      <a:pt x="265" y="777"/>
                    </a:cubicBezTo>
                    <a:cubicBezTo>
                      <a:pt x="264" y="777"/>
                      <a:pt x="264" y="776"/>
                      <a:pt x="264" y="776"/>
                    </a:cubicBezTo>
                    <a:cubicBezTo>
                      <a:pt x="264" y="774"/>
                      <a:pt x="264" y="773"/>
                      <a:pt x="264" y="772"/>
                    </a:cubicBezTo>
                    <a:cubicBezTo>
                      <a:pt x="264" y="770"/>
                      <a:pt x="264" y="768"/>
                      <a:pt x="264" y="765"/>
                    </a:cubicBezTo>
                    <a:cubicBezTo>
                      <a:pt x="263" y="763"/>
                      <a:pt x="261" y="760"/>
                      <a:pt x="259" y="758"/>
                    </a:cubicBezTo>
                    <a:cubicBezTo>
                      <a:pt x="259" y="757"/>
                      <a:pt x="258" y="756"/>
                      <a:pt x="257" y="755"/>
                    </a:cubicBezTo>
                    <a:cubicBezTo>
                      <a:pt x="255" y="753"/>
                      <a:pt x="255" y="752"/>
                      <a:pt x="256" y="749"/>
                    </a:cubicBezTo>
                    <a:cubicBezTo>
                      <a:pt x="256" y="749"/>
                      <a:pt x="256" y="748"/>
                      <a:pt x="256" y="747"/>
                    </a:cubicBezTo>
                    <a:cubicBezTo>
                      <a:pt x="257" y="746"/>
                      <a:pt x="257" y="746"/>
                      <a:pt x="257" y="746"/>
                    </a:cubicBezTo>
                    <a:cubicBezTo>
                      <a:pt x="257" y="746"/>
                      <a:pt x="257" y="746"/>
                      <a:pt x="258" y="746"/>
                    </a:cubicBezTo>
                    <a:cubicBezTo>
                      <a:pt x="258" y="746"/>
                      <a:pt x="258" y="746"/>
                      <a:pt x="258" y="746"/>
                    </a:cubicBezTo>
                    <a:cubicBezTo>
                      <a:pt x="259" y="746"/>
                      <a:pt x="260" y="747"/>
                      <a:pt x="261" y="748"/>
                    </a:cubicBezTo>
                    <a:cubicBezTo>
                      <a:pt x="261" y="749"/>
                      <a:pt x="262" y="750"/>
                      <a:pt x="263" y="751"/>
                    </a:cubicBezTo>
                    <a:cubicBezTo>
                      <a:pt x="263" y="752"/>
                      <a:pt x="264" y="752"/>
                      <a:pt x="264" y="753"/>
                    </a:cubicBezTo>
                    <a:cubicBezTo>
                      <a:pt x="265" y="753"/>
                      <a:pt x="266" y="754"/>
                      <a:pt x="267" y="755"/>
                    </a:cubicBezTo>
                    <a:cubicBezTo>
                      <a:pt x="270" y="756"/>
                      <a:pt x="271" y="757"/>
                      <a:pt x="273" y="759"/>
                    </a:cubicBezTo>
                    <a:cubicBezTo>
                      <a:pt x="275" y="760"/>
                      <a:pt x="276" y="762"/>
                      <a:pt x="278" y="763"/>
                    </a:cubicBezTo>
                    <a:cubicBezTo>
                      <a:pt x="279" y="765"/>
                      <a:pt x="280" y="766"/>
                      <a:pt x="282" y="768"/>
                    </a:cubicBezTo>
                    <a:cubicBezTo>
                      <a:pt x="283" y="770"/>
                      <a:pt x="286" y="772"/>
                      <a:pt x="289" y="772"/>
                    </a:cubicBezTo>
                    <a:cubicBezTo>
                      <a:pt x="290" y="772"/>
                      <a:pt x="292" y="771"/>
                      <a:pt x="293" y="770"/>
                    </a:cubicBezTo>
                    <a:cubicBezTo>
                      <a:pt x="294" y="771"/>
                      <a:pt x="295" y="772"/>
                      <a:pt x="296" y="772"/>
                    </a:cubicBezTo>
                    <a:cubicBezTo>
                      <a:pt x="298" y="772"/>
                      <a:pt x="299" y="773"/>
                      <a:pt x="301" y="773"/>
                    </a:cubicBezTo>
                    <a:cubicBezTo>
                      <a:pt x="302" y="773"/>
                      <a:pt x="303" y="772"/>
                      <a:pt x="305" y="772"/>
                    </a:cubicBezTo>
                    <a:cubicBezTo>
                      <a:pt x="306" y="772"/>
                      <a:pt x="306" y="772"/>
                      <a:pt x="306" y="772"/>
                    </a:cubicBezTo>
                    <a:cubicBezTo>
                      <a:pt x="307" y="772"/>
                      <a:pt x="309" y="772"/>
                      <a:pt x="310" y="771"/>
                    </a:cubicBezTo>
                    <a:cubicBezTo>
                      <a:pt x="311" y="771"/>
                      <a:pt x="311" y="771"/>
                      <a:pt x="311" y="771"/>
                    </a:cubicBezTo>
                    <a:cubicBezTo>
                      <a:pt x="313" y="771"/>
                      <a:pt x="314" y="770"/>
                      <a:pt x="316" y="768"/>
                    </a:cubicBezTo>
                    <a:cubicBezTo>
                      <a:pt x="318" y="767"/>
                      <a:pt x="320" y="765"/>
                      <a:pt x="321" y="763"/>
                    </a:cubicBezTo>
                    <a:cubicBezTo>
                      <a:pt x="322" y="760"/>
                      <a:pt x="322" y="758"/>
                      <a:pt x="321" y="755"/>
                    </a:cubicBezTo>
                    <a:cubicBezTo>
                      <a:pt x="321" y="754"/>
                      <a:pt x="321" y="754"/>
                      <a:pt x="321" y="754"/>
                    </a:cubicBezTo>
                    <a:cubicBezTo>
                      <a:pt x="322" y="754"/>
                      <a:pt x="322" y="754"/>
                      <a:pt x="323" y="754"/>
                    </a:cubicBezTo>
                    <a:cubicBezTo>
                      <a:pt x="324" y="755"/>
                      <a:pt x="326" y="755"/>
                      <a:pt x="328" y="755"/>
                    </a:cubicBezTo>
                    <a:cubicBezTo>
                      <a:pt x="331" y="755"/>
                      <a:pt x="333" y="754"/>
                      <a:pt x="335" y="752"/>
                    </a:cubicBezTo>
                    <a:cubicBezTo>
                      <a:pt x="336" y="751"/>
                      <a:pt x="337" y="750"/>
                      <a:pt x="338" y="750"/>
                    </a:cubicBezTo>
                    <a:cubicBezTo>
                      <a:pt x="339" y="750"/>
                      <a:pt x="339" y="750"/>
                      <a:pt x="339" y="750"/>
                    </a:cubicBezTo>
                    <a:cubicBezTo>
                      <a:pt x="340" y="751"/>
                      <a:pt x="340" y="751"/>
                      <a:pt x="340" y="751"/>
                    </a:cubicBezTo>
                    <a:cubicBezTo>
                      <a:pt x="342" y="752"/>
                      <a:pt x="343" y="753"/>
                      <a:pt x="345" y="753"/>
                    </a:cubicBezTo>
                    <a:cubicBezTo>
                      <a:pt x="346" y="753"/>
                      <a:pt x="347" y="752"/>
                      <a:pt x="348" y="752"/>
                    </a:cubicBezTo>
                    <a:cubicBezTo>
                      <a:pt x="351" y="750"/>
                      <a:pt x="353" y="746"/>
                      <a:pt x="353" y="744"/>
                    </a:cubicBezTo>
                    <a:cubicBezTo>
                      <a:pt x="353" y="741"/>
                      <a:pt x="353" y="738"/>
                      <a:pt x="353" y="735"/>
                    </a:cubicBezTo>
                    <a:cubicBezTo>
                      <a:pt x="352" y="733"/>
                      <a:pt x="352" y="730"/>
                      <a:pt x="352" y="728"/>
                    </a:cubicBezTo>
                    <a:cubicBezTo>
                      <a:pt x="352" y="728"/>
                      <a:pt x="353" y="728"/>
                      <a:pt x="353" y="728"/>
                    </a:cubicBezTo>
                    <a:cubicBezTo>
                      <a:pt x="354" y="728"/>
                      <a:pt x="356" y="728"/>
                      <a:pt x="360" y="729"/>
                    </a:cubicBezTo>
                    <a:cubicBezTo>
                      <a:pt x="362" y="730"/>
                      <a:pt x="365" y="731"/>
                      <a:pt x="368" y="731"/>
                    </a:cubicBezTo>
                    <a:cubicBezTo>
                      <a:pt x="369" y="731"/>
                      <a:pt x="371" y="730"/>
                      <a:pt x="373" y="730"/>
                    </a:cubicBezTo>
                    <a:cubicBezTo>
                      <a:pt x="375" y="730"/>
                      <a:pt x="377" y="730"/>
                      <a:pt x="378" y="730"/>
                    </a:cubicBezTo>
                    <a:cubicBezTo>
                      <a:pt x="380" y="730"/>
                      <a:pt x="381" y="730"/>
                      <a:pt x="382" y="730"/>
                    </a:cubicBezTo>
                    <a:cubicBezTo>
                      <a:pt x="383" y="730"/>
                      <a:pt x="384" y="731"/>
                      <a:pt x="385" y="731"/>
                    </a:cubicBezTo>
                    <a:cubicBezTo>
                      <a:pt x="386" y="731"/>
                      <a:pt x="386" y="731"/>
                      <a:pt x="387" y="731"/>
                    </a:cubicBezTo>
                    <a:cubicBezTo>
                      <a:pt x="388" y="730"/>
                      <a:pt x="388" y="730"/>
                      <a:pt x="389" y="730"/>
                    </a:cubicBezTo>
                    <a:cubicBezTo>
                      <a:pt x="389" y="730"/>
                      <a:pt x="390" y="730"/>
                      <a:pt x="391" y="731"/>
                    </a:cubicBezTo>
                    <a:cubicBezTo>
                      <a:pt x="391" y="731"/>
                      <a:pt x="392" y="731"/>
                      <a:pt x="393" y="731"/>
                    </a:cubicBezTo>
                    <a:cubicBezTo>
                      <a:pt x="394" y="731"/>
                      <a:pt x="396" y="731"/>
                      <a:pt x="397" y="731"/>
                    </a:cubicBezTo>
                    <a:cubicBezTo>
                      <a:pt x="398" y="731"/>
                      <a:pt x="399" y="731"/>
                      <a:pt x="400" y="731"/>
                    </a:cubicBezTo>
                    <a:cubicBezTo>
                      <a:pt x="401" y="731"/>
                      <a:pt x="402" y="730"/>
                      <a:pt x="404" y="730"/>
                    </a:cubicBezTo>
                    <a:cubicBezTo>
                      <a:pt x="405" y="729"/>
                      <a:pt x="405" y="729"/>
                      <a:pt x="405" y="729"/>
                    </a:cubicBezTo>
                    <a:cubicBezTo>
                      <a:pt x="406" y="729"/>
                      <a:pt x="406" y="729"/>
                      <a:pt x="406" y="729"/>
                    </a:cubicBezTo>
                    <a:cubicBezTo>
                      <a:pt x="407" y="728"/>
                      <a:pt x="408" y="726"/>
                      <a:pt x="409" y="724"/>
                    </a:cubicBezTo>
                    <a:cubicBezTo>
                      <a:pt x="409" y="723"/>
                      <a:pt x="410" y="722"/>
                      <a:pt x="410" y="721"/>
                    </a:cubicBezTo>
                    <a:cubicBezTo>
                      <a:pt x="410" y="719"/>
                      <a:pt x="411" y="717"/>
                      <a:pt x="412" y="716"/>
                    </a:cubicBezTo>
                    <a:cubicBezTo>
                      <a:pt x="413" y="713"/>
                      <a:pt x="416" y="712"/>
                      <a:pt x="419" y="711"/>
                    </a:cubicBezTo>
                    <a:cubicBezTo>
                      <a:pt x="422" y="710"/>
                      <a:pt x="424" y="709"/>
                      <a:pt x="426" y="707"/>
                    </a:cubicBezTo>
                    <a:cubicBezTo>
                      <a:pt x="428" y="705"/>
                      <a:pt x="429" y="704"/>
                      <a:pt x="430" y="702"/>
                    </a:cubicBezTo>
                    <a:cubicBezTo>
                      <a:pt x="432" y="699"/>
                      <a:pt x="434" y="696"/>
                      <a:pt x="439" y="693"/>
                    </a:cubicBezTo>
                    <a:cubicBezTo>
                      <a:pt x="445" y="691"/>
                      <a:pt x="449" y="687"/>
                      <a:pt x="452" y="679"/>
                    </a:cubicBezTo>
                    <a:cubicBezTo>
                      <a:pt x="453" y="677"/>
                      <a:pt x="454" y="675"/>
                      <a:pt x="454" y="673"/>
                    </a:cubicBezTo>
                    <a:cubicBezTo>
                      <a:pt x="456" y="669"/>
                      <a:pt x="457" y="665"/>
                      <a:pt x="460" y="662"/>
                    </a:cubicBezTo>
                    <a:cubicBezTo>
                      <a:pt x="465" y="655"/>
                      <a:pt x="470" y="651"/>
                      <a:pt x="473" y="649"/>
                    </a:cubicBezTo>
                    <a:cubicBezTo>
                      <a:pt x="475" y="649"/>
                      <a:pt x="477" y="648"/>
                      <a:pt x="479" y="648"/>
                    </a:cubicBezTo>
                    <a:cubicBezTo>
                      <a:pt x="481" y="648"/>
                      <a:pt x="481" y="648"/>
                      <a:pt x="481" y="648"/>
                    </a:cubicBezTo>
                    <a:cubicBezTo>
                      <a:pt x="484" y="648"/>
                      <a:pt x="487" y="648"/>
                      <a:pt x="489" y="645"/>
                    </a:cubicBezTo>
                    <a:cubicBezTo>
                      <a:pt x="490" y="644"/>
                      <a:pt x="490" y="643"/>
                      <a:pt x="491" y="643"/>
                    </a:cubicBezTo>
                    <a:cubicBezTo>
                      <a:pt x="492" y="641"/>
                      <a:pt x="493" y="639"/>
                      <a:pt x="495" y="637"/>
                    </a:cubicBezTo>
                    <a:cubicBezTo>
                      <a:pt x="496" y="637"/>
                      <a:pt x="497" y="636"/>
                      <a:pt x="498" y="636"/>
                    </a:cubicBezTo>
                    <a:cubicBezTo>
                      <a:pt x="500" y="635"/>
                      <a:pt x="502" y="634"/>
                      <a:pt x="503" y="631"/>
                    </a:cubicBezTo>
                    <a:cubicBezTo>
                      <a:pt x="506" y="626"/>
                      <a:pt x="502" y="618"/>
                      <a:pt x="499" y="613"/>
                    </a:cubicBezTo>
                    <a:cubicBezTo>
                      <a:pt x="498" y="612"/>
                      <a:pt x="498" y="611"/>
                      <a:pt x="497" y="610"/>
                    </a:cubicBezTo>
                    <a:cubicBezTo>
                      <a:pt x="497" y="608"/>
                      <a:pt x="495" y="606"/>
                      <a:pt x="494" y="604"/>
                    </a:cubicBezTo>
                    <a:cubicBezTo>
                      <a:pt x="493" y="602"/>
                      <a:pt x="491" y="600"/>
                      <a:pt x="490" y="598"/>
                    </a:cubicBezTo>
                    <a:cubicBezTo>
                      <a:pt x="490" y="596"/>
                      <a:pt x="489" y="595"/>
                      <a:pt x="490" y="594"/>
                    </a:cubicBezTo>
                    <a:cubicBezTo>
                      <a:pt x="490" y="593"/>
                      <a:pt x="491" y="593"/>
                      <a:pt x="493" y="592"/>
                    </a:cubicBezTo>
                    <a:cubicBezTo>
                      <a:pt x="494" y="592"/>
                      <a:pt x="496" y="591"/>
                      <a:pt x="498" y="589"/>
                    </a:cubicBezTo>
                    <a:cubicBezTo>
                      <a:pt x="499" y="587"/>
                      <a:pt x="500" y="585"/>
                      <a:pt x="501" y="582"/>
                    </a:cubicBezTo>
                    <a:cubicBezTo>
                      <a:pt x="501" y="581"/>
                      <a:pt x="502" y="580"/>
                      <a:pt x="502" y="579"/>
                    </a:cubicBezTo>
                    <a:cubicBezTo>
                      <a:pt x="503" y="576"/>
                      <a:pt x="505" y="575"/>
                      <a:pt x="506" y="574"/>
                    </a:cubicBezTo>
                    <a:cubicBezTo>
                      <a:pt x="507" y="574"/>
                      <a:pt x="508" y="573"/>
                      <a:pt x="509" y="572"/>
                    </a:cubicBezTo>
                    <a:cubicBezTo>
                      <a:pt x="512" y="570"/>
                      <a:pt x="512" y="568"/>
                      <a:pt x="513" y="565"/>
                    </a:cubicBezTo>
                    <a:cubicBezTo>
                      <a:pt x="513" y="564"/>
                      <a:pt x="513" y="563"/>
                      <a:pt x="514" y="561"/>
                    </a:cubicBezTo>
                    <a:cubicBezTo>
                      <a:pt x="515" y="560"/>
                      <a:pt x="516" y="559"/>
                      <a:pt x="517" y="558"/>
                    </a:cubicBezTo>
                    <a:cubicBezTo>
                      <a:pt x="519" y="556"/>
                      <a:pt x="519" y="556"/>
                      <a:pt x="519" y="556"/>
                    </a:cubicBezTo>
                    <a:cubicBezTo>
                      <a:pt x="518" y="554"/>
                      <a:pt x="518" y="554"/>
                      <a:pt x="518" y="554"/>
                    </a:cubicBezTo>
                    <a:cubicBezTo>
                      <a:pt x="517" y="552"/>
                      <a:pt x="515" y="551"/>
                      <a:pt x="514" y="549"/>
                    </a:cubicBezTo>
                    <a:cubicBezTo>
                      <a:pt x="513" y="548"/>
                      <a:pt x="512" y="547"/>
                      <a:pt x="510" y="545"/>
                    </a:cubicBezTo>
                    <a:cubicBezTo>
                      <a:pt x="509" y="542"/>
                      <a:pt x="507" y="539"/>
                      <a:pt x="504" y="538"/>
                    </a:cubicBezTo>
                    <a:cubicBezTo>
                      <a:pt x="503" y="537"/>
                      <a:pt x="501" y="536"/>
                      <a:pt x="499" y="536"/>
                    </a:cubicBezTo>
                    <a:cubicBezTo>
                      <a:pt x="498" y="536"/>
                      <a:pt x="496" y="536"/>
                      <a:pt x="495" y="537"/>
                    </a:cubicBezTo>
                    <a:cubicBezTo>
                      <a:pt x="494" y="537"/>
                      <a:pt x="494" y="537"/>
                      <a:pt x="493" y="537"/>
                    </a:cubicBezTo>
                    <a:cubicBezTo>
                      <a:pt x="492" y="537"/>
                      <a:pt x="492" y="537"/>
                      <a:pt x="492" y="537"/>
                    </a:cubicBezTo>
                    <a:cubicBezTo>
                      <a:pt x="489" y="537"/>
                      <a:pt x="487" y="537"/>
                      <a:pt x="485" y="536"/>
                    </a:cubicBezTo>
                    <a:cubicBezTo>
                      <a:pt x="484" y="536"/>
                      <a:pt x="484" y="536"/>
                      <a:pt x="484" y="536"/>
                    </a:cubicBezTo>
                    <a:cubicBezTo>
                      <a:pt x="482" y="535"/>
                      <a:pt x="480" y="533"/>
                      <a:pt x="478" y="531"/>
                    </a:cubicBezTo>
                    <a:cubicBezTo>
                      <a:pt x="476" y="529"/>
                      <a:pt x="474" y="526"/>
                      <a:pt x="471" y="525"/>
                    </a:cubicBezTo>
                    <a:cubicBezTo>
                      <a:pt x="468" y="524"/>
                      <a:pt x="466" y="524"/>
                      <a:pt x="464" y="523"/>
                    </a:cubicBezTo>
                    <a:cubicBezTo>
                      <a:pt x="461" y="523"/>
                      <a:pt x="460" y="523"/>
                      <a:pt x="458" y="521"/>
                    </a:cubicBezTo>
                    <a:cubicBezTo>
                      <a:pt x="455" y="515"/>
                      <a:pt x="452" y="510"/>
                      <a:pt x="443" y="510"/>
                    </a:cubicBezTo>
                    <a:cubicBezTo>
                      <a:pt x="441" y="510"/>
                      <a:pt x="441" y="510"/>
                      <a:pt x="441" y="510"/>
                    </a:cubicBezTo>
                    <a:cubicBezTo>
                      <a:pt x="440" y="510"/>
                      <a:pt x="439" y="510"/>
                      <a:pt x="437" y="510"/>
                    </a:cubicBezTo>
                    <a:cubicBezTo>
                      <a:pt x="433" y="510"/>
                      <a:pt x="428" y="510"/>
                      <a:pt x="424" y="513"/>
                    </a:cubicBezTo>
                    <a:cubicBezTo>
                      <a:pt x="422" y="516"/>
                      <a:pt x="421" y="519"/>
                      <a:pt x="421" y="521"/>
                    </a:cubicBezTo>
                    <a:cubicBezTo>
                      <a:pt x="421" y="522"/>
                      <a:pt x="421" y="522"/>
                      <a:pt x="421" y="523"/>
                    </a:cubicBezTo>
                    <a:cubicBezTo>
                      <a:pt x="420" y="526"/>
                      <a:pt x="417" y="530"/>
                      <a:pt x="415" y="531"/>
                    </a:cubicBezTo>
                    <a:cubicBezTo>
                      <a:pt x="414" y="532"/>
                      <a:pt x="413" y="532"/>
                      <a:pt x="411" y="532"/>
                    </a:cubicBezTo>
                    <a:cubicBezTo>
                      <a:pt x="410" y="533"/>
                      <a:pt x="408" y="533"/>
                      <a:pt x="406" y="533"/>
                    </a:cubicBezTo>
                    <a:cubicBezTo>
                      <a:pt x="406" y="534"/>
                      <a:pt x="405" y="534"/>
                      <a:pt x="405" y="534"/>
                    </a:cubicBezTo>
                    <a:cubicBezTo>
                      <a:pt x="404" y="534"/>
                      <a:pt x="403" y="534"/>
                      <a:pt x="402" y="533"/>
                    </a:cubicBezTo>
                    <a:cubicBezTo>
                      <a:pt x="401" y="533"/>
                      <a:pt x="401" y="533"/>
                      <a:pt x="400" y="533"/>
                    </a:cubicBezTo>
                    <a:cubicBezTo>
                      <a:pt x="398" y="533"/>
                      <a:pt x="397" y="532"/>
                      <a:pt x="396" y="531"/>
                    </a:cubicBezTo>
                    <a:cubicBezTo>
                      <a:pt x="395" y="531"/>
                      <a:pt x="395" y="530"/>
                      <a:pt x="395" y="530"/>
                    </a:cubicBezTo>
                    <a:cubicBezTo>
                      <a:pt x="392" y="528"/>
                      <a:pt x="390" y="528"/>
                      <a:pt x="388" y="528"/>
                    </a:cubicBezTo>
                    <a:cubicBezTo>
                      <a:pt x="387" y="528"/>
                      <a:pt x="386" y="528"/>
                      <a:pt x="385" y="528"/>
                    </a:cubicBezTo>
                    <a:cubicBezTo>
                      <a:pt x="384" y="528"/>
                      <a:pt x="382" y="528"/>
                      <a:pt x="381" y="528"/>
                    </a:cubicBezTo>
                    <a:cubicBezTo>
                      <a:pt x="380" y="528"/>
                      <a:pt x="378" y="528"/>
                      <a:pt x="377" y="527"/>
                    </a:cubicBezTo>
                    <a:cubicBezTo>
                      <a:pt x="376" y="527"/>
                      <a:pt x="375" y="527"/>
                      <a:pt x="375" y="526"/>
                    </a:cubicBezTo>
                    <a:cubicBezTo>
                      <a:pt x="373" y="526"/>
                      <a:pt x="371" y="525"/>
                      <a:pt x="369" y="525"/>
                    </a:cubicBezTo>
                    <a:cubicBezTo>
                      <a:pt x="370" y="525"/>
                      <a:pt x="371" y="525"/>
                      <a:pt x="372" y="525"/>
                    </a:cubicBezTo>
                    <a:cubicBezTo>
                      <a:pt x="374" y="524"/>
                      <a:pt x="377" y="522"/>
                      <a:pt x="379" y="521"/>
                    </a:cubicBezTo>
                    <a:cubicBezTo>
                      <a:pt x="380" y="520"/>
                      <a:pt x="382" y="519"/>
                      <a:pt x="383" y="518"/>
                    </a:cubicBezTo>
                    <a:cubicBezTo>
                      <a:pt x="384" y="518"/>
                      <a:pt x="386" y="517"/>
                      <a:pt x="387" y="517"/>
                    </a:cubicBezTo>
                    <a:cubicBezTo>
                      <a:pt x="390" y="516"/>
                      <a:pt x="393" y="515"/>
                      <a:pt x="395" y="513"/>
                    </a:cubicBezTo>
                    <a:cubicBezTo>
                      <a:pt x="398" y="511"/>
                      <a:pt x="398" y="508"/>
                      <a:pt x="399" y="505"/>
                    </a:cubicBezTo>
                    <a:cubicBezTo>
                      <a:pt x="399" y="503"/>
                      <a:pt x="400" y="502"/>
                      <a:pt x="400" y="500"/>
                    </a:cubicBezTo>
                    <a:cubicBezTo>
                      <a:pt x="402" y="498"/>
                      <a:pt x="405" y="494"/>
                      <a:pt x="409" y="491"/>
                    </a:cubicBezTo>
                    <a:cubicBezTo>
                      <a:pt x="411" y="489"/>
                      <a:pt x="414" y="488"/>
                      <a:pt x="416" y="488"/>
                    </a:cubicBezTo>
                    <a:cubicBezTo>
                      <a:pt x="417" y="488"/>
                      <a:pt x="418" y="488"/>
                      <a:pt x="420" y="488"/>
                    </a:cubicBezTo>
                    <a:cubicBezTo>
                      <a:pt x="420" y="489"/>
                      <a:pt x="420" y="489"/>
                      <a:pt x="420" y="489"/>
                    </a:cubicBezTo>
                    <a:cubicBezTo>
                      <a:pt x="423" y="489"/>
                      <a:pt x="425" y="489"/>
                      <a:pt x="428" y="489"/>
                    </a:cubicBezTo>
                    <a:cubicBezTo>
                      <a:pt x="430" y="489"/>
                      <a:pt x="432" y="489"/>
                      <a:pt x="434" y="488"/>
                    </a:cubicBezTo>
                    <a:cubicBezTo>
                      <a:pt x="436" y="488"/>
                      <a:pt x="438" y="486"/>
                      <a:pt x="440" y="485"/>
                    </a:cubicBezTo>
                    <a:cubicBezTo>
                      <a:pt x="441" y="485"/>
                      <a:pt x="442" y="484"/>
                      <a:pt x="443" y="484"/>
                    </a:cubicBezTo>
                    <a:cubicBezTo>
                      <a:pt x="448" y="481"/>
                      <a:pt x="457" y="477"/>
                      <a:pt x="456" y="468"/>
                    </a:cubicBezTo>
                    <a:cubicBezTo>
                      <a:pt x="456" y="463"/>
                      <a:pt x="451" y="459"/>
                      <a:pt x="444" y="458"/>
                    </a:cubicBezTo>
                    <a:cubicBezTo>
                      <a:pt x="442" y="458"/>
                      <a:pt x="441" y="457"/>
                      <a:pt x="439" y="455"/>
                    </a:cubicBezTo>
                    <a:cubicBezTo>
                      <a:pt x="437" y="454"/>
                      <a:pt x="436" y="453"/>
                      <a:pt x="433" y="452"/>
                    </a:cubicBezTo>
                    <a:cubicBezTo>
                      <a:pt x="432" y="452"/>
                      <a:pt x="432" y="452"/>
                      <a:pt x="432" y="452"/>
                    </a:cubicBezTo>
                    <a:cubicBezTo>
                      <a:pt x="431" y="452"/>
                      <a:pt x="430" y="452"/>
                      <a:pt x="430" y="452"/>
                    </a:cubicBezTo>
                    <a:cubicBezTo>
                      <a:pt x="430" y="452"/>
                      <a:pt x="430" y="451"/>
                      <a:pt x="430" y="451"/>
                    </a:cubicBezTo>
                    <a:cubicBezTo>
                      <a:pt x="430" y="450"/>
                      <a:pt x="431" y="449"/>
                      <a:pt x="431" y="449"/>
                    </a:cubicBezTo>
                    <a:cubicBezTo>
                      <a:pt x="431" y="447"/>
                      <a:pt x="432" y="445"/>
                      <a:pt x="432" y="443"/>
                    </a:cubicBezTo>
                    <a:cubicBezTo>
                      <a:pt x="432" y="441"/>
                      <a:pt x="431" y="439"/>
                      <a:pt x="430" y="437"/>
                    </a:cubicBezTo>
                    <a:cubicBezTo>
                      <a:pt x="429" y="435"/>
                      <a:pt x="428" y="434"/>
                      <a:pt x="426" y="433"/>
                    </a:cubicBezTo>
                    <a:cubicBezTo>
                      <a:pt x="437" y="430"/>
                      <a:pt x="448" y="427"/>
                      <a:pt x="453" y="414"/>
                    </a:cubicBezTo>
                    <a:cubicBezTo>
                      <a:pt x="456" y="409"/>
                      <a:pt x="458" y="404"/>
                      <a:pt x="462" y="399"/>
                    </a:cubicBezTo>
                    <a:cubicBezTo>
                      <a:pt x="463" y="398"/>
                      <a:pt x="463" y="398"/>
                      <a:pt x="463" y="398"/>
                    </a:cubicBezTo>
                    <a:cubicBezTo>
                      <a:pt x="467" y="393"/>
                      <a:pt x="471" y="388"/>
                      <a:pt x="470" y="381"/>
                    </a:cubicBezTo>
                    <a:cubicBezTo>
                      <a:pt x="470" y="380"/>
                      <a:pt x="470" y="380"/>
                      <a:pt x="470" y="380"/>
                    </a:cubicBezTo>
                    <a:cubicBezTo>
                      <a:pt x="470" y="380"/>
                      <a:pt x="470" y="379"/>
                      <a:pt x="469" y="378"/>
                    </a:cubicBezTo>
                    <a:cubicBezTo>
                      <a:pt x="471" y="377"/>
                      <a:pt x="473" y="375"/>
                      <a:pt x="475" y="374"/>
                    </a:cubicBezTo>
                    <a:cubicBezTo>
                      <a:pt x="478" y="371"/>
                      <a:pt x="481" y="369"/>
                      <a:pt x="484" y="366"/>
                    </a:cubicBezTo>
                    <a:cubicBezTo>
                      <a:pt x="486" y="363"/>
                      <a:pt x="488" y="360"/>
                      <a:pt x="490" y="357"/>
                    </a:cubicBezTo>
                    <a:cubicBezTo>
                      <a:pt x="491" y="355"/>
                      <a:pt x="492" y="353"/>
                      <a:pt x="492" y="351"/>
                    </a:cubicBezTo>
                    <a:cubicBezTo>
                      <a:pt x="493" y="349"/>
                      <a:pt x="493" y="348"/>
                      <a:pt x="494" y="347"/>
                    </a:cubicBezTo>
                    <a:cubicBezTo>
                      <a:pt x="495" y="344"/>
                      <a:pt x="496" y="340"/>
                      <a:pt x="496" y="336"/>
                    </a:cubicBezTo>
                    <a:cubicBezTo>
                      <a:pt x="496" y="335"/>
                      <a:pt x="495" y="334"/>
                      <a:pt x="495" y="333"/>
                    </a:cubicBezTo>
                    <a:cubicBezTo>
                      <a:pt x="495" y="333"/>
                      <a:pt x="495" y="332"/>
                      <a:pt x="495" y="332"/>
                    </a:cubicBezTo>
                    <a:cubicBezTo>
                      <a:pt x="495" y="331"/>
                      <a:pt x="495" y="330"/>
                      <a:pt x="496" y="330"/>
                    </a:cubicBezTo>
                    <a:cubicBezTo>
                      <a:pt x="496" y="329"/>
                      <a:pt x="496" y="329"/>
                      <a:pt x="497" y="328"/>
                    </a:cubicBezTo>
                    <a:cubicBezTo>
                      <a:pt x="499" y="325"/>
                      <a:pt x="500" y="322"/>
                      <a:pt x="502" y="318"/>
                    </a:cubicBezTo>
                    <a:cubicBezTo>
                      <a:pt x="503" y="315"/>
                      <a:pt x="505" y="311"/>
                      <a:pt x="507" y="308"/>
                    </a:cubicBezTo>
                    <a:cubicBezTo>
                      <a:pt x="509" y="305"/>
                      <a:pt x="509" y="303"/>
                      <a:pt x="508" y="300"/>
                    </a:cubicBezTo>
                    <a:cubicBezTo>
                      <a:pt x="507" y="300"/>
                      <a:pt x="507" y="299"/>
                      <a:pt x="507" y="298"/>
                    </a:cubicBezTo>
                    <a:cubicBezTo>
                      <a:pt x="506" y="290"/>
                      <a:pt x="509" y="282"/>
                      <a:pt x="512" y="274"/>
                    </a:cubicBezTo>
                    <a:cubicBezTo>
                      <a:pt x="512" y="273"/>
                      <a:pt x="512" y="273"/>
                      <a:pt x="512" y="273"/>
                    </a:cubicBezTo>
                    <a:cubicBezTo>
                      <a:pt x="515" y="265"/>
                      <a:pt x="518" y="260"/>
                      <a:pt x="521" y="256"/>
                    </a:cubicBezTo>
                    <a:cubicBezTo>
                      <a:pt x="523" y="255"/>
                      <a:pt x="524" y="253"/>
                      <a:pt x="526" y="252"/>
                    </a:cubicBezTo>
                    <a:cubicBezTo>
                      <a:pt x="529" y="248"/>
                      <a:pt x="533" y="245"/>
                      <a:pt x="535" y="240"/>
                    </a:cubicBezTo>
                    <a:cubicBezTo>
                      <a:pt x="539" y="235"/>
                      <a:pt x="538" y="232"/>
                      <a:pt x="536" y="228"/>
                    </a:cubicBezTo>
                    <a:close/>
                    <a:moveTo>
                      <a:pt x="281" y="197"/>
                    </a:moveTo>
                    <a:cubicBezTo>
                      <a:pt x="281" y="197"/>
                      <a:pt x="282" y="197"/>
                      <a:pt x="283" y="197"/>
                    </a:cubicBezTo>
                    <a:cubicBezTo>
                      <a:pt x="284" y="197"/>
                      <a:pt x="286" y="196"/>
                      <a:pt x="287" y="196"/>
                    </a:cubicBezTo>
                    <a:cubicBezTo>
                      <a:pt x="288" y="195"/>
                      <a:pt x="288" y="195"/>
                      <a:pt x="289" y="195"/>
                    </a:cubicBezTo>
                    <a:cubicBezTo>
                      <a:pt x="289" y="195"/>
                      <a:pt x="290" y="195"/>
                      <a:pt x="290" y="195"/>
                    </a:cubicBezTo>
                    <a:cubicBezTo>
                      <a:pt x="290" y="195"/>
                      <a:pt x="291" y="195"/>
                      <a:pt x="291" y="195"/>
                    </a:cubicBezTo>
                    <a:cubicBezTo>
                      <a:pt x="290" y="196"/>
                      <a:pt x="289" y="197"/>
                      <a:pt x="287" y="198"/>
                    </a:cubicBezTo>
                    <a:cubicBezTo>
                      <a:pt x="287" y="198"/>
                      <a:pt x="285" y="199"/>
                      <a:pt x="285" y="199"/>
                    </a:cubicBezTo>
                    <a:cubicBezTo>
                      <a:pt x="285" y="199"/>
                      <a:pt x="285" y="199"/>
                      <a:pt x="284" y="199"/>
                    </a:cubicBezTo>
                    <a:cubicBezTo>
                      <a:pt x="283" y="199"/>
                      <a:pt x="282" y="198"/>
                      <a:pt x="281" y="198"/>
                    </a:cubicBezTo>
                    <a:cubicBezTo>
                      <a:pt x="280" y="198"/>
                      <a:pt x="280" y="197"/>
                      <a:pt x="279" y="197"/>
                    </a:cubicBezTo>
                    <a:cubicBezTo>
                      <a:pt x="280" y="197"/>
                      <a:pt x="280" y="197"/>
                      <a:pt x="281" y="197"/>
                    </a:cubicBezTo>
                    <a:close/>
                    <a:moveTo>
                      <a:pt x="74" y="263"/>
                    </a:moveTo>
                    <a:cubicBezTo>
                      <a:pt x="73" y="261"/>
                      <a:pt x="73" y="258"/>
                      <a:pt x="75" y="255"/>
                    </a:cubicBezTo>
                    <a:cubicBezTo>
                      <a:pt x="75" y="254"/>
                      <a:pt x="75" y="254"/>
                      <a:pt x="75" y="254"/>
                    </a:cubicBezTo>
                    <a:cubicBezTo>
                      <a:pt x="75" y="255"/>
                      <a:pt x="75" y="255"/>
                      <a:pt x="75" y="255"/>
                    </a:cubicBezTo>
                    <a:cubicBezTo>
                      <a:pt x="75" y="256"/>
                      <a:pt x="75" y="257"/>
                      <a:pt x="75" y="257"/>
                    </a:cubicBezTo>
                    <a:cubicBezTo>
                      <a:pt x="75" y="258"/>
                      <a:pt x="75" y="258"/>
                      <a:pt x="75" y="258"/>
                    </a:cubicBezTo>
                    <a:cubicBezTo>
                      <a:pt x="75" y="260"/>
                      <a:pt x="74" y="262"/>
                      <a:pt x="76" y="264"/>
                    </a:cubicBezTo>
                    <a:cubicBezTo>
                      <a:pt x="75" y="264"/>
                      <a:pt x="74" y="263"/>
                      <a:pt x="74" y="263"/>
                    </a:cubicBezTo>
                    <a:close/>
                    <a:moveTo>
                      <a:pt x="64" y="428"/>
                    </a:moveTo>
                    <a:cubicBezTo>
                      <a:pt x="64" y="428"/>
                      <a:pt x="63" y="428"/>
                      <a:pt x="63" y="428"/>
                    </a:cubicBezTo>
                    <a:cubicBezTo>
                      <a:pt x="63" y="427"/>
                      <a:pt x="63" y="427"/>
                      <a:pt x="63" y="426"/>
                    </a:cubicBezTo>
                    <a:cubicBezTo>
                      <a:pt x="63" y="426"/>
                      <a:pt x="64" y="426"/>
                      <a:pt x="64" y="427"/>
                    </a:cubicBezTo>
                    <a:cubicBezTo>
                      <a:pt x="64" y="427"/>
                      <a:pt x="64" y="428"/>
                      <a:pt x="64" y="428"/>
                    </a:cubicBezTo>
                    <a:cubicBezTo>
                      <a:pt x="64" y="428"/>
                      <a:pt x="64" y="428"/>
                      <a:pt x="64" y="428"/>
                    </a:cubicBezTo>
                    <a:close/>
                    <a:moveTo>
                      <a:pt x="95" y="395"/>
                    </a:moveTo>
                    <a:cubicBezTo>
                      <a:pt x="96" y="395"/>
                      <a:pt x="97" y="395"/>
                      <a:pt x="97" y="395"/>
                    </a:cubicBezTo>
                    <a:cubicBezTo>
                      <a:pt x="97" y="397"/>
                      <a:pt x="97" y="398"/>
                      <a:pt x="97" y="399"/>
                    </a:cubicBezTo>
                    <a:cubicBezTo>
                      <a:pt x="97" y="400"/>
                      <a:pt x="97" y="400"/>
                      <a:pt x="97" y="400"/>
                    </a:cubicBezTo>
                    <a:cubicBezTo>
                      <a:pt x="97" y="400"/>
                      <a:pt x="97" y="400"/>
                      <a:pt x="97" y="400"/>
                    </a:cubicBezTo>
                    <a:cubicBezTo>
                      <a:pt x="97" y="400"/>
                      <a:pt x="96" y="399"/>
                      <a:pt x="96" y="399"/>
                    </a:cubicBezTo>
                    <a:cubicBezTo>
                      <a:pt x="96" y="398"/>
                      <a:pt x="95" y="398"/>
                      <a:pt x="95" y="397"/>
                    </a:cubicBezTo>
                    <a:cubicBezTo>
                      <a:pt x="94" y="396"/>
                      <a:pt x="94" y="396"/>
                      <a:pt x="93" y="395"/>
                    </a:cubicBezTo>
                    <a:cubicBezTo>
                      <a:pt x="93" y="395"/>
                      <a:pt x="94" y="395"/>
                      <a:pt x="95" y="395"/>
                    </a:cubicBezTo>
                    <a:close/>
                    <a:moveTo>
                      <a:pt x="102" y="423"/>
                    </a:moveTo>
                    <a:cubicBezTo>
                      <a:pt x="101" y="422"/>
                      <a:pt x="100" y="422"/>
                      <a:pt x="99" y="422"/>
                    </a:cubicBezTo>
                    <a:cubicBezTo>
                      <a:pt x="97" y="422"/>
                      <a:pt x="96" y="422"/>
                      <a:pt x="95" y="422"/>
                    </a:cubicBezTo>
                    <a:cubicBezTo>
                      <a:pt x="94" y="422"/>
                      <a:pt x="93" y="423"/>
                      <a:pt x="92" y="423"/>
                    </a:cubicBezTo>
                    <a:cubicBezTo>
                      <a:pt x="91" y="423"/>
                      <a:pt x="90" y="422"/>
                      <a:pt x="89" y="422"/>
                    </a:cubicBezTo>
                    <a:cubicBezTo>
                      <a:pt x="89" y="421"/>
                      <a:pt x="88" y="419"/>
                      <a:pt x="88" y="417"/>
                    </a:cubicBezTo>
                    <a:cubicBezTo>
                      <a:pt x="88" y="415"/>
                      <a:pt x="88" y="414"/>
                      <a:pt x="87" y="412"/>
                    </a:cubicBezTo>
                    <a:cubicBezTo>
                      <a:pt x="89" y="414"/>
                      <a:pt x="91" y="416"/>
                      <a:pt x="93" y="417"/>
                    </a:cubicBezTo>
                    <a:cubicBezTo>
                      <a:pt x="94" y="418"/>
                      <a:pt x="94" y="418"/>
                      <a:pt x="94" y="418"/>
                    </a:cubicBezTo>
                    <a:cubicBezTo>
                      <a:pt x="94" y="418"/>
                      <a:pt x="95" y="419"/>
                      <a:pt x="95" y="419"/>
                    </a:cubicBezTo>
                    <a:cubicBezTo>
                      <a:pt x="96" y="420"/>
                      <a:pt x="97" y="421"/>
                      <a:pt x="99" y="422"/>
                    </a:cubicBezTo>
                    <a:cubicBezTo>
                      <a:pt x="101" y="422"/>
                      <a:pt x="102" y="422"/>
                      <a:pt x="104" y="422"/>
                    </a:cubicBezTo>
                    <a:cubicBezTo>
                      <a:pt x="105" y="422"/>
                      <a:pt x="105" y="423"/>
                      <a:pt x="106" y="423"/>
                    </a:cubicBezTo>
                    <a:cubicBezTo>
                      <a:pt x="107" y="423"/>
                      <a:pt x="108" y="424"/>
                      <a:pt x="109" y="425"/>
                    </a:cubicBezTo>
                    <a:cubicBezTo>
                      <a:pt x="110" y="426"/>
                      <a:pt x="111" y="427"/>
                      <a:pt x="111" y="427"/>
                    </a:cubicBezTo>
                    <a:cubicBezTo>
                      <a:pt x="108" y="425"/>
                      <a:pt x="105" y="424"/>
                      <a:pt x="102" y="423"/>
                    </a:cubicBezTo>
                    <a:close/>
                    <a:moveTo>
                      <a:pt x="120" y="260"/>
                    </a:moveTo>
                    <a:cubicBezTo>
                      <a:pt x="121" y="260"/>
                      <a:pt x="122" y="259"/>
                      <a:pt x="122" y="258"/>
                    </a:cubicBezTo>
                    <a:cubicBezTo>
                      <a:pt x="122" y="259"/>
                      <a:pt x="123" y="260"/>
                      <a:pt x="123" y="260"/>
                    </a:cubicBezTo>
                    <a:cubicBezTo>
                      <a:pt x="122" y="260"/>
                      <a:pt x="122" y="260"/>
                      <a:pt x="121" y="260"/>
                    </a:cubicBezTo>
                    <a:cubicBezTo>
                      <a:pt x="121" y="260"/>
                      <a:pt x="121" y="260"/>
                      <a:pt x="120" y="260"/>
                    </a:cubicBezTo>
                    <a:close/>
                    <a:moveTo>
                      <a:pt x="120" y="329"/>
                    </a:moveTo>
                    <a:cubicBezTo>
                      <a:pt x="120" y="329"/>
                      <a:pt x="119" y="328"/>
                      <a:pt x="117" y="327"/>
                    </a:cubicBezTo>
                    <a:cubicBezTo>
                      <a:pt x="117" y="327"/>
                      <a:pt x="116" y="327"/>
                      <a:pt x="116" y="326"/>
                    </a:cubicBezTo>
                    <a:cubicBezTo>
                      <a:pt x="115" y="326"/>
                      <a:pt x="114" y="326"/>
                      <a:pt x="113" y="325"/>
                    </a:cubicBezTo>
                    <a:cubicBezTo>
                      <a:pt x="113" y="325"/>
                      <a:pt x="113" y="325"/>
                      <a:pt x="113" y="325"/>
                    </a:cubicBezTo>
                    <a:cubicBezTo>
                      <a:pt x="113" y="325"/>
                      <a:pt x="113" y="325"/>
                      <a:pt x="113" y="325"/>
                    </a:cubicBezTo>
                    <a:cubicBezTo>
                      <a:pt x="114" y="325"/>
                      <a:pt x="114" y="325"/>
                      <a:pt x="114" y="325"/>
                    </a:cubicBezTo>
                    <a:cubicBezTo>
                      <a:pt x="115" y="325"/>
                      <a:pt x="115" y="325"/>
                      <a:pt x="115" y="325"/>
                    </a:cubicBezTo>
                    <a:cubicBezTo>
                      <a:pt x="116" y="326"/>
                      <a:pt x="117" y="326"/>
                      <a:pt x="118" y="327"/>
                    </a:cubicBezTo>
                    <a:cubicBezTo>
                      <a:pt x="119" y="327"/>
                      <a:pt x="119" y="328"/>
                      <a:pt x="120" y="329"/>
                    </a:cubicBezTo>
                    <a:cubicBezTo>
                      <a:pt x="121" y="329"/>
                      <a:pt x="121" y="330"/>
                      <a:pt x="122" y="330"/>
                    </a:cubicBezTo>
                    <a:cubicBezTo>
                      <a:pt x="122" y="330"/>
                      <a:pt x="122" y="331"/>
                      <a:pt x="122" y="331"/>
                    </a:cubicBezTo>
                    <a:cubicBezTo>
                      <a:pt x="122" y="331"/>
                      <a:pt x="121" y="330"/>
                      <a:pt x="120" y="329"/>
                    </a:cubicBezTo>
                    <a:close/>
                    <a:moveTo>
                      <a:pt x="123" y="280"/>
                    </a:moveTo>
                    <a:cubicBezTo>
                      <a:pt x="123" y="279"/>
                      <a:pt x="122" y="278"/>
                      <a:pt x="122" y="277"/>
                    </a:cubicBezTo>
                    <a:cubicBezTo>
                      <a:pt x="123" y="277"/>
                      <a:pt x="124" y="278"/>
                      <a:pt x="125" y="279"/>
                    </a:cubicBezTo>
                    <a:cubicBezTo>
                      <a:pt x="125" y="279"/>
                      <a:pt x="125" y="279"/>
                      <a:pt x="125" y="279"/>
                    </a:cubicBezTo>
                    <a:cubicBezTo>
                      <a:pt x="125" y="279"/>
                      <a:pt x="124" y="280"/>
                      <a:pt x="123" y="280"/>
                    </a:cubicBezTo>
                    <a:close/>
                    <a:moveTo>
                      <a:pt x="126" y="175"/>
                    </a:moveTo>
                    <a:cubicBezTo>
                      <a:pt x="126" y="173"/>
                      <a:pt x="126" y="170"/>
                      <a:pt x="126" y="168"/>
                    </a:cubicBezTo>
                    <a:cubicBezTo>
                      <a:pt x="126" y="167"/>
                      <a:pt x="126" y="166"/>
                      <a:pt x="125" y="165"/>
                    </a:cubicBezTo>
                    <a:cubicBezTo>
                      <a:pt x="126" y="166"/>
                      <a:pt x="126" y="166"/>
                      <a:pt x="127" y="166"/>
                    </a:cubicBezTo>
                    <a:cubicBezTo>
                      <a:pt x="128" y="167"/>
                      <a:pt x="129" y="168"/>
                      <a:pt x="129" y="169"/>
                    </a:cubicBezTo>
                    <a:cubicBezTo>
                      <a:pt x="130" y="170"/>
                      <a:pt x="128" y="173"/>
                      <a:pt x="126" y="175"/>
                    </a:cubicBezTo>
                    <a:close/>
                    <a:moveTo>
                      <a:pt x="128" y="479"/>
                    </a:moveTo>
                    <a:cubicBezTo>
                      <a:pt x="126" y="480"/>
                      <a:pt x="126" y="482"/>
                      <a:pt x="126" y="483"/>
                    </a:cubicBezTo>
                    <a:cubicBezTo>
                      <a:pt x="126" y="483"/>
                      <a:pt x="126" y="483"/>
                      <a:pt x="126" y="483"/>
                    </a:cubicBezTo>
                    <a:cubicBezTo>
                      <a:pt x="126" y="483"/>
                      <a:pt x="125" y="484"/>
                      <a:pt x="125" y="485"/>
                    </a:cubicBezTo>
                    <a:cubicBezTo>
                      <a:pt x="125" y="484"/>
                      <a:pt x="125" y="483"/>
                      <a:pt x="125" y="482"/>
                    </a:cubicBezTo>
                    <a:cubicBezTo>
                      <a:pt x="125" y="482"/>
                      <a:pt x="125" y="482"/>
                      <a:pt x="125" y="482"/>
                    </a:cubicBezTo>
                    <a:cubicBezTo>
                      <a:pt x="125" y="481"/>
                      <a:pt x="126" y="479"/>
                      <a:pt x="125" y="477"/>
                    </a:cubicBezTo>
                    <a:cubicBezTo>
                      <a:pt x="127" y="477"/>
                      <a:pt x="128" y="477"/>
                      <a:pt x="129" y="478"/>
                    </a:cubicBezTo>
                    <a:cubicBezTo>
                      <a:pt x="128" y="478"/>
                      <a:pt x="128" y="478"/>
                      <a:pt x="128" y="479"/>
                    </a:cubicBezTo>
                    <a:close/>
                    <a:moveTo>
                      <a:pt x="172" y="542"/>
                    </a:moveTo>
                    <a:cubicBezTo>
                      <a:pt x="171" y="542"/>
                      <a:pt x="170" y="542"/>
                      <a:pt x="169" y="543"/>
                    </a:cubicBezTo>
                    <a:cubicBezTo>
                      <a:pt x="169" y="542"/>
                      <a:pt x="170" y="541"/>
                      <a:pt x="170" y="540"/>
                    </a:cubicBezTo>
                    <a:cubicBezTo>
                      <a:pt x="171" y="540"/>
                      <a:pt x="171" y="541"/>
                      <a:pt x="172" y="542"/>
                    </a:cubicBezTo>
                    <a:cubicBezTo>
                      <a:pt x="172" y="542"/>
                      <a:pt x="172" y="542"/>
                      <a:pt x="172" y="542"/>
                    </a:cubicBezTo>
                    <a:close/>
                    <a:moveTo>
                      <a:pt x="180" y="493"/>
                    </a:moveTo>
                    <a:cubicBezTo>
                      <a:pt x="181" y="492"/>
                      <a:pt x="181" y="491"/>
                      <a:pt x="182" y="490"/>
                    </a:cubicBezTo>
                    <a:cubicBezTo>
                      <a:pt x="183" y="489"/>
                      <a:pt x="183" y="488"/>
                      <a:pt x="184" y="487"/>
                    </a:cubicBezTo>
                    <a:cubicBezTo>
                      <a:pt x="183" y="489"/>
                      <a:pt x="181" y="491"/>
                      <a:pt x="180" y="493"/>
                    </a:cubicBezTo>
                    <a:cubicBezTo>
                      <a:pt x="180" y="493"/>
                      <a:pt x="180" y="493"/>
                      <a:pt x="180" y="493"/>
                    </a:cubicBezTo>
                    <a:close/>
                    <a:moveTo>
                      <a:pt x="203" y="576"/>
                    </a:moveTo>
                    <a:cubicBezTo>
                      <a:pt x="203" y="575"/>
                      <a:pt x="203" y="575"/>
                      <a:pt x="203" y="575"/>
                    </a:cubicBezTo>
                    <a:cubicBezTo>
                      <a:pt x="204" y="574"/>
                      <a:pt x="204" y="574"/>
                      <a:pt x="204" y="574"/>
                    </a:cubicBezTo>
                    <a:cubicBezTo>
                      <a:pt x="204" y="573"/>
                      <a:pt x="204" y="573"/>
                      <a:pt x="204" y="573"/>
                    </a:cubicBezTo>
                    <a:cubicBezTo>
                      <a:pt x="204" y="573"/>
                      <a:pt x="204" y="573"/>
                      <a:pt x="204" y="573"/>
                    </a:cubicBezTo>
                    <a:cubicBezTo>
                      <a:pt x="204" y="574"/>
                      <a:pt x="204" y="575"/>
                      <a:pt x="203" y="576"/>
                    </a:cubicBezTo>
                    <a:close/>
                    <a:moveTo>
                      <a:pt x="219" y="534"/>
                    </a:moveTo>
                    <a:cubicBezTo>
                      <a:pt x="217" y="533"/>
                      <a:pt x="215" y="533"/>
                      <a:pt x="213" y="533"/>
                    </a:cubicBezTo>
                    <a:cubicBezTo>
                      <a:pt x="211" y="533"/>
                      <a:pt x="209" y="533"/>
                      <a:pt x="207" y="535"/>
                    </a:cubicBezTo>
                    <a:cubicBezTo>
                      <a:pt x="201" y="539"/>
                      <a:pt x="200" y="546"/>
                      <a:pt x="200" y="552"/>
                    </a:cubicBezTo>
                    <a:cubicBezTo>
                      <a:pt x="200" y="553"/>
                      <a:pt x="200" y="554"/>
                      <a:pt x="200" y="555"/>
                    </a:cubicBezTo>
                    <a:cubicBezTo>
                      <a:pt x="200" y="559"/>
                      <a:pt x="200" y="563"/>
                      <a:pt x="201" y="566"/>
                    </a:cubicBezTo>
                    <a:cubicBezTo>
                      <a:pt x="201" y="566"/>
                      <a:pt x="202" y="567"/>
                      <a:pt x="202" y="567"/>
                    </a:cubicBezTo>
                    <a:cubicBezTo>
                      <a:pt x="201" y="567"/>
                      <a:pt x="201" y="567"/>
                      <a:pt x="201" y="566"/>
                    </a:cubicBezTo>
                    <a:cubicBezTo>
                      <a:pt x="200" y="566"/>
                      <a:pt x="200" y="566"/>
                      <a:pt x="200" y="566"/>
                    </a:cubicBezTo>
                    <a:cubicBezTo>
                      <a:pt x="200" y="566"/>
                      <a:pt x="200" y="566"/>
                      <a:pt x="200" y="566"/>
                    </a:cubicBezTo>
                    <a:cubicBezTo>
                      <a:pt x="199" y="566"/>
                      <a:pt x="197" y="567"/>
                      <a:pt x="196" y="568"/>
                    </a:cubicBezTo>
                    <a:cubicBezTo>
                      <a:pt x="196" y="569"/>
                      <a:pt x="195" y="570"/>
                      <a:pt x="195" y="570"/>
                    </a:cubicBezTo>
                    <a:cubicBezTo>
                      <a:pt x="193" y="572"/>
                      <a:pt x="192" y="573"/>
                      <a:pt x="192" y="573"/>
                    </a:cubicBezTo>
                    <a:cubicBezTo>
                      <a:pt x="192" y="572"/>
                      <a:pt x="192" y="571"/>
                      <a:pt x="192" y="569"/>
                    </a:cubicBezTo>
                    <a:cubicBezTo>
                      <a:pt x="190" y="561"/>
                      <a:pt x="187" y="555"/>
                      <a:pt x="183" y="552"/>
                    </a:cubicBezTo>
                    <a:cubicBezTo>
                      <a:pt x="181" y="550"/>
                      <a:pt x="180" y="549"/>
                      <a:pt x="179" y="547"/>
                    </a:cubicBezTo>
                    <a:cubicBezTo>
                      <a:pt x="180" y="547"/>
                      <a:pt x="181" y="547"/>
                      <a:pt x="181" y="546"/>
                    </a:cubicBezTo>
                    <a:cubicBezTo>
                      <a:pt x="181" y="546"/>
                      <a:pt x="181" y="546"/>
                      <a:pt x="181" y="546"/>
                    </a:cubicBezTo>
                    <a:cubicBezTo>
                      <a:pt x="182" y="547"/>
                      <a:pt x="182" y="548"/>
                      <a:pt x="183" y="549"/>
                    </a:cubicBezTo>
                    <a:cubicBezTo>
                      <a:pt x="184" y="551"/>
                      <a:pt x="186" y="552"/>
                      <a:pt x="189" y="552"/>
                    </a:cubicBezTo>
                    <a:cubicBezTo>
                      <a:pt x="192" y="552"/>
                      <a:pt x="195" y="551"/>
                      <a:pt x="196" y="549"/>
                    </a:cubicBezTo>
                    <a:cubicBezTo>
                      <a:pt x="198" y="546"/>
                      <a:pt x="198" y="541"/>
                      <a:pt x="198" y="537"/>
                    </a:cubicBezTo>
                    <a:cubicBezTo>
                      <a:pt x="198" y="536"/>
                      <a:pt x="198" y="535"/>
                      <a:pt x="198" y="534"/>
                    </a:cubicBezTo>
                    <a:cubicBezTo>
                      <a:pt x="198" y="533"/>
                      <a:pt x="198" y="533"/>
                      <a:pt x="199" y="533"/>
                    </a:cubicBezTo>
                    <a:cubicBezTo>
                      <a:pt x="199" y="532"/>
                      <a:pt x="199" y="531"/>
                      <a:pt x="199" y="531"/>
                    </a:cubicBezTo>
                    <a:cubicBezTo>
                      <a:pt x="199" y="531"/>
                      <a:pt x="199" y="529"/>
                      <a:pt x="199" y="529"/>
                    </a:cubicBezTo>
                    <a:cubicBezTo>
                      <a:pt x="199" y="529"/>
                      <a:pt x="201" y="528"/>
                      <a:pt x="201" y="528"/>
                    </a:cubicBezTo>
                    <a:cubicBezTo>
                      <a:pt x="206" y="526"/>
                      <a:pt x="205" y="521"/>
                      <a:pt x="205" y="519"/>
                    </a:cubicBezTo>
                    <a:cubicBezTo>
                      <a:pt x="204" y="516"/>
                      <a:pt x="204" y="513"/>
                      <a:pt x="204" y="510"/>
                    </a:cubicBezTo>
                    <a:cubicBezTo>
                      <a:pt x="204" y="507"/>
                      <a:pt x="203" y="504"/>
                      <a:pt x="203" y="502"/>
                    </a:cubicBezTo>
                    <a:cubicBezTo>
                      <a:pt x="204" y="502"/>
                      <a:pt x="204" y="502"/>
                      <a:pt x="205" y="502"/>
                    </a:cubicBezTo>
                    <a:cubicBezTo>
                      <a:pt x="207" y="502"/>
                      <a:pt x="208" y="502"/>
                      <a:pt x="209" y="501"/>
                    </a:cubicBezTo>
                    <a:cubicBezTo>
                      <a:pt x="206" y="505"/>
                      <a:pt x="204" y="509"/>
                      <a:pt x="204" y="514"/>
                    </a:cubicBezTo>
                    <a:cubicBezTo>
                      <a:pt x="204" y="521"/>
                      <a:pt x="211" y="527"/>
                      <a:pt x="216" y="530"/>
                    </a:cubicBezTo>
                    <a:cubicBezTo>
                      <a:pt x="217" y="531"/>
                      <a:pt x="218" y="531"/>
                      <a:pt x="219" y="531"/>
                    </a:cubicBezTo>
                    <a:cubicBezTo>
                      <a:pt x="220" y="532"/>
                      <a:pt x="222" y="533"/>
                      <a:pt x="223" y="534"/>
                    </a:cubicBezTo>
                    <a:cubicBezTo>
                      <a:pt x="223" y="534"/>
                      <a:pt x="224" y="535"/>
                      <a:pt x="225" y="535"/>
                    </a:cubicBezTo>
                    <a:cubicBezTo>
                      <a:pt x="226" y="536"/>
                      <a:pt x="228" y="537"/>
                      <a:pt x="229" y="538"/>
                    </a:cubicBezTo>
                    <a:cubicBezTo>
                      <a:pt x="225" y="538"/>
                      <a:pt x="221" y="536"/>
                      <a:pt x="219" y="534"/>
                    </a:cubicBezTo>
                    <a:close/>
                    <a:moveTo>
                      <a:pt x="367" y="525"/>
                    </a:moveTo>
                    <a:cubicBezTo>
                      <a:pt x="366" y="525"/>
                      <a:pt x="365" y="525"/>
                      <a:pt x="364" y="525"/>
                    </a:cubicBezTo>
                    <a:cubicBezTo>
                      <a:pt x="363" y="525"/>
                      <a:pt x="361" y="525"/>
                      <a:pt x="360" y="525"/>
                    </a:cubicBezTo>
                    <a:cubicBezTo>
                      <a:pt x="359" y="525"/>
                      <a:pt x="358" y="525"/>
                      <a:pt x="357" y="524"/>
                    </a:cubicBezTo>
                    <a:cubicBezTo>
                      <a:pt x="355" y="524"/>
                      <a:pt x="354" y="524"/>
                      <a:pt x="351" y="523"/>
                    </a:cubicBezTo>
                    <a:cubicBezTo>
                      <a:pt x="350" y="522"/>
                      <a:pt x="349" y="522"/>
                      <a:pt x="347" y="522"/>
                    </a:cubicBezTo>
                    <a:cubicBezTo>
                      <a:pt x="346" y="522"/>
                      <a:pt x="344" y="522"/>
                      <a:pt x="343" y="522"/>
                    </a:cubicBezTo>
                    <a:cubicBezTo>
                      <a:pt x="343" y="522"/>
                      <a:pt x="342" y="523"/>
                      <a:pt x="341" y="523"/>
                    </a:cubicBezTo>
                    <a:cubicBezTo>
                      <a:pt x="341" y="523"/>
                      <a:pt x="341" y="523"/>
                      <a:pt x="341" y="523"/>
                    </a:cubicBezTo>
                    <a:cubicBezTo>
                      <a:pt x="339" y="523"/>
                      <a:pt x="338" y="522"/>
                      <a:pt x="337" y="522"/>
                    </a:cubicBezTo>
                    <a:cubicBezTo>
                      <a:pt x="335" y="521"/>
                      <a:pt x="335" y="521"/>
                      <a:pt x="334" y="520"/>
                    </a:cubicBezTo>
                    <a:cubicBezTo>
                      <a:pt x="334" y="520"/>
                      <a:pt x="335" y="520"/>
                      <a:pt x="335" y="520"/>
                    </a:cubicBezTo>
                    <a:cubicBezTo>
                      <a:pt x="335" y="520"/>
                      <a:pt x="336" y="520"/>
                      <a:pt x="336" y="520"/>
                    </a:cubicBezTo>
                    <a:cubicBezTo>
                      <a:pt x="338" y="520"/>
                      <a:pt x="340" y="519"/>
                      <a:pt x="341" y="519"/>
                    </a:cubicBezTo>
                    <a:cubicBezTo>
                      <a:pt x="343" y="519"/>
                      <a:pt x="344" y="518"/>
                      <a:pt x="345" y="518"/>
                    </a:cubicBezTo>
                    <a:cubicBezTo>
                      <a:pt x="346" y="518"/>
                      <a:pt x="346" y="519"/>
                      <a:pt x="347" y="519"/>
                    </a:cubicBezTo>
                    <a:cubicBezTo>
                      <a:pt x="348" y="519"/>
                      <a:pt x="350" y="520"/>
                      <a:pt x="351" y="520"/>
                    </a:cubicBezTo>
                    <a:cubicBezTo>
                      <a:pt x="353" y="521"/>
                      <a:pt x="356" y="522"/>
                      <a:pt x="358" y="523"/>
                    </a:cubicBezTo>
                    <a:cubicBezTo>
                      <a:pt x="359" y="523"/>
                      <a:pt x="360" y="523"/>
                      <a:pt x="361" y="524"/>
                    </a:cubicBezTo>
                    <a:cubicBezTo>
                      <a:pt x="364" y="524"/>
                      <a:pt x="366" y="525"/>
                      <a:pt x="368" y="525"/>
                    </a:cubicBezTo>
                    <a:cubicBezTo>
                      <a:pt x="368" y="525"/>
                      <a:pt x="368" y="525"/>
                      <a:pt x="367" y="525"/>
                    </a:cubicBezTo>
                    <a:close/>
                    <a:moveTo>
                      <a:pt x="406" y="441"/>
                    </a:moveTo>
                    <a:cubicBezTo>
                      <a:pt x="403" y="443"/>
                      <a:pt x="401" y="445"/>
                      <a:pt x="398" y="446"/>
                    </a:cubicBezTo>
                    <a:cubicBezTo>
                      <a:pt x="395" y="448"/>
                      <a:pt x="389" y="451"/>
                      <a:pt x="384" y="452"/>
                    </a:cubicBezTo>
                    <a:cubicBezTo>
                      <a:pt x="385" y="451"/>
                      <a:pt x="386" y="451"/>
                      <a:pt x="387" y="450"/>
                    </a:cubicBezTo>
                    <a:cubicBezTo>
                      <a:pt x="389" y="448"/>
                      <a:pt x="389" y="448"/>
                      <a:pt x="389" y="448"/>
                    </a:cubicBezTo>
                    <a:cubicBezTo>
                      <a:pt x="393" y="444"/>
                      <a:pt x="398" y="440"/>
                      <a:pt x="404" y="438"/>
                    </a:cubicBezTo>
                    <a:cubicBezTo>
                      <a:pt x="406" y="437"/>
                      <a:pt x="409" y="436"/>
                      <a:pt x="412" y="436"/>
                    </a:cubicBezTo>
                    <a:cubicBezTo>
                      <a:pt x="410" y="437"/>
                      <a:pt x="408" y="439"/>
                      <a:pt x="406" y="441"/>
                    </a:cubicBezTo>
                    <a:close/>
                  </a:path>
                </a:pathLst>
              </a:custGeom>
              <a:grpFill/>
              <a:ln w="3175" cap="rnd">
                <a:solidFill>
                  <a:schemeClr val="bg1"/>
                </a:solidFill>
                <a:prstDash val="solid"/>
                <a:round/>
              </a:ln>
            </p:spPr>
            <p:txBody>
              <a:bodyPr lIns="121920" tIns="60960" rIns="121920" bIns="60960"/>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grpSp>
      <p:sp>
        <p:nvSpPr>
          <p:cNvPr id="1020" name="Oval 1019"/>
          <p:cNvSpPr>
            <a:spLocks noChangeAspect="1"/>
          </p:cNvSpPr>
          <p:nvPr/>
        </p:nvSpPr>
        <p:spPr>
          <a:xfrm>
            <a:off x="5359400" y="1917700"/>
            <a:ext cx="219075" cy="219075"/>
          </a:xfrm>
          <a:prstGeom prst="ellipse">
            <a:avLst/>
          </a:prstGeom>
          <a:solidFill>
            <a:schemeClr val="accent2"/>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21" name="Oval 1020"/>
          <p:cNvSpPr>
            <a:spLocks noChangeAspect="1"/>
          </p:cNvSpPr>
          <p:nvPr/>
        </p:nvSpPr>
        <p:spPr>
          <a:xfrm>
            <a:off x="5359400" y="3006725"/>
            <a:ext cx="219075" cy="219075"/>
          </a:xfrm>
          <a:prstGeom prst="ellipse">
            <a:avLst/>
          </a:prstGeom>
          <a:solidFill>
            <a:schemeClr val="accent4"/>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22" name="Oval 1021"/>
          <p:cNvSpPr>
            <a:spLocks noChangeAspect="1"/>
          </p:cNvSpPr>
          <p:nvPr/>
        </p:nvSpPr>
        <p:spPr>
          <a:xfrm>
            <a:off x="8589963" y="1917700"/>
            <a:ext cx="220662" cy="219075"/>
          </a:xfrm>
          <a:prstGeom prst="ellipse">
            <a:avLst/>
          </a:prstGeom>
          <a:solidFill>
            <a:schemeClr val="accent3"/>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23" name="Oval 1022"/>
          <p:cNvSpPr>
            <a:spLocks noChangeAspect="1"/>
          </p:cNvSpPr>
          <p:nvPr/>
        </p:nvSpPr>
        <p:spPr>
          <a:xfrm>
            <a:off x="8589963" y="3006725"/>
            <a:ext cx="220662" cy="219075"/>
          </a:xfrm>
          <a:prstGeom prst="ellipse">
            <a:avLst/>
          </a:prstGeom>
          <a:solidFill>
            <a:schemeClr val="accent5"/>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29" name="Rounded Rectangle 1028"/>
          <p:cNvSpPr/>
          <p:nvPr/>
        </p:nvSpPr>
        <p:spPr>
          <a:xfrm>
            <a:off x="5368925" y="4662488"/>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30" name="Rounded Rectangle 1029"/>
          <p:cNvSpPr/>
          <p:nvPr/>
        </p:nvSpPr>
        <p:spPr>
          <a:xfrm>
            <a:off x="5368925" y="4662488"/>
            <a:ext cx="5621338" cy="106362"/>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4938" name="TextBox 1030"/>
          <p:cNvSpPr txBox="1">
            <a:spLocks noChangeArrowheads="1"/>
          </p:cNvSpPr>
          <p:nvPr/>
        </p:nvSpPr>
        <p:spPr bwMode="auto">
          <a:xfrm>
            <a:off x="5245100" y="4314825"/>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Design</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33" name="Rounded Rectangle 1032"/>
          <p:cNvSpPr/>
          <p:nvPr/>
        </p:nvSpPr>
        <p:spPr>
          <a:xfrm>
            <a:off x="5368925" y="5118100"/>
            <a:ext cx="5170488" cy="106363"/>
          </a:xfrm>
          <a:prstGeom prst="roundRect">
            <a:avLst>
              <a:gd name="adj" fmla="val 50000"/>
            </a:avLst>
          </a:prstGeom>
          <a:solidFill>
            <a:schemeClr val="accent2"/>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4940" name="TextBox 1033"/>
          <p:cNvSpPr txBox="1">
            <a:spLocks noChangeArrowheads="1"/>
          </p:cNvSpPr>
          <p:nvPr/>
        </p:nvSpPr>
        <p:spPr bwMode="auto">
          <a:xfrm>
            <a:off x="5245100" y="4811713"/>
            <a:ext cx="6081713"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Web</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35" name="Rounded Rectangle 1034"/>
          <p:cNvSpPr/>
          <p:nvPr/>
        </p:nvSpPr>
        <p:spPr>
          <a:xfrm>
            <a:off x="5368925" y="5602288"/>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36" name="Rounded Rectangle 1035"/>
          <p:cNvSpPr/>
          <p:nvPr/>
        </p:nvSpPr>
        <p:spPr>
          <a:xfrm>
            <a:off x="5368925" y="5602288"/>
            <a:ext cx="5621338" cy="106362"/>
          </a:xfrm>
          <a:prstGeom prst="roundRect">
            <a:avLst>
              <a:gd name="adj" fmla="val 50000"/>
            </a:avLst>
          </a:prstGeom>
          <a:solidFill>
            <a:schemeClr val="accent4"/>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4943" name="TextBox 1036"/>
          <p:cNvSpPr txBox="1">
            <a:spLocks noChangeArrowheads="1"/>
          </p:cNvSpPr>
          <p:nvPr/>
        </p:nvSpPr>
        <p:spPr bwMode="auto">
          <a:xfrm>
            <a:off x="5245100" y="5280025"/>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SEO</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38" name="Rounded Rectangle 1037"/>
          <p:cNvSpPr/>
          <p:nvPr/>
        </p:nvSpPr>
        <p:spPr>
          <a:xfrm>
            <a:off x="5368925" y="6094413"/>
            <a:ext cx="6002338" cy="106362"/>
          </a:xfrm>
          <a:prstGeom prst="roundRect">
            <a:avLst>
              <a:gd name="adj" fmla="val 50000"/>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39" name="Rounded Rectangle 1038"/>
          <p:cNvSpPr/>
          <p:nvPr/>
        </p:nvSpPr>
        <p:spPr>
          <a:xfrm>
            <a:off x="5368925" y="6094413"/>
            <a:ext cx="2997200" cy="106362"/>
          </a:xfrm>
          <a:prstGeom prst="roundRect">
            <a:avLst>
              <a:gd name="adj" fmla="val 50000"/>
            </a:avLst>
          </a:prstGeom>
          <a:solidFill>
            <a:schemeClr val="accent5"/>
          </a:solidFill>
          <a:ln>
            <a:noFill/>
          </a:ln>
          <a:effectLst/>
        </p:spPr>
        <p:style>
          <a:lnRef idx="1">
            <a:schemeClr val="accent1"/>
          </a:lnRef>
          <a:fillRef idx="3">
            <a:schemeClr val="accent1"/>
          </a:fillRef>
          <a:effectRef idx="2">
            <a:schemeClr val="accent1"/>
          </a:effectRef>
          <a:fontRef idx="minor">
            <a:schemeClr val="lt1"/>
          </a:fontRef>
        </p:style>
        <p:txBody>
          <a:bodyPr lIns="121926" tIns="60963" rIns="121926" bIns="60963"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24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4946" name="TextBox 1039"/>
          <p:cNvSpPr txBox="1">
            <a:spLocks noChangeArrowheads="1"/>
          </p:cNvSpPr>
          <p:nvPr/>
        </p:nvSpPr>
        <p:spPr bwMode="auto">
          <a:xfrm>
            <a:off x="5245100" y="5772150"/>
            <a:ext cx="6081713"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26" tIns="60963" rIns="121926" bIns="60963"/>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Apps</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41" name="Oval 1040"/>
          <p:cNvSpPr>
            <a:spLocks noChangeAspect="1"/>
          </p:cNvSpPr>
          <p:nvPr/>
        </p:nvSpPr>
        <p:spPr>
          <a:xfrm>
            <a:off x="2586038" y="2843213"/>
            <a:ext cx="1177925" cy="1176337"/>
          </a:xfrm>
          <a:prstGeom prst="ellipse">
            <a:avLst/>
          </a:prstGeom>
          <a:solidFill>
            <a:schemeClr val="accent3">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42" name="Oval 1041"/>
          <p:cNvSpPr>
            <a:spLocks noChangeAspect="1"/>
          </p:cNvSpPr>
          <p:nvPr/>
        </p:nvSpPr>
        <p:spPr>
          <a:xfrm>
            <a:off x="2176463" y="5507038"/>
            <a:ext cx="798512" cy="798512"/>
          </a:xfrm>
          <a:prstGeom prst="ellipse">
            <a:avLst/>
          </a:prstGeom>
          <a:solidFill>
            <a:schemeClr val="accent5">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43" name="Oval 1042"/>
          <p:cNvSpPr>
            <a:spLocks noChangeAspect="1"/>
          </p:cNvSpPr>
          <p:nvPr/>
        </p:nvSpPr>
        <p:spPr>
          <a:xfrm>
            <a:off x="1751013" y="3706813"/>
            <a:ext cx="393700" cy="392112"/>
          </a:xfrm>
          <a:prstGeom prst="ellipse">
            <a:avLst/>
          </a:prstGeom>
          <a:solidFill>
            <a:schemeClr val="accent2">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44" name="Oval 1043"/>
          <p:cNvSpPr>
            <a:spLocks noChangeAspect="1"/>
          </p:cNvSpPr>
          <p:nvPr/>
        </p:nvSpPr>
        <p:spPr>
          <a:xfrm>
            <a:off x="3735388" y="4662488"/>
            <a:ext cx="730250" cy="730250"/>
          </a:xfrm>
          <a:prstGeom prst="ellipse">
            <a:avLst/>
          </a:prstGeom>
          <a:solidFill>
            <a:schemeClr val="accent4">
              <a:alpha val="65000"/>
            </a:schemeClr>
          </a:solidFill>
          <a:ln>
            <a:noFill/>
          </a:ln>
        </p:spPr>
        <p:style>
          <a:lnRef idx="1">
            <a:schemeClr val="accent1"/>
          </a:lnRef>
          <a:fillRef idx="3">
            <a:schemeClr val="accent1"/>
          </a:fillRef>
          <a:effectRef idx="2">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9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4951"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United Kingdom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Map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4952"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4" name="Oval 253"/>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 name="TextBox 1"/>
          <p:cNvSpPr txBox="1"/>
          <p:nvPr/>
        </p:nvSpPr>
        <p:spPr>
          <a:xfrm>
            <a:off x="5626100" y="1862138"/>
            <a:ext cx="1241425" cy="36830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Design</a:t>
            </a:r>
            <a:endPar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6" name="TextBox 255"/>
          <p:cNvSpPr txBox="1"/>
          <p:nvPr/>
        </p:nvSpPr>
        <p:spPr>
          <a:xfrm>
            <a:off x="8853488" y="1862138"/>
            <a:ext cx="1241425" cy="36830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Web</a:t>
            </a:r>
            <a:endPar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7" name="TextBox 256"/>
          <p:cNvSpPr txBox="1"/>
          <p:nvPr/>
        </p:nvSpPr>
        <p:spPr>
          <a:xfrm>
            <a:off x="5626100" y="2970213"/>
            <a:ext cx="1241425" cy="36988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SEO</a:t>
            </a:r>
            <a:endPar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8" name="TextBox 257"/>
          <p:cNvSpPr txBox="1"/>
          <p:nvPr/>
        </p:nvSpPr>
        <p:spPr>
          <a:xfrm>
            <a:off x="8853488" y="2970213"/>
            <a:ext cx="1241425" cy="369887"/>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Apps</a:t>
            </a:r>
            <a:endParaRPr kumimoji="0" lang="en-US" sz="18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259" name="TextBox 258"/>
          <p:cNvSpPr txBox="1">
            <a:spLocks noChangeArrowheads="1"/>
          </p:cNvSpPr>
          <p:nvPr/>
        </p:nvSpPr>
        <p:spPr bwMode="auto">
          <a:xfrm>
            <a:off x="5626100" y="2165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1" name="TextBox 260"/>
          <p:cNvSpPr txBox="1">
            <a:spLocks noChangeArrowheads="1"/>
          </p:cNvSpPr>
          <p:nvPr/>
        </p:nvSpPr>
        <p:spPr bwMode="auto">
          <a:xfrm>
            <a:off x="5626100" y="3308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2" name="TextBox 261"/>
          <p:cNvSpPr txBox="1">
            <a:spLocks noChangeArrowheads="1"/>
          </p:cNvSpPr>
          <p:nvPr/>
        </p:nvSpPr>
        <p:spPr bwMode="auto">
          <a:xfrm>
            <a:off x="8845550" y="2165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63" name="TextBox 262"/>
          <p:cNvSpPr txBox="1">
            <a:spLocks noChangeArrowheads="1"/>
          </p:cNvSpPr>
          <p:nvPr/>
        </p:nvSpPr>
        <p:spPr bwMode="auto">
          <a:xfrm>
            <a:off x="8845550" y="3308350"/>
            <a:ext cx="2112963"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id-ID"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Something project  you should know</a:t>
            </a:r>
            <a:endParaRPr kumimoji="0" lang="en-US" altLang="zh-CN" sz="12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p:cTn id="7" dur="500" fill="hold"/>
                                        <p:tgtEl>
                                          <p:spTgt spid="221"/>
                                        </p:tgtEl>
                                        <p:attrNameLst>
                                          <p:attrName>ppt_w</p:attrName>
                                        </p:attrNameLst>
                                      </p:cBhvr>
                                      <p:tavLst>
                                        <p:tav tm="0">
                                          <p:val>
                                            <p:fltVal val="0"/>
                                          </p:val>
                                        </p:tav>
                                        <p:tav tm="100000">
                                          <p:val>
                                            <p:strVal val="#ppt_w"/>
                                          </p:val>
                                        </p:tav>
                                      </p:tavLst>
                                    </p:anim>
                                    <p:anim calcmode="lin" valueType="num">
                                      <p:cBhvr>
                                        <p:cTn id="8" dur="500" fill="hold"/>
                                        <p:tgtEl>
                                          <p:spTgt spid="221"/>
                                        </p:tgtEl>
                                        <p:attrNameLst>
                                          <p:attrName>ppt_h</p:attrName>
                                        </p:attrNameLst>
                                      </p:cBhvr>
                                      <p:tavLst>
                                        <p:tav tm="0">
                                          <p:val>
                                            <p:fltVal val="0"/>
                                          </p:val>
                                        </p:tav>
                                        <p:tav tm="100000">
                                          <p:val>
                                            <p:strVal val="#ppt_h"/>
                                          </p:val>
                                        </p:tav>
                                      </p:tavLst>
                                    </p:anim>
                                    <p:animEffect transition="in" filter="fade">
                                      <p:cBhvr>
                                        <p:cTn id="9" dur="500"/>
                                        <p:tgtEl>
                                          <p:spTgt spid="221"/>
                                        </p:tgtEl>
                                      </p:cBhvr>
                                    </p:animEffect>
                                  </p:childTnLst>
                                </p:cTn>
                              </p:par>
                            </p:childTnLst>
                          </p:cTn>
                        </p:par>
                        <p:par>
                          <p:cTn id="10" fill="hold">
                            <p:stCondLst>
                              <p:cond delay="500"/>
                            </p:stCondLst>
                            <p:childTnLst>
                              <p:par>
                                <p:cTn id="11" presetID="10" presetClass="entr" presetSubtype="0" fill="hold" grpId="0" nodeType="afterEffect">
                                  <p:stCondLst>
                                    <p:cond delay="0"/>
                                  </p:stCondLst>
                                  <p:childTnLst>
                                    <p:set>
                                      <p:cBhvr>
                                        <p:cTn id="12" dur="1" fill="hold">
                                          <p:stCondLst>
                                            <p:cond delay="0"/>
                                          </p:stCondLst>
                                        </p:cTn>
                                        <p:tgtEl>
                                          <p:spTgt spid="259"/>
                                        </p:tgtEl>
                                        <p:attrNameLst>
                                          <p:attrName>style.visibility</p:attrName>
                                        </p:attrNameLst>
                                      </p:cBhvr>
                                      <p:to>
                                        <p:strVal val="visible"/>
                                      </p:to>
                                    </p:set>
                                    <p:animEffect transition="in" filter="fade">
                                      <p:cBhvr>
                                        <p:cTn id="13" dur="500"/>
                                        <p:tgtEl>
                                          <p:spTgt spid="259"/>
                                        </p:tgtEl>
                                      </p:cBhvr>
                                    </p:animEffect>
                                  </p:childTnLst>
                                </p:cTn>
                              </p:par>
                            </p:childTnLst>
                          </p:cTn>
                        </p:par>
                        <p:par>
                          <p:cTn id="14" fill="hold">
                            <p:stCondLst>
                              <p:cond delay="1000"/>
                            </p:stCondLst>
                            <p:childTnLst>
                              <p:par>
                                <p:cTn id="15" presetID="10" presetClass="entr" presetSubtype="0" fill="hold" grpId="0" nodeType="afterEffect">
                                  <p:stCondLst>
                                    <p:cond delay="0"/>
                                  </p:stCondLst>
                                  <p:childTnLst>
                                    <p:set>
                                      <p:cBhvr>
                                        <p:cTn id="16" dur="1" fill="hold">
                                          <p:stCondLst>
                                            <p:cond delay="0"/>
                                          </p:stCondLst>
                                        </p:cTn>
                                        <p:tgtEl>
                                          <p:spTgt spid="261"/>
                                        </p:tgtEl>
                                        <p:attrNameLst>
                                          <p:attrName>style.visibility</p:attrName>
                                        </p:attrNameLst>
                                      </p:cBhvr>
                                      <p:to>
                                        <p:strVal val="visible"/>
                                      </p:to>
                                    </p:set>
                                    <p:animEffect transition="in" filter="fade">
                                      <p:cBhvr>
                                        <p:cTn id="17" dur="500"/>
                                        <p:tgtEl>
                                          <p:spTgt spid="261"/>
                                        </p:tgtEl>
                                      </p:cBhvr>
                                    </p:animEffect>
                                  </p:childTnLst>
                                </p:cTn>
                              </p:par>
                            </p:childTnLst>
                          </p:cTn>
                        </p:par>
                        <p:par>
                          <p:cTn id="18" fill="hold">
                            <p:stCondLst>
                              <p:cond delay="1500"/>
                            </p:stCondLst>
                            <p:childTnLst>
                              <p:par>
                                <p:cTn id="19" presetID="10" presetClass="entr" presetSubtype="0" fill="hold" grpId="0" nodeType="afterEffect">
                                  <p:stCondLst>
                                    <p:cond delay="0"/>
                                  </p:stCondLst>
                                  <p:childTnLst>
                                    <p:set>
                                      <p:cBhvr>
                                        <p:cTn id="20" dur="1" fill="hold">
                                          <p:stCondLst>
                                            <p:cond delay="0"/>
                                          </p:stCondLst>
                                        </p:cTn>
                                        <p:tgtEl>
                                          <p:spTgt spid="262"/>
                                        </p:tgtEl>
                                        <p:attrNameLst>
                                          <p:attrName>style.visibility</p:attrName>
                                        </p:attrNameLst>
                                      </p:cBhvr>
                                      <p:to>
                                        <p:strVal val="visible"/>
                                      </p:to>
                                    </p:set>
                                    <p:animEffect transition="in" filter="fade">
                                      <p:cBhvr>
                                        <p:cTn id="21" dur="500"/>
                                        <p:tgtEl>
                                          <p:spTgt spid="262"/>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263"/>
                                        </p:tgtEl>
                                        <p:attrNameLst>
                                          <p:attrName>style.visibility</p:attrName>
                                        </p:attrNameLst>
                                      </p:cBhvr>
                                      <p:to>
                                        <p:strVal val="visible"/>
                                      </p:to>
                                    </p:set>
                                    <p:animEffect transition="in" filter="fade">
                                      <p:cBhvr>
                                        <p:cTn id="25" dur="500"/>
                                        <p:tgtEl>
                                          <p:spTgt spid="26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9" grpId="0"/>
      <p:bldP spid="261" grpId="0"/>
      <p:bldP spid="262" grpId="0"/>
      <p:bldP spid="263" grpId="0"/>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p:cNvGrpSpPr/>
          <p:nvPr/>
        </p:nvGrpSpPr>
        <p:grpSpPr>
          <a:xfrm>
            <a:off x="4592463" y="2241624"/>
            <a:ext cx="5465156" cy="4191798"/>
            <a:chOff x="3127375" y="1144587"/>
            <a:chExt cx="6581775" cy="5048251"/>
          </a:xfrm>
          <a:solidFill>
            <a:schemeClr val="tx2">
              <a:lumMod val="60000"/>
              <a:lumOff val="40000"/>
            </a:schemeClr>
          </a:solidFill>
        </p:grpSpPr>
        <p:sp>
          <p:nvSpPr>
            <p:cNvPr id="3" name="Freeform 2"/>
            <p:cNvSpPr/>
            <p:nvPr/>
          </p:nvSpPr>
          <p:spPr bwMode="auto">
            <a:xfrm>
              <a:off x="7824788" y="3460750"/>
              <a:ext cx="868363" cy="554037"/>
            </a:xfrm>
            <a:custGeom>
              <a:avLst/>
              <a:gdLst>
                <a:gd name="T0" fmla="*/ 43 w 350"/>
                <a:gd name="T1" fmla="*/ 154 h 223"/>
                <a:gd name="T2" fmla="*/ 39 w 350"/>
                <a:gd name="T3" fmla="*/ 156 h 223"/>
                <a:gd name="T4" fmla="*/ 20 w 350"/>
                <a:gd name="T5" fmla="*/ 172 h 223"/>
                <a:gd name="T6" fmla="*/ 0 w 350"/>
                <a:gd name="T7" fmla="*/ 184 h 223"/>
                <a:gd name="T8" fmla="*/ 1 w 350"/>
                <a:gd name="T9" fmla="*/ 185 h 223"/>
                <a:gd name="T10" fmla="*/ 13 w 350"/>
                <a:gd name="T11" fmla="*/ 190 h 223"/>
                <a:gd name="T12" fmla="*/ 30 w 350"/>
                <a:gd name="T13" fmla="*/ 202 h 223"/>
                <a:gd name="T14" fmla="*/ 57 w 350"/>
                <a:gd name="T15" fmla="*/ 220 h 223"/>
                <a:gd name="T16" fmla="*/ 79 w 350"/>
                <a:gd name="T17" fmla="*/ 197 h 223"/>
                <a:gd name="T18" fmla="*/ 106 w 350"/>
                <a:gd name="T19" fmla="*/ 204 h 223"/>
                <a:gd name="T20" fmla="*/ 115 w 350"/>
                <a:gd name="T21" fmla="*/ 208 h 223"/>
                <a:gd name="T22" fmla="*/ 124 w 350"/>
                <a:gd name="T23" fmla="*/ 218 h 223"/>
                <a:gd name="T24" fmla="*/ 127 w 350"/>
                <a:gd name="T25" fmla="*/ 223 h 223"/>
                <a:gd name="T26" fmla="*/ 129 w 350"/>
                <a:gd name="T27" fmla="*/ 222 h 223"/>
                <a:gd name="T28" fmla="*/ 158 w 350"/>
                <a:gd name="T29" fmla="*/ 205 h 223"/>
                <a:gd name="T30" fmla="*/ 165 w 350"/>
                <a:gd name="T31" fmla="*/ 210 h 223"/>
                <a:gd name="T32" fmla="*/ 172 w 350"/>
                <a:gd name="T33" fmla="*/ 219 h 223"/>
                <a:gd name="T34" fmla="*/ 185 w 350"/>
                <a:gd name="T35" fmla="*/ 200 h 223"/>
                <a:gd name="T36" fmla="*/ 201 w 350"/>
                <a:gd name="T37" fmla="*/ 188 h 223"/>
                <a:gd name="T38" fmla="*/ 204 w 350"/>
                <a:gd name="T39" fmla="*/ 191 h 223"/>
                <a:gd name="T40" fmla="*/ 207 w 350"/>
                <a:gd name="T41" fmla="*/ 170 h 223"/>
                <a:gd name="T42" fmla="*/ 233 w 350"/>
                <a:gd name="T43" fmla="*/ 141 h 223"/>
                <a:gd name="T44" fmla="*/ 258 w 350"/>
                <a:gd name="T45" fmla="*/ 116 h 223"/>
                <a:gd name="T46" fmla="*/ 271 w 350"/>
                <a:gd name="T47" fmla="*/ 100 h 223"/>
                <a:gd name="T48" fmla="*/ 296 w 350"/>
                <a:gd name="T49" fmla="*/ 77 h 223"/>
                <a:gd name="T50" fmla="*/ 319 w 350"/>
                <a:gd name="T51" fmla="*/ 63 h 223"/>
                <a:gd name="T52" fmla="*/ 342 w 350"/>
                <a:gd name="T53" fmla="*/ 56 h 223"/>
                <a:gd name="T54" fmla="*/ 350 w 350"/>
                <a:gd name="T55" fmla="*/ 26 h 223"/>
                <a:gd name="T56" fmla="*/ 326 w 350"/>
                <a:gd name="T57" fmla="*/ 26 h 223"/>
                <a:gd name="T58" fmla="*/ 308 w 350"/>
                <a:gd name="T59" fmla="*/ 26 h 223"/>
                <a:gd name="T60" fmla="*/ 279 w 350"/>
                <a:gd name="T61" fmla="*/ 26 h 223"/>
                <a:gd name="T62" fmla="*/ 253 w 350"/>
                <a:gd name="T63" fmla="*/ 8 h 223"/>
                <a:gd name="T64" fmla="*/ 226 w 350"/>
                <a:gd name="T65" fmla="*/ 32 h 223"/>
                <a:gd name="T66" fmla="*/ 201 w 350"/>
                <a:gd name="T67" fmla="*/ 54 h 223"/>
                <a:gd name="T68" fmla="*/ 174 w 350"/>
                <a:gd name="T69" fmla="*/ 40 h 223"/>
                <a:gd name="T70" fmla="*/ 181 w 350"/>
                <a:gd name="T71" fmla="*/ 25 h 223"/>
                <a:gd name="T72" fmla="*/ 174 w 350"/>
                <a:gd name="T73" fmla="*/ 17 h 223"/>
                <a:gd name="T74" fmla="*/ 172 w 350"/>
                <a:gd name="T75" fmla="*/ 8 h 223"/>
                <a:gd name="T76" fmla="*/ 147 w 350"/>
                <a:gd name="T77" fmla="*/ 8 h 223"/>
                <a:gd name="T78" fmla="*/ 128 w 350"/>
                <a:gd name="T79" fmla="*/ 13 h 223"/>
                <a:gd name="T80" fmla="*/ 120 w 350"/>
                <a:gd name="T81" fmla="*/ 22 h 223"/>
                <a:gd name="T82" fmla="*/ 119 w 350"/>
                <a:gd name="T83" fmla="*/ 22 h 223"/>
                <a:gd name="T84" fmla="*/ 99 w 350"/>
                <a:gd name="T85" fmla="*/ 33 h 223"/>
                <a:gd name="T86" fmla="*/ 50 w 350"/>
                <a:gd name="T87" fmla="*/ 57 h 223"/>
                <a:gd name="T88" fmla="*/ 26 w 350"/>
                <a:gd name="T89" fmla="*/ 118 h 223"/>
                <a:gd name="T90" fmla="*/ 25 w 350"/>
                <a:gd name="T91" fmla="*/ 118 h 223"/>
                <a:gd name="T92" fmla="*/ 22 w 350"/>
                <a:gd name="T93" fmla="*/ 122 h 223"/>
                <a:gd name="T94" fmla="*/ 24 w 350"/>
                <a:gd name="T95" fmla="*/ 125 h 223"/>
                <a:gd name="T96" fmla="*/ 46 w 350"/>
                <a:gd name="T97" fmla="*/ 139 h 223"/>
                <a:gd name="T98" fmla="*/ 49 w 350"/>
                <a:gd name="T99" fmla="*/ 147 h 223"/>
                <a:gd name="T100" fmla="*/ 43 w 350"/>
                <a:gd name="T101" fmla="*/ 154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50" h="223">
                  <a:moveTo>
                    <a:pt x="43" y="154"/>
                  </a:moveTo>
                  <a:cubicBezTo>
                    <a:pt x="41" y="155"/>
                    <a:pt x="40" y="155"/>
                    <a:pt x="39" y="156"/>
                  </a:cubicBezTo>
                  <a:cubicBezTo>
                    <a:pt x="36" y="157"/>
                    <a:pt x="35" y="157"/>
                    <a:pt x="20" y="172"/>
                  </a:cubicBezTo>
                  <a:cubicBezTo>
                    <a:pt x="12" y="180"/>
                    <a:pt x="5" y="183"/>
                    <a:pt x="0" y="184"/>
                  </a:cubicBezTo>
                  <a:cubicBezTo>
                    <a:pt x="1" y="184"/>
                    <a:pt x="1" y="184"/>
                    <a:pt x="1" y="185"/>
                  </a:cubicBezTo>
                  <a:cubicBezTo>
                    <a:pt x="6" y="189"/>
                    <a:pt x="9" y="190"/>
                    <a:pt x="13" y="190"/>
                  </a:cubicBezTo>
                  <a:cubicBezTo>
                    <a:pt x="18" y="191"/>
                    <a:pt x="24" y="193"/>
                    <a:pt x="30" y="202"/>
                  </a:cubicBezTo>
                  <a:cubicBezTo>
                    <a:pt x="36" y="212"/>
                    <a:pt x="50" y="218"/>
                    <a:pt x="57" y="220"/>
                  </a:cubicBezTo>
                  <a:cubicBezTo>
                    <a:pt x="59" y="212"/>
                    <a:pt x="67" y="197"/>
                    <a:pt x="79" y="197"/>
                  </a:cubicBezTo>
                  <a:cubicBezTo>
                    <a:pt x="89" y="197"/>
                    <a:pt x="99" y="201"/>
                    <a:pt x="106" y="204"/>
                  </a:cubicBezTo>
                  <a:cubicBezTo>
                    <a:pt x="109" y="206"/>
                    <a:pt x="112" y="207"/>
                    <a:pt x="115" y="208"/>
                  </a:cubicBezTo>
                  <a:cubicBezTo>
                    <a:pt x="119" y="209"/>
                    <a:pt x="122" y="214"/>
                    <a:pt x="124" y="218"/>
                  </a:cubicBezTo>
                  <a:cubicBezTo>
                    <a:pt x="125" y="220"/>
                    <a:pt x="127" y="222"/>
                    <a:pt x="127" y="223"/>
                  </a:cubicBezTo>
                  <a:cubicBezTo>
                    <a:pt x="128" y="223"/>
                    <a:pt x="128" y="223"/>
                    <a:pt x="129" y="222"/>
                  </a:cubicBezTo>
                  <a:cubicBezTo>
                    <a:pt x="137" y="213"/>
                    <a:pt x="149" y="204"/>
                    <a:pt x="158" y="205"/>
                  </a:cubicBezTo>
                  <a:cubicBezTo>
                    <a:pt x="161" y="206"/>
                    <a:pt x="164" y="207"/>
                    <a:pt x="165" y="210"/>
                  </a:cubicBezTo>
                  <a:cubicBezTo>
                    <a:pt x="167" y="213"/>
                    <a:pt x="170" y="217"/>
                    <a:pt x="172" y="219"/>
                  </a:cubicBezTo>
                  <a:cubicBezTo>
                    <a:pt x="185" y="200"/>
                    <a:pt x="185" y="200"/>
                    <a:pt x="185" y="200"/>
                  </a:cubicBezTo>
                  <a:cubicBezTo>
                    <a:pt x="201" y="188"/>
                    <a:pt x="201" y="188"/>
                    <a:pt x="201" y="188"/>
                  </a:cubicBezTo>
                  <a:cubicBezTo>
                    <a:pt x="204" y="191"/>
                    <a:pt x="204" y="191"/>
                    <a:pt x="204" y="191"/>
                  </a:cubicBezTo>
                  <a:cubicBezTo>
                    <a:pt x="204" y="191"/>
                    <a:pt x="193" y="176"/>
                    <a:pt x="207" y="170"/>
                  </a:cubicBezTo>
                  <a:cubicBezTo>
                    <a:pt x="220" y="164"/>
                    <a:pt x="227" y="145"/>
                    <a:pt x="233" y="141"/>
                  </a:cubicBezTo>
                  <a:cubicBezTo>
                    <a:pt x="239" y="137"/>
                    <a:pt x="250" y="118"/>
                    <a:pt x="258" y="116"/>
                  </a:cubicBezTo>
                  <a:cubicBezTo>
                    <a:pt x="267" y="113"/>
                    <a:pt x="260" y="111"/>
                    <a:pt x="271" y="100"/>
                  </a:cubicBezTo>
                  <a:cubicBezTo>
                    <a:pt x="282" y="89"/>
                    <a:pt x="286" y="77"/>
                    <a:pt x="296" y="77"/>
                  </a:cubicBezTo>
                  <a:cubicBezTo>
                    <a:pt x="306" y="77"/>
                    <a:pt x="313" y="63"/>
                    <a:pt x="319" y="63"/>
                  </a:cubicBezTo>
                  <a:cubicBezTo>
                    <a:pt x="326" y="63"/>
                    <a:pt x="335" y="72"/>
                    <a:pt x="342" y="56"/>
                  </a:cubicBezTo>
                  <a:cubicBezTo>
                    <a:pt x="349" y="39"/>
                    <a:pt x="350" y="26"/>
                    <a:pt x="350" y="26"/>
                  </a:cubicBezTo>
                  <a:cubicBezTo>
                    <a:pt x="326" y="26"/>
                    <a:pt x="326" y="26"/>
                    <a:pt x="326" y="26"/>
                  </a:cubicBezTo>
                  <a:cubicBezTo>
                    <a:pt x="326" y="26"/>
                    <a:pt x="314" y="25"/>
                    <a:pt x="308" y="26"/>
                  </a:cubicBezTo>
                  <a:cubicBezTo>
                    <a:pt x="303" y="28"/>
                    <a:pt x="279" y="26"/>
                    <a:pt x="279" y="26"/>
                  </a:cubicBezTo>
                  <a:cubicBezTo>
                    <a:pt x="279" y="26"/>
                    <a:pt x="264" y="4"/>
                    <a:pt x="253" y="8"/>
                  </a:cubicBezTo>
                  <a:cubicBezTo>
                    <a:pt x="241" y="12"/>
                    <a:pt x="230" y="24"/>
                    <a:pt x="226" y="32"/>
                  </a:cubicBezTo>
                  <a:cubicBezTo>
                    <a:pt x="222" y="40"/>
                    <a:pt x="220" y="57"/>
                    <a:pt x="201" y="54"/>
                  </a:cubicBezTo>
                  <a:cubicBezTo>
                    <a:pt x="181" y="51"/>
                    <a:pt x="172" y="49"/>
                    <a:pt x="174" y="40"/>
                  </a:cubicBezTo>
                  <a:cubicBezTo>
                    <a:pt x="177" y="32"/>
                    <a:pt x="181" y="29"/>
                    <a:pt x="181" y="25"/>
                  </a:cubicBezTo>
                  <a:cubicBezTo>
                    <a:pt x="181" y="21"/>
                    <a:pt x="174" y="22"/>
                    <a:pt x="174" y="17"/>
                  </a:cubicBezTo>
                  <a:cubicBezTo>
                    <a:pt x="174" y="11"/>
                    <a:pt x="187" y="11"/>
                    <a:pt x="172" y="8"/>
                  </a:cubicBezTo>
                  <a:cubicBezTo>
                    <a:pt x="156" y="4"/>
                    <a:pt x="154" y="0"/>
                    <a:pt x="147" y="8"/>
                  </a:cubicBezTo>
                  <a:cubicBezTo>
                    <a:pt x="141" y="13"/>
                    <a:pt x="133" y="15"/>
                    <a:pt x="128" y="13"/>
                  </a:cubicBezTo>
                  <a:cubicBezTo>
                    <a:pt x="120" y="22"/>
                    <a:pt x="120" y="22"/>
                    <a:pt x="120" y="22"/>
                  </a:cubicBezTo>
                  <a:cubicBezTo>
                    <a:pt x="119" y="22"/>
                    <a:pt x="119" y="22"/>
                    <a:pt x="119" y="22"/>
                  </a:cubicBezTo>
                  <a:cubicBezTo>
                    <a:pt x="119" y="22"/>
                    <a:pt x="106" y="28"/>
                    <a:pt x="99" y="33"/>
                  </a:cubicBezTo>
                  <a:cubicBezTo>
                    <a:pt x="92" y="38"/>
                    <a:pt x="58" y="53"/>
                    <a:pt x="50" y="57"/>
                  </a:cubicBezTo>
                  <a:cubicBezTo>
                    <a:pt x="26" y="118"/>
                    <a:pt x="26" y="118"/>
                    <a:pt x="26" y="118"/>
                  </a:cubicBezTo>
                  <a:cubicBezTo>
                    <a:pt x="25" y="118"/>
                    <a:pt x="25" y="118"/>
                    <a:pt x="25" y="118"/>
                  </a:cubicBezTo>
                  <a:cubicBezTo>
                    <a:pt x="23" y="119"/>
                    <a:pt x="21" y="121"/>
                    <a:pt x="22" y="122"/>
                  </a:cubicBezTo>
                  <a:cubicBezTo>
                    <a:pt x="22" y="123"/>
                    <a:pt x="22" y="123"/>
                    <a:pt x="24" y="125"/>
                  </a:cubicBezTo>
                  <a:cubicBezTo>
                    <a:pt x="36" y="130"/>
                    <a:pt x="45" y="139"/>
                    <a:pt x="46" y="139"/>
                  </a:cubicBezTo>
                  <a:cubicBezTo>
                    <a:pt x="46" y="139"/>
                    <a:pt x="49" y="142"/>
                    <a:pt x="49" y="147"/>
                  </a:cubicBezTo>
                  <a:cubicBezTo>
                    <a:pt x="49" y="149"/>
                    <a:pt x="47" y="152"/>
                    <a:pt x="43" y="154"/>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 name="Freeform 3"/>
            <p:cNvSpPr/>
            <p:nvPr/>
          </p:nvSpPr>
          <p:spPr bwMode="auto">
            <a:xfrm>
              <a:off x="5265739" y="2733674"/>
              <a:ext cx="2114550" cy="1671637"/>
            </a:xfrm>
            <a:custGeom>
              <a:avLst/>
              <a:gdLst>
                <a:gd name="T0" fmla="*/ 798 w 851"/>
                <a:gd name="T1" fmla="*/ 525 h 673"/>
                <a:gd name="T2" fmla="*/ 812 w 851"/>
                <a:gd name="T3" fmla="*/ 415 h 673"/>
                <a:gd name="T4" fmla="*/ 820 w 851"/>
                <a:gd name="T5" fmla="*/ 321 h 673"/>
                <a:gd name="T6" fmla="*/ 843 w 851"/>
                <a:gd name="T7" fmla="*/ 244 h 673"/>
                <a:gd name="T8" fmla="*/ 743 w 851"/>
                <a:gd name="T9" fmla="*/ 310 h 673"/>
                <a:gd name="T10" fmla="*/ 683 w 851"/>
                <a:gd name="T11" fmla="*/ 341 h 673"/>
                <a:gd name="T12" fmla="*/ 711 w 851"/>
                <a:gd name="T13" fmla="*/ 396 h 673"/>
                <a:gd name="T14" fmla="*/ 729 w 851"/>
                <a:gd name="T15" fmla="*/ 471 h 673"/>
                <a:gd name="T16" fmla="*/ 685 w 851"/>
                <a:gd name="T17" fmla="*/ 487 h 673"/>
                <a:gd name="T18" fmla="*/ 671 w 851"/>
                <a:gd name="T19" fmla="*/ 509 h 673"/>
                <a:gd name="T20" fmla="*/ 618 w 851"/>
                <a:gd name="T21" fmla="*/ 517 h 673"/>
                <a:gd name="T22" fmla="*/ 631 w 851"/>
                <a:gd name="T23" fmla="*/ 544 h 673"/>
                <a:gd name="T24" fmla="*/ 623 w 851"/>
                <a:gd name="T25" fmla="*/ 590 h 673"/>
                <a:gd name="T26" fmla="*/ 587 w 851"/>
                <a:gd name="T27" fmla="*/ 614 h 673"/>
                <a:gd name="T28" fmla="*/ 625 w 851"/>
                <a:gd name="T29" fmla="*/ 557 h 673"/>
                <a:gd name="T30" fmla="*/ 623 w 851"/>
                <a:gd name="T31" fmla="*/ 542 h 673"/>
                <a:gd name="T32" fmla="*/ 622 w 851"/>
                <a:gd name="T33" fmla="*/ 487 h 673"/>
                <a:gd name="T34" fmla="*/ 569 w 851"/>
                <a:gd name="T35" fmla="*/ 409 h 673"/>
                <a:gd name="T36" fmla="*/ 513 w 851"/>
                <a:gd name="T37" fmla="*/ 344 h 673"/>
                <a:gd name="T38" fmla="*/ 480 w 851"/>
                <a:gd name="T39" fmla="*/ 311 h 673"/>
                <a:gd name="T40" fmla="*/ 503 w 851"/>
                <a:gd name="T41" fmla="*/ 227 h 673"/>
                <a:gd name="T42" fmla="*/ 427 w 851"/>
                <a:gd name="T43" fmla="*/ 237 h 673"/>
                <a:gd name="T44" fmla="*/ 356 w 851"/>
                <a:gd name="T45" fmla="*/ 216 h 673"/>
                <a:gd name="T46" fmla="*/ 338 w 851"/>
                <a:gd name="T47" fmla="*/ 137 h 673"/>
                <a:gd name="T48" fmla="*/ 267 w 851"/>
                <a:gd name="T49" fmla="*/ 138 h 673"/>
                <a:gd name="T50" fmla="*/ 246 w 851"/>
                <a:gd name="T51" fmla="*/ 64 h 673"/>
                <a:gd name="T52" fmla="*/ 184 w 851"/>
                <a:gd name="T53" fmla="*/ 0 h 673"/>
                <a:gd name="T54" fmla="*/ 159 w 851"/>
                <a:gd name="T55" fmla="*/ 57 h 673"/>
                <a:gd name="T56" fmla="*/ 26 w 851"/>
                <a:gd name="T57" fmla="*/ 128 h 673"/>
                <a:gd name="T58" fmla="*/ 45 w 851"/>
                <a:gd name="T59" fmla="*/ 218 h 673"/>
                <a:gd name="T60" fmla="*/ 92 w 851"/>
                <a:gd name="T61" fmla="*/ 239 h 673"/>
                <a:gd name="T62" fmla="*/ 170 w 851"/>
                <a:gd name="T63" fmla="*/ 244 h 673"/>
                <a:gd name="T64" fmla="*/ 228 w 851"/>
                <a:gd name="T65" fmla="*/ 225 h 673"/>
                <a:gd name="T66" fmla="*/ 332 w 851"/>
                <a:gd name="T67" fmla="*/ 262 h 673"/>
                <a:gd name="T68" fmla="*/ 421 w 851"/>
                <a:gd name="T69" fmla="*/ 329 h 673"/>
                <a:gd name="T70" fmla="*/ 443 w 851"/>
                <a:gd name="T71" fmla="*/ 433 h 673"/>
                <a:gd name="T72" fmla="*/ 404 w 851"/>
                <a:gd name="T73" fmla="*/ 500 h 673"/>
                <a:gd name="T74" fmla="*/ 344 w 851"/>
                <a:gd name="T75" fmla="*/ 525 h 673"/>
                <a:gd name="T76" fmla="*/ 388 w 851"/>
                <a:gd name="T77" fmla="*/ 577 h 673"/>
                <a:gd name="T78" fmla="*/ 405 w 851"/>
                <a:gd name="T79" fmla="*/ 553 h 673"/>
                <a:gd name="T80" fmla="*/ 446 w 851"/>
                <a:gd name="T81" fmla="*/ 518 h 673"/>
                <a:gd name="T82" fmla="*/ 519 w 851"/>
                <a:gd name="T83" fmla="*/ 585 h 673"/>
                <a:gd name="T84" fmla="*/ 536 w 851"/>
                <a:gd name="T85" fmla="*/ 622 h 673"/>
                <a:gd name="T86" fmla="*/ 618 w 851"/>
                <a:gd name="T87" fmla="*/ 625 h 673"/>
                <a:gd name="T88" fmla="*/ 720 w 851"/>
                <a:gd name="T89" fmla="*/ 656 h 673"/>
                <a:gd name="T90" fmla="*/ 768 w 851"/>
                <a:gd name="T91" fmla="*/ 644 h 673"/>
                <a:gd name="T92" fmla="*/ 760 w 851"/>
                <a:gd name="T93" fmla="*/ 598 h 673"/>
                <a:gd name="T94" fmla="*/ 818 w 851"/>
                <a:gd name="T95" fmla="*/ 597 h 6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851" h="673">
                  <a:moveTo>
                    <a:pt x="831" y="566"/>
                  </a:moveTo>
                  <a:cubicBezTo>
                    <a:pt x="813" y="529"/>
                    <a:pt x="813" y="529"/>
                    <a:pt x="813" y="529"/>
                  </a:cubicBezTo>
                  <a:cubicBezTo>
                    <a:pt x="811" y="529"/>
                    <a:pt x="809" y="529"/>
                    <a:pt x="805" y="529"/>
                  </a:cubicBezTo>
                  <a:cubicBezTo>
                    <a:pt x="802" y="529"/>
                    <a:pt x="800" y="528"/>
                    <a:pt x="798" y="525"/>
                  </a:cubicBezTo>
                  <a:cubicBezTo>
                    <a:pt x="791" y="513"/>
                    <a:pt x="808" y="475"/>
                    <a:pt x="812" y="467"/>
                  </a:cubicBezTo>
                  <a:cubicBezTo>
                    <a:pt x="817" y="459"/>
                    <a:pt x="814" y="444"/>
                    <a:pt x="813" y="438"/>
                  </a:cubicBezTo>
                  <a:cubicBezTo>
                    <a:pt x="812" y="437"/>
                    <a:pt x="812" y="436"/>
                    <a:pt x="812" y="436"/>
                  </a:cubicBezTo>
                  <a:cubicBezTo>
                    <a:pt x="812" y="434"/>
                    <a:pt x="812" y="428"/>
                    <a:pt x="812" y="415"/>
                  </a:cubicBezTo>
                  <a:cubicBezTo>
                    <a:pt x="812" y="404"/>
                    <a:pt x="812" y="393"/>
                    <a:pt x="812" y="388"/>
                  </a:cubicBezTo>
                  <a:cubicBezTo>
                    <a:pt x="812" y="378"/>
                    <a:pt x="820" y="366"/>
                    <a:pt x="822" y="363"/>
                  </a:cubicBezTo>
                  <a:cubicBezTo>
                    <a:pt x="823" y="360"/>
                    <a:pt x="828" y="346"/>
                    <a:pt x="830" y="337"/>
                  </a:cubicBezTo>
                  <a:cubicBezTo>
                    <a:pt x="831" y="331"/>
                    <a:pt x="825" y="326"/>
                    <a:pt x="820" y="321"/>
                  </a:cubicBezTo>
                  <a:cubicBezTo>
                    <a:pt x="816" y="318"/>
                    <a:pt x="813" y="316"/>
                    <a:pt x="812" y="313"/>
                  </a:cubicBezTo>
                  <a:cubicBezTo>
                    <a:pt x="810" y="306"/>
                    <a:pt x="818" y="301"/>
                    <a:pt x="829" y="293"/>
                  </a:cubicBezTo>
                  <a:cubicBezTo>
                    <a:pt x="834" y="290"/>
                    <a:pt x="839" y="286"/>
                    <a:pt x="844" y="283"/>
                  </a:cubicBezTo>
                  <a:cubicBezTo>
                    <a:pt x="851" y="276"/>
                    <a:pt x="847" y="255"/>
                    <a:pt x="843" y="244"/>
                  </a:cubicBezTo>
                  <a:cubicBezTo>
                    <a:pt x="839" y="245"/>
                    <a:pt x="835" y="245"/>
                    <a:pt x="835" y="245"/>
                  </a:cubicBezTo>
                  <a:cubicBezTo>
                    <a:pt x="816" y="245"/>
                    <a:pt x="816" y="245"/>
                    <a:pt x="816" y="245"/>
                  </a:cubicBezTo>
                  <a:cubicBezTo>
                    <a:pt x="774" y="270"/>
                    <a:pt x="774" y="270"/>
                    <a:pt x="774" y="270"/>
                  </a:cubicBezTo>
                  <a:cubicBezTo>
                    <a:pt x="743" y="310"/>
                    <a:pt x="743" y="310"/>
                    <a:pt x="743" y="310"/>
                  </a:cubicBezTo>
                  <a:cubicBezTo>
                    <a:pt x="743" y="310"/>
                    <a:pt x="733" y="324"/>
                    <a:pt x="731" y="338"/>
                  </a:cubicBezTo>
                  <a:cubicBezTo>
                    <a:pt x="731" y="342"/>
                    <a:pt x="729" y="344"/>
                    <a:pt x="727" y="345"/>
                  </a:cubicBezTo>
                  <a:cubicBezTo>
                    <a:pt x="721" y="349"/>
                    <a:pt x="712" y="347"/>
                    <a:pt x="701" y="344"/>
                  </a:cubicBezTo>
                  <a:cubicBezTo>
                    <a:pt x="695" y="342"/>
                    <a:pt x="688" y="341"/>
                    <a:pt x="683" y="341"/>
                  </a:cubicBezTo>
                  <a:cubicBezTo>
                    <a:pt x="669" y="365"/>
                    <a:pt x="669" y="365"/>
                    <a:pt x="669" y="365"/>
                  </a:cubicBezTo>
                  <a:cubicBezTo>
                    <a:pt x="676" y="372"/>
                    <a:pt x="676" y="372"/>
                    <a:pt x="676" y="372"/>
                  </a:cubicBezTo>
                  <a:cubicBezTo>
                    <a:pt x="710" y="395"/>
                    <a:pt x="710" y="395"/>
                    <a:pt x="710" y="395"/>
                  </a:cubicBezTo>
                  <a:cubicBezTo>
                    <a:pt x="711" y="396"/>
                    <a:pt x="711" y="396"/>
                    <a:pt x="711" y="396"/>
                  </a:cubicBezTo>
                  <a:cubicBezTo>
                    <a:pt x="711" y="396"/>
                    <a:pt x="712" y="408"/>
                    <a:pt x="719" y="415"/>
                  </a:cubicBezTo>
                  <a:cubicBezTo>
                    <a:pt x="727" y="422"/>
                    <a:pt x="729" y="429"/>
                    <a:pt x="729" y="440"/>
                  </a:cubicBezTo>
                  <a:cubicBezTo>
                    <a:pt x="729" y="443"/>
                    <a:pt x="729" y="446"/>
                    <a:pt x="730" y="450"/>
                  </a:cubicBezTo>
                  <a:cubicBezTo>
                    <a:pt x="730" y="461"/>
                    <a:pt x="730" y="468"/>
                    <a:pt x="729" y="471"/>
                  </a:cubicBezTo>
                  <a:cubicBezTo>
                    <a:pt x="727" y="475"/>
                    <a:pt x="717" y="481"/>
                    <a:pt x="708" y="484"/>
                  </a:cubicBezTo>
                  <a:cubicBezTo>
                    <a:pt x="707" y="485"/>
                    <a:pt x="707" y="485"/>
                    <a:pt x="707" y="485"/>
                  </a:cubicBezTo>
                  <a:cubicBezTo>
                    <a:pt x="706" y="485"/>
                    <a:pt x="706" y="485"/>
                    <a:pt x="706" y="485"/>
                  </a:cubicBezTo>
                  <a:cubicBezTo>
                    <a:pt x="700" y="484"/>
                    <a:pt x="688" y="485"/>
                    <a:pt x="685" y="487"/>
                  </a:cubicBezTo>
                  <a:cubicBezTo>
                    <a:pt x="685" y="488"/>
                    <a:pt x="685" y="488"/>
                    <a:pt x="685" y="488"/>
                  </a:cubicBezTo>
                  <a:cubicBezTo>
                    <a:pt x="685" y="489"/>
                    <a:pt x="685" y="490"/>
                    <a:pt x="685" y="491"/>
                  </a:cubicBezTo>
                  <a:cubicBezTo>
                    <a:pt x="685" y="497"/>
                    <a:pt x="685" y="502"/>
                    <a:pt x="682" y="505"/>
                  </a:cubicBezTo>
                  <a:cubicBezTo>
                    <a:pt x="679" y="508"/>
                    <a:pt x="676" y="509"/>
                    <a:pt x="671" y="509"/>
                  </a:cubicBezTo>
                  <a:cubicBezTo>
                    <a:pt x="671" y="509"/>
                    <a:pt x="671" y="509"/>
                    <a:pt x="671" y="509"/>
                  </a:cubicBezTo>
                  <a:cubicBezTo>
                    <a:pt x="659" y="509"/>
                    <a:pt x="644" y="499"/>
                    <a:pt x="643" y="499"/>
                  </a:cubicBezTo>
                  <a:cubicBezTo>
                    <a:pt x="628" y="491"/>
                    <a:pt x="628" y="491"/>
                    <a:pt x="628" y="491"/>
                  </a:cubicBezTo>
                  <a:cubicBezTo>
                    <a:pt x="624" y="498"/>
                    <a:pt x="618" y="510"/>
                    <a:pt x="618" y="517"/>
                  </a:cubicBezTo>
                  <a:cubicBezTo>
                    <a:pt x="618" y="523"/>
                    <a:pt x="621" y="525"/>
                    <a:pt x="625" y="526"/>
                  </a:cubicBezTo>
                  <a:cubicBezTo>
                    <a:pt x="626" y="526"/>
                    <a:pt x="628" y="527"/>
                    <a:pt x="629" y="527"/>
                  </a:cubicBezTo>
                  <a:cubicBezTo>
                    <a:pt x="634" y="530"/>
                    <a:pt x="632" y="538"/>
                    <a:pt x="631" y="544"/>
                  </a:cubicBezTo>
                  <a:cubicBezTo>
                    <a:pt x="631" y="544"/>
                    <a:pt x="631" y="544"/>
                    <a:pt x="631" y="544"/>
                  </a:cubicBezTo>
                  <a:cubicBezTo>
                    <a:pt x="632" y="545"/>
                    <a:pt x="634" y="547"/>
                    <a:pt x="635" y="549"/>
                  </a:cubicBezTo>
                  <a:cubicBezTo>
                    <a:pt x="636" y="553"/>
                    <a:pt x="635" y="556"/>
                    <a:pt x="632" y="561"/>
                  </a:cubicBezTo>
                  <a:cubicBezTo>
                    <a:pt x="625" y="571"/>
                    <a:pt x="623" y="585"/>
                    <a:pt x="623" y="585"/>
                  </a:cubicBezTo>
                  <a:cubicBezTo>
                    <a:pt x="623" y="590"/>
                    <a:pt x="623" y="590"/>
                    <a:pt x="623" y="590"/>
                  </a:cubicBezTo>
                  <a:cubicBezTo>
                    <a:pt x="618" y="588"/>
                    <a:pt x="618" y="588"/>
                    <a:pt x="618" y="588"/>
                  </a:cubicBezTo>
                  <a:cubicBezTo>
                    <a:pt x="608" y="585"/>
                    <a:pt x="597" y="583"/>
                    <a:pt x="595" y="584"/>
                  </a:cubicBezTo>
                  <a:cubicBezTo>
                    <a:pt x="595" y="596"/>
                    <a:pt x="595" y="614"/>
                    <a:pt x="595" y="615"/>
                  </a:cubicBezTo>
                  <a:cubicBezTo>
                    <a:pt x="587" y="614"/>
                    <a:pt x="587" y="614"/>
                    <a:pt x="587" y="614"/>
                  </a:cubicBezTo>
                  <a:cubicBezTo>
                    <a:pt x="587" y="614"/>
                    <a:pt x="587" y="596"/>
                    <a:pt x="587" y="585"/>
                  </a:cubicBezTo>
                  <a:cubicBezTo>
                    <a:pt x="587" y="582"/>
                    <a:pt x="588" y="579"/>
                    <a:pt x="590" y="578"/>
                  </a:cubicBezTo>
                  <a:cubicBezTo>
                    <a:pt x="596" y="574"/>
                    <a:pt x="609" y="577"/>
                    <a:pt x="616" y="579"/>
                  </a:cubicBezTo>
                  <a:cubicBezTo>
                    <a:pt x="617" y="574"/>
                    <a:pt x="620" y="564"/>
                    <a:pt x="625" y="557"/>
                  </a:cubicBezTo>
                  <a:cubicBezTo>
                    <a:pt x="627" y="553"/>
                    <a:pt x="627" y="551"/>
                    <a:pt x="627" y="551"/>
                  </a:cubicBezTo>
                  <a:cubicBezTo>
                    <a:pt x="627" y="551"/>
                    <a:pt x="626" y="551"/>
                    <a:pt x="626" y="550"/>
                  </a:cubicBezTo>
                  <a:cubicBezTo>
                    <a:pt x="625" y="550"/>
                    <a:pt x="623" y="548"/>
                    <a:pt x="623" y="546"/>
                  </a:cubicBezTo>
                  <a:cubicBezTo>
                    <a:pt x="623" y="545"/>
                    <a:pt x="623" y="544"/>
                    <a:pt x="623" y="542"/>
                  </a:cubicBezTo>
                  <a:cubicBezTo>
                    <a:pt x="624" y="541"/>
                    <a:pt x="625" y="536"/>
                    <a:pt x="624" y="534"/>
                  </a:cubicBezTo>
                  <a:cubicBezTo>
                    <a:pt x="624" y="534"/>
                    <a:pt x="623" y="534"/>
                    <a:pt x="623" y="534"/>
                  </a:cubicBezTo>
                  <a:cubicBezTo>
                    <a:pt x="619" y="532"/>
                    <a:pt x="610" y="530"/>
                    <a:pt x="610" y="517"/>
                  </a:cubicBezTo>
                  <a:cubicBezTo>
                    <a:pt x="610" y="507"/>
                    <a:pt x="618" y="493"/>
                    <a:pt x="622" y="487"/>
                  </a:cubicBezTo>
                  <a:cubicBezTo>
                    <a:pt x="615" y="480"/>
                    <a:pt x="606" y="472"/>
                    <a:pt x="602" y="471"/>
                  </a:cubicBezTo>
                  <a:cubicBezTo>
                    <a:pt x="593" y="469"/>
                    <a:pt x="571" y="452"/>
                    <a:pt x="570" y="436"/>
                  </a:cubicBezTo>
                  <a:cubicBezTo>
                    <a:pt x="570" y="431"/>
                    <a:pt x="570" y="427"/>
                    <a:pt x="570" y="423"/>
                  </a:cubicBezTo>
                  <a:cubicBezTo>
                    <a:pt x="570" y="417"/>
                    <a:pt x="570" y="412"/>
                    <a:pt x="569" y="409"/>
                  </a:cubicBezTo>
                  <a:cubicBezTo>
                    <a:pt x="568" y="406"/>
                    <a:pt x="568" y="402"/>
                    <a:pt x="569" y="397"/>
                  </a:cubicBezTo>
                  <a:cubicBezTo>
                    <a:pt x="570" y="391"/>
                    <a:pt x="571" y="384"/>
                    <a:pt x="569" y="376"/>
                  </a:cubicBezTo>
                  <a:cubicBezTo>
                    <a:pt x="566" y="365"/>
                    <a:pt x="553" y="354"/>
                    <a:pt x="549" y="351"/>
                  </a:cubicBezTo>
                  <a:cubicBezTo>
                    <a:pt x="538" y="350"/>
                    <a:pt x="524" y="347"/>
                    <a:pt x="513" y="344"/>
                  </a:cubicBezTo>
                  <a:cubicBezTo>
                    <a:pt x="506" y="343"/>
                    <a:pt x="498" y="341"/>
                    <a:pt x="496" y="341"/>
                  </a:cubicBezTo>
                  <a:cubicBezTo>
                    <a:pt x="494" y="342"/>
                    <a:pt x="493" y="342"/>
                    <a:pt x="491" y="341"/>
                  </a:cubicBezTo>
                  <a:cubicBezTo>
                    <a:pt x="486" y="337"/>
                    <a:pt x="482" y="321"/>
                    <a:pt x="480" y="312"/>
                  </a:cubicBezTo>
                  <a:cubicBezTo>
                    <a:pt x="480" y="311"/>
                    <a:pt x="480" y="311"/>
                    <a:pt x="480" y="311"/>
                  </a:cubicBezTo>
                  <a:cubicBezTo>
                    <a:pt x="480" y="284"/>
                    <a:pt x="480" y="284"/>
                    <a:pt x="480" y="284"/>
                  </a:cubicBezTo>
                  <a:cubicBezTo>
                    <a:pt x="482" y="283"/>
                    <a:pt x="482" y="283"/>
                    <a:pt x="482" y="283"/>
                  </a:cubicBezTo>
                  <a:cubicBezTo>
                    <a:pt x="482" y="283"/>
                    <a:pt x="501" y="266"/>
                    <a:pt x="510" y="255"/>
                  </a:cubicBezTo>
                  <a:cubicBezTo>
                    <a:pt x="517" y="247"/>
                    <a:pt x="512" y="238"/>
                    <a:pt x="503" y="227"/>
                  </a:cubicBezTo>
                  <a:cubicBezTo>
                    <a:pt x="500" y="223"/>
                    <a:pt x="485" y="231"/>
                    <a:pt x="478" y="234"/>
                  </a:cubicBezTo>
                  <a:cubicBezTo>
                    <a:pt x="469" y="238"/>
                    <a:pt x="464" y="241"/>
                    <a:pt x="460" y="241"/>
                  </a:cubicBezTo>
                  <a:cubicBezTo>
                    <a:pt x="456" y="241"/>
                    <a:pt x="453" y="240"/>
                    <a:pt x="450" y="238"/>
                  </a:cubicBezTo>
                  <a:cubicBezTo>
                    <a:pt x="444" y="236"/>
                    <a:pt x="438" y="234"/>
                    <a:pt x="427" y="237"/>
                  </a:cubicBezTo>
                  <a:cubicBezTo>
                    <a:pt x="411" y="242"/>
                    <a:pt x="404" y="259"/>
                    <a:pt x="404" y="259"/>
                  </a:cubicBezTo>
                  <a:cubicBezTo>
                    <a:pt x="402" y="263"/>
                    <a:pt x="402" y="263"/>
                    <a:pt x="402" y="263"/>
                  </a:cubicBezTo>
                  <a:cubicBezTo>
                    <a:pt x="367" y="249"/>
                    <a:pt x="367" y="249"/>
                    <a:pt x="367" y="249"/>
                  </a:cubicBezTo>
                  <a:cubicBezTo>
                    <a:pt x="356" y="216"/>
                    <a:pt x="356" y="216"/>
                    <a:pt x="356" y="216"/>
                  </a:cubicBezTo>
                  <a:cubicBezTo>
                    <a:pt x="340" y="207"/>
                    <a:pt x="340" y="207"/>
                    <a:pt x="340" y="207"/>
                  </a:cubicBezTo>
                  <a:cubicBezTo>
                    <a:pt x="329" y="199"/>
                    <a:pt x="316" y="188"/>
                    <a:pt x="316" y="181"/>
                  </a:cubicBezTo>
                  <a:cubicBezTo>
                    <a:pt x="316" y="178"/>
                    <a:pt x="318" y="174"/>
                    <a:pt x="324" y="167"/>
                  </a:cubicBezTo>
                  <a:cubicBezTo>
                    <a:pt x="330" y="158"/>
                    <a:pt x="338" y="146"/>
                    <a:pt x="338" y="137"/>
                  </a:cubicBezTo>
                  <a:cubicBezTo>
                    <a:pt x="338" y="130"/>
                    <a:pt x="338" y="129"/>
                    <a:pt x="334" y="129"/>
                  </a:cubicBezTo>
                  <a:cubicBezTo>
                    <a:pt x="332" y="129"/>
                    <a:pt x="329" y="129"/>
                    <a:pt x="326" y="127"/>
                  </a:cubicBezTo>
                  <a:cubicBezTo>
                    <a:pt x="318" y="124"/>
                    <a:pt x="290" y="133"/>
                    <a:pt x="286" y="138"/>
                  </a:cubicBezTo>
                  <a:cubicBezTo>
                    <a:pt x="279" y="144"/>
                    <a:pt x="271" y="141"/>
                    <a:pt x="267" y="138"/>
                  </a:cubicBezTo>
                  <a:cubicBezTo>
                    <a:pt x="267" y="137"/>
                    <a:pt x="267" y="137"/>
                    <a:pt x="267" y="137"/>
                  </a:cubicBezTo>
                  <a:cubicBezTo>
                    <a:pt x="247" y="112"/>
                    <a:pt x="247" y="112"/>
                    <a:pt x="247" y="112"/>
                  </a:cubicBezTo>
                  <a:cubicBezTo>
                    <a:pt x="235" y="80"/>
                    <a:pt x="235" y="80"/>
                    <a:pt x="235" y="80"/>
                  </a:cubicBezTo>
                  <a:cubicBezTo>
                    <a:pt x="246" y="64"/>
                    <a:pt x="246" y="64"/>
                    <a:pt x="246" y="64"/>
                  </a:cubicBezTo>
                  <a:cubicBezTo>
                    <a:pt x="235" y="49"/>
                    <a:pt x="235" y="49"/>
                    <a:pt x="235" y="49"/>
                  </a:cubicBezTo>
                  <a:cubicBezTo>
                    <a:pt x="235" y="1"/>
                    <a:pt x="235" y="1"/>
                    <a:pt x="235" y="1"/>
                  </a:cubicBezTo>
                  <a:cubicBezTo>
                    <a:pt x="239" y="1"/>
                    <a:pt x="239" y="1"/>
                    <a:pt x="239" y="1"/>
                  </a:cubicBezTo>
                  <a:cubicBezTo>
                    <a:pt x="219" y="0"/>
                    <a:pt x="184" y="0"/>
                    <a:pt x="184" y="0"/>
                  </a:cubicBezTo>
                  <a:cubicBezTo>
                    <a:pt x="188" y="1"/>
                    <a:pt x="188" y="1"/>
                    <a:pt x="188" y="1"/>
                  </a:cubicBezTo>
                  <a:cubicBezTo>
                    <a:pt x="185" y="13"/>
                    <a:pt x="185" y="13"/>
                    <a:pt x="185" y="13"/>
                  </a:cubicBezTo>
                  <a:cubicBezTo>
                    <a:pt x="185" y="36"/>
                    <a:pt x="185" y="36"/>
                    <a:pt x="185" y="36"/>
                  </a:cubicBezTo>
                  <a:cubicBezTo>
                    <a:pt x="185" y="39"/>
                    <a:pt x="184" y="49"/>
                    <a:pt x="159" y="57"/>
                  </a:cubicBezTo>
                  <a:cubicBezTo>
                    <a:pt x="138" y="63"/>
                    <a:pt x="113" y="59"/>
                    <a:pt x="106" y="57"/>
                  </a:cubicBezTo>
                  <a:cubicBezTo>
                    <a:pt x="66" y="95"/>
                    <a:pt x="66" y="95"/>
                    <a:pt x="66" y="95"/>
                  </a:cubicBezTo>
                  <a:cubicBezTo>
                    <a:pt x="63" y="97"/>
                    <a:pt x="48" y="109"/>
                    <a:pt x="42" y="111"/>
                  </a:cubicBezTo>
                  <a:cubicBezTo>
                    <a:pt x="40" y="112"/>
                    <a:pt x="32" y="120"/>
                    <a:pt x="26" y="128"/>
                  </a:cubicBezTo>
                  <a:cubicBezTo>
                    <a:pt x="0" y="191"/>
                    <a:pt x="0" y="191"/>
                    <a:pt x="0" y="191"/>
                  </a:cubicBezTo>
                  <a:cubicBezTo>
                    <a:pt x="26" y="207"/>
                    <a:pt x="26" y="207"/>
                    <a:pt x="26" y="207"/>
                  </a:cubicBezTo>
                  <a:cubicBezTo>
                    <a:pt x="45" y="207"/>
                    <a:pt x="45" y="207"/>
                    <a:pt x="45" y="207"/>
                  </a:cubicBezTo>
                  <a:cubicBezTo>
                    <a:pt x="45" y="218"/>
                    <a:pt x="45" y="218"/>
                    <a:pt x="45" y="218"/>
                  </a:cubicBezTo>
                  <a:cubicBezTo>
                    <a:pt x="65" y="216"/>
                    <a:pt x="65" y="216"/>
                    <a:pt x="65" y="216"/>
                  </a:cubicBezTo>
                  <a:cubicBezTo>
                    <a:pt x="80" y="230"/>
                    <a:pt x="80" y="230"/>
                    <a:pt x="80" y="230"/>
                  </a:cubicBezTo>
                  <a:cubicBezTo>
                    <a:pt x="80" y="240"/>
                    <a:pt x="80" y="240"/>
                    <a:pt x="80" y="240"/>
                  </a:cubicBezTo>
                  <a:cubicBezTo>
                    <a:pt x="92" y="239"/>
                    <a:pt x="92" y="239"/>
                    <a:pt x="92" y="239"/>
                  </a:cubicBezTo>
                  <a:cubicBezTo>
                    <a:pt x="110" y="245"/>
                    <a:pt x="110" y="245"/>
                    <a:pt x="110" y="245"/>
                  </a:cubicBezTo>
                  <a:cubicBezTo>
                    <a:pt x="133" y="259"/>
                    <a:pt x="133" y="259"/>
                    <a:pt x="133" y="259"/>
                  </a:cubicBezTo>
                  <a:cubicBezTo>
                    <a:pt x="155" y="261"/>
                    <a:pt x="155" y="261"/>
                    <a:pt x="155" y="261"/>
                  </a:cubicBezTo>
                  <a:cubicBezTo>
                    <a:pt x="170" y="244"/>
                    <a:pt x="170" y="244"/>
                    <a:pt x="170" y="244"/>
                  </a:cubicBezTo>
                  <a:cubicBezTo>
                    <a:pt x="180" y="221"/>
                    <a:pt x="180" y="221"/>
                    <a:pt x="180" y="221"/>
                  </a:cubicBezTo>
                  <a:cubicBezTo>
                    <a:pt x="180" y="207"/>
                    <a:pt x="180" y="207"/>
                    <a:pt x="180" y="207"/>
                  </a:cubicBezTo>
                  <a:cubicBezTo>
                    <a:pt x="208" y="207"/>
                    <a:pt x="208" y="207"/>
                    <a:pt x="208" y="207"/>
                  </a:cubicBezTo>
                  <a:cubicBezTo>
                    <a:pt x="228" y="225"/>
                    <a:pt x="228" y="225"/>
                    <a:pt x="228" y="225"/>
                  </a:cubicBezTo>
                  <a:cubicBezTo>
                    <a:pt x="270" y="218"/>
                    <a:pt x="270" y="218"/>
                    <a:pt x="270" y="218"/>
                  </a:cubicBezTo>
                  <a:cubicBezTo>
                    <a:pt x="312" y="279"/>
                    <a:pt x="312" y="279"/>
                    <a:pt x="312" y="279"/>
                  </a:cubicBezTo>
                  <a:cubicBezTo>
                    <a:pt x="329" y="259"/>
                    <a:pt x="329" y="259"/>
                    <a:pt x="329" y="259"/>
                  </a:cubicBezTo>
                  <a:cubicBezTo>
                    <a:pt x="332" y="262"/>
                    <a:pt x="332" y="262"/>
                    <a:pt x="332" y="262"/>
                  </a:cubicBezTo>
                  <a:cubicBezTo>
                    <a:pt x="333" y="263"/>
                    <a:pt x="351" y="287"/>
                    <a:pt x="358" y="296"/>
                  </a:cubicBezTo>
                  <a:cubicBezTo>
                    <a:pt x="363" y="302"/>
                    <a:pt x="385" y="312"/>
                    <a:pt x="399" y="317"/>
                  </a:cubicBezTo>
                  <a:cubicBezTo>
                    <a:pt x="418" y="317"/>
                    <a:pt x="418" y="317"/>
                    <a:pt x="418" y="317"/>
                  </a:cubicBezTo>
                  <a:cubicBezTo>
                    <a:pt x="421" y="329"/>
                    <a:pt x="421" y="329"/>
                    <a:pt x="421" y="329"/>
                  </a:cubicBezTo>
                  <a:cubicBezTo>
                    <a:pt x="422" y="332"/>
                    <a:pt x="434" y="360"/>
                    <a:pt x="444" y="372"/>
                  </a:cubicBezTo>
                  <a:cubicBezTo>
                    <a:pt x="456" y="386"/>
                    <a:pt x="463" y="421"/>
                    <a:pt x="464" y="422"/>
                  </a:cubicBezTo>
                  <a:cubicBezTo>
                    <a:pt x="465" y="426"/>
                    <a:pt x="465" y="426"/>
                    <a:pt x="465" y="426"/>
                  </a:cubicBezTo>
                  <a:cubicBezTo>
                    <a:pt x="443" y="433"/>
                    <a:pt x="443" y="433"/>
                    <a:pt x="443" y="433"/>
                  </a:cubicBezTo>
                  <a:cubicBezTo>
                    <a:pt x="443" y="453"/>
                    <a:pt x="443" y="453"/>
                    <a:pt x="443" y="453"/>
                  </a:cubicBezTo>
                  <a:cubicBezTo>
                    <a:pt x="424" y="467"/>
                    <a:pt x="424" y="467"/>
                    <a:pt x="424" y="467"/>
                  </a:cubicBezTo>
                  <a:cubicBezTo>
                    <a:pt x="412" y="489"/>
                    <a:pt x="412" y="489"/>
                    <a:pt x="412" y="489"/>
                  </a:cubicBezTo>
                  <a:cubicBezTo>
                    <a:pt x="404" y="500"/>
                    <a:pt x="404" y="500"/>
                    <a:pt x="404" y="500"/>
                  </a:cubicBezTo>
                  <a:cubicBezTo>
                    <a:pt x="404" y="500"/>
                    <a:pt x="399" y="507"/>
                    <a:pt x="404" y="517"/>
                  </a:cubicBezTo>
                  <a:cubicBezTo>
                    <a:pt x="406" y="522"/>
                    <a:pt x="405" y="527"/>
                    <a:pt x="401" y="530"/>
                  </a:cubicBezTo>
                  <a:cubicBezTo>
                    <a:pt x="393" y="536"/>
                    <a:pt x="378" y="535"/>
                    <a:pt x="368" y="526"/>
                  </a:cubicBezTo>
                  <a:cubicBezTo>
                    <a:pt x="360" y="520"/>
                    <a:pt x="349" y="523"/>
                    <a:pt x="344" y="525"/>
                  </a:cubicBezTo>
                  <a:cubicBezTo>
                    <a:pt x="353" y="547"/>
                    <a:pt x="353" y="547"/>
                    <a:pt x="353" y="547"/>
                  </a:cubicBezTo>
                  <a:cubicBezTo>
                    <a:pt x="374" y="564"/>
                    <a:pt x="374" y="564"/>
                    <a:pt x="374" y="564"/>
                  </a:cubicBezTo>
                  <a:cubicBezTo>
                    <a:pt x="374" y="576"/>
                    <a:pt x="374" y="576"/>
                    <a:pt x="374" y="576"/>
                  </a:cubicBezTo>
                  <a:cubicBezTo>
                    <a:pt x="388" y="577"/>
                    <a:pt x="388" y="577"/>
                    <a:pt x="388" y="577"/>
                  </a:cubicBezTo>
                  <a:cubicBezTo>
                    <a:pt x="390" y="575"/>
                    <a:pt x="399" y="571"/>
                    <a:pt x="410" y="566"/>
                  </a:cubicBezTo>
                  <a:cubicBezTo>
                    <a:pt x="411" y="566"/>
                    <a:pt x="413" y="565"/>
                    <a:pt x="413" y="563"/>
                  </a:cubicBezTo>
                  <a:cubicBezTo>
                    <a:pt x="413" y="561"/>
                    <a:pt x="410" y="558"/>
                    <a:pt x="408" y="556"/>
                  </a:cubicBezTo>
                  <a:cubicBezTo>
                    <a:pt x="405" y="553"/>
                    <a:pt x="405" y="553"/>
                    <a:pt x="405" y="553"/>
                  </a:cubicBezTo>
                  <a:cubicBezTo>
                    <a:pt x="408" y="550"/>
                    <a:pt x="408" y="550"/>
                    <a:pt x="408" y="550"/>
                  </a:cubicBezTo>
                  <a:cubicBezTo>
                    <a:pt x="408" y="550"/>
                    <a:pt x="419" y="539"/>
                    <a:pt x="426" y="524"/>
                  </a:cubicBezTo>
                  <a:cubicBezTo>
                    <a:pt x="428" y="520"/>
                    <a:pt x="430" y="515"/>
                    <a:pt x="435" y="514"/>
                  </a:cubicBezTo>
                  <a:cubicBezTo>
                    <a:pt x="439" y="512"/>
                    <a:pt x="443" y="515"/>
                    <a:pt x="446" y="518"/>
                  </a:cubicBezTo>
                  <a:cubicBezTo>
                    <a:pt x="448" y="519"/>
                    <a:pt x="451" y="521"/>
                    <a:pt x="453" y="521"/>
                  </a:cubicBezTo>
                  <a:cubicBezTo>
                    <a:pt x="463" y="523"/>
                    <a:pt x="464" y="541"/>
                    <a:pt x="464" y="550"/>
                  </a:cubicBezTo>
                  <a:cubicBezTo>
                    <a:pt x="471" y="553"/>
                    <a:pt x="489" y="559"/>
                    <a:pt x="495" y="563"/>
                  </a:cubicBezTo>
                  <a:cubicBezTo>
                    <a:pt x="503" y="567"/>
                    <a:pt x="513" y="573"/>
                    <a:pt x="519" y="585"/>
                  </a:cubicBezTo>
                  <a:cubicBezTo>
                    <a:pt x="522" y="592"/>
                    <a:pt x="521" y="598"/>
                    <a:pt x="520" y="603"/>
                  </a:cubicBezTo>
                  <a:cubicBezTo>
                    <a:pt x="519" y="608"/>
                    <a:pt x="517" y="614"/>
                    <a:pt x="519" y="621"/>
                  </a:cubicBezTo>
                  <a:cubicBezTo>
                    <a:pt x="520" y="624"/>
                    <a:pt x="521" y="624"/>
                    <a:pt x="521" y="624"/>
                  </a:cubicBezTo>
                  <a:cubicBezTo>
                    <a:pt x="524" y="626"/>
                    <a:pt x="531" y="624"/>
                    <a:pt x="536" y="622"/>
                  </a:cubicBezTo>
                  <a:cubicBezTo>
                    <a:pt x="542" y="621"/>
                    <a:pt x="547" y="619"/>
                    <a:pt x="551" y="620"/>
                  </a:cubicBezTo>
                  <a:cubicBezTo>
                    <a:pt x="554" y="620"/>
                    <a:pt x="560" y="620"/>
                    <a:pt x="566" y="619"/>
                  </a:cubicBezTo>
                  <a:cubicBezTo>
                    <a:pt x="576" y="618"/>
                    <a:pt x="587" y="616"/>
                    <a:pt x="595" y="620"/>
                  </a:cubicBezTo>
                  <a:cubicBezTo>
                    <a:pt x="599" y="622"/>
                    <a:pt x="609" y="624"/>
                    <a:pt x="618" y="625"/>
                  </a:cubicBezTo>
                  <a:cubicBezTo>
                    <a:pt x="637" y="627"/>
                    <a:pt x="648" y="629"/>
                    <a:pt x="649" y="636"/>
                  </a:cubicBezTo>
                  <a:cubicBezTo>
                    <a:pt x="651" y="639"/>
                    <a:pt x="672" y="649"/>
                    <a:pt x="690" y="655"/>
                  </a:cubicBezTo>
                  <a:cubicBezTo>
                    <a:pt x="720" y="655"/>
                    <a:pt x="720" y="655"/>
                    <a:pt x="720" y="655"/>
                  </a:cubicBezTo>
                  <a:cubicBezTo>
                    <a:pt x="720" y="656"/>
                    <a:pt x="720" y="656"/>
                    <a:pt x="720" y="656"/>
                  </a:cubicBezTo>
                  <a:cubicBezTo>
                    <a:pt x="762" y="672"/>
                    <a:pt x="762" y="672"/>
                    <a:pt x="762" y="672"/>
                  </a:cubicBezTo>
                  <a:cubicBezTo>
                    <a:pt x="766" y="673"/>
                    <a:pt x="766" y="673"/>
                    <a:pt x="766" y="673"/>
                  </a:cubicBezTo>
                  <a:cubicBezTo>
                    <a:pt x="766" y="645"/>
                    <a:pt x="766" y="645"/>
                    <a:pt x="766" y="645"/>
                  </a:cubicBezTo>
                  <a:cubicBezTo>
                    <a:pt x="768" y="644"/>
                    <a:pt x="768" y="644"/>
                    <a:pt x="768" y="644"/>
                  </a:cubicBezTo>
                  <a:cubicBezTo>
                    <a:pt x="780" y="640"/>
                    <a:pt x="793" y="635"/>
                    <a:pt x="797" y="633"/>
                  </a:cubicBezTo>
                  <a:cubicBezTo>
                    <a:pt x="797" y="631"/>
                    <a:pt x="797" y="629"/>
                    <a:pt x="797" y="626"/>
                  </a:cubicBezTo>
                  <a:cubicBezTo>
                    <a:pt x="783" y="617"/>
                    <a:pt x="783" y="617"/>
                    <a:pt x="783" y="617"/>
                  </a:cubicBezTo>
                  <a:cubicBezTo>
                    <a:pt x="760" y="598"/>
                    <a:pt x="760" y="598"/>
                    <a:pt x="760" y="598"/>
                  </a:cubicBezTo>
                  <a:cubicBezTo>
                    <a:pt x="770" y="597"/>
                    <a:pt x="770" y="597"/>
                    <a:pt x="770" y="597"/>
                  </a:cubicBezTo>
                  <a:cubicBezTo>
                    <a:pt x="770" y="597"/>
                    <a:pt x="779" y="597"/>
                    <a:pt x="786" y="597"/>
                  </a:cubicBezTo>
                  <a:cubicBezTo>
                    <a:pt x="787" y="597"/>
                    <a:pt x="790" y="597"/>
                    <a:pt x="793" y="596"/>
                  </a:cubicBezTo>
                  <a:cubicBezTo>
                    <a:pt x="799" y="595"/>
                    <a:pt x="809" y="593"/>
                    <a:pt x="818" y="597"/>
                  </a:cubicBezTo>
                  <a:cubicBezTo>
                    <a:pt x="825" y="601"/>
                    <a:pt x="840" y="606"/>
                    <a:pt x="849" y="609"/>
                  </a:cubicBezTo>
                  <a:cubicBezTo>
                    <a:pt x="842" y="588"/>
                    <a:pt x="842" y="588"/>
                    <a:pt x="842" y="588"/>
                  </a:cubicBezTo>
                  <a:lnTo>
                    <a:pt x="831" y="566"/>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 name="Freeform 4"/>
            <p:cNvSpPr/>
            <p:nvPr/>
          </p:nvSpPr>
          <p:spPr bwMode="auto">
            <a:xfrm>
              <a:off x="6375401" y="4840287"/>
              <a:ext cx="790574" cy="641350"/>
            </a:xfrm>
            <a:custGeom>
              <a:avLst/>
              <a:gdLst>
                <a:gd name="T0" fmla="*/ 174 w 318"/>
                <a:gd name="T1" fmla="*/ 209 h 258"/>
                <a:gd name="T2" fmla="*/ 208 w 318"/>
                <a:gd name="T3" fmla="*/ 233 h 258"/>
                <a:gd name="T4" fmla="*/ 216 w 318"/>
                <a:gd name="T5" fmla="*/ 233 h 258"/>
                <a:gd name="T6" fmla="*/ 221 w 318"/>
                <a:gd name="T7" fmla="*/ 226 h 258"/>
                <a:gd name="T8" fmla="*/ 248 w 318"/>
                <a:gd name="T9" fmla="*/ 208 h 258"/>
                <a:gd name="T10" fmla="*/ 274 w 318"/>
                <a:gd name="T11" fmla="*/ 207 h 258"/>
                <a:gd name="T12" fmla="*/ 307 w 318"/>
                <a:gd name="T13" fmla="*/ 194 h 258"/>
                <a:gd name="T14" fmla="*/ 307 w 318"/>
                <a:gd name="T15" fmla="*/ 194 h 258"/>
                <a:gd name="T16" fmla="*/ 313 w 318"/>
                <a:gd name="T17" fmla="*/ 194 h 258"/>
                <a:gd name="T18" fmla="*/ 310 w 318"/>
                <a:gd name="T19" fmla="*/ 153 h 258"/>
                <a:gd name="T20" fmla="*/ 318 w 318"/>
                <a:gd name="T21" fmla="*/ 132 h 258"/>
                <a:gd name="T22" fmla="*/ 310 w 318"/>
                <a:gd name="T23" fmla="*/ 125 h 258"/>
                <a:gd name="T24" fmla="*/ 287 w 318"/>
                <a:gd name="T25" fmla="*/ 123 h 258"/>
                <a:gd name="T26" fmla="*/ 287 w 318"/>
                <a:gd name="T27" fmla="*/ 110 h 258"/>
                <a:gd name="T28" fmla="*/ 311 w 318"/>
                <a:gd name="T29" fmla="*/ 94 h 258"/>
                <a:gd name="T30" fmla="*/ 312 w 318"/>
                <a:gd name="T31" fmla="*/ 67 h 258"/>
                <a:gd name="T32" fmla="*/ 313 w 318"/>
                <a:gd name="T33" fmla="*/ 55 h 258"/>
                <a:gd name="T34" fmla="*/ 290 w 318"/>
                <a:gd name="T35" fmla="*/ 55 h 258"/>
                <a:gd name="T36" fmla="*/ 255 w 318"/>
                <a:gd name="T37" fmla="*/ 30 h 258"/>
                <a:gd name="T38" fmla="*/ 256 w 318"/>
                <a:gd name="T39" fmla="*/ 27 h 258"/>
                <a:gd name="T40" fmla="*/ 261 w 318"/>
                <a:gd name="T41" fmla="*/ 7 h 258"/>
                <a:gd name="T42" fmla="*/ 260 w 318"/>
                <a:gd name="T43" fmla="*/ 7 h 258"/>
                <a:gd name="T44" fmla="*/ 232 w 318"/>
                <a:gd name="T45" fmla="*/ 7 h 258"/>
                <a:gd name="T46" fmla="*/ 231 w 318"/>
                <a:gd name="T47" fmla="*/ 5 h 258"/>
                <a:gd name="T48" fmla="*/ 223 w 318"/>
                <a:gd name="T49" fmla="*/ 1 h 258"/>
                <a:gd name="T50" fmla="*/ 219 w 318"/>
                <a:gd name="T51" fmla="*/ 5 h 258"/>
                <a:gd name="T52" fmla="*/ 199 w 318"/>
                <a:gd name="T53" fmla="*/ 20 h 258"/>
                <a:gd name="T54" fmla="*/ 186 w 318"/>
                <a:gd name="T55" fmla="*/ 26 h 258"/>
                <a:gd name="T56" fmla="*/ 186 w 318"/>
                <a:gd name="T57" fmla="*/ 40 h 258"/>
                <a:gd name="T58" fmla="*/ 160 w 318"/>
                <a:gd name="T59" fmla="*/ 38 h 258"/>
                <a:gd name="T60" fmla="*/ 134 w 318"/>
                <a:gd name="T61" fmla="*/ 28 h 258"/>
                <a:gd name="T62" fmla="*/ 130 w 318"/>
                <a:gd name="T63" fmla="*/ 38 h 258"/>
                <a:gd name="T64" fmla="*/ 145 w 318"/>
                <a:gd name="T65" fmla="*/ 61 h 258"/>
                <a:gd name="T66" fmla="*/ 147 w 318"/>
                <a:gd name="T67" fmla="*/ 63 h 258"/>
                <a:gd name="T68" fmla="*/ 138 w 318"/>
                <a:gd name="T69" fmla="*/ 83 h 258"/>
                <a:gd name="T70" fmla="*/ 99 w 318"/>
                <a:gd name="T71" fmla="*/ 83 h 258"/>
                <a:gd name="T72" fmla="*/ 82 w 318"/>
                <a:gd name="T73" fmla="*/ 97 h 258"/>
                <a:gd name="T74" fmla="*/ 48 w 318"/>
                <a:gd name="T75" fmla="*/ 107 h 258"/>
                <a:gd name="T76" fmla="*/ 16 w 318"/>
                <a:gd name="T77" fmla="*/ 101 h 258"/>
                <a:gd name="T78" fmla="*/ 0 w 318"/>
                <a:gd name="T79" fmla="*/ 111 h 258"/>
                <a:gd name="T80" fmla="*/ 9 w 318"/>
                <a:gd name="T81" fmla="*/ 127 h 258"/>
                <a:gd name="T82" fmla="*/ 5 w 318"/>
                <a:gd name="T83" fmla="*/ 133 h 258"/>
                <a:gd name="T84" fmla="*/ 4 w 318"/>
                <a:gd name="T85" fmla="*/ 133 h 258"/>
                <a:gd name="T86" fmla="*/ 6 w 318"/>
                <a:gd name="T87" fmla="*/ 135 h 258"/>
                <a:gd name="T88" fmla="*/ 14 w 318"/>
                <a:gd name="T89" fmla="*/ 140 h 258"/>
                <a:gd name="T90" fmla="*/ 22 w 318"/>
                <a:gd name="T91" fmla="*/ 136 h 258"/>
                <a:gd name="T92" fmla="*/ 34 w 318"/>
                <a:gd name="T93" fmla="*/ 131 h 258"/>
                <a:gd name="T94" fmla="*/ 42 w 318"/>
                <a:gd name="T95" fmla="*/ 138 h 258"/>
                <a:gd name="T96" fmla="*/ 40 w 318"/>
                <a:gd name="T97" fmla="*/ 173 h 258"/>
                <a:gd name="T98" fmla="*/ 39 w 318"/>
                <a:gd name="T99" fmla="*/ 179 h 258"/>
                <a:gd name="T100" fmla="*/ 44 w 318"/>
                <a:gd name="T101" fmla="*/ 214 h 258"/>
                <a:gd name="T102" fmla="*/ 44 w 318"/>
                <a:gd name="T103" fmla="*/ 215 h 258"/>
                <a:gd name="T104" fmla="*/ 44 w 318"/>
                <a:gd name="T105" fmla="*/ 215 h 258"/>
                <a:gd name="T106" fmla="*/ 41 w 318"/>
                <a:gd name="T107" fmla="*/ 252 h 258"/>
                <a:gd name="T108" fmla="*/ 41 w 318"/>
                <a:gd name="T109" fmla="*/ 255 h 258"/>
                <a:gd name="T110" fmla="*/ 85 w 318"/>
                <a:gd name="T111" fmla="*/ 238 h 258"/>
                <a:gd name="T112" fmla="*/ 87 w 318"/>
                <a:gd name="T113" fmla="*/ 239 h 258"/>
                <a:gd name="T114" fmla="*/ 118 w 318"/>
                <a:gd name="T115" fmla="*/ 256 h 258"/>
                <a:gd name="T116" fmla="*/ 130 w 318"/>
                <a:gd name="T117" fmla="*/ 251 h 258"/>
                <a:gd name="T118" fmla="*/ 135 w 318"/>
                <a:gd name="T119" fmla="*/ 248 h 258"/>
                <a:gd name="T120" fmla="*/ 158 w 318"/>
                <a:gd name="T121" fmla="*/ 231 h 258"/>
                <a:gd name="T122" fmla="*/ 161 w 318"/>
                <a:gd name="T123" fmla="*/ 209 h 258"/>
                <a:gd name="T124" fmla="*/ 174 w 318"/>
                <a:gd name="T125" fmla="*/ 209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8" h="258">
                  <a:moveTo>
                    <a:pt x="174" y="209"/>
                  </a:moveTo>
                  <a:cubicBezTo>
                    <a:pt x="190" y="216"/>
                    <a:pt x="206" y="230"/>
                    <a:pt x="208" y="233"/>
                  </a:cubicBezTo>
                  <a:cubicBezTo>
                    <a:pt x="209" y="233"/>
                    <a:pt x="213" y="235"/>
                    <a:pt x="216" y="233"/>
                  </a:cubicBezTo>
                  <a:cubicBezTo>
                    <a:pt x="217" y="232"/>
                    <a:pt x="219" y="229"/>
                    <a:pt x="221" y="226"/>
                  </a:cubicBezTo>
                  <a:cubicBezTo>
                    <a:pt x="228" y="216"/>
                    <a:pt x="237" y="203"/>
                    <a:pt x="248" y="208"/>
                  </a:cubicBezTo>
                  <a:cubicBezTo>
                    <a:pt x="258" y="212"/>
                    <a:pt x="270" y="210"/>
                    <a:pt x="274" y="207"/>
                  </a:cubicBezTo>
                  <a:cubicBezTo>
                    <a:pt x="280" y="204"/>
                    <a:pt x="304" y="195"/>
                    <a:pt x="307" y="194"/>
                  </a:cubicBezTo>
                  <a:cubicBezTo>
                    <a:pt x="307" y="194"/>
                    <a:pt x="307" y="194"/>
                    <a:pt x="307" y="194"/>
                  </a:cubicBezTo>
                  <a:cubicBezTo>
                    <a:pt x="313" y="194"/>
                    <a:pt x="313" y="194"/>
                    <a:pt x="313" y="194"/>
                  </a:cubicBezTo>
                  <a:cubicBezTo>
                    <a:pt x="310" y="153"/>
                    <a:pt x="310" y="153"/>
                    <a:pt x="310" y="153"/>
                  </a:cubicBezTo>
                  <a:cubicBezTo>
                    <a:pt x="318" y="132"/>
                    <a:pt x="318" y="132"/>
                    <a:pt x="318" y="132"/>
                  </a:cubicBezTo>
                  <a:cubicBezTo>
                    <a:pt x="310" y="125"/>
                    <a:pt x="310" y="125"/>
                    <a:pt x="310" y="125"/>
                  </a:cubicBezTo>
                  <a:cubicBezTo>
                    <a:pt x="287" y="123"/>
                    <a:pt x="287" y="123"/>
                    <a:pt x="287" y="123"/>
                  </a:cubicBezTo>
                  <a:cubicBezTo>
                    <a:pt x="287" y="110"/>
                    <a:pt x="287" y="110"/>
                    <a:pt x="287" y="110"/>
                  </a:cubicBezTo>
                  <a:cubicBezTo>
                    <a:pt x="311" y="94"/>
                    <a:pt x="311" y="94"/>
                    <a:pt x="311" y="94"/>
                  </a:cubicBezTo>
                  <a:cubicBezTo>
                    <a:pt x="310" y="89"/>
                    <a:pt x="309" y="77"/>
                    <a:pt x="312" y="67"/>
                  </a:cubicBezTo>
                  <a:cubicBezTo>
                    <a:pt x="312" y="64"/>
                    <a:pt x="313" y="60"/>
                    <a:pt x="313" y="55"/>
                  </a:cubicBezTo>
                  <a:cubicBezTo>
                    <a:pt x="290" y="55"/>
                    <a:pt x="290" y="55"/>
                    <a:pt x="290" y="55"/>
                  </a:cubicBezTo>
                  <a:cubicBezTo>
                    <a:pt x="255" y="30"/>
                    <a:pt x="255" y="30"/>
                    <a:pt x="255" y="30"/>
                  </a:cubicBezTo>
                  <a:cubicBezTo>
                    <a:pt x="256" y="27"/>
                    <a:pt x="256" y="27"/>
                    <a:pt x="256" y="27"/>
                  </a:cubicBezTo>
                  <a:cubicBezTo>
                    <a:pt x="260" y="20"/>
                    <a:pt x="263" y="10"/>
                    <a:pt x="261" y="7"/>
                  </a:cubicBezTo>
                  <a:cubicBezTo>
                    <a:pt x="261" y="7"/>
                    <a:pt x="261" y="7"/>
                    <a:pt x="260" y="7"/>
                  </a:cubicBezTo>
                  <a:cubicBezTo>
                    <a:pt x="232" y="7"/>
                    <a:pt x="232" y="7"/>
                    <a:pt x="232" y="7"/>
                  </a:cubicBezTo>
                  <a:cubicBezTo>
                    <a:pt x="231" y="5"/>
                    <a:pt x="231" y="5"/>
                    <a:pt x="231" y="5"/>
                  </a:cubicBezTo>
                  <a:cubicBezTo>
                    <a:pt x="230" y="4"/>
                    <a:pt x="226" y="0"/>
                    <a:pt x="223" y="1"/>
                  </a:cubicBezTo>
                  <a:cubicBezTo>
                    <a:pt x="221" y="1"/>
                    <a:pt x="220" y="2"/>
                    <a:pt x="219" y="5"/>
                  </a:cubicBezTo>
                  <a:cubicBezTo>
                    <a:pt x="211" y="17"/>
                    <a:pt x="202" y="20"/>
                    <a:pt x="199" y="20"/>
                  </a:cubicBezTo>
                  <a:cubicBezTo>
                    <a:pt x="186" y="26"/>
                    <a:pt x="186" y="26"/>
                    <a:pt x="186" y="26"/>
                  </a:cubicBezTo>
                  <a:cubicBezTo>
                    <a:pt x="186" y="40"/>
                    <a:pt x="186" y="40"/>
                    <a:pt x="186" y="40"/>
                  </a:cubicBezTo>
                  <a:cubicBezTo>
                    <a:pt x="160" y="38"/>
                    <a:pt x="160" y="38"/>
                    <a:pt x="160" y="38"/>
                  </a:cubicBezTo>
                  <a:cubicBezTo>
                    <a:pt x="134" y="28"/>
                    <a:pt x="134" y="28"/>
                    <a:pt x="134" y="28"/>
                  </a:cubicBezTo>
                  <a:cubicBezTo>
                    <a:pt x="132" y="30"/>
                    <a:pt x="130" y="33"/>
                    <a:pt x="130" y="38"/>
                  </a:cubicBezTo>
                  <a:cubicBezTo>
                    <a:pt x="130" y="43"/>
                    <a:pt x="139" y="55"/>
                    <a:pt x="145" y="61"/>
                  </a:cubicBezTo>
                  <a:cubicBezTo>
                    <a:pt x="147" y="63"/>
                    <a:pt x="147" y="63"/>
                    <a:pt x="147" y="63"/>
                  </a:cubicBezTo>
                  <a:cubicBezTo>
                    <a:pt x="138" y="83"/>
                    <a:pt x="138" y="83"/>
                    <a:pt x="138" y="83"/>
                  </a:cubicBezTo>
                  <a:cubicBezTo>
                    <a:pt x="99" y="83"/>
                    <a:pt x="99" y="83"/>
                    <a:pt x="99" y="83"/>
                  </a:cubicBezTo>
                  <a:cubicBezTo>
                    <a:pt x="82" y="97"/>
                    <a:pt x="82" y="97"/>
                    <a:pt x="82" y="97"/>
                  </a:cubicBezTo>
                  <a:cubicBezTo>
                    <a:pt x="77" y="104"/>
                    <a:pt x="63" y="111"/>
                    <a:pt x="48" y="107"/>
                  </a:cubicBezTo>
                  <a:cubicBezTo>
                    <a:pt x="26" y="100"/>
                    <a:pt x="17" y="100"/>
                    <a:pt x="16" y="101"/>
                  </a:cubicBezTo>
                  <a:cubicBezTo>
                    <a:pt x="14" y="102"/>
                    <a:pt x="7" y="107"/>
                    <a:pt x="0" y="111"/>
                  </a:cubicBezTo>
                  <a:cubicBezTo>
                    <a:pt x="5" y="115"/>
                    <a:pt x="10" y="122"/>
                    <a:pt x="9" y="127"/>
                  </a:cubicBezTo>
                  <a:cubicBezTo>
                    <a:pt x="9" y="129"/>
                    <a:pt x="7" y="131"/>
                    <a:pt x="5" y="133"/>
                  </a:cubicBezTo>
                  <a:cubicBezTo>
                    <a:pt x="5" y="133"/>
                    <a:pt x="4" y="133"/>
                    <a:pt x="4" y="133"/>
                  </a:cubicBezTo>
                  <a:cubicBezTo>
                    <a:pt x="4" y="133"/>
                    <a:pt x="4" y="134"/>
                    <a:pt x="6" y="135"/>
                  </a:cubicBezTo>
                  <a:cubicBezTo>
                    <a:pt x="7" y="138"/>
                    <a:pt x="11" y="140"/>
                    <a:pt x="14" y="140"/>
                  </a:cubicBezTo>
                  <a:cubicBezTo>
                    <a:pt x="16" y="140"/>
                    <a:pt x="19" y="138"/>
                    <a:pt x="22" y="136"/>
                  </a:cubicBezTo>
                  <a:cubicBezTo>
                    <a:pt x="25" y="133"/>
                    <a:pt x="29" y="130"/>
                    <a:pt x="34" y="131"/>
                  </a:cubicBezTo>
                  <a:cubicBezTo>
                    <a:pt x="37" y="131"/>
                    <a:pt x="40" y="134"/>
                    <a:pt x="42" y="138"/>
                  </a:cubicBezTo>
                  <a:cubicBezTo>
                    <a:pt x="48" y="151"/>
                    <a:pt x="44" y="164"/>
                    <a:pt x="40" y="173"/>
                  </a:cubicBezTo>
                  <a:cubicBezTo>
                    <a:pt x="40" y="175"/>
                    <a:pt x="39" y="178"/>
                    <a:pt x="39" y="179"/>
                  </a:cubicBezTo>
                  <a:cubicBezTo>
                    <a:pt x="39" y="183"/>
                    <a:pt x="42" y="202"/>
                    <a:pt x="44" y="214"/>
                  </a:cubicBezTo>
                  <a:cubicBezTo>
                    <a:pt x="44" y="215"/>
                    <a:pt x="44" y="215"/>
                    <a:pt x="44" y="215"/>
                  </a:cubicBezTo>
                  <a:cubicBezTo>
                    <a:pt x="44" y="215"/>
                    <a:pt x="44" y="215"/>
                    <a:pt x="44" y="215"/>
                  </a:cubicBezTo>
                  <a:cubicBezTo>
                    <a:pt x="44" y="215"/>
                    <a:pt x="41" y="234"/>
                    <a:pt x="41" y="252"/>
                  </a:cubicBezTo>
                  <a:cubicBezTo>
                    <a:pt x="41" y="253"/>
                    <a:pt x="41" y="254"/>
                    <a:pt x="41" y="255"/>
                  </a:cubicBezTo>
                  <a:cubicBezTo>
                    <a:pt x="85" y="238"/>
                    <a:pt x="85" y="238"/>
                    <a:pt x="85" y="238"/>
                  </a:cubicBezTo>
                  <a:cubicBezTo>
                    <a:pt x="87" y="239"/>
                    <a:pt x="87" y="239"/>
                    <a:pt x="87" y="239"/>
                  </a:cubicBezTo>
                  <a:cubicBezTo>
                    <a:pt x="87" y="239"/>
                    <a:pt x="113" y="254"/>
                    <a:pt x="118" y="256"/>
                  </a:cubicBezTo>
                  <a:cubicBezTo>
                    <a:pt x="121" y="258"/>
                    <a:pt x="127" y="253"/>
                    <a:pt x="130" y="251"/>
                  </a:cubicBezTo>
                  <a:cubicBezTo>
                    <a:pt x="132" y="250"/>
                    <a:pt x="134" y="249"/>
                    <a:pt x="135" y="248"/>
                  </a:cubicBezTo>
                  <a:cubicBezTo>
                    <a:pt x="139" y="245"/>
                    <a:pt x="153" y="235"/>
                    <a:pt x="158" y="231"/>
                  </a:cubicBezTo>
                  <a:cubicBezTo>
                    <a:pt x="157" y="225"/>
                    <a:pt x="156" y="214"/>
                    <a:pt x="161" y="209"/>
                  </a:cubicBezTo>
                  <a:cubicBezTo>
                    <a:pt x="164" y="208"/>
                    <a:pt x="167" y="206"/>
                    <a:pt x="174" y="209"/>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6" name="Freeform 5"/>
            <p:cNvSpPr/>
            <p:nvPr/>
          </p:nvSpPr>
          <p:spPr bwMode="auto">
            <a:xfrm>
              <a:off x="7108826" y="4684712"/>
              <a:ext cx="682624" cy="823913"/>
            </a:xfrm>
            <a:custGeom>
              <a:avLst/>
              <a:gdLst>
                <a:gd name="T0" fmla="*/ 215 w 275"/>
                <a:gd name="T1" fmla="*/ 281 h 332"/>
                <a:gd name="T2" fmla="*/ 255 w 275"/>
                <a:gd name="T3" fmla="*/ 281 h 332"/>
                <a:gd name="T4" fmla="*/ 264 w 275"/>
                <a:gd name="T5" fmla="*/ 283 h 332"/>
                <a:gd name="T6" fmla="*/ 268 w 275"/>
                <a:gd name="T7" fmla="*/ 283 h 332"/>
                <a:gd name="T8" fmla="*/ 275 w 275"/>
                <a:gd name="T9" fmla="*/ 240 h 332"/>
                <a:gd name="T10" fmla="*/ 275 w 275"/>
                <a:gd name="T11" fmla="*/ 211 h 332"/>
                <a:gd name="T12" fmla="*/ 271 w 275"/>
                <a:gd name="T13" fmla="*/ 202 h 332"/>
                <a:gd name="T14" fmla="*/ 268 w 275"/>
                <a:gd name="T15" fmla="*/ 174 h 332"/>
                <a:gd name="T16" fmla="*/ 243 w 275"/>
                <a:gd name="T17" fmla="*/ 145 h 332"/>
                <a:gd name="T18" fmla="*/ 260 w 275"/>
                <a:gd name="T19" fmla="*/ 114 h 332"/>
                <a:gd name="T20" fmla="*/ 275 w 275"/>
                <a:gd name="T21" fmla="*/ 79 h 332"/>
                <a:gd name="T22" fmla="*/ 263 w 275"/>
                <a:gd name="T23" fmla="*/ 66 h 332"/>
                <a:gd name="T24" fmla="*/ 245 w 275"/>
                <a:gd name="T25" fmla="*/ 66 h 332"/>
                <a:gd name="T26" fmla="*/ 243 w 275"/>
                <a:gd name="T27" fmla="*/ 31 h 332"/>
                <a:gd name="T28" fmla="*/ 230 w 275"/>
                <a:gd name="T29" fmla="*/ 31 h 332"/>
                <a:gd name="T30" fmla="*/ 208 w 275"/>
                <a:gd name="T31" fmla="*/ 54 h 332"/>
                <a:gd name="T32" fmla="*/ 208 w 275"/>
                <a:gd name="T33" fmla="*/ 25 h 332"/>
                <a:gd name="T34" fmla="*/ 182 w 275"/>
                <a:gd name="T35" fmla="*/ 25 h 332"/>
                <a:gd name="T36" fmla="*/ 125 w 275"/>
                <a:gd name="T37" fmla="*/ 12 h 332"/>
                <a:gd name="T38" fmla="*/ 78 w 275"/>
                <a:gd name="T39" fmla="*/ 3 h 332"/>
                <a:gd name="T40" fmla="*/ 78 w 275"/>
                <a:gd name="T41" fmla="*/ 7 h 332"/>
                <a:gd name="T42" fmla="*/ 77 w 275"/>
                <a:gd name="T43" fmla="*/ 34 h 332"/>
                <a:gd name="T44" fmla="*/ 74 w 275"/>
                <a:gd name="T45" fmla="*/ 39 h 332"/>
                <a:gd name="T46" fmla="*/ 71 w 275"/>
                <a:gd name="T47" fmla="*/ 35 h 332"/>
                <a:gd name="T48" fmla="*/ 52 w 275"/>
                <a:gd name="T49" fmla="*/ 31 h 332"/>
                <a:gd name="T50" fmla="*/ 24 w 275"/>
                <a:gd name="T51" fmla="*/ 62 h 332"/>
                <a:gd name="T52" fmla="*/ 25 w 275"/>
                <a:gd name="T53" fmla="*/ 96 h 332"/>
                <a:gd name="T54" fmla="*/ 24 w 275"/>
                <a:gd name="T55" fmla="*/ 132 h 332"/>
                <a:gd name="T56" fmla="*/ 24 w 275"/>
                <a:gd name="T57" fmla="*/ 158 h 332"/>
                <a:gd name="T58" fmla="*/ 25 w 275"/>
                <a:gd name="T59" fmla="*/ 160 h 332"/>
                <a:gd name="T60" fmla="*/ 0 w 275"/>
                <a:gd name="T61" fmla="*/ 177 h 332"/>
                <a:gd name="T62" fmla="*/ 0 w 275"/>
                <a:gd name="T63" fmla="*/ 179 h 332"/>
                <a:gd name="T64" fmla="*/ 18 w 275"/>
                <a:gd name="T65" fmla="*/ 181 h 332"/>
                <a:gd name="T66" fmla="*/ 33 w 275"/>
                <a:gd name="T67" fmla="*/ 193 h 332"/>
                <a:gd name="T68" fmla="*/ 23 w 275"/>
                <a:gd name="T69" fmla="*/ 217 h 332"/>
                <a:gd name="T70" fmla="*/ 26 w 275"/>
                <a:gd name="T71" fmla="*/ 257 h 332"/>
                <a:gd name="T72" fmla="*/ 32 w 275"/>
                <a:gd name="T73" fmla="*/ 257 h 332"/>
                <a:gd name="T74" fmla="*/ 40 w 275"/>
                <a:gd name="T75" fmla="*/ 224 h 332"/>
                <a:gd name="T76" fmla="*/ 46 w 275"/>
                <a:gd name="T77" fmla="*/ 229 h 332"/>
                <a:gd name="T78" fmla="*/ 61 w 275"/>
                <a:gd name="T79" fmla="*/ 240 h 332"/>
                <a:gd name="T80" fmla="*/ 75 w 275"/>
                <a:gd name="T81" fmla="*/ 226 h 332"/>
                <a:gd name="T82" fmla="*/ 81 w 275"/>
                <a:gd name="T83" fmla="*/ 228 h 332"/>
                <a:gd name="T84" fmla="*/ 105 w 275"/>
                <a:gd name="T85" fmla="*/ 227 h 332"/>
                <a:gd name="T86" fmla="*/ 108 w 275"/>
                <a:gd name="T87" fmla="*/ 226 h 332"/>
                <a:gd name="T88" fmla="*/ 109 w 275"/>
                <a:gd name="T89" fmla="*/ 228 h 332"/>
                <a:gd name="T90" fmla="*/ 121 w 275"/>
                <a:gd name="T91" fmla="*/ 255 h 332"/>
                <a:gd name="T92" fmla="*/ 112 w 275"/>
                <a:gd name="T93" fmla="*/ 288 h 332"/>
                <a:gd name="T94" fmla="*/ 104 w 275"/>
                <a:gd name="T95" fmla="*/ 305 h 332"/>
                <a:gd name="T96" fmla="*/ 120 w 275"/>
                <a:gd name="T97" fmla="*/ 298 h 332"/>
                <a:gd name="T98" fmla="*/ 128 w 275"/>
                <a:gd name="T99" fmla="*/ 323 h 332"/>
                <a:gd name="T100" fmla="*/ 138 w 275"/>
                <a:gd name="T101" fmla="*/ 318 h 332"/>
                <a:gd name="T102" fmla="*/ 154 w 275"/>
                <a:gd name="T103" fmla="*/ 329 h 332"/>
                <a:gd name="T104" fmla="*/ 154 w 275"/>
                <a:gd name="T105" fmla="*/ 330 h 332"/>
                <a:gd name="T106" fmla="*/ 155 w 275"/>
                <a:gd name="T107" fmla="*/ 331 h 332"/>
                <a:gd name="T108" fmla="*/ 155 w 275"/>
                <a:gd name="T109" fmla="*/ 332 h 332"/>
                <a:gd name="T110" fmla="*/ 169 w 275"/>
                <a:gd name="T111" fmla="*/ 317 h 332"/>
                <a:gd name="T112" fmla="*/ 180 w 275"/>
                <a:gd name="T113" fmla="*/ 294 h 332"/>
                <a:gd name="T114" fmla="*/ 192 w 275"/>
                <a:gd name="T115" fmla="*/ 295 h 332"/>
                <a:gd name="T116" fmla="*/ 209 w 275"/>
                <a:gd name="T117" fmla="*/ 307 h 332"/>
                <a:gd name="T118" fmla="*/ 210 w 275"/>
                <a:gd name="T119" fmla="*/ 285 h 332"/>
                <a:gd name="T120" fmla="*/ 215 w 275"/>
                <a:gd name="T121" fmla="*/ 281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75" h="332">
                  <a:moveTo>
                    <a:pt x="215" y="281"/>
                  </a:moveTo>
                  <a:cubicBezTo>
                    <a:pt x="225" y="279"/>
                    <a:pt x="238" y="279"/>
                    <a:pt x="255" y="281"/>
                  </a:cubicBezTo>
                  <a:cubicBezTo>
                    <a:pt x="260" y="281"/>
                    <a:pt x="263" y="282"/>
                    <a:pt x="264" y="283"/>
                  </a:cubicBezTo>
                  <a:cubicBezTo>
                    <a:pt x="265" y="283"/>
                    <a:pt x="266" y="283"/>
                    <a:pt x="268" y="283"/>
                  </a:cubicBezTo>
                  <a:cubicBezTo>
                    <a:pt x="275" y="240"/>
                    <a:pt x="275" y="240"/>
                    <a:pt x="275" y="240"/>
                  </a:cubicBezTo>
                  <a:cubicBezTo>
                    <a:pt x="275" y="211"/>
                    <a:pt x="275" y="211"/>
                    <a:pt x="275" y="211"/>
                  </a:cubicBezTo>
                  <a:cubicBezTo>
                    <a:pt x="271" y="202"/>
                    <a:pt x="271" y="202"/>
                    <a:pt x="271" y="202"/>
                  </a:cubicBezTo>
                  <a:cubicBezTo>
                    <a:pt x="268" y="174"/>
                    <a:pt x="268" y="174"/>
                    <a:pt x="268" y="174"/>
                  </a:cubicBezTo>
                  <a:cubicBezTo>
                    <a:pt x="256" y="164"/>
                    <a:pt x="243" y="151"/>
                    <a:pt x="243" y="145"/>
                  </a:cubicBezTo>
                  <a:cubicBezTo>
                    <a:pt x="243" y="139"/>
                    <a:pt x="255" y="122"/>
                    <a:pt x="260" y="114"/>
                  </a:cubicBezTo>
                  <a:cubicBezTo>
                    <a:pt x="275" y="79"/>
                    <a:pt x="275" y="79"/>
                    <a:pt x="275" y="79"/>
                  </a:cubicBezTo>
                  <a:cubicBezTo>
                    <a:pt x="274" y="76"/>
                    <a:pt x="272" y="66"/>
                    <a:pt x="263" y="66"/>
                  </a:cubicBezTo>
                  <a:cubicBezTo>
                    <a:pt x="245" y="66"/>
                    <a:pt x="245" y="66"/>
                    <a:pt x="245" y="66"/>
                  </a:cubicBezTo>
                  <a:cubicBezTo>
                    <a:pt x="243" y="31"/>
                    <a:pt x="243" y="31"/>
                    <a:pt x="243" y="31"/>
                  </a:cubicBezTo>
                  <a:cubicBezTo>
                    <a:pt x="230" y="31"/>
                    <a:pt x="230" y="31"/>
                    <a:pt x="230" y="31"/>
                  </a:cubicBezTo>
                  <a:cubicBezTo>
                    <a:pt x="208" y="54"/>
                    <a:pt x="208" y="54"/>
                    <a:pt x="208" y="54"/>
                  </a:cubicBezTo>
                  <a:cubicBezTo>
                    <a:pt x="208" y="25"/>
                    <a:pt x="208" y="25"/>
                    <a:pt x="208" y="25"/>
                  </a:cubicBezTo>
                  <a:cubicBezTo>
                    <a:pt x="182" y="25"/>
                    <a:pt x="182" y="25"/>
                    <a:pt x="182" y="25"/>
                  </a:cubicBezTo>
                  <a:cubicBezTo>
                    <a:pt x="181" y="25"/>
                    <a:pt x="153" y="21"/>
                    <a:pt x="125" y="12"/>
                  </a:cubicBezTo>
                  <a:cubicBezTo>
                    <a:pt x="91" y="0"/>
                    <a:pt x="81" y="1"/>
                    <a:pt x="78" y="3"/>
                  </a:cubicBezTo>
                  <a:cubicBezTo>
                    <a:pt x="78" y="4"/>
                    <a:pt x="77" y="5"/>
                    <a:pt x="78" y="7"/>
                  </a:cubicBezTo>
                  <a:cubicBezTo>
                    <a:pt x="82" y="25"/>
                    <a:pt x="78" y="33"/>
                    <a:pt x="77" y="34"/>
                  </a:cubicBezTo>
                  <a:cubicBezTo>
                    <a:pt x="74" y="39"/>
                    <a:pt x="74" y="39"/>
                    <a:pt x="74" y="39"/>
                  </a:cubicBezTo>
                  <a:cubicBezTo>
                    <a:pt x="71" y="35"/>
                    <a:pt x="71" y="35"/>
                    <a:pt x="71" y="35"/>
                  </a:cubicBezTo>
                  <a:cubicBezTo>
                    <a:pt x="71" y="35"/>
                    <a:pt x="66" y="31"/>
                    <a:pt x="52" y="31"/>
                  </a:cubicBezTo>
                  <a:cubicBezTo>
                    <a:pt x="37" y="31"/>
                    <a:pt x="26" y="43"/>
                    <a:pt x="24" y="62"/>
                  </a:cubicBezTo>
                  <a:cubicBezTo>
                    <a:pt x="24" y="72"/>
                    <a:pt x="24" y="84"/>
                    <a:pt x="25" y="96"/>
                  </a:cubicBezTo>
                  <a:cubicBezTo>
                    <a:pt x="26" y="111"/>
                    <a:pt x="27" y="124"/>
                    <a:pt x="24" y="132"/>
                  </a:cubicBezTo>
                  <a:cubicBezTo>
                    <a:pt x="21" y="144"/>
                    <a:pt x="24" y="158"/>
                    <a:pt x="24" y="158"/>
                  </a:cubicBezTo>
                  <a:cubicBezTo>
                    <a:pt x="25" y="160"/>
                    <a:pt x="25" y="160"/>
                    <a:pt x="25" y="160"/>
                  </a:cubicBezTo>
                  <a:cubicBezTo>
                    <a:pt x="0" y="177"/>
                    <a:pt x="0" y="177"/>
                    <a:pt x="0" y="177"/>
                  </a:cubicBezTo>
                  <a:cubicBezTo>
                    <a:pt x="0" y="179"/>
                    <a:pt x="0" y="179"/>
                    <a:pt x="0" y="179"/>
                  </a:cubicBezTo>
                  <a:cubicBezTo>
                    <a:pt x="18" y="181"/>
                    <a:pt x="18" y="181"/>
                    <a:pt x="18" y="181"/>
                  </a:cubicBezTo>
                  <a:cubicBezTo>
                    <a:pt x="33" y="193"/>
                    <a:pt x="33" y="193"/>
                    <a:pt x="33" y="193"/>
                  </a:cubicBezTo>
                  <a:cubicBezTo>
                    <a:pt x="23" y="217"/>
                    <a:pt x="23" y="217"/>
                    <a:pt x="23" y="217"/>
                  </a:cubicBezTo>
                  <a:cubicBezTo>
                    <a:pt x="26" y="257"/>
                    <a:pt x="26" y="257"/>
                    <a:pt x="26" y="257"/>
                  </a:cubicBezTo>
                  <a:cubicBezTo>
                    <a:pt x="32" y="257"/>
                    <a:pt x="32" y="257"/>
                    <a:pt x="32" y="257"/>
                  </a:cubicBezTo>
                  <a:cubicBezTo>
                    <a:pt x="33" y="225"/>
                    <a:pt x="37" y="225"/>
                    <a:pt x="40" y="224"/>
                  </a:cubicBezTo>
                  <a:cubicBezTo>
                    <a:pt x="42" y="224"/>
                    <a:pt x="45" y="224"/>
                    <a:pt x="46" y="229"/>
                  </a:cubicBezTo>
                  <a:cubicBezTo>
                    <a:pt x="50" y="237"/>
                    <a:pt x="57" y="239"/>
                    <a:pt x="61" y="240"/>
                  </a:cubicBezTo>
                  <a:cubicBezTo>
                    <a:pt x="64" y="235"/>
                    <a:pt x="69" y="226"/>
                    <a:pt x="75" y="226"/>
                  </a:cubicBezTo>
                  <a:cubicBezTo>
                    <a:pt x="77" y="225"/>
                    <a:pt x="79" y="226"/>
                    <a:pt x="81" y="228"/>
                  </a:cubicBezTo>
                  <a:cubicBezTo>
                    <a:pt x="83" y="230"/>
                    <a:pt x="95" y="229"/>
                    <a:pt x="105" y="227"/>
                  </a:cubicBezTo>
                  <a:cubicBezTo>
                    <a:pt x="108" y="226"/>
                    <a:pt x="108" y="226"/>
                    <a:pt x="108" y="226"/>
                  </a:cubicBezTo>
                  <a:cubicBezTo>
                    <a:pt x="109" y="228"/>
                    <a:pt x="109" y="228"/>
                    <a:pt x="109" y="228"/>
                  </a:cubicBezTo>
                  <a:cubicBezTo>
                    <a:pt x="111" y="231"/>
                    <a:pt x="121" y="247"/>
                    <a:pt x="121" y="255"/>
                  </a:cubicBezTo>
                  <a:cubicBezTo>
                    <a:pt x="121" y="263"/>
                    <a:pt x="113" y="286"/>
                    <a:pt x="112" y="288"/>
                  </a:cubicBezTo>
                  <a:cubicBezTo>
                    <a:pt x="104" y="305"/>
                    <a:pt x="104" y="305"/>
                    <a:pt x="104" y="305"/>
                  </a:cubicBezTo>
                  <a:cubicBezTo>
                    <a:pt x="120" y="298"/>
                    <a:pt x="120" y="298"/>
                    <a:pt x="120" y="298"/>
                  </a:cubicBezTo>
                  <a:cubicBezTo>
                    <a:pt x="128" y="323"/>
                    <a:pt x="128" y="323"/>
                    <a:pt x="128" y="323"/>
                  </a:cubicBezTo>
                  <a:cubicBezTo>
                    <a:pt x="130" y="320"/>
                    <a:pt x="134" y="318"/>
                    <a:pt x="138" y="318"/>
                  </a:cubicBezTo>
                  <a:cubicBezTo>
                    <a:pt x="145" y="318"/>
                    <a:pt x="152" y="327"/>
                    <a:pt x="154" y="329"/>
                  </a:cubicBezTo>
                  <a:cubicBezTo>
                    <a:pt x="154" y="330"/>
                    <a:pt x="154" y="330"/>
                    <a:pt x="154" y="330"/>
                  </a:cubicBezTo>
                  <a:cubicBezTo>
                    <a:pt x="155" y="331"/>
                    <a:pt x="155" y="331"/>
                    <a:pt x="155" y="331"/>
                  </a:cubicBezTo>
                  <a:cubicBezTo>
                    <a:pt x="155" y="331"/>
                    <a:pt x="155" y="332"/>
                    <a:pt x="155" y="332"/>
                  </a:cubicBezTo>
                  <a:cubicBezTo>
                    <a:pt x="163" y="326"/>
                    <a:pt x="169" y="319"/>
                    <a:pt x="169" y="317"/>
                  </a:cubicBezTo>
                  <a:cubicBezTo>
                    <a:pt x="169" y="311"/>
                    <a:pt x="172" y="298"/>
                    <a:pt x="180" y="294"/>
                  </a:cubicBezTo>
                  <a:cubicBezTo>
                    <a:pt x="183" y="291"/>
                    <a:pt x="188" y="292"/>
                    <a:pt x="192" y="295"/>
                  </a:cubicBezTo>
                  <a:cubicBezTo>
                    <a:pt x="197" y="298"/>
                    <a:pt x="204" y="303"/>
                    <a:pt x="209" y="307"/>
                  </a:cubicBezTo>
                  <a:cubicBezTo>
                    <a:pt x="207" y="299"/>
                    <a:pt x="207" y="290"/>
                    <a:pt x="210" y="285"/>
                  </a:cubicBezTo>
                  <a:cubicBezTo>
                    <a:pt x="211" y="283"/>
                    <a:pt x="213" y="281"/>
                    <a:pt x="215" y="281"/>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 name="Freeform 6"/>
            <p:cNvSpPr/>
            <p:nvPr/>
          </p:nvSpPr>
          <p:spPr bwMode="auto">
            <a:xfrm>
              <a:off x="4776789" y="3219449"/>
              <a:ext cx="1619250" cy="1093787"/>
            </a:xfrm>
            <a:custGeom>
              <a:avLst/>
              <a:gdLst>
                <a:gd name="T0" fmla="*/ 0 w 652"/>
                <a:gd name="T1" fmla="*/ 216 h 440"/>
                <a:gd name="T2" fmla="*/ 1 w 652"/>
                <a:gd name="T3" fmla="*/ 251 h 440"/>
                <a:gd name="T4" fmla="*/ 13 w 652"/>
                <a:gd name="T5" fmla="*/ 279 h 440"/>
                <a:gd name="T6" fmla="*/ 44 w 652"/>
                <a:gd name="T7" fmla="*/ 304 h 440"/>
                <a:gd name="T8" fmla="*/ 89 w 652"/>
                <a:gd name="T9" fmla="*/ 343 h 440"/>
                <a:gd name="T10" fmla="*/ 127 w 652"/>
                <a:gd name="T11" fmla="*/ 348 h 440"/>
                <a:gd name="T12" fmla="*/ 197 w 652"/>
                <a:gd name="T13" fmla="*/ 388 h 440"/>
                <a:gd name="T14" fmla="*/ 228 w 652"/>
                <a:gd name="T15" fmla="*/ 394 h 440"/>
                <a:gd name="T16" fmla="*/ 271 w 652"/>
                <a:gd name="T17" fmla="*/ 440 h 440"/>
                <a:gd name="T18" fmla="*/ 296 w 652"/>
                <a:gd name="T19" fmla="*/ 430 h 440"/>
                <a:gd name="T20" fmla="*/ 315 w 652"/>
                <a:gd name="T21" fmla="*/ 440 h 440"/>
                <a:gd name="T22" fmla="*/ 349 w 652"/>
                <a:gd name="T23" fmla="*/ 411 h 440"/>
                <a:gd name="T24" fmla="*/ 357 w 652"/>
                <a:gd name="T25" fmla="*/ 395 h 440"/>
                <a:gd name="T26" fmla="*/ 381 w 652"/>
                <a:gd name="T27" fmla="*/ 323 h 440"/>
                <a:gd name="T28" fmla="*/ 427 w 652"/>
                <a:gd name="T29" fmla="*/ 333 h 440"/>
                <a:gd name="T30" fmla="*/ 441 w 652"/>
                <a:gd name="T31" fmla="*/ 370 h 440"/>
                <a:gd name="T32" fmla="*/ 486 w 652"/>
                <a:gd name="T33" fmla="*/ 394 h 440"/>
                <a:gd name="T34" fmla="*/ 514 w 652"/>
                <a:gd name="T35" fmla="*/ 412 h 440"/>
                <a:gd name="T36" fmla="*/ 544 w 652"/>
                <a:gd name="T37" fmla="*/ 402 h 440"/>
                <a:gd name="T38" fmla="*/ 563 w 652"/>
                <a:gd name="T39" fmla="*/ 372 h 440"/>
                <a:gd name="T40" fmla="*/ 531 w 652"/>
                <a:gd name="T41" fmla="*/ 326 h 440"/>
                <a:gd name="T42" fmla="*/ 570 w 652"/>
                <a:gd name="T43" fmla="*/ 324 h 440"/>
                <a:gd name="T44" fmla="*/ 593 w 652"/>
                <a:gd name="T45" fmla="*/ 324 h 440"/>
                <a:gd name="T46" fmla="*/ 603 w 652"/>
                <a:gd name="T47" fmla="*/ 288 h 440"/>
                <a:gd name="T48" fmla="*/ 632 w 652"/>
                <a:gd name="T49" fmla="*/ 253 h 440"/>
                <a:gd name="T50" fmla="*/ 652 w 652"/>
                <a:gd name="T51" fmla="*/ 224 h 440"/>
                <a:gd name="T52" fmla="*/ 610 w 652"/>
                <a:gd name="T53" fmla="*/ 136 h 440"/>
                <a:gd name="T54" fmla="*/ 609 w 652"/>
                <a:gd name="T55" fmla="*/ 129 h 440"/>
                <a:gd name="T56" fmla="*/ 594 w 652"/>
                <a:gd name="T57" fmla="*/ 128 h 440"/>
                <a:gd name="T58" fmla="*/ 526 w 652"/>
                <a:gd name="T59" fmla="*/ 75 h 440"/>
                <a:gd name="T60" fmla="*/ 463 w 652"/>
                <a:gd name="T61" fmla="*/ 31 h 440"/>
                <a:gd name="T62" fmla="*/ 402 w 652"/>
                <a:gd name="T63" fmla="*/ 19 h 440"/>
                <a:gd name="T64" fmla="*/ 385 w 652"/>
                <a:gd name="T65" fmla="*/ 27 h 440"/>
                <a:gd name="T66" fmla="*/ 355 w 652"/>
                <a:gd name="T67" fmla="*/ 73 h 440"/>
                <a:gd name="T68" fmla="*/ 303 w 652"/>
                <a:gd name="T69" fmla="*/ 56 h 440"/>
                <a:gd name="T70" fmla="*/ 269 w 652"/>
                <a:gd name="T71" fmla="*/ 53 h 440"/>
                <a:gd name="T72" fmla="*/ 259 w 652"/>
                <a:gd name="T73" fmla="*/ 28 h 440"/>
                <a:gd name="T74" fmla="*/ 234 w 652"/>
                <a:gd name="T75" fmla="*/ 19 h 440"/>
                <a:gd name="T76" fmla="*/ 190 w 652"/>
                <a:gd name="T77" fmla="*/ 0 h 440"/>
                <a:gd name="T78" fmla="*/ 80 w 652"/>
                <a:gd name="T79" fmla="*/ 11 h 440"/>
                <a:gd name="T80" fmla="*/ 103 w 652"/>
                <a:gd name="T81" fmla="*/ 61 h 440"/>
                <a:gd name="T82" fmla="*/ 103 w 652"/>
                <a:gd name="T83" fmla="*/ 103 h 440"/>
                <a:gd name="T84" fmla="*/ 84 w 652"/>
                <a:gd name="T85" fmla="*/ 145 h 440"/>
                <a:gd name="T86" fmla="*/ 15 w 652"/>
                <a:gd name="T87" fmla="*/ 172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52" h="440">
                  <a:moveTo>
                    <a:pt x="0" y="195"/>
                  </a:moveTo>
                  <a:cubicBezTo>
                    <a:pt x="0" y="216"/>
                    <a:pt x="0" y="216"/>
                    <a:pt x="0" y="216"/>
                  </a:cubicBezTo>
                  <a:cubicBezTo>
                    <a:pt x="15" y="226"/>
                    <a:pt x="15" y="226"/>
                    <a:pt x="15" y="226"/>
                  </a:cubicBezTo>
                  <a:cubicBezTo>
                    <a:pt x="1" y="251"/>
                    <a:pt x="1" y="251"/>
                    <a:pt x="1" y="251"/>
                  </a:cubicBezTo>
                  <a:cubicBezTo>
                    <a:pt x="13" y="278"/>
                    <a:pt x="13" y="278"/>
                    <a:pt x="13" y="278"/>
                  </a:cubicBezTo>
                  <a:cubicBezTo>
                    <a:pt x="13" y="279"/>
                    <a:pt x="13" y="279"/>
                    <a:pt x="13" y="279"/>
                  </a:cubicBezTo>
                  <a:cubicBezTo>
                    <a:pt x="14" y="284"/>
                    <a:pt x="17" y="300"/>
                    <a:pt x="25" y="305"/>
                  </a:cubicBezTo>
                  <a:cubicBezTo>
                    <a:pt x="28" y="308"/>
                    <a:pt x="37" y="306"/>
                    <a:pt x="44" y="304"/>
                  </a:cubicBezTo>
                  <a:cubicBezTo>
                    <a:pt x="53" y="301"/>
                    <a:pt x="64" y="298"/>
                    <a:pt x="69" y="307"/>
                  </a:cubicBezTo>
                  <a:cubicBezTo>
                    <a:pt x="73" y="316"/>
                    <a:pt x="85" y="336"/>
                    <a:pt x="89" y="343"/>
                  </a:cubicBezTo>
                  <a:cubicBezTo>
                    <a:pt x="98" y="340"/>
                    <a:pt x="117" y="336"/>
                    <a:pt x="124" y="341"/>
                  </a:cubicBezTo>
                  <a:cubicBezTo>
                    <a:pt x="126" y="343"/>
                    <a:pt x="127" y="345"/>
                    <a:pt x="127" y="348"/>
                  </a:cubicBezTo>
                  <a:cubicBezTo>
                    <a:pt x="127" y="353"/>
                    <a:pt x="141" y="366"/>
                    <a:pt x="154" y="374"/>
                  </a:cubicBezTo>
                  <a:cubicBezTo>
                    <a:pt x="197" y="388"/>
                    <a:pt x="197" y="388"/>
                    <a:pt x="197" y="388"/>
                  </a:cubicBezTo>
                  <a:cubicBezTo>
                    <a:pt x="201" y="386"/>
                    <a:pt x="213" y="382"/>
                    <a:pt x="222" y="389"/>
                  </a:cubicBezTo>
                  <a:cubicBezTo>
                    <a:pt x="224" y="391"/>
                    <a:pt x="226" y="392"/>
                    <a:pt x="228" y="394"/>
                  </a:cubicBezTo>
                  <a:cubicBezTo>
                    <a:pt x="235" y="399"/>
                    <a:pt x="244" y="405"/>
                    <a:pt x="253" y="420"/>
                  </a:cubicBezTo>
                  <a:cubicBezTo>
                    <a:pt x="261" y="433"/>
                    <a:pt x="268" y="438"/>
                    <a:pt x="271" y="440"/>
                  </a:cubicBezTo>
                  <a:cubicBezTo>
                    <a:pt x="294" y="429"/>
                    <a:pt x="294" y="429"/>
                    <a:pt x="294" y="429"/>
                  </a:cubicBezTo>
                  <a:cubicBezTo>
                    <a:pt x="296" y="430"/>
                    <a:pt x="296" y="430"/>
                    <a:pt x="296" y="430"/>
                  </a:cubicBezTo>
                  <a:cubicBezTo>
                    <a:pt x="303" y="435"/>
                    <a:pt x="311" y="440"/>
                    <a:pt x="313" y="440"/>
                  </a:cubicBezTo>
                  <a:cubicBezTo>
                    <a:pt x="315" y="440"/>
                    <a:pt x="315" y="440"/>
                    <a:pt x="315" y="440"/>
                  </a:cubicBezTo>
                  <a:cubicBezTo>
                    <a:pt x="339" y="430"/>
                    <a:pt x="339" y="430"/>
                    <a:pt x="339" y="430"/>
                  </a:cubicBezTo>
                  <a:cubicBezTo>
                    <a:pt x="349" y="411"/>
                    <a:pt x="349" y="411"/>
                    <a:pt x="349" y="411"/>
                  </a:cubicBezTo>
                  <a:cubicBezTo>
                    <a:pt x="364" y="411"/>
                    <a:pt x="364" y="411"/>
                    <a:pt x="364" y="411"/>
                  </a:cubicBezTo>
                  <a:cubicBezTo>
                    <a:pt x="357" y="395"/>
                    <a:pt x="357" y="395"/>
                    <a:pt x="357" y="395"/>
                  </a:cubicBezTo>
                  <a:cubicBezTo>
                    <a:pt x="366" y="364"/>
                    <a:pt x="366" y="364"/>
                    <a:pt x="366" y="364"/>
                  </a:cubicBezTo>
                  <a:cubicBezTo>
                    <a:pt x="367" y="348"/>
                    <a:pt x="369" y="323"/>
                    <a:pt x="381" y="323"/>
                  </a:cubicBezTo>
                  <a:cubicBezTo>
                    <a:pt x="391" y="323"/>
                    <a:pt x="422" y="332"/>
                    <a:pt x="425" y="333"/>
                  </a:cubicBezTo>
                  <a:cubicBezTo>
                    <a:pt x="427" y="333"/>
                    <a:pt x="427" y="333"/>
                    <a:pt x="427" y="333"/>
                  </a:cubicBezTo>
                  <a:cubicBezTo>
                    <a:pt x="428" y="335"/>
                    <a:pt x="428" y="335"/>
                    <a:pt x="428" y="335"/>
                  </a:cubicBezTo>
                  <a:cubicBezTo>
                    <a:pt x="428" y="335"/>
                    <a:pt x="433" y="350"/>
                    <a:pt x="441" y="370"/>
                  </a:cubicBezTo>
                  <a:cubicBezTo>
                    <a:pt x="452" y="400"/>
                    <a:pt x="463" y="412"/>
                    <a:pt x="467" y="411"/>
                  </a:cubicBezTo>
                  <a:cubicBezTo>
                    <a:pt x="475" y="408"/>
                    <a:pt x="483" y="398"/>
                    <a:pt x="486" y="394"/>
                  </a:cubicBezTo>
                  <a:cubicBezTo>
                    <a:pt x="488" y="390"/>
                    <a:pt x="488" y="390"/>
                    <a:pt x="488" y="390"/>
                  </a:cubicBezTo>
                  <a:cubicBezTo>
                    <a:pt x="514" y="412"/>
                    <a:pt x="514" y="412"/>
                    <a:pt x="514" y="412"/>
                  </a:cubicBezTo>
                  <a:cubicBezTo>
                    <a:pt x="527" y="422"/>
                    <a:pt x="527" y="422"/>
                    <a:pt x="527" y="422"/>
                  </a:cubicBezTo>
                  <a:cubicBezTo>
                    <a:pt x="544" y="402"/>
                    <a:pt x="544" y="402"/>
                    <a:pt x="544" y="402"/>
                  </a:cubicBezTo>
                  <a:cubicBezTo>
                    <a:pt x="563" y="393"/>
                    <a:pt x="563" y="393"/>
                    <a:pt x="563" y="393"/>
                  </a:cubicBezTo>
                  <a:cubicBezTo>
                    <a:pt x="563" y="372"/>
                    <a:pt x="563" y="372"/>
                    <a:pt x="563" y="372"/>
                  </a:cubicBezTo>
                  <a:cubicBezTo>
                    <a:pt x="543" y="356"/>
                    <a:pt x="543" y="356"/>
                    <a:pt x="543" y="356"/>
                  </a:cubicBezTo>
                  <a:cubicBezTo>
                    <a:pt x="531" y="326"/>
                    <a:pt x="531" y="326"/>
                    <a:pt x="531" y="326"/>
                  </a:cubicBezTo>
                  <a:cubicBezTo>
                    <a:pt x="534" y="324"/>
                    <a:pt x="534" y="324"/>
                    <a:pt x="534" y="324"/>
                  </a:cubicBezTo>
                  <a:cubicBezTo>
                    <a:pt x="534" y="323"/>
                    <a:pt x="555" y="311"/>
                    <a:pt x="570" y="324"/>
                  </a:cubicBezTo>
                  <a:cubicBezTo>
                    <a:pt x="578" y="331"/>
                    <a:pt x="589" y="331"/>
                    <a:pt x="593" y="328"/>
                  </a:cubicBezTo>
                  <a:cubicBezTo>
                    <a:pt x="594" y="327"/>
                    <a:pt x="594" y="326"/>
                    <a:pt x="593" y="324"/>
                  </a:cubicBezTo>
                  <a:cubicBezTo>
                    <a:pt x="587" y="310"/>
                    <a:pt x="594" y="299"/>
                    <a:pt x="595" y="299"/>
                  </a:cubicBezTo>
                  <a:cubicBezTo>
                    <a:pt x="603" y="288"/>
                    <a:pt x="603" y="288"/>
                    <a:pt x="603" y="288"/>
                  </a:cubicBezTo>
                  <a:cubicBezTo>
                    <a:pt x="614" y="265"/>
                    <a:pt x="614" y="265"/>
                    <a:pt x="614" y="265"/>
                  </a:cubicBezTo>
                  <a:cubicBezTo>
                    <a:pt x="632" y="253"/>
                    <a:pt x="632" y="253"/>
                    <a:pt x="632" y="253"/>
                  </a:cubicBezTo>
                  <a:cubicBezTo>
                    <a:pt x="632" y="232"/>
                    <a:pt x="632" y="232"/>
                    <a:pt x="632" y="232"/>
                  </a:cubicBezTo>
                  <a:cubicBezTo>
                    <a:pt x="652" y="224"/>
                    <a:pt x="652" y="224"/>
                    <a:pt x="652" y="224"/>
                  </a:cubicBezTo>
                  <a:cubicBezTo>
                    <a:pt x="650" y="215"/>
                    <a:pt x="643" y="192"/>
                    <a:pt x="635" y="181"/>
                  </a:cubicBezTo>
                  <a:cubicBezTo>
                    <a:pt x="623" y="168"/>
                    <a:pt x="610" y="137"/>
                    <a:pt x="610" y="136"/>
                  </a:cubicBezTo>
                  <a:cubicBezTo>
                    <a:pt x="610" y="135"/>
                    <a:pt x="610" y="135"/>
                    <a:pt x="610" y="135"/>
                  </a:cubicBezTo>
                  <a:cubicBezTo>
                    <a:pt x="609" y="129"/>
                    <a:pt x="609" y="129"/>
                    <a:pt x="609" y="129"/>
                  </a:cubicBezTo>
                  <a:cubicBezTo>
                    <a:pt x="594" y="129"/>
                    <a:pt x="594" y="129"/>
                    <a:pt x="594" y="129"/>
                  </a:cubicBezTo>
                  <a:cubicBezTo>
                    <a:pt x="594" y="128"/>
                    <a:pt x="594" y="128"/>
                    <a:pt x="594" y="128"/>
                  </a:cubicBezTo>
                  <a:cubicBezTo>
                    <a:pt x="590" y="127"/>
                    <a:pt x="557" y="115"/>
                    <a:pt x="549" y="105"/>
                  </a:cubicBezTo>
                  <a:cubicBezTo>
                    <a:pt x="544" y="98"/>
                    <a:pt x="532" y="83"/>
                    <a:pt x="526" y="75"/>
                  </a:cubicBezTo>
                  <a:cubicBezTo>
                    <a:pt x="509" y="97"/>
                    <a:pt x="509" y="97"/>
                    <a:pt x="509" y="97"/>
                  </a:cubicBezTo>
                  <a:cubicBezTo>
                    <a:pt x="463" y="31"/>
                    <a:pt x="463" y="31"/>
                    <a:pt x="463" y="31"/>
                  </a:cubicBezTo>
                  <a:cubicBezTo>
                    <a:pt x="423" y="38"/>
                    <a:pt x="423" y="38"/>
                    <a:pt x="423" y="38"/>
                  </a:cubicBezTo>
                  <a:cubicBezTo>
                    <a:pt x="402" y="19"/>
                    <a:pt x="402" y="19"/>
                    <a:pt x="402" y="19"/>
                  </a:cubicBezTo>
                  <a:cubicBezTo>
                    <a:pt x="385" y="19"/>
                    <a:pt x="385" y="19"/>
                    <a:pt x="385" y="19"/>
                  </a:cubicBezTo>
                  <a:cubicBezTo>
                    <a:pt x="385" y="27"/>
                    <a:pt x="385" y="27"/>
                    <a:pt x="385" y="27"/>
                  </a:cubicBezTo>
                  <a:cubicBezTo>
                    <a:pt x="373" y="53"/>
                    <a:pt x="373" y="53"/>
                    <a:pt x="373" y="53"/>
                  </a:cubicBezTo>
                  <a:cubicBezTo>
                    <a:pt x="355" y="73"/>
                    <a:pt x="355" y="73"/>
                    <a:pt x="355" y="73"/>
                  </a:cubicBezTo>
                  <a:cubicBezTo>
                    <a:pt x="328" y="71"/>
                    <a:pt x="328" y="71"/>
                    <a:pt x="328" y="71"/>
                  </a:cubicBezTo>
                  <a:cubicBezTo>
                    <a:pt x="303" y="56"/>
                    <a:pt x="303" y="56"/>
                    <a:pt x="303" y="56"/>
                  </a:cubicBezTo>
                  <a:cubicBezTo>
                    <a:pt x="288" y="51"/>
                    <a:pt x="288" y="51"/>
                    <a:pt x="288" y="51"/>
                  </a:cubicBezTo>
                  <a:cubicBezTo>
                    <a:pt x="269" y="53"/>
                    <a:pt x="269" y="53"/>
                    <a:pt x="269" y="53"/>
                  </a:cubicBezTo>
                  <a:cubicBezTo>
                    <a:pt x="269" y="37"/>
                    <a:pt x="269" y="37"/>
                    <a:pt x="269" y="37"/>
                  </a:cubicBezTo>
                  <a:cubicBezTo>
                    <a:pt x="259" y="28"/>
                    <a:pt x="259" y="28"/>
                    <a:pt x="259" y="28"/>
                  </a:cubicBezTo>
                  <a:cubicBezTo>
                    <a:pt x="234" y="30"/>
                    <a:pt x="234" y="30"/>
                    <a:pt x="234" y="30"/>
                  </a:cubicBezTo>
                  <a:cubicBezTo>
                    <a:pt x="234" y="19"/>
                    <a:pt x="234" y="19"/>
                    <a:pt x="234" y="19"/>
                  </a:cubicBezTo>
                  <a:cubicBezTo>
                    <a:pt x="220" y="19"/>
                    <a:pt x="220" y="19"/>
                    <a:pt x="220" y="19"/>
                  </a:cubicBezTo>
                  <a:cubicBezTo>
                    <a:pt x="190" y="0"/>
                    <a:pt x="190" y="0"/>
                    <a:pt x="190" y="0"/>
                  </a:cubicBezTo>
                  <a:cubicBezTo>
                    <a:pt x="100" y="0"/>
                    <a:pt x="100" y="0"/>
                    <a:pt x="100" y="0"/>
                  </a:cubicBezTo>
                  <a:cubicBezTo>
                    <a:pt x="91" y="0"/>
                    <a:pt x="81" y="9"/>
                    <a:pt x="80" y="11"/>
                  </a:cubicBezTo>
                  <a:cubicBezTo>
                    <a:pt x="80" y="30"/>
                    <a:pt x="80" y="30"/>
                    <a:pt x="80" y="30"/>
                  </a:cubicBezTo>
                  <a:cubicBezTo>
                    <a:pt x="85" y="35"/>
                    <a:pt x="101" y="50"/>
                    <a:pt x="103" y="61"/>
                  </a:cubicBezTo>
                  <a:cubicBezTo>
                    <a:pt x="105" y="72"/>
                    <a:pt x="103" y="101"/>
                    <a:pt x="103" y="102"/>
                  </a:cubicBezTo>
                  <a:cubicBezTo>
                    <a:pt x="103" y="103"/>
                    <a:pt x="103" y="103"/>
                    <a:pt x="103" y="103"/>
                  </a:cubicBezTo>
                  <a:cubicBezTo>
                    <a:pt x="84" y="123"/>
                    <a:pt x="84" y="123"/>
                    <a:pt x="84" y="123"/>
                  </a:cubicBezTo>
                  <a:cubicBezTo>
                    <a:pt x="84" y="145"/>
                    <a:pt x="84" y="145"/>
                    <a:pt x="84" y="145"/>
                  </a:cubicBezTo>
                  <a:cubicBezTo>
                    <a:pt x="25" y="145"/>
                    <a:pt x="25" y="145"/>
                    <a:pt x="25" y="145"/>
                  </a:cubicBezTo>
                  <a:cubicBezTo>
                    <a:pt x="23" y="152"/>
                    <a:pt x="18" y="167"/>
                    <a:pt x="15" y="172"/>
                  </a:cubicBezTo>
                  <a:cubicBezTo>
                    <a:pt x="11" y="176"/>
                    <a:pt x="3" y="191"/>
                    <a:pt x="0" y="195"/>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Freeform 7"/>
            <p:cNvSpPr/>
            <p:nvPr/>
          </p:nvSpPr>
          <p:spPr bwMode="auto">
            <a:xfrm>
              <a:off x="7732713" y="4684712"/>
              <a:ext cx="603250" cy="814388"/>
            </a:xfrm>
            <a:custGeom>
              <a:avLst/>
              <a:gdLst>
                <a:gd name="T0" fmla="*/ 216 w 243"/>
                <a:gd name="T1" fmla="*/ 34 h 328"/>
                <a:gd name="T2" fmla="*/ 219 w 243"/>
                <a:gd name="T3" fmla="*/ 24 h 328"/>
                <a:gd name="T4" fmla="*/ 218 w 243"/>
                <a:gd name="T5" fmla="*/ 23 h 328"/>
                <a:gd name="T6" fmla="*/ 211 w 243"/>
                <a:gd name="T7" fmla="*/ 19 h 328"/>
                <a:gd name="T8" fmla="*/ 198 w 243"/>
                <a:gd name="T9" fmla="*/ 14 h 328"/>
                <a:gd name="T10" fmla="*/ 180 w 243"/>
                <a:gd name="T11" fmla="*/ 6 h 328"/>
                <a:gd name="T12" fmla="*/ 168 w 243"/>
                <a:gd name="T13" fmla="*/ 1 h 328"/>
                <a:gd name="T14" fmla="*/ 161 w 243"/>
                <a:gd name="T15" fmla="*/ 10 h 328"/>
                <a:gd name="T16" fmla="*/ 148 w 243"/>
                <a:gd name="T17" fmla="*/ 1 h 328"/>
                <a:gd name="T18" fmla="*/ 137 w 243"/>
                <a:gd name="T19" fmla="*/ 2 h 328"/>
                <a:gd name="T20" fmla="*/ 96 w 243"/>
                <a:gd name="T21" fmla="*/ 16 h 328"/>
                <a:gd name="T22" fmla="*/ 53 w 243"/>
                <a:gd name="T23" fmla="*/ 32 h 328"/>
                <a:gd name="T24" fmla="*/ 24 w 243"/>
                <a:gd name="T25" fmla="*/ 62 h 328"/>
                <a:gd name="T26" fmla="*/ 32 w 243"/>
                <a:gd name="T27" fmla="*/ 79 h 328"/>
                <a:gd name="T28" fmla="*/ 32 w 243"/>
                <a:gd name="T29" fmla="*/ 80 h 328"/>
                <a:gd name="T30" fmla="*/ 15 w 243"/>
                <a:gd name="T31" fmla="*/ 118 h 328"/>
                <a:gd name="T32" fmla="*/ 0 w 243"/>
                <a:gd name="T33" fmla="*/ 146 h 328"/>
                <a:gd name="T34" fmla="*/ 23 w 243"/>
                <a:gd name="T35" fmla="*/ 168 h 328"/>
                <a:gd name="T36" fmla="*/ 24 w 243"/>
                <a:gd name="T37" fmla="*/ 169 h 328"/>
                <a:gd name="T38" fmla="*/ 28 w 243"/>
                <a:gd name="T39" fmla="*/ 200 h 328"/>
                <a:gd name="T40" fmla="*/ 32 w 243"/>
                <a:gd name="T41" fmla="*/ 210 h 328"/>
                <a:gd name="T42" fmla="*/ 32 w 243"/>
                <a:gd name="T43" fmla="*/ 241 h 328"/>
                <a:gd name="T44" fmla="*/ 25 w 243"/>
                <a:gd name="T45" fmla="*/ 283 h 328"/>
                <a:gd name="T46" fmla="*/ 51 w 243"/>
                <a:gd name="T47" fmla="*/ 280 h 328"/>
                <a:gd name="T48" fmla="*/ 56 w 243"/>
                <a:gd name="T49" fmla="*/ 278 h 328"/>
                <a:gd name="T50" fmla="*/ 56 w 243"/>
                <a:gd name="T51" fmla="*/ 314 h 328"/>
                <a:gd name="T52" fmla="*/ 54 w 243"/>
                <a:gd name="T53" fmla="*/ 315 h 328"/>
                <a:gd name="T54" fmla="*/ 39 w 243"/>
                <a:gd name="T55" fmla="*/ 325 h 328"/>
                <a:gd name="T56" fmla="*/ 39 w 243"/>
                <a:gd name="T57" fmla="*/ 326 h 328"/>
                <a:gd name="T58" fmla="*/ 80 w 243"/>
                <a:gd name="T59" fmla="*/ 322 h 328"/>
                <a:gd name="T60" fmla="*/ 87 w 243"/>
                <a:gd name="T61" fmla="*/ 318 h 328"/>
                <a:gd name="T62" fmla="*/ 107 w 243"/>
                <a:gd name="T63" fmla="*/ 317 h 328"/>
                <a:gd name="T64" fmla="*/ 112 w 243"/>
                <a:gd name="T65" fmla="*/ 319 h 328"/>
                <a:gd name="T66" fmla="*/ 112 w 243"/>
                <a:gd name="T67" fmla="*/ 286 h 328"/>
                <a:gd name="T68" fmla="*/ 130 w 243"/>
                <a:gd name="T69" fmla="*/ 261 h 328"/>
                <a:gd name="T70" fmla="*/ 142 w 243"/>
                <a:gd name="T71" fmla="*/ 226 h 328"/>
                <a:gd name="T72" fmla="*/ 150 w 243"/>
                <a:gd name="T73" fmla="*/ 213 h 328"/>
                <a:gd name="T74" fmla="*/ 150 w 243"/>
                <a:gd name="T75" fmla="*/ 201 h 328"/>
                <a:gd name="T76" fmla="*/ 162 w 243"/>
                <a:gd name="T77" fmla="*/ 181 h 328"/>
                <a:gd name="T78" fmla="*/ 176 w 243"/>
                <a:gd name="T79" fmla="*/ 157 h 328"/>
                <a:gd name="T80" fmla="*/ 175 w 243"/>
                <a:gd name="T81" fmla="*/ 155 h 328"/>
                <a:gd name="T82" fmla="*/ 169 w 243"/>
                <a:gd name="T83" fmla="*/ 127 h 328"/>
                <a:gd name="T84" fmla="*/ 180 w 243"/>
                <a:gd name="T85" fmla="*/ 119 h 328"/>
                <a:gd name="T86" fmla="*/ 202 w 243"/>
                <a:gd name="T87" fmla="*/ 117 h 328"/>
                <a:gd name="T88" fmla="*/ 220 w 243"/>
                <a:gd name="T89" fmla="*/ 113 h 328"/>
                <a:gd name="T90" fmla="*/ 226 w 243"/>
                <a:gd name="T91" fmla="*/ 106 h 328"/>
                <a:gd name="T92" fmla="*/ 243 w 243"/>
                <a:gd name="T93" fmla="*/ 88 h 328"/>
                <a:gd name="T94" fmla="*/ 243 w 243"/>
                <a:gd name="T95" fmla="*/ 62 h 328"/>
                <a:gd name="T96" fmla="*/ 214 w 243"/>
                <a:gd name="T97" fmla="*/ 37 h 328"/>
                <a:gd name="T98" fmla="*/ 216 w 243"/>
                <a:gd name="T99" fmla="*/ 34 h 3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243" h="328">
                  <a:moveTo>
                    <a:pt x="216" y="34"/>
                  </a:moveTo>
                  <a:cubicBezTo>
                    <a:pt x="217" y="31"/>
                    <a:pt x="219" y="26"/>
                    <a:pt x="219" y="24"/>
                  </a:cubicBezTo>
                  <a:cubicBezTo>
                    <a:pt x="218" y="23"/>
                    <a:pt x="218" y="23"/>
                    <a:pt x="218" y="23"/>
                  </a:cubicBezTo>
                  <a:cubicBezTo>
                    <a:pt x="215" y="21"/>
                    <a:pt x="213" y="20"/>
                    <a:pt x="211" y="19"/>
                  </a:cubicBezTo>
                  <a:cubicBezTo>
                    <a:pt x="208" y="17"/>
                    <a:pt x="206" y="15"/>
                    <a:pt x="198" y="14"/>
                  </a:cubicBezTo>
                  <a:cubicBezTo>
                    <a:pt x="192" y="13"/>
                    <a:pt x="185" y="9"/>
                    <a:pt x="180" y="6"/>
                  </a:cubicBezTo>
                  <a:cubicBezTo>
                    <a:pt x="176" y="4"/>
                    <a:pt x="170" y="0"/>
                    <a:pt x="168" y="1"/>
                  </a:cubicBezTo>
                  <a:cubicBezTo>
                    <a:pt x="161" y="10"/>
                    <a:pt x="161" y="10"/>
                    <a:pt x="161" y="10"/>
                  </a:cubicBezTo>
                  <a:cubicBezTo>
                    <a:pt x="148" y="1"/>
                    <a:pt x="148" y="1"/>
                    <a:pt x="148" y="1"/>
                  </a:cubicBezTo>
                  <a:cubicBezTo>
                    <a:pt x="137" y="2"/>
                    <a:pt x="137" y="2"/>
                    <a:pt x="137" y="2"/>
                  </a:cubicBezTo>
                  <a:cubicBezTo>
                    <a:pt x="133" y="3"/>
                    <a:pt x="108" y="12"/>
                    <a:pt x="96" y="16"/>
                  </a:cubicBezTo>
                  <a:cubicBezTo>
                    <a:pt x="84" y="19"/>
                    <a:pt x="58" y="30"/>
                    <a:pt x="53" y="32"/>
                  </a:cubicBezTo>
                  <a:cubicBezTo>
                    <a:pt x="24" y="62"/>
                    <a:pt x="24" y="62"/>
                    <a:pt x="24" y="62"/>
                  </a:cubicBezTo>
                  <a:cubicBezTo>
                    <a:pt x="29" y="67"/>
                    <a:pt x="31" y="74"/>
                    <a:pt x="32" y="79"/>
                  </a:cubicBezTo>
                  <a:cubicBezTo>
                    <a:pt x="32" y="80"/>
                    <a:pt x="32" y="80"/>
                    <a:pt x="32" y="80"/>
                  </a:cubicBezTo>
                  <a:cubicBezTo>
                    <a:pt x="15" y="118"/>
                    <a:pt x="15" y="118"/>
                    <a:pt x="15" y="118"/>
                  </a:cubicBezTo>
                  <a:cubicBezTo>
                    <a:pt x="8" y="129"/>
                    <a:pt x="0" y="143"/>
                    <a:pt x="0" y="146"/>
                  </a:cubicBezTo>
                  <a:cubicBezTo>
                    <a:pt x="1" y="148"/>
                    <a:pt x="13" y="160"/>
                    <a:pt x="23" y="168"/>
                  </a:cubicBezTo>
                  <a:cubicBezTo>
                    <a:pt x="24" y="169"/>
                    <a:pt x="24" y="169"/>
                    <a:pt x="24" y="169"/>
                  </a:cubicBezTo>
                  <a:cubicBezTo>
                    <a:pt x="28" y="200"/>
                    <a:pt x="28" y="200"/>
                    <a:pt x="28" y="200"/>
                  </a:cubicBezTo>
                  <a:cubicBezTo>
                    <a:pt x="32" y="210"/>
                    <a:pt x="32" y="210"/>
                    <a:pt x="32" y="210"/>
                  </a:cubicBezTo>
                  <a:cubicBezTo>
                    <a:pt x="32" y="241"/>
                    <a:pt x="32" y="241"/>
                    <a:pt x="32" y="241"/>
                  </a:cubicBezTo>
                  <a:cubicBezTo>
                    <a:pt x="25" y="283"/>
                    <a:pt x="25" y="283"/>
                    <a:pt x="25" y="283"/>
                  </a:cubicBezTo>
                  <a:cubicBezTo>
                    <a:pt x="40" y="282"/>
                    <a:pt x="51" y="280"/>
                    <a:pt x="51" y="280"/>
                  </a:cubicBezTo>
                  <a:cubicBezTo>
                    <a:pt x="56" y="278"/>
                    <a:pt x="56" y="278"/>
                    <a:pt x="56" y="278"/>
                  </a:cubicBezTo>
                  <a:cubicBezTo>
                    <a:pt x="56" y="314"/>
                    <a:pt x="56" y="314"/>
                    <a:pt x="56" y="314"/>
                  </a:cubicBezTo>
                  <a:cubicBezTo>
                    <a:pt x="54" y="315"/>
                    <a:pt x="54" y="315"/>
                    <a:pt x="54" y="315"/>
                  </a:cubicBezTo>
                  <a:cubicBezTo>
                    <a:pt x="47" y="318"/>
                    <a:pt x="41" y="323"/>
                    <a:pt x="39" y="325"/>
                  </a:cubicBezTo>
                  <a:cubicBezTo>
                    <a:pt x="39" y="326"/>
                    <a:pt x="39" y="326"/>
                    <a:pt x="39" y="326"/>
                  </a:cubicBezTo>
                  <a:cubicBezTo>
                    <a:pt x="52" y="327"/>
                    <a:pt x="69" y="328"/>
                    <a:pt x="80" y="322"/>
                  </a:cubicBezTo>
                  <a:cubicBezTo>
                    <a:pt x="83" y="321"/>
                    <a:pt x="85" y="320"/>
                    <a:pt x="87" y="318"/>
                  </a:cubicBezTo>
                  <a:cubicBezTo>
                    <a:pt x="93" y="315"/>
                    <a:pt x="99" y="311"/>
                    <a:pt x="107" y="317"/>
                  </a:cubicBezTo>
                  <a:cubicBezTo>
                    <a:pt x="108" y="318"/>
                    <a:pt x="110" y="319"/>
                    <a:pt x="112" y="319"/>
                  </a:cubicBezTo>
                  <a:cubicBezTo>
                    <a:pt x="112" y="286"/>
                    <a:pt x="112" y="286"/>
                    <a:pt x="112" y="286"/>
                  </a:cubicBezTo>
                  <a:cubicBezTo>
                    <a:pt x="130" y="261"/>
                    <a:pt x="130" y="261"/>
                    <a:pt x="130" y="261"/>
                  </a:cubicBezTo>
                  <a:cubicBezTo>
                    <a:pt x="142" y="226"/>
                    <a:pt x="142" y="226"/>
                    <a:pt x="142" y="226"/>
                  </a:cubicBezTo>
                  <a:cubicBezTo>
                    <a:pt x="150" y="213"/>
                    <a:pt x="150" y="213"/>
                    <a:pt x="150" y="213"/>
                  </a:cubicBezTo>
                  <a:cubicBezTo>
                    <a:pt x="150" y="201"/>
                    <a:pt x="150" y="201"/>
                    <a:pt x="150" y="201"/>
                  </a:cubicBezTo>
                  <a:cubicBezTo>
                    <a:pt x="151" y="199"/>
                    <a:pt x="153" y="186"/>
                    <a:pt x="162" y="181"/>
                  </a:cubicBezTo>
                  <a:cubicBezTo>
                    <a:pt x="167" y="179"/>
                    <a:pt x="175" y="162"/>
                    <a:pt x="176" y="157"/>
                  </a:cubicBezTo>
                  <a:cubicBezTo>
                    <a:pt x="176" y="157"/>
                    <a:pt x="176" y="156"/>
                    <a:pt x="175" y="155"/>
                  </a:cubicBezTo>
                  <a:cubicBezTo>
                    <a:pt x="171" y="149"/>
                    <a:pt x="164" y="136"/>
                    <a:pt x="169" y="127"/>
                  </a:cubicBezTo>
                  <a:cubicBezTo>
                    <a:pt x="170" y="124"/>
                    <a:pt x="173" y="120"/>
                    <a:pt x="180" y="119"/>
                  </a:cubicBezTo>
                  <a:cubicBezTo>
                    <a:pt x="188" y="118"/>
                    <a:pt x="195" y="117"/>
                    <a:pt x="202" y="117"/>
                  </a:cubicBezTo>
                  <a:cubicBezTo>
                    <a:pt x="210" y="116"/>
                    <a:pt x="218" y="115"/>
                    <a:pt x="220" y="113"/>
                  </a:cubicBezTo>
                  <a:cubicBezTo>
                    <a:pt x="222" y="112"/>
                    <a:pt x="224" y="109"/>
                    <a:pt x="226" y="106"/>
                  </a:cubicBezTo>
                  <a:cubicBezTo>
                    <a:pt x="231" y="99"/>
                    <a:pt x="236" y="91"/>
                    <a:pt x="243" y="88"/>
                  </a:cubicBezTo>
                  <a:cubicBezTo>
                    <a:pt x="243" y="62"/>
                    <a:pt x="243" y="62"/>
                    <a:pt x="243" y="62"/>
                  </a:cubicBezTo>
                  <a:cubicBezTo>
                    <a:pt x="214" y="37"/>
                    <a:pt x="214" y="37"/>
                    <a:pt x="214" y="37"/>
                  </a:cubicBezTo>
                  <a:lnTo>
                    <a:pt x="216" y="34"/>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Freeform 8"/>
            <p:cNvSpPr/>
            <p:nvPr/>
          </p:nvSpPr>
          <p:spPr bwMode="auto">
            <a:xfrm>
              <a:off x="7254876" y="3135312"/>
              <a:ext cx="482600" cy="892176"/>
            </a:xfrm>
            <a:custGeom>
              <a:avLst/>
              <a:gdLst>
                <a:gd name="T0" fmla="*/ 150 w 194"/>
                <a:gd name="T1" fmla="*/ 35 h 359"/>
                <a:gd name="T2" fmla="*/ 145 w 194"/>
                <a:gd name="T3" fmla="*/ 34 h 359"/>
                <a:gd name="T4" fmla="*/ 128 w 194"/>
                <a:gd name="T5" fmla="*/ 34 h 359"/>
                <a:gd name="T6" fmla="*/ 89 w 194"/>
                <a:gd name="T7" fmla="*/ 35 h 359"/>
                <a:gd name="T8" fmla="*/ 66 w 194"/>
                <a:gd name="T9" fmla="*/ 71 h 359"/>
                <a:gd name="T10" fmla="*/ 50 w 194"/>
                <a:gd name="T11" fmla="*/ 80 h 359"/>
                <a:gd name="T12" fmla="*/ 48 w 194"/>
                <a:gd name="T13" fmla="*/ 127 h 359"/>
                <a:gd name="T14" fmla="*/ 33 w 194"/>
                <a:gd name="T15" fmla="*/ 138 h 359"/>
                <a:gd name="T16" fmla="*/ 19 w 194"/>
                <a:gd name="T17" fmla="*/ 148 h 359"/>
                <a:gd name="T18" fmla="*/ 24 w 194"/>
                <a:gd name="T19" fmla="*/ 153 h 359"/>
                <a:gd name="T20" fmla="*/ 37 w 194"/>
                <a:gd name="T21" fmla="*/ 176 h 359"/>
                <a:gd name="T22" fmla="*/ 28 w 194"/>
                <a:gd name="T23" fmla="*/ 205 h 359"/>
                <a:gd name="T24" fmla="*/ 28 w 194"/>
                <a:gd name="T25" fmla="*/ 205 h 359"/>
                <a:gd name="T26" fmla="*/ 28 w 194"/>
                <a:gd name="T27" fmla="*/ 206 h 359"/>
                <a:gd name="T28" fmla="*/ 19 w 194"/>
                <a:gd name="T29" fmla="*/ 226 h 359"/>
                <a:gd name="T30" fmla="*/ 19 w 194"/>
                <a:gd name="T31" fmla="*/ 253 h 359"/>
                <a:gd name="T32" fmla="*/ 19 w 194"/>
                <a:gd name="T33" fmla="*/ 273 h 359"/>
                <a:gd name="T34" fmla="*/ 19 w 194"/>
                <a:gd name="T35" fmla="*/ 275 h 359"/>
                <a:gd name="T36" fmla="*/ 18 w 194"/>
                <a:gd name="T37" fmla="*/ 310 h 359"/>
                <a:gd name="T38" fmla="*/ 4 w 194"/>
                <a:gd name="T39" fmla="*/ 359 h 359"/>
                <a:gd name="T40" fmla="*/ 18 w 194"/>
                <a:gd name="T41" fmla="*/ 357 h 359"/>
                <a:gd name="T42" fmla="*/ 42 w 194"/>
                <a:gd name="T43" fmla="*/ 351 h 359"/>
                <a:gd name="T44" fmla="*/ 90 w 194"/>
                <a:gd name="T45" fmla="*/ 334 h 359"/>
                <a:gd name="T46" fmla="*/ 113 w 194"/>
                <a:gd name="T47" fmla="*/ 316 h 359"/>
                <a:gd name="T48" fmla="*/ 121 w 194"/>
                <a:gd name="T49" fmla="*/ 313 h 359"/>
                <a:gd name="T50" fmla="*/ 159 w 194"/>
                <a:gd name="T51" fmla="*/ 291 h 359"/>
                <a:gd name="T52" fmla="*/ 171 w 194"/>
                <a:gd name="T53" fmla="*/ 248 h 359"/>
                <a:gd name="T54" fmla="*/ 162 w 194"/>
                <a:gd name="T55" fmla="*/ 219 h 359"/>
                <a:gd name="T56" fmla="*/ 167 w 194"/>
                <a:gd name="T57" fmla="*/ 200 h 359"/>
                <a:gd name="T58" fmla="*/ 171 w 194"/>
                <a:gd name="T59" fmla="*/ 184 h 359"/>
                <a:gd name="T60" fmla="*/ 176 w 194"/>
                <a:gd name="T61" fmla="*/ 174 h 359"/>
                <a:gd name="T62" fmla="*/ 172 w 194"/>
                <a:gd name="T63" fmla="*/ 154 h 359"/>
                <a:gd name="T64" fmla="*/ 156 w 194"/>
                <a:gd name="T65" fmla="*/ 110 h 359"/>
                <a:gd name="T66" fmla="*/ 156 w 194"/>
                <a:gd name="T67" fmla="*/ 108 h 359"/>
                <a:gd name="T68" fmla="*/ 158 w 194"/>
                <a:gd name="T69" fmla="*/ 107 h 359"/>
                <a:gd name="T70" fmla="*/ 180 w 194"/>
                <a:gd name="T71" fmla="*/ 91 h 359"/>
                <a:gd name="T72" fmla="*/ 182 w 194"/>
                <a:gd name="T73" fmla="*/ 89 h 359"/>
                <a:gd name="T74" fmla="*/ 194 w 194"/>
                <a:gd name="T75" fmla="*/ 69 h 359"/>
                <a:gd name="T76" fmla="*/ 186 w 194"/>
                <a:gd name="T77" fmla="*/ 53 h 359"/>
                <a:gd name="T78" fmla="*/ 183 w 194"/>
                <a:gd name="T79" fmla="*/ 54 h 359"/>
                <a:gd name="T80" fmla="*/ 175 w 194"/>
                <a:gd name="T81" fmla="*/ 42 h 359"/>
                <a:gd name="T82" fmla="*/ 173 w 194"/>
                <a:gd name="T83" fmla="*/ 33 h 359"/>
                <a:gd name="T84" fmla="*/ 181 w 194"/>
                <a:gd name="T85" fmla="*/ 38 h 359"/>
                <a:gd name="T86" fmla="*/ 182 w 194"/>
                <a:gd name="T87" fmla="*/ 39 h 359"/>
                <a:gd name="T88" fmla="*/ 182 w 194"/>
                <a:gd name="T89" fmla="*/ 30 h 359"/>
                <a:gd name="T90" fmla="*/ 179 w 194"/>
                <a:gd name="T91" fmla="*/ 0 h 359"/>
                <a:gd name="T92" fmla="*/ 174 w 194"/>
                <a:gd name="T93" fmla="*/ 1 h 359"/>
                <a:gd name="T94" fmla="*/ 174 w 194"/>
                <a:gd name="T95" fmla="*/ 1 h 359"/>
                <a:gd name="T96" fmla="*/ 150 w 194"/>
                <a:gd name="T97" fmla="*/ 10 h 359"/>
                <a:gd name="T98" fmla="*/ 150 w 194"/>
                <a:gd name="T99" fmla="*/ 35 h 3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194" h="359">
                  <a:moveTo>
                    <a:pt x="150" y="35"/>
                  </a:moveTo>
                  <a:cubicBezTo>
                    <a:pt x="145" y="34"/>
                    <a:pt x="145" y="34"/>
                    <a:pt x="145" y="34"/>
                  </a:cubicBezTo>
                  <a:cubicBezTo>
                    <a:pt x="145" y="34"/>
                    <a:pt x="136" y="33"/>
                    <a:pt x="128" y="34"/>
                  </a:cubicBezTo>
                  <a:cubicBezTo>
                    <a:pt x="120" y="36"/>
                    <a:pt x="97" y="35"/>
                    <a:pt x="89" y="35"/>
                  </a:cubicBezTo>
                  <a:cubicBezTo>
                    <a:pt x="86" y="42"/>
                    <a:pt x="78" y="61"/>
                    <a:pt x="66" y="71"/>
                  </a:cubicBezTo>
                  <a:cubicBezTo>
                    <a:pt x="61" y="75"/>
                    <a:pt x="55" y="78"/>
                    <a:pt x="50" y="80"/>
                  </a:cubicBezTo>
                  <a:cubicBezTo>
                    <a:pt x="53" y="90"/>
                    <a:pt x="60" y="117"/>
                    <a:pt x="48" y="127"/>
                  </a:cubicBezTo>
                  <a:cubicBezTo>
                    <a:pt x="43" y="131"/>
                    <a:pt x="38" y="134"/>
                    <a:pt x="33" y="138"/>
                  </a:cubicBezTo>
                  <a:cubicBezTo>
                    <a:pt x="28" y="141"/>
                    <a:pt x="20" y="146"/>
                    <a:pt x="19" y="148"/>
                  </a:cubicBezTo>
                  <a:cubicBezTo>
                    <a:pt x="20" y="150"/>
                    <a:pt x="22" y="152"/>
                    <a:pt x="24" y="153"/>
                  </a:cubicBezTo>
                  <a:cubicBezTo>
                    <a:pt x="30" y="159"/>
                    <a:pt x="39" y="167"/>
                    <a:pt x="37" y="176"/>
                  </a:cubicBezTo>
                  <a:cubicBezTo>
                    <a:pt x="34" y="188"/>
                    <a:pt x="29" y="204"/>
                    <a:pt x="28" y="205"/>
                  </a:cubicBezTo>
                  <a:cubicBezTo>
                    <a:pt x="28" y="205"/>
                    <a:pt x="28" y="205"/>
                    <a:pt x="28" y="205"/>
                  </a:cubicBezTo>
                  <a:cubicBezTo>
                    <a:pt x="28" y="206"/>
                    <a:pt x="28" y="206"/>
                    <a:pt x="28" y="206"/>
                  </a:cubicBezTo>
                  <a:cubicBezTo>
                    <a:pt x="25" y="209"/>
                    <a:pt x="19" y="219"/>
                    <a:pt x="19" y="226"/>
                  </a:cubicBezTo>
                  <a:cubicBezTo>
                    <a:pt x="19" y="230"/>
                    <a:pt x="19" y="242"/>
                    <a:pt x="19" y="253"/>
                  </a:cubicBezTo>
                  <a:cubicBezTo>
                    <a:pt x="19" y="262"/>
                    <a:pt x="19" y="271"/>
                    <a:pt x="19" y="273"/>
                  </a:cubicBezTo>
                  <a:cubicBezTo>
                    <a:pt x="19" y="273"/>
                    <a:pt x="19" y="274"/>
                    <a:pt x="19" y="275"/>
                  </a:cubicBezTo>
                  <a:cubicBezTo>
                    <a:pt x="21" y="282"/>
                    <a:pt x="25" y="299"/>
                    <a:pt x="18" y="310"/>
                  </a:cubicBezTo>
                  <a:cubicBezTo>
                    <a:pt x="10" y="322"/>
                    <a:pt x="0" y="355"/>
                    <a:pt x="4" y="359"/>
                  </a:cubicBezTo>
                  <a:cubicBezTo>
                    <a:pt x="11" y="359"/>
                    <a:pt x="12" y="359"/>
                    <a:pt x="18" y="357"/>
                  </a:cubicBezTo>
                  <a:cubicBezTo>
                    <a:pt x="23" y="356"/>
                    <a:pt x="29" y="354"/>
                    <a:pt x="42" y="351"/>
                  </a:cubicBezTo>
                  <a:cubicBezTo>
                    <a:pt x="89" y="341"/>
                    <a:pt x="90" y="334"/>
                    <a:pt x="90" y="334"/>
                  </a:cubicBezTo>
                  <a:cubicBezTo>
                    <a:pt x="89" y="324"/>
                    <a:pt x="98" y="321"/>
                    <a:pt x="113" y="316"/>
                  </a:cubicBezTo>
                  <a:cubicBezTo>
                    <a:pt x="121" y="313"/>
                    <a:pt x="121" y="313"/>
                    <a:pt x="121" y="313"/>
                  </a:cubicBezTo>
                  <a:cubicBezTo>
                    <a:pt x="136" y="309"/>
                    <a:pt x="153" y="303"/>
                    <a:pt x="159" y="291"/>
                  </a:cubicBezTo>
                  <a:cubicBezTo>
                    <a:pt x="165" y="279"/>
                    <a:pt x="170" y="254"/>
                    <a:pt x="171" y="248"/>
                  </a:cubicBezTo>
                  <a:cubicBezTo>
                    <a:pt x="168" y="243"/>
                    <a:pt x="158" y="228"/>
                    <a:pt x="162" y="219"/>
                  </a:cubicBezTo>
                  <a:cubicBezTo>
                    <a:pt x="164" y="213"/>
                    <a:pt x="166" y="207"/>
                    <a:pt x="167" y="200"/>
                  </a:cubicBezTo>
                  <a:cubicBezTo>
                    <a:pt x="169" y="194"/>
                    <a:pt x="170" y="189"/>
                    <a:pt x="171" y="184"/>
                  </a:cubicBezTo>
                  <a:cubicBezTo>
                    <a:pt x="173" y="180"/>
                    <a:pt x="174" y="176"/>
                    <a:pt x="176" y="174"/>
                  </a:cubicBezTo>
                  <a:cubicBezTo>
                    <a:pt x="179" y="167"/>
                    <a:pt x="181" y="164"/>
                    <a:pt x="172" y="154"/>
                  </a:cubicBezTo>
                  <a:cubicBezTo>
                    <a:pt x="157" y="136"/>
                    <a:pt x="156" y="111"/>
                    <a:pt x="156" y="110"/>
                  </a:cubicBezTo>
                  <a:cubicBezTo>
                    <a:pt x="156" y="108"/>
                    <a:pt x="156" y="108"/>
                    <a:pt x="156" y="108"/>
                  </a:cubicBezTo>
                  <a:cubicBezTo>
                    <a:pt x="158" y="107"/>
                    <a:pt x="158" y="107"/>
                    <a:pt x="158" y="107"/>
                  </a:cubicBezTo>
                  <a:cubicBezTo>
                    <a:pt x="166" y="102"/>
                    <a:pt x="177" y="93"/>
                    <a:pt x="180" y="91"/>
                  </a:cubicBezTo>
                  <a:cubicBezTo>
                    <a:pt x="181" y="90"/>
                    <a:pt x="181" y="89"/>
                    <a:pt x="182" y="89"/>
                  </a:cubicBezTo>
                  <a:cubicBezTo>
                    <a:pt x="187" y="85"/>
                    <a:pt x="192" y="80"/>
                    <a:pt x="194" y="69"/>
                  </a:cubicBezTo>
                  <a:cubicBezTo>
                    <a:pt x="194" y="63"/>
                    <a:pt x="190" y="57"/>
                    <a:pt x="186" y="53"/>
                  </a:cubicBezTo>
                  <a:cubicBezTo>
                    <a:pt x="185" y="53"/>
                    <a:pt x="184" y="54"/>
                    <a:pt x="183" y="54"/>
                  </a:cubicBezTo>
                  <a:cubicBezTo>
                    <a:pt x="179" y="54"/>
                    <a:pt x="177" y="51"/>
                    <a:pt x="175" y="42"/>
                  </a:cubicBezTo>
                  <a:cubicBezTo>
                    <a:pt x="173" y="33"/>
                    <a:pt x="173" y="33"/>
                    <a:pt x="173" y="33"/>
                  </a:cubicBezTo>
                  <a:cubicBezTo>
                    <a:pt x="181" y="38"/>
                    <a:pt x="181" y="38"/>
                    <a:pt x="181" y="38"/>
                  </a:cubicBezTo>
                  <a:cubicBezTo>
                    <a:pt x="181" y="38"/>
                    <a:pt x="181" y="38"/>
                    <a:pt x="182" y="39"/>
                  </a:cubicBezTo>
                  <a:cubicBezTo>
                    <a:pt x="182" y="36"/>
                    <a:pt x="182" y="34"/>
                    <a:pt x="182" y="30"/>
                  </a:cubicBezTo>
                  <a:cubicBezTo>
                    <a:pt x="184" y="8"/>
                    <a:pt x="180" y="1"/>
                    <a:pt x="179" y="0"/>
                  </a:cubicBezTo>
                  <a:cubicBezTo>
                    <a:pt x="174" y="1"/>
                    <a:pt x="174" y="1"/>
                    <a:pt x="174" y="1"/>
                  </a:cubicBezTo>
                  <a:cubicBezTo>
                    <a:pt x="174" y="1"/>
                    <a:pt x="174" y="1"/>
                    <a:pt x="174" y="1"/>
                  </a:cubicBezTo>
                  <a:cubicBezTo>
                    <a:pt x="150" y="10"/>
                    <a:pt x="150" y="10"/>
                    <a:pt x="150" y="10"/>
                  </a:cubicBezTo>
                  <a:lnTo>
                    <a:pt x="150" y="35"/>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0" name="Freeform 9"/>
            <p:cNvSpPr/>
            <p:nvPr/>
          </p:nvSpPr>
          <p:spPr bwMode="auto">
            <a:xfrm>
              <a:off x="8037514" y="3935412"/>
              <a:ext cx="690563" cy="577850"/>
            </a:xfrm>
            <a:custGeom>
              <a:avLst/>
              <a:gdLst>
                <a:gd name="T0" fmla="*/ 105 w 278"/>
                <a:gd name="T1" fmla="*/ 14 h 232"/>
                <a:gd name="T2" fmla="*/ 88 w 278"/>
                <a:gd name="T3" fmla="*/ 39 h 232"/>
                <a:gd name="T4" fmla="*/ 85 w 278"/>
                <a:gd name="T5" fmla="*/ 37 h 232"/>
                <a:gd name="T6" fmla="*/ 72 w 278"/>
                <a:gd name="T7" fmla="*/ 23 h 232"/>
                <a:gd name="T8" fmla="*/ 71 w 278"/>
                <a:gd name="T9" fmla="*/ 22 h 232"/>
                <a:gd name="T10" fmla="*/ 49 w 278"/>
                <a:gd name="T11" fmla="*/ 36 h 232"/>
                <a:gd name="T12" fmla="*/ 41 w 278"/>
                <a:gd name="T13" fmla="*/ 40 h 232"/>
                <a:gd name="T14" fmla="*/ 41 w 278"/>
                <a:gd name="T15" fmla="*/ 40 h 232"/>
                <a:gd name="T16" fmla="*/ 31 w 278"/>
                <a:gd name="T17" fmla="*/ 31 h 232"/>
                <a:gd name="T18" fmla="*/ 27 w 278"/>
                <a:gd name="T19" fmla="*/ 25 h 232"/>
                <a:gd name="T20" fmla="*/ 17 w 278"/>
                <a:gd name="T21" fmla="*/ 21 h 232"/>
                <a:gd name="T22" fmla="*/ 0 w 278"/>
                <a:gd name="T23" fmla="*/ 14 h 232"/>
                <a:gd name="T24" fmla="*/ 15 w 278"/>
                <a:gd name="T25" fmla="*/ 38 h 232"/>
                <a:gd name="T26" fmla="*/ 51 w 278"/>
                <a:gd name="T27" fmla="*/ 52 h 232"/>
                <a:gd name="T28" fmla="*/ 52 w 278"/>
                <a:gd name="T29" fmla="*/ 53 h 232"/>
                <a:gd name="T30" fmla="*/ 80 w 278"/>
                <a:gd name="T31" fmla="*/ 67 h 232"/>
                <a:gd name="T32" fmla="*/ 80 w 278"/>
                <a:gd name="T33" fmla="*/ 70 h 232"/>
                <a:gd name="T34" fmla="*/ 80 w 278"/>
                <a:gd name="T35" fmla="*/ 94 h 232"/>
                <a:gd name="T36" fmla="*/ 100 w 278"/>
                <a:gd name="T37" fmla="*/ 126 h 232"/>
                <a:gd name="T38" fmla="*/ 116 w 278"/>
                <a:gd name="T39" fmla="*/ 126 h 232"/>
                <a:gd name="T40" fmla="*/ 134 w 278"/>
                <a:gd name="T41" fmla="*/ 110 h 232"/>
                <a:gd name="T42" fmla="*/ 139 w 278"/>
                <a:gd name="T43" fmla="*/ 117 h 232"/>
                <a:gd name="T44" fmla="*/ 125 w 278"/>
                <a:gd name="T45" fmla="*/ 144 h 232"/>
                <a:gd name="T46" fmla="*/ 118 w 278"/>
                <a:gd name="T47" fmla="*/ 158 h 232"/>
                <a:gd name="T48" fmla="*/ 103 w 278"/>
                <a:gd name="T49" fmla="*/ 166 h 232"/>
                <a:gd name="T50" fmla="*/ 102 w 278"/>
                <a:gd name="T51" fmla="*/ 166 h 232"/>
                <a:gd name="T52" fmla="*/ 103 w 278"/>
                <a:gd name="T53" fmla="*/ 174 h 232"/>
                <a:gd name="T54" fmla="*/ 119 w 278"/>
                <a:gd name="T55" fmla="*/ 192 h 232"/>
                <a:gd name="T56" fmla="*/ 126 w 278"/>
                <a:gd name="T57" fmla="*/ 199 h 232"/>
                <a:gd name="T58" fmla="*/ 128 w 278"/>
                <a:gd name="T59" fmla="*/ 205 h 232"/>
                <a:gd name="T60" fmla="*/ 139 w 278"/>
                <a:gd name="T61" fmla="*/ 212 h 232"/>
                <a:gd name="T62" fmla="*/ 147 w 278"/>
                <a:gd name="T63" fmla="*/ 215 h 232"/>
                <a:gd name="T64" fmla="*/ 175 w 278"/>
                <a:gd name="T65" fmla="*/ 213 h 232"/>
                <a:gd name="T66" fmla="*/ 184 w 278"/>
                <a:gd name="T67" fmla="*/ 206 h 232"/>
                <a:gd name="T68" fmla="*/ 194 w 278"/>
                <a:gd name="T69" fmla="*/ 214 h 232"/>
                <a:gd name="T70" fmla="*/ 219 w 278"/>
                <a:gd name="T71" fmla="*/ 232 h 232"/>
                <a:gd name="T72" fmla="*/ 235 w 278"/>
                <a:gd name="T73" fmla="*/ 224 h 232"/>
                <a:gd name="T74" fmla="*/ 251 w 278"/>
                <a:gd name="T75" fmla="*/ 194 h 232"/>
                <a:gd name="T76" fmla="*/ 255 w 278"/>
                <a:gd name="T77" fmla="*/ 196 h 232"/>
                <a:gd name="T78" fmla="*/ 233 w 278"/>
                <a:gd name="T79" fmla="*/ 178 h 232"/>
                <a:gd name="T80" fmla="*/ 246 w 278"/>
                <a:gd name="T81" fmla="*/ 167 h 232"/>
                <a:gd name="T82" fmla="*/ 266 w 278"/>
                <a:gd name="T83" fmla="*/ 176 h 232"/>
                <a:gd name="T84" fmla="*/ 267 w 278"/>
                <a:gd name="T85" fmla="*/ 166 h 232"/>
                <a:gd name="T86" fmla="*/ 245 w 278"/>
                <a:gd name="T87" fmla="*/ 146 h 232"/>
                <a:gd name="T88" fmla="*/ 233 w 278"/>
                <a:gd name="T89" fmla="*/ 123 h 232"/>
                <a:gd name="T90" fmla="*/ 214 w 278"/>
                <a:gd name="T91" fmla="*/ 123 h 232"/>
                <a:gd name="T92" fmla="*/ 214 w 278"/>
                <a:gd name="T93" fmla="*/ 103 h 232"/>
                <a:gd name="T94" fmla="*/ 196 w 278"/>
                <a:gd name="T95" fmla="*/ 89 h 232"/>
                <a:gd name="T96" fmla="*/ 189 w 278"/>
                <a:gd name="T97" fmla="*/ 68 h 232"/>
                <a:gd name="T98" fmla="*/ 151 w 278"/>
                <a:gd name="T99" fmla="*/ 21 h 232"/>
                <a:gd name="T100" fmla="*/ 118 w 278"/>
                <a:gd name="T101" fmla="*/ 0 h 232"/>
                <a:gd name="T102" fmla="*/ 120 w 278"/>
                <a:gd name="T103" fmla="*/ 3 h 232"/>
                <a:gd name="T104" fmla="*/ 105 w 278"/>
                <a:gd name="T105" fmla="*/ 14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78" h="232">
                  <a:moveTo>
                    <a:pt x="105" y="14"/>
                  </a:moveTo>
                  <a:cubicBezTo>
                    <a:pt x="88" y="39"/>
                    <a:pt x="88" y="39"/>
                    <a:pt x="88" y="39"/>
                  </a:cubicBezTo>
                  <a:cubicBezTo>
                    <a:pt x="85" y="37"/>
                    <a:pt x="85" y="37"/>
                    <a:pt x="85" y="37"/>
                  </a:cubicBezTo>
                  <a:cubicBezTo>
                    <a:pt x="84" y="36"/>
                    <a:pt x="77" y="31"/>
                    <a:pt x="72" y="23"/>
                  </a:cubicBezTo>
                  <a:cubicBezTo>
                    <a:pt x="72" y="22"/>
                    <a:pt x="72" y="22"/>
                    <a:pt x="71" y="22"/>
                  </a:cubicBezTo>
                  <a:cubicBezTo>
                    <a:pt x="67" y="22"/>
                    <a:pt x="57" y="27"/>
                    <a:pt x="49" y="36"/>
                  </a:cubicBezTo>
                  <a:cubicBezTo>
                    <a:pt x="48" y="37"/>
                    <a:pt x="45" y="40"/>
                    <a:pt x="41" y="40"/>
                  </a:cubicBezTo>
                  <a:cubicBezTo>
                    <a:pt x="41" y="40"/>
                    <a:pt x="41" y="40"/>
                    <a:pt x="41" y="40"/>
                  </a:cubicBezTo>
                  <a:cubicBezTo>
                    <a:pt x="36" y="40"/>
                    <a:pt x="33" y="35"/>
                    <a:pt x="31" y="31"/>
                  </a:cubicBezTo>
                  <a:cubicBezTo>
                    <a:pt x="30" y="29"/>
                    <a:pt x="28" y="25"/>
                    <a:pt x="27" y="25"/>
                  </a:cubicBezTo>
                  <a:cubicBezTo>
                    <a:pt x="24" y="24"/>
                    <a:pt x="20" y="22"/>
                    <a:pt x="17" y="21"/>
                  </a:cubicBezTo>
                  <a:cubicBezTo>
                    <a:pt x="12" y="18"/>
                    <a:pt x="6" y="16"/>
                    <a:pt x="0" y="14"/>
                  </a:cubicBezTo>
                  <a:cubicBezTo>
                    <a:pt x="6" y="25"/>
                    <a:pt x="12" y="36"/>
                    <a:pt x="15" y="38"/>
                  </a:cubicBezTo>
                  <a:cubicBezTo>
                    <a:pt x="19" y="40"/>
                    <a:pt x="39" y="48"/>
                    <a:pt x="51" y="52"/>
                  </a:cubicBezTo>
                  <a:cubicBezTo>
                    <a:pt x="52" y="53"/>
                    <a:pt x="52" y="53"/>
                    <a:pt x="52" y="53"/>
                  </a:cubicBezTo>
                  <a:cubicBezTo>
                    <a:pt x="80" y="67"/>
                    <a:pt x="80" y="67"/>
                    <a:pt x="80" y="67"/>
                  </a:cubicBezTo>
                  <a:cubicBezTo>
                    <a:pt x="80" y="70"/>
                    <a:pt x="80" y="70"/>
                    <a:pt x="80" y="70"/>
                  </a:cubicBezTo>
                  <a:cubicBezTo>
                    <a:pt x="80" y="70"/>
                    <a:pt x="78" y="86"/>
                    <a:pt x="80" y="94"/>
                  </a:cubicBezTo>
                  <a:cubicBezTo>
                    <a:pt x="81" y="101"/>
                    <a:pt x="95" y="122"/>
                    <a:pt x="100" y="126"/>
                  </a:cubicBezTo>
                  <a:cubicBezTo>
                    <a:pt x="102" y="126"/>
                    <a:pt x="107" y="125"/>
                    <a:pt x="116" y="126"/>
                  </a:cubicBezTo>
                  <a:cubicBezTo>
                    <a:pt x="123" y="114"/>
                    <a:pt x="129" y="109"/>
                    <a:pt x="134" y="110"/>
                  </a:cubicBezTo>
                  <a:cubicBezTo>
                    <a:pt x="136" y="110"/>
                    <a:pt x="139" y="112"/>
                    <a:pt x="139" y="117"/>
                  </a:cubicBezTo>
                  <a:cubicBezTo>
                    <a:pt x="141" y="130"/>
                    <a:pt x="141" y="141"/>
                    <a:pt x="125" y="144"/>
                  </a:cubicBezTo>
                  <a:cubicBezTo>
                    <a:pt x="126" y="148"/>
                    <a:pt x="124" y="152"/>
                    <a:pt x="118" y="158"/>
                  </a:cubicBezTo>
                  <a:cubicBezTo>
                    <a:pt x="112" y="163"/>
                    <a:pt x="107" y="165"/>
                    <a:pt x="103" y="166"/>
                  </a:cubicBezTo>
                  <a:cubicBezTo>
                    <a:pt x="103" y="166"/>
                    <a:pt x="102" y="166"/>
                    <a:pt x="102" y="166"/>
                  </a:cubicBezTo>
                  <a:cubicBezTo>
                    <a:pt x="102" y="167"/>
                    <a:pt x="102" y="169"/>
                    <a:pt x="103" y="174"/>
                  </a:cubicBezTo>
                  <a:cubicBezTo>
                    <a:pt x="109" y="190"/>
                    <a:pt x="113" y="191"/>
                    <a:pt x="119" y="192"/>
                  </a:cubicBezTo>
                  <a:cubicBezTo>
                    <a:pt x="124" y="193"/>
                    <a:pt x="126" y="195"/>
                    <a:pt x="126" y="199"/>
                  </a:cubicBezTo>
                  <a:cubicBezTo>
                    <a:pt x="126" y="201"/>
                    <a:pt x="127" y="202"/>
                    <a:pt x="128" y="205"/>
                  </a:cubicBezTo>
                  <a:cubicBezTo>
                    <a:pt x="130" y="209"/>
                    <a:pt x="133" y="210"/>
                    <a:pt x="139" y="212"/>
                  </a:cubicBezTo>
                  <a:cubicBezTo>
                    <a:pt x="141" y="212"/>
                    <a:pt x="144" y="213"/>
                    <a:pt x="147" y="215"/>
                  </a:cubicBezTo>
                  <a:cubicBezTo>
                    <a:pt x="150" y="216"/>
                    <a:pt x="163" y="215"/>
                    <a:pt x="175" y="213"/>
                  </a:cubicBezTo>
                  <a:cubicBezTo>
                    <a:pt x="177" y="208"/>
                    <a:pt x="180" y="206"/>
                    <a:pt x="184" y="206"/>
                  </a:cubicBezTo>
                  <a:cubicBezTo>
                    <a:pt x="189" y="206"/>
                    <a:pt x="193" y="211"/>
                    <a:pt x="194" y="214"/>
                  </a:cubicBezTo>
                  <a:cubicBezTo>
                    <a:pt x="204" y="222"/>
                    <a:pt x="216" y="232"/>
                    <a:pt x="219" y="232"/>
                  </a:cubicBezTo>
                  <a:cubicBezTo>
                    <a:pt x="222" y="232"/>
                    <a:pt x="229" y="228"/>
                    <a:pt x="235" y="224"/>
                  </a:cubicBezTo>
                  <a:cubicBezTo>
                    <a:pt x="251" y="194"/>
                    <a:pt x="251" y="194"/>
                    <a:pt x="251" y="194"/>
                  </a:cubicBezTo>
                  <a:cubicBezTo>
                    <a:pt x="255" y="196"/>
                    <a:pt x="255" y="196"/>
                    <a:pt x="255" y="196"/>
                  </a:cubicBezTo>
                  <a:cubicBezTo>
                    <a:pt x="247" y="191"/>
                    <a:pt x="237" y="183"/>
                    <a:pt x="233" y="178"/>
                  </a:cubicBezTo>
                  <a:cubicBezTo>
                    <a:pt x="228" y="171"/>
                    <a:pt x="236" y="163"/>
                    <a:pt x="246" y="167"/>
                  </a:cubicBezTo>
                  <a:cubicBezTo>
                    <a:pt x="256" y="171"/>
                    <a:pt x="266" y="176"/>
                    <a:pt x="266" y="176"/>
                  </a:cubicBezTo>
                  <a:cubicBezTo>
                    <a:pt x="266" y="176"/>
                    <a:pt x="278" y="178"/>
                    <a:pt x="267" y="166"/>
                  </a:cubicBezTo>
                  <a:cubicBezTo>
                    <a:pt x="256" y="155"/>
                    <a:pt x="247" y="150"/>
                    <a:pt x="245" y="146"/>
                  </a:cubicBezTo>
                  <a:cubicBezTo>
                    <a:pt x="242" y="142"/>
                    <a:pt x="243" y="123"/>
                    <a:pt x="233" y="123"/>
                  </a:cubicBezTo>
                  <a:cubicBezTo>
                    <a:pt x="224" y="123"/>
                    <a:pt x="214" y="123"/>
                    <a:pt x="214" y="123"/>
                  </a:cubicBezTo>
                  <a:cubicBezTo>
                    <a:pt x="214" y="123"/>
                    <a:pt x="215" y="107"/>
                    <a:pt x="214" y="103"/>
                  </a:cubicBezTo>
                  <a:cubicBezTo>
                    <a:pt x="213" y="99"/>
                    <a:pt x="196" y="89"/>
                    <a:pt x="196" y="89"/>
                  </a:cubicBezTo>
                  <a:cubicBezTo>
                    <a:pt x="196" y="89"/>
                    <a:pt x="189" y="78"/>
                    <a:pt x="189" y="68"/>
                  </a:cubicBezTo>
                  <a:cubicBezTo>
                    <a:pt x="189" y="58"/>
                    <a:pt x="169" y="36"/>
                    <a:pt x="151" y="21"/>
                  </a:cubicBezTo>
                  <a:cubicBezTo>
                    <a:pt x="133" y="5"/>
                    <a:pt x="118" y="0"/>
                    <a:pt x="118" y="0"/>
                  </a:cubicBezTo>
                  <a:cubicBezTo>
                    <a:pt x="120" y="3"/>
                    <a:pt x="120" y="3"/>
                    <a:pt x="120" y="3"/>
                  </a:cubicBezTo>
                  <a:lnTo>
                    <a:pt x="105" y="14"/>
                  </a:lnTo>
                  <a:close/>
                </a:path>
              </a:pathLst>
            </a:custGeom>
            <a:solidFill>
              <a:schemeClr val="tx1">
                <a:lumMod val="40000"/>
                <a:lumOff val="60000"/>
              </a:schemeClr>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1" name="Freeform 10"/>
            <p:cNvSpPr/>
            <p:nvPr/>
          </p:nvSpPr>
          <p:spPr bwMode="auto">
            <a:xfrm>
              <a:off x="5868988" y="1184274"/>
              <a:ext cx="2859087" cy="2401887"/>
            </a:xfrm>
            <a:custGeom>
              <a:avLst/>
              <a:gdLst>
                <a:gd name="T0" fmla="*/ 1 w 1151"/>
                <a:gd name="T1" fmla="*/ 704 h 966"/>
                <a:gd name="T2" fmla="*/ 37 w 1151"/>
                <a:gd name="T3" fmla="*/ 755 h 966"/>
                <a:gd name="T4" fmla="*/ 103 w 1151"/>
                <a:gd name="T5" fmla="*/ 760 h 966"/>
                <a:gd name="T6" fmla="*/ 101 w 1151"/>
                <a:gd name="T7" fmla="*/ 823 h 966"/>
                <a:gd name="T8" fmla="*/ 155 w 1151"/>
                <a:gd name="T9" fmla="*/ 875 h 966"/>
                <a:gd name="T10" fmla="*/ 217 w 1151"/>
                <a:gd name="T11" fmla="*/ 856 h 966"/>
                <a:gd name="T12" fmla="*/ 273 w 1151"/>
                <a:gd name="T13" fmla="*/ 883 h 966"/>
                <a:gd name="T14" fmla="*/ 252 w 1151"/>
                <a:gd name="T15" fmla="*/ 956 h 966"/>
                <a:gd name="T16" fmla="*/ 345 w 1151"/>
                <a:gd name="T17" fmla="*/ 946 h 966"/>
                <a:gd name="T18" fmla="*/ 364 w 1151"/>
                <a:gd name="T19" fmla="*/ 887 h 966"/>
                <a:gd name="T20" fmla="*/ 401 w 1151"/>
                <a:gd name="T21" fmla="*/ 880 h 966"/>
                <a:gd name="T22" fmla="*/ 437 w 1151"/>
                <a:gd name="T23" fmla="*/ 957 h 966"/>
                <a:gd name="T24" fmla="*/ 480 w 1151"/>
                <a:gd name="T25" fmla="*/ 960 h 966"/>
                <a:gd name="T26" fmla="*/ 570 w 1151"/>
                <a:gd name="T27" fmla="*/ 860 h 966"/>
                <a:gd name="T28" fmla="*/ 640 w 1151"/>
                <a:gd name="T29" fmla="*/ 814 h 966"/>
                <a:gd name="T30" fmla="*/ 684 w 1151"/>
                <a:gd name="T31" fmla="*/ 811 h 966"/>
                <a:gd name="T32" fmla="*/ 723 w 1151"/>
                <a:gd name="T33" fmla="*/ 781 h 966"/>
                <a:gd name="T34" fmla="*/ 752 w 1151"/>
                <a:gd name="T35" fmla="*/ 690 h 966"/>
                <a:gd name="T36" fmla="*/ 806 w 1151"/>
                <a:gd name="T37" fmla="*/ 700 h 966"/>
                <a:gd name="T38" fmla="*/ 849 w 1151"/>
                <a:gd name="T39" fmla="*/ 665 h 966"/>
                <a:gd name="T40" fmla="*/ 916 w 1151"/>
                <a:gd name="T41" fmla="*/ 705 h 966"/>
                <a:gd name="T42" fmla="*/ 950 w 1151"/>
                <a:gd name="T43" fmla="*/ 727 h 966"/>
                <a:gd name="T44" fmla="*/ 953 w 1151"/>
                <a:gd name="T45" fmla="*/ 666 h 966"/>
                <a:gd name="T46" fmla="*/ 1130 w 1151"/>
                <a:gd name="T47" fmla="*/ 595 h 966"/>
                <a:gd name="T48" fmla="*/ 1110 w 1151"/>
                <a:gd name="T49" fmla="*/ 536 h 966"/>
                <a:gd name="T50" fmla="*/ 1057 w 1151"/>
                <a:gd name="T51" fmla="*/ 521 h 966"/>
                <a:gd name="T52" fmla="*/ 1027 w 1151"/>
                <a:gd name="T53" fmla="*/ 462 h 966"/>
                <a:gd name="T54" fmla="*/ 1075 w 1151"/>
                <a:gd name="T55" fmla="*/ 432 h 966"/>
                <a:gd name="T56" fmla="*/ 1094 w 1151"/>
                <a:gd name="T57" fmla="*/ 382 h 966"/>
                <a:gd name="T58" fmla="*/ 1062 w 1151"/>
                <a:gd name="T59" fmla="*/ 369 h 966"/>
                <a:gd name="T60" fmla="*/ 1096 w 1151"/>
                <a:gd name="T61" fmla="*/ 302 h 966"/>
                <a:gd name="T62" fmla="*/ 1132 w 1151"/>
                <a:gd name="T63" fmla="*/ 164 h 966"/>
                <a:gd name="T64" fmla="*/ 1040 w 1151"/>
                <a:gd name="T65" fmla="*/ 115 h 966"/>
                <a:gd name="T66" fmla="*/ 977 w 1151"/>
                <a:gd name="T67" fmla="*/ 71 h 966"/>
                <a:gd name="T68" fmla="*/ 974 w 1151"/>
                <a:gd name="T69" fmla="*/ 2 h 966"/>
                <a:gd name="T70" fmla="*/ 925 w 1151"/>
                <a:gd name="T71" fmla="*/ 29 h 966"/>
                <a:gd name="T72" fmla="*/ 927 w 1151"/>
                <a:gd name="T73" fmla="*/ 115 h 966"/>
                <a:gd name="T74" fmla="*/ 897 w 1151"/>
                <a:gd name="T75" fmla="*/ 194 h 966"/>
                <a:gd name="T76" fmla="*/ 837 w 1151"/>
                <a:gd name="T77" fmla="*/ 248 h 966"/>
                <a:gd name="T78" fmla="*/ 777 w 1151"/>
                <a:gd name="T79" fmla="*/ 302 h 966"/>
                <a:gd name="T80" fmla="*/ 818 w 1151"/>
                <a:gd name="T81" fmla="*/ 355 h 966"/>
                <a:gd name="T82" fmla="*/ 918 w 1151"/>
                <a:gd name="T83" fmla="*/ 366 h 966"/>
                <a:gd name="T84" fmla="*/ 892 w 1151"/>
                <a:gd name="T85" fmla="*/ 406 h 966"/>
                <a:gd name="T86" fmla="*/ 832 w 1151"/>
                <a:gd name="T87" fmla="*/ 432 h 966"/>
                <a:gd name="T88" fmla="*/ 793 w 1151"/>
                <a:gd name="T89" fmla="*/ 486 h 966"/>
                <a:gd name="T90" fmla="*/ 731 w 1151"/>
                <a:gd name="T91" fmla="*/ 507 h 966"/>
                <a:gd name="T92" fmla="*/ 621 w 1151"/>
                <a:gd name="T93" fmla="*/ 530 h 966"/>
                <a:gd name="T94" fmla="*/ 621 w 1151"/>
                <a:gd name="T95" fmla="*/ 609 h 966"/>
                <a:gd name="T96" fmla="*/ 568 w 1151"/>
                <a:gd name="T97" fmla="*/ 648 h 966"/>
                <a:gd name="T98" fmla="*/ 475 w 1151"/>
                <a:gd name="T99" fmla="*/ 684 h 966"/>
                <a:gd name="T100" fmla="*/ 296 w 1151"/>
                <a:gd name="T101" fmla="*/ 712 h 966"/>
                <a:gd name="T102" fmla="*/ 206 w 1151"/>
                <a:gd name="T103" fmla="*/ 679 h 966"/>
                <a:gd name="T104" fmla="*/ 59 w 1151"/>
                <a:gd name="T105" fmla="*/ 640 h 966"/>
                <a:gd name="T106" fmla="*/ 0 w 1151"/>
                <a:gd name="T107" fmla="*/ 669 h 9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151" h="966">
                  <a:moveTo>
                    <a:pt x="0" y="669"/>
                  </a:moveTo>
                  <a:cubicBezTo>
                    <a:pt x="13" y="687"/>
                    <a:pt x="13" y="687"/>
                    <a:pt x="13" y="687"/>
                  </a:cubicBezTo>
                  <a:cubicBezTo>
                    <a:pt x="1" y="704"/>
                    <a:pt x="1" y="704"/>
                    <a:pt x="1" y="704"/>
                  </a:cubicBezTo>
                  <a:cubicBezTo>
                    <a:pt x="12" y="732"/>
                    <a:pt x="12" y="732"/>
                    <a:pt x="12" y="732"/>
                  </a:cubicBezTo>
                  <a:cubicBezTo>
                    <a:pt x="30" y="755"/>
                    <a:pt x="30" y="755"/>
                    <a:pt x="30" y="755"/>
                  </a:cubicBezTo>
                  <a:cubicBezTo>
                    <a:pt x="31" y="756"/>
                    <a:pt x="34" y="758"/>
                    <a:pt x="37" y="755"/>
                  </a:cubicBezTo>
                  <a:cubicBezTo>
                    <a:pt x="44" y="748"/>
                    <a:pt x="75" y="739"/>
                    <a:pt x="86" y="743"/>
                  </a:cubicBezTo>
                  <a:cubicBezTo>
                    <a:pt x="88" y="744"/>
                    <a:pt x="90" y="744"/>
                    <a:pt x="92" y="744"/>
                  </a:cubicBezTo>
                  <a:cubicBezTo>
                    <a:pt x="100" y="745"/>
                    <a:pt x="103" y="748"/>
                    <a:pt x="103" y="760"/>
                  </a:cubicBezTo>
                  <a:cubicBezTo>
                    <a:pt x="103" y="772"/>
                    <a:pt x="94" y="785"/>
                    <a:pt x="87" y="795"/>
                  </a:cubicBezTo>
                  <a:cubicBezTo>
                    <a:pt x="85" y="798"/>
                    <a:pt x="82" y="803"/>
                    <a:pt x="81" y="804"/>
                  </a:cubicBezTo>
                  <a:cubicBezTo>
                    <a:pt x="82" y="807"/>
                    <a:pt x="92" y="816"/>
                    <a:pt x="101" y="823"/>
                  </a:cubicBezTo>
                  <a:cubicBezTo>
                    <a:pt x="119" y="833"/>
                    <a:pt x="119" y="833"/>
                    <a:pt x="119" y="833"/>
                  </a:cubicBezTo>
                  <a:cubicBezTo>
                    <a:pt x="130" y="866"/>
                    <a:pt x="130" y="866"/>
                    <a:pt x="130" y="866"/>
                  </a:cubicBezTo>
                  <a:cubicBezTo>
                    <a:pt x="155" y="875"/>
                    <a:pt x="155" y="875"/>
                    <a:pt x="155" y="875"/>
                  </a:cubicBezTo>
                  <a:cubicBezTo>
                    <a:pt x="158" y="869"/>
                    <a:pt x="167" y="857"/>
                    <a:pt x="182" y="852"/>
                  </a:cubicBezTo>
                  <a:cubicBezTo>
                    <a:pt x="195" y="848"/>
                    <a:pt x="204" y="852"/>
                    <a:pt x="210" y="854"/>
                  </a:cubicBezTo>
                  <a:cubicBezTo>
                    <a:pt x="212" y="855"/>
                    <a:pt x="215" y="856"/>
                    <a:pt x="217" y="856"/>
                  </a:cubicBezTo>
                  <a:cubicBezTo>
                    <a:pt x="219" y="856"/>
                    <a:pt x="226" y="853"/>
                    <a:pt x="231" y="850"/>
                  </a:cubicBezTo>
                  <a:cubicBezTo>
                    <a:pt x="244" y="844"/>
                    <a:pt x="259" y="836"/>
                    <a:pt x="266" y="845"/>
                  </a:cubicBezTo>
                  <a:cubicBezTo>
                    <a:pt x="272" y="852"/>
                    <a:pt x="285" y="869"/>
                    <a:pt x="273" y="883"/>
                  </a:cubicBezTo>
                  <a:cubicBezTo>
                    <a:pt x="265" y="893"/>
                    <a:pt x="250" y="907"/>
                    <a:pt x="245" y="911"/>
                  </a:cubicBezTo>
                  <a:cubicBezTo>
                    <a:pt x="245" y="934"/>
                    <a:pt x="245" y="934"/>
                    <a:pt x="245" y="934"/>
                  </a:cubicBezTo>
                  <a:cubicBezTo>
                    <a:pt x="247" y="944"/>
                    <a:pt x="250" y="954"/>
                    <a:pt x="252" y="956"/>
                  </a:cubicBezTo>
                  <a:cubicBezTo>
                    <a:pt x="255" y="956"/>
                    <a:pt x="261" y="957"/>
                    <a:pt x="272" y="960"/>
                  </a:cubicBezTo>
                  <a:cubicBezTo>
                    <a:pt x="283" y="962"/>
                    <a:pt x="297" y="966"/>
                    <a:pt x="308" y="966"/>
                  </a:cubicBezTo>
                  <a:cubicBezTo>
                    <a:pt x="327" y="966"/>
                    <a:pt x="342" y="953"/>
                    <a:pt x="345" y="946"/>
                  </a:cubicBezTo>
                  <a:cubicBezTo>
                    <a:pt x="348" y="937"/>
                    <a:pt x="363" y="889"/>
                    <a:pt x="363" y="889"/>
                  </a:cubicBezTo>
                  <a:cubicBezTo>
                    <a:pt x="363" y="888"/>
                    <a:pt x="363" y="888"/>
                    <a:pt x="363" y="888"/>
                  </a:cubicBezTo>
                  <a:cubicBezTo>
                    <a:pt x="364" y="887"/>
                    <a:pt x="364" y="887"/>
                    <a:pt x="364" y="887"/>
                  </a:cubicBezTo>
                  <a:cubicBezTo>
                    <a:pt x="366" y="884"/>
                    <a:pt x="381" y="865"/>
                    <a:pt x="392" y="867"/>
                  </a:cubicBezTo>
                  <a:cubicBezTo>
                    <a:pt x="395" y="868"/>
                    <a:pt x="399" y="870"/>
                    <a:pt x="401" y="878"/>
                  </a:cubicBezTo>
                  <a:cubicBezTo>
                    <a:pt x="401" y="880"/>
                    <a:pt x="401" y="880"/>
                    <a:pt x="401" y="880"/>
                  </a:cubicBezTo>
                  <a:cubicBezTo>
                    <a:pt x="406" y="901"/>
                    <a:pt x="408" y="908"/>
                    <a:pt x="400" y="920"/>
                  </a:cubicBezTo>
                  <a:cubicBezTo>
                    <a:pt x="399" y="922"/>
                    <a:pt x="400" y="927"/>
                    <a:pt x="405" y="934"/>
                  </a:cubicBezTo>
                  <a:cubicBezTo>
                    <a:pt x="416" y="948"/>
                    <a:pt x="431" y="958"/>
                    <a:pt x="437" y="957"/>
                  </a:cubicBezTo>
                  <a:cubicBezTo>
                    <a:pt x="443" y="955"/>
                    <a:pt x="452" y="957"/>
                    <a:pt x="460" y="959"/>
                  </a:cubicBezTo>
                  <a:cubicBezTo>
                    <a:pt x="467" y="961"/>
                    <a:pt x="477" y="964"/>
                    <a:pt x="479" y="962"/>
                  </a:cubicBezTo>
                  <a:cubicBezTo>
                    <a:pt x="480" y="962"/>
                    <a:pt x="480" y="961"/>
                    <a:pt x="480" y="960"/>
                  </a:cubicBezTo>
                  <a:cubicBezTo>
                    <a:pt x="482" y="944"/>
                    <a:pt x="493" y="929"/>
                    <a:pt x="494" y="928"/>
                  </a:cubicBezTo>
                  <a:cubicBezTo>
                    <a:pt x="526" y="887"/>
                    <a:pt x="526" y="887"/>
                    <a:pt x="526" y="887"/>
                  </a:cubicBezTo>
                  <a:cubicBezTo>
                    <a:pt x="570" y="860"/>
                    <a:pt x="570" y="860"/>
                    <a:pt x="570" y="860"/>
                  </a:cubicBezTo>
                  <a:cubicBezTo>
                    <a:pt x="592" y="860"/>
                    <a:pt x="592" y="860"/>
                    <a:pt x="592" y="860"/>
                  </a:cubicBezTo>
                  <a:cubicBezTo>
                    <a:pt x="592" y="860"/>
                    <a:pt x="607" y="860"/>
                    <a:pt x="619" y="850"/>
                  </a:cubicBezTo>
                  <a:cubicBezTo>
                    <a:pt x="631" y="839"/>
                    <a:pt x="640" y="814"/>
                    <a:pt x="640" y="814"/>
                  </a:cubicBezTo>
                  <a:cubicBezTo>
                    <a:pt x="641" y="811"/>
                    <a:pt x="641" y="811"/>
                    <a:pt x="641" y="811"/>
                  </a:cubicBezTo>
                  <a:cubicBezTo>
                    <a:pt x="644" y="811"/>
                    <a:pt x="644" y="811"/>
                    <a:pt x="644" y="811"/>
                  </a:cubicBezTo>
                  <a:cubicBezTo>
                    <a:pt x="653" y="812"/>
                    <a:pt x="677" y="813"/>
                    <a:pt x="684" y="811"/>
                  </a:cubicBezTo>
                  <a:cubicBezTo>
                    <a:pt x="690" y="810"/>
                    <a:pt x="696" y="810"/>
                    <a:pt x="700" y="811"/>
                  </a:cubicBezTo>
                  <a:cubicBezTo>
                    <a:pt x="700" y="789"/>
                    <a:pt x="700" y="789"/>
                    <a:pt x="700" y="789"/>
                  </a:cubicBezTo>
                  <a:cubicBezTo>
                    <a:pt x="723" y="781"/>
                    <a:pt x="723" y="781"/>
                    <a:pt x="723" y="781"/>
                  </a:cubicBezTo>
                  <a:cubicBezTo>
                    <a:pt x="714" y="739"/>
                    <a:pt x="714" y="739"/>
                    <a:pt x="714" y="739"/>
                  </a:cubicBezTo>
                  <a:cubicBezTo>
                    <a:pt x="715" y="737"/>
                    <a:pt x="715" y="737"/>
                    <a:pt x="715" y="737"/>
                  </a:cubicBezTo>
                  <a:cubicBezTo>
                    <a:pt x="725" y="720"/>
                    <a:pt x="743" y="690"/>
                    <a:pt x="752" y="690"/>
                  </a:cubicBezTo>
                  <a:cubicBezTo>
                    <a:pt x="754" y="690"/>
                    <a:pt x="756" y="691"/>
                    <a:pt x="757" y="692"/>
                  </a:cubicBezTo>
                  <a:cubicBezTo>
                    <a:pt x="761" y="698"/>
                    <a:pt x="766" y="708"/>
                    <a:pt x="769" y="714"/>
                  </a:cubicBezTo>
                  <a:cubicBezTo>
                    <a:pt x="806" y="700"/>
                    <a:pt x="806" y="700"/>
                    <a:pt x="806" y="700"/>
                  </a:cubicBezTo>
                  <a:cubicBezTo>
                    <a:pt x="810" y="698"/>
                    <a:pt x="830" y="689"/>
                    <a:pt x="839" y="695"/>
                  </a:cubicBezTo>
                  <a:cubicBezTo>
                    <a:pt x="842" y="692"/>
                    <a:pt x="846" y="680"/>
                    <a:pt x="848" y="668"/>
                  </a:cubicBezTo>
                  <a:cubicBezTo>
                    <a:pt x="849" y="665"/>
                    <a:pt x="849" y="665"/>
                    <a:pt x="849" y="665"/>
                  </a:cubicBezTo>
                  <a:cubicBezTo>
                    <a:pt x="893" y="655"/>
                    <a:pt x="893" y="655"/>
                    <a:pt x="893" y="655"/>
                  </a:cubicBezTo>
                  <a:cubicBezTo>
                    <a:pt x="908" y="682"/>
                    <a:pt x="908" y="682"/>
                    <a:pt x="908" y="682"/>
                  </a:cubicBezTo>
                  <a:cubicBezTo>
                    <a:pt x="916" y="705"/>
                    <a:pt x="916" y="705"/>
                    <a:pt x="916" y="705"/>
                  </a:cubicBezTo>
                  <a:cubicBezTo>
                    <a:pt x="909" y="711"/>
                    <a:pt x="909" y="711"/>
                    <a:pt x="909" y="711"/>
                  </a:cubicBezTo>
                  <a:cubicBezTo>
                    <a:pt x="923" y="721"/>
                    <a:pt x="923" y="721"/>
                    <a:pt x="923" y="721"/>
                  </a:cubicBezTo>
                  <a:cubicBezTo>
                    <a:pt x="928" y="725"/>
                    <a:pt x="944" y="734"/>
                    <a:pt x="950" y="727"/>
                  </a:cubicBezTo>
                  <a:cubicBezTo>
                    <a:pt x="952" y="724"/>
                    <a:pt x="948" y="712"/>
                    <a:pt x="946" y="703"/>
                  </a:cubicBezTo>
                  <a:cubicBezTo>
                    <a:pt x="942" y="690"/>
                    <a:pt x="938" y="677"/>
                    <a:pt x="943" y="671"/>
                  </a:cubicBezTo>
                  <a:cubicBezTo>
                    <a:pt x="944" y="669"/>
                    <a:pt x="947" y="666"/>
                    <a:pt x="953" y="666"/>
                  </a:cubicBezTo>
                  <a:cubicBezTo>
                    <a:pt x="972" y="666"/>
                    <a:pt x="984" y="685"/>
                    <a:pt x="989" y="694"/>
                  </a:cubicBezTo>
                  <a:cubicBezTo>
                    <a:pt x="1006" y="681"/>
                    <a:pt x="1072" y="633"/>
                    <a:pt x="1114" y="620"/>
                  </a:cubicBezTo>
                  <a:cubicBezTo>
                    <a:pt x="1130" y="595"/>
                    <a:pt x="1130" y="595"/>
                    <a:pt x="1130" y="595"/>
                  </a:cubicBezTo>
                  <a:cubicBezTo>
                    <a:pt x="1114" y="577"/>
                    <a:pt x="1114" y="577"/>
                    <a:pt x="1114" y="577"/>
                  </a:cubicBezTo>
                  <a:cubicBezTo>
                    <a:pt x="1114" y="575"/>
                    <a:pt x="1114" y="575"/>
                    <a:pt x="1114" y="575"/>
                  </a:cubicBezTo>
                  <a:cubicBezTo>
                    <a:pt x="1115" y="562"/>
                    <a:pt x="1115" y="541"/>
                    <a:pt x="1110" y="536"/>
                  </a:cubicBezTo>
                  <a:cubicBezTo>
                    <a:pt x="1109" y="535"/>
                    <a:pt x="1109" y="535"/>
                    <a:pt x="1109" y="535"/>
                  </a:cubicBezTo>
                  <a:cubicBezTo>
                    <a:pt x="1082" y="535"/>
                    <a:pt x="1082" y="535"/>
                    <a:pt x="1082" y="535"/>
                  </a:cubicBezTo>
                  <a:cubicBezTo>
                    <a:pt x="1057" y="521"/>
                    <a:pt x="1057" y="521"/>
                    <a:pt x="1057" y="521"/>
                  </a:cubicBezTo>
                  <a:cubicBezTo>
                    <a:pt x="1049" y="490"/>
                    <a:pt x="1049" y="490"/>
                    <a:pt x="1049" y="490"/>
                  </a:cubicBezTo>
                  <a:cubicBezTo>
                    <a:pt x="1049" y="479"/>
                    <a:pt x="1049" y="479"/>
                    <a:pt x="1049" y="479"/>
                  </a:cubicBezTo>
                  <a:cubicBezTo>
                    <a:pt x="1027" y="462"/>
                    <a:pt x="1027" y="462"/>
                    <a:pt x="1027" y="462"/>
                  </a:cubicBezTo>
                  <a:cubicBezTo>
                    <a:pt x="1029" y="438"/>
                    <a:pt x="1029" y="438"/>
                    <a:pt x="1029" y="438"/>
                  </a:cubicBezTo>
                  <a:cubicBezTo>
                    <a:pt x="1074" y="438"/>
                    <a:pt x="1074" y="438"/>
                    <a:pt x="1074" y="438"/>
                  </a:cubicBezTo>
                  <a:cubicBezTo>
                    <a:pt x="1075" y="432"/>
                    <a:pt x="1075" y="432"/>
                    <a:pt x="1075" y="432"/>
                  </a:cubicBezTo>
                  <a:cubicBezTo>
                    <a:pt x="1081" y="397"/>
                    <a:pt x="1081" y="397"/>
                    <a:pt x="1081" y="397"/>
                  </a:cubicBezTo>
                  <a:cubicBezTo>
                    <a:pt x="1082" y="396"/>
                    <a:pt x="1082" y="396"/>
                    <a:pt x="1082" y="396"/>
                  </a:cubicBezTo>
                  <a:cubicBezTo>
                    <a:pt x="1087" y="391"/>
                    <a:pt x="1092" y="385"/>
                    <a:pt x="1094" y="382"/>
                  </a:cubicBezTo>
                  <a:cubicBezTo>
                    <a:pt x="1094" y="382"/>
                    <a:pt x="1093" y="382"/>
                    <a:pt x="1093" y="382"/>
                  </a:cubicBezTo>
                  <a:cubicBezTo>
                    <a:pt x="1076" y="386"/>
                    <a:pt x="1066" y="375"/>
                    <a:pt x="1062" y="369"/>
                  </a:cubicBezTo>
                  <a:cubicBezTo>
                    <a:pt x="1062" y="369"/>
                    <a:pt x="1062" y="369"/>
                    <a:pt x="1062" y="369"/>
                  </a:cubicBezTo>
                  <a:cubicBezTo>
                    <a:pt x="1046" y="312"/>
                    <a:pt x="1046" y="312"/>
                    <a:pt x="1046" y="312"/>
                  </a:cubicBezTo>
                  <a:cubicBezTo>
                    <a:pt x="1052" y="313"/>
                    <a:pt x="1052" y="313"/>
                    <a:pt x="1052" y="313"/>
                  </a:cubicBezTo>
                  <a:cubicBezTo>
                    <a:pt x="1052" y="313"/>
                    <a:pt x="1086" y="318"/>
                    <a:pt x="1096" y="302"/>
                  </a:cubicBezTo>
                  <a:cubicBezTo>
                    <a:pt x="1105" y="286"/>
                    <a:pt x="1117" y="279"/>
                    <a:pt x="1122" y="277"/>
                  </a:cubicBezTo>
                  <a:cubicBezTo>
                    <a:pt x="1131" y="241"/>
                    <a:pt x="1131" y="241"/>
                    <a:pt x="1131" y="241"/>
                  </a:cubicBezTo>
                  <a:cubicBezTo>
                    <a:pt x="1128" y="231"/>
                    <a:pt x="1117" y="179"/>
                    <a:pt x="1132" y="164"/>
                  </a:cubicBezTo>
                  <a:cubicBezTo>
                    <a:pt x="1141" y="155"/>
                    <a:pt x="1151" y="126"/>
                    <a:pt x="1143" y="112"/>
                  </a:cubicBezTo>
                  <a:cubicBezTo>
                    <a:pt x="1139" y="105"/>
                    <a:pt x="1130" y="102"/>
                    <a:pt x="1117" y="105"/>
                  </a:cubicBezTo>
                  <a:cubicBezTo>
                    <a:pt x="1067" y="117"/>
                    <a:pt x="1041" y="115"/>
                    <a:pt x="1040" y="115"/>
                  </a:cubicBezTo>
                  <a:cubicBezTo>
                    <a:pt x="1038" y="115"/>
                    <a:pt x="1038" y="115"/>
                    <a:pt x="1038" y="115"/>
                  </a:cubicBezTo>
                  <a:cubicBezTo>
                    <a:pt x="1005" y="66"/>
                    <a:pt x="1005" y="66"/>
                    <a:pt x="1005" y="66"/>
                  </a:cubicBezTo>
                  <a:cubicBezTo>
                    <a:pt x="999" y="69"/>
                    <a:pt x="985" y="75"/>
                    <a:pt x="977" y="71"/>
                  </a:cubicBezTo>
                  <a:cubicBezTo>
                    <a:pt x="975" y="69"/>
                    <a:pt x="972" y="67"/>
                    <a:pt x="971" y="61"/>
                  </a:cubicBezTo>
                  <a:cubicBezTo>
                    <a:pt x="970" y="55"/>
                    <a:pt x="972" y="46"/>
                    <a:pt x="973" y="37"/>
                  </a:cubicBezTo>
                  <a:cubicBezTo>
                    <a:pt x="974" y="26"/>
                    <a:pt x="977" y="5"/>
                    <a:pt x="974" y="2"/>
                  </a:cubicBezTo>
                  <a:cubicBezTo>
                    <a:pt x="973" y="2"/>
                    <a:pt x="972" y="2"/>
                    <a:pt x="969" y="4"/>
                  </a:cubicBezTo>
                  <a:cubicBezTo>
                    <a:pt x="967" y="0"/>
                    <a:pt x="967" y="0"/>
                    <a:pt x="967" y="0"/>
                  </a:cubicBezTo>
                  <a:cubicBezTo>
                    <a:pt x="947" y="8"/>
                    <a:pt x="934" y="20"/>
                    <a:pt x="925" y="29"/>
                  </a:cubicBezTo>
                  <a:cubicBezTo>
                    <a:pt x="913" y="42"/>
                    <a:pt x="922" y="44"/>
                    <a:pt x="931" y="51"/>
                  </a:cubicBezTo>
                  <a:cubicBezTo>
                    <a:pt x="939" y="58"/>
                    <a:pt x="955" y="79"/>
                    <a:pt x="948" y="88"/>
                  </a:cubicBezTo>
                  <a:cubicBezTo>
                    <a:pt x="941" y="96"/>
                    <a:pt x="929" y="106"/>
                    <a:pt x="927" y="115"/>
                  </a:cubicBezTo>
                  <a:cubicBezTo>
                    <a:pt x="924" y="125"/>
                    <a:pt x="918" y="138"/>
                    <a:pt x="917" y="142"/>
                  </a:cubicBezTo>
                  <a:cubicBezTo>
                    <a:pt x="915" y="146"/>
                    <a:pt x="902" y="162"/>
                    <a:pt x="902" y="166"/>
                  </a:cubicBezTo>
                  <a:cubicBezTo>
                    <a:pt x="902" y="170"/>
                    <a:pt x="897" y="194"/>
                    <a:pt x="897" y="194"/>
                  </a:cubicBezTo>
                  <a:cubicBezTo>
                    <a:pt x="897" y="194"/>
                    <a:pt x="911" y="202"/>
                    <a:pt x="902" y="206"/>
                  </a:cubicBezTo>
                  <a:cubicBezTo>
                    <a:pt x="892" y="210"/>
                    <a:pt x="876" y="213"/>
                    <a:pt x="872" y="220"/>
                  </a:cubicBezTo>
                  <a:cubicBezTo>
                    <a:pt x="868" y="227"/>
                    <a:pt x="837" y="248"/>
                    <a:pt x="837" y="248"/>
                  </a:cubicBezTo>
                  <a:cubicBezTo>
                    <a:pt x="837" y="248"/>
                    <a:pt x="832" y="242"/>
                    <a:pt x="815" y="240"/>
                  </a:cubicBezTo>
                  <a:cubicBezTo>
                    <a:pt x="798" y="237"/>
                    <a:pt x="805" y="242"/>
                    <a:pt x="797" y="255"/>
                  </a:cubicBezTo>
                  <a:cubicBezTo>
                    <a:pt x="789" y="267"/>
                    <a:pt x="779" y="295"/>
                    <a:pt x="777" y="302"/>
                  </a:cubicBezTo>
                  <a:cubicBezTo>
                    <a:pt x="776" y="309"/>
                    <a:pt x="759" y="325"/>
                    <a:pt x="762" y="333"/>
                  </a:cubicBezTo>
                  <a:cubicBezTo>
                    <a:pt x="765" y="341"/>
                    <a:pt x="783" y="361"/>
                    <a:pt x="790" y="360"/>
                  </a:cubicBezTo>
                  <a:cubicBezTo>
                    <a:pt x="797" y="358"/>
                    <a:pt x="807" y="357"/>
                    <a:pt x="818" y="355"/>
                  </a:cubicBezTo>
                  <a:cubicBezTo>
                    <a:pt x="829" y="354"/>
                    <a:pt x="840" y="369"/>
                    <a:pt x="844" y="360"/>
                  </a:cubicBezTo>
                  <a:cubicBezTo>
                    <a:pt x="849" y="350"/>
                    <a:pt x="844" y="350"/>
                    <a:pt x="867" y="350"/>
                  </a:cubicBezTo>
                  <a:cubicBezTo>
                    <a:pt x="889" y="350"/>
                    <a:pt x="906" y="346"/>
                    <a:pt x="918" y="366"/>
                  </a:cubicBezTo>
                  <a:cubicBezTo>
                    <a:pt x="931" y="387"/>
                    <a:pt x="959" y="400"/>
                    <a:pt x="945" y="407"/>
                  </a:cubicBezTo>
                  <a:cubicBezTo>
                    <a:pt x="931" y="414"/>
                    <a:pt x="936" y="419"/>
                    <a:pt x="921" y="414"/>
                  </a:cubicBezTo>
                  <a:cubicBezTo>
                    <a:pt x="906" y="408"/>
                    <a:pt x="892" y="406"/>
                    <a:pt x="892" y="406"/>
                  </a:cubicBezTo>
                  <a:cubicBezTo>
                    <a:pt x="868" y="414"/>
                    <a:pt x="868" y="414"/>
                    <a:pt x="868" y="414"/>
                  </a:cubicBezTo>
                  <a:cubicBezTo>
                    <a:pt x="868" y="414"/>
                    <a:pt x="849" y="415"/>
                    <a:pt x="847" y="419"/>
                  </a:cubicBezTo>
                  <a:cubicBezTo>
                    <a:pt x="846" y="424"/>
                    <a:pt x="832" y="432"/>
                    <a:pt x="832" y="432"/>
                  </a:cubicBezTo>
                  <a:cubicBezTo>
                    <a:pt x="816" y="438"/>
                    <a:pt x="816" y="438"/>
                    <a:pt x="816" y="438"/>
                  </a:cubicBezTo>
                  <a:cubicBezTo>
                    <a:pt x="816" y="438"/>
                    <a:pt x="797" y="465"/>
                    <a:pt x="797" y="470"/>
                  </a:cubicBezTo>
                  <a:cubicBezTo>
                    <a:pt x="797" y="474"/>
                    <a:pt x="793" y="486"/>
                    <a:pt x="793" y="486"/>
                  </a:cubicBezTo>
                  <a:cubicBezTo>
                    <a:pt x="777" y="489"/>
                    <a:pt x="777" y="489"/>
                    <a:pt x="777" y="489"/>
                  </a:cubicBezTo>
                  <a:cubicBezTo>
                    <a:pt x="757" y="503"/>
                    <a:pt x="757" y="503"/>
                    <a:pt x="757" y="503"/>
                  </a:cubicBezTo>
                  <a:cubicBezTo>
                    <a:pt x="731" y="507"/>
                    <a:pt x="731" y="507"/>
                    <a:pt x="731" y="507"/>
                  </a:cubicBezTo>
                  <a:cubicBezTo>
                    <a:pt x="697" y="537"/>
                    <a:pt x="697" y="537"/>
                    <a:pt x="697" y="537"/>
                  </a:cubicBezTo>
                  <a:cubicBezTo>
                    <a:pt x="652" y="537"/>
                    <a:pt x="652" y="537"/>
                    <a:pt x="652" y="537"/>
                  </a:cubicBezTo>
                  <a:cubicBezTo>
                    <a:pt x="652" y="537"/>
                    <a:pt x="630" y="524"/>
                    <a:pt x="621" y="530"/>
                  </a:cubicBezTo>
                  <a:cubicBezTo>
                    <a:pt x="613" y="535"/>
                    <a:pt x="602" y="559"/>
                    <a:pt x="602" y="564"/>
                  </a:cubicBezTo>
                  <a:cubicBezTo>
                    <a:pt x="602" y="570"/>
                    <a:pt x="613" y="583"/>
                    <a:pt x="616" y="587"/>
                  </a:cubicBezTo>
                  <a:cubicBezTo>
                    <a:pt x="618" y="591"/>
                    <a:pt x="621" y="609"/>
                    <a:pt x="621" y="609"/>
                  </a:cubicBezTo>
                  <a:cubicBezTo>
                    <a:pt x="621" y="609"/>
                    <a:pt x="613" y="623"/>
                    <a:pt x="609" y="623"/>
                  </a:cubicBezTo>
                  <a:cubicBezTo>
                    <a:pt x="605" y="623"/>
                    <a:pt x="588" y="630"/>
                    <a:pt x="588" y="630"/>
                  </a:cubicBezTo>
                  <a:cubicBezTo>
                    <a:pt x="588" y="630"/>
                    <a:pt x="571" y="640"/>
                    <a:pt x="568" y="648"/>
                  </a:cubicBezTo>
                  <a:cubicBezTo>
                    <a:pt x="564" y="657"/>
                    <a:pt x="561" y="665"/>
                    <a:pt x="547" y="669"/>
                  </a:cubicBezTo>
                  <a:cubicBezTo>
                    <a:pt x="533" y="673"/>
                    <a:pt x="545" y="663"/>
                    <a:pt x="533" y="673"/>
                  </a:cubicBezTo>
                  <a:cubicBezTo>
                    <a:pt x="522" y="683"/>
                    <a:pt x="493" y="683"/>
                    <a:pt x="475" y="684"/>
                  </a:cubicBezTo>
                  <a:cubicBezTo>
                    <a:pt x="457" y="686"/>
                    <a:pt x="401" y="691"/>
                    <a:pt x="383" y="697"/>
                  </a:cubicBezTo>
                  <a:cubicBezTo>
                    <a:pt x="365" y="703"/>
                    <a:pt x="348" y="726"/>
                    <a:pt x="323" y="723"/>
                  </a:cubicBezTo>
                  <a:cubicBezTo>
                    <a:pt x="298" y="721"/>
                    <a:pt x="316" y="714"/>
                    <a:pt x="296" y="712"/>
                  </a:cubicBezTo>
                  <a:cubicBezTo>
                    <a:pt x="277" y="711"/>
                    <a:pt x="273" y="718"/>
                    <a:pt x="259" y="711"/>
                  </a:cubicBezTo>
                  <a:cubicBezTo>
                    <a:pt x="245" y="704"/>
                    <a:pt x="242" y="700"/>
                    <a:pt x="234" y="693"/>
                  </a:cubicBezTo>
                  <a:cubicBezTo>
                    <a:pt x="225" y="686"/>
                    <a:pt x="225" y="679"/>
                    <a:pt x="206" y="679"/>
                  </a:cubicBezTo>
                  <a:cubicBezTo>
                    <a:pt x="186" y="679"/>
                    <a:pt x="174" y="662"/>
                    <a:pt x="174" y="662"/>
                  </a:cubicBezTo>
                  <a:cubicBezTo>
                    <a:pt x="174" y="662"/>
                    <a:pt x="164" y="644"/>
                    <a:pt x="123" y="644"/>
                  </a:cubicBezTo>
                  <a:cubicBezTo>
                    <a:pt x="83" y="644"/>
                    <a:pt x="77" y="647"/>
                    <a:pt x="59" y="640"/>
                  </a:cubicBezTo>
                  <a:cubicBezTo>
                    <a:pt x="41" y="633"/>
                    <a:pt x="22" y="626"/>
                    <a:pt x="5" y="624"/>
                  </a:cubicBezTo>
                  <a:cubicBezTo>
                    <a:pt x="4" y="624"/>
                    <a:pt x="2" y="624"/>
                    <a:pt x="0" y="624"/>
                  </a:cubicBezTo>
                  <a:lnTo>
                    <a:pt x="0" y="669"/>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2" name="Freeform 11"/>
            <p:cNvSpPr/>
            <p:nvPr/>
          </p:nvSpPr>
          <p:spPr bwMode="auto">
            <a:xfrm>
              <a:off x="7842251" y="3998912"/>
              <a:ext cx="622300" cy="730250"/>
            </a:xfrm>
            <a:custGeom>
              <a:avLst/>
              <a:gdLst>
                <a:gd name="T0" fmla="*/ 47 w 251"/>
                <a:gd name="T1" fmla="*/ 171 h 294"/>
                <a:gd name="T2" fmla="*/ 42 w 251"/>
                <a:gd name="T3" fmla="*/ 168 h 294"/>
                <a:gd name="T4" fmla="*/ 35 w 251"/>
                <a:gd name="T5" fmla="*/ 195 h 294"/>
                <a:gd name="T6" fmla="*/ 58 w 251"/>
                <a:gd name="T7" fmla="*/ 200 h 294"/>
                <a:gd name="T8" fmla="*/ 75 w 251"/>
                <a:gd name="T9" fmla="*/ 222 h 294"/>
                <a:gd name="T10" fmla="*/ 54 w 251"/>
                <a:gd name="T11" fmla="*/ 231 h 294"/>
                <a:gd name="T12" fmla="*/ 58 w 251"/>
                <a:gd name="T13" fmla="*/ 236 h 294"/>
                <a:gd name="T14" fmla="*/ 77 w 251"/>
                <a:gd name="T15" fmla="*/ 275 h 294"/>
                <a:gd name="T16" fmla="*/ 91 w 251"/>
                <a:gd name="T17" fmla="*/ 270 h 294"/>
                <a:gd name="T18" fmla="*/ 115 w 251"/>
                <a:gd name="T19" fmla="*/ 275 h 294"/>
                <a:gd name="T20" fmla="*/ 140 w 251"/>
                <a:gd name="T21" fmla="*/ 275 h 294"/>
                <a:gd name="T22" fmla="*/ 172 w 251"/>
                <a:gd name="T23" fmla="*/ 288 h 294"/>
                <a:gd name="T24" fmla="*/ 180 w 251"/>
                <a:gd name="T25" fmla="*/ 294 h 294"/>
                <a:gd name="T26" fmla="*/ 212 w 251"/>
                <a:gd name="T27" fmla="*/ 261 h 294"/>
                <a:gd name="T28" fmla="*/ 213 w 251"/>
                <a:gd name="T29" fmla="*/ 243 h 294"/>
                <a:gd name="T30" fmla="*/ 242 w 251"/>
                <a:gd name="T31" fmla="*/ 239 h 294"/>
                <a:gd name="T32" fmla="*/ 238 w 251"/>
                <a:gd name="T33" fmla="*/ 235 h 294"/>
                <a:gd name="T34" fmla="*/ 251 w 251"/>
                <a:gd name="T35" fmla="*/ 196 h 294"/>
                <a:gd name="T36" fmla="*/ 222 w 251"/>
                <a:gd name="T37" fmla="*/ 196 h 294"/>
                <a:gd name="T38" fmla="*/ 200 w 251"/>
                <a:gd name="T39" fmla="*/ 183 h 294"/>
                <a:gd name="T40" fmla="*/ 197 w 251"/>
                <a:gd name="T41" fmla="*/ 175 h 294"/>
                <a:gd name="T42" fmla="*/ 175 w 251"/>
                <a:gd name="T43" fmla="*/ 151 h 294"/>
                <a:gd name="T44" fmla="*/ 180 w 251"/>
                <a:gd name="T45" fmla="*/ 133 h 294"/>
                <a:gd name="T46" fmla="*/ 196 w 251"/>
                <a:gd name="T47" fmla="*/ 119 h 294"/>
                <a:gd name="T48" fmla="*/ 203 w 251"/>
                <a:gd name="T49" fmla="*/ 111 h 294"/>
                <a:gd name="T50" fmla="*/ 200 w 251"/>
                <a:gd name="T51" fmla="*/ 107 h 294"/>
                <a:gd name="T52" fmla="*/ 196 w 251"/>
                <a:gd name="T53" fmla="*/ 109 h 294"/>
                <a:gd name="T54" fmla="*/ 177 w 251"/>
                <a:gd name="T55" fmla="*/ 109 h 294"/>
                <a:gd name="T56" fmla="*/ 150 w 251"/>
                <a:gd name="T57" fmla="*/ 46 h 294"/>
                <a:gd name="T58" fmla="*/ 89 w 251"/>
                <a:gd name="T59" fmla="*/ 20 h 294"/>
                <a:gd name="T60" fmla="*/ 71 w 251"/>
                <a:gd name="T61" fmla="*/ 4 h 294"/>
                <a:gd name="T62" fmla="*/ 78 w 251"/>
                <a:gd name="T63" fmla="*/ 16 h 294"/>
                <a:gd name="T64" fmla="*/ 75 w 251"/>
                <a:gd name="T65" fmla="*/ 49 h 294"/>
                <a:gd name="T66" fmla="*/ 45 w 251"/>
                <a:gd name="T67" fmla="*/ 42 h 294"/>
                <a:gd name="T68" fmla="*/ 40 w 251"/>
                <a:gd name="T69" fmla="*/ 58 h 294"/>
                <a:gd name="T70" fmla="*/ 35 w 251"/>
                <a:gd name="T71" fmla="*/ 82 h 294"/>
                <a:gd name="T72" fmla="*/ 22 w 251"/>
                <a:gd name="T73" fmla="*/ 97 h 294"/>
                <a:gd name="T74" fmla="*/ 0 w 251"/>
                <a:gd name="T75" fmla="*/ 101 h 294"/>
                <a:gd name="T76" fmla="*/ 37 w 251"/>
                <a:gd name="T77" fmla="*/ 124 h 294"/>
                <a:gd name="T78" fmla="*/ 66 w 251"/>
                <a:gd name="T79" fmla="*/ 146 h 294"/>
                <a:gd name="T80" fmla="*/ 61 w 251"/>
                <a:gd name="T81" fmla="*/ 175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51" h="294">
                  <a:moveTo>
                    <a:pt x="61" y="175"/>
                  </a:moveTo>
                  <a:cubicBezTo>
                    <a:pt x="56" y="176"/>
                    <a:pt x="51" y="173"/>
                    <a:pt x="47" y="171"/>
                  </a:cubicBezTo>
                  <a:cubicBezTo>
                    <a:pt x="45" y="170"/>
                    <a:pt x="43" y="168"/>
                    <a:pt x="42" y="168"/>
                  </a:cubicBezTo>
                  <a:cubicBezTo>
                    <a:pt x="42" y="168"/>
                    <a:pt x="42" y="168"/>
                    <a:pt x="42" y="168"/>
                  </a:cubicBezTo>
                  <a:cubicBezTo>
                    <a:pt x="42" y="168"/>
                    <a:pt x="41" y="169"/>
                    <a:pt x="41" y="172"/>
                  </a:cubicBezTo>
                  <a:cubicBezTo>
                    <a:pt x="39" y="181"/>
                    <a:pt x="37" y="190"/>
                    <a:pt x="35" y="195"/>
                  </a:cubicBezTo>
                  <a:cubicBezTo>
                    <a:pt x="40" y="194"/>
                    <a:pt x="47" y="194"/>
                    <a:pt x="51" y="197"/>
                  </a:cubicBezTo>
                  <a:cubicBezTo>
                    <a:pt x="52" y="198"/>
                    <a:pt x="55" y="199"/>
                    <a:pt x="58" y="200"/>
                  </a:cubicBezTo>
                  <a:cubicBezTo>
                    <a:pt x="69" y="205"/>
                    <a:pt x="77" y="209"/>
                    <a:pt x="78" y="215"/>
                  </a:cubicBezTo>
                  <a:cubicBezTo>
                    <a:pt x="78" y="216"/>
                    <a:pt x="78" y="219"/>
                    <a:pt x="75" y="222"/>
                  </a:cubicBezTo>
                  <a:cubicBezTo>
                    <a:pt x="71" y="225"/>
                    <a:pt x="66" y="227"/>
                    <a:pt x="62" y="228"/>
                  </a:cubicBezTo>
                  <a:cubicBezTo>
                    <a:pt x="59" y="229"/>
                    <a:pt x="55" y="230"/>
                    <a:pt x="54" y="231"/>
                  </a:cubicBezTo>
                  <a:cubicBezTo>
                    <a:pt x="54" y="232"/>
                    <a:pt x="55" y="232"/>
                    <a:pt x="56" y="233"/>
                  </a:cubicBezTo>
                  <a:cubicBezTo>
                    <a:pt x="58" y="236"/>
                    <a:pt x="58" y="236"/>
                    <a:pt x="58" y="236"/>
                  </a:cubicBezTo>
                  <a:cubicBezTo>
                    <a:pt x="69" y="249"/>
                    <a:pt x="76" y="257"/>
                    <a:pt x="76" y="263"/>
                  </a:cubicBezTo>
                  <a:cubicBezTo>
                    <a:pt x="77" y="266"/>
                    <a:pt x="77" y="271"/>
                    <a:pt x="77" y="275"/>
                  </a:cubicBezTo>
                  <a:cubicBezTo>
                    <a:pt x="84" y="272"/>
                    <a:pt x="90" y="270"/>
                    <a:pt x="90" y="270"/>
                  </a:cubicBezTo>
                  <a:cubicBezTo>
                    <a:pt x="91" y="270"/>
                    <a:pt x="91" y="270"/>
                    <a:pt x="91" y="270"/>
                  </a:cubicBezTo>
                  <a:cubicBezTo>
                    <a:pt x="106" y="268"/>
                    <a:pt x="106" y="268"/>
                    <a:pt x="106" y="268"/>
                  </a:cubicBezTo>
                  <a:cubicBezTo>
                    <a:pt x="115" y="275"/>
                    <a:pt x="115" y="275"/>
                    <a:pt x="115" y="275"/>
                  </a:cubicBezTo>
                  <a:cubicBezTo>
                    <a:pt x="118" y="271"/>
                    <a:pt x="118" y="271"/>
                    <a:pt x="118" y="271"/>
                  </a:cubicBezTo>
                  <a:cubicBezTo>
                    <a:pt x="124" y="265"/>
                    <a:pt x="132" y="270"/>
                    <a:pt x="140" y="275"/>
                  </a:cubicBezTo>
                  <a:cubicBezTo>
                    <a:pt x="145" y="278"/>
                    <a:pt x="150" y="281"/>
                    <a:pt x="155" y="282"/>
                  </a:cubicBezTo>
                  <a:cubicBezTo>
                    <a:pt x="165" y="283"/>
                    <a:pt x="169" y="286"/>
                    <a:pt x="172" y="288"/>
                  </a:cubicBezTo>
                  <a:cubicBezTo>
                    <a:pt x="174" y="289"/>
                    <a:pt x="175" y="290"/>
                    <a:pt x="177" y="292"/>
                  </a:cubicBezTo>
                  <a:cubicBezTo>
                    <a:pt x="179" y="292"/>
                    <a:pt x="180" y="293"/>
                    <a:pt x="180" y="294"/>
                  </a:cubicBezTo>
                  <a:cubicBezTo>
                    <a:pt x="200" y="279"/>
                    <a:pt x="200" y="279"/>
                    <a:pt x="200" y="279"/>
                  </a:cubicBezTo>
                  <a:cubicBezTo>
                    <a:pt x="212" y="261"/>
                    <a:pt x="212" y="261"/>
                    <a:pt x="212" y="261"/>
                  </a:cubicBezTo>
                  <a:cubicBezTo>
                    <a:pt x="210" y="251"/>
                    <a:pt x="210" y="251"/>
                    <a:pt x="210" y="251"/>
                  </a:cubicBezTo>
                  <a:cubicBezTo>
                    <a:pt x="210" y="247"/>
                    <a:pt x="211" y="244"/>
                    <a:pt x="213" y="243"/>
                  </a:cubicBezTo>
                  <a:cubicBezTo>
                    <a:pt x="217" y="238"/>
                    <a:pt x="226" y="238"/>
                    <a:pt x="235" y="239"/>
                  </a:cubicBezTo>
                  <a:cubicBezTo>
                    <a:pt x="238" y="239"/>
                    <a:pt x="240" y="239"/>
                    <a:pt x="242" y="239"/>
                  </a:cubicBezTo>
                  <a:cubicBezTo>
                    <a:pt x="241" y="238"/>
                    <a:pt x="241" y="237"/>
                    <a:pt x="240" y="237"/>
                  </a:cubicBezTo>
                  <a:cubicBezTo>
                    <a:pt x="238" y="235"/>
                    <a:pt x="238" y="235"/>
                    <a:pt x="238" y="235"/>
                  </a:cubicBezTo>
                  <a:cubicBezTo>
                    <a:pt x="239" y="232"/>
                    <a:pt x="239" y="232"/>
                    <a:pt x="239" y="232"/>
                  </a:cubicBezTo>
                  <a:cubicBezTo>
                    <a:pt x="239" y="232"/>
                    <a:pt x="246" y="211"/>
                    <a:pt x="251" y="196"/>
                  </a:cubicBezTo>
                  <a:cubicBezTo>
                    <a:pt x="245" y="197"/>
                    <a:pt x="238" y="198"/>
                    <a:pt x="232" y="198"/>
                  </a:cubicBezTo>
                  <a:cubicBezTo>
                    <a:pt x="227" y="198"/>
                    <a:pt x="224" y="198"/>
                    <a:pt x="222" y="196"/>
                  </a:cubicBezTo>
                  <a:cubicBezTo>
                    <a:pt x="220" y="196"/>
                    <a:pt x="218" y="195"/>
                    <a:pt x="216" y="194"/>
                  </a:cubicBezTo>
                  <a:cubicBezTo>
                    <a:pt x="210" y="193"/>
                    <a:pt x="203" y="191"/>
                    <a:pt x="200" y="183"/>
                  </a:cubicBezTo>
                  <a:cubicBezTo>
                    <a:pt x="198" y="180"/>
                    <a:pt x="198" y="177"/>
                    <a:pt x="197" y="175"/>
                  </a:cubicBezTo>
                  <a:cubicBezTo>
                    <a:pt x="197" y="175"/>
                    <a:pt x="197" y="175"/>
                    <a:pt x="197" y="175"/>
                  </a:cubicBezTo>
                  <a:cubicBezTo>
                    <a:pt x="197" y="175"/>
                    <a:pt x="197" y="175"/>
                    <a:pt x="196" y="175"/>
                  </a:cubicBezTo>
                  <a:cubicBezTo>
                    <a:pt x="188" y="173"/>
                    <a:pt x="181" y="171"/>
                    <a:pt x="175" y="151"/>
                  </a:cubicBezTo>
                  <a:cubicBezTo>
                    <a:pt x="173" y="145"/>
                    <a:pt x="172" y="141"/>
                    <a:pt x="174" y="138"/>
                  </a:cubicBezTo>
                  <a:cubicBezTo>
                    <a:pt x="175" y="135"/>
                    <a:pt x="178" y="134"/>
                    <a:pt x="180" y="133"/>
                  </a:cubicBezTo>
                  <a:cubicBezTo>
                    <a:pt x="183" y="132"/>
                    <a:pt x="187" y="131"/>
                    <a:pt x="192" y="127"/>
                  </a:cubicBezTo>
                  <a:cubicBezTo>
                    <a:pt x="197" y="122"/>
                    <a:pt x="196" y="120"/>
                    <a:pt x="196" y="119"/>
                  </a:cubicBezTo>
                  <a:cubicBezTo>
                    <a:pt x="196" y="119"/>
                    <a:pt x="194" y="117"/>
                    <a:pt x="195" y="114"/>
                  </a:cubicBezTo>
                  <a:cubicBezTo>
                    <a:pt x="197" y="112"/>
                    <a:pt x="200" y="111"/>
                    <a:pt x="203" y="111"/>
                  </a:cubicBezTo>
                  <a:cubicBezTo>
                    <a:pt x="210" y="110"/>
                    <a:pt x="212" y="108"/>
                    <a:pt x="210" y="94"/>
                  </a:cubicBezTo>
                  <a:cubicBezTo>
                    <a:pt x="208" y="96"/>
                    <a:pt x="204" y="102"/>
                    <a:pt x="200" y="107"/>
                  </a:cubicBezTo>
                  <a:cubicBezTo>
                    <a:pt x="199" y="110"/>
                    <a:pt x="199" y="110"/>
                    <a:pt x="199" y="110"/>
                  </a:cubicBezTo>
                  <a:cubicBezTo>
                    <a:pt x="196" y="109"/>
                    <a:pt x="196" y="109"/>
                    <a:pt x="196" y="109"/>
                  </a:cubicBezTo>
                  <a:cubicBezTo>
                    <a:pt x="190" y="109"/>
                    <a:pt x="183" y="108"/>
                    <a:pt x="181" y="109"/>
                  </a:cubicBezTo>
                  <a:cubicBezTo>
                    <a:pt x="180" y="110"/>
                    <a:pt x="178" y="110"/>
                    <a:pt x="177" y="109"/>
                  </a:cubicBezTo>
                  <a:cubicBezTo>
                    <a:pt x="171" y="107"/>
                    <a:pt x="153" y="80"/>
                    <a:pt x="151" y="71"/>
                  </a:cubicBezTo>
                  <a:cubicBezTo>
                    <a:pt x="149" y="63"/>
                    <a:pt x="150" y="52"/>
                    <a:pt x="150" y="46"/>
                  </a:cubicBezTo>
                  <a:cubicBezTo>
                    <a:pt x="127" y="35"/>
                    <a:pt x="127" y="35"/>
                    <a:pt x="127" y="35"/>
                  </a:cubicBezTo>
                  <a:cubicBezTo>
                    <a:pt x="123" y="33"/>
                    <a:pt x="95" y="23"/>
                    <a:pt x="89" y="20"/>
                  </a:cubicBezTo>
                  <a:cubicBezTo>
                    <a:pt x="85" y="17"/>
                    <a:pt x="80" y="8"/>
                    <a:pt x="76" y="0"/>
                  </a:cubicBezTo>
                  <a:cubicBezTo>
                    <a:pt x="74" y="1"/>
                    <a:pt x="72" y="3"/>
                    <a:pt x="71" y="4"/>
                  </a:cubicBezTo>
                  <a:cubicBezTo>
                    <a:pt x="71" y="4"/>
                    <a:pt x="72" y="5"/>
                    <a:pt x="72" y="5"/>
                  </a:cubicBezTo>
                  <a:cubicBezTo>
                    <a:pt x="75" y="7"/>
                    <a:pt x="77" y="10"/>
                    <a:pt x="78" y="16"/>
                  </a:cubicBezTo>
                  <a:cubicBezTo>
                    <a:pt x="79" y="19"/>
                    <a:pt x="79" y="19"/>
                    <a:pt x="79" y="19"/>
                  </a:cubicBezTo>
                  <a:cubicBezTo>
                    <a:pt x="81" y="33"/>
                    <a:pt x="83" y="42"/>
                    <a:pt x="75" y="49"/>
                  </a:cubicBezTo>
                  <a:cubicBezTo>
                    <a:pt x="66" y="57"/>
                    <a:pt x="66" y="57"/>
                    <a:pt x="66" y="57"/>
                  </a:cubicBezTo>
                  <a:cubicBezTo>
                    <a:pt x="45" y="42"/>
                    <a:pt x="45" y="42"/>
                    <a:pt x="45" y="42"/>
                  </a:cubicBezTo>
                  <a:cubicBezTo>
                    <a:pt x="41" y="46"/>
                    <a:pt x="38" y="50"/>
                    <a:pt x="38" y="52"/>
                  </a:cubicBezTo>
                  <a:cubicBezTo>
                    <a:pt x="38" y="52"/>
                    <a:pt x="39" y="55"/>
                    <a:pt x="40" y="58"/>
                  </a:cubicBezTo>
                  <a:cubicBezTo>
                    <a:pt x="42" y="64"/>
                    <a:pt x="45" y="72"/>
                    <a:pt x="42" y="77"/>
                  </a:cubicBezTo>
                  <a:cubicBezTo>
                    <a:pt x="41" y="79"/>
                    <a:pt x="39" y="81"/>
                    <a:pt x="35" y="82"/>
                  </a:cubicBezTo>
                  <a:cubicBezTo>
                    <a:pt x="26" y="83"/>
                    <a:pt x="23" y="94"/>
                    <a:pt x="23" y="94"/>
                  </a:cubicBezTo>
                  <a:cubicBezTo>
                    <a:pt x="22" y="97"/>
                    <a:pt x="22" y="97"/>
                    <a:pt x="22" y="97"/>
                  </a:cubicBezTo>
                  <a:cubicBezTo>
                    <a:pt x="19" y="97"/>
                    <a:pt x="19" y="97"/>
                    <a:pt x="19" y="97"/>
                  </a:cubicBezTo>
                  <a:cubicBezTo>
                    <a:pt x="10" y="97"/>
                    <a:pt x="1" y="99"/>
                    <a:pt x="0" y="101"/>
                  </a:cubicBezTo>
                  <a:cubicBezTo>
                    <a:pt x="0" y="101"/>
                    <a:pt x="0" y="101"/>
                    <a:pt x="2" y="103"/>
                  </a:cubicBezTo>
                  <a:cubicBezTo>
                    <a:pt x="11" y="114"/>
                    <a:pt x="34" y="123"/>
                    <a:pt x="37" y="124"/>
                  </a:cubicBezTo>
                  <a:cubicBezTo>
                    <a:pt x="46" y="125"/>
                    <a:pt x="64" y="127"/>
                    <a:pt x="64" y="137"/>
                  </a:cubicBezTo>
                  <a:cubicBezTo>
                    <a:pt x="64" y="139"/>
                    <a:pt x="65" y="143"/>
                    <a:pt x="66" y="146"/>
                  </a:cubicBezTo>
                  <a:cubicBezTo>
                    <a:pt x="68" y="158"/>
                    <a:pt x="70" y="167"/>
                    <a:pt x="66" y="172"/>
                  </a:cubicBezTo>
                  <a:cubicBezTo>
                    <a:pt x="65" y="174"/>
                    <a:pt x="63" y="175"/>
                    <a:pt x="61" y="175"/>
                  </a:cubicBezTo>
                  <a:close/>
                </a:path>
              </a:pathLst>
            </a:custGeom>
            <a:solidFill>
              <a:schemeClr val="tx1">
                <a:lumMod val="40000"/>
                <a:lumOff val="60000"/>
              </a:schemeClr>
            </a:solidFill>
            <a:ln w="9525">
              <a:noFill/>
              <a:round/>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12"/>
            <p:cNvSpPr/>
            <p:nvPr/>
          </p:nvSpPr>
          <p:spPr bwMode="auto">
            <a:xfrm>
              <a:off x="5683250" y="4027488"/>
              <a:ext cx="2332038" cy="1211262"/>
            </a:xfrm>
            <a:custGeom>
              <a:avLst/>
              <a:gdLst>
                <a:gd name="T0" fmla="*/ 620 w 939"/>
                <a:gd name="T1" fmla="*/ 90 h 487"/>
                <a:gd name="T2" fmla="*/ 606 w 939"/>
                <a:gd name="T3" fmla="*/ 130 h 487"/>
                <a:gd name="T4" fmla="*/ 642 w 939"/>
                <a:gd name="T5" fmla="*/ 217 h 487"/>
                <a:gd name="T6" fmla="*/ 570 w 939"/>
                <a:gd name="T7" fmla="*/ 246 h 487"/>
                <a:gd name="T8" fmla="*/ 564 w 939"/>
                <a:gd name="T9" fmla="*/ 285 h 487"/>
                <a:gd name="T10" fmla="*/ 567 w 939"/>
                <a:gd name="T11" fmla="*/ 307 h 487"/>
                <a:gd name="T12" fmla="*/ 544 w 939"/>
                <a:gd name="T13" fmla="*/ 259 h 487"/>
                <a:gd name="T14" fmla="*/ 632 w 939"/>
                <a:gd name="T15" fmla="*/ 216 h 487"/>
                <a:gd name="T16" fmla="*/ 552 w 939"/>
                <a:gd name="T17" fmla="*/ 144 h 487"/>
                <a:gd name="T18" fmla="*/ 526 w 939"/>
                <a:gd name="T19" fmla="*/ 213 h 487"/>
                <a:gd name="T20" fmla="*/ 499 w 939"/>
                <a:gd name="T21" fmla="*/ 254 h 487"/>
                <a:gd name="T22" fmla="*/ 430 w 939"/>
                <a:gd name="T23" fmla="*/ 270 h 487"/>
                <a:gd name="T24" fmla="*/ 408 w 939"/>
                <a:gd name="T25" fmla="*/ 264 h 487"/>
                <a:gd name="T26" fmla="*/ 401 w 939"/>
                <a:gd name="T27" fmla="*/ 308 h 487"/>
                <a:gd name="T28" fmla="*/ 408 w 939"/>
                <a:gd name="T29" fmla="*/ 324 h 487"/>
                <a:gd name="T30" fmla="*/ 401 w 939"/>
                <a:gd name="T31" fmla="*/ 275 h 487"/>
                <a:gd name="T32" fmla="*/ 427 w 939"/>
                <a:gd name="T33" fmla="*/ 258 h 487"/>
                <a:gd name="T34" fmla="*/ 460 w 939"/>
                <a:gd name="T35" fmla="*/ 248 h 487"/>
                <a:gd name="T36" fmla="*/ 492 w 939"/>
                <a:gd name="T37" fmla="*/ 222 h 487"/>
                <a:gd name="T38" fmla="*/ 544 w 939"/>
                <a:gd name="T39" fmla="*/ 174 h 487"/>
                <a:gd name="T40" fmla="*/ 473 w 939"/>
                <a:gd name="T41" fmla="*/ 117 h 487"/>
                <a:gd name="T42" fmla="*/ 382 w 939"/>
                <a:gd name="T43" fmla="*/ 107 h 487"/>
                <a:gd name="T44" fmla="*/ 344 w 939"/>
                <a:gd name="T45" fmla="*/ 81 h 487"/>
                <a:gd name="T46" fmla="*/ 288 w 939"/>
                <a:gd name="T47" fmla="*/ 35 h 487"/>
                <a:gd name="T48" fmla="*/ 269 w 939"/>
                <a:gd name="T49" fmla="*/ 0 h 487"/>
                <a:gd name="T50" fmla="*/ 245 w 939"/>
                <a:gd name="T51" fmla="*/ 53 h 487"/>
                <a:gd name="T52" fmla="*/ 206 w 939"/>
                <a:gd name="T53" fmla="*/ 74 h 487"/>
                <a:gd name="T54" fmla="*/ 125 w 939"/>
                <a:gd name="T55" fmla="*/ 77 h 487"/>
                <a:gd name="T56" fmla="*/ 16 w 939"/>
                <a:gd name="T57" fmla="*/ 6 h 487"/>
                <a:gd name="T58" fmla="*/ 8 w 939"/>
                <a:gd name="T59" fmla="*/ 86 h 487"/>
                <a:gd name="T60" fmla="*/ 66 w 939"/>
                <a:gd name="T61" fmla="*/ 164 h 487"/>
                <a:gd name="T62" fmla="*/ 63 w 939"/>
                <a:gd name="T63" fmla="*/ 231 h 487"/>
                <a:gd name="T64" fmla="*/ 59 w 939"/>
                <a:gd name="T65" fmla="*/ 337 h 487"/>
                <a:gd name="T66" fmla="*/ 109 w 939"/>
                <a:gd name="T67" fmla="*/ 360 h 487"/>
                <a:gd name="T68" fmla="*/ 130 w 939"/>
                <a:gd name="T69" fmla="*/ 376 h 487"/>
                <a:gd name="T70" fmla="*/ 194 w 939"/>
                <a:gd name="T71" fmla="*/ 487 h 487"/>
                <a:gd name="T72" fmla="*/ 242 w 939"/>
                <a:gd name="T73" fmla="*/ 413 h 487"/>
                <a:gd name="T74" fmla="*/ 272 w 939"/>
                <a:gd name="T75" fmla="*/ 363 h 487"/>
                <a:gd name="T76" fmla="*/ 319 w 939"/>
                <a:gd name="T77" fmla="*/ 346 h 487"/>
                <a:gd name="T78" fmla="*/ 362 w 939"/>
                <a:gd name="T79" fmla="*/ 379 h 487"/>
                <a:gd name="T80" fmla="*/ 412 w 939"/>
                <a:gd name="T81" fmla="*/ 402 h 487"/>
                <a:gd name="T82" fmla="*/ 412 w 939"/>
                <a:gd name="T83" fmla="*/ 346 h 487"/>
                <a:gd name="T84" fmla="*/ 477 w 939"/>
                <a:gd name="T85" fmla="*/ 340 h 487"/>
                <a:gd name="T86" fmla="*/ 539 w 939"/>
                <a:gd name="T87" fmla="*/ 326 h 487"/>
                <a:gd name="T88" fmla="*/ 592 w 939"/>
                <a:gd name="T89" fmla="*/ 374 h 487"/>
                <a:gd name="T90" fmla="*/ 645 w 939"/>
                <a:gd name="T91" fmla="*/ 290 h 487"/>
                <a:gd name="T92" fmla="*/ 756 w 939"/>
                <a:gd name="T93" fmla="*/ 281 h 487"/>
                <a:gd name="T94" fmla="*/ 825 w 939"/>
                <a:gd name="T95" fmla="*/ 287 h 487"/>
                <a:gd name="T96" fmla="*/ 843 w 939"/>
                <a:gd name="T97" fmla="*/ 321 h 487"/>
                <a:gd name="T98" fmla="*/ 938 w 939"/>
                <a:gd name="T99" fmla="*/ 266 h 487"/>
                <a:gd name="T100" fmla="*/ 916 w 939"/>
                <a:gd name="T101" fmla="*/ 217 h 487"/>
                <a:gd name="T102" fmla="*/ 924 w 939"/>
                <a:gd name="T103" fmla="*/ 196 h 487"/>
                <a:gd name="T104" fmla="*/ 896 w 939"/>
                <a:gd name="T105" fmla="*/ 192 h 487"/>
                <a:gd name="T106" fmla="*/ 812 w 939"/>
                <a:gd name="T107" fmla="*/ 141 h 487"/>
                <a:gd name="T108" fmla="*/ 711 w 939"/>
                <a:gd name="T109" fmla="*/ 123 h 4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487">
                  <a:moveTo>
                    <a:pt x="626" y="83"/>
                  </a:moveTo>
                  <a:cubicBezTo>
                    <a:pt x="623" y="84"/>
                    <a:pt x="620" y="84"/>
                    <a:pt x="617" y="84"/>
                  </a:cubicBezTo>
                  <a:cubicBezTo>
                    <a:pt x="616" y="84"/>
                    <a:pt x="614" y="84"/>
                    <a:pt x="612" y="84"/>
                  </a:cubicBezTo>
                  <a:cubicBezTo>
                    <a:pt x="620" y="90"/>
                    <a:pt x="620" y="90"/>
                    <a:pt x="620" y="90"/>
                  </a:cubicBezTo>
                  <a:cubicBezTo>
                    <a:pt x="636" y="100"/>
                    <a:pt x="636" y="100"/>
                    <a:pt x="636" y="100"/>
                  </a:cubicBezTo>
                  <a:cubicBezTo>
                    <a:pt x="636" y="102"/>
                    <a:pt x="636" y="102"/>
                    <a:pt x="636" y="102"/>
                  </a:cubicBezTo>
                  <a:cubicBezTo>
                    <a:pt x="638" y="113"/>
                    <a:pt x="636" y="115"/>
                    <a:pt x="636" y="116"/>
                  </a:cubicBezTo>
                  <a:cubicBezTo>
                    <a:pt x="635" y="117"/>
                    <a:pt x="634" y="119"/>
                    <a:pt x="606" y="130"/>
                  </a:cubicBezTo>
                  <a:cubicBezTo>
                    <a:pt x="606" y="155"/>
                    <a:pt x="606" y="155"/>
                    <a:pt x="606" y="155"/>
                  </a:cubicBezTo>
                  <a:cubicBezTo>
                    <a:pt x="621" y="159"/>
                    <a:pt x="621" y="159"/>
                    <a:pt x="621" y="159"/>
                  </a:cubicBezTo>
                  <a:cubicBezTo>
                    <a:pt x="621" y="185"/>
                    <a:pt x="621" y="185"/>
                    <a:pt x="621" y="185"/>
                  </a:cubicBezTo>
                  <a:cubicBezTo>
                    <a:pt x="642" y="217"/>
                    <a:pt x="642" y="217"/>
                    <a:pt x="642" y="217"/>
                  </a:cubicBezTo>
                  <a:cubicBezTo>
                    <a:pt x="640" y="219"/>
                    <a:pt x="640" y="219"/>
                    <a:pt x="640" y="219"/>
                  </a:cubicBezTo>
                  <a:cubicBezTo>
                    <a:pt x="638" y="221"/>
                    <a:pt x="617" y="242"/>
                    <a:pt x="605" y="246"/>
                  </a:cubicBezTo>
                  <a:cubicBezTo>
                    <a:pt x="597" y="249"/>
                    <a:pt x="591" y="248"/>
                    <a:pt x="584" y="247"/>
                  </a:cubicBezTo>
                  <a:cubicBezTo>
                    <a:pt x="580" y="247"/>
                    <a:pt x="576" y="246"/>
                    <a:pt x="570" y="246"/>
                  </a:cubicBezTo>
                  <a:cubicBezTo>
                    <a:pt x="560" y="246"/>
                    <a:pt x="553" y="258"/>
                    <a:pt x="552" y="261"/>
                  </a:cubicBezTo>
                  <a:cubicBezTo>
                    <a:pt x="552" y="277"/>
                    <a:pt x="552" y="277"/>
                    <a:pt x="552" y="277"/>
                  </a:cubicBezTo>
                  <a:cubicBezTo>
                    <a:pt x="564" y="284"/>
                    <a:pt x="564" y="284"/>
                    <a:pt x="564" y="284"/>
                  </a:cubicBezTo>
                  <a:cubicBezTo>
                    <a:pt x="564" y="285"/>
                    <a:pt x="564" y="285"/>
                    <a:pt x="564" y="285"/>
                  </a:cubicBezTo>
                  <a:cubicBezTo>
                    <a:pt x="569" y="291"/>
                    <a:pt x="576" y="303"/>
                    <a:pt x="574" y="309"/>
                  </a:cubicBezTo>
                  <a:cubicBezTo>
                    <a:pt x="575" y="311"/>
                    <a:pt x="581" y="317"/>
                    <a:pt x="587" y="320"/>
                  </a:cubicBezTo>
                  <a:cubicBezTo>
                    <a:pt x="583" y="327"/>
                    <a:pt x="583" y="327"/>
                    <a:pt x="583" y="327"/>
                  </a:cubicBezTo>
                  <a:cubicBezTo>
                    <a:pt x="570" y="319"/>
                    <a:pt x="565" y="312"/>
                    <a:pt x="567" y="307"/>
                  </a:cubicBezTo>
                  <a:cubicBezTo>
                    <a:pt x="567" y="305"/>
                    <a:pt x="563" y="297"/>
                    <a:pt x="558" y="290"/>
                  </a:cubicBezTo>
                  <a:cubicBezTo>
                    <a:pt x="544" y="282"/>
                    <a:pt x="544" y="282"/>
                    <a:pt x="544" y="282"/>
                  </a:cubicBezTo>
                  <a:cubicBezTo>
                    <a:pt x="544" y="260"/>
                    <a:pt x="544" y="260"/>
                    <a:pt x="544" y="260"/>
                  </a:cubicBezTo>
                  <a:cubicBezTo>
                    <a:pt x="544" y="259"/>
                    <a:pt x="544" y="259"/>
                    <a:pt x="544" y="259"/>
                  </a:cubicBezTo>
                  <a:cubicBezTo>
                    <a:pt x="545" y="258"/>
                    <a:pt x="553" y="238"/>
                    <a:pt x="570" y="238"/>
                  </a:cubicBezTo>
                  <a:cubicBezTo>
                    <a:pt x="576" y="238"/>
                    <a:pt x="581" y="239"/>
                    <a:pt x="585" y="239"/>
                  </a:cubicBezTo>
                  <a:cubicBezTo>
                    <a:pt x="591" y="240"/>
                    <a:pt x="596" y="240"/>
                    <a:pt x="602" y="238"/>
                  </a:cubicBezTo>
                  <a:cubicBezTo>
                    <a:pt x="610" y="236"/>
                    <a:pt x="625" y="223"/>
                    <a:pt x="632" y="216"/>
                  </a:cubicBezTo>
                  <a:cubicBezTo>
                    <a:pt x="613" y="188"/>
                    <a:pt x="613" y="188"/>
                    <a:pt x="613" y="188"/>
                  </a:cubicBezTo>
                  <a:cubicBezTo>
                    <a:pt x="613" y="165"/>
                    <a:pt x="613" y="165"/>
                    <a:pt x="613" y="165"/>
                  </a:cubicBezTo>
                  <a:cubicBezTo>
                    <a:pt x="591" y="159"/>
                    <a:pt x="591" y="159"/>
                    <a:pt x="591" y="159"/>
                  </a:cubicBezTo>
                  <a:cubicBezTo>
                    <a:pt x="552" y="144"/>
                    <a:pt x="552" y="144"/>
                    <a:pt x="552" y="144"/>
                  </a:cubicBezTo>
                  <a:cubicBezTo>
                    <a:pt x="552" y="176"/>
                    <a:pt x="552" y="176"/>
                    <a:pt x="552" y="176"/>
                  </a:cubicBezTo>
                  <a:cubicBezTo>
                    <a:pt x="542" y="195"/>
                    <a:pt x="542" y="195"/>
                    <a:pt x="542" y="195"/>
                  </a:cubicBezTo>
                  <a:cubicBezTo>
                    <a:pt x="541" y="195"/>
                    <a:pt x="541" y="195"/>
                    <a:pt x="541" y="195"/>
                  </a:cubicBezTo>
                  <a:cubicBezTo>
                    <a:pt x="533" y="202"/>
                    <a:pt x="525" y="211"/>
                    <a:pt x="526" y="213"/>
                  </a:cubicBezTo>
                  <a:cubicBezTo>
                    <a:pt x="526" y="215"/>
                    <a:pt x="526" y="217"/>
                    <a:pt x="524" y="219"/>
                  </a:cubicBezTo>
                  <a:cubicBezTo>
                    <a:pt x="521" y="225"/>
                    <a:pt x="507" y="228"/>
                    <a:pt x="500" y="229"/>
                  </a:cubicBezTo>
                  <a:cubicBezTo>
                    <a:pt x="500" y="253"/>
                    <a:pt x="500" y="253"/>
                    <a:pt x="500" y="253"/>
                  </a:cubicBezTo>
                  <a:cubicBezTo>
                    <a:pt x="499" y="254"/>
                    <a:pt x="499" y="254"/>
                    <a:pt x="499" y="254"/>
                  </a:cubicBezTo>
                  <a:cubicBezTo>
                    <a:pt x="494" y="259"/>
                    <a:pt x="483" y="269"/>
                    <a:pt x="476" y="266"/>
                  </a:cubicBezTo>
                  <a:cubicBezTo>
                    <a:pt x="470" y="263"/>
                    <a:pt x="461" y="257"/>
                    <a:pt x="457" y="255"/>
                  </a:cubicBezTo>
                  <a:cubicBezTo>
                    <a:pt x="454" y="255"/>
                    <a:pt x="440" y="255"/>
                    <a:pt x="436" y="264"/>
                  </a:cubicBezTo>
                  <a:cubicBezTo>
                    <a:pt x="435" y="266"/>
                    <a:pt x="433" y="269"/>
                    <a:pt x="430" y="270"/>
                  </a:cubicBezTo>
                  <a:cubicBezTo>
                    <a:pt x="426" y="270"/>
                    <a:pt x="423" y="267"/>
                    <a:pt x="421" y="263"/>
                  </a:cubicBezTo>
                  <a:cubicBezTo>
                    <a:pt x="418" y="260"/>
                    <a:pt x="415" y="255"/>
                    <a:pt x="411" y="255"/>
                  </a:cubicBezTo>
                  <a:cubicBezTo>
                    <a:pt x="409" y="255"/>
                    <a:pt x="408" y="256"/>
                    <a:pt x="408" y="256"/>
                  </a:cubicBezTo>
                  <a:cubicBezTo>
                    <a:pt x="408" y="257"/>
                    <a:pt x="408" y="261"/>
                    <a:pt x="408" y="264"/>
                  </a:cubicBezTo>
                  <a:cubicBezTo>
                    <a:pt x="409" y="267"/>
                    <a:pt x="409" y="272"/>
                    <a:pt x="409" y="276"/>
                  </a:cubicBezTo>
                  <a:cubicBezTo>
                    <a:pt x="407" y="283"/>
                    <a:pt x="404" y="286"/>
                    <a:pt x="401" y="288"/>
                  </a:cubicBezTo>
                  <a:cubicBezTo>
                    <a:pt x="399" y="290"/>
                    <a:pt x="396" y="293"/>
                    <a:pt x="394" y="299"/>
                  </a:cubicBezTo>
                  <a:cubicBezTo>
                    <a:pt x="392" y="303"/>
                    <a:pt x="393" y="304"/>
                    <a:pt x="401" y="308"/>
                  </a:cubicBezTo>
                  <a:cubicBezTo>
                    <a:pt x="408" y="310"/>
                    <a:pt x="416" y="314"/>
                    <a:pt x="416" y="324"/>
                  </a:cubicBezTo>
                  <a:cubicBezTo>
                    <a:pt x="416" y="335"/>
                    <a:pt x="434" y="340"/>
                    <a:pt x="434" y="340"/>
                  </a:cubicBezTo>
                  <a:cubicBezTo>
                    <a:pt x="432" y="347"/>
                    <a:pt x="432" y="347"/>
                    <a:pt x="432" y="347"/>
                  </a:cubicBezTo>
                  <a:cubicBezTo>
                    <a:pt x="431" y="347"/>
                    <a:pt x="408" y="341"/>
                    <a:pt x="408" y="324"/>
                  </a:cubicBezTo>
                  <a:cubicBezTo>
                    <a:pt x="408" y="320"/>
                    <a:pt x="405" y="318"/>
                    <a:pt x="398" y="315"/>
                  </a:cubicBezTo>
                  <a:cubicBezTo>
                    <a:pt x="392" y="312"/>
                    <a:pt x="382" y="308"/>
                    <a:pt x="386" y="297"/>
                  </a:cubicBezTo>
                  <a:cubicBezTo>
                    <a:pt x="389" y="288"/>
                    <a:pt x="393" y="285"/>
                    <a:pt x="396" y="282"/>
                  </a:cubicBezTo>
                  <a:cubicBezTo>
                    <a:pt x="399" y="280"/>
                    <a:pt x="400" y="279"/>
                    <a:pt x="401" y="275"/>
                  </a:cubicBezTo>
                  <a:cubicBezTo>
                    <a:pt x="401" y="272"/>
                    <a:pt x="401" y="268"/>
                    <a:pt x="400" y="265"/>
                  </a:cubicBezTo>
                  <a:cubicBezTo>
                    <a:pt x="400" y="259"/>
                    <a:pt x="399" y="254"/>
                    <a:pt x="402" y="251"/>
                  </a:cubicBezTo>
                  <a:cubicBezTo>
                    <a:pt x="404" y="249"/>
                    <a:pt x="407" y="247"/>
                    <a:pt x="411" y="247"/>
                  </a:cubicBezTo>
                  <a:cubicBezTo>
                    <a:pt x="419" y="247"/>
                    <a:pt x="424" y="254"/>
                    <a:pt x="427" y="258"/>
                  </a:cubicBezTo>
                  <a:cubicBezTo>
                    <a:pt x="428" y="259"/>
                    <a:pt x="428" y="260"/>
                    <a:pt x="429" y="261"/>
                  </a:cubicBezTo>
                  <a:cubicBezTo>
                    <a:pt x="429" y="261"/>
                    <a:pt x="429" y="260"/>
                    <a:pt x="429" y="260"/>
                  </a:cubicBezTo>
                  <a:cubicBezTo>
                    <a:pt x="436" y="246"/>
                    <a:pt x="458" y="247"/>
                    <a:pt x="459" y="247"/>
                  </a:cubicBezTo>
                  <a:cubicBezTo>
                    <a:pt x="460" y="248"/>
                    <a:pt x="460" y="248"/>
                    <a:pt x="460" y="248"/>
                  </a:cubicBezTo>
                  <a:cubicBezTo>
                    <a:pt x="461" y="248"/>
                    <a:pt x="461" y="248"/>
                    <a:pt x="461" y="248"/>
                  </a:cubicBezTo>
                  <a:cubicBezTo>
                    <a:pt x="461" y="248"/>
                    <a:pt x="473" y="256"/>
                    <a:pt x="479" y="258"/>
                  </a:cubicBezTo>
                  <a:cubicBezTo>
                    <a:pt x="480" y="259"/>
                    <a:pt x="487" y="255"/>
                    <a:pt x="492" y="250"/>
                  </a:cubicBezTo>
                  <a:cubicBezTo>
                    <a:pt x="492" y="222"/>
                    <a:pt x="492" y="222"/>
                    <a:pt x="492" y="222"/>
                  </a:cubicBezTo>
                  <a:cubicBezTo>
                    <a:pt x="495" y="221"/>
                    <a:pt x="495" y="221"/>
                    <a:pt x="495" y="221"/>
                  </a:cubicBezTo>
                  <a:cubicBezTo>
                    <a:pt x="506" y="220"/>
                    <a:pt x="516" y="217"/>
                    <a:pt x="518" y="215"/>
                  </a:cubicBezTo>
                  <a:cubicBezTo>
                    <a:pt x="516" y="206"/>
                    <a:pt x="529" y="195"/>
                    <a:pt x="536" y="189"/>
                  </a:cubicBezTo>
                  <a:cubicBezTo>
                    <a:pt x="544" y="174"/>
                    <a:pt x="544" y="174"/>
                    <a:pt x="544" y="174"/>
                  </a:cubicBezTo>
                  <a:cubicBezTo>
                    <a:pt x="544" y="142"/>
                    <a:pt x="544" y="142"/>
                    <a:pt x="544" y="142"/>
                  </a:cubicBezTo>
                  <a:cubicBezTo>
                    <a:pt x="521" y="142"/>
                    <a:pt x="521" y="142"/>
                    <a:pt x="521" y="142"/>
                  </a:cubicBezTo>
                  <a:cubicBezTo>
                    <a:pt x="520" y="142"/>
                    <a:pt x="520" y="142"/>
                    <a:pt x="520" y="142"/>
                  </a:cubicBezTo>
                  <a:cubicBezTo>
                    <a:pt x="500" y="135"/>
                    <a:pt x="476" y="125"/>
                    <a:pt x="473" y="117"/>
                  </a:cubicBezTo>
                  <a:cubicBezTo>
                    <a:pt x="471" y="115"/>
                    <a:pt x="457" y="113"/>
                    <a:pt x="449" y="112"/>
                  </a:cubicBezTo>
                  <a:cubicBezTo>
                    <a:pt x="439" y="110"/>
                    <a:pt x="429" y="109"/>
                    <a:pt x="423" y="106"/>
                  </a:cubicBezTo>
                  <a:cubicBezTo>
                    <a:pt x="418" y="103"/>
                    <a:pt x="408" y="105"/>
                    <a:pt x="399" y="106"/>
                  </a:cubicBezTo>
                  <a:cubicBezTo>
                    <a:pt x="392" y="107"/>
                    <a:pt x="386" y="108"/>
                    <a:pt x="382" y="107"/>
                  </a:cubicBezTo>
                  <a:cubicBezTo>
                    <a:pt x="380" y="106"/>
                    <a:pt x="375" y="108"/>
                    <a:pt x="371" y="109"/>
                  </a:cubicBezTo>
                  <a:cubicBezTo>
                    <a:pt x="364" y="111"/>
                    <a:pt x="355" y="114"/>
                    <a:pt x="349" y="110"/>
                  </a:cubicBezTo>
                  <a:cubicBezTo>
                    <a:pt x="346" y="109"/>
                    <a:pt x="344" y="106"/>
                    <a:pt x="343" y="102"/>
                  </a:cubicBezTo>
                  <a:cubicBezTo>
                    <a:pt x="341" y="93"/>
                    <a:pt x="343" y="86"/>
                    <a:pt x="344" y="81"/>
                  </a:cubicBezTo>
                  <a:cubicBezTo>
                    <a:pt x="345" y="75"/>
                    <a:pt x="346" y="72"/>
                    <a:pt x="344" y="67"/>
                  </a:cubicBezTo>
                  <a:cubicBezTo>
                    <a:pt x="339" y="57"/>
                    <a:pt x="330" y="52"/>
                    <a:pt x="323" y="49"/>
                  </a:cubicBezTo>
                  <a:cubicBezTo>
                    <a:pt x="316" y="45"/>
                    <a:pt x="291" y="36"/>
                    <a:pt x="291" y="36"/>
                  </a:cubicBezTo>
                  <a:cubicBezTo>
                    <a:pt x="288" y="35"/>
                    <a:pt x="288" y="35"/>
                    <a:pt x="288" y="35"/>
                  </a:cubicBezTo>
                  <a:cubicBezTo>
                    <a:pt x="288" y="32"/>
                    <a:pt x="288" y="32"/>
                    <a:pt x="288" y="32"/>
                  </a:cubicBezTo>
                  <a:cubicBezTo>
                    <a:pt x="289" y="20"/>
                    <a:pt x="286" y="9"/>
                    <a:pt x="283" y="8"/>
                  </a:cubicBezTo>
                  <a:cubicBezTo>
                    <a:pt x="279" y="7"/>
                    <a:pt x="276" y="5"/>
                    <a:pt x="274" y="3"/>
                  </a:cubicBezTo>
                  <a:cubicBezTo>
                    <a:pt x="272" y="2"/>
                    <a:pt x="270" y="0"/>
                    <a:pt x="269" y="0"/>
                  </a:cubicBezTo>
                  <a:cubicBezTo>
                    <a:pt x="269" y="0"/>
                    <a:pt x="268" y="1"/>
                    <a:pt x="265" y="6"/>
                  </a:cubicBezTo>
                  <a:cubicBezTo>
                    <a:pt x="260" y="18"/>
                    <a:pt x="252" y="28"/>
                    <a:pt x="249" y="32"/>
                  </a:cubicBezTo>
                  <a:cubicBezTo>
                    <a:pt x="251" y="35"/>
                    <a:pt x="253" y="39"/>
                    <a:pt x="253" y="44"/>
                  </a:cubicBezTo>
                  <a:cubicBezTo>
                    <a:pt x="252" y="46"/>
                    <a:pt x="251" y="50"/>
                    <a:pt x="245" y="53"/>
                  </a:cubicBezTo>
                  <a:cubicBezTo>
                    <a:pt x="232" y="58"/>
                    <a:pt x="222" y="63"/>
                    <a:pt x="222" y="63"/>
                  </a:cubicBezTo>
                  <a:cubicBezTo>
                    <a:pt x="221" y="64"/>
                    <a:pt x="221" y="64"/>
                    <a:pt x="221" y="64"/>
                  </a:cubicBezTo>
                  <a:cubicBezTo>
                    <a:pt x="206" y="63"/>
                    <a:pt x="206" y="63"/>
                    <a:pt x="206" y="63"/>
                  </a:cubicBezTo>
                  <a:cubicBezTo>
                    <a:pt x="206" y="74"/>
                    <a:pt x="206" y="74"/>
                    <a:pt x="206" y="74"/>
                  </a:cubicBezTo>
                  <a:cubicBezTo>
                    <a:pt x="184" y="83"/>
                    <a:pt x="184" y="83"/>
                    <a:pt x="184" y="83"/>
                  </a:cubicBezTo>
                  <a:cubicBezTo>
                    <a:pt x="164" y="108"/>
                    <a:pt x="164" y="108"/>
                    <a:pt x="164" y="108"/>
                  </a:cubicBezTo>
                  <a:cubicBezTo>
                    <a:pt x="144" y="93"/>
                    <a:pt x="144" y="93"/>
                    <a:pt x="144" y="93"/>
                  </a:cubicBezTo>
                  <a:cubicBezTo>
                    <a:pt x="125" y="77"/>
                    <a:pt x="125" y="77"/>
                    <a:pt x="125" y="77"/>
                  </a:cubicBezTo>
                  <a:cubicBezTo>
                    <a:pt x="121" y="82"/>
                    <a:pt x="114" y="91"/>
                    <a:pt x="105" y="94"/>
                  </a:cubicBezTo>
                  <a:cubicBezTo>
                    <a:pt x="94" y="97"/>
                    <a:pt x="81" y="82"/>
                    <a:pt x="68" y="47"/>
                  </a:cubicBezTo>
                  <a:cubicBezTo>
                    <a:pt x="62" y="32"/>
                    <a:pt x="58" y="20"/>
                    <a:pt x="56" y="15"/>
                  </a:cubicBezTo>
                  <a:cubicBezTo>
                    <a:pt x="46" y="12"/>
                    <a:pt x="23" y="6"/>
                    <a:pt x="16" y="6"/>
                  </a:cubicBezTo>
                  <a:cubicBezTo>
                    <a:pt x="13" y="8"/>
                    <a:pt x="10" y="24"/>
                    <a:pt x="9" y="40"/>
                  </a:cubicBezTo>
                  <a:cubicBezTo>
                    <a:pt x="9" y="41"/>
                    <a:pt x="9" y="41"/>
                    <a:pt x="9" y="41"/>
                  </a:cubicBezTo>
                  <a:cubicBezTo>
                    <a:pt x="0" y="69"/>
                    <a:pt x="0" y="69"/>
                    <a:pt x="0" y="69"/>
                  </a:cubicBezTo>
                  <a:cubicBezTo>
                    <a:pt x="8" y="86"/>
                    <a:pt x="8" y="86"/>
                    <a:pt x="8" y="86"/>
                  </a:cubicBezTo>
                  <a:cubicBezTo>
                    <a:pt x="17" y="86"/>
                    <a:pt x="17" y="86"/>
                    <a:pt x="17" y="86"/>
                  </a:cubicBezTo>
                  <a:cubicBezTo>
                    <a:pt x="30" y="97"/>
                    <a:pt x="30" y="97"/>
                    <a:pt x="30" y="97"/>
                  </a:cubicBezTo>
                  <a:cubicBezTo>
                    <a:pt x="42" y="134"/>
                    <a:pt x="42" y="134"/>
                    <a:pt x="42" y="134"/>
                  </a:cubicBezTo>
                  <a:cubicBezTo>
                    <a:pt x="66" y="164"/>
                    <a:pt x="66" y="164"/>
                    <a:pt x="66" y="164"/>
                  </a:cubicBezTo>
                  <a:cubicBezTo>
                    <a:pt x="60" y="166"/>
                    <a:pt x="60" y="166"/>
                    <a:pt x="60" y="166"/>
                  </a:cubicBezTo>
                  <a:cubicBezTo>
                    <a:pt x="55" y="168"/>
                    <a:pt x="48" y="173"/>
                    <a:pt x="48" y="175"/>
                  </a:cubicBezTo>
                  <a:cubicBezTo>
                    <a:pt x="48" y="180"/>
                    <a:pt x="57" y="211"/>
                    <a:pt x="63" y="230"/>
                  </a:cubicBezTo>
                  <a:cubicBezTo>
                    <a:pt x="63" y="231"/>
                    <a:pt x="63" y="231"/>
                    <a:pt x="63" y="231"/>
                  </a:cubicBezTo>
                  <a:cubicBezTo>
                    <a:pt x="63" y="232"/>
                    <a:pt x="63" y="232"/>
                    <a:pt x="63" y="232"/>
                  </a:cubicBezTo>
                  <a:cubicBezTo>
                    <a:pt x="62" y="238"/>
                    <a:pt x="53" y="294"/>
                    <a:pt x="48" y="305"/>
                  </a:cubicBezTo>
                  <a:cubicBezTo>
                    <a:pt x="46" y="308"/>
                    <a:pt x="44" y="310"/>
                    <a:pt x="43" y="311"/>
                  </a:cubicBezTo>
                  <a:cubicBezTo>
                    <a:pt x="59" y="337"/>
                    <a:pt x="59" y="337"/>
                    <a:pt x="59" y="337"/>
                  </a:cubicBezTo>
                  <a:cubicBezTo>
                    <a:pt x="73" y="320"/>
                    <a:pt x="73" y="320"/>
                    <a:pt x="73" y="320"/>
                  </a:cubicBezTo>
                  <a:cubicBezTo>
                    <a:pt x="76" y="323"/>
                    <a:pt x="76" y="323"/>
                    <a:pt x="76" y="323"/>
                  </a:cubicBezTo>
                  <a:cubicBezTo>
                    <a:pt x="85" y="330"/>
                    <a:pt x="95" y="337"/>
                    <a:pt x="99" y="339"/>
                  </a:cubicBezTo>
                  <a:cubicBezTo>
                    <a:pt x="101" y="339"/>
                    <a:pt x="102" y="342"/>
                    <a:pt x="109" y="360"/>
                  </a:cubicBezTo>
                  <a:cubicBezTo>
                    <a:pt x="110" y="360"/>
                    <a:pt x="110" y="360"/>
                    <a:pt x="110" y="360"/>
                  </a:cubicBezTo>
                  <a:cubicBezTo>
                    <a:pt x="110" y="376"/>
                    <a:pt x="110" y="376"/>
                    <a:pt x="110" y="376"/>
                  </a:cubicBezTo>
                  <a:cubicBezTo>
                    <a:pt x="129" y="376"/>
                    <a:pt x="129" y="376"/>
                    <a:pt x="129" y="376"/>
                  </a:cubicBezTo>
                  <a:cubicBezTo>
                    <a:pt x="130" y="376"/>
                    <a:pt x="130" y="376"/>
                    <a:pt x="130" y="376"/>
                  </a:cubicBezTo>
                  <a:cubicBezTo>
                    <a:pt x="132" y="377"/>
                    <a:pt x="152" y="389"/>
                    <a:pt x="152" y="402"/>
                  </a:cubicBezTo>
                  <a:cubicBezTo>
                    <a:pt x="152" y="409"/>
                    <a:pt x="163" y="430"/>
                    <a:pt x="171" y="443"/>
                  </a:cubicBezTo>
                  <a:cubicBezTo>
                    <a:pt x="175" y="451"/>
                    <a:pt x="178" y="458"/>
                    <a:pt x="180" y="462"/>
                  </a:cubicBezTo>
                  <a:cubicBezTo>
                    <a:pt x="184" y="471"/>
                    <a:pt x="190" y="482"/>
                    <a:pt x="194" y="487"/>
                  </a:cubicBezTo>
                  <a:cubicBezTo>
                    <a:pt x="212" y="474"/>
                    <a:pt x="212" y="474"/>
                    <a:pt x="212" y="474"/>
                  </a:cubicBezTo>
                  <a:cubicBezTo>
                    <a:pt x="228" y="476"/>
                    <a:pt x="228" y="476"/>
                    <a:pt x="228" y="476"/>
                  </a:cubicBezTo>
                  <a:cubicBezTo>
                    <a:pt x="228" y="453"/>
                    <a:pt x="228" y="453"/>
                    <a:pt x="228" y="453"/>
                  </a:cubicBezTo>
                  <a:cubicBezTo>
                    <a:pt x="242" y="413"/>
                    <a:pt x="242" y="413"/>
                    <a:pt x="242" y="413"/>
                  </a:cubicBezTo>
                  <a:cubicBezTo>
                    <a:pt x="244" y="413"/>
                    <a:pt x="244" y="413"/>
                    <a:pt x="244" y="413"/>
                  </a:cubicBezTo>
                  <a:cubicBezTo>
                    <a:pt x="245" y="413"/>
                    <a:pt x="262" y="411"/>
                    <a:pt x="263" y="400"/>
                  </a:cubicBezTo>
                  <a:cubicBezTo>
                    <a:pt x="264" y="397"/>
                    <a:pt x="264" y="394"/>
                    <a:pt x="264" y="390"/>
                  </a:cubicBezTo>
                  <a:cubicBezTo>
                    <a:pt x="266" y="378"/>
                    <a:pt x="267" y="367"/>
                    <a:pt x="272" y="363"/>
                  </a:cubicBezTo>
                  <a:cubicBezTo>
                    <a:pt x="277" y="361"/>
                    <a:pt x="292" y="346"/>
                    <a:pt x="298" y="341"/>
                  </a:cubicBezTo>
                  <a:cubicBezTo>
                    <a:pt x="299" y="340"/>
                    <a:pt x="299" y="340"/>
                    <a:pt x="299" y="340"/>
                  </a:cubicBezTo>
                  <a:cubicBezTo>
                    <a:pt x="324" y="340"/>
                    <a:pt x="324" y="340"/>
                    <a:pt x="324" y="340"/>
                  </a:cubicBezTo>
                  <a:cubicBezTo>
                    <a:pt x="319" y="346"/>
                    <a:pt x="319" y="346"/>
                    <a:pt x="319" y="346"/>
                  </a:cubicBezTo>
                  <a:cubicBezTo>
                    <a:pt x="318" y="347"/>
                    <a:pt x="308" y="359"/>
                    <a:pt x="318" y="369"/>
                  </a:cubicBezTo>
                  <a:cubicBezTo>
                    <a:pt x="328" y="379"/>
                    <a:pt x="335" y="383"/>
                    <a:pt x="338" y="385"/>
                  </a:cubicBezTo>
                  <a:cubicBezTo>
                    <a:pt x="364" y="370"/>
                    <a:pt x="364" y="370"/>
                    <a:pt x="364" y="370"/>
                  </a:cubicBezTo>
                  <a:cubicBezTo>
                    <a:pt x="362" y="379"/>
                    <a:pt x="362" y="379"/>
                    <a:pt x="362" y="379"/>
                  </a:cubicBezTo>
                  <a:cubicBezTo>
                    <a:pt x="359" y="393"/>
                    <a:pt x="358" y="408"/>
                    <a:pt x="361" y="410"/>
                  </a:cubicBezTo>
                  <a:cubicBezTo>
                    <a:pt x="362" y="411"/>
                    <a:pt x="362" y="411"/>
                    <a:pt x="363" y="412"/>
                  </a:cubicBezTo>
                  <a:cubicBezTo>
                    <a:pt x="376" y="402"/>
                    <a:pt x="376" y="402"/>
                    <a:pt x="376" y="402"/>
                  </a:cubicBezTo>
                  <a:cubicBezTo>
                    <a:pt x="412" y="402"/>
                    <a:pt x="412" y="402"/>
                    <a:pt x="412" y="402"/>
                  </a:cubicBezTo>
                  <a:cubicBezTo>
                    <a:pt x="417" y="392"/>
                    <a:pt x="417" y="392"/>
                    <a:pt x="417" y="392"/>
                  </a:cubicBezTo>
                  <a:cubicBezTo>
                    <a:pt x="412" y="386"/>
                    <a:pt x="401" y="374"/>
                    <a:pt x="401" y="365"/>
                  </a:cubicBezTo>
                  <a:cubicBezTo>
                    <a:pt x="400" y="353"/>
                    <a:pt x="410" y="348"/>
                    <a:pt x="410" y="347"/>
                  </a:cubicBezTo>
                  <a:cubicBezTo>
                    <a:pt x="412" y="346"/>
                    <a:pt x="412" y="346"/>
                    <a:pt x="412" y="346"/>
                  </a:cubicBezTo>
                  <a:cubicBezTo>
                    <a:pt x="441" y="357"/>
                    <a:pt x="441" y="357"/>
                    <a:pt x="441" y="357"/>
                  </a:cubicBezTo>
                  <a:cubicBezTo>
                    <a:pt x="457" y="359"/>
                    <a:pt x="457" y="359"/>
                    <a:pt x="457" y="359"/>
                  </a:cubicBezTo>
                  <a:cubicBezTo>
                    <a:pt x="457" y="348"/>
                    <a:pt x="457" y="348"/>
                    <a:pt x="457" y="348"/>
                  </a:cubicBezTo>
                  <a:cubicBezTo>
                    <a:pt x="477" y="340"/>
                    <a:pt x="477" y="340"/>
                    <a:pt x="477" y="340"/>
                  </a:cubicBezTo>
                  <a:cubicBezTo>
                    <a:pt x="477" y="340"/>
                    <a:pt x="484" y="338"/>
                    <a:pt x="491" y="328"/>
                  </a:cubicBezTo>
                  <a:cubicBezTo>
                    <a:pt x="494" y="322"/>
                    <a:pt x="498" y="320"/>
                    <a:pt x="501" y="320"/>
                  </a:cubicBezTo>
                  <a:cubicBezTo>
                    <a:pt x="507" y="319"/>
                    <a:pt x="512" y="323"/>
                    <a:pt x="514" y="326"/>
                  </a:cubicBezTo>
                  <a:cubicBezTo>
                    <a:pt x="539" y="326"/>
                    <a:pt x="539" y="326"/>
                    <a:pt x="539" y="326"/>
                  </a:cubicBezTo>
                  <a:cubicBezTo>
                    <a:pt x="542" y="326"/>
                    <a:pt x="545" y="327"/>
                    <a:pt x="547" y="330"/>
                  </a:cubicBezTo>
                  <a:cubicBezTo>
                    <a:pt x="551" y="336"/>
                    <a:pt x="547" y="348"/>
                    <a:pt x="544" y="354"/>
                  </a:cubicBezTo>
                  <a:cubicBezTo>
                    <a:pt x="572" y="374"/>
                    <a:pt x="572" y="374"/>
                    <a:pt x="572" y="374"/>
                  </a:cubicBezTo>
                  <a:cubicBezTo>
                    <a:pt x="592" y="374"/>
                    <a:pt x="592" y="374"/>
                    <a:pt x="592" y="374"/>
                  </a:cubicBezTo>
                  <a:cubicBezTo>
                    <a:pt x="591" y="370"/>
                    <a:pt x="591" y="365"/>
                    <a:pt x="591" y="360"/>
                  </a:cubicBezTo>
                  <a:cubicBezTo>
                    <a:pt x="590" y="348"/>
                    <a:pt x="590" y="336"/>
                    <a:pt x="590" y="326"/>
                  </a:cubicBezTo>
                  <a:cubicBezTo>
                    <a:pt x="592" y="302"/>
                    <a:pt x="606" y="287"/>
                    <a:pt x="626" y="287"/>
                  </a:cubicBezTo>
                  <a:cubicBezTo>
                    <a:pt x="635" y="287"/>
                    <a:pt x="642" y="288"/>
                    <a:pt x="645" y="290"/>
                  </a:cubicBezTo>
                  <a:cubicBezTo>
                    <a:pt x="646" y="287"/>
                    <a:pt x="646" y="281"/>
                    <a:pt x="644" y="273"/>
                  </a:cubicBezTo>
                  <a:cubicBezTo>
                    <a:pt x="643" y="267"/>
                    <a:pt x="645" y="263"/>
                    <a:pt x="647" y="261"/>
                  </a:cubicBezTo>
                  <a:cubicBezTo>
                    <a:pt x="653" y="255"/>
                    <a:pt x="669" y="257"/>
                    <a:pt x="702" y="268"/>
                  </a:cubicBezTo>
                  <a:cubicBezTo>
                    <a:pt x="728" y="277"/>
                    <a:pt x="754" y="281"/>
                    <a:pt x="756" y="281"/>
                  </a:cubicBezTo>
                  <a:cubicBezTo>
                    <a:pt x="790" y="281"/>
                    <a:pt x="790" y="281"/>
                    <a:pt x="790" y="281"/>
                  </a:cubicBezTo>
                  <a:cubicBezTo>
                    <a:pt x="790" y="298"/>
                    <a:pt x="790" y="298"/>
                    <a:pt x="790" y="298"/>
                  </a:cubicBezTo>
                  <a:cubicBezTo>
                    <a:pt x="801" y="287"/>
                    <a:pt x="801" y="287"/>
                    <a:pt x="801" y="287"/>
                  </a:cubicBezTo>
                  <a:cubicBezTo>
                    <a:pt x="825" y="287"/>
                    <a:pt x="825" y="287"/>
                    <a:pt x="825" y="287"/>
                  </a:cubicBezTo>
                  <a:cubicBezTo>
                    <a:pt x="827" y="322"/>
                    <a:pt x="827" y="322"/>
                    <a:pt x="827" y="322"/>
                  </a:cubicBezTo>
                  <a:cubicBezTo>
                    <a:pt x="837" y="322"/>
                    <a:pt x="837" y="322"/>
                    <a:pt x="837" y="322"/>
                  </a:cubicBezTo>
                  <a:cubicBezTo>
                    <a:pt x="840" y="322"/>
                    <a:pt x="843" y="323"/>
                    <a:pt x="846" y="324"/>
                  </a:cubicBezTo>
                  <a:cubicBezTo>
                    <a:pt x="843" y="321"/>
                    <a:pt x="843" y="321"/>
                    <a:pt x="843" y="321"/>
                  </a:cubicBezTo>
                  <a:cubicBezTo>
                    <a:pt x="873" y="289"/>
                    <a:pt x="873" y="289"/>
                    <a:pt x="873" y="289"/>
                  </a:cubicBezTo>
                  <a:cubicBezTo>
                    <a:pt x="874" y="289"/>
                    <a:pt x="874" y="289"/>
                    <a:pt x="874" y="289"/>
                  </a:cubicBezTo>
                  <a:cubicBezTo>
                    <a:pt x="875" y="288"/>
                    <a:pt x="906" y="276"/>
                    <a:pt x="919" y="272"/>
                  </a:cubicBezTo>
                  <a:cubicBezTo>
                    <a:pt x="924" y="270"/>
                    <a:pt x="931" y="268"/>
                    <a:pt x="938" y="266"/>
                  </a:cubicBezTo>
                  <a:cubicBezTo>
                    <a:pt x="938" y="262"/>
                    <a:pt x="938" y="256"/>
                    <a:pt x="938" y="252"/>
                  </a:cubicBezTo>
                  <a:cubicBezTo>
                    <a:pt x="937" y="248"/>
                    <a:pt x="928" y="237"/>
                    <a:pt x="921" y="229"/>
                  </a:cubicBezTo>
                  <a:cubicBezTo>
                    <a:pt x="919" y="226"/>
                    <a:pt x="919" y="226"/>
                    <a:pt x="919" y="226"/>
                  </a:cubicBezTo>
                  <a:cubicBezTo>
                    <a:pt x="918" y="225"/>
                    <a:pt x="914" y="221"/>
                    <a:pt x="916" y="217"/>
                  </a:cubicBezTo>
                  <a:cubicBezTo>
                    <a:pt x="917" y="212"/>
                    <a:pt x="922" y="211"/>
                    <a:pt x="928" y="209"/>
                  </a:cubicBezTo>
                  <a:cubicBezTo>
                    <a:pt x="932" y="207"/>
                    <a:pt x="936" y="206"/>
                    <a:pt x="939" y="204"/>
                  </a:cubicBezTo>
                  <a:cubicBezTo>
                    <a:pt x="939" y="204"/>
                    <a:pt x="939" y="204"/>
                    <a:pt x="939" y="204"/>
                  </a:cubicBezTo>
                  <a:cubicBezTo>
                    <a:pt x="937" y="201"/>
                    <a:pt x="928" y="197"/>
                    <a:pt x="924" y="196"/>
                  </a:cubicBezTo>
                  <a:cubicBezTo>
                    <a:pt x="920" y="194"/>
                    <a:pt x="917" y="193"/>
                    <a:pt x="916" y="192"/>
                  </a:cubicBezTo>
                  <a:cubicBezTo>
                    <a:pt x="913" y="190"/>
                    <a:pt x="904" y="191"/>
                    <a:pt x="898" y="192"/>
                  </a:cubicBezTo>
                  <a:cubicBezTo>
                    <a:pt x="897" y="192"/>
                    <a:pt x="897" y="192"/>
                    <a:pt x="897" y="192"/>
                  </a:cubicBezTo>
                  <a:cubicBezTo>
                    <a:pt x="896" y="192"/>
                    <a:pt x="896" y="192"/>
                    <a:pt x="896" y="192"/>
                  </a:cubicBezTo>
                  <a:cubicBezTo>
                    <a:pt x="893" y="191"/>
                    <a:pt x="860" y="180"/>
                    <a:pt x="852" y="173"/>
                  </a:cubicBezTo>
                  <a:cubicBezTo>
                    <a:pt x="848" y="168"/>
                    <a:pt x="841" y="166"/>
                    <a:pt x="835" y="164"/>
                  </a:cubicBezTo>
                  <a:cubicBezTo>
                    <a:pt x="833" y="163"/>
                    <a:pt x="831" y="162"/>
                    <a:pt x="829" y="161"/>
                  </a:cubicBezTo>
                  <a:cubicBezTo>
                    <a:pt x="823" y="158"/>
                    <a:pt x="815" y="145"/>
                    <a:pt x="812" y="141"/>
                  </a:cubicBezTo>
                  <a:cubicBezTo>
                    <a:pt x="803" y="131"/>
                    <a:pt x="803" y="131"/>
                    <a:pt x="803" y="131"/>
                  </a:cubicBezTo>
                  <a:cubicBezTo>
                    <a:pt x="797" y="133"/>
                    <a:pt x="778" y="139"/>
                    <a:pt x="755" y="142"/>
                  </a:cubicBezTo>
                  <a:cubicBezTo>
                    <a:pt x="732" y="145"/>
                    <a:pt x="719" y="132"/>
                    <a:pt x="713" y="126"/>
                  </a:cubicBezTo>
                  <a:cubicBezTo>
                    <a:pt x="712" y="125"/>
                    <a:pt x="711" y="124"/>
                    <a:pt x="711" y="123"/>
                  </a:cubicBezTo>
                  <a:cubicBezTo>
                    <a:pt x="708" y="123"/>
                    <a:pt x="703" y="120"/>
                    <a:pt x="685" y="97"/>
                  </a:cubicBezTo>
                  <a:cubicBezTo>
                    <a:pt x="679" y="95"/>
                    <a:pt x="657" y="89"/>
                    <a:pt x="646" y="84"/>
                  </a:cubicBezTo>
                  <a:cubicBezTo>
                    <a:pt x="640" y="80"/>
                    <a:pt x="633" y="82"/>
                    <a:pt x="626" y="83"/>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13"/>
            <p:cNvSpPr/>
            <p:nvPr/>
          </p:nvSpPr>
          <p:spPr bwMode="auto">
            <a:xfrm>
              <a:off x="5513389" y="4800600"/>
              <a:ext cx="1165225" cy="1165225"/>
            </a:xfrm>
            <a:custGeom>
              <a:avLst/>
              <a:gdLst>
                <a:gd name="T0" fmla="*/ 445 w 469"/>
                <a:gd name="T1" fmla="*/ 346 h 469"/>
                <a:gd name="T2" fmla="*/ 468 w 469"/>
                <a:gd name="T3" fmla="*/ 318 h 469"/>
                <a:gd name="T4" fmla="*/ 426 w 469"/>
                <a:gd name="T5" fmla="*/ 306 h 469"/>
                <a:gd name="T6" fmla="*/ 393 w 469"/>
                <a:gd name="T7" fmla="*/ 287 h 469"/>
                <a:gd name="T8" fmla="*/ 383 w 469"/>
                <a:gd name="T9" fmla="*/ 230 h 469"/>
                <a:gd name="T10" fmla="*/ 380 w 469"/>
                <a:gd name="T11" fmla="*/ 186 h 469"/>
                <a:gd name="T12" fmla="*/ 379 w 469"/>
                <a:gd name="T13" fmla="*/ 154 h 469"/>
                <a:gd name="T14" fmla="*/ 361 w 469"/>
                <a:gd name="T15" fmla="*/ 164 h 469"/>
                <a:gd name="T16" fmla="*/ 348 w 469"/>
                <a:gd name="T17" fmla="*/ 142 h 469"/>
                <a:gd name="T18" fmla="*/ 334 w 469"/>
                <a:gd name="T19" fmla="*/ 126 h 469"/>
                <a:gd name="T20" fmla="*/ 359 w 469"/>
                <a:gd name="T21" fmla="*/ 110 h 469"/>
                <a:gd name="T22" fmla="*/ 421 w 469"/>
                <a:gd name="T23" fmla="*/ 110 h 469"/>
                <a:gd name="T24" fmla="*/ 421 w 469"/>
                <a:gd name="T25" fmla="*/ 75 h 469"/>
                <a:gd name="T26" fmla="*/ 404 w 469"/>
                <a:gd name="T27" fmla="*/ 82 h 469"/>
                <a:gd name="T28" fmla="*/ 376 w 469"/>
                <a:gd name="T29" fmla="*/ 37 h 469"/>
                <a:gd name="T30" fmla="*/ 345 w 469"/>
                <a:gd name="T31" fmla="*/ 59 h 469"/>
                <a:gd name="T32" fmla="*/ 339 w 469"/>
                <a:gd name="T33" fmla="*/ 90 h 469"/>
                <a:gd name="T34" fmla="*/ 304 w 469"/>
                <a:gd name="T35" fmla="*/ 144 h 469"/>
                <a:gd name="T36" fmla="*/ 282 w 469"/>
                <a:gd name="T37" fmla="*/ 171 h 469"/>
                <a:gd name="T38" fmla="*/ 258 w 469"/>
                <a:gd name="T39" fmla="*/ 184 h 469"/>
                <a:gd name="T40" fmla="*/ 231 w 469"/>
                <a:gd name="T41" fmla="*/ 136 h 469"/>
                <a:gd name="T42" fmla="*/ 195 w 469"/>
                <a:gd name="T43" fmla="*/ 73 h 469"/>
                <a:gd name="T44" fmla="*/ 170 w 469"/>
                <a:gd name="T45" fmla="*/ 51 h 469"/>
                <a:gd name="T46" fmla="*/ 142 w 469"/>
                <a:gd name="T47" fmla="*/ 20 h 469"/>
                <a:gd name="T48" fmla="*/ 102 w 469"/>
                <a:gd name="T49" fmla="*/ 1 h 469"/>
                <a:gd name="T50" fmla="*/ 99 w 469"/>
                <a:gd name="T51" fmla="*/ 37 h 469"/>
                <a:gd name="T52" fmla="*/ 63 w 469"/>
                <a:gd name="T53" fmla="*/ 33 h 469"/>
                <a:gd name="T54" fmla="*/ 87 w 469"/>
                <a:gd name="T55" fmla="*/ 88 h 469"/>
                <a:gd name="T56" fmla="*/ 28 w 469"/>
                <a:gd name="T57" fmla="*/ 212 h 469"/>
                <a:gd name="T58" fmla="*/ 13 w 469"/>
                <a:gd name="T59" fmla="*/ 253 h 469"/>
                <a:gd name="T60" fmla="*/ 0 w 469"/>
                <a:gd name="T61" fmla="*/ 281 h 469"/>
                <a:gd name="T62" fmla="*/ 63 w 469"/>
                <a:gd name="T63" fmla="*/ 277 h 469"/>
                <a:gd name="T64" fmla="*/ 63 w 469"/>
                <a:gd name="T65" fmla="*/ 311 h 469"/>
                <a:gd name="T66" fmla="*/ 94 w 469"/>
                <a:gd name="T67" fmla="*/ 341 h 469"/>
                <a:gd name="T68" fmla="*/ 87 w 469"/>
                <a:gd name="T69" fmla="*/ 362 h 469"/>
                <a:gd name="T70" fmla="*/ 77 w 469"/>
                <a:gd name="T71" fmla="*/ 401 h 469"/>
                <a:gd name="T72" fmla="*/ 128 w 469"/>
                <a:gd name="T73" fmla="*/ 437 h 469"/>
                <a:gd name="T74" fmla="*/ 191 w 469"/>
                <a:gd name="T75" fmla="*/ 469 h 469"/>
                <a:gd name="T76" fmla="*/ 225 w 469"/>
                <a:gd name="T77" fmla="*/ 440 h 469"/>
                <a:gd name="T78" fmla="*/ 229 w 469"/>
                <a:gd name="T79" fmla="*/ 396 h 469"/>
                <a:gd name="T80" fmla="*/ 278 w 469"/>
                <a:gd name="T81" fmla="*/ 392 h 469"/>
                <a:gd name="T82" fmla="*/ 329 w 469"/>
                <a:gd name="T83" fmla="*/ 391 h 469"/>
                <a:gd name="T84" fmla="*/ 378 w 469"/>
                <a:gd name="T85" fmla="*/ 385 h 469"/>
                <a:gd name="T86" fmla="*/ 434 w 469"/>
                <a:gd name="T87" fmla="*/ 367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69" h="469">
                  <a:moveTo>
                    <a:pt x="444" y="346"/>
                  </a:moveTo>
                  <a:cubicBezTo>
                    <a:pt x="445" y="346"/>
                    <a:pt x="445" y="346"/>
                    <a:pt x="445" y="346"/>
                  </a:cubicBezTo>
                  <a:cubicBezTo>
                    <a:pt x="454" y="342"/>
                    <a:pt x="466" y="335"/>
                    <a:pt x="468" y="332"/>
                  </a:cubicBezTo>
                  <a:cubicBezTo>
                    <a:pt x="469" y="330"/>
                    <a:pt x="469" y="324"/>
                    <a:pt x="468" y="318"/>
                  </a:cubicBezTo>
                  <a:cubicBezTo>
                    <a:pt x="448" y="318"/>
                    <a:pt x="448" y="318"/>
                    <a:pt x="448" y="318"/>
                  </a:cubicBezTo>
                  <a:cubicBezTo>
                    <a:pt x="426" y="306"/>
                    <a:pt x="426" y="306"/>
                    <a:pt x="426" y="306"/>
                  </a:cubicBezTo>
                  <a:cubicBezTo>
                    <a:pt x="425" y="306"/>
                    <a:pt x="411" y="295"/>
                    <a:pt x="400" y="290"/>
                  </a:cubicBezTo>
                  <a:cubicBezTo>
                    <a:pt x="398" y="288"/>
                    <a:pt x="395" y="288"/>
                    <a:pt x="393" y="287"/>
                  </a:cubicBezTo>
                  <a:cubicBezTo>
                    <a:pt x="385" y="285"/>
                    <a:pt x="380" y="283"/>
                    <a:pt x="380" y="268"/>
                  </a:cubicBezTo>
                  <a:cubicBezTo>
                    <a:pt x="380" y="251"/>
                    <a:pt x="383" y="234"/>
                    <a:pt x="383" y="230"/>
                  </a:cubicBezTo>
                  <a:cubicBezTo>
                    <a:pt x="382" y="225"/>
                    <a:pt x="378" y="201"/>
                    <a:pt x="378" y="195"/>
                  </a:cubicBezTo>
                  <a:cubicBezTo>
                    <a:pt x="378" y="193"/>
                    <a:pt x="379" y="190"/>
                    <a:pt x="380" y="186"/>
                  </a:cubicBezTo>
                  <a:cubicBezTo>
                    <a:pt x="383" y="179"/>
                    <a:pt x="386" y="167"/>
                    <a:pt x="382" y="158"/>
                  </a:cubicBezTo>
                  <a:cubicBezTo>
                    <a:pt x="380" y="155"/>
                    <a:pt x="379" y="154"/>
                    <a:pt x="379" y="154"/>
                  </a:cubicBezTo>
                  <a:cubicBezTo>
                    <a:pt x="378" y="154"/>
                    <a:pt x="375" y="156"/>
                    <a:pt x="374" y="158"/>
                  </a:cubicBezTo>
                  <a:cubicBezTo>
                    <a:pt x="370" y="161"/>
                    <a:pt x="366" y="164"/>
                    <a:pt x="361" y="164"/>
                  </a:cubicBezTo>
                  <a:cubicBezTo>
                    <a:pt x="353" y="164"/>
                    <a:pt x="345" y="157"/>
                    <a:pt x="344" y="151"/>
                  </a:cubicBezTo>
                  <a:cubicBezTo>
                    <a:pt x="343" y="147"/>
                    <a:pt x="344" y="144"/>
                    <a:pt x="348" y="142"/>
                  </a:cubicBezTo>
                  <a:cubicBezTo>
                    <a:pt x="347" y="139"/>
                    <a:pt x="343" y="134"/>
                    <a:pt x="338" y="129"/>
                  </a:cubicBezTo>
                  <a:cubicBezTo>
                    <a:pt x="334" y="126"/>
                    <a:pt x="334" y="126"/>
                    <a:pt x="334" y="126"/>
                  </a:cubicBezTo>
                  <a:cubicBezTo>
                    <a:pt x="339" y="123"/>
                    <a:pt x="339" y="123"/>
                    <a:pt x="339" y="123"/>
                  </a:cubicBezTo>
                  <a:cubicBezTo>
                    <a:pt x="340" y="122"/>
                    <a:pt x="356" y="112"/>
                    <a:pt x="359" y="110"/>
                  </a:cubicBezTo>
                  <a:cubicBezTo>
                    <a:pt x="366" y="107"/>
                    <a:pt x="384" y="111"/>
                    <a:pt x="398" y="115"/>
                  </a:cubicBezTo>
                  <a:cubicBezTo>
                    <a:pt x="407" y="118"/>
                    <a:pt x="416" y="114"/>
                    <a:pt x="421" y="110"/>
                  </a:cubicBezTo>
                  <a:cubicBezTo>
                    <a:pt x="424" y="108"/>
                    <a:pt x="424" y="106"/>
                    <a:pt x="424" y="105"/>
                  </a:cubicBezTo>
                  <a:cubicBezTo>
                    <a:pt x="417" y="100"/>
                    <a:pt x="419" y="85"/>
                    <a:pt x="421" y="75"/>
                  </a:cubicBezTo>
                  <a:cubicBezTo>
                    <a:pt x="406" y="82"/>
                    <a:pt x="406" y="82"/>
                    <a:pt x="406" y="82"/>
                  </a:cubicBezTo>
                  <a:cubicBezTo>
                    <a:pt x="404" y="82"/>
                    <a:pt x="404" y="82"/>
                    <a:pt x="404" y="82"/>
                  </a:cubicBezTo>
                  <a:cubicBezTo>
                    <a:pt x="404" y="82"/>
                    <a:pt x="394" y="78"/>
                    <a:pt x="381" y="64"/>
                  </a:cubicBezTo>
                  <a:cubicBezTo>
                    <a:pt x="372" y="55"/>
                    <a:pt x="373" y="44"/>
                    <a:pt x="376" y="37"/>
                  </a:cubicBezTo>
                  <a:cubicBezTo>
                    <a:pt x="370" y="37"/>
                    <a:pt x="370" y="37"/>
                    <a:pt x="370" y="37"/>
                  </a:cubicBezTo>
                  <a:cubicBezTo>
                    <a:pt x="366" y="41"/>
                    <a:pt x="350" y="56"/>
                    <a:pt x="345" y="59"/>
                  </a:cubicBezTo>
                  <a:cubicBezTo>
                    <a:pt x="342" y="61"/>
                    <a:pt x="341" y="72"/>
                    <a:pt x="340" y="80"/>
                  </a:cubicBezTo>
                  <a:cubicBezTo>
                    <a:pt x="340" y="83"/>
                    <a:pt x="340" y="87"/>
                    <a:pt x="339" y="90"/>
                  </a:cubicBezTo>
                  <a:cubicBezTo>
                    <a:pt x="337" y="104"/>
                    <a:pt x="322" y="108"/>
                    <a:pt x="316" y="109"/>
                  </a:cubicBezTo>
                  <a:cubicBezTo>
                    <a:pt x="304" y="144"/>
                    <a:pt x="304" y="144"/>
                    <a:pt x="304" y="144"/>
                  </a:cubicBezTo>
                  <a:cubicBezTo>
                    <a:pt x="304" y="174"/>
                    <a:pt x="304" y="174"/>
                    <a:pt x="304" y="174"/>
                  </a:cubicBezTo>
                  <a:cubicBezTo>
                    <a:pt x="282" y="171"/>
                    <a:pt x="282" y="171"/>
                    <a:pt x="282" y="171"/>
                  </a:cubicBezTo>
                  <a:cubicBezTo>
                    <a:pt x="260" y="188"/>
                    <a:pt x="260" y="188"/>
                    <a:pt x="260" y="188"/>
                  </a:cubicBezTo>
                  <a:cubicBezTo>
                    <a:pt x="258" y="184"/>
                    <a:pt x="258" y="184"/>
                    <a:pt x="258" y="184"/>
                  </a:cubicBezTo>
                  <a:cubicBezTo>
                    <a:pt x="257" y="184"/>
                    <a:pt x="246" y="167"/>
                    <a:pt x="240" y="154"/>
                  </a:cubicBezTo>
                  <a:cubicBezTo>
                    <a:pt x="239" y="150"/>
                    <a:pt x="235" y="144"/>
                    <a:pt x="231" y="136"/>
                  </a:cubicBezTo>
                  <a:cubicBezTo>
                    <a:pt x="221" y="115"/>
                    <a:pt x="212" y="99"/>
                    <a:pt x="212" y="91"/>
                  </a:cubicBezTo>
                  <a:cubicBezTo>
                    <a:pt x="212" y="85"/>
                    <a:pt x="202" y="77"/>
                    <a:pt x="195" y="73"/>
                  </a:cubicBezTo>
                  <a:cubicBezTo>
                    <a:pt x="170" y="73"/>
                    <a:pt x="170" y="73"/>
                    <a:pt x="170" y="73"/>
                  </a:cubicBezTo>
                  <a:cubicBezTo>
                    <a:pt x="170" y="51"/>
                    <a:pt x="170" y="51"/>
                    <a:pt x="170" y="51"/>
                  </a:cubicBezTo>
                  <a:cubicBezTo>
                    <a:pt x="167" y="45"/>
                    <a:pt x="164" y="38"/>
                    <a:pt x="163" y="36"/>
                  </a:cubicBezTo>
                  <a:cubicBezTo>
                    <a:pt x="160" y="34"/>
                    <a:pt x="154" y="30"/>
                    <a:pt x="142" y="20"/>
                  </a:cubicBezTo>
                  <a:cubicBezTo>
                    <a:pt x="127" y="39"/>
                    <a:pt x="127" y="39"/>
                    <a:pt x="127" y="39"/>
                  </a:cubicBezTo>
                  <a:cubicBezTo>
                    <a:pt x="102" y="1"/>
                    <a:pt x="102" y="1"/>
                    <a:pt x="102" y="1"/>
                  </a:cubicBezTo>
                  <a:cubicBezTo>
                    <a:pt x="101" y="1"/>
                    <a:pt x="100" y="0"/>
                    <a:pt x="99" y="0"/>
                  </a:cubicBezTo>
                  <a:cubicBezTo>
                    <a:pt x="99" y="37"/>
                    <a:pt x="99" y="37"/>
                    <a:pt x="99" y="37"/>
                  </a:cubicBezTo>
                  <a:cubicBezTo>
                    <a:pt x="63" y="37"/>
                    <a:pt x="63" y="37"/>
                    <a:pt x="63" y="37"/>
                  </a:cubicBezTo>
                  <a:cubicBezTo>
                    <a:pt x="63" y="33"/>
                    <a:pt x="63" y="33"/>
                    <a:pt x="63" y="33"/>
                  </a:cubicBezTo>
                  <a:cubicBezTo>
                    <a:pt x="63" y="33"/>
                    <a:pt x="59" y="49"/>
                    <a:pt x="70" y="65"/>
                  </a:cubicBezTo>
                  <a:cubicBezTo>
                    <a:pt x="81" y="80"/>
                    <a:pt x="87" y="84"/>
                    <a:pt x="87" y="88"/>
                  </a:cubicBezTo>
                  <a:cubicBezTo>
                    <a:pt x="87" y="93"/>
                    <a:pt x="94" y="147"/>
                    <a:pt x="78" y="168"/>
                  </a:cubicBezTo>
                  <a:cubicBezTo>
                    <a:pt x="63" y="189"/>
                    <a:pt x="28" y="212"/>
                    <a:pt x="28" y="212"/>
                  </a:cubicBezTo>
                  <a:cubicBezTo>
                    <a:pt x="14" y="242"/>
                    <a:pt x="14" y="242"/>
                    <a:pt x="14" y="242"/>
                  </a:cubicBezTo>
                  <a:cubicBezTo>
                    <a:pt x="13" y="253"/>
                    <a:pt x="13" y="253"/>
                    <a:pt x="13" y="253"/>
                  </a:cubicBezTo>
                  <a:cubicBezTo>
                    <a:pt x="13" y="267"/>
                    <a:pt x="13" y="267"/>
                    <a:pt x="13" y="267"/>
                  </a:cubicBezTo>
                  <a:cubicBezTo>
                    <a:pt x="0" y="281"/>
                    <a:pt x="0" y="281"/>
                    <a:pt x="0" y="281"/>
                  </a:cubicBezTo>
                  <a:cubicBezTo>
                    <a:pt x="31" y="285"/>
                    <a:pt x="31" y="285"/>
                    <a:pt x="31" y="285"/>
                  </a:cubicBezTo>
                  <a:cubicBezTo>
                    <a:pt x="63" y="277"/>
                    <a:pt x="63" y="277"/>
                    <a:pt x="63" y="277"/>
                  </a:cubicBezTo>
                  <a:cubicBezTo>
                    <a:pt x="59" y="289"/>
                    <a:pt x="59" y="289"/>
                    <a:pt x="59" y="289"/>
                  </a:cubicBezTo>
                  <a:cubicBezTo>
                    <a:pt x="63" y="311"/>
                    <a:pt x="63" y="311"/>
                    <a:pt x="63" y="311"/>
                  </a:cubicBezTo>
                  <a:cubicBezTo>
                    <a:pt x="73" y="335"/>
                    <a:pt x="73" y="335"/>
                    <a:pt x="73" y="335"/>
                  </a:cubicBezTo>
                  <a:cubicBezTo>
                    <a:pt x="94" y="341"/>
                    <a:pt x="94" y="341"/>
                    <a:pt x="94" y="341"/>
                  </a:cubicBezTo>
                  <a:cubicBezTo>
                    <a:pt x="103" y="346"/>
                    <a:pt x="103" y="346"/>
                    <a:pt x="103" y="346"/>
                  </a:cubicBezTo>
                  <a:cubicBezTo>
                    <a:pt x="87" y="362"/>
                    <a:pt x="87" y="362"/>
                    <a:pt x="87" y="362"/>
                  </a:cubicBezTo>
                  <a:cubicBezTo>
                    <a:pt x="87" y="362"/>
                    <a:pt x="87" y="370"/>
                    <a:pt x="87" y="378"/>
                  </a:cubicBezTo>
                  <a:cubicBezTo>
                    <a:pt x="87" y="387"/>
                    <a:pt x="77" y="401"/>
                    <a:pt x="77" y="401"/>
                  </a:cubicBezTo>
                  <a:cubicBezTo>
                    <a:pt x="119" y="409"/>
                    <a:pt x="119" y="409"/>
                    <a:pt x="119" y="409"/>
                  </a:cubicBezTo>
                  <a:cubicBezTo>
                    <a:pt x="119" y="409"/>
                    <a:pt x="106" y="427"/>
                    <a:pt x="128" y="437"/>
                  </a:cubicBezTo>
                  <a:cubicBezTo>
                    <a:pt x="151" y="447"/>
                    <a:pt x="169" y="438"/>
                    <a:pt x="180" y="440"/>
                  </a:cubicBezTo>
                  <a:cubicBezTo>
                    <a:pt x="191" y="441"/>
                    <a:pt x="191" y="469"/>
                    <a:pt x="191" y="469"/>
                  </a:cubicBezTo>
                  <a:cubicBezTo>
                    <a:pt x="222" y="469"/>
                    <a:pt x="222" y="469"/>
                    <a:pt x="222" y="469"/>
                  </a:cubicBezTo>
                  <a:cubicBezTo>
                    <a:pt x="225" y="440"/>
                    <a:pt x="225" y="440"/>
                    <a:pt x="225" y="440"/>
                  </a:cubicBezTo>
                  <a:cubicBezTo>
                    <a:pt x="218" y="412"/>
                    <a:pt x="218" y="412"/>
                    <a:pt x="218" y="412"/>
                  </a:cubicBezTo>
                  <a:cubicBezTo>
                    <a:pt x="218" y="412"/>
                    <a:pt x="218" y="396"/>
                    <a:pt x="229" y="396"/>
                  </a:cubicBezTo>
                  <a:cubicBezTo>
                    <a:pt x="240" y="396"/>
                    <a:pt x="262" y="390"/>
                    <a:pt x="262" y="390"/>
                  </a:cubicBezTo>
                  <a:cubicBezTo>
                    <a:pt x="262" y="390"/>
                    <a:pt x="272" y="387"/>
                    <a:pt x="278" y="392"/>
                  </a:cubicBezTo>
                  <a:cubicBezTo>
                    <a:pt x="283" y="398"/>
                    <a:pt x="303" y="402"/>
                    <a:pt x="308" y="398"/>
                  </a:cubicBezTo>
                  <a:cubicBezTo>
                    <a:pt x="314" y="394"/>
                    <a:pt x="318" y="391"/>
                    <a:pt x="329" y="391"/>
                  </a:cubicBezTo>
                  <a:cubicBezTo>
                    <a:pt x="340" y="391"/>
                    <a:pt x="357" y="391"/>
                    <a:pt x="360" y="390"/>
                  </a:cubicBezTo>
                  <a:cubicBezTo>
                    <a:pt x="363" y="388"/>
                    <a:pt x="374" y="388"/>
                    <a:pt x="378" y="385"/>
                  </a:cubicBezTo>
                  <a:cubicBezTo>
                    <a:pt x="382" y="383"/>
                    <a:pt x="378" y="369"/>
                    <a:pt x="407" y="363"/>
                  </a:cubicBezTo>
                  <a:cubicBezTo>
                    <a:pt x="426" y="359"/>
                    <a:pt x="429" y="362"/>
                    <a:pt x="434" y="367"/>
                  </a:cubicBezTo>
                  <a:lnTo>
                    <a:pt x="444" y="346"/>
                  </a:lnTo>
                  <a:close/>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Freeform 14"/>
            <p:cNvSpPr/>
            <p:nvPr/>
          </p:nvSpPr>
          <p:spPr bwMode="auto">
            <a:xfrm>
              <a:off x="7305676" y="2224087"/>
              <a:ext cx="2168525" cy="2259012"/>
            </a:xfrm>
            <a:custGeom>
              <a:avLst/>
              <a:gdLst>
                <a:gd name="T0" fmla="*/ 793 w 873"/>
                <a:gd name="T1" fmla="*/ 106 h 909"/>
                <a:gd name="T2" fmla="*/ 745 w 873"/>
                <a:gd name="T3" fmla="*/ 96 h 909"/>
                <a:gd name="T4" fmla="*/ 703 w 873"/>
                <a:gd name="T5" fmla="*/ 70 h 909"/>
                <a:gd name="T6" fmla="*/ 668 w 873"/>
                <a:gd name="T7" fmla="*/ 55 h 909"/>
                <a:gd name="T8" fmla="*/ 546 w 873"/>
                <a:gd name="T9" fmla="*/ 26 h 909"/>
                <a:gd name="T10" fmla="*/ 502 w 873"/>
                <a:gd name="T11" fmla="*/ 28 h 909"/>
                <a:gd name="T12" fmla="*/ 479 w 873"/>
                <a:gd name="T13" fmla="*/ 72 h 909"/>
                <a:gd name="T14" fmla="*/ 538 w 873"/>
                <a:gd name="T15" fmla="*/ 112 h 909"/>
                <a:gd name="T16" fmla="*/ 574 w 873"/>
                <a:gd name="T17" fmla="*/ 154 h 909"/>
                <a:gd name="T18" fmla="*/ 630 w 873"/>
                <a:gd name="T19" fmla="*/ 231 h 909"/>
                <a:gd name="T20" fmla="*/ 667 w 873"/>
                <a:gd name="T21" fmla="*/ 297 h 909"/>
                <a:gd name="T22" fmla="*/ 623 w 873"/>
                <a:gd name="T23" fmla="*/ 226 h 909"/>
                <a:gd name="T24" fmla="*/ 572 w 873"/>
                <a:gd name="T25" fmla="*/ 162 h 909"/>
                <a:gd name="T26" fmla="*/ 539 w 873"/>
                <a:gd name="T27" fmla="*/ 209 h 909"/>
                <a:gd name="T28" fmla="*/ 375 w 873"/>
                <a:gd name="T29" fmla="*/ 256 h 909"/>
                <a:gd name="T30" fmla="*/ 341 w 873"/>
                <a:gd name="T31" fmla="*/ 310 h 909"/>
                <a:gd name="T32" fmla="*/ 311 w 873"/>
                <a:gd name="T33" fmla="*/ 246 h 909"/>
                <a:gd name="T34" fmla="*/ 231 w 873"/>
                <a:gd name="T35" fmla="*/ 289 h 909"/>
                <a:gd name="T36" fmla="*/ 174 w 873"/>
                <a:gd name="T37" fmla="*/ 280 h 909"/>
                <a:gd name="T38" fmla="*/ 159 w 873"/>
                <a:gd name="T39" fmla="*/ 358 h 909"/>
                <a:gd name="T40" fmla="*/ 182 w 873"/>
                <a:gd name="T41" fmla="*/ 437 h 909"/>
                <a:gd name="T42" fmla="*/ 158 w 873"/>
                <a:gd name="T43" fmla="*/ 516 h 909"/>
                <a:gd name="T44" fmla="*/ 150 w 873"/>
                <a:gd name="T45" fmla="*/ 589 h 909"/>
                <a:gd name="T46" fmla="*/ 146 w 873"/>
                <a:gd name="T47" fmla="*/ 661 h 909"/>
                <a:gd name="T48" fmla="*/ 24 w 873"/>
                <a:gd name="T49" fmla="*/ 726 h 909"/>
                <a:gd name="T50" fmla="*/ 29 w 873"/>
                <a:gd name="T51" fmla="*/ 790 h 909"/>
                <a:gd name="T52" fmla="*/ 101 w 873"/>
                <a:gd name="T53" fmla="*/ 860 h 909"/>
                <a:gd name="T54" fmla="*/ 180 w 873"/>
                <a:gd name="T55" fmla="*/ 880 h 909"/>
                <a:gd name="T56" fmla="*/ 249 w 873"/>
                <a:gd name="T57" fmla="*/ 884 h 909"/>
                <a:gd name="T58" fmla="*/ 274 w 873"/>
                <a:gd name="T59" fmla="*/ 862 h 909"/>
                <a:gd name="T60" fmla="*/ 212 w 873"/>
                <a:gd name="T61" fmla="*/ 822 h 909"/>
                <a:gd name="T62" fmla="*/ 251 w 873"/>
                <a:gd name="T63" fmla="*/ 787 h 909"/>
                <a:gd name="T64" fmla="*/ 261 w 873"/>
                <a:gd name="T65" fmla="*/ 746 h 909"/>
                <a:gd name="T66" fmla="*/ 286 w 873"/>
                <a:gd name="T67" fmla="*/ 731 h 909"/>
                <a:gd name="T68" fmla="*/ 274 w 873"/>
                <a:gd name="T69" fmla="*/ 725 h 909"/>
                <a:gd name="T70" fmla="*/ 286 w 873"/>
                <a:gd name="T71" fmla="*/ 703 h 909"/>
                <a:gd name="T72" fmla="*/ 232 w 873"/>
                <a:gd name="T73" fmla="*/ 704 h 909"/>
                <a:gd name="T74" fmla="*/ 204 w 873"/>
                <a:gd name="T75" fmla="*/ 675 h 909"/>
                <a:gd name="T76" fmla="*/ 250 w 873"/>
                <a:gd name="T77" fmla="*/ 644 h 909"/>
                <a:gd name="T78" fmla="*/ 228 w 873"/>
                <a:gd name="T79" fmla="*/ 611 h 909"/>
                <a:gd name="T80" fmla="*/ 324 w 873"/>
                <a:gd name="T81" fmla="*/ 513 h 909"/>
                <a:gd name="T82" fmla="*/ 324 w 873"/>
                <a:gd name="T83" fmla="*/ 481 h 909"/>
                <a:gd name="T84" fmla="*/ 280 w 873"/>
                <a:gd name="T85" fmla="*/ 469 h 909"/>
                <a:gd name="T86" fmla="*/ 284 w 873"/>
                <a:gd name="T87" fmla="*/ 434 h 909"/>
                <a:gd name="T88" fmla="*/ 237 w 873"/>
                <a:gd name="T89" fmla="*/ 434 h 909"/>
                <a:gd name="T90" fmla="*/ 208 w 873"/>
                <a:gd name="T91" fmla="*/ 408 h 909"/>
                <a:gd name="T92" fmla="*/ 230 w 873"/>
                <a:gd name="T93" fmla="*/ 387 h 909"/>
                <a:gd name="T94" fmla="*/ 269 w 873"/>
                <a:gd name="T95" fmla="*/ 334 h 909"/>
                <a:gd name="T96" fmla="*/ 306 w 873"/>
                <a:gd name="T97" fmla="*/ 345 h 909"/>
                <a:gd name="T98" fmla="*/ 310 w 873"/>
                <a:gd name="T99" fmla="*/ 373 h 909"/>
                <a:gd name="T100" fmla="*/ 329 w 873"/>
                <a:gd name="T101" fmla="*/ 396 h 909"/>
                <a:gd name="T102" fmla="*/ 338 w 873"/>
                <a:gd name="T103" fmla="*/ 436 h 909"/>
                <a:gd name="T104" fmla="*/ 316 w 873"/>
                <a:gd name="T105" fmla="*/ 383 h 909"/>
                <a:gd name="T106" fmla="*/ 291 w 873"/>
                <a:gd name="T107" fmla="*/ 431 h 909"/>
                <a:gd name="T108" fmla="*/ 286 w 873"/>
                <a:gd name="T109" fmla="*/ 463 h 909"/>
                <a:gd name="T110" fmla="*/ 396 w 873"/>
                <a:gd name="T111" fmla="*/ 418 h 909"/>
                <a:gd name="T112" fmla="*/ 462 w 873"/>
                <a:gd name="T113" fmla="*/ 319 h 909"/>
                <a:gd name="T114" fmla="*/ 489 w 873"/>
                <a:gd name="T115" fmla="*/ 418 h 909"/>
                <a:gd name="T116" fmla="*/ 626 w 873"/>
                <a:gd name="T117" fmla="*/ 343 h 909"/>
                <a:gd name="T118" fmla="*/ 771 w 873"/>
                <a:gd name="T119" fmla="*/ 229 h 909"/>
                <a:gd name="T120" fmla="*/ 835 w 873"/>
                <a:gd name="T121" fmla="*/ 151 h 909"/>
                <a:gd name="T122" fmla="*/ 873 w 873"/>
                <a:gd name="T123" fmla="*/ 110 h 9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73" h="909">
                  <a:moveTo>
                    <a:pt x="830" y="90"/>
                  </a:moveTo>
                  <a:cubicBezTo>
                    <a:pt x="817" y="100"/>
                    <a:pt x="817" y="100"/>
                    <a:pt x="817" y="100"/>
                  </a:cubicBezTo>
                  <a:cubicBezTo>
                    <a:pt x="803" y="90"/>
                    <a:pt x="803" y="90"/>
                    <a:pt x="803" y="90"/>
                  </a:cubicBezTo>
                  <a:cubicBezTo>
                    <a:pt x="801" y="91"/>
                    <a:pt x="795" y="95"/>
                    <a:pt x="793" y="106"/>
                  </a:cubicBezTo>
                  <a:cubicBezTo>
                    <a:pt x="790" y="124"/>
                    <a:pt x="771" y="128"/>
                    <a:pt x="761" y="128"/>
                  </a:cubicBezTo>
                  <a:cubicBezTo>
                    <a:pt x="758" y="128"/>
                    <a:pt x="758" y="128"/>
                    <a:pt x="758" y="128"/>
                  </a:cubicBezTo>
                  <a:cubicBezTo>
                    <a:pt x="749" y="90"/>
                    <a:pt x="749" y="90"/>
                    <a:pt x="749" y="90"/>
                  </a:cubicBezTo>
                  <a:cubicBezTo>
                    <a:pt x="748" y="92"/>
                    <a:pt x="746" y="94"/>
                    <a:pt x="745" y="96"/>
                  </a:cubicBezTo>
                  <a:cubicBezTo>
                    <a:pt x="742" y="98"/>
                    <a:pt x="738" y="101"/>
                    <a:pt x="731" y="99"/>
                  </a:cubicBezTo>
                  <a:cubicBezTo>
                    <a:pt x="708" y="94"/>
                    <a:pt x="704" y="81"/>
                    <a:pt x="704" y="81"/>
                  </a:cubicBezTo>
                  <a:cubicBezTo>
                    <a:pt x="703" y="80"/>
                    <a:pt x="703" y="80"/>
                    <a:pt x="703" y="80"/>
                  </a:cubicBezTo>
                  <a:cubicBezTo>
                    <a:pt x="703" y="70"/>
                    <a:pt x="703" y="70"/>
                    <a:pt x="703" y="70"/>
                  </a:cubicBezTo>
                  <a:cubicBezTo>
                    <a:pt x="688" y="70"/>
                    <a:pt x="688" y="70"/>
                    <a:pt x="688" y="70"/>
                  </a:cubicBezTo>
                  <a:cubicBezTo>
                    <a:pt x="687" y="67"/>
                    <a:pt x="687" y="67"/>
                    <a:pt x="687" y="67"/>
                  </a:cubicBezTo>
                  <a:cubicBezTo>
                    <a:pt x="687" y="67"/>
                    <a:pt x="684" y="58"/>
                    <a:pt x="676" y="53"/>
                  </a:cubicBezTo>
                  <a:cubicBezTo>
                    <a:pt x="673" y="52"/>
                    <a:pt x="672" y="52"/>
                    <a:pt x="668" y="55"/>
                  </a:cubicBezTo>
                  <a:cubicBezTo>
                    <a:pt x="664" y="58"/>
                    <a:pt x="658" y="62"/>
                    <a:pt x="649" y="61"/>
                  </a:cubicBezTo>
                  <a:cubicBezTo>
                    <a:pt x="636" y="59"/>
                    <a:pt x="620" y="44"/>
                    <a:pt x="615" y="39"/>
                  </a:cubicBezTo>
                  <a:cubicBezTo>
                    <a:pt x="571" y="49"/>
                    <a:pt x="571" y="49"/>
                    <a:pt x="571" y="49"/>
                  </a:cubicBezTo>
                  <a:cubicBezTo>
                    <a:pt x="546" y="26"/>
                    <a:pt x="546" y="26"/>
                    <a:pt x="546" y="26"/>
                  </a:cubicBezTo>
                  <a:cubicBezTo>
                    <a:pt x="536" y="0"/>
                    <a:pt x="536" y="0"/>
                    <a:pt x="536" y="0"/>
                  </a:cubicBezTo>
                  <a:cubicBezTo>
                    <a:pt x="508" y="0"/>
                    <a:pt x="508" y="0"/>
                    <a:pt x="508" y="0"/>
                  </a:cubicBezTo>
                  <a:cubicBezTo>
                    <a:pt x="505" y="15"/>
                    <a:pt x="505" y="15"/>
                    <a:pt x="505" y="15"/>
                  </a:cubicBezTo>
                  <a:cubicBezTo>
                    <a:pt x="502" y="28"/>
                    <a:pt x="502" y="28"/>
                    <a:pt x="502" y="28"/>
                  </a:cubicBezTo>
                  <a:cubicBezTo>
                    <a:pt x="458" y="28"/>
                    <a:pt x="458" y="28"/>
                    <a:pt x="458" y="28"/>
                  </a:cubicBezTo>
                  <a:cubicBezTo>
                    <a:pt x="457" y="41"/>
                    <a:pt x="457" y="41"/>
                    <a:pt x="457" y="41"/>
                  </a:cubicBezTo>
                  <a:cubicBezTo>
                    <a:pt x="479" y="57"/>
                    <a:pt x="479" y="57"/>
                    <a:pt x="479" y="57"/>
                  </a:cubicBezTo>
                  <a:cubicBezTo>
                    <a:pt x="479" y="72"/>
                    <a:pt x="479" y="72"/>
                    <a:pt x="479" y="72"/>
                  </a:cubicBezTo>
                  <a:cubicBezTo>
                    <a:pt x="486" y="97"/>
                    <a:pt x="486" y="97"/>
                    <a:pt x="486" y="97"/>
                  </a:cubicBezTo>
                  <a:cubicBezTo>
                    <a:pt x="506" y="109"/>
                    <a:pt x="506" y="109"/>
                    <a:pt x="506" y="109"/>
                  </a:cubicBezTo>
                  <a:cubicBezTo>
                    <a:pt x="531" y="109"/>
                    <a:pt x="531" y="109"/>
                    <a:pt x="531" y="109"/>
                  </a:cubicBezTo>
                  <a:cubicBezTo>
                    <a:pt x="534" y="109"/>
                    <a:pt x="536" y="110"/>
                    <a:pt x="538" y="112"/>
                  </a:cubicBezTo>
                  <a:cubicBezTo>
                    <a:pt x="546" y="121"/>
                    <a:pt x="545" y="148"/>
                    <a:pt x="544" y="156"/>
                  </a:cubicBezTo>
                  <a:cubicBezTo>
                    <a:pt x="551" y="163"/>
                    <a:pt x="551" y="163"/>
                    <a:pt x="551" y="163"/>
                  </a:cubicBezTo>
                  <a:cubicBezTo>
                    <a:pt x="572" y="153"/>
                    <a:pt x="572" y="153"/>
                    <a:pt x="572" y="153"/>
                  </a:cubicBezTo>
                  <a:cubicBezTo>
                    <a:pt x="574" y="154"/>
                    <a:pt x="574" y="154"/>
                    <a:pt x="574" y="154"/>
                  </a:cubicBezTo>
                  <a:cubicBezTo>
                    <a:pt x="583" y="159"/>
                    <a:pt x="603" y="173"/>
                    <a:pt x="605" y="181"/>
                  </a:cubicBezTo>
                  <a:cubicBezTo>
                    <a:pt x="606" y="183"/>
                    <a:pt x="612" y="187"/>
                    <a:pt x="615" y="191"/>
                  </a:cubicBezTo>
                  <a:cubicBezTo>
                    <a:pt x="625" y="199"/>
                    <a:pt x="635" y="207"/>
                    <a:pt x="635" y="217"/>
                  </a:cubicBezTo>
                  <a:cubicBezTo>
                    <a:pt x="635" y="223"/>
                    <a:pt x="632" y="227"/>
                    <a:pt x="630" y="231"/>
                  </a:cubicBezTo>
                  <a:cubicBezTo>
                    <a:pt x="626" y="236"/>
                    <a:pt x="625" y="238"/>
                    <a:pt x="634" y="246"/>
                  </a:cubicBezTo>
                  <a:cubicBezTo>
                    <a:pt x="651" y="260"/>
                    <a:pt x="664" y="263"/>
                    <a:pt x="664" y="263"/>
                  </a:cubicBezTo>
                  <a:cubicBezTo>
                    <a:pt x="667" y="264"/>
                    <a:pt x="667" y="264"/>
                    <a:pt x="667" y="264"/>
                  </a:cubicBezTo>
                  <a:cubicBezTo>
                    <a:pt x="667" y="297"/>
                    <a:pt x="667" y="297"/>
                    <a:pt x="667" y="297"/>
                  </a:cubicBezTo>
                  <a:cubicBezTo>
                    <a:pt x="659" y="297"/>
                    <a:pt x="659" y="297"/>
                    <a:pt x="659" y="297"/>
                  </a:cubicBezTo>
                  <a:cubicBezTo>
                    <a:pt x="659" y="270"/>
                    <a:pt x="659" y="270"/>
                    <a:pt x="659" y="270"/>
                  </a:cubicBezTo>
                  <a:cubicBezTo>
                    <a:pt x="654" y="268"/>
                    <a:pt x="643" y="263"/>
                    <a:pt x="629" y="252"/>
                  </a:cubicBezTo>
                  <a:cubicBezTo>
                    <a:pt x="615" y="241"/>
                    <a:pt x="618" y="233"/>
                    <a:pt x="623" y="226"/>
                  </a:cubicBezTo>
                  <a:cubicBezTo>
                    <a:pt x="625" y="223"/>
                    <a:pt x="627" y="221"/>
                    <a:pt x="627" y="217"/>
                  </a:cubicBezTo>
                  <a:cubicBezTo>
                    <a:pt x="627" y="211"/>
                    <a:pt x="617" y="203"/>
                    <a:pt x="610" y="197"/>
                  </a:cubicBezTo>
                  <a:cubicBezTo>
                    <a:pt x="603" y="191"/>
                    <a:pt x="599" y="187"/>
                    <a:pt x="598" y="183"/>
                  </a:cubicBezTo>
                  <a:cubicBezTo>
                    <a:pt x="597" y="180"/>
                    <a:pt x="585" y="170"/>
                    <a:pt x="572" y="162"/>
                  </a:cubicBezTo>
                  <a:cubicBezTo>
                    <a:pt x="556" y="169"/>
                    <a:pt x="556" y="169"/>
                    <a:pt x="556" y="169"/>
                  </a:cubicBezTo>
                  <a:cubicBezTo>
                    <a:pt x="562" y="176"/>
                    <a:pt x="562" y="176"/>
                    <a:pt x="562" y="176"/>
                  </a:cubicBezTo>
                  <a:cubicBezTo>
                    <a:pt x="541" y="208"/>
                    <a:pt x="541" y="208"/>
                    <a:pt x="541" y="208"/>
                  </a:cubicBezTo>
                  <a:cubicBezTo>
                    <a:pt x="539" y="209"/>
                    <a:pt x="539" y="209"/>
                    <a:pt x="539" y="209"/>
                  </a:cubicBezTo>
                  <a:cubicBezTo>
                    <a:pt x="494" y="222"/>
                    <a:pt x="413" y="285"/>
                    <a:pt x="412" y="285"/>
                  </a:cubicBezTo>
                  <a:cubicBezTo>
                    <a:pt x="408" y="288"/>
                    <a:pt x="408" y="288"/>
                    <a:pt x="408" y="288"/>
                  </a:cubicBezTo>
                  <a:cubicBezTo>
                    <a:pt x="406" y="284"/>
                    <a:pt x="406" y="284"/>
                    <a:pt x="406" y="284"/>
                  </a:cubicBezTo>
                  <a:cubicBezTo>
                    <a:pt x="406" y="283"/>
                    <a:pt x="394" y="256"/>
                    <a:pt x="375" y="256"/>
                  </a:cubicBezTo>
                  <a:cubicBezTo>
                    <a:pt x="372" y="256"/>
                    <a:pt x="372" y="257"/>
                    <a:pt x="371" y="257"/>
                  </a:cubicBezTo>
                  <a:cubicBezTo>
                    <a:pt x="369" y="261"/>
                    <a:pt x="373" y="273"/>
                    <a:pt x="375" y="283"/>
                  </a:cubicBezTo>
                  <a:cubicBezTo>
                    <a:pt x="379" y="296"/>
                    <a:pt x="383" y="308"/>
                    <a:pt x="378" y="314"/>
                  </a:cubicBezTo>
                  <a:cubicBezTo>
                    <a:pt x="366" y="328"/>
                    <a:pt x="342" y="310"/>
                    <a:pt x="341" y="310"/>
                  </a:cubicBezTo>
                  <a:cubicBezTo>
                    <a:pt x="318" y="294"/>
                    <a:pt x="318" y="294"/>
                    <a:pt x="318" y="294"/>
                  </a:cubicBezTo>
                  <a:cubicBezTo>
                    <a:pt x="329" y="285"/>
                    <a:pt x="329" y="285"/>
                    <a:pt x="329" y="285"/>
                  </a:cubicBezTo>
                  <a:cubicBezTo>
                    <a:pt x="323" y="267"/>
                    <a:pt x="323" y="267"/>
                    <a:pt x="323" y="267"/>
                  </a:cubicBezTo>
                  <a:cubicBezTo>
                    <a:pt x="311" y="246"/>
                    <a:pt x="311" y="246"/>
                    <a:pt x="311" y="246"/>
                  </a:cubicBezTo>
                  <a:cubicBezTo>
                    <a:pt x="278" y="254"/>
                    <a:pt x="278" y="254"/>
                    <a:pt x="278" y="254"/>
                  </a:cubicBezTo>
                  <a:cubicBezTo>
                    <a:pt x="275" y="265"/>
                    <a:pt x="270" y="282"/>
                    <a:pt x="263" y="284"/>
                  </a:cubicBezTo>
                  <a:cubicBezTo>
                    <a:pt x="261" y="285"/>
                    <a:pt x="259" y="285"/>
                    <a:pt x="257" y="283"/>
                  </a:cubicBezTo>
                  <a:cubicBezTo>
                    <a:pt x="254" y="281"/>
                    <a:pt x="241" y="285"/>
                    <a:pt x="231" y="289"/>
                  </a:cubicBezTo>
                  <a:cubicBezTo>
                    <a:pt x="231" y="290"/>
                    <a:pt x="231" y="290"/>
                    <a:pt x="231" y="290"/>
                  </a:cubicBezTo>
                  <a:cubicBezTo>
                    <a:pt x="187" y="306"/>
                    <a:pt x="187" y="306"/>
                    <a:pt x="187" y="306"/>
                  </a:cubicBezTo>
                  <a:cubicBezTo>
                    <a:pt x="185" y="302"/>
                    <a:pt x="185" y="302"/>
                    <a:pt x="185" y="302"/>
                  </a:cubicBezTo>
                  <a:cubicBezTo>
                    <a:pt x="185" y="302"/>
                    <a:pt x="179" y="288"/>
                    <a:pt x="174" y="280"/>
                  </a:cubicBezTo>
                  <a:cubicBezTo>
                    <a:pt x="168" y="284"/>
                    <a:pt x="155" y="304"/>
                    <a:pt x="145" y="322"/>
                  </a:cubicBezTo>
                  <a:cubicBezTo>
                    <a:pt x="153" y="360"/>
                    <a:pt x="153" y="360"/>
                    <a:pt x="153" y="360"/>
                  </a:cubicBezTo>
                  <a:cubicBezTo>
                    <a:pt x="158" y="358"/>
                    <a:pt x="158" y="358"/>
                    <a:pt x="158" y="358"/>
                  </a:cubicBezTo>
                  <a:cubicBezTo>
                    <a:pt x="159" y="358"/>
                    <a:pt x="159" y="358"/>
                    <a:pt x="159" y="358"/>
                  </a:cubicBezTo>
                  <a:cubicBezTo>
                    <a:pt x="160" y="358"/>
                    <a:pt x="162" y="358"/>
                    <a:pt x="164" y="361"/>
                  </a:cubicBezTo>
                  <a:cubicBezTo>
                    <a:pt x="169" y="366"/>
                    <a:pt x="171" y="378"/>
                    <a:pt x="170" y="398"/>
                  </a:cubicBezTo>
                  <a:cubicBezTo>
                    <a:pt x="170" y="404"/>
                    <a:pt x="170" y="408"/>
                    <a:pt x="169" y="412"/>
                  </a:cubicBezTo>
                  <a:cubicBezTo>
                    <a:pt x="175" y="417"/>
                    <a:pt x="183" y="427"/>
                    <a:pt x="182" y="437"/>
                  </a:cubicBezTo>
                  <a:cubicBezTo>
                    <a:pt x="180" y="451"/>
                    <a:pt x="172" y="458"/>
                    <a:pt x="168" y="462"/>
                  </a:cubicBezTo>
                  <a:cubicBezTo>
                    <a:pt x="167" y="462"/>
                    <a:pt x="166" y="463"/>
                    <a:pt x="166" y="463"/>
                  </a:cubicBezTo>
                  <a:cubicBezTo>
                    <a:pt x="162" y="467"/>
                    <a:pt x="149" y="476"/>
                    <a:pt x="144" y="479"/>
                  </a:cubicBezTo>
                  <a:cubicBezTo>
                    <a:pt x="145" y="485"/>
                    <a:pt x="147" y="503"/>
                    <a:pt x="158" y="516"/>
                  </a:cubicBezTo>
                  <a:cubicBezTo>
                    <a:pt x="170" y="529"/>
                    <a:pt x="168" y="536"/>
                    <a:pt x="163" y="545"/>
                  </a:cubicBezTo>
                  <a:cubicBezTo>
                    <a:pt x="161" y="547"/>
                    <a:pt x="160" y="550"/>
                    <a:pt x="159" y="553"/>
                  </a:cubicBezTo>
                  <a:cubicBezTo>
                    <a:pt x="158" y="558"/>
                    <a:pt x="156" y="563"/>
                    <a:pt x="155" y="568"/>
                  </a:cubicBezTo>
                  <a:cubicBezTo>
                    <a:pt x="154" y="576"/>
                    <a:pt x="152" y="583"/>
                    <a:pt x="150" y="589"/>
                  </a:cubicBezTo>
                  <a:cubicBezTo>
                    <a:pt x="147" y="594"/>
                    <a:pt x="155" y="606"/>
                    <a:pt x="158" y="612"/>
                  </a:cubicBezTo>
                  <a:cubicBezTo>
                    <a:pt x="160" y="613"/>
                    <a:pt x="160" y="613"/>
                    <a:pt x="160" y="613"/>
                  </a:cubicBezTo>
                  <a:cubicBezTo>
                    <a:pt x="159" y="615"/>
                    <a:pt x="159" y="615"/>
                    <a:pt x="159" y="615"/>
                  </a:cubicBezTo>
                  <a:cubicBezTo>
                    <a:pt x="159" y="616"/>
                    <a:pt x="153" y="646"/>
                    <a:pt x="146" y="661"/>
                  </a:cubicBezTo>
                  <a:cubicBezTo>
                    <a:pt x="138" y="677"/>
                    <a:pt x="120" y="683"/>
                    <a:pt x="103" y="688"/>
                  </a:cubicBezTo>
                  <a:cubicBezTo>
                    <a:pt x="96" y="690"/>
                    <a:pt x="96" y="690"/>
                    <a:pt x="96" y="690"/>
                  </a:cubicBezTo>
                  <a:cubicBezTo>
                    <a:pt x="81" y="695"/>
                    <a:pt x="78" y="697"/>
                    <a:pt x="78" y="700"/>
                  </a:cubicBezTo>
                  <a:cubicBezTo>
                    <a:pt x="79" y="707"/>
                    <a:pt x="73" y="716"/>
                    <a:pt x="24" y="726"/>
                  </a:cubicBezTo>
                  <a:cubicBezTo>
                    <a:pt x="11" y="729"/>
                    <a:pt x="5" y="731"/>
                    <a:pt x="0" y="732"/>
                  </a:cubicBezTo>
                  <a:cubicBezTo>
                    <a:pt x="0" y="732"/>
                    <a:pt x="0" y="732"/>
                    <a:pt x="0" y="732"/>
                  </a:cubicBezTo>
                  <a:cubicBezTo>
                    <a:pt x="18" y="768"/>
                    <a:pt x="18" y="768"/>
                    <a:pt x="18" y="768"/>
                  </a:cubicBezTo>
                  <a:cubicBezTo>
                    <a:pt x="29" y="790"/>
                    <a:pt x="29" y="790"/>
                    <a:pt x="29" y="790"/>
                  </a:cubicBezTo>
                  <a:cubicBezTo>
                    <a:pt x="38" y="818"/>
                    <a:pt x="38" y="818"/>
                    <a:pt x="38" y="818"/>
                  </a:cubicBezTo>
                  <a:cubicBezTo>
                    <a:pt x="46" y="828"/>
                    <a:pt x="56" y="840"/>
                    <a:pt x="59" y="842"/>
                  </a:cubicBezTo>
                  <a:cubicBezTo>
                    <a:pt x="62" y="842"/>
                    <a:pt x="63" y="844"/>
                    <a:pt x="66" y="846"/>
                  </a:cubicBezTo>
                  <a:cubicBezTo>
                    <a:pt x="72" y="852"/>
                    <a:pt x="82" y="863"/>
                    <a:pt x="101" y="860"/>
                  </a:cubicBezTo>
                  <a:cubicBezTo>
                    <a:pt x="128" y="856"/>
                    <a:pt x="150" y="849"/>
                    <a:pt x="150" y="849"/>
                  </a:cubicBezTo>
                  <a:cubicBezTo>
                    <a:pt x="153" y="848"/>
                    <a:pt x="153" y="848"/>
                    <a:pt x="153" y="848"/>
                  </a:cubicBezTo>
                  <a:cubicBezTo>
                    <a:pt x="166" y="862"/>
                    <a:pt x="166" y="862"/>
                    <a:pt x="166" y="862"/>
                  </a:cubicBezTo>
                  <a:cubicBezTo>
                    <a:pt x="170" y="870"/>
                    <a:pt x="177" y="879"/>
                    <a:pt x="180" y="880"/>
                  </a:cubicBezTo>
                  <a:cubicBezTo>
                    <a:pt x="181" y="881"/>
                    <a:pt x="183" y="881"/>
                    <a:pt x="185" y="882"/>
                  </a:cubicBezTo>
                  <a:cubicBezTo>
                    <a:pt x="191" y="884"/>
                    <a:pt x="199" y="887"/>
                    <a:pt x="205" y="893"/>
                  </a:cubicBezTo>
                  <a:cubicBezTo>
                    <a:pt x="209" y="897"/>
                    <a:pt x="229" y="905"/>
                    <a:pt x="242" y="909"/>
                  </a:cubicBezTo>
                  <a:cubicBezTo>
                    <a:pt x="244" y="905"/>
                    <a:pt x="247" y="895"/>
                    <a:pt x="249" y="884"/>
                  </a:cubicBezTo>
                  <a:cubicBezTo>
                    <a:pt x="249" y="883"/>
                    <a:pt x="250" y="877"/>
                    <a:pt x="254" y="875"/>
                  </a:cubicBezTo>
                  <a:cubicBezTo>
                    <a:pt x="258" y="873"/>
                    <a:pt x="263" y="875"/>
                    <a:pt x="267" y="878"/>
                  </a:cubicBezTo>
                  <a:cubicBezTo>
                    <a:pt x="270" y="880"/>
                    <a:pt x="273" y="881"/>
                    <a:pt x="276" y="881"/>
                  </a:cubicBezTo>
                  <a:cubicBezTo>
                    <a:pt x="278" y="879"/>
                    <a:pt x="275" y="867"/>
                    <a:pt x="274" y="862"/>
                  </a:cubicBezTo>
                  <a:cubicBezTo>
                    <a:pt x="273" y="857"/>
                    <a:pt x="272" y="854"/>
                    <a:pt x="272" y="851"/>
                  </a:cubicBezTo>
                  <a:cubicBezTo>
                    <a:pt x="271" y="849"/>
                    <a:pt x="262" y="846"/>
                    <a:pt x="252" y="846"/>
                  </a:cubicBezTo>
                  <a:cubicBezTo>
                    <a:pt x="251" y="846"/>
                    <a:pt x="251" y="846"/>
                    <a:pt x="251" y="846"/>
                  </a:cubicBezTo>
                  <a:cubicBezTo>
                    <a:pt x="250" y="845"/>
                    <a:pt x="223" y="836"/>
                    <a:pt x="212" y="822"/>
                  </a:cubicBezTo>
                  <a:cubicBezTo>
                    <a:pt x="208" y="817"/>
                    <a:pt x="208" y="813"/>
                    <a:pt x="209" y="811"/>
                  </a:cubicBezTo>
                  <a:cubicBezTo>
                    <a:pt x="212" y="804"/>
                    <a:pt x="225" y="803"/>
                    <a:pt x="232" y="803"/>
                  </a:cubicBezTo>
                  <a:cubicBezTo>
                    <a:pt x="234" y="798"/>
                    <a:pt x="239" y="789"/>
                    <a:pt x="249" y="788"/>
                  </a:cubicBezTo>
                  <a:cubicBezTo>
                    <a:pt x="250" y="787"/>
                    <a:pt x="251" y="787"/>
                    <a:pt x="251" y="787"/>
                  </a:cubicBezTo>
                  <a:cubicBezTo>
                    <a:pt x="252" y="785"/>
                    <a:pt x="250" y="778"/>
                    <a:pt x="248" y="774"/>
                  </a:cubicBezTo>
                  <a:cubicBezTo>
                    <a:pt x="247" y="771"/>
                    <a:pt x="246" y="768"/>
                    <a:pt x="246" y="766"/>
                  </a:cubicBezTo>
                  <a:cubicBezTo>
                    <a:pt x="246" y="759"/>
                    <a:pt x="256" y="750"/>
                    <a:pt x="259" y="748"/>
                  </a:cubicBezTo>
                  <a:cubicBezTo>
                    <a:pt x="261" y="746"/>
                    <a:pt x="261" y="746"/>
                    <a:pt x="261" y="746"/>
                  </a:cubicBezTo>
                  <a:cubicBezTo>
                    <a:pt x="282" y="760"/>
                    <a:pt x="282" y="760"/>
                    <a:pt x="282" y="760"/>
                  </a:cubicBezTo>
                  <a:cubicBezTo>
                    <a:pt x="286" y="757"/>
                    <a:pt x="286" y="757"/>
                    <a:pt x="286" y="757"/>
                  </a:cubicBezTo>
                  <a:cubicBezTo>
                    <a:pt x="290" y="753"/>
                    <a:pt x="289" y="747"/>
                    <a:pt x="287" y="735"/>
                  </a:cubicBezTo>
                  <a:cubicBezTo>
                    <a:pt x="286" y="731"/>
                    <a:pt x="286" y="731"/>
                    <a:pt x="286" y="731"/>
                  </a:cubicBezTo>
                  <a:cubicBezTo>
                    <a:pt x="286" y="727"/>
                    <a:pt x="284" y="726"/>
                    <a:pt x="284" y="726"/>
                  </a:cubicBezTo>
                  <a:cubicBezTo>
                    <a:pt x="284" y="725"/>
                    <a:pt x="282" y="726"/>
                    <a:pt x="281" y="726"/>
                  </a:cubicBezTo>
                  <a:cubicBezTo>
                    <a:pt x="280" y="727"/>
                    <a:pt x="278" y="727"/>
                    <a:pt x="276" y="726"/>
                  </a:cubicBezTo>
                  <a:cubicBezTo>
                    <a:pt x="274" y="725"/>
                    <a:pt x="274" y="725"/>
                    <a:pt x="274" y="725"/>
                  </a:cubicBezTo>
                  <a:cubicBezTo>
                    <a:pt x="274" y="722"/>
                    <a:pt x="274" y="722"/>
                    <a:pt x="274" y="722"/>
                  </a:cubicBezTo>
                  <a:cubicBezTo>
                    <a:pt x="274" y="721"/>
                    <a:pt x="274" y="718"/>
                    <a:pt x="288" y="707"/>
                  </a:cubicBezTo>
                  <a:cubicBezTo>
                    <a:pt x="288" y="708"/>
                    <a:pt x="288" y="708"/>
                    <a:pt x="288" y="708"/>
                  </a:cubicBezTo>
                  <a:cubicBezTo>
                    <a:pt x="288" y="706"/>
                    <a:pt x="287" y="704"/>
                    <a:pt x="286" y="703"/>
                  </a:cubicBezTo>
                  <a:cubicBezTo>
                    <a:pt x="279" y="705"/>
                    <a:pt x="274" y="719"/>
                    <a:pt x="272" y="723"/>
                  </a:cubicBezTo>
                  <a:cubicBezTo>
                    <a:pt x="271" y="727"/>
                    <a:pt x="271" y="727"/>
                    <a:pt x="271" y="727"/>
                  </a:cubicBezTo>
                  <a:cubicBezTo>
                    <a:pt x="268" y="726"/>
                    <a:pt x="268" y="726"/>
                    <a:pt x="268" y="726"/>
                  </a:cubicBezTo>
                  <a:cubicBezTo>
                    <a:pt x="266" y="726"/>
                    <a:pt x="242" y="721"/>
                    <a:pt x="232" y="704"/>
                  </a:cubicBezTo>
                  <a:cubicBezTo>
                    <a:pt x="228" y="698"/>
                    <a:pt x="225" y="697"/>
                    <a:pt x="220" y="696"/>
                  </a:cubicBezTo>
                  <a:cubicBezTo>
                    <a:pt x="216" y="695"/>
                    <a:pt x="211" y="694"/>
                    <a:pt x="205" y="689"/>
                  </a:cubicBezTo>
                  <a:cubicBezTo>
                    <a:pt x="199" y="684"/>
                    <a:pt x="197" y="682"/>
                    <a:pt x="198" y="679"/>
                  </a:cubicBezTo>
                  <a:cubicBezTo>
                    <a:pt x="199" y="676"/>
                    <a:pt x="202" y="676"/>
                    <a:pt x="204" y="675"/>
                  </a:cubicBezTo>
                  <a:cubicBezTo>
                    <a:pt x="208" y="674"/>
                    <a:pt x="215" y="673"/>
                    <a:pt x="224" y="664"/>
                  </a:cubicBezTo>
                  <a:cubicBezTo>
                    <a:pt x="239" y="649"/>
                    <a:pt x="241" y="648"/>
                    <a:pt x="245" y="646"/>
                  </a:cubicBezTo>
                  <a:cubicBezTo>
                    <a:pt x="246" y="646"/>
                    <a:pt x="247" y="645"/>
                    <a:pt x="248" y="645"/>
                  </a:cubicBezTo>
                  <a:cubicBezTo>
                    <a:pt x="250" y="644"/>
                    <a:pt x="250" y="644"/>
                    <a:pt x="250" y="644"/>
                  </a:cubicBezTo>
                  <a:cubicBezTo>
                    <a:pt x="250" y="644"/>
                    <a:pt x="249" y="643"/>
                    <a:pt x="249" y="643"/>
                  </a:cubicBezTo>
                  <a:cubicBezTo>
                    <a:pt x="249" y="643"/>
                    <a:pt x="240" y="635"/>
                    <a:pt x="230" y="630"/>
                  </a:cubicBezTo>
                  <a:cubicBezTo>
                    <a:pt x="224" y="627"/>
                    <a:pt x="223" y="623"/>
                    <a:pt x="223" y="621"/>
                  </a:cubicBezTo>
                  <a:cubicBezTo>
                    <a:pt x="222" y="616"/>
                    <a:pt x="226" y="612"/>
                    <a:pt x="228" y="611"/>
                  </a:cubicBezTo>
                  <a:cubicBezTo>
                    <a:pt x="253" y="549"/>
                    <a:pt x="253" y="549"/>
                    <a:pt x="253" y="549"/>
                  </a:cubicBezTo>
                  <a:cubicBezTo>
                    <a:pt x="254" y="548"/>
                    <a:pt x="254" y="548"/>
                    <a:pt x="254" y="548"/>
                  </a:cubicBezTo>
                  <a:cubicBezTo>
                    <a:pt x="266" y="543"/>
                    <a:pt x="298" y="529"/>
                    <a:pt x="303" y="524"/>
                  </a:cubicBezTo>
                  <a:cubicBezTo>
                    <a:pt x="310" y="519"/>
                    <a:pt x="321" y="514"/>
                    <a:pt x="324" y="513"/>
                  </a:cubicBezTo>
                  <a:cubicBezTo>
                    <a:pt x="332" y="505"/>
                    <a:pt x="332" y="505"/>
                    <a:pt x="332" y="505"/>
                  </a:cubicBezTo>
                  <a:cubicBezTo>
                    <a:pt x="335" y="508"/>
                    <a:pt x="335" y="508"/>
                    <a:pt x="335" y="508"/>
                  </a:cubicBezTo>
                  <a:cubicBezTo>
                    <a:pt x="333" y="502"/>
                    <a:pt x="329" y="498"/>
                    <a:pt x="326" y="489"/>
                  </a:cubicBezTo>
                  <a:cubicBezTo>
                    <a:pt x="324" y="481"/>
                    <a:pt x="332" y="495"/>
                    <a:pt x="324" y="481"/>
                  </a:cubicBezTo>
                  <a:cubicBezTo>
                    <a:pt x="322" y="479"/>
                    <a:pt x="321" y="477"/>
                    <a:pt x="320" y="475"/>
                  </a:cubicBezTo>
                  <a:cubicBezTo>
                    <a:pt x="320" y="479"/>
                    <a:pt x="320" y="479"/>
                    <a:pt x="320" y="479"/>
                  </a:cubicBezTo>
                  <a:cubicBezTo>
                    <a:pt x="320" y="479"/>
                    <a:pt x="320" y="479"/>
                    <a:pt x="318" y="479"/>
                  </a:cubicBezTo>
                  <a:cubicBezTo>
                    <a:pt x="312" y="479"/>
                    <a:pt x="291" y="478"/>
                    <a:pt x="280" y="469"/>
                  </a:cubicBezTo>
                  <a:cubicBezTo>
                    <a:pt x="275" y="464"/>
                    <a:pt x="274" y="463"/>
                    <a:pt x="274" y="460"/>
                  </a:cubicBezTo>
                  <a:cubicBezTo>
                    <a:pt x="275" y="458"/>
                    <a:pt x="277" y="457"/>
                    <a:pt x="278" y="456"/>
                  </a:cubicBezTo>
                  <a:cubicBezTo>
                    <a:pt x="280" y="456"/>
                    <a:pt x="282" y="455"/>
                    <a:pt x="284" y="449"/>
                  </a:cubicBezTo>
                  <a:cubicBezTo>
                    <a:pt x="286" y="443"/>
                    <a:pt x="285" y="438"/>
                    <a:pt x="284" y="434"/>
                  </a:cubicBezTo>
                  <a:cubicBezTo>
                    <a:pt x="281" y="436"/>
                    <a:pt x="279" y="437"/>
                    <a:pt x="276" y="438"/>
                  </a:cubicBezTo>
                  <a:cubicBezTo>
                    <a:pt x="272" y="439"/>
                    <a:pt x="268" y="440"/>
                    <a:pt x="263" y="440"/>
                  </a:cubicBezTo>
                  <a:cubicBezTo>
                    <a:pt x="263" y="440"/>
                    <a:pt x="263" y="440"/>
                    <a:pt x="263" y="440"/>
                  </a:cubicBezTo>
                  <a:cubicBezTo>
                    <a:pt x="254" y="440"/>
                    <a:pt x="246" y="437"/>
                    <a:pt x="237" y="434"/>
                  </a:cubicBezTo>
                  <a:cubicBezTo>
                    <a:pt x="233" y="433"/>
                    <a:pt x="228" y="432"/>
                    <a:pt x="224" y="431"/>
                  </a:cubicBezTo>
                  <a:cubicBezTo>
                    <a:pt x="211" y="428"/>
                    <a:pt x="208" y="422"/>
                    <a:pt x="209" y="416"/>
                  </a:cubicBezTo>
                  <a:cubicBezTo>
                    <a:pt x="209" y="415"/>
                    <a:pt x="209" y="414"/>
                    <a:pt x="209" y="414"/>
                  </a:cubicBezTo>
                  <a:cubicBezTo>
                    <a:pt x="208" y="412"/>
                    <a:pt x="207" y="410"/>
                    <a:pt x="208" y="408"/>
                  </a:cubicBezTo>
                  <a:cubicBezTo>
                    <a:pt x="211" y="401"/>
                    <a:pt x="225" y="395"/>
                    <a:pt x="234" y="393"/>
                  </a:cubicBezTo>
                  <a:cubicBezTo>
                    <a:pt x="234" y="393"/>
                    <a:pt x="235" y="393"/>
                    <a:pt x="235" y="393"/>
                  </a:cubicBezTo>
                  <a:cubicBezTo>
                    <a:pt x="235" y="392"/>
                    <a:pt x="233" y="389"/>
                    <a:pt x="231" y="388"/>
                  </a:cubicBezTo>
                  <a:cubicBezTo>
                    <a:pt x="230" y="387"/>
                    <a:pt x="230" y="387"/>
                    <a:pt x="230" y="387"/>
                  </a:cubicBezTo>
                  <a:cubicBezTo>
                    <a:pt x="230" y="360"/>
                    <a:pt x="230" y="360"/>
                    <a:pt x="230" y="360"/>
                  </a:cubicBezTo>
                  <a:cubicBezTo>
                    <a:pt x="232" y="358"/>
                    <a:pt x="232" y="358"/>
                    <a:pt x="232" y="358"/>
                  </a:cubicBezTo>
                  <a:cubicBezTo>
                    <a:pt x="232" y="358"/>
                    <a:pt x="248" y="343"/>
                    <a:pt x="255" y="337"/>
                  </a:cubicBezTo>
                  <a:cubicBezTo>
                    <a:pt x="258" y="335"/>
                    <a:pt x="263" y="334"/>
                    <a:pt x="269" y="334"/>
                  </a:cubicBezTo>
                  <a:cubicBezTo>
                    <a:pt x="278" y="334"/>
                    <a:pt x="289" y="336"/>
                    <a:pt x="289" y="336"/>
                  </a:cubicBezTo>
                  <a:cubicBezTo>
                    <a:pt x="291" y="337"/>
                    <a:pt x="291" y="337"/>
                    <a:pt x="291" y="337"/>
                  </a:cubicBezTo>
                  <a:cubicBezTo>
                    <a:pt x="292" y="338"/>
                    <a:pt x="292" y="338"/>
                    <a:pt x="292" y="338"/>
                  </a:cubicBezTo>
                  <a:cubicBezTo>
                    <a:pt x="292" y="338"/>
                    <a:pt x="298" y="345"/>
                    <a:pt x="306" y="345"/>
                  </a:cubicBezTo>
                  <a:cubicBezTo>
                    <a:pt x="311" y="345"/>
                    <a:pt x="315" y="346"/>
                    <a:pt x="317" y="349"/>
                  </a:cubicBezTo>
                  <a:cubicBezTo>
                    <a:pt x="318" y="351"/>
                    <a:pt x="318" y="354"/>
                    <a:pt x="317" y="356"/>
                  </a:cubicBezTo>
                  <a:cubicBezTo>
                    <a:pt x="317" y="356"/>
                    <a:pt x="317" y="356"/>
                    <a:pt x="317" y="356"/>
                  </a:cubicBezTo>
                  <a:cubicBezTo>
                    <a:pt x="314" y="361"/>
                    <a:pt x="310" y="370"/>
                    <a:pt x="310" y="373"/>
                  </a:cubicBezTo>
                  <a:cubicBezTo>
                    <a:pt x="310" y="375"/>
                    <a:pt x="310" y="376"/>
                    <a:pt x="310" y="377"/>
                  </a:cubicBezTo>
                  <a:cubicBezTo>
                    <a:pt x="311" y="377"/>
                    <a:pt x="311" y="376"/>
                    <a:pt x="312" y="376"/>
                  </a:cubicBezTo>
                  <a:cubicBezTo>
                    <a:pt x="314" y="374"/>
                    <a:pt x="317" y="374"/>
                    <a:pt x="319" y="375"/>
                  </a:cubicBezTo>
                  <a:cubicBezTo>
                    <a:pt x="326" y="378"/>
                    <a:pt x="328" y="390"/>
                    <a:pt x="329" y="396"/>
                  </a:cubicBezTo>
                  <a:cubicBezTo>
                    <a:pt x="336" y="412"/>
                    <a:pt x="336" y="412"/>
                    <a:pt x="336" y="412"/>
                  </a:cubicBezTo>
                  <a:cubicBezTo>
                    <a:pt x="346" y="412"/>
                    <a:pt x="346" y="412"/>
                    <a:pt x="346" y="412"/>
                  </a:cubicBezTo>
                  <a:cubicBezTo>
                    <a:pt x="346" y="436"/>
                    <a:pt x="346" y="436"/>
                    <a:pt x="346" y="436"/>
                  </a:cubicBezTo>
                  <a:cubicBezTo>
                    <a:pt x="338" y="436"/>
                    <a:pt x="338" y="436"/>
                    <a:pt x="338" y="436"/>
                  </a:cubicBezTo>
                  <a:cubicBezTo>
                    <a:pt x="338" y="420"/>
                    <a:pt x="338" y="420"/>
                    <a:pt x="338" y="420"/>
                  </a:cubicBezTo>
                  <a:cubicBezTo>
                    <a:pt x="331" y="420"/>
                    <a:pt x="331" y="420"/>
                    <a:pt x="331" y="420"/>
                  </a:cubicBezTo>
                  <a:cubicBezTo>
                    <a:pt x="321" y="398"/>
                    <a:pt x="321" y="398"/>
                    <a:pt x="321" y="398"/>
                  </a:cubicBezTo>
                  <a:cubicBezTo>
                    <a:pt x="320" y="391"/>
                    <a:pt x="318" y="384"/>
                    <a:pt x="316" y="383"/>
                  </a:cubicBezTo>
                  <a:cubicBezTo>
                    <a:pt x="314" y="384"/>
                    <a:pt x="312" y="385"/>
                    <a:pt x="310" y="385"/>
                  </a:cubicBezTo>
                  <a:cubicBezTo>
                    <a:pt x="304" y="420"/>
                    <a:pt x="304" y="420"/>
                    <a:pt x="304" y="420"/>
                  </a:cubicBezTo>
                  <a:cubicBezTo>
                    <a:pt x="303" y="421"/>
                    <a:pt x="303" y="421"/>
                    <a:pt x="303" y="421"/>
                  </a:cubicBezTo>
                  <a:cubicBezTo>
                    <a:pt x="303" y="421"/>
                    <a:pt x="299" y="426"/>
                    <a:pt x="291" y="431"/>
                  </a:cubicBezTo>
                  <a:cubicBezTo>
                    <a:pt x="291" y="431"/>
                    <a:pt x="291" y="432"/>
                    <a:pt x="291" y="432"/>
                  </a:cubicBezTo>
                  <a:cubicBezTo>
                    <a:pt x="292" y="437"/>
                    <a:pt x="294" y="443"/>
                    <a:pt x="291" y="452"/>
                  </a:cubicBezTo>
                  <a:cubicBezTo>
                    <a:pt x="290" y="457"/>
                    <a:pt x="287" y="460"/>
                    <a:pt x="285" y="462"/>
                  </a:cubicBezTo>
                  <a:cubicBezTo>
                    <a:pt x="285" y="462"/>
                    <a:pt x="285" y="462"/>
                    <a:pt x="286" y="463"/>
                  </a:cubicBezTo>
                  <a:cubicBezTo>
                    <a:pt x="293" y="469"/>
                    <a:pt x="311" y="471"/>
                    <a:pt x="319" y="471"/>
                  </a:cubicBezTo>
                  <a:cubicBezTo>
                    <a:pt x="312" y="453"/>
                    <a:pt x="309" y="427"/>
                    <a:pt x="332" y="438"/>
                  </a:cubicBezTo>
                  <a:cubicBezTo>
                    <a:pt x="360" y="452"/>
                    <a:pt x="356" y="434"/>
                    <a:pt x="381" y="435"/>
                  </a:cubicBezTo>
                  <a:cubicBezTo>
                    <a:pt x="406" y="437"/>
                    <a:pt x="396" y="423"/>
                    <a:pt x="396" y="418"/>
                  </a:cubicBezTo>
                  <a:cubicBezTo>
                    <a:pt x="396" y="414"/>
                    <a:pt x="397" y="400"/>
                    <a:pt x="402" y="397"/>
                  </a:cubicBezTo>
                  <a:cubicBezTo>
                    <a:pt x="406" y="395"/>
                    <a:pt x="425" y="377"/>
                    <a:pt x="429" y="374"/>
                  </a:cubicBezTo>
                  <a:cubicBezTo>
                    <a:pt x="434" y="371"/>
                    <a:pt x="443" y="363"/>
                    <a:pt x="448" y="354"/>
                  </a:cubicBezTo>
                  <a:cubicBezTo>
                    <a:pt x="452" y="346"/>
                    <a:pt x="452" y="319"/>
                    <a:pt x="462" y="319"/>
                  </a:cubicBezTo>
                  <a:cubicBezTo>
                    <a:pt x="471" y="319"/>
                    <a:pt x="492" y="307"/>
                    <a:pt x="498" y="319"/>
                  </a:cubicBezTo>
                  <a:cubicBezTo>
                    <a:pt x="503" y="332"/>
                    <a:pt x="519" y="339"/>
                    <a:pt x="510" y="351"/>
                  </a:cubicBezTo>
                  <a:cubicBezTo>
                    <a:pt x="502" y="364"/>
                    <a:pt x="487" y="389"/>
                    <a:pt x="481" y="399"/>
                  </a:cubicBezTo>
                  <a:cubicBezTo>
                    <a:pt x="476" y="409"/>
                    <a:pt x="488" y="413"/>
                    <a:pt x="489" y="418"/>
                  </a:cubicBezTo>
                  <a:cubicBezTo>
                    <a:pt x="491" y="424"/>
                    <a:pt x="478" y="418"/>
                    <a:pt x="477" y="432"/>
                  </a:cubicBezTo>
                  <a:cubicBezTo>
                    <a:pt x="476" y="446"/>
                    <a:pt x="484" y="457"/>
                    <a:pt x="491" y="450"/>
                  </a:cubicBezTo>
                  <a:cubicBezTo>
                    <a:pt x="498" y="443"/>
                    <a:pt x="548" y="382"/>
                    <a:pt x="566" y="378"/>
                  </a:cubicBezTo>
                  <a:cubicBezTo>
                    <a:pt x="584" y="374"/>
                    <a:pt x="604" y="374"/>
                    <a:pt x="626" y="343"/>
                  </a:cubicBezTo>
                  <a:cubicBezTo>
                    <a:pt x="648" y="312"/>
                    <a:pt x="683" y="291"/>
                    <a:pt x="686" y="285"/>
                  </a:cubicBezTo>
                  <a:cubicBezTo>
                    <a:pt x="689" y="278"/>
                    <a:pt x="699" y="233"/>
                    <a:pt x="711" y="243"/>
                  </a:cubicBezTo>
                  <a:cubicBezTo>
                    <a:pt x="724" y="252"/>
                    <a:pt x="750" y="254"/>
                    <a:pt x="757" y="252"/>
                  </a:cubicBezTo>
                  <a:cubicBezTo>
                    <a:pt x="764" y="251"/>
                    <a:pt x="782" y="244"/>
                    <a:pt x="771" y="229"/>
                  </a:cubicBezTo>
                  <a:cubicBezTo>
                    <a:pt x="760" y="213"/>
                    <a:pt x="767" y="209"/>
                    <a:pt x="775" y="206"/>
                  </a:cubicBezTo>
                  <a:cubicBezTo>
                    <a:pt x="782" y="204"/>
                    <a:pt x="798" y="195"/>
                    <a:pt x="806" y="191"/>
                  </a:cubicBezTo>
                  <a:cubicBezTo>
                    <a:pt x="814" y="187"/>
                    <a:pt x="821" y="188"/>
                    <a:pt x="821" y="177"/>
                  </a:cubicBezTo>
                  <a:cubicBezTo>
                    <a:pt x="821" y="166"/>
                    <a:pt x="827" y="135"/>
                    <a:pt x="835" y="151"/>
                  </a:cubicBezTo>
                  <a:cubicBezTo>
                    <a:pt x="844" y="166"/>
                    <a:pt x="860" y="179"/>
                    <a:pt x="860" y="162"/>
                  </a:cubicBezTo>
                  <a:cubicBezTo>
                    <a:pt x="860" y="145"/>
                    <a:pt x="860" y="140"/>
                    <a:pt x="860" y="140"/>
                  </a:cubicBezTo>
                  <a:cubicBezTo>
                    <a:pt x="873" y="140"/>
                    <a:pt x="873" y="140"/>
                    <a:pt x="873" y="140"/>
                  </a:cubicBezTo>
                  <a:cubicBezTo>
                    <a:pt x="873" y="110"/>
                    <a:pt x="873" y="110"/>
                    <a:pt x="873" y="110"/>
                  </a:cubicBezTo>
                  <a:cubicBezTo>
                    <a:pt x="853" y="110"/>
                    <a:pt x="853" y="110"/>
                    <a:pt x="853" y="110"/>
                  </a:cubicBezTo>
                  <a:lnTo>
                    <a:pt x="830" y="90"/>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6" name="Freeform 15"/>
            <p:cNvSpPr/>
            <p:nvPr/>
          </p:nvSpPr>
          <p:spPr bwMode="auto">
            <a:xfrm>
              <a:off x="7842251" y="3073400"/>
              <a:ext cx="233363" cy="223837"/>
            </a:xfrm>
            <a:custGeom>
              <a:avLst/>
              <a:gdLst>
                <a:gd name="T0" fmla="*/ 69 w 94"/>
                <a:gd name="T1" fmla="*/ 61 h 90"/>
                <a:gd name="T2" fmla="*/ 69 w 94"/>
                <a:gd name="T3" fmla="*/ 43 h 90"/>
                <a:gd name="T4" fmla="*/ 84 w 94"/>
                <a:gd name="T5" fmla="*/ 37 h 90"/>
                <a:gd name="T6" fmla="*/ 86 w 94"/>
                <a:gd name="T7" fmla="*/ 36 h 90"/>
                <a:gd name="T8" fmla="*/ 86 w 94"/>
                <a:gd name="T9" fmla="*/ 32 h 90"/>
                <a:gd name="T10" fmla="*/ 94 w 94"/>
                <a:gd name="T11" fmla="*/ 11 h 90"/>
                <a:gd name="T12" fmla="*/ 90 w 94"/>
                <a:gd name="T13" fmla="*/ 11 h 90"/>
                <a:gd name="T14" fmla="*/ 70 w 94"/>
                <a:gd name="T15" fmla="*/ 2 h 90"/>
                <a:gd name="T16" fmla="*/ 53 w 94"/>
                <a:gd name="T17" fmla="*/ 0 h 90"/>
                <a:gd name="T18" fmla="*/ 44 w 94"/>
                <a:gd name="T19" fmla="*/ 1 h 90"/>
                <a:gd name="T20" fmla="*/ 22 w 94"/>
                <a:gd name="T21" fmla="*/ 21 h 90"/>
                <a:gd name="T22" fmla="*/ 22 w 94"/>
                <a:gd name="T23" fmla="*/ 41 h 90"/>
                <a:gd name="T24" fmla="*/ 27 w 94"/>
                <a:gd name="T25" fmla="*/ 54 h 90"/>
                <a:gd name="T26" fmla="*/ 19 w 94"/>
                <a:gd name="T27" fmla="*/ 59 h 90"/>
                <a:gd name="T28" fmla="*/ 0 w 94"/>
                <a:gd name="T29" fmla="*/ 68 h 90"/>
                <a:gd name="T30" fmla="*/ 1 w 94"/>
                <a:gd name="T31" fmla="*/ 75 h 90"/>
                <a:gd name="T32" fmla="*/ 9 w 94"/>
                <a:gd name="T33" fmla="*/ 81 h 90"/>
                <a:gd name="T34" fmla="*/ 23 w 94"/>
                <a:gd name="T35" fmla="*/ 85 h 90"/>
                <a:gd name="T36" fmla="*/ 47 w 94"/>
                <a:gd name="T37" fmla="*/ 90 h 90"/>
                <a:gd name="T38" fmla="*/ 47 w 94"/>
                <a:gd name="T39" fmla="*/ 90 h 90"/>
                <a:gd name="T40" fmla="*/ 57 w 94"/>
                <a:gd name="T41" fmla="*/ 88 h 90"/>
                <a:gd name="T42" fmla="*/ 67 w 94"/>
                <a:gd name="T43" fmla="*/ 84 h 90"/>
                <a:gd name="T44" fmla="*/ 69 w 94"/>
                <a:gd name="T45" fmla="*/ 78 h 90"/>
                <a:gd name="T46" fmla="*/ 69 w 94"/>
                <a:gd name="T47" fmla="*/ 6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4" h="90">
                  <a:moveTo>
                    <a:pt x="69" y="61"/>
                  </a:moveTo>
                  <a:cubicBezTo>
                    <a:pt x="68" y="54"/>
                    <a:pt x="66" y="47"/>
                    <a:pt x="69" y="43"/>
                  </a:cubicBezTo>
                  <a:cubicBezTo>
                    <a:pt x="72" y="37"/>
                    <a:pt x="79" y="37"/>
                    <a:pt x="84" y="37"/>
                  </a:cubicBezTo>
                  <a:cubicBezTo>
                    <a:pt x="85" y="37"/>
                    <a:pt x="85" y="37"/>
                    <a:pt x="86" y="36"/>
                  </a:cubicBezTo>
                  <a:cubicBezTo>
                    <a:pt x="86" y="35"/>
                    <a:pt x="86" y="34"/>
                    <a:pt x="86" y="32"/>
                  </a:cubicBezTo>
                  <a:cubicBezTo>
                    <a:pt x="85" y="25"/>
                    <a:pt x="91" y="15"/>
                    <a:pt x="94" y="11"/>
                  </a:cubicBezTo>
                  <a:cubicBezTo>
                    <a:pt x="93" y="11"/>
                    <a:pt x="92" y="11"/>
                    <a:pt x="90" y="11"/>
                  </a:cubicBezTo>
                  <a:cubicBezTo>
                    <a:pt x="80" y="11"/>
                    <a:pt x="73" y="4"/>
                    <a:pt x="70" y="2"/>
                  </a:cubicBezTo>
                  <a:cubicBezTo>
                    <a:pt x="68" y="1"/>
                    <a:pt x="60" y="0"/>
                    <a:pt x="53" y="0"/>
                  </a:cubicBezTo>
                  <a:cubicBezTo>
                    <a:pt x="47" y="0"/>
                    <a:pt x="45" y="1"/>
                    <a:pt x="44" y="1"/>
                  </a:cubicBezTo>
                  <a:cubicBezTo>
                    <a:pt x="39" y="6"/>
                    <a:pt x="26" y="17"/>
                    <a:pt x="22" y="21"/>
                  </a:cubicBezTo>
                  <a:cubicBezTo>
                    <a:pt x="22" y="41"/>
                    <a:pt x="22" y="41"/>
                    <a:pt x="22" y="41"/>
                  </a:cubicBezTo>
                  <a:cubicBezTo>
                    <a:pt x="25" y="44"/>
                    <a:pt x="28" y="49"/>
                    <a:pt x="27" y="54"/>
                  </a:cubicBezTo>
                  <a:cubicBezTo>
                    <a:pt x="26" y="56"/>
                    <a:pt x="24" y="59"/>
                    <a:pt x="19" y="59"/>
                  </a:cubicBezTo>
                  <a:cubicBezTo>
                    <a:pt x="11" y="60"/>
                    <a:pt x="2" y="65"/>
                    <a:pt x="0" y="68"/>
                  </a:cubicBezTo>
                  <a:cubicBezTo>
                    <a:pt x="2" y="70"/>
                    <a:pt x="1" y="73"/>
                    <a:pt x="1" y="75"/>
                  </a:cubicBezTo>
                  <a:cubicBezTo>
                    <a:pt x="1" y="77"/>
                    <a:pt x="1" y="79"/>
                    <a:pt x="9" y="81"/>
                  </a:cubicBezTo>
                  <a:cubicBezTo>
                    <a:pt x="14" y="82"/>
                    <a:pt x="19" y="83"/>
                    <a:pt x="23" y="85"/>
                  </a:cubicBezTo>
                  <a:cubicBezTo>
                    <a:pt x="32" y="87"/>
                    <a:pt x="39" y="90"/>
                    <a:pt x="47" y="90"/>
                  </a:cubicBezTo>
                  <a:cubicBezTo>
                    <a:pt x="47" y="90"/>
                    <a:pt x="47" y="90"/>
                    <a:pt x="47" y="90"/>
                  </a:cubicBezTo>
                  <a:cubicBezTo>
                    <a:pt x="51" y="90"/>
                    <a:pt x="54" y="89"/>
                    <a:pt x="57" y="88"/>
                  </a:cubicBezTo>
                  <a:cubicBezTo>
                    <a:pt x="61" y="87"/>
                    <a:pt x="64" y="85"/>
                    <a:pt x="67" y="84"/>
                  </a:cubicBezTo>
                  <a:cubicBezTo>
                    <a:pt x="67" y="82"/>
                    <a:pt x="68" y="80"/>
                    <a:pt x="69" y="78"/>
                  </a:cubicBezTo>
                  <a:cubicBezTo>
                    <a:pt x="71" y="75"/>
                    <a:pt x="70" y="68"/>
                    <a:pt x="69" y="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Freeform 16"/>
            <p:cNvSpPr/>
            <p:nvPr/>
          </p:nvSpPr>
          <p:spPr bwMode="auto">
            <a:xfrm>
              <a:off x="8027989" y="3186113"/>
              <a:ext cx="26988" cy="76200"/>
            </a:xfrm>
            <a:custGeom>
              <a:avLst/>
              <a:gdLst>
                <a:gd name="T0" fmla="*/ 5 w 11"/>
                <a:gd name="T1" fmla="*/ 29 h 31"/>
                <a:gd name="T2" fmla="*/ 11 w 11"/>
                <a:gd name="T3" fmla="*/ 0 h 31"/>
                <a:gd name="T4" fmla="*/ 10 w 11"/>
                <a:gd name="T5" fmla="*/ 0 h 31"/>
                <a:gd name="T6" fmla="*/ 1 w 11"/>
                <a:gd name="T7" fmla="*/ 2 h 31"/>
                <a:gd name="T8" fmla="*/ 2 w 11"/>
                <a:gd name="T9" fmla="*/ 15 h 31"/>
                <a:gd name="T10" fmla="*/ 3 w 11"/>
                <a:gd name="T11" fmla="*/ 31 h 31"/>
                <a:gd name="T12" fmla="*/ 5 w 11"/>
                <a:gd name="T13" fmla="*/ 29 h 31"/>
              </a:gdLst>
              <a:ahLst/>
              <a:cxnLst>
                <a:cxn ang="0">
                  <a:pos x="T0" y="T1"/>
                </a:cxn>
                <a:cxn ang="0">
                  <a:pos x="T2" y="T3"/>
                </a:cxn>
                <a:cxn ang="0">
                  <a:pos x="T4" y="T5"/>
                </a:cxn>
                <a:cxn ang="0">
                  <a:pos x="T6" y="T7"/>
                </a:cxn>
                <a:cxn ang="0">
                  <a:pos x="T8" y="T9"/>
                </a:cxn>
                <a:cxn ang="0">
                  <a:pos x="T10" y="T11"/>
                </a:cxn>
                <a:cxn ang="0">
                  <a:pos x="T12" y="T13"/>
                </a:cxn>
              </a:cxnLst>
              <a:rect l="0" t="0" r="r" b="b"/>
              <a:pathLst>
                <a:path w="11" h="31">
                  <a:moveTo>
                    <a:pt x="5" y="29"/>
                  </a:moveTo>
                  <a:cubicBezTo>
                    <a:pt x="11" y="0"/>
                    <a:pt x="11" y="0"/>
                    <a:pt x="11" y="0"/>
                  </a:cubicBezTo>
                  <a:cubicBezTo>
                    <a:pt x="10" y="0"/>
                    <a:pt x="10" y="0"/>
                    <a:pt x="10" y="0"/>
                  </a:cubicBezTo>
                  <a:cubicBezTo>
                    <a:pt x="6" y="0"/>
                    <a:pt x="2" y="0"/>
                    <a:pt x="1" y="2"/>
                  </a:cubicBezTo>
                  <a:cubicBezTo>
                    <a:pt x="0" y="4"/>
                    <a:pt x="1" y="10"/>
                    <a:pt x="2" y="15"/>
                  </a:cubicBezTo>
                  <a:cubicBezTo>
                    <a:pt x="3" y="21"/>
                    <a:pt x="4" y="26"/>
                    <a:pt x="3" y="31"/>
                  </a:cubicBezTo>
                  <a:cubicBezTo>
                    <a:pt x="4" y="31"/>
                    <a:pt x="5" y="30"/>
                    <a:pt x="5" y="2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8" name="Freeform 17"/>
            <p:cNvSpPr/>
            <p:nvPr/>
          </p:nvSpPr>
          <p:spPr bwMode="auto">
            <a:xfrm>
              <a:off x="8299450" y="1144587"/>
              <a:ext cx="1409700" cy="1377950"/>
            </a:xfrm>
            <a:custGeom>
              <a:avLst/>
              <a:gdLst>
                <a:gd name="T0" fmla="*/ 527 w 568"/>
                <a:gd name="T1" fmla="*/ 222 h 554"/>
                <a:gd name="T2" fmla="*/ 469 w 568"/>
                <a:gd name="T3" fmla="*/ 278 h 554"/>
                <a:gd name="T4" fmla="*/ 403 w 568"/>
                <a:gd name="T5" fmla="*/ 288 h 554"/>
                <a:gd name="T6" fmla="*/ 395 w 568"/>
                <a:gd name="T7" fmla="*/ 249 h 554"/>
                <a:gd name="T8" fmla="*/ 349 w 568"/>
                <a:gd name="T9" fmla="*/ 226 h 554"/>
                <a:gd name="T10" fmla="*/ 292 w 568"/>
                <a:gd name="T11" fmla="*/ 211 h 554"/>
                <a:gd name="T12" fmla="*/ 241 w 568"/>
                <a:gd name="T13" fmla="*/ 172 h 554"/>
                <a:gd name="T14" fmla="*/ 17 w 568"/>
                <a:gd name="T15" fmla="*/ 9 h 554"/>
                <a:gd name="T16" fmla="*/ 3 w 568"/>
                <a:gd name="T17" fmla="*/ 54 h 554"/>
                <a:gd name="T18" fmla="*/ 3 w 568"/>
                <a:gd name="T19" fmla="*/ 79 h 554"/>
                <a:gd name="T20" fmla="*/ 30 w 568"/>
                <a:gd name="T21" fmla="*/ 71 h 554"/>
                <a:gd name="T22" fmla="*/ 137 w 568"/>
                <a:gd name="T23" fmla="*/ 114 h 554"/>
                <a:gd name="T24" fmla="*/ 160 w 568"/>
                <a:gd name="T25" fmla="*/ 185 h 554"/>
                <a:gd name="T26" fmla="*/ 161 w 568"/>
                <a:gd name="T27" fmla="*/ 257 h 554"/>
                <a:gd name="T28" fmla="*/ 149 w 568"/>
                <a:gd name="T29" fmla="*/ 300 h 554"/>
                <a:gd name="T30" fmla="*/ 79 w 568"/>
                <a:gd name="T31" fmla="*/ 338 h 554"/>
                <a:gd name="T32" fmla="*/ 113 w 568"/>
                <a:gd name="T33" fmla="*/ 391 h 554"/>
                <a:gd name="T34" fmla="*/ 110 w 568"/>
                <a:gd name="T35" fmla="*/ 417 h 554"/>
                <a:gd name="T36" fmla="*/ 141 w 568"/>
                <a:gd name="T37" fmla="*/ 426 h 554"/>
                <a:gd name="T38" fmla="*/ 173 w 568"/>
                <a:gd name="T39" fmla="*/ 474 h 554"/>
                <a:gd name="T40" fmla="*/ 219 w 568"/>
                <a:gd name="T41" fmla="*/ 466 h 554"/>
                <a:gd name="T42" fmla="*/ 264 w 568"/>
                <a:gd name="T43" fmla="*/ 483 h 554"/>
                <a:gd name="T44" fmla="*/ 293 w 568"/>
                <a:gd name="T45" fmla="*/ 496 h 554"/>
                <a:gd name="T46" fmla="*/ 311 w 568"/>
                <a:gd name="T47" fmla="*/ 513 h 554"/>
                <a:gd name="T48" fmla="*/ 339 w 568"/>
                <a:gd name="T49" fmla="*/ 524 h 554"/>
                <a:gd name="T50" fmla="*/ 350 w 568"/>
                <a:gd name="T51" fmla="*/ 499 h 554"/>
                <a:gd name="T52" fmla="*/ 385 w 568"/>
                <a:gd name="T53" fmla="*/ 539 h 554"/>
                <a:gd name="T54" fmla="*/ 405 w 568"/>
                <a:gd name="T55" fmla="*/ 515 h 554"/>
                <a:gd name="T56" fmla="*/ 430 w 568"/>
                <a:gd name="T57" fmla="*/ 514 h 554"/>
                <a:gd name="T58" fmla="*/ 473 w 568"/>
                <a:gd name="T59" fmla="*/ 536 h 554"/>
                <a:gd name="T60" fmla="*/ 456 w 568"/>
                <a:gd name="T61" fmla="*/ 454 h 554"/>
                <a:gd name="T62" fmla="*/ 529 w 568"/>
                <a:gd name="T63" fmla="*/ 396 h 554"/>
                <a:gd name="T64" fmla="*/ 543 w 568"/>
                <a:gd name="T65" fmla="*/ 282 h 5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68" h="554">
                  <a:moveTo>
                    <a:pt x="557" y="254"/>
                  </a:moveTo>
                  <a:cubicBezTo>
                    <a:pt x="545" y="246"/>
                    <a:pt x="548" y="203"/>
                    <a:pt x="527" y="222"/>
                  </a:cubicBezTo>
                  <a:cubicBezTo>
                    <a:pt x="506" y="242"/>
                    <a:pt x="473" y="261"/>
                    <a:pt x="473" y="261"/>
                  </a:cubicBezTo>
                  <a:cubicBezTo>
                    <a:pt x="469" y="278"/>
                    <a:pt x="469" y="278"/>
                    <a:pt x="469" y="278"/>
                  </a:cubicBezTo>
                  <a:cubicBezTo>
                    <a:pt x="469" y="278"/>
                    <a:pt x="437" y="285"/>
                    <a:pt x="425" y="288"/>
                  </a:cubicBezTo>
                  <a:cubicBezTo>
                    <a:pt x="414" y="290"/>
                    <a:pt x="403" y="288"/>
                    <a:pt x="403" y="288"/>
                  </a:cubicBezTo>
                  <a:cubicBezTo>
                    <a:pt x="395" y="274"/>
                    <a:pt x="395" y="274"/>
                    <a:pt x="395" y="274"/>
                  </a:cubicBezTo>
                  <a:cubicBezTo>
                    <a:pt x="395" y="274"/>
                    <a:pt x="399" y="250"/>
                    <a:pt x="395" y="249"/>
                  </a:cubicBezTo>
                  <a:cubicBezTo>
                    <a:pt x="391" y="247"/>
                    <a:pt x="385" y="233"/>
                    <a:pt x="375" y="233"/>
                  </a:cubicBezTo>
                  <a:cubicBezTo>
                    <a:pt x="366" y="233"/>
                    <a:pt x="356" y="233"/>
                    <a:pt x="349" y="226"/>
                  </a:cubicBezTo>
                  <a:cubicBezTo>
                    <a:pt x="342" y="219"/>
                    <a:pt x="336" y="211"/>
                    <a:pt x="324" y="211"/>
                  </a:cubicBezTo>
                  <a:cubicBezTo>
                    <a:pt x="311" y="211"/>
                    <a:pt x="306" y="218"/>
                    <a:pt x="292" y="211"/>
                  </a:cubicBezTo>
                  <a:cubicBezTo>
                    <a:pt x="278" y="204"/>
                    <a:pt x="261" y="211"/>
                    <a:pt x="261" y="211"/>
                  </a:cubicBezTo>
                  <a:cubicBezTo>
                    <a:pt x="241" y="172"/>
                    <a:pt x="241" y="172"/>
                    <a:pt x="241" y="172"/>
                  </a:cubicBezTo>
                  <a:cubicBezTo>
                    <a:pt x="241" y="172"/>
                    <a:pt x="194" y="17"/>
                    <a:pt x="119" y="9"/>
                  </a:cubicBezTo>
                  <a:cubicBezTo>
                    <a:pt x="43" y="0"/>
                    <a:pt x="55" y="3"/>
                    <a:pt x="17" y="9"/>
                  </a:cubicBezTo>
                  <a:cubicBezTo>
                    <a:pt x="11" y="10"/>
                    <a:pt x="6" y="11"/>
                    <a:pt x="1" y="12"/>
                  </a:cubicBezTo>
                  <a:cubicBezTo>
                    <a:pt x="7" y="18"/>
                    <a:pt x="6" y="32"/>
                    <a:pt x="3" y="54"/>
                  </a:cubicBezTo>
                  <a:cubicBezTo>
                    <a:pt x="2" y="63"/>
                    <a:pt x="0" y="72"/>
                    <a:pt x="1" y="76"/>
                  </a:cubicBezTo>
                  <a:cubicBezTo>
                    <a:pt x="1" y="79"/>
                    <a:pt x="2" y="79"/>
                    <a:pt x="3" y="79"/>
                  </a:cubicBezTo>
                  <a:cubicBezTo>
                    <a:pt x="7" y="82"/>
                    <a:pt x="19" y="77"/>
                    <a:pt x="27" y="73"/>
                  </a:cubicBezTo>
                  <a:cubicBezTo>
                    <a:pt x="30" y="71"/>
                    <a:pt x="30" y="71"/>
                    <a:pt x="30" y="71"/>
                  </a:cubicBezTo>
                  <a:cubicBezTo>
                    <a:pt x="64" y="123"/>
                    <a:pt x="64" y="123"/>
                    <a:pt x="64" y="123"/>
                  </a:cubicBezTo>
                  <a:cubicBezTo>
                    <a:pt x="71" y="123"/>
                    <a:pt x="96" y="123"/>
                    <a:pt x="137" y="114"/>
                  </a:cubicBezTo>
                  <a:cubicBezTo>
                    <a:pt x="159" y="109"/>
                    <a:pt x="168" y="117"/>
                    <a:pt x="172" y="124"/>
                  </a:cubicBezTo>
                  <a:cubicBezTo>
                    <a:pt x="182" y="143"/>
                    <a:pt x="170" y="175"/>
                    <a:pt x="160" y="185"/>
                  </a:cubicBezTo>
                  <a:cubicBezTo>
                    <a:pt x="150" y="195"/>
                    <a:pt x="155" y="234"/>
                    <a:pt x="161" y="256"/>
                  </a:cubicBezTo>
                  <a:cubicBezTo>
                    <a:pt x="161" y="257"/>
                    <a:pt x="161" y="257"/>
                    <a:pt x="161" y="257"/>
                  </a:cubicBezTo>
                  <a:cubicBezTo>
                    <a:pt x="151" y="299"/>
                    <a:pt x="151" y="299"/>
                    <a:pt x="151" y="299"/>
                  </a:cubicBezTo>
                  <a:cubicBezTo>
                    <a:pt x="149" y="300"/>
                    <a:pt x="149" y="300"/>
                    <a:pt x="149" y="300"/>
                  </a:cubicBezTo>
                  <a:cubicBezTo>
                    <a:pt x="149" y="300"/>
                    <a:pt x="135" y="305"/>
                    <a:pt x="125" y="322"/>
                  </a:cubicBezTo>
                  <a:cubicBezTo>
                    <a:pt x="115" y="338"/>
                    <a:pt x="90" y="339"/>
                    <a:pt x="79" y="338"/>
                  </a:cubicBezTo>
                  <a:cubicBezTo>
                    <a:pt x="92" y="382"/>
                    <a:pt x="92" y="382"/>
                    <a:pt x="92" y="382"/>
                  </a:cubicBezTo>
                  <a:cubicBezTo>
                    <a:pt x="93" y="384"/>
                    <a:pt x="99" y="393"/>
                    <a:pt x="113" y="391"/>
                  </a:cubicBezTo>
                  <a:cubicBezTo>
                    <a:pt x="115" y="390"/>
                    <a:pt x="122" y="389"/>
                    <a:pt x="124" y="394"/>
                  </a:cubicBezTo>
                  <a:cubicBezTo>
                    <a:pt x="126" y="398"/>
                    <a:pt x="122" y="406"/>
                    <a:pt x="110" y="417"/>
                  </a:cubicBezTo>
                  <a:cubicBezTo>
                    <a:pt x="109" y="426"/>
                    <a:pt x="109" y="426"/>
                    <a:pt x="109" y="426"/>
                  </a:cubicBezTo>
                  <a:cubicBezTo>
                    <a:pt x="141" y="426"/>
                    <a:pt x="141" y="426"/>
                    <a:pt x="141" y="426"/>
                  </a:cubicBezTo>
                  <a:cubicBezTo>
                    <a:pt x="153" y="455"/>
                    <a:pt x="153" y="455"/>
                    <a:pt x="153" y="455"/>
                  </a:cubicBezTo>
                  <a:cubicBezTo>
                    <a:pt x="173" y="474"/>
                    <a:pt x="173" y="474"/>
                    <a:pt x="173" y="474"/>
                  </a:cubicBezTo>
                  <a:cubicBezTo>
                    <a:pt x="218" y="465"/>
                    <a:pt x="218" y="465"/>
                    <a:pt x="218" y="465"/>
                  </a:cubicBezTo>
                  <a:cubicBezTo>
                    <a:pt x="219" y="466"/>
                    <a:pt x="219" y="466"/>
                    <a:pt x="219" y="466"/>
                  </a:cubicBezTo>
                  <a:cubicBezTo>
                    <a:pt x="224" y="472"/>
                    <a:pt x="239" y="486"/>
                    <a:pt x="250" y="487"/>
                  </a:cubicBezTo>
                  <a:cubicBezTo>
                    <a:pt x="256" y="488"/>
                    <a:pt x="260" y="485"/>
                    <a:pt x="264" y="483"/>
                  </a:cubicBezTo>
                  <a:cubicBezTo>
                    <a:pt x="268" y="480"/>
                    <a:pt x="273" y="476"/>
                    <a:pt x="280" y="480"/>
                  </a:cubicBezTo>
                  <a:cubicBezTo>
                    <a:pt x="287" y="485"/>
                    <a:pt x="291" y="492"/>
                    <a:pt x="293" y="496"/>
                  </a:cubicBezTo>
                  <a:cubicBezTo>
                    <a:pt x="311" y="496"/>
                    <a:pt x="311" y="496"/>
                    <a:pt x="311" y="496"/>
                  </a:cubicBezTo>
                  <a:cubicBezTo>
                    <a:pt x="311" y="513"/>
                    <a:pt x="311" y="513"/>
                    <a:pt x="311" y="513"/>
                  </a:cubicBezTo>
                  <a:cubicBezTo>
                    <a:pt x="312" y="515"/>
                    <a:pt x="317" y="522"/>
                    <a:pt x="332" y="525"/>
                  </a:cubicBezTo>
                  <a:cubicBezTo>
                    <a:pt x="337" y="526"/>
                    <a:pt x="338" y="525"/>
                    <a:pt x="339" y="524"/>
                  </a:cubicBezTo>
                  <a:cubicBezTo>
                    <a:pt x="344" y="520"/>
                    <a:pt x="344" y="507"/>
                    <a:pt x="343" y="501"/>
                  </a:cubicBezTo>
                  <a:cubicBezTo>
                    <a:pt x="350" y="499"/>
                    <a:pt x="350" y="499"/>
                    <a:pt x="350" y="499"/>
                  </a:cubicBezTo>
                  <a:cubicBezTo>
                    <a:pt x="364" y="554"/>
                    <a:pt x="364" y="554"/>
                    <a:pt x="364" y="554"/>
                  </a:cubicBezTo>
                  <a:cubicBezTo>
                    <a:pt x="370" y="553"/>
                    <a:pt x="383" y="550"/>
                    <a:pt x="385" y="539"/>
                  </a:cubicBezTo>
                  <a:cubicBezTo>
                    <a:pt x="390" y="518"/>
                    <a:pt x="403" y="515"/>
                    <a:pt x="403" y="515"/>
                  </a:cubicBezTo>
                  <a:cubicBezTo>
                    <a:pt x="405" y="515"/>
                    <a:pt x="405" y="515"/>
                    <a:pt x="405" y="515"/>
                  </a:cubicBezTo>
                  <a:cubicBezTo>
                    <a:pt x="417" y="524"/>
                    <a:pt x="417" y="524"/>
                    <a:pt x="417" y="524"/>
                  </a:cubicBezTo>
                  <a:cubicBezTo>
                    <a:pt x="430" y="514"/>
                    <a:pt x="430" y="514"/>
                    <a:pt x="430" y="514"/>
                  </a:cubicBezTo>
                  <a:cubicBezTo>
                    <a:pt x="456" y="536"/>
                    <a:pt x="456" y="536"/>
                    <a:pt x="456" y="536"/>
                  </a:cubicBezTo>
                  <a:cubicBezTo>
                    <a:pt x="473" y="536"/>
                    <a:pt x="473" y="536"/>
                    <a:pt x="473" y="536"/>
                  </a:cubicBezTo>
                  <a:cubicBezTo>
                    <a:pt x="473" y="511"/>
                    <a:pt x="473" y="511"/>
                    <a:pt x="473" y="511"/>
                  </a:cubicBezTo>
                  <a:cubicBezTo>
                    <a:pt x="473" y="511"/>
                    <a:pt x="441" y="462"/>
                    <a:pt x="456" y="454"/>
                  </a:cubicBezTo>
                  <a:cubicBezTo>
                    <a:pt x="472" y="445"/>
                    <a:pt x="469" y="427"/>
                    <a:pt x="494" y="428"/>
                  </a:cubicBezTo>
                  <a:cubicBezTo>
                    <a:pt x="519" y="430"/>
                    <a:pt x="527" y="427"/>
                    <a:pt x="529" y="396"/>
                  </a:cubicBezTo>
                  <a:cubicBezTo>
                    <a:pt x="530" y="366"/>
                    <a:pt x="543" y="352"/>
                    <a:pt x="543" y="352"/>
                  </a:cubicBezTo>
                  <a:cubicBezTo>
                    <a:pt x="543" y="282"/>
                    <a:pt x="543" y="282"/>
                    <a:pt x="543" y="282"/>
                  </a:cubicBezTo>
                  <a:cubicBezTo>
                    <a:pt x="543" y="282"/>
                    <a:pt x="568" y="263"/>
                    <a:pt x="557" y="254"/>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9" name="Freeform 18"/>
            <p:cNvSpPr/>
            <p:nvPr/>
          </p:nvSpPr>
          <p:spPr bwMode="auto">
            <a:xfrm>
              <a:off x="8288338" y="4427538"/>
              <a:ext cx="519113" cy="604837"/>
            </a:xfrm>
            <a:custGeom>
              <a:avLst/>
              <a:gdLst>
                <a:gd name="T0" fmla="*/ 178 w 209"/>
                <a:gd name="T1" fmla="*/ 72 h 243"/>
                <a:gd name="T2" fmla="*/ 129 w 209"/>
                <a:gd name="T3" fmla="*/ 68 h 243"/>
                <a:gd name="T4" fmla="*/ 127 w 209"/>
                <a:gd name="T5" fmla="*/ 57 h 243"/>
                <a:gd name="T6" fmla="*/ 149 w 209"/>
                <a:gd name="T7" fmla="*/ 36 h 243"/>
                <a:gd name="T8" fmla="*/ 165 w 209"/>
                <a:gd name="T9" fmla="*/ 26 h 243"/>
                <a:gd name="T10" fmla="*/ 162 w 209"/>
                <a:gd name="T11" fmla="*/ 3 h 243"/>
                <a:gd name="T12" fmla="*/ 157 w 209"/>
                <a:gd name="T13" fmla="*/ 0 h 243"/>
                <a:gd name="T14" fmla="*/ 140 w 209"/>
                <a:gd name="T15" fmla="*/ 32 h 243"/>
                <a:gd name="T16" fmla="*/ 139 w 209"/>
                <a:gd name="T17" fmla="*/ 32 h 243"/>
                <a:gd name="T18" fmla="*/ 118 w 209"/>
                <a:gd name="T19" fmla="*/ 42 h 243"/>
                <a:gd name="T20" fmla="*/ 88 w 209"/>
                <a:gd name="T21" fmla="*/ 21 h 243"/>
                <a:gd name="T22" fmla="*/ 87 w 209"/>
                <a:gd name="T23" fmla="*/ 21 h 243"/>
                <a:gd name="T24" fmla="*/ 87 w 209"/>
                <a:gd name="T25" fmla="*/ 20 h 243"/>
                <a:gd name="T26" fmla="*/ 83 w 209"/>
                <a:gd name="T27" fmla="*/ 16 h 243"/>
                <a:gd name="T28" fmla="*/ 81 w 209"/>
                <a:gd name="T29" fmla="*/ 20 h 243"/>
                <a:gd name="T30" fmla="*/ 67 w 209"/>
                <a:gd name="T31" fmla="*/ 60 h 243"/>
                <a:gd name="T32" fmla="*/ 71 w 209"/>
                <a:gd name="T33" fmla="*/ 69 h 243"/>
                <a:gd name="T34" fmla="*/ 62 w 209"/>
                <a:gd name="T35" fmla="*/ 74 h 243"/>
                <a:gd name="T36" fmla="*/ 55 w 209"/>
                <a:gd name="T37" fmla="*/ 74 h 243"/>
                <a:gd name="T38" fmla="*/ 39 w 209"/>
                <a:gd name="T39" fmla="*/ 75 h 243"/>
                <a:gd name="T40" fmla="*/ 38 w 209"/>
                <a:gd name="T41" fmla="*/ 77 h 243"/>
                <a:gd name="T42" fmla="*/ 40 w 209"/>
                <a:gd name="T43" fmla="*/ 89 h 243"/>
                <a:gd name="T44" fmla="*/ 26 w 209"/>
                <a:gd name="T45" fmla="*/ 112 h 243"/>
                <a:gd name="T46" fmla="*/ 3 w 209"/>
                <a:gd name="T47" fmla="*/ 130 h 243"/>
                <a:gd name="T48" fmla="*/ 0 w 209"/>
                <a:gd name="T49" fmla="*/ 138 h 243"/>
                <a:gd name="T50" fmla="*/ 27 w 209"/>
                <a:gd name="T51" fmla="*/ 161 h 243"/>
                <a:gd name="T52" fmla="*/ 27 w 209"/>
                <a:gd name="T53" fmla="*/ 190 h 243"/>
                <a:gd name="T54" fmla="*/ 28 w 209"/>
                <a:gd name="T55" fmla="*/ 190 h 243"/>
                <a:gd name="T56" fmla="*/ 49 w 209"/>
                <a:gd name="T57" fmla="*/ 210 h 243"/>
                <a:gd name="T58" fmla="*/ 65 w 209"/>
                <a:gd name="T59" fmla="*/ 239 h 243"/>
                <a:gd name="T60" fmla="*/ 74 w 209"/>
                <a:gd name="T61" fmla="*/ 225 h 243"/>
                <a:gd name="T62" fmla="*/ 75 w 209"/>
                <a:gd name="T63" fmla="*/ 225 h 243"/>
                <a:gd name="T64" fmla="*/ 92 w 209"/>
                <a:gd name="T65" fmla="*/ 220 h 243"/>
                <a:gd name="T66" fmla="*/ 98 w 209"/>
                <a:gd name="T67" fmla="*/ 227 h 243"/>
                <a:gd name="T68" fmla="*/ 109 w 209"/>
                <a:gd name="T69" fmla="*/ 241 h 243"/>
                <a:gd name="T70" fmla="*/ 136 w 209"/>
                <a:gd name="T71" fmla="*/ 239 h 243"/>
                <a:gd name="T72" fmla="*/ 137 w 209"/>
                <a:gd name="T73" fmla="*/ 243 h 243"/>
                <a:gd name="T74" fmla="*/ 157 w 209"/>
                <a:gd name="T75" fmla="*/ 200 h 243"/>
                <a:gd name="T76" fmla="*/ 176 w 209"/>
                <a:gd name="T77" fmla="*/ 176 h 243"/>
                <a:gd name="T78" fmla="*/ 176 w 209"/>
                <a:gd name="T79" fmla="*/ 159 h 243"/>
                <a:gd name="T80" fmla="*/ 176 w 209"/>
                <a:gd name="T81" fmla="*/ 131 h 243"/>
                <a:gd name="T82" fmla="*/ 192 w 209"/>
                <a:gd name="T83" fmla="*/ 118 h 243"/>
                <a:gd name="T84" fmla="*/ 192 w 209"/>
                <a:gd name="T85" fmla="*/ 98 h 243"/>
                <a:gd name="T86" fmla="*/ 205 w 209"/>
                <a:gd name="T87" fmla="*/ 91 h 243"/>
                <a:gd name="T88" fmla="*/ 205 w 209"/>
                <a:gd name="T89" fmla="*/ 59 h 243"/>
                <a:gd name="T90" fmla="*/ 178 w 209"/>
                <a:gd name="T91" fmla="*/ 72 h 2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9" h="243">
                  <a:moveTo>
                    <a:pt x="178" y="72"/>
                  </a:moveTo>
                  <a:cubicBezTo>
                    <a:pt x="178" y="72"/>
                    <a:pt x="146" y="59"/>
                    <a:pt x="129" y="68"/>
                  </a:cubicBezTo>
                  <a:cubicBezTo>
                    <a:pt x="129" y="68"/>
                    <a:pt x="119" y="67"/>
                    <a:pt x="127" y="57"/>
                  </a:cubicBezTo>
                  <a:cubicBezTo>
                    <a:pt x="135" y="47"/>
                    <a:pt x="141" y="40"/>
                    <a:pt x="149" y="36"/>
                  </a:cubicBezTo>
                  <a:cubicBezTo>
                    <a:pt x="158" y="32"/>
                    <a:pt x="165" y="36"/>
                    <a:pt x="165" y="26"/>
                  </a:cubicBezTo>
                  <a:cubicBezTo>
                    <a:pt x="165" y="17"/>
                    <a:pt x="169" y="5"/>
                    <a:pt x="162" y="3"/>
                  </a:cubicBezTo>
                  <a:cubicBezTo>
                    <a:pt x="160" y="2"/>
                    <a:pt x="159" y="1"/>
                    <a:pt x="157" y="0"/>
                  </a:cubicBezTo>
                  <a:cubicBezTo>
                    <a:pt x="140" y="32"/>
                    <a:pt x="140" y="32"/>
                    <a:pt x="140" y="32"/>
                  </a:cubicBezTo>
                  <a:cubicBezTo>
                    <a:pt x="139" y="32"/>
                    <a:pt x="139" y="32"/>
                    <a:pt x="139" y="32"/>
                  </a:cubicBezTo>
                  <a:cubicBezTo>
                    <a:pt x="136" y="35"/>
                    <a:pt x="124" y="42"/>
                    <a:pt x="118" y="42"/>
                  </a:cubicBezTo>
                  <a:cubicBezTo>
                    <a:pt x="112" y="42"/>
                    <a:pt x="96" y="29"/>
                    <a:pt x="88" y="21"/>
                  </a:cubicBezTo>
                  <a:cubicBezTo>
                    <a:pt x="87" y="21"/>
                    <a:pt x="87" y="21"/>
                    <a:pt x="87" y="21"/>
                  </a:cubicBezTo>
                  <a:cubicBezTo>
                    <a:pt x="87" y="20"/>
                    <a:pt x="87" y="20"/>
                    <a:pt x="87" y="20"/>
                  </a:cubicBezTo>
                  <a:cubicBezTo>
                    <a:pt x="86" y="18"/>
                    <a:pt x="84" y="16"/>
                    <a:pt x="83" y="16"/>
                  </a:cubicBezTo>
                  <a:cubicBezTo>
                    <a:pt x="83" y="16"/>
                    <a:pt x="82" y="17"/>
                    <a:pt x="81" y="20"/>
                  </a:cubicBezTo>
                  <a:cubicBezTo>
                    <a:pt x="76" y="31"/>
                    <a:pt x="69" y="52"/>
                    <a:pt x="67" y="60"/>
                  </a:cubicBezTo>
                  <a:cubicBezTo>
                    <a:pt x="70" y="62"/>
                    <a:pt x="72" y="66"/>
                    <a:pt x="71" y="69"/>
                  </a:cubicBezTo>
                  <a:cubicBezTo>
                    <a:pt x="70" y="72"/>
                    <a:pt x="67" y="74"/>
                    <a:pt x="62" y="74"/>
                  </a:cubicBezTo>
                  <a:cubicBezTo>
                    <a:pt x="60" y="74"/>
                    <a:pt x="57" y="74"/>
                    <a:pt x="55" y="74"/>
                  </a:cubicBezTo>
                  <a:cubicBezTo>
                    <a:pt x="49" y="73"/>
                    <a:pt x="40" y="73"/>
                    <a:pt x="39" y="75"/>
                  </a:cubicBezTo>
                  <a:cubicBezTo>
                    <a:pt x="38" y="75"/>
                    <a:pt x="38" y="76"/>
                    <a:pt x="38" y="77"/>
                  </a:cubicBezTo>
                  <a:cubicBezTo>
                    <a:pt x="40" y="89"/>
                    <a:pt x="40" y="89"/>
                    <a:pt x="40" y="89"/>
                  </a:cubicBezTo>
                  <a:cubicBezTo>
                    <a:pt x="26" y="112"/>
                    <a:pt x="26" y="112"/>
                    <a:pt x="26" y="112"/>
                  </a:cubicBezTo>
                  <a:cubicBezTo>
                    <a:pt x="3" y="130"/>
                    <a:pt x="3" y="130"/>
                    <a:pt x="3" y="130"/>
                  </a:cubicBezTo>
                  <a:cubicBezTo>
                    <a:pt x="2" y="133"/>
                    <a:pt x="1" y="136"/>
                    <a:pt x="0" y="138"/>
                  </a:cubicBezTo>
                  <a:cubicBezTo>
                    <a:pt x="27" y="161"/>
                    <a:pt x="27" y="161"/>
                    <a:pt x="27" y="161"/>
                  </a:cubicBezTo>
                  <a:cubicBezTo>
                    <a:pt x="27" y="190"/>
                    <a:pt x="27" y="190"/>
                    <a:pt x="27" y="190"/>
                  </a:cubicBezTo>
                  <a:cubicBezTo>
                    <a:pt x="27" y="190"/>
                    <a:pt x="27" y="190"/>
                    <a:pt x="28" y="190"/>
                  </a:cubicBezTo>
                  <a:cubicBezTo>
                    <a:pt x="37" y="189"/>
                    <a:pt x="44" y="190"/>
                    <a:pt x="49" y="210"/>
                  </a:cubicBezTo>
                  <a:cubicBezTo>
                    <a:pt x="53" y="225"/>
                    <a:pt x="61" y="235"/>
                    <a:pt x="65" y="239"/>
                  </a:cubicBezTo>
                  <a:cubicBezTo>
                    <a:pt x="74" y="225"/>
                    <a:pt x="74" y="225"/>
                    <a:pt x="74" y="225"/>
                  </a:cubicBezTo>
                  <a:cubicBezTo>
                    <a:pt x="75" y="225"/>
                    <a:pt x="75" y="225"/>
                    <a:pt x="75" y="225"/>
                  </a:cubicBezTo>
                  <a:cubicBezTo>
                    <a:pt x="77" y="224"/>
                    <a:pt x="86" y="217"/>
                    <a:pt x="92" y="220"/>
                  </a:cubicBezTo>
                  <a:cubicBezTo>
                    <a:pt x="94" y="221"/>
                    <a:pt x="97" y="223"/>
                    <a:pt x="98" y="227"/>
                  </a:cubicBezTo>
                  <a:cubicBezTo>
                    <a:pt x="99" y="235"/>
                    <a:pt x="106" y="240"/>
                    <a:pt x="109" y="241"/>
                  </a:cubicBezTo>
                  <a:cubicBezTo>
                    <a:pt x="136" y="239"/>
                    <a:pt x="136" y="239"/>
                    <a:pt x="136" y="239"/>
                  </a:cubicBezTo>
                  <a:cubicBezTo>
                    <a:pt x="137" y="243"/>
                    <a:pt x="137" y="243"/>
                    <a:pt x="137" y="243"/>
                  </a:cubicBezTo>
                  <a:cubicBezTo>
                    <a:pt x="137" y="243"/>
                    <a:pt x="140" y="210"/>
                    <a:pt x="157" y="200"/>
                  </a:cubicBezTo>
                  <a:cubicBezTo>
                    <a:pt x="174" y="191"/>
                    <a:pt x="176" y="176"/>
                    <a:pt x="176" y="176"/>
                  </a:cubicBezTo>
                  <a:cubicBezTo>
                    <a:pt x="176" y="176"/>
                    <a:pt x="174" y="165"/>
                    <a:pt x="176" y="159"/>
                  </a:cubicBezTo>
                  <a:cubicBezTo>
                    <a:pt x="178" y="154"/>
                    <a:pt x="170" y="137"/>
                    <a:pt x="176" y="131"/>
                  </a:cubicBezTo>
                  <a:cubicBezTo>
                    <a:pt x="181" y="126"/>
                    <a:pt x="192" y="118"/>
                    <a:pt x="192" y="118"/>
                  </a:cubicBezTo>
                  <a:cubicBezTo>
                    <a:pt x="192" y="98"/>
                    <a:pt x="192" y="98"/>
                    <a:pt x="192" y="98"/>
                  </a:cubicBezTo>
                  <a:cubicBezTo>
                    <a:pt x="205" y="91"/>
                    <a:pt x="205" y="91"/>
                    <a:pt x="205" y="91"/>
                  </a:cubicBezTo>
                  <a:cubicBezTo>
                    <a:pt x="205" y="91"/>
                    <a:pt x="209" y="64"/>
                    <a:pt x="205" y="59"/>
                  </a:cubicBezTo>
                  <a:cubicBezTo>
                    <a:pt x="202" y="53"/>
                    <a:pt x="185" y="38"/>
                    <a:pt x="178" y="72"/>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0" name="Freeform 19"/>
            <p:cNvSpPr/>
            <p:nvPr/>
          </p:nvSpPr>
          <p:spPr bwMode="auto">
            <a:xfrm>
              <a:off x="6483351" y="5265738"/>
              <a:ext cx="1743075" cy="927100"/>
            </a:xfrm>
            <a:custGeom>
              <a:avLst/>
              <a:gdLst>
                <a:gd name="T0" fmla="*/ 669 w 702"/>
                <a:gd name="T1" fmla="*/ 79 h 373"/>
                <a:gd name="T2" fmla="*/ 663 w 702"/>
                <a:gd name="T3" fmla="*/ 78 h 373"/>
                <a:gd name="T4" fmla="*/ 627 w 702"/>
                <a:gd name="T5" fmla="*/ 90 h 373"/>
                <a:gd name="T6" fmla="*/ 594 w 702"/>
                <a:gd name="T7" fmla="*/ 91 h 373"/>
                <a:gd name="T8" fmla="*/ 542 w 702"/>
                <a:gd name="T9" fmla="*/ 100 h 373"/>
                <a:gd name="T10" fmla="*/ 551 w 702"/>
                <a:gd name="T11" fmla="*/ 75 h 373"/>
                <a:gd name="T12" fmla="*/ 523 w 702"/>
                <a:gd name="T13" fmla="*/ 57 h 373"/>
                <a:gd name="T14" fmla="*/ 506 w 702"/>
                <a:gd name="T15" fmla="*/ 55 h 373"/>
                <a:gd name="T16" fmla="*/ 471 w 702"/>
                <a:gd name="T17" fmla="*/ 82 h 373"/>
                <a:gd name="T18" fmla="*/ 465 w 702"/>
                <a:gd name="T19" fmla="*/ 87 h 373"/>
                <a:gd name="T20" fmla="*/ 435 w 702"/>
                <a:gd name="T21" fmla="*/ 67 h 373"/>
                <a:gd name="T22" fmla="*/ 408 w 702"/>
                <a:gd name="T23" fmla="*/ 107 h 373"/>
                <a:gd name="T24" fmla="*/ 373 w 702"/>
                <a:gd name="T25" fmla="*/ 157 h 373"/>
                <a:gd name="T26" fmla="*/ 347 w 702"/>
                <a:gd name="T27" fmla="*/ 219 h 373"/>
                <a:gd name="T28" fmla="*/ 334 w 702"/>
                <a:gd name="T29" fmla="*/ 244 h 373"/>
                <a:gd name="T30" fmla="*/ 295 w 702"/>
                <a:gd name="T31" fmla="*/ 272 h 373"/>
                <a:gd name="T32" fmla="*/ 275 w 702"/>
                <a:gd name="T33" fmla="*/ 278 h 373"/>
                <a:gd name="T34" fmla="*/ 293 w 702"/>
                <a:gd name="T35" fmla="*/ 264 h 373"/>
                <a:gd name="T36" fmla="*/ 333 w 702"/>
                <a:gd name="T37" fmla="*/ 236 h 373"/>
                <a:gd name="T38" fmla="*/ 362 w 702"/>
                <a:gd name="T39" fmla="*/ 196 h 373"/>
                <a:gd name="T40" fmla="*/ 367 w 702"/>
                <a:gd name="T41" fmla="*/ 152 h 373"/>
                <a:gd name="T42" fmla="*/ 399 w 702"/>
                <a:gd name="T43" fmla="*/ 99 h 373"/>
                <a:gd name="T44" fmla="*/ 382 w 702"/>
                <a:gd name="T45" fmla="*/ 99 h 373"/>
                <a:gd name="T46" fmla="*/ 367 w 702"/>
                <a:gd name="T47" fmla="*/ 75 h 373"/>
                <a:gd name="T48" fmla="*/ 356 w 702"/>
                <a:gd name="T49" fmla="*/ 51 h 373"/>
                <a:gd name="T50" fmla="*/ 356 w 702"/>
                <a:gd name="T51" fmla="*/ 1 h 373"/>
                <a:gd name="T52" fmla="*/ 319 w 702"/>
                <a:gd name="T53" fmla="*/ 12 h 373"/>
                <a:gd name="T54" fmla="*/ 315 w 702"/>
                <a:gd name="T55" fmla="*/ 14 h 373"/>
                <a:gd name="T56" fmla="*/ 291 w 702"/>
                <a:gd name="T57" fmla="*/ 27 h 373"/>
                <a:gd name="T58" fmla="*/ 266 w 702"/>
                <a:gd name="T59" fmla="*/ 31 h 373"/>
                <a:gd name="T60" fmla="*/ 202 w 702"/>
                <a:gd name="T61" fmla="*/ 44 h 373"/>
                <a:gd name="T62" fmla="*/ 178 w 702"/>
                <a:gd name="T63" fmla="*/ 68 h 373"/>
                <a:gd name="T64" fmla="*/ 160 w 702"/>
                <a:gd name="T65" fmla="*/ 68 h 373"/>
                <a:gd name="T66" fmla="*/ 124 w 702"/>
                <a:gd name="T67" fmla="*/ 45 h 373"/>
                <a:gd name="T68" fmla="*/ 125 w 702"/>
                <a:gd name="T69" fmla="*/ 64 h 373"/>
                <a:gd name="T70" fmla="*/ 96 w 702"/>
                <a:gd name="T71" fmla="*/ 84 h 373"/>
                <a:gd name="T72" fmla="*/ 72 w 702"/>
                <a:gd name="T73" fmla="*/ 93 h 373"/>
                <a:gd name="T74" fmla="*/ 0 w 702"/>
                <a:gd name="T75" fmla="*/ 91 h 373"/>
                <a:gd name="T76" fmla="*/ 14 w 702"/>
                <a:gd name="T77" fmla="*/ 96 h 373"/>
                <a:gd name="T78" fmla="*/ 60 w 702"/>
                <a:gd name="T79" fmla="*/ 123 h 373"/>
                <a:gd name="T80" fmla="*/ 85 w 702"/>
                <a:gd name="T81" fmla="*/ 126 h 373"/>
                <a:gd name="T82" fmla="*/ 60 w 702"/>
                <a:gd name="T83" fmla="*/ 165 h 373"/>
                <a:gd name="T84" fmla="*/ 48 w 702"/>
                <a:gd name="T85" fmla="*/ 183 h 373"/>
                <a:gd name="T86" fmla="*/ 104 w 702"/>
                <a:gd name="T87" fmla="*/ 197 h 373"/>
                <a:gd name="T88" fmla="*/ 114 w 702"/>
                <a:gd name="T89" fmla="*/ 253 h 373"/>
                <a:gd name="T90" fmla="*/ 185 w 702"/>
                <a:gd name="T91" fmla="*/ 285 h 373"/>
                <a:gd name="T92" fmla="*/ 224 w 702"/>
                <a:gd name="T93" fmla="*/ 276 h 373"/>
                <a:gd name="T94" fmla="*/ 267 w 702"/>
                <a:gd name="T95" fmla="*/ 290 h 373"/>
                <a:gd name="T96" fmla="*/ 316 w 702"/>
                <a:gd name="T97" fmla="*/ 366 h 373"/>
                <a:gd name="T98" fmla="*/ 323 w 702"/>
                <a:gd name="T99" fmla="*/ 334 h 373"/>
                <a:gd name="T100" fmla="*/ 445 w 702"/>
                <a:gd name="T101" fmla="*/ 274 h 373"/>
                <a:gd name="T102" fmla="*/ 509 w 702"/>
                <a:gd name="T103" fmla="*/ 211 h 373"/>
                <a:gd name="T104" fmla="*/ 568 w 702"/>
                <a:gd name="T105" fmla="*/ 210 h 373"/>
                <a:gd name="T106" fmla="*/ 648 w 702"/>
                <a:gd name="T107" fmla="*/ 198 h 373"/>
                <a:gd name="T108" fmla="*/ 702 w 702"/>
                <a:gd name="T109" fmla="*/ 151 h 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02" h="373">
                  <a:moveTo>
                    <a:pt x="698" y="153"/>
                  </a:moveTo>
                  <a:cubicBezTo>
                    <a:pt x="698" y="152"/>
                    <a:pt x="680" y="102"/>
                    <a:pt x="669" y="79"/>
                  </a:cubicBezTo>
                  <a:cubicBezTo>
                    <a:pt x="667" y="75"/>
                    <a:pt x="665" y="73"/>
                    <a:pt x="664" y="72"/>
                  </a:cubicBezTo>
                  <a:cubicBezTo>
                    <a:pt x="664" y="73"/>
                    <a:pt x="663" y="75"/>
                    <a:pt x="663" y="78"/>
                  </a:cubicBezTo>
                  <a:cubicBezTo>
                    <a:pt x="663" y="80"/>
                    <a:pt x="663" y="80"/>
                    <a:pt x="663" y="80"/>
                  </a:cubicBezTo>
                  <a:cubicBezTo>
                    <a:pt x="627" y="90"/>
                    <a:pt x="627" y="90"/>
                    <a:pt x="627" y="90"/>
                  </a:cubicBezTo>
                  <a:cubicBezTo>
                    <a:pt x="625" y="91"/>
                    <a:pt x="613" y="96"/>
                    <a:pt x="605" y="89"/>
                  </a:cubicBezTo>
                  <a:cubicBezTo>
                    <a:pt x="601" y="87"/>
                    <a:pt x="600" y="87"/>
                    <a:pt x="594" y="91"/>
                  </a:cubicBezTo>
                  <a:cubicBezTo>
                    <a:pt x="592" y="93"/>
                    <a:pt x="590" y="94"/>
                    <a:pt x="587" y="95"/>
                  </a:cubicBezTo>
                  <a:cubicBezTo>
                    <a:pt x="573" y="102"/>
                    <a:pt x="556" y="101"/>
                    <a:pt x="542" y="100"/>
                  </a:cubicBezTo>
                  <a:cubicBezTo>
                    <a:pt x="537" y="99"/>
                    <a:pt x="534" y="97"/>
                    <a:pt x="533" y="94"/>
                  </a:cubicBezTo>
                  <a:cubicBezTo>
                    <a:pt x="532" y="89"/>
                    <a:pt x="538" y="82"/>
                    <a:pt x="551" y="75"/>
                  </a:cubicBezTo>
                  <a:cubicBezTo>
                    <a:pt x="551" y="54"/>
                    <a:pt x="551" y="54"/>
                    <a:pt x="551" y="54"/>
                  </a:cubicBezTo>
                  <a:cubicBezTo>
                    <a:pt x="545" y="55"/>
                    <a:pt x="536" y="57"/>
                    <a:pt x="523" y="57"/>
                  </a:cubicBezTo>
                  <a:cubicBezTo>
                    <a:pt x="514" y="57"/>
                    <a:pt x="512" y="57"/>
                    <a:pt x="511" y="56"/>
                  </a:cubicBezTo>
                  <a:cubicBezTo>
                    <a:pt x="510" y="55"/>
                    <a:pt x="509" y="55"/>
                    <a:pt x="506" y="55"/>
                  </a:cubicBezTo>
                  <a:cubicBezTo>
                    <a:pt x="490" y="53"/>
                    <a:pt x="477" y="53"/>
                    <a:pt x="468" y="55"/>
                  </a:cubicBezTo>
                  <a:cubicBezTo>
                    <a:pt x="467" y="56"/>
                    <a:pt x="467" y="69"/>
                    <a:pt x="471" y="82"/>
                  </a:cubicBezTo>
                  <a:cubicBezTo>
                    <a:pt x="475" y="95"/>
                    <a:pt x="475" y="95"/>
                    <a:pt x="475" y="95"/>
                  </a:cubicBezTo>
                  <a:cubicBezTo>
                    <a:pt x="465" y="87"/>
                    <a:pt x="465" y="87"/>
                    <a:pt x="465" y="87"/>
                  </a:cubicBezTo>
                  <a:cubicBezTo>
                    <a:pt x="465" y="87"/>
                    <a:pt x="450" y="75"/>
                    <a:pt x="439" y="67"/>
                  </a:cubicBezTo>
                  <a:cubicBezTo>
                    <a:pt x="437" y="66"/>
                    <a:pt x="436" y="66"/>
                    <a:pt x="435" y="67"/>
                  </a:cubicBezTo>
                  <a:cubicBezTo>
                    <a:pt x="432" y="69"/>
                    <a:pt x="429" y="78"/>
                    <a:pt x="429" y="83"/>
                  </a:cubicBezTo>
                  <a:cubicBezTo>
                    <a:pt x="429" y="91"/>
                    <a:pt x="414" y="103"/>
                    <a:pt x="408" y="107"/>
                  </a:cubicBezTo>
                  <a:cubicBezTo>
                    <a:pt x="409" y="116"/>
                    <a:pt x="410" y="127"/>
                    <a:pt x="405" y="132"/>
                  </a:cubicBezTo>
                  <a:cubicBezTo>
                    <a:pt x="400" y="137"/>
                    <a:pt x="379" y="153"/>
                    <a:pt x="373" y="157"/>
                  </a:cubicBezTo>
                  <a:cubicBezTo>
                    <a:pt x="369" y="200"/>
                    <a:pt x="369" y="200"/>
                    <a:pt x="369" y="200"/>
                  </a:cubicBezTo>
                  <a:cubicBezTo>
                    <a:pt x="347" y="219"/>
                    <a:pt x="347" y="219"/>
                    <a:pt x="347" y="219"/>
                  </a:cubicBezTo>
                  <a:cubicBezTo>
                    <a:pt x="338" y="246"/>
                    <a:pt x="338" y="246"/>
                    <a:pt x="338" y="246"/>
                  </a:cubicBezTo>
                  <a:cubicBezTo>
                    <a:pt x="334" y="244"/>
                    <a:pt x="334" y="244"/>
                    <a:pt x="334" y="244"/>
                  </a:cubicBezTo>
                  <a:cubicBezTo>
                    <a:pt x="333" y="244"/>
                    <a:pt x="324" y="241"/>
                    <a:pt x="319" y="253"/>
                  </a:cubicBezTo>
                  <a:cubicBezTo>
                    <a:pt x="312" y="269"/>
                    <a:pt x="299" y="272"/>
                    <a:pt x="295" y="272"/>
                  </a:cubicBezTo>
                  <a:cubicBezTo>
                    <a:pt x="281" y="284"/>
                    <a:pt x="281" y="284"/>
                    <a:pt x="281" y="284"/>
                  </a:cubicBezTo>
                  <a:cubicBezTo>
                    <a:pt x="275" y="278"/>
                    <a:pt x="275" y="278"/>
                    <a:pt x="275" y="278"/>
                  </a:cubicBezTo>
                  <a:cubicBezTo>
                    <a:pt x="291" y="264"/>
                    <a:pt x="291" y="264"/>
                    <a:pt x="291" y="264"/>
                  </a:cubicBezTo>
                  <a:cubicBezTo>
                    <a:pt x="293" y="264"/>
                    <a:pt x="293" y="264"/>
                    <a:pt x="293" y="264"/>
                  </a:cubicBezTo>
                  <a:cubicBezTo>
                    <a:pt x="293" y="264"/>
                    <a:pt x="305" y="264"/>
                    <a:pt x="312" y="250"/>
                  </a:cubicBezTo>
                  <a:cubicBezTo>
                    <a:pt x="317" y="237"/>
                    <a:pt x="327" y="235"/>
                    <a:pt x="333" y="236"/>
                  </a:cubicBezTo>
                  <a:cubicBezTo>
                    <a:pt x="340" y="214"/>
                    <a:pt x="340" y="214"/>
                    <a:pt x="340" y="214"/>
                  </a:cubicBezTo>
                  <a:cubicBezTo>
                    <a:pt x="362" y="196"/>
                    <a:pt x="362" y="196"/>
                    <a:pt x="362" y="196"/>
                  </a:cubicBezTo>
                  <a:cubicBezTo>
                    <a:pt x="365" y="153"/>
                    <a:pt x="365" y="153"/>
                    <a:pt x="365" y="153"/>
                  </a:cubicBezTo>
                  <a:cubicBezTo>
                    <a:pt x="367" y="152"/>
                    <a:pt x="367" y="152"/>
                    <a:pt x="367" y="152"/>
                  </a:cubicBezTo>
                  <a:cubicBezTo>
                    <a:pt x="374" y="146"/>
                    <a:pt x="395" y="131"/>
                    <a:pt x="400" y="126"/>
                  </a:cubicBezTo>
                  <a:cubicBezTo>
                    <a:pt x="402" y="124"/>
                    <a:pt x="401" y="111"/>
                    <a:pt x="399" y="99"/>
                  </a:cubicBezTo>
                  <a:cubicBezTo>
                    <a:pt x="396" y="96"/>
                    <a:pt x="392" y="92"/>
                    <a:pt x="390" y="92"/>
                  </a:cubicBezTo>
                  <a:cubicBezTo>
                    <a:pt x="388" y="92"/>
                    <a:pt x="384" y="96"/>
                    <a:pt x="382" y="99"/>
                  </a:cubicBezTo>
                  <a:cubicBezTo>
                    <a:pt x="377" y="107"/>
                    <a:pt x="377" y="107"/>
                    <a:pt x="377" y="107"/>
                  </a:cubicBezTo>
                  <a:cubicBezTo>
                    <a:pt x="367" y="75"/>
                    <a:pt x="367" y="75"/>
                    <a:pt x="367" y="75"/>
                  </a:cubicBezTo>
                  <a:cubicBezTo>
                    <a:pt x="341" y="87"/>
                    <a:pt x="341" y="87"/>
                    <a:pt x="341" y="87"/>
                  </a:cubicBezTo>
                  <a:cubicBezTo>
                    <a:pt x="356" y="51"/>
                    <a:pt x="356" y="51"/>
                    <a:pt x="356" y="51"/>
                  </a:cubicBezTo>
                  <a:cubicBezTo>
                    <a:pt x="360" y="42"/>
                    <a:pt x="365" y="26"/>
                    <a:pt x="365" y="21"/>
                  </a:cubicBezTo>
                  <a:cubicBezTo>
                    <a:pt x="365" y="17"/>
                    <a:pt x="360" y="8"/>
                    <a:pt x="356" y="1"/>
                  </a:cubicBezTo>
                  <a:cubicBezTo>
                    <a:pt x="349" y="3"/>
                    <a:pt x="333" y="6"/>
                    <a:pt x="327" y="0"/>
                  </a:cubicBezTo>
                  <a:cubicBezTo>
                    <a:pt x="325" y="1"/>
                    <a:pt x="321" y="6"/>
                    <a:pt x="319" y="12"/>
                  </a:cubicBezTo>
                  <a:cubicBezTo>
                    <a:pt x="318" y="14"/>
                    <a:pt x="318" y="14"/>
                    <a:pt x="318" y="14"/>
                  </a:cubicBezTo>
                  <a:cubicBezTo>
                    <a:pt x="315" y="14"/>
                    <a:pt x="315" y="14"/>
                    <a:pt x="315" y="14"/>
                  </a:cubicBezTo>
                  <a:cubicBezTo>
                    <a:pt x="315" y="14"/>
                    <a:pt x="301" y="14"/>
                    <a:pt x="294" y="3"/>
                  </a:cubicBezTo>
                  <a:cubicBezTo>
                    <a:pt x="293" y="9"/>
                    <a:pt x="292" y="18"/>
                    <a:pt x="291" y="27"/>
                  </a:cubicBezTo>
                  <a:cubicBezTo>
                    <a:pt x="291" y="31"/>
                    <a:pt x="291" y="31"/>
                    <a:pt x="291" y="31"/>
                  </a:cubicBezTo>
                  <a:cubicBezTo>
                    <a:pt x="266" y="31"/>
                    <a:pt x="266" y="31"/>
                    <a:pt x="266" y="31"/>
                  </a:cubicBezTo>
                  <a:cubicBezTo>
                    <a:pt x="255" y="34"/>
                    <a:pt x="239" y="41"/>
                    <a:pt x="236" y="43"/>
                  </a:cubicBezTo>
                  <a:cubicBezTo>
                    <a:pt x="228" y="48"/>
                    <a:pt x="214" y="49"/>
                    <a:pt x="202" y="44"/>
                  </a:cubicBezTo>
                  <a:cubicBezTo>
                    <a:pt x="197" y="42"/>
                    <a:pt x="190" y="53"/>
                    <a:pt x="185" y="59"/>
                  </a:cubicBezTo>
                  <a:cubicBezTo>
                    <a:pt x="182" y="63"/>
                    <a:pt x="180" y="66"/>
                    <a:pt x="178" y="68"/>
                  </a:cubicBezTo>
                  <a:cubicBezTo>
                    <a:pt x="172" y="73"/>
                    <a:pt x="164" y="71"/>
                    <a:pt x="161" y="68"/>
                  </a:cubicBezTo>
                  <a:cubicBezTo>
                    <a:pt x="160" y="68"/>
                    <a:pt x="160" y="68"/>
                    <a:pt x="160" y="68"/>
                  </a:cubicBezTo>
                  <a:cubicBezTo>
                    <a:pt x="160" y="68"/>
                    <a:pt x="144" y="52"/>
                    <a:pt x="128" y="45"/>
                  </a:cubicBezTo>
                  <a:cubicBezTo>
                    <a:pt x="125" y="44"/>
                    <a:pt x="124" y="44"/>
                    <a:pt x="124" y="45"/>
                  </a:cubicBezTo>
                  <a:cubicBezTo>
                    <a:pt x="122" y="46"/>
                    <a:pt x="122" y="55"/>
                    <a:pt x="124" y="61"/>
                  </a:cubicBezTo>
                  <a:cubicBezTo>
                    <a:pt x="125" y="64"/>
                    <a:pt x="125" y="64"/>
                    <a:pt x="125" y="64"/>
                  </a:cubicBezTo>
                  <a:cubicBezTo>
                    <a:pt x="122" y="65"/>
                    <a:pt x="122" y="65"/>
                    <a:pt x="122" y="65"/>
                  </a:cubicBezTo>
                  <a:cubicBezTo>
                    <a:pt x="122" y="66"/>
                    <a:pt x="102" y="80"/>
                    <a:pt x="96" y="84"/>
                  </a:cubicBezTo>
                  <a:cubicBezTo>
                    <a:pt x="95" y="84"/>
                    <a:pt x="93" y="85"/>
                    <a:pt x="92" y="86"/>
                  </a:cubicBezTo>
                  <a:cubicBezTo>
                    <a:pt x="86" y="91"/>
                    <a:pt x="78" y="96"/>
                    <a:pt x="72" y="93"/>
                  </a:cubicBezTo>
                  <a:cubicBezTo>
                    <a:pt x="67" y="90"/>
                    <a:pt x="47" y="79"/>
                    <a:pt x="42" y="76"/>
                  </a:cubicBezTo>
                  <a:cubicBezTo>
                    <a:pt x="0" y="91"/>
                    <a:pt x="0" y="91"/>
                    <a:pt x="0" y="91"/>
                  </a:cubicBezTo>
                  <a:cubicBezTo>
                    <a:pt x="1" y="92"/>
                    <a:pt x="3" y="92"/>
                    <a:pt x="5" y="93"/>
                  </a:cubicBezTo>
                  <a:cubicBezTo>
                    <a:pt x="7" y="93"/>
                    <a:pt x="10" y="94"/>
                    <a:pt x="14" y="96"/>
                  </a:cubicBezTo>
                  <a:cubicBezTo>
                    <a:pt x="25" y="101"/>
                    <a:pt x="38" y="111"/>
                    <a:pt x="40" y="113"/>
                  </a:cubicBezTo>
                  <a:cubicBezTo>
                    <a:pt x="60" y="123"/>
                    <a:pt x="60" y="123"/>
                    <a:pt x="60" y="123"/>
                  </a:cubicBezTo>
                  <a:cubicBezTo>
                    <a:pt x="84" y="123"/>
                    <a:pt x="84" y="123"/>
                    <a:pt x="84" y="123"/>
                  </a:cubicBezTo>
                  <a:cubicBezTo>
                    <a:pt x="85" y="126"/>
                    <a:pt x="85" y="126"/>
                    <a:pt x="85" y="126"/>
                  </a:cubicBezTo>
                  <a:cubicBezTo>
                    <a:pt x="86" y="129"/>
                    <a:pt x="89" y="143"/>
                    <a:pt x="84" y="150"/>
                  </a:cubicBezTo>
                  <a:cubicBezTo>
                    <a:pt x="81" y="155"/>
                    <a:pt x="65" y="163"/>
                    <a:pt x="60" y="165"/>
                  </a:cubicBezTo>
                  <a:cubicBezTo>
                    <a:pt x="51" y="185"/>
                    <a:pt x="51" y="185"/>
                    <a:pt x="51" y="185"/>
                  </a:cubicBezTo>
                  <a:cubicBezTo>
                    <a:pt x="48" y="183"/>
                    <a:pt x="48" y="183"/>
                    <a:pt x="48" y="183"/>
                  </a:cubicBezTo>
                  <a:cubicBezTo>
                    <a:pt x="50" y="185"/>
                    <a:pt x="52" y="187"/>
                    <a:pt x="56" y="189"/>
                  </a:cubicBezTo>
                  <a:cubicBezTo>
                    <a:pt x="74" y="197"/>
                    <a:pt x="101" y="193"/>
                    <a:pt x="104" y="197"/>
                  </a:cubicBezTo>
                  <a:cubicBezTo>
                    <a:pt x="107" y="201"/>
                    <a:pt x="100" y="222"/>
                    <a:pt x="100" y="229"/>
                  </a:cubicBezTo>
                  <a:cubicBezTo>
                    <a:pt x="100" y="236"/>
                    <a:pt x="114" y="253"/>
                    <a:pt x="114" y="253"/>
                  </a:cubicBezTo>
                  <a:cubicBezTo>
                    <a:pt x="114" y="253"/>
                    <a:pt x="118" y="282"/>
                    <a:pt x="147" y="276"/>
                  </a:cubicBezTo>
                  <a:cubicBezTo>
                    <a:pt x="176" y="271"/>
                    <a:pt x="172" y="285"/>
                    <a:pt x="185" y="285"/>
                  </a:cubicBezTo>
                  <a:cubicBezTo>
                    <a:pt x="197" y="285"/>
                    <a:pt x="217" y="283"/>
                    <a:pt x="217" y="283"/>
                  </a:cubicBezTo>
                  <a:cubicBezTo>
                    <a:pt x="224" y="276"/>
                    <a:pt x="224" y="276"/>
                    <a:pt x="224" y="276"/>
                  </a:cubicBezTo>
                  <a:cubicBezTo>
                    <a:pt x="224" y="276"/>
                    <a:pt x="236" y="276"/>
                    <a:pt x="240" y="286"/>
                  </a:cubicBezTo>
                  <a:cubicBezTo>
                    <a:pt x="245" y="296"/>
                    <a:pt x="254" y="290"/>
                    <a:pt x="267" y="290"/>
                  </a:cubicBezTo>
                  <a:cubicBezTo>
                    <a:pt x="279" y="290"/>
                    <a:pt x="292" y="283"/>
                    <a:pt x="284" y="304"/>
                  </a:cubicBezTo>
                  <a:cubicBezTo>
                    <a:pt x="275" y="325"/>
                    <a:pt x="282" y="373"/>
                    <a:pt x="316" y="366"/>
                  </a:cubicBezTo>
                  <a:cubicBezTo>
                    <a:pt x="349" y="359"/>
                    <a:pt x="323" y="354"/>
                    <a:pt x="323" y="354"/>
                  </a:cubicBezTo>
                  <a:cubicBezTo>
                    <a:pt x="323" y="334"/>
                    <a:pt x="323" y="334"/>
                    <a:pt x="323" y="334"/>
                  </a:cubicBezTo>
                  <a:cubicBezTo>
                    <a:pt x="323" y="334"/>
                    <a:pt x="308" y="291"/>
                    <a:pt x="360" y="289"/>
                  </a:cubicBezTo>
                  <a:cubicBezTo>
                    <a:pt x="412" y="287"/>
                    <a:pt x="438" y="283"/>
                    <a:pt x="445" y="274"/>
                  </a:cubicBezTo>
                  <a:cubicBezTo>
                    <a:pt x="453" y="265"/>
                    <a:pt x="451" y="261"/>
                    <a:pt x="473" y="255"/>
                  </a:cubicBezTo>
                  <a:cubicBezTo>
                    <a:pt x="496" y="250"/>
                    <a:pt x="494" y="203"/>
                    <a:pt x="509" y="211"/>
                  </a:cubicBezTo>
                  <a:cubicBezTo>
                    <a:pt x="523" y="218"/>
                    <a:pt x="522" y="248"/>
                    <a:pt x="536" y="239"/>
                  </a:cubicBezTo>
                  <a:cubicBezTo>
                    <a:pt x="551" y="229"/>
                    <a:pt x="557" y="206"/>
                    <a:pt x="568" y="210"/>
                  </a:cubicBezTo>
                  <a:cubicBezTo>
                    <a:pt x="579" y="215"/>
                    <a:pt x="602" y="212"/>
                    <a:pt x="613" y="210"/>
                  </a:cubicBezTo>
                  <a:cubicBezTo>
                    <a:pt x="624" y="207"/>
                    <a:pt x="635" y="205"/>
                    <a:pt x="648" y="198"/>
                  </a:cubicBezTo>
                  <a:cubicBezTo>
                    <a:pt x="661" y="190"/>
                    <a:pt x="678" y="161"/>
                    <a:pt x="685" y="157"/>
                  </a:cubicBezTo>
                  <a:cubicBezTo>
                    <a:pt x="690" y="155"/>
                    <a:pt x="695" y="155"/>
                    <a:pt x="702" y="151"/>
                  </a:cubicBezTo>
                  <a:lnTo>
                    <a:pt x="698" y="153"/>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1" name="Freeform 20"/>
            <p:cNvSpPr/>
            <p:nvPr/>
          </p:nvSpPr>
          <p:spPr bwMode="auto">
            <a:xfrm>
              <a:off x="8031163" y="4918075"/>
              <a:ext cx="581025" cy="717550"/>
            </a:xfrm>
            <a:custGeom>
              <a:avLst/>
              <a:gdLst>
                <a:gd name="T0" fmla="*/ 211 w 234"/>
                <a:gd name="T1" fmla="*/ 52 h 289"/>
                <a:gd name="T2" fmla="*/ 210 w 234"/>
                <a:gd name="T3" fmla="*/ 52 h 289"/>
                <a:gd name="T4" fmla="*/ 194 w 234"/>
                <a:gd name="T5" fmla="*/ 32 h 289"/>
                <a:gd name="T6" fmla="*/ 193 w 234"/>
                <a:gd name="T7" fmla="*/ 30 h 289"/>
                <a:gd name="T8" fmla="*/ 184 w 234"/>
                <a:gd name="T9" fmla="*/ 34 h 289"/>
                <a:gd name="T10" fmla="*/ 171 w 234"/>
                <a:gd name="T11" fmla="*/ 54 h 289"/>
                <a:gd name="T12" fmla="*/ 168 w 234"/>
                <a:gd name="T13" fmla="*/ 52 h 289"/>
                <a:gd name="T14" fmla="*/ 146 w 234"/>
                <a:gd name="T15" fmla="*/ 15 h 289"/>
                <a:gd name="T16" fmla="*/ 132 w 234"/>
                <a:gd name="T17" fmla="*/ 1 h 289"/>
                <a:gd name="T18" fmla="*/ 127 w 234"/>
                <a:gd name="T19" fmla="*/ 2 h 289"/>
                <a:gd name="T20" fmla="*/ 112 w 234"/>
                <a:gd name="T21" fmla="*/ 17 h 289"/>
                <a:gd name="T22" fmla="*/ 106 w 234"/>
                <a:gd name="T23" fmla="*/ 25 h 289"/>
                <a:gd name="T24" fmla="*/ 82 w 234"/>
                <a:gd name="T25" fmla="*/ 31 h 289"/>
                <a:gd name="T26" fmla="*/ 61 w 234"/>
                <a:gd name="T27" fmla="*/ 33 h 289"/>
                <a:gd name="T28" fmla="*/ 56 w 234"/>
                <a:gd name="T29" fmla="*/ 36 h 289"/>
                <a:gd name="T30" fmla="*/ 62 w 234"/>
                <a:gd name="T31" fmla="*/ 58 h 289"/>
                <a:gd name="T32" fmla="*/ 64 w 234"/>
                <a:gd name="T33" fmla="*/ 63 h 289"/>
                <a:gd name="T34" fmla="*/ 45 w 234"/>
                <a:gd name="T35" fmla="*/ 94 h 289"/>
                <a:gd name="T36" fmla="*/ 38 w 234"/>
                <a:gd name="T37" fmla="*/ 108 h 289"/>
                <a:gd name="T38" fmla="*/ 38 w 234"/>
                <a:gd name="T39" fmla="*/ 122 h 289"/>
                <a:gd name="T40" fmla="*/ 29 w 234"/>
                <a:gd name="T41" fmla="*/ 136 h 289"/>
                <a:gd name="T42" fmla="*/ 17 w 234"/>
                <a:gd name="T43" fmla="*/ 171 h 289"/>
                <a:gd name="T44" fmla="*/ 0 w 234"/>
                <a:gd name="T45" fmla="*/ 194 h 289"/>
                <a:gd name="T46" fmla="*/ 0 w 234"/>
                <a:gd name="T47" fmla="*/ 223 h 289"/>
                <a:gd name="T48" fmla="*/ 1 w 234"/>
                <a:gd name="T49" fmla="*/ 223 h 289"/>
                <a:gd name="T50" fmla="*/ 2 w 234"/>
                <a:gd name="T51" fmla="*/ 222 h 289"/>
                <a:gd name="T52" fmla="*/ 32 w 234"/>
                <a:gd name="T53" fmla="*/ 214 h 289"/>
                <a:gd name="T54" fmla="*/ 40 w 234"/>
                <a:gd name="T55" fmla="*/ 203 h 289"/>
                <a:gd name="T56" fmla="*/ 53 w 234"/>
                <a:gd name="T57" fmla="*/ 216 h 289"/>
                <a:gd name="T58" fmla="*/ 82 w 234"/>
                <a:gd name="T59" fmla="*/ 289 h 289"/>
                <a:gd name="T60" fmla="*/ 92 w 234"/>
                <a:gd name="T61" fmla="*/ 275 h 289"/>
                <a:gd name="T62" fmla="*/ 111 w 234"/>
                <a:gd name="T63" fmla="*/ 243 h 289"/>
                <a:gd name="T64" fmla="*/ 111 w 234"/>
                <a:gd name="T65" fmla="*/ 217 h 289"/>
                <a:gd name="T66" fmla="*/ 142 w 234"/>
                <a:gd name="T67" fmla="*/ 217 h 289"/>
                <a:gd name="T68" fmla="*/ 157 w 234"/>
                <a:gd name="T69" fmla="*/ 185 h 289"/>
                <a:gd name="T70" fmla="*/ 177 w 234"/>
                <a:gd name="T71" fmla="*/ 165 h 289"/>
                <a:gd name="T72" fmla="*/ 205 w 234"/>
                <a:gd name="T73" fmla="*/ 146 h 289"/>
                <a:gd name="T74" fmla="*/ 208 w 234"/>
                <a:gd name="T75" fmla="*/ 100 h 289"/>
                <a:gd name="T76" fmla="*/ 224 w 234"/>
                <a:gd name="T77" fmla="*/ 66 h 289"/>
                <a:gd name="T78" fmla="*/ 234 w 234"/>
                <a:gd name="T79" fmla="*/ 51 h 289"/>
                <a:gd name="T80" fmla="*/ 211 w 234"/>
                <a:gd name="T81" fmla="*/ 5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34" h="289">
                  <a:moveTo>
                    <a:pt x="211" y="52"/>
                  </a:moveTo>
                  <a:cubicBezTo>
                    <a:pt x="210" y="52"/>
                    <a:pt x="210" y="52"/>
                    <a:pt x="210" y="52"/>
                  </a:cubicBezTo>
                  <a:cubicBezTo>
                    <a:pt x="210" y="52"/>
                    <a:pt x="196" y="45"/>
                    <a:pt x="194" y="32"/>
                  </a:cubicBezTo>
                  <a:cubicBezTo>
                    <a:pt x="194" y="31"/>
                    <a:pt x="194" y="30"/>
                    <a:pt x="193" y="30"/>
                  </a:cubicBezTo>
                  <a:cubicBezTo>
                    <a:pt x="192" y="30"/>
                    <a:pt x="188" y="31"/>
                    <a:pt x="184" y="34"/>
                  </a:cubicBezTo>
                  <a:cubicBezTo>
                    <a:pt x="171" y="54"/>
                    <a:pt x="171" y="54"/>
                    <a:pt x="171" y="54"/>
                  </a:cubicBezTo>
                  <a:cubicBezTo>
                    <a:pt x="168" y="52"/>
                    <a:pt x="168" y="52"/>
                    <a:pt x="168" y="52"/>
                  </a:cubicBezTo>
                  <a:cubicBezTo>
                    <a:pt x="167" y="51"/>
                    <a:pt x="152" y="39"/>
                    <a:pt x="146" y="15"/>
                  </a:cubicBezTo>
                  <a:cubicBezTo>
                    <a:pt x="142" y="0"/>
                    <a:pt x="139" y="1"/>
                    <a:pt x="132" y="1"/>
                  </a:cubicBezTo>
                  <a:cubicBezTo>
                    <a:pt x="131" y="1"/>
                    <a:pt x="129" y="2"/>
                    <a:pt x="127" y="2"/>
                  </a:cubicBezTo>
                  <a:cubicBezTo>
                    <a:pt x="123" y="2"/>
                    <a:pt x="116" y="11"/>
                    <a:pt x="112" y="17"/>
                  </a:cubicBezTo>
                  <a:cubicBezTo>
                    <a:pt x="110" y="20"/>
                    <a:pt x="108" y="23"/>
                    <a:pt x="106" y="25"/>
                  </a:cubicBezTo>
                  <a:cubicBezTo>
                    <a:pt x="101" y="29"/>
                    <a:pt x="93" y="30"/>
                    <a:pt x="82" y="31"/>
                  </a:cubicBezTo>
                  <a:cubicBezTo>
                    <a:pt x="76" y="31"/>
                    <a:pt x="69" y="32"/>
                    <a:pt x="61" y="33"/>
                  </a:cubicBezTo>
                  <a:cubicBezTo>
                    <a:pt x="57" y="34"/>
                    <a:pt x="56" y="36"/>
                    <a:pt x="56" y="36"/>
                  </a:cubicBezTo>
                  <a:cubicBezTo>
                    <a:pt x="53" y="42"/>
                    <a:pt x="60" y="53"/>
                    <a:pt x="62" y="58"/>
                  </a:cubicBezTo>
                  <a:cubicBezTo>
                    <a:pt x="64" y="60"/>
                    <a:pt x="64" y="61"/>
                    <a:pt x="64" y="63"/>
                  </a:cubicBezTo>
                  <a:cubicBezTo>
                    <a:pt x="64" y="66"/>
                    <a:pt x="54" y="90"/>
                    <a:pt x="45" y="94"/>
                  </a:cubicBezTo>
                  <a:cubicBezTo>
                    <a:pt x="41" y="96"/>
                    <a:pt x="39" y="105"/>
                    <a:pt x="38" y="108"/>
                  </a:cubicBezTo>
                  <a:cubicBezTo>
                    <a:pt x="38" y="122"/>
                    <a:pt x="38" y="122"/>
                    <a:pt x="38" y="122"/>
                  </a:cubicBezTo>
                  <a:cubicBezTo>
                    <a:pt x="29" y="136"/>
                    <a:pt x="29" y="136"/>
                    <a:pt x="29" y="136"/>
                  </a:cubicBezTo>
                  <a:cubicBezTo>
                    <a:pt x="17" y="171"/>
                    <a:pt x="17" y="171"/>
                    <a:pt x="17" y="171"/>
                  </a:cubicBezTo>
                  <a:cubicBezTo>
                    <a:pt x="0" y="194"/>
                    <a:pt x="0" y="194"/>
                    <a:pt x="0" y="194"/>
                  </a:cubicBezTo>
                  <a:cubicBezTo>
                    <a:pt x="0" y="223"/>
                    <a:pt x="0" y="223"/>
                    <a:pt x="0" y="223"/>
                  </a:cubicBezTo>
                  <a:cubicBezTo>
                    <a:pt x="1" y="223"/>
                    <a:pt x="1" y="223"/>
                    <a:pt x="1" y="223"/>
                  </a:cubicBezTo>
                  <a:cubicBezTo>
                    <a:pt x="2" y="222"/>
                    <a:pt x="2" y="222"/>
                    <a:pt x="2" y="222"/>
                  </a:cubicBezTo>
                  <a:cubicBezTo>
                    <a:pt x="32" y="214"/>
                    <a:pt x="32" y="214"/>
                    <a:pt x="32" y="214"/>
                  </a:cubicBezTo>
                  <a:cubicBezTo>
                    <a:pt x="33" y="209"/>
                    <a:pt x="35" y="204"/>
                    <a:pt x="40" y="203"/>
                  </a:cubicBezTo>
                  <a:cubicBezTo>
                    <a:pt x="45" y="202"/>
                    <a:pt x="50" y="209"/>
                    <a:pt x="53" y="216"/>
                  </a:cubicBezTo>
                  <a:cubicBezTo>
                    <a:pt x="63" y="237"/>
                    <a:pt x="79" y="281"/>
                    <a:pt x="82" y="289"/>
                  </a:cubicBezTo>
                  <a:cubicBezTo>
                    <a:pt x="85" y="286"/>
                    <a:pt x="89" y="281"/>
                    <a:pt x="92" y="275"/>
                  </a:cubicBezTo>
                  <a:cubicBezTo>
                    <a:pt x="103" y="252"/>
                    <a:pt x="111" y="243"/>
                    <a:pt x="111" y="243"/>
                  </a:cubicBezTo>
                  <a:cubicBezTo>
                    <a:pt x="111" y="243"/>
                    <a:pt x="96" y="217"/>
                    <a:pt x="111" y="217"/>
                  </a:cubicBezTo>
                  <a:cubicBezTo>
                    <a:pt x="125" y="217"/>
                    <a:pt x="137" y="230"/>
                    <a:pt x="142" y="217"/>
                  </a:cubicBezTo>
                  <a:cubicBezTo>
                    <a:pt x="148" y="204"/>
                    <a:pt x="148" y="198"/>
                    <a:pt x="157" y="185"/>
                  </a:cubicBezTo>
                  <a:cubicBezTo>
                    <a:pt x="166" y="172"/>
                    <a:pt x="170" y="165"/>
                    <a:pt x="177" y="165"/>
                  </a:cubicBezTo>
                  <a:cubicBezTo>
                    <a:pt x="185" y="165"/>
                    <a:pt x="218" y="158"/>
                    <a:pt x="205" y="146"/>
                  </a:cubicBezTo>
                  <a:cubicBezTo>
                    <a:pt x="192" y="135"/>
                    <a:pt x="193" y="111"/>
                    <a:pt x="208" y="100"/>
                  </a:cubicBezTo>
                  <a:cubicBezTo>
                    <a:pt x="224" y="89"/>
                    <a:pt x="220" y="81"/>
                    <a:pt x="224" y="66"/>
                  </a:cubicBezTo>
                  <a:cubicBezTo>
                    <a:pt x="226" y="59"/>
                    <a:pt x="230" y="54"/>
                    <a:pt x="234" y="51"/>
                  </a:cubicBezTo>
                  <a:lnTo>
                    <a:pt x="211" y="52"/>
                  </a:lnTo>
                  <a:close/>
                </a:path>
              </a:pathLst>
            </a:cu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2" name="Freeform 21"/>
            <p:cNvSpPr/>
            <p:nvPr/>
          </p:nvSpPr>
          <p:spPr bwMode="auto">
            <a:xfrm>
              <a:off x="6808789" y="3649663"/>
              <a:ext cx="250825" cy="328612"/>
            </a:xfrm>
            <a:custGeom>
              <a:avLst/>
              <a:gdLst>
                <a:gd name="T0" fmla="*/ 85 w 101"/>
                <a:gd name="T1" fmla="*/ 108 h 132"/>
                <a:gd name="T2" fmla="*/ 101 w 101"/>
                <a:gd name="T3" fmla="*/ 99 h 132"/>
                <a:gd name="T4" fmla="*/ 101 w 101"/>
                <a:gd name="T5" fmla="*/ 82 h 132"/>
                <a:gd name="T6" fmla="*/ 100 w 101"/>
                <a:gd name="T7" fmla="*/ 71 h 132"/>
                <a:gd name="T8" fmla="*/ 92 w 101"/>
                <a:gd name="T9" fmla="*/ 51 h 132"/>
                <a:gd name="T10" fmla="*/ 82 w 101"/>
                <a:gd name="T11" fmla="*/ 30 h 132"/>
                <a:gd name="T12" fmla="*/ 49 w 101"/>
                <a:gd name="T13" fmla="*/ 9 h 132"/>
                <a:gd name="T14" fmla="*/ 41 w 101"/>
                <a:gd name="T15" fmla="*/ 0 h 132"/>
                <a:gd name="T16" fmla="*/ 25 w 101"/>
                <a:gd name="T17" fmla="*/ 0 h 132"/>
                <a:gd name="T18" fmla="*/ 14 w 101"/>
                <a:gd name="T19" fmla="*/ 14 h 132"/>
                <a:gd name="T20" fmla="*/ 14 w 101"/>
                <a:gd name="T21" fmla="*/ 38 h 132"/>
                <a:gd name="T22" fmla="*/ 36 w 101"/>
                <a:gd name="T23" fmla="*/ 64 h 132"/>
                <a:gd name="T24" fmla="*/ 36 w 101"/>
                <a:gd name="T25" fmla="*/ 65 h 132"/>
                <a:gd name="T26" fmla="*/ 11 w 101"/>
                <a:gd name="T27" fmla="*/ 91 h 132"/>
                <a:gd name="T28" fmla="*/ 3 w 101"/>
                <a:gd name="T29" fmla="*/ 95 h 132"/>
                <a:gd name="T30" fmla="*/ 3 w 101"/>
                <a:gd name="T31" fmla="*/ 109 h 132"/>
                <a:gd name="T32" fmla="*/ 8 w 101"/>
                <a:gd name="T33" fmla="*/ 114 h 132"/>
                <a:gd name="T34" fmla="*/ 26 w 101"/>
                <a:gd name="T35" fmla="*/ 123 h 132"/>
                <a:gd name="T36" fmla="*/ 50 w 101"/>
                <a:gd name="T37" fmla="*/ 132 h 132"/>
                <a:gd name="T38" fmla="*/ 50 w 101"/>
                <a:gd name="T39" fmla="*/ 132 h 132"/>
                <a:gd name="T40" fmla="*/ 55 w 101"/>
                <a:gd name="T41" fmla="*/ 131 h 132"/>
                <a:gd name="T42" fmla="*/ 56 w 101"/>
                <a:gd name="T43" fmla="*/ 123 h 132"/>
                <a:gd name="T44" fmla="*/ 56 w 101"/>
                <a:gd name="T45" fmla="*/ 119 h 132"/>
                <a:gd name="T46" fmla="*/ 59 w 101"/>
                <a:gd name="T47" fmla="*/ 113 h 132"/>
                <a:gd name="T48" fmla="*/ 85 w 101"/>
                <a:gd name="T49" fmla="*/ 108 h 1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01" h="132">
                  <a:moveTo>
                    <a:pt x="85" y="108"/>
                  </a:moveTo>
                  <a:cubicBezTo>
                    <a:pt x="93" y="104"/>
                    <a:pt x="100" y="100"/>
                    <a:pt x="101" y="99"/>
                  </a:cubicBezTo>
                  <a:cubicBezTo>
                    <a:pt x="101" y="97"/>
                    <a:pt x="101" y="87"/>
                    <a:pt x="101" y="82"/>
                  </a:cubicBezTo>
                  <a:cubicBezTo>
                    <a:pt x="100" y="78"/>
                    <a:pt x="100" y="74"/>
                    <a:pt x="100" y="71"/>
                  </a:cubicBezTo>
                  <a:cubicBezTo>
                    <a:pt x="100" y="63"/>
                    <a:pt x="99" y="58"/>
                    <a:pt x="92" y="51"/>
                  </a:cubicBezTo>
                  <a:cubicBezTo>
                    <a:pt x="86" y="45"/>
                    <a:pt x="83" y="34"/>
                    <a:pt x="82" y="30"/>
                  </a:cubicBezTo>
                  <a:cubicBezTo>
                    <a:pt x="49" y="9"/>
                    <a:pt x="49" y="9"/>
                    <a:pt x="49" y="9"/>
                  </a:cubicBezTo>
                  <a:cubicBezTo>
                    <a:pt x="41" y="0"/>
                    <a:pt x="41" y="0"/>
                    <a:pt x="41" y="0"/>
                  </a:cubicBezTo>
                  <a:cubicBezTo>
                    <a:pt x="25" y="0"/>
                    <a:pt x="25" y="0"/>
                    <a:pt x="25" y="0"/>
                  </a:cubicBezTo>
                  <a:cubicBezTo>
                    <a:pt x="22" y="2"/>
                    <a:pt x="14" y="12"/>
                    <a:pt x="14" y="14"/>
                  </a:cubicBezTo>
                  <a:cubicBezTo>
                    <a:pt x="15" y="19"/>
                    <a:pt x="14" y="33"/>
                    <a:pt x="14" y="38"/>
                  </a:cubicBezTo>
                  <a:cubicBezTo>
                    <a:pt x="36" y="64"/>
                    <a:pt x="36" y="64"/>
                    <a:pt x="36" y="64"/>
                  </a:cubicBezTo>
                  <a:cubicBezTo>
                    <a:pt x="36" y="65"/>
                    <a:pt x="36" y="65"/>
                    <a:pt x="36" y="65"/>
                  </a:cubicBezTo>
                  <a:cubicBezTo>
                    <a:pt x="35" y="74"/>
                    <a:pt x="29" y="90"/>
                    <a:pt x="11" y="91"/>
                  </a:cubicBezTo>
                  <a:cubicBezTo>
                    <a:pt x="7" y="92"/>
                    <a:pt x="4" y="93"/>
                    <a:pt x="3" y="95"/>
                  </a:cubicBezTo>
                  <a:cubicBezTo>
                    <a:pt x="0" y="99"/>
                    <a:pt x="2" y="106"/>
                    <a:pt x="3" y="109"/>
                  </a:cubicBezTo>
                  <a:cubicBezTo>
                    <a:pt x="5" y="111"/>
                    <a:pt x="7" y="113"/>
                    <a:pt x="8" y="114"/>
                  </a:cubicBezTo>
                  <a:cubicBezTo>
                    <a:pt x="26" y="123"/>
                    <a:pt x="26" y="123"/>
                    <a:pt x="26" y="123"/>
                  </a:cubicBezTo>
                  <a:cubicBezTo>
                    <a:pt x="26" y="123"/>
                    <a:pt x="40" y="132"/>
                    <a:pt x="50" y="132"/>
                  </a:cubicBezTo>
                  <a:cubicBezTo>
                    <a:pt x="50" y="132"/>
                    <a:pt x="50" y="132"/>
                    <a:pt x="50" y="132"/>
                  </a:cubicBezTo>
                  <a:cubicBezTo>
                    <a:pt x="53" y="132"/>
                    <a:pt x="54" y="131"/>
                    <a:pt x="55" y="131"/>
                  </a:cubicBezTo>
                  <a:cubicBezTo>
                    <a:pt x="56" y="130"/>
                    <a:pt x="56" y="126"/>
                    <a:pt x="56" y="123"/>
                  </a:cubicBezTo>
                  <a:cubicBezTo>
                    <a:pt x="56" y="121"/>
                    <a:pt x="56" y="120"/>
                    <a:pt x="56" y="119"/>
                  </a:cubicBezTo>
                  <a:cubicBezTo>
                    <a:pt x="56" y="117"/>
                    <a:pt x="57" y="114"/>
                    <a:pt x="59" y="113"/>
                  </a:cubicBezTo>
                  <a:cubicBezTo>
                    <a:pt x="65" y="107"/>
                    <a:pt x="80" y="107"/>
                    <a:pt x="85" y="108"/>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3" name="Freeform 22"/>
            <p:cNvSpPr/>
            <p:nvPr/>
          </p:nvSpPr>
          <p:spPr bwMode="auto">
            <a:xfrm>
              <a:off x="3127375" y="1589087"/>
              <a:ext cx="2622550" cy="1971675"/>
            </a:xfrm>
            <a:custGeom>
              <a:avLst/>
              <a:gdLst>
                <a:gd name="T0" fmla="*/ 240 w 1056"/>
                <a:gd name="T1" fmla="*/ 713 h 793"/>
                <a:gd name="T2" fmla="*/ 361 w 1056"/>
                <a:gd name="T3" fmla="*/ 730 h 793"/>
                <a:gd name="T4" fmla="*/ 479 w 1056"/>
                <a:gd name="T5" fmla="*/ 766 h 793"/>
                <a:gd name="T6" fmla="*/ 590 w 1056"/>
                <a:gd name="T7" fmla="*/ 756 h 793"/>
                <a:gd name="T8" fmla="*/ 647 w 1056"/>
                <a:gd name="T9" fmla="*/ 766 h 793"/>
                <a:gd name="T10" fmla="*/ 740 w 1056"/>
                <a:gd name="T11" fmla="*/ 793 h 793"/>
                <a:gd name="T12" fmla="*/ 759 w 1056"/>
                <a:gd name="T13" fmla="*/ 756 h 793"/>
                <a:gd name="T14" fmla="*/ 738 w 1056"/>
                <a:gd name="T15" fmla="*/ 691 h 793"/>
                <a:gd name="T16" fmla="*/ 736 w 1056"/>
                <a:gd name="T17" fmla="*/ 667 h 793"/>
                <a:gd name="T18" fmla="*/ 853 w 1056"/>
                <a:gd name="T19" fmla="*/ 648 h 793"/>
                <a:gd name="T20" fmla="*/ 901 w 1056"/>
                <a:gd name="T21" fmla="*/ 563 h 793"/>
                <a:gd name="T22" fmla="*/ 964 w 1056"/>
                <a:gd name="T23" fmla="*/ 509 h 793"/>
                <a:gd name="T24" fmla="*/ 1018 w 1056"/>
                <a:gd name="T25" fmla="*/ 509 h 793"/>
                <a:gd name="T26" fmla="*/ 1037 w 1056"/>
                <a:gd name="T27" fmla="*/ 496 h 793"/>
                <a:gd name="T28" fmla="*/ 1038 w 1056"/>
                <a:gd name="T29" fmla="*/ 471 h 793"/>
                <a:gd name="T30" fmla="*/ 1045 w 1056"/>
                <a:gd name="T31" fmla="*/ 460 h 793"/>
                <a:gd name="T32" fmla="*/ 1020 w 1056"/>
                <a:gd name="T33" fmla="*/ 374 h 793"/>
                <a:gd name="T34" fmla="*/ 905 w 1056"/>
                <a:gd name="T35" fmla="*/ 298 h 793"/>
                <a:gd name="T36" fmla="*/ 844 w 1056"/>
                <a:gd name="T37" fmla="*/ 244 h 793"/>
                <a:gd name="T38" fmla="*/ 861 w 1056"/>
                <a:gd name="T39" fmla="*/ 166 h 793"/>
                <a:gd name="T40" fmla="*/ 826 w 1056"/>
                <a:gd name="T41" fmla="*/ 103 h 793"/>
                <a:gd name="T42" fmla="*/ 770 w 1056"/>
                <a:gd name="T43" fmla="*/ 42 h 793"/>
                <a:gd name="T44" fmla="*/ 725 w 1056"/>
                <a:gd name="T45" fmla="*/ 7 h 793"/>
                <a:gd name="T46" fmla="*/ 685 w 1056"/>
                <a:gd name="T47" fmla="*/ 47 h 793"/>
                <a:gd name="T48" fmla="*/ 657 w 1056"/>
                <a:gd name="T49" fmla="*/ 104 h 793"/>
                <a:gd name="T50" fmla="*/ 606 w 1056"/>
                <a:gd name="T51" fmla="*/ 120 h 793"/>
                <a:gd name="T52" fmla="*/ 560 w 1056"/>
                <a:gd name="T53" fmla="*/ 84 h 793"/>
                <a:gd name="T54" fmla="*/ 494 w 1056"/>
                <a:gd name="T55" fmla="*/ 160 h 793"/>
                <a:gd name="T56" fmla="*/ 498 w 1056"/>
                <a:gd name="T57" fmla="*/ 188 h 793"/>
                <a:gd name="T58" fmla="*/ 472 w 1056"/>
                <a:gd name="T59" fmla="*/ 174 h 793"/>
                <a:gd name="T60" fmla="*/ 396 w 1056"/>
                <a:gd name="T61" fmla="*/ 170 h 793"/>
                <a:gd name="T62" fmla="*/ 396 w 1056"/>
                <a:gd name="T63" fmla="*/ 205 h 793"/>
                <a:gd name="T64" fmla="*/ 396 w 1056"/>
                <a:gd name="T65" fmla="*/ 284 h 793"/>
                <a:gd name="T66" fmla="*/ 366 w 1056"/>
                <a:gd name="T67" fmla="*/ 304 h 793"/>
                <a:gd name="T68" fmla="*/ 332 w 1056"/>
                <a:gd name="T69" fmla="*/ 342 h 793"/>
                <a:gd name="T70" fmla="*/ 261 w 1056"/>
                <a:gd name="T71" fmla="*/ 350 h 793"/>
                <a:gd name="T72" fmla="*/ 214 w 1056"/>
                <a:gd name="T73" fmla="*/ 367 h 793"/>
                <a:gd name="T74" fmla="*/ 165 w 1056"/>
                <a:gd name="T75" fmla="*/ 371 h 793"/>
                <a:gd name="T76" fmla="*/ 111 w 1056"/>
                <a:gd name="T77" fmla="*/ 347 h 793"/>
                <a:gd name="T78" fmla="*/ 80 w 1056"/>
                <a:gd name="T79" fmla="*/ 360 h 793"/>
                <a:gd name="T80" fmla="*/ 28 w 1056"/>
                <a:gd name="T81" fmla="*/ 383 h 793"/>
                <a:gd name="T82" fmla="*/ 12 w 1056"/>
                <a:gd name="T83" fmla="*/ 411 h 793"/>
                <a:gd name="T84" fmla="*/ 12 w 1056"/>
                <a:gd name="T85" fmla="*/ 439 h 793"/>
                <a:gd name="T86" fmla="*/ 41 w 1056"/>
                <a:gd name="T87" fmla="*/ 484 h 793"/>
                <a:gd name="T88" fmla="*/ 12 w 1056"/>
                <a:gd name="T89" fmla="*/ 526 h 793"/>
                <a:gd name="T90" fmla="*/ 12 w 1056"/>
                <a:gd name="T91" fmla="*/ 537 h 793"/>
                <a:gd name="T92" fmla="*/ 51 w 1056"/>
                <a:gd name="T93" fmla="*/ 572 h 793"/>
                <a:gd name="T94" fmla="*/ 49 w 1056"/>
                <a:gd name="T95" fmla="*/ 626 h 793"/>
                <a:gd name="T96" fmla="*/ 81 w 1056"/>
                <a:gd name="T97" fmla="*/ 648 h 793"/>
                <a:gd name="T98" fmla="*/ 119 w 1056"/>
                <a:gd name="T99" fmla="*/ 680 h 793"/>
                <a:gd name="T100" fmla="*/ 125 w 1056"/>
                <a:gd name="T101" fmla="*/ 735 h 793"/>
                <a:gd name="T102" fmla="*/ 138 w 1056"/>
                <a:gd name="T103" fmla="*/ 742 h 7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056" h="793">
                  <a:moveTo>
                    <a:pt x="200" y="742"/>
                  </a:moveTo>
                  <a:cubicBezTo>
                    <a:pt x="240" y="713"/>
                    <a:pt x="240" y="713"/>
                    <a:pt x="240" y="713"/>
                  </a:cubicBezTo>
                  <a:cubicBezTo>
                    <a:pt x="283" y="727"/>
                    <a:pt x="283" y="727"/>
                    <a:pt x="283" y="727"/>
                  </a:cubicBezTo>
                  <a:cubicBezTo>
                    <a:pt x="294" y="723"/>
                    <a:pt x="349" y="704"/>
                    <a:pt x="361" y="730"/>
                  </a:cubicBezTo>
                  <a:cubicBezTo>
                    <a:pt x="371" y="751"/>
                    <a:pt x="403" y="764"/>
                    <a:pt x="408" y="766"/>
                  </a:cubicBezTo>
                  <a:cubicBezTo>
                    <a:pt x="479" y="766"/>
                    <a:pt x="479" y="766"/>
                    <a:pt x="479" y="766"/>
                  </a:cubicBezTo>
                  <a:cubicBezTo>
                    <a:pt x="488" y="763"/>
                    <a:pt x="512" y="754"/>
                    <a:pt x="517" y="754"/>
                  </a:cubicBezTo>
                  <a:cubicBezTo>
                    <a:pt x="523" y="754"/>
                    <a:pt x="587" y="756"/>
                    <a:pt x="590" y="756"/>
                  </a:cubicBezTo>
                  <a:cubicBezTo>
                    <a:pt x="590" y="756"/>
                    <a:pt x="590" y="756"/>
                    <a:pt x="590" y="756"/>
                  </a:cubicBezTo>
                  <a:cubicBezTo>
                    <a:pt x="647" y="766"/>
                    <a:pt x="647" y="766"/>
                    <a:pt x="647" y="766"/>
                  </a:cubicBezTo>
                  <a:cubicBezTo>
                    <a:pt x="680" y="793"/>
                    <a:pt x="680" y="793"/>
                    <a:pt x="680" y="793"/>
                  </a:cubicBezTo>
                  <a:cubicBezTo>
                    <a:pt x="740" y="793"/>
                    <a:pt x="740" y="793"/>
                    <a:pt x="740" y="793"/>
                  </a:cubicBezTo>
                  <a:cubicBezTo>
                    <a:pt x="740" y="775"/>
                    <a:pt x="740" y="775"/>
                    <a:pt x="740" y="775"/>
                  </a:cubicBezTo>
                  <a:cubicBezTo>
                    <a:pt x="759" y="756"/>
                    <a:pt x="759" y="756"/>
                    <a:pt x="759" y="756"/>
                  </a:cubicBezTo>
                  <a:cubicBezTo>
                    <a:pt x="759" y="750"/>
                    <a:pt x="760" y="727"/>
                    <a:pt x="759" y="718"/>
                  </a:cubicBezTo>
                  <a:cubicBezTo>
                    <a:pt x="758" y="711"/>
                    <a:pt x="745" y="698"/>
                    <a:pt x="738" y="691"/>
                  </a:cubicBezTo>
                  <a:cubicBezTo>
                    <a:pt x="736" y="690"/>
                    <a:pt x="736" y="690"/>
                    <a:pt x="736" y="690"/>
                  </a:cubicBezTo>
                  <a:cubicBezTo>
                    <a:pt x="736" y="667"/>
                    <a:pt x="736" y="667"/>
                    <a:pt x="736" y="667"/>
                  </a:cubicBezTo>
                  <a:cubicBezTo>
                    <a:pt x="736" y="659"/>
                    <a:pt x="752" y="648"/>
                    <a:pt x="764" y="648"/>
                  </a:cubicBezTo>
                  <a:cubicBezTo>
                    <a:pt x="853" y="648"/>
                    <a:pt x="853" y="648"/>
                    <a:pt x="853" y="648"/>
                  </a:cubicBezTo>
                  <a:cubicBezTo>
                    <a:pt x="880" y="583"/>
                    <a:pt x="880" y="583"/>
                    <a:pt x="880" y="583"/>
                  </a:cubicBezTo>
                  <a:cubicBezTo>
                    <a:pt x="884" y="579"/>
                    <a:pt x="895" y="565"/>
                    <a:pt x="901" y="563"/>
                  </a:cubicBezTo>
                  <a:cubicBezTo>
                    <a:pt x="904" y="562"/>
                    <a:pt x="916" y="554"/>
                    <a:pt x="922" y="549"/>
                  </a:cubicBezTo>
                  <a:cubicBezTo>
                    <a:pt x="964" y="509"/>
                    <a:pt x="964" y="509"/>
                    <a:pt x="964" y="509"/>
                  </a:cubicBezTo>
                  <a:cubicBezTo>
                    <a:pt x="966" y="509"/>
                    <a:pt x="966" y="509"/>
                    <a:pt x="966" y="509"/>
                  </a:cubicBezTo>
                  <a:cubicBezTo>
                    <a:pt x="967" y="509"/>
                    <a:pt x="995" y="516"/>
                    <a:pt x="1018" y="509"/>
                  </a:cubicBezTo>
                  <a:cubicBezTo>
                    <a:pt x="1034" y="504"/>
                    <a:pt x="1038" y="498"/>
                    <a:pt x="1038" y="497"/>
                  </a:cubicBezTo>
                  <a:cubicBezTo>
                    <a:pt x="1037" y="496"/>
                    <a:pt x="1037" y="496"/>
                    <a:pt x="1037" y="496"/>
                  </a:cubicBezTo>
                  <a:cubicBezTo>
                    <a:pt x="1038" y="496"/>
                    <a:pt x="1038" y="496"/>
                    <a:pt x="1038" y="496"/>
                  </a:cubicBezTo>
                  <a:cubicBezTo>
                    <a:pt x="1038" y="471"/>
                    <a:pt x="1038" y="471"/>
                    <a:pt x="1038" y="471"/>
                  </a:cubicBezTo>
                  <a:cubicBezTo>
                    <a:pt x="1041" y="459"/>
                    <a:pt x="1041" y="459"/>
                    <a:pt x="1041" y="459"/>
                  </a:cubicBezTo>
                  <a:cubicBezTo>
                    <a:pt x="1045" y="460"/>
                    <a:pt x="1045" y="460"/>
                    <a:pt x="1045" y="460"/>
                  </a:cubicBezTo>
                  <a:cubicBezTo>
                    <a:pt x="1045" y="460"/>
                    <a:pt x="1039" y="441"/>
                    <a:pt x="1032" y="428"/>
                  </a:cubicBezTo>
                  <a:cubicBezTo>
                    <a:pt x="1025" y="415"/>
                    <a:pt x="1056" y="392"/>
                    <a:pt x="1020" y="374"/>
                  </a:cubicBezTo>
                  <a:cubicBezTo>
                    <a:pt x="983" y="355"/>
                    <a:pt x="970" y="326"/>
                    <a:pt x="970" y="326"/>
                  </a:cubicBezTo>
                  <a:cubicBezTo>
                    <a:pt x="970" y="326"/>
                    <a:pt x="911" y="301"/>
                    <a:pt x="905" y="298"/>
                  </a:cubicBezTo>
                  <a:cubicBezTo>
                    <a:pt x="900" y="296"/>
                    <a:pt x="844" y="280"/>
                    <a:pt x="844" y="272"/>
                  </a:cubicBezTo>
                  <a:cubicBezTo>
                    <a:pt x="844" y="263"/>
                    <a:pt x="833" y="255"/>
                    <a:pt x="844" y="244"/>
                  </a:cubicBezTo>
                  <a:cubicBezTo>
                    <a:pt x="855" y="233"/>
                    <a:pt x="864" y="219"/>
                    <a:pt x="864" y="210"/>
                  </a:cubicBezTo>
                  <a:cubicBezTo>
                    <a:pt x="864" y="202"/>
                    <a:pt x="866" y="181"/>
                    <a:pt x="861" y="166"/>
                  </a:cubicBezTo>
                  <a:cubicBezTo>
                    <a:pt x="855" y="150"/>
                    <a:pt x="848" y="130"/>
                    <a:pt x="848" y="130"/>
                  </a:cubicBezTo>
                  <a:cubicBezTo>
                    <a:pt x="826" y="103"/>
                    <a:pt x="826" y="103"/>
                    <a:pt x="826" y="103"/>
                  </a:cubicBezTo>
                  <a:cubicBezTo>
                    <a:pt x="802" y="92"/>
                    <a:pt x="802" y="92"/>
                    <a:pt x="802" y="92"/>
                  </a:cubicBezTo>
                  <a:cubicBezTo>
                    <a:pt x="802" y="92"/>
                    <a:pt x="770" y="64"/>
                    <a:pt x="770" y="42"/>
                  </a:cubicBezTo>
                  <a:cubicBezTo>
                    <a:pt x="770" y="19"/>
                    <a:pt x="780" y="17"/>
                    <a:pt x="760" y="17"/>
                  </a:cubicBezTo>
                  <a:cubicBezTo>
                    <a:pt x="741" y="17"/>
                    <a:pt x="732" y="0"/>
                    <a:pt x="725" y="7"/>
                  </a:cubicBezTo>
                  <a:cubicBezTo>
                    <a:pt x="719" y="14"/>
                    <a:pt x="724" y="25"/>
                    <a:pt x="714" y="32"/>
                  </a:cubicBezTo>
                  <a:cubicBezTo>
                    <a:pt x="705" y="39"/>
                    <a:pt x="712" y="46"/>
                    <a:pt x="685" y="47"/>
                  </a:cubicBezTo>
                  <a:cubicBezTo>
                    <a:pt x="659" y="49"/>
                    <a:pt x="657" y="58"/>
                    <a:pt x="657" y="63"/>
                  </a:cubicBezTo>
                  <a:cubicBezTo>
                    <a:pt x="657" y="67"/>
                    <a:pt x="657" y="104"/>
                    <a:pt x="657" y="104"/>
                  </a:cubicBezTo>
                  <a:cubicBezTo>
                    <a:pt x="657" y="104"/>
                    <a:pt x="663" y="121"/>
                    <a:pt x="649" y="121"/>
                  </a:cubicBezTo>
                  <a:cubicBezTo>
                    <a:pt x="635" y="121"/>
                    <a:pt x="606" y="120"/>
                    <a:pt x="606" y="120"/>
                  </a:cubicBezTo>
                  <a:cubicBezTo>
                    <a:pt x="583" y="109"/>
                    <a:pt x="583" y="109"/>
                    <a:pt x="583" y="109"/>
                  </a:cubicBezTo>
                  <a:cubicBezTo>
                    <a:pt x="560" y="84"/>
                    <a:pt x="560" y="84"/>
                    <a:pt x="560" y="84"/>
                  </a:cubicBezTo>
                  <a:cubicBezTo>
                    <a:pt x="525" y="113"/>
                    <a:pt x="525" y="113"/>
                    <a:pt x="525" y="113"/>
                  </a:cubicBezTo>
                  <a:cubicBezTo>
                    <a:pt x="494" y="160"/>
                    <a:pt x="494" y="160"/>
                    <a:pt x="494" y="160"/>
                  </a:cubicBezTo>
                  <a:cubicBezTo>
                    <a:pt x="494" y="160"/>
                    <a:pt x="490" y="170"/>
                    <a:pt x="494" y="174"/>
                  </a:cubicBezTo>
                  <a:cubicBezTo>
                    <a:pt x="498" y="178"/>
                    <a:pt x="498" y="188"/>
                    <a:pt x="498" y="188"/>
                  </a:cubicBezTo>
                  <a:cubicBezTo>
                    <a:pt x="484" y="184"/>
                    <a:pt x="484" y="184"/>
                    <a:pt x="484" y="184"/>
                  </a:cubicBezTo>
                  <a:cubicBezTo>
                    <a:pt x="472" y="174"/>
                    <a:pt x="472" y="174"/>
                    <a:pt x="472" y="174"/>
                  </a:cubicBezTo>
                  <a:cubicBezTo>
                    <a:pt x="472" y="174"/>
                    <a:pt x="424" y="170"/>
                    <a:pt x="410" y="170"/>
                  </a:cubicBezTo>
                  <a:cubicBezTo>
                    <a:pt x="396" y="170"/>
                    <a:pt x="396" y="170"/>
                    <a:pt x="396" y="170"/>
                  </a:cubicBezTo>
                  <a:cubicBezTo>
                    <a:pt x="381" y="174"/>
                    <a:pt x="381" y="174"/>
                    <a:pt x="381" y="174"/>
                  </a:cubicBezTo>
                  <a:cubicBezTo>
                    <a:pt x="381" y="174"/>
                    <a:pt x="402" y="190"/>
                    <a:pt x="396" y="205"/>
                  </a:cubicBezTo>
                  <a:cubicBezTo>
                    <a:pt x="391" y="220"/>
                    <a:pt x="394" y="236"/>
                    <a:pt x="394" y="243"/>
                  </a:cubicBezTo>
                  <a:cubicBezTo>
                    <a:pt x="394" y="249"/>
                    <a:pt x="396" y="284"/>
                    <a:pt x="396" y="284"/>
                  </a:cubicBezTo>
                  <a:cubicBezTo>
                    <a:pt x="381" y="290"/>
                    <a:pt x="381" y="290"/>
                    <a:pt x="381" y="290"/>
                  </a:cubicBezTo>
                  <a:cubicBezTo>
                    <a:pt x="366" y="304"/>
                    <a:pt x="366" y="304"/>
                    <a:pt x="366" y="304"/>
                  </a:cubicBezTo>
                  <a:cubicBezTo>
                    <a:pt x="356" y="332"/>
                    <a:pt x="356" y="332"/>
                    <a:pt x="356" y="332"/>
                  </a:cubicBezTo>
                  <a:cubicBezTo>
                    <a:pt x="356" y="332"/>
                    <a:pt x="357" y="337"/>
                    <a:pt x="332" y="342"/>
                  </a:cubicBezTo>
                  <a:cubicBezTo>
                    <a:pt x="307" y="346"/>
                    <a:pt x="283" y="347"/>
                    <a:pt x="283" y="347"/>
                  </a:cubicBezTo>
                  <a:cubicBezTo>
                    <a:pt x="261" y="350"/>
                    <a:pt x="261" y="350"/>
                    <a:pt x="261" y="350"/>
                  </a:cubicBezTo>
                  <a:cubicBezTo>
                    <a:pt x="239" y="354"/>
                    <a:pt x="239" y="354"/>
                    <a:pt x="239" y="354"/>
                  </a:cubicBezTo>
                  <a:cubicBezTo>
                    <a:pt x="214" y="367"/>
                    <a:pt x="214" y="367"/>
                    <a:pt x="214" y="367"/>
                  </a:cubicBezTo>
                  <a:cubicBezTo>
                    <a:pt x="214" y="367"/>
                    <a:pt x="198" y="348"/>
                    <a:pt x="193" y="350"/>
                  </a:cubicBezTo>
                  <a:cubicBezTo>
                    <a:pt x="187" y="351"/>
                    <a:pt x="165" y="371"/>
                    <a:pt x="165" y="371"/>
                  </a:cubicBezTo>
                  <a:cubicBezTo>
                    <a:pt x="165" y="371"/>
                    <a:pt x="143" y="376"/>
                    <a:pt x="134" y="368"/>
                  </a:cubicBezTo>
                  <a:cubicBezTo>
                    <a:pt x="126" y="360"/>
                    <a:pt x="111" y="347"/>
                    <a:pt x="111" y="347"/>
                  </a:cubicBezTo>
                  <a:cubicBezTo>
                    <a:pt x="97" y="347"/>
                    <a:pt x="97" y="347"/>
                    <a:pt x="97" y="347"/>
                  </a:cubicBezTo>
                  <a:cubicBezTo>
                    <a:pt x="80" y="360"/>
                    <a:pt x="80" y="360"/>
                    <a:pt x="80" y="360"/>
                  </a:cubicBezTo>
                  <a:cubicBezTo>
                    <a:pt x="48" y="360"/>
                    <a:pt x="48" y="360"/>
                    <a:pt x="48" y="360"/>
                  </a:cubicBezTo>
                  <a:cubicBezTo>
                    <a:pt x="48" y="360"/>
                    <a:pt x="32" y="383"/>
                    <a:pt x="28" y="383"/>
                  </a:cubicBezTo>
                  <a:cubicBezTo>
                    <a:pt x="24" y="383"/>
                    <a:pt x="12" y="397"/>
                    <a:pt x="12" y="397"/>
                  </a:cubicBezTo>
                  <a:cubicBezTo>
                    <a:pt x="12" y="411"/>
                    <a:pt x="12" y="411"/>
                    <a:pt x="12" y="411"/>
                  </a:cubicBezTo>
                  <a:cubicBezTo>
                    <a:pt x="12" y="427"/>
                    <a:pt x="12" y="427"/>
                    <a:pt x="12" y="427"/>
                  </a:cubicBezTo>
                  <a:cubicBezTo>
                    <a:pt x="12" y="439"/>
                    <a:pt x="12" y="439"/>
                    <a:pt x="12" y="439"/>
                  </a:cubicBezTo>
                  <a:cubicBezTo>
                    <a:pt x="34" y="446"/>
                    <a:pt x="34" y="446"/>
                    <a:pt x="34" y="446"/>
                  </a:cubicBezTo>
                  <a:cubicBezTo>
                    <a:pt x="34" y="446"/>
                    <a:pt x="46" y="464"/>
                    <a:pt x="41" y="484"/>
                  </a:cubicBezTo>
                  <a:cubicBezTo>
                    <a:pt x="35" y="503"/>
                    <a:pt x="31" y="527"/>
                    <a:pt x="31" y="527"/>
                  </a:cubicBezTo>
                  <a:cubicBezTo>
                    <a:pt x="12" y="526"/>
                    <a:pt x="12" y="526"/>
                    <a:pt x="12" y="526"/>
                  </a:cubicBezTo>
                  <a:cubicBezTo>
                    <a:pt x="0" y="526"/>
                    <a:pt x="0" y="526"/>
                    <a:pt x="0" y="526"/>
                  </a:cubicBezTo>
                  <a:cubicBezTo>
                    <a:pt x="12" y="537"/>
                    <a:pt x="12" y="537"/>
                    <a:pt x="12" y="537"/>
                  </a:cubicBezTo>
                  <a:cubicBezTo>
                    <a:pt x="37" y="553"/>
                    <a:pt x="37" y="553"/>
                    <a:pt x="37" y="553"/>
                  </a:cubicBezTo>
                  <a:cubicBezTo>
                    <a:pt x="51" y="572"/>
                    <a:pt x="51" y="572"/>
                    <a:pt x="51" y="572"/>
                  </a:cubicBezTo>
                  <a:cubicBezTo>
                    <a:pt x="51" y="572"/>
                    <a:pt x="55" y="577"/>
                    <a:pt x="52" y="594"/>
                  </a:cubicBezTo>
                  <a:cubicBezTo>
                    <a:pt x="49" y="611"/>
                    <a:pt x="49" y="626"/>
                    <a:pt x="49" y="626"/>
                  </a:cubicBezTo>
                  <a:cubicBezTo>
                    <a:pt x="66" y="633"/>
                    <a:pt x="66" y="633"/>
                    <a:pt x="66" y="633"/>
                  </a:cubicBezTo>
                  <a:cubicBezTo>
                    <a:pt x="81" y="648"/>
                    <a:pt x="81" y="648"/>
                    <a:pt x="81" y="648"/>
                  </a:cubicBezTo>
                  <a:cubicBezTo>
                    <a:pt x="112" y="671"/>
                    <a:pt x="112" y="671"/>
                    <a:pt x="112" y="671"/>
                  </a:cubicBezTo>
                  <a:cubicBezTo>
                    <a:pt x="119" y="680"/>
                    <a:pt x="119" y="680"/>
                    <a:pt x="119" y="680"/>
                  </a:cubicBezTo>
                  <a:cubicBezTo>
                    <a:pt x="126" y="701"/>
                    <a:pt x="126" y="701"/>
                    <a:pt x="126" y="701"/>
                  </a:cubicBezTo>
                  <a:cubicBezTo>
                    <a:pt x="125" y="735"/>
                    <a:pt x="125" y="735"/>
                    <a:pt x="125" y="735"/>
                  </a:cubicBezTo>
                  <a:cubicBezTo>
                    <a:pt x="138" y="746"/>
                    <a:pt x="138" y="746"/>
                    <a:pt x="138" y="746"/>
                  </a:cubicBezTo>
                  <a:cubicBezTo>
                    <a:pt x="138" y="742"/>
                    <a:pt x="138" y="742"/>
                    <a:pt x="138" y="742"/>
                  </a:cubicBezTo>
                  <a:lnTo>
                    <a:pt x="200" y="742"/>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Freeform 23"/>
            <p:cNvSpPr/>
            <p:nvPr/>
          </p:nvSpPr>
          <p:spPr bwMode="auto">
            <a:xfrm>
              <a:off x="6656388" y="3357563"/>
              <a:ext cx="284163" cy="542925"/>
            </a:xfrm>
            <a:custGeom>
              <a:avLst/>
              <a:gdLst>
                <a:gd name="T0" fmla="*/ 77 w 114"/>
                <a:gd name="T1" fmla="*/ 8 h 219"/>
                <a:gd name="T2" fmla="*/ 76 w 114"/>
                <a:gd name="T3" fmla="*/ 6 h 219"/>
                <a:gd name="T4" fmla="*/ 73 w 114"/>
                <a:gd name="T5" fmla="*/ 1 h 219"/>
                <a:gd name="T6" fmla="*/ 54 w 114"/>
                <a:gd name="T7" fmla="*/ 18 h 219"/>
                <a:gd name="T8" fmla="*/ 35 w 114"/>
                <a:gd name="T9" fmla="*/ 75 h 219"/>
                <a:gd name="T10" fmla="*/ 0 w 114"/>
                <a:gd name="T11" fmla="*/ 99 h 219"/>
                <a:gd name="T12" fmla="*/ 16 w 114"/>
                <a:gd name="T13" fmla="*/ 123 h 219"/>
                <a:gd name="T14" fmla="*/ 17 w 114"/>
                <a:gd name="T15" fmla="*/ 147 h 219"/>
                <a:gd name="T16" fmla="*/ 16 w 114"/>
                <a:gd name="T17" fmla="*/ 156 h 219"/>
                <a:gd name="T18" fmla="*/ 18 w 114"/>
                <a:gd name="T19" fmla="*/ 172 h 219"/>
                <a:gd name="T20" fmla="*/ 18 w 114"/>
                <a:gd name="T21" fmla="*/ 185 h 219"/>
                <a:gd name="T22" fmla="*/ 44 w 114"/>
                <a:gd name="T23" fmla="*/ 213 h 219"/>
                <a:gd name="T24" fmla="*/ 55 w 114"/>
                <a:gd name="T25" fmla="*/ 219 h 219"/>
                <a:gd name="T26" fmla="*/ 57 w 114"/>
                <a:gd name="T27" fmla="*/ 209 h 219"/>
                <a:gd name="T28" fmla="*/ 71 w 114"/>
                <a:gd name="T29" fmla="*/ 201 h 219"/>
                <a:gd name="T30" fmla="*/ 89 w 114"/>
                <a:gd name="T31" fmla="*/ 184 h 219"/>
                <a:gd name="T32" fmla="*/ 67 w 114"/>
                <a:gd name="T33" fmla="*/ 158 h 219"/>
                <a:gd name="T34" fmla="*/ 67 w 114"/>
                <a:gd name="T35" fmla="*/ 157 h 219"/>
                <a:gd name="T36" fmla="*/ 67 w 114"/>
                <a:gd name="T37" fmla="*/ 133 h 219"/>
                <a:gd name="T38" fmla="*/ 75 w 114"/>
                <a:gd name="T39" fmla="*/ 118 h 219"/>
                <a:gd name="T40" fmla="*/ 85 w 114"/>
                <a:gd name="T41" fmla="*/ 110 h 219"/>
                <a:gd name="T42" fmla="*/ 102 w 114"/>
                <a:gd name="T43" fmla="*/ 110 h 219"/>
                <a:gd name="T44" fmla="*/ 114 w 114"/>
                <a:gd name="T45" fmla="*/ 90 h 219"/>
                <a:gd name="T46" fmla="*/ 82 w 114"/>
                <a:gd name="T47" fmla="*/ 64 h 219"/>
                <a:gd name="T48" fmla="*/ 76 w 114"/>
                <a:gd name="T49" fmla="*/ 41 h 219"/>
                <a:gd name="T50" fmla="*/ 77 w 114"/>
                <a:gd name="T51" fmla="*/ 8 h 2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114" h="219">
                  <a:moveTo>
                    <a:pt x="77" y="8"/>
                  </a:moveTo>
                  <a:cubicBezTo>
                    <a:pt x="76" y="6"/>
                    <a:pt x="76" y="6"/>
                    <a:pt x="76" y="6"/>
                  </a:cubicBezTo>
                  <a:cubicBezTo>
                    <a:pt x="76" y="4"/>
                    <a:pt x="75" y="1"/>
                    <a:pt x="73" y="1"/>
                  </a:cubicBezTo>
                  <a:cubicBezTo>
                    <a:pt x="69" y="0"/>
                    <a:pt x="60" y="9"/>
                    <a:pt x="54" y="18"/>
                  </a:cubicBezTo>
                  <a:cubicBezTo>
                    <a:pt x="52" y="24"/>
                    <a:pt x="39" y="66"/>
                    <a:pt x="35" y="75"/>
                  </a:cubicBezTo>
                  <a:cubicBezTo>
                    <a:pt x="32" y="84"/>
                    <a:pt x="18" y="96"/>
                    <a:pt x="0" y="99"/>
                  </a:cubicBezTo>
                  <a:cubicBezTo>
                    <a:pt x="6" y="104"/>
                    <a:pt x="14" y="113"/>
                    <a:pt x="16" y="123"/>
                  </a:cubicBezTo>
                  <a:cubicBezTo>
                    <a:pt x="19" y="132"/>
                    <a:pt x="18" y="141"/>
                    <a:pt x="17" y="147"/>
                  </a:cubicBezTo>
                  <a:cubicBezTo>
                    <a:pt x="16" y="151"/>
                    <a:pt x="16" y="154"/>
                    <a:pt x="16" y="156"/>
                  </a:cubicBezTo>
                  <a:cubicBezTo>
                    <a:pt x="18" y="160"/>
                    <a:pt x="18" y="165"/>
                    <a:pt x="18" y="172"/>
                  </a:cubicBezTo>
                  <a:cubicBezTo>
                    <a:pt x="18" y="176"/>
                    <a:pt x="18" y="180"/>
                    <a:pt x="18" y="185"/>
                  </a:cubicBezTo>
                  <a:cubicBezTo>
                    <a:pt x="19" y="195"/>
                    <a:pt x="37" y="211"/>
                    <a:pt x="44" y="213"/>
                  </a:cubicBezTo>
                  <a:cubicBezTo>
                    <a:pt x="47" y="213"/>
                    <a:pt x="51" y="216"/>
                    <a:pt x="55" y="219"/>
                  </a:cubicBezTo>
                  <a:cubicBezTo>
                    <a:pt x="55" y="216"/>
                    <a:pt x="55" y="212"/>
                    <a:pt x="57" y="209"/>
                  </a:cubicBezTo>
                  <a:cubicBezTo>
                    <a:pt x="59" y="206"/>
                    <a:pt x="63" y="202"/>
                    <a:pt x="71" y="201"/>
                  </a:cubicBezTo>
                  <a:cubicBezTo>
                    <a:pt x="84" y="200"/>
                    <a:pt x="88" y="189"/>
                    <a:pt x="89" y="184"/>
                  </a:cubicBezTo>
                  <a:cubicBezTo>
                    <a:pt x="67" y="158"/>
                    <a:pt x="67" y="158"/>
                    <a:pt x="67" y="158"/>
                  </a:cubicBezTo>
                  <a:cubicBezTo>
                    <a:pt x="67" y="157"/>
                    <a:pt x="67" y="157"/>
                    <a:pt x="67" y="157"/>
                  </a:cubicBezTo>
                  <a:cubicBezTo>
                    <a:pt x="67" y="152"/>
                    <a:pt x="68" y="138"/>
                    <a:pt x="67" y="133"/>
                  </a:cubicBezTo>
                  <a:cubicBezTo>
                    <a:pt x="67" y="129"/>
                    <a:pt x="71" y="122"/>
                    <a:pt x="75" y="118"/>
                  </a:cubicBezTo>
                  <a:cubicBezTo>
                    <a:pt x="82" y="110"/>
                    <a:pt x="84" y="110"/>
                    <a:pt x="85" y="110"/>
                  </a:cubicBezTo>
                  <a:cubicBezTo>
                    <a:pt x="102" y="110"/>
                    <a:pt x="102" y="110"/>
                    <a:pt x="102" y="110"/>
                  </a:cubicBezTo>
                  <a:cubicBezTo>
                    <a:pt x="114" y="90"/>
                    <a:pt x="114" y="90"/>
                    <a:pt x="114" y="90"/>
                  </a:cubicBezTo>
                  <a:cubicBezTo>
                    <a:pt x="103" y="87"/>
                    <a:pt x="89" y="75"/>
                    <a:pt x="82" y="64"/>
                  </a:cubicBezTo>
                  <a:cubicBezTo>
                    <a:pt x="75" y="55"/>
                    <a:pt x="73" y="47"/>
                    <a:pt x="76" y="41"/>
                  </a:cubicBezTo>
                  <a:cubicBezTo>
                    <a:pt x="83" y="32"/>
                    <a:pt x="82" y="28"/>
                    <a:pt x="77" y="8"/>
                  </a:cubicBez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5" name="Freeform 24"/>
            <p:cNvSpPr/>
            <p:nvPr/>
          </p:nvSpPr>
          <p:spPr bwMode="auto">
            <a:xfrm>
              <a:off x="3325813" y="3368674"/>
              <a:ext cx="2493963" cy="1628775"/>
            </a:xfrm>
            <a:custGeom>
              <a:avLst/>
              <a:gdLst>
                <a:gd name="T0" fmla="*/ 972 w 1004"/>
                <a:gd name="T1" fmla="*/ 559 h 655"/>
                <a:gd name="T2" fmla="*/ 987 w 1004"/>
                <a:gd name="T3" fmla="*/ 569 h 655"/>
                <a:gd name="T4" fmla="*/ 1004 w 1004"/>
                <a:gd name="T5" fmla="*/ 496 h 655"/>
                <a:gd name="T6" fmla="*/ 1002 w 1004"/>
                <a:gd name="T7" fmla="*/ 426 h 655"/>
                <a:gd name="T8" fmla="*/ 972 w 1004"/>
                <a:gd name="T9" fmla="*/ 366 h 655"/>
                <a:gd name="T10" fmla="*/ 938 w 1004"/>
                <a:gd name="T11" fmla="*/ 359 h 655"/>
                <a:gd name="T12" fmla="*/ 901 w 1004"/>
                <a:gd name="T13" fmla="*/ 388 h 655"/>
                <a:gd name="T14" fmla="*/ 877 w 1004"/>
                <a:gd name="T15" fmla="*/ 378 h 655"/>
                <a:gd name="T16" fmla="*/ 854 w 1004"/>
                <a:gd name="T17" fmla="*/ 388 h 655"/>
                <a:gd name="T18" fmla="*/ 807 w 1004"/>
                <a:gd name="T19" fmla="*/ 340 h 655"/>
                <a:gd name="T20" fmla="*/ 783 w 1004"/>
                <a:gd name="T21" fmla="*/ 336 h 655"/>
                <a:gd name="T22" fmla="*/ 734 w 1004"/>
                <a:gd name="T23" fmla="*/ 321 h 655"/>
                <a:gd name="T24" fmla="*/ 673 w 1004"/>
                <a:gd name="T25" fmla="*/ 292 h 655"/>
                <a:gd name="T26" fmla="*/ 668 w 1004"/>
                <a:gd name="T27" fmla="*/ 290 h 655"/>
                <a:gd name="T28" fmla="*/ 630 w 1004"/>
                <a:gd name="T29" fmla="*/ 252 h 655"/>
                <a:gd name="T30" fmla="*/ 590 w 1004"/>
                <a:gd name="T31" fmla="*/ 220 h 655"/>
                <a:gd name="T32" fmla="*/ 588 w 1004"/>
                <a:gd name="T33" fmla="*/ 168 h 655"/>
                <a:gd name="T34" fmla="*/ 576 w 1004"/>
                <a:gd name="T35" fmla="*/ 132 h 655"/>
                <a:gd name="T36" fmla="*/ 592 w 1004"/>
                <a:gd name="T37" fmla="*/ 107 h 655"/>
                <a:gd name="T38" fmla="*/ 598 w 1004"/>
                <a:gd name="T39" fmla="*/ 85 h 655"/>
                <a:gd name="T40" fmla="*/ 509 w 1004"/>
                <a:gd name="T41" fmla="*/ 48 h 655"/>
                <a:gd name="T42" fmla="*/ 401 w 1004"/>
                <a:gd name="T43" fmla="*/ 57 h 655"/>
                <a:gd name="T44" fmla="*/ 327 w 1004"/>
                <a:gd name="T45" fmla="*/ 58 h 655"/>
                <a:gd name="T46" fmla="*/ 274 w 1004"/>
                <a:gd name="T47" fmla="*/ 17 h 655"/>
                <a:gd name="T48" fmla="*/ 203 w 1004"/>
                <a:gd name="T49" fmla="*/ 20 h 655"/>
                <a:gd name="T50" fmla="*/ 123 w 1004"/>
                <a:gd name="T51" fmla="*/ 34 h 655"/>
                <a:gd name="T52" fmla="*/ 58 w 1004"/>
                <a:gd name="T53" fmla="*/ 30 h 655"/>
                <a:gd name="T54" fmla="*/ 43 w 1004"/>
                <a:gd name="T55" fmla="*/ 72 h 655"/>
                <a:gd name="T56" fmla="*/ 51 w 1004"/>
                <a:gd name="T57" fmla="*/ 103 h 655"/>
                <a:gd name="T58" fmla="*/ 31 w 1004"/>
                <a:gd name="T59" fmla="*/ 147 h 655"/>
                <a:gd name="T60" fmla="*/ 11 w 1004"/>
                <a:gd name="T61" fmla="*/ 130 h 655"/>
                <a:gd name="T62" fmla="*/ 5 w 1004"/>
                <a:gd name="T63" fmla="*/ 168 h 655"/>
                <a:gd name="T64" fmla="*/ 24 w 1004"/>
                <a:gd name="T65" fmla="*/ 238 h 655"/>
                <a:gd name="T66" fmla="*/ 60 w 1004"/>
                <a:gd name="T67" fmla="*/ 279 h 655"/>
                <a:gd name="T68" fmla="*/ 100 w 1004"/>
                <a:gd name="T69" fmla="*/ 316 h 655"/>
                <a:gd name="T70" fmla="*/ 150 w 1004"/>
                <a:gd name="T71" fmla="*/ 341 h 655"/>
                <a:gd name="T72" fmla="*/ 209 w 1004"/>
                <a:gd name="T73" fmla="*/ 402 h 655"/>
                <a:gd name="T74" fmla="*/ 240 w 1004"/>
                <a:gd name="T75" fmla="*/ 440 h 655"/>
                <a:gd name="T76" fmla="*/ 298 w 1004"/>
                <a:gd name="T77" fmla="*/ 496 h 655"/>
                <a:gd name="T78" fmla="*/ 346 w 1004"/>
                <a:gd name="T79" fmla="*/ 510 h 655"/>
                <a:gd name="T80" fmla="*/ 428 w 1004"/>
                <a:gd name="T81" fmla="*/ 533 h 655"/>
                <a:gd name="T82" fmla="*/ 446 w 1004"/>
                <a:gd name="T83" fmla="*/ 560 h 655"/>
                <a:gd name="T84" fmla="*/ 473 w 1004"/>
                <a:gd name="T85" fmla="*/ 583 h 655"/>
                <a:gd name="T86" fmla="*/ 510 w 1004"/>
                <a:gd name="T87" fmla="*/ 540 h 655"/>
                <a:gd name="T88" fmla="*/ 569 w 1004"/>
                <a:gd name="T89" fmla="*/ 572 h 655"/>
                <a:gd name="T90" fmla="*/ 599 w 1004"/>
                <a:gd name="T91" fmla="*/ 599 h 655"/>
                <a:gd name="T92" fmla="*/ 615 w 1004"/>
                <a:gd name="T93" fmla="*/ 641 h 655"/>
                <a:gd name="T94" fmla="*/ 703 w 1004"/>
                <a:gd name="T95" fmla="*/ 653 h 655"/>
                <a:gd name="T96" fmla="*/ 803 w 1004"/>
                <a:gd name="T97" fmla="*/ 602 h 655"/>
                <a:gd name="T98" fmla="*/ 896 w 1004"/>
                <a:gd name="T99" fmla="*/ 627 h 655"/>
                <a:gd name="T100" fmla="*/ 926 w 1004"/>
                <a:gd name="T101" fmla="*/ 588 h 655"/>
                <a:gd name="T102" fmla="*/ 944 w 1004"/>
                <a:gd name="T103" fmla="*/ 609 h 655"/>
                <a:gd name="T104" fmla="*/ 972 w 1004"/>
                <a:gd name="T105" fmla="*/ 605 h 6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04" h="655">
                  <a:moveTo>
                    <a:pt x="972" y="605"/>
                  </a:moveTo>
                  <a:cubicBezTo>
                    <a:pt x="972" y="559"/>
                    <a:pt x="972" y="559"/>
                    <a:pt x="972" y="559"/>
                  </a:cubicBezTo>
                  <a:cubicBezTo>
                    <a:pt x="979" y="566"/>
                    <a:pt x="979" y="566"/>
                    <a:pt x="979" y="566"/>
                  </a:cubicBezTo>
                  <a:cubicBezTo>
                    <a:pt x="981" y="567"/>
                    <a:pt x="984" y="570"/>
                    <a:pt x="987" y="569"/>
                  </a:cubicBezTo>
                  <a:cubicBezTo>
                    <a:pt x="987" y="569"/>
                    <a:pt x="988" y="569"/>
                    <a:pt x="990" y="567"/>
                  </a:cubicBezTo>
                  <a:cubicBezTo>
                    <a:pt x="994" y="558"/>
                    <a:pt x="1001" y="514"/>
                    <a:pt x="1004" y="496"/>
                  </a:cubicBezTo>
                  <a:cubicBezTo>
                    <a:pt x="1001" y="486"/>
                    <a:pt x="989" y="448"/>
                    <a:pt x="989" y="440"/>
                  </a:cubicBezTo>
                  <a:cubicBezTo>
                    <a:pt x="989" y="433"/>
                    <a:pt x="996" y="428"/>
                    <a:pt x="1002" y="426"/>
                  </a:cubicBezTo>
                  <a:cubicBezTo>
                    <a:pt x="984" y="403"/>
                    <a:pt x="984" y="403"/>
                    <a:pt x="984" y="403"/>
                  </a:cubicBezTo>
                  <a:cubicBezTo>
                    <a:pt x="972" y="366"/>
                    <a:pt x="972" y="366"/>
                    <a:pt x="972" y="366"/>
                  </a:cubicBezTo>
                  <a:cubicBezTo>
                    <a:pt x="963" y="359"/>
                    <a:pt x="963" y="359"/>
                    <a:pt x="963" y="359"/>
                  </a:cubicBezTo>
                  <a:cubicBezTo>
                    <a:pt x="938" y="359"/>
                    <a:pt x="938" y="359"/>
                    <a:pt x="938" y="359"/>
                  </a:cubicBezTo>
                  <a:cubicBezTo>
                    <a:pt x="929" y="376"/>
                    <a:pt x="929" y="376"/>
                    <a:pt x="929" y="376"/>
                  </a:cubicBezTo>
                  <a:cubicBezTo>
                    <a:pt x="901" y="388"/>
                    <a:pt x="901" y="388"/>
                    <a:pt x="901" y="388"/>
                  </a:cubicBezTo>
                  <a:cubicBezTo>
                    <a:pt x="896" y="388"/>
                    <a:pt x="896" y="388"/>
                    <a:pt x="896" y="388"/>
                  </a:cubicBezTo>
                  <a:cubicBezTo>
                    <a:pt x="893" y="388"/>
                    <a:pt x="884" y="383"/>
                    <a:pt x="877" y="378"/>
                  </a:cubicBezTo>
                  <a:cubicBezTo>
                    <a:pt x="856" y="389"/>
                    <a:pt x="856" y="389"/>
                    <a:pt x="856" y="389"/>
                  </a:cubicBezTo>
                  <a:cubicBezTo>
                    <a:pt x="854" y="388"/>
                    <a:pt x="854" y="388"/>
                    <a:pt x="854" y="388"/>
                  </a:cubicBezTo>
                  <a:cubicBezTo>
                    <a:pt x="854" y="388"/>
                    <a:pt x="842" y="384"/>
                    <a:pt x="830" y="364"/>
                  </a:cubicBezTo>
                  <a:cubicBezTo>
                    <a:pt x="822" y="350"/>
                    <a:pt x="815" y="345"/>
                    <a:pt x="807" y="340"/>
                  </a:cubicBezTo>
                  <a:cubicBezTo>
                    <a:pt x="805" y="339"/>
                    <a:pt x="803" y="337"/>
                    <a:pt x="801" y="336"/>
                  </a:cubicBezTo>
                  <a:cubicBezTo>
                    <a:pt x="794" y="330"/>
                    <a:pt x="783" y="336"/>
                    <a:pt x="783" y="336"/>
                  </a:cubicBezTo>
                  <a:cubicBezTo>
                    <a:pt x="782" y="337"/>
                    <a:pt x="782" y="337"/>
                    <a:pt x="782" y="337"/>
                  </a:cubicBezTo>
                  <a:cubicBezTo>
                    <a:pt x="734" y="321"/>
                    <a:pt x="734" y="321"/>
                    <a:pt x="734" y="321"/>
                  </a:cubicBezTo>
                  <a:cubicBezTo>
                    <a:pt x="729" y="318"/>
                    <a:pt x="703" y="301"/>
                    <a:pt x="703" y="288"/>
                  </a:cubicBezTo>
                  <a:cubicBezTo>
                    <a:pt x="701" y="286"/>
                    <a:pt x="686" y="287"/>
                    <a:pt x="673" y="292"/>
                  </a:cubicBezTo>
                  <a:cubicBezTo>
                    <a:pt x="670" y="293"/>
                    <a:pt x="670" y="293"/>
                    <a:pt x="670" y="293"/>
                  </a:cubicBezTo>
                  <a:cubicBezTo>
                    <a:pt x="668" y="290"/>
                    <a:pt x="668" y="290"/>
                    <a:pt x="668" y="290"/>
                  </a:cubicBezTo>
                  <a:cubicBezTo>
                    <a:pt x="667" y="289"/>
                    <a:pt x="651" y="262"/>
                    <a:pt x="646" y="251"/>
                  </a:cubicBezTo>
                  <a:cubicBezTo>
                    <a:pt x="644" y="248"/>
                    <a:pt x="636" y="250"/>
                    <a:pt x="630" y="252"/>
                  </a:cubicBezTo>
                  <a:cubicBezTo>
                    <a:pt x="621" y="254"/>
                    <a:pt x="611" y="257"/>
                    <a:pt x="604" y="252"/>
                  </a:cubicBezTo>
                  <a:cubicBezTo>
                    <a:pt x="593" y="244"/>
                    <a:pt x="590" y="224"/>
                    <a:pt x="590" y="220"/>
                  </a:cubicBezTo>
                  <a:cubicBezTo>
                    <a:pt x="576" y="191"/>
                    <a:pt x="576" y="191"/>
                    <a:pt x="576" y="191"/>
                  </a:cubicBezTo>
                  <a:cubicBezTo>
                    <a:pt x="588" y="168"/>
                    <a:pt x="588" y="168"/>
                    <a:pt x="588" y="168"/>
                  </a:cubicBezTo>
                  <a:cubicBezTo>
                    <a:pt x="576" y="160"/>
                    <a:pt x="576" y="160"/>
                    <a:pt x="576" y="160"/>
                  </a:cubicBezTo>
                  <a:cubicBezTo>
                    <a:pt x="576" y="132"/>
                    <a:pt x="576" y="132"/>
                    <a:pt x="576" y="132"/>
                  </a:cubicBezTo>
                  <a:cubicBezTo>
                    <a:pt x="577" y="131"/>
                    <a:pt x="577" y="131"/>
                    <a:pt x="577" y="131"/>
                  </a:cubicBezTo>
                  <a:cubicBezTo>
                    <a:pt x="577" y="131"/>
                    <a:pt x="588" y="113"/>
                    <a:pt x="592" y="107"/>
                  </a:cubicBezTo>
                  <a:cubicBezTo>
                    <a:pt x="594" y="104"/>
                    <a:pt x="598" y="94"/>
                    <a:pt x="601" y="85"/>
                  </a:cubicBezTo>
                  <a:cubicBezTo>
                    <a:pt x="598" y="85"/>
                    <a:pt x="598" y="85"/>
                    <a:pt x="598" y="85"/>
                  </a:cubicBezTo>
                  <a:cubicBezTo>
                    <a:pt x="564" y="57"/>
                    <a:pt x="564" y="57"/>
                    <a:pt x="564" y="57"/>
                  </a:cubicBezTo>
                  <a:cubicBezTo>
                    <a:pt x="509" y="48"/>
                    <a:pt x="509" y="48"/>
                    <a:pt x="509" y="48"/>
                  </a:cubicBezTo>
                  <a:cubicBezTo>
                    <a:pt x="505" y="48"/>
                    <a:pt x="443" y="46"/>
                    <a:pt x="437" y="46"/>
                  </a:cubicBezTo>
                  <a:cubicBezTo>
                    <a:pt x="434" y="46"/>
                    <a:pt x="417" y="52"/>
                    <a:pt x="401" y="57"/>
                  </a:cubicBezTo>
                  <a:cubicBezTo>
                    <a:pt x="401" y="58"/>
                    <a:pt x="401" y="58"/>
                    <a:pt x="401" y="58"/>
                  </a:cubicBezTo>
                  <a:cubicBezTo>
                    <a:pt x="327" y="58"/>
                    <a:pt x="327" y="58"/>
                    <a:pt x="327" y="58"/>
                  </a:cubicBezTo>
                  <a:cubicBezTo>
                    <a:pt x="326" y="57"/>
                    <a:pt x="326" y="57"/>
                    <a:pt x="326" y="57"/>
                  </a:cubicBezTo>
                  <a:cubicBezTo>
                    <a:pt x="325" y="57"/>
                    <a:pt x="285" y="43"/>
                    <a:pt x="274" y="17"/>
                  </a:cubicBezTo>
                  <a:cubicBezTo>
                    <a:pt x="266" y="0"/>
                    <a:pt x="220" y="13"/>
                    <a:pt x="204" y="19"/>
                  </a:cubicBezTo>
                  <a:cubicBezTo>
                    <a:pt x="203" y="20"/>
                    <a:pt x="203" y="20"/>
                    <a:pt x="203" y="20"/>
                  </a:cubicBezTo>
                  <a:cubicBezTo>
                    <a:pt x="161" y="6"/>
                    <a:pt x="161" y="6"/>
                    <a:pt x="161" y="6"/>
                  </a:cubicBezTo>
                  <a:cubicBezTo>
                    <a:pt x="123" y="34"/>
                    <a:pt x="123" y="34"/>
                    <a:pt x="123" y="34"/>
                  </a:cubicBezTo>
                  <a:cubicBezTo>
                    <a:pt x="58" y="34"/>
                    <a:pt x="58" y="34"/>
                    <a:pt x="58" y="34"/>
                  </a:cubicBezTo>
                  <a:cubicBezTo>
                    <a:pt x="58" y="30"/>
                    <a:pt x="58" y="30"/>
                    <a:pt x="58" y="30"/>
                  </a:cubicBezTo>
                  <a:cubicBezTo>
                    <a:pt x="51" y="54"/>
                    <a:pt x="51" y="54"/>
                    <a:pt x="51" y="54"/>
                  </a:cubicBezTo>
                  <a:cubicBezTo>
                    <a:pt x="51" y="54"/>
                    <a:pt x="43" y="66"/>
                    <a:pt x="43" y="72"/>
                  </a:cubicBezTo>
                  <a:cubicBezTo>
                    <a:pt x="43" y="77"/>
                    <a:pt x="47" y="95"/>
                    <a:pt x="47" y="95"/>
                  </a:cubicBezTo>
                  <a:cubicBezTo>
                    <a:pt x="51" y="103"/>
                    <a:pt x="51" y="103"/>
                    <a:pt x="51" y="103"/>
                  </a:cubicBezTo>
                  <a:cubicBezTo>
                    <a:pt x="51" y="103"/>
                    <a:pt x="47" y="129"/>
                    <a:pt x="47" y="133"/>
                  </a:cubicBezTo>
                  <a:cubicBezTo>
                    <a:pt x="47" y="137"/>
                    <a:pt x="31" y="147"/>
                    <a:pt x="31" y="147"/>
                  </a:cubicBezTo>
                  <a:cubicBezTo>
                    <a:pt x="24" y="133"/>
                    <a:pt x="24" y="133"/>
                    <a:pt x="24" y="133"/>
                  </a:cubicBezTo>
                  <a:cubicBezTo>
                    <a:pt x="11" y="130"/>
                    <a:pt x="11" y="130"/>
                    <a:pt x="11" y="130"/>
                  </a:cubicBezTo>
                  <a:cubicBezTo>
                    <a:pt x="1" y="155"/>
                    <a:pt x="1" y="155"/>
                    <a:pt x="1" y="155"/>
                  </a:cubicBezTo>
                  <a:cubicBezTo>
                    <a:pt x="5" y="168"/>
                    <a:pt x="5" y="168"/>
                    <a:pt x="5" y="168"/>
                  </a:cubicBezTo>
                  <a:cubicBezTo>
                    <a:pt x="5" y="168"/>
                    <a:pt x="0" y="175"/>
                    <a:pt x="4" y="199"/>
                  </a:cubicBezTo>
                  <a:cubicBezTo>
                    <a:pt x="8" y="222"/>
                    <a:pt x="19" y="238"/>
                    <a:pt x="24" y="238"/>
                  </a:cubicBezTo>
                  <a:cubicBezTo>
                    <a:pt x="28" y="238"/>
                    <a:pt x="49" y="249"/>
                    <a:pt x="49" y="249"/>
                  </a:cubicBezTo>
                  <a:cubicBezTo>
                    <a:pt x="49" y="249"/>
                    <a:pt x="56" y="277"/>
                    <a:pt x="60" y="279"/>
                  </a:cubicBezTo>
                  <a:cubicBezTo>
                    <a:pt x="64" y="282"/>
                    <a:pt x="78" y="298"/>
                    <a:pt x="78" y="298"/>
                  </a:cubicBezTo>
                  <a:cubicBezTo>
                    <a:pt x="100" y="316"/>
                    <a:pt x="100" y="316"/>
                    <a:pt x="100" y="316"/>
                  </a:cubicBezTo>
                  <a:cubicBezTo>
                    <a:pt x="128" y="310"/>
                    <a:pt x="128" y="310"/>
                    <a:pt x="128" y="310"/>
                  </a:cubicBezTo>
                  <a:cubicBezTo>
                    <a:pt x="128" y="310"/>
                    <a:pt x="146" y="335"/>
                    <a:pt x="150" y="341"/>
                  </a:cubicBezTo>
                  <a:cubicBezTo>
                    <a:pt x="155" y="346"/>
                    <a:pt x="170" y="366"/>
                    <a:pt x="178" y="372"/>
                  </a:cubicBezTo>
                  <a:cubicBezTo>
                    <a:pt x="187" y="377"/>
                    <a:pt x="209" y="402"/>
                    <a:pt x="209" y="402"/>
                  </a:cubicBezTo>
                  <a:cubicBezTo>
                    <a:pt x="224" y="408"/>
                    <a:pt x="224" y="408"/>
                    <a:pt x="224" y="408"/>
                  </a:cubicBezTo>
                  <a:cubicBezTo>
                    <a:pt x="224" y="408"/>
                    <a:pt x="233" y="431"/>
                    <a:pt x="240" y="440"/>
                  </a:cubicBezTo>
                  <a:cubicBezTo>
                    <a:pt x="247" y="448"/>
                    <a:pt x="268" y="457"/>
                    <a:pt x="272" y="458"/>
                  </a:cubicBezTo>
                  <a:cubicBezTo>
                    <a:pt x="276" y="459"/>
                    <a:pt x="291" y="490"/>
                    <a:pt x="298" y="496"/>
                  </a:cubicBezTo>
                  <a:cubicBezTo>
                    <a:pt x="305" y="501"/>
                    <a:pt x="316" y="510"/>
                    <a:pt x="322" y="510"/>
                  </a:cubicBezTo>
                  <a:cubicBezTo>
                    <a:pt x="328" y="510"/>
                    <a:pt x="333" y="504"/>
                    <a:pt x="346" y="510"/>
                  </a:cubicBezTo>
                  <a:cubicBezTo>
                    <a:pt x="358" y="515"/>
                    <a:pt x="397" y="532"/>
                    <a:pt x="397" y="532"/>
                  </a:cubicBezTo>
                  <a:cubicBezTo>
                    <a:pt x="397" y="532"/>
                    <a:pt x="424" y="533"/>
                    <a:pt x="428" y="533"/>
                  </a:cubicBezTo>
                  <a:cubicBezTo>
                    <a:pt x="432" y="533"/>
                    <a:pt x="447" y="533"/>
                    <a:pt x="447" y="533"/>
                  </a:cubicBezTo>
                  <a:cubicBezTo>
                    <a:pt x="446" y="560"/>
                    <a:pt x="446" y="560"/>
                    <a:pt x="446" y="560"/>
                  </a:cubicBezTo>
                  <a:cubicBezTo>
                    <a:pt x="454" y="588"/>
                    <a:pt x="454" y="588"/>
                    <a:pt x="454" y="588"/>
                  </a:cubicBezTo>
                  <a:cubicBezTo>
                    <a:pt x="473" y="583"/>
                    <a:pt x="473" y="583"/>
                    <a:pt x="473" y="583"/>
                  </a:cubicBezTo>
                  <a:cubicBezTo>
                    <a:pt x="475" y="558"/>
                    <a:pt x="475" y="558"/>
                    <a:pt x="475" y="558"/>
                  </a:cubicBezTo>
                  <a:cubicBezTo>
                    <a:pt x="510" y="540"/>
                    <a:pt x="510" y="540"/>
                    <a:pt x="510" y="540"/>
                  </a:cubicBezTo>
                  <a:cubicBezTo>
                    <a:pt x="540" y="551"/>
                    <a:pt x="540" y="551"/>
                    <a:pt x="540" y="551"/>
                  </a:cubicBezTo>
                  <a:cubicBezTo>
                    <a:pt x="569" y="572"/>
                    <a:pt x="569" y="572"/>
                    <a:pt x="569" y="572"/>
                  </a:cubicBezTo>
                  <a:cubicBezTo>
                    <a:pt x="586" y="572"/>
                    <a:pt x="586" y="572"/>
                    <a:pt x="586" y="572"/>
                  </a:cubicBezTo>
                  <a:cubicBezTo>
                    <a:pt x="599" y="599"/>
                    <a:pt x="599" y="599"/>
                    <a:pt x="599" y="599"/>
                  </a:cubicBezTo>
                  <a:cubicBezTo>
                    <a:pt x="604" y="616"/>
                    <a:pt x="604" y="616"/>
                    <a:pt x="604" y="616"/>
                  </a:cubicBezTo>
                  <a:cubicBezTo>
                    <a:pt x="615" y="641"/>
                    <a:pt x="615" y="641"/>
                    <a:pt x="615" y="641"/>
                  </a:cubicBezTo>
                  <a:cubicBezTo>
                    <a:pt x="654" y="650"/>
                    <a:pt x="654" y="650"/>
                    <a:pt x="654" y="650"/>
                  </a:cubicBezTo>
                  <a:cubicBezTo>
                    <a:pt x="654" y="650"/>
                    <a:pt x="698" y="655"/>
                    <a:pt x="703" y="653"/>
                  </a:cubicBezTo>
                  <a:cubicBezTo>
                    <a:pt x="707" y="652"/>
                    <a:pt x="722" y="618"/>
                    <a:pt x="753" y="618"/>
                  </a:cubicBezTo>
                  <a:cubicBezTo>
                    <a:pt x="784" y="618"/>
                    <a:pt x="797" y="604"/>
                    <a:pt x="803" y="602"/>
                  </a:cubicBezTo>
                  <a:cubicBezTo>
                    <a:pt x="809" y="599"/>
                    <a:pt x="832" y="588"/>
                    <a:pt x="860" y="607"/>
                  </a:cubicBezTo>
                  <a:cubicBezTo>
                    <a:pt x="888" y="627"/>
                    <a:pt x="887" y="632"/>
                    <a:pt x="896" y="627"/>
                  </a:cubicBezTo>
                  <a:cubicBezTo>
                    <a:pt x="906" y="621"/>
                    <a:pt x="909" y="606"/>
                    <a:pt x="913" y="599"/>
                  </a:cubicBezTo>
                  <a:cubicBezTo>
                    <a:pt x="917" y="592"/>
                    <a:pt x="926" y="588"/>
                    <a:pt x="926" y="588"/>
                  </a:cubicBezTo>
                  <a:cubicBezTo>
                    <a:pt x="931" y="604"/>
                    <a:pt x="931" y="604"/>
                    <a:pt x="931" y="604"/>
                  </a:cubicBezTo>
                  <a:cubicBezTo>
                    <a:pt x="944" y="609"/>
                    <a:pt x="944" y="609"/>
                    <a:pt x="944" y="609"/>
                  </a:cubicBezTo>
                  <a:cubicBezTo>
                    <a:pt x="944" y="605"/>
                    <a:pt x="944" y="605"/>
                    <a:pt x="944" y="605"/>
                  </a:cubicBezTo>
                  <a:lnTo>
                    <a:pt x="972" y="605"/>
                  </a:lnTo>
                  <a:close/>
                </a:path>
              </a:pathLst>
            </a:custGeom>
            <a:solidFill>
              <a:schemeClr val="tx1">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grpSp>
      <p:graphicFrame>
        <p:nvGraphicFramePr>
          <p:cNvPr id="26" name="Chart 25"/>
          <p:cNvGraphicFramePr/>
          <p:nvPr/>
        </p:nvGraphicFramePr>
        <p:xfrm>
          <a:off x="2292350" y="2578100"/>
          <a:ext cx="1876425" cy="1468438"/>
        </p:xfrm>
        <a:graphic>
          <a:graphicData uri="http://schemas.openxmlformats.org/drawingml/2006/chart">
            <c:chart xmlns:c="http://schemas.openxmlformats.org/drawingml/2006/chart" xmlns:r="http://schemas.openxmlformats.org/officeDocument/2006/relationships" r:id="rId1"/>
          </a:graphicData>
        </a:graphic>
      </p:graphicFrame>
      <p:graphicFrame>
        <p:nvGraphicFramePr>
          <p:cNvPr id="27" name="Chart 26"/>
          <p:cNvGraphicFramePr/>
          <p:nvPr/>
        </p:nvGraphicFramePr>
        <p:xfrm>
          <a:off x="3409950" y="4724400"/>
          <a:ext cx="1876425" cy="146843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8" name="Chart 27"/>
          <p:cNvGraphicFramePr/>
          <p:nvPr/>
        </p:nvGraphicFramePr>
        <p:xfrm>
          <a:off x="6421438" y="1706563"/>
          <a:ext cx="1876425" cy="1468437"/>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29" name="Chart 28"/>
          <p:cNvGraphicFramePr/>
          <p:nvPr/>
        </p:nvGraphicFramePr>
        <p:xfrm>
          <a:off x="9902825" y="4445000"/>
          <a:ext cx="1878013" cy="1468438"/>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30" name="Chart 29"/>
          <p:cNvGraphicFramePr/>
          <p:nvPr/>
        </p:nvGraphicFramePr>
        <p:xfrm>
          <a:off x="9913938" y="3178175"/>
          <a:ext cx="1878012" cy="1466850"/>
        </p:xfrm>
        <a:graphic>
          <a:graphicData uri="http://schemas.openxmlformats.org/drawingml/2006/chart">
            <c:chart xmlns:c="http://schemas.openxmlformats.org/drawingml/2006/chart" xmlns:r="http://schemas.openxmlformats.org/officeDocument/2006/relationships" r:id="rId5"/>
          </a:graphicData>
        </a:graphic>
      </p:graphicFrame>
      <p:cxnSp>
        <p:nvCxnSpPr>
          <p:cNvPr id="31" name="Straight Arrow Connector 30"/>
          <p:cNvCxnSpPr/>
          <p:nvPr/>
        </p:nvCxnSpPr>
        <p:spPr>
          <a:xfrm flipH="1">
            <a:off x="5245100" y="5970588"/>
            <a:ext cx="1743075"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2" name="Straight Arrow Connector 31"/>
          <p:cNvCxnSpPr/>
          <p:nvPr/>
        </p:nvCxnSpPr>
        <p:spPr>
          <a:xfrm flipH="1">
            <a:off x="4002088" y="3813175"/>
            <a:ext cx="963612"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3" name="Straight Arrow Connector 32"/>
          <p:cNvCxnSpPr/>
          <p:nvPr/>
        </p:nvCxnSpPr>
        <p:spPr>
          <a:xfrm flipV="1">
            <a:off x="7585075" y="3017838"/>
            <a:ext cx="0" cy="795337"/>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4" name="Straight Arrow Connector 33"/>
          <p:cNvCxnSpPr/>
          <p:nvPr/>
        </p:nvCxnSpPr>
        <p:spPr>
          <a:xfrm>
            <a:off x="8905875" y="5680075"/>
            <a:ext cx="1743075"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a:off x="8826500" y="4422775"/>
            <a:ext cx="1435100" cy="0"/>
          </a:xfrm>
          <a:prstGeom prst="straightConnector1">
            <a:avLst/>
          </a:prstGeom>
          <a:ln w="19050">
            <a:solidFill>
              <a:schemeClr val="tx2"/>
            </a:solidFill>
            <a:headEnd type="oval"/>
            <a:tailEnd type="triangle"/>
          </a:ln>
        </p:spPr>
        <p:style>
          <a:lnRef idx="1">
            <a:schemeClr val="accent1"/>
          </a:lnRef>
          <a:fillRef idx="0">
            <a:schemeClr val="accent1"/>
          </a:fillRef>
          <a:effectRef idx="0">
            <a:schemeClr val="accent1"/>
          </a:effectRef>
          <a:fontRef idx="minor">
            <a:schemeClr val="tx1"/>
          </a:fontRef>
        </p:style>
      </p:cxnSp>
      <p:sp>
        <p:nvSpPr>
          <p:cNvPr id="36" name="Oval 35"/>
          <p:cNvSpPr/>
          <p:nvPr/>
        </p:nvSpPr>
        <p:spPr>
          <a:xfrm>
            <a:off x="636588" y="5154613"/>
            <a:ext cx="127000" cy="1270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7" name="TextBox 36"/>
          <p:cNvSpPr txBox="1"/>
          <p:nvPr/>
        </p:nvSpPr>
        <p:spPr>
          <a:xfrm>
            <a:off x="763588" y="5078413"/>
            <a:ext cx="1503362" cy="27781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Graphic design</a:t>
            </a:r>
            <a:endParaRPr kumimoji="0" lang="id-ID"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38" name="Oval 37"/>
          <p:cNvSpPr/>
          <p:nvPr/>
        </p:nvSpPr>
        <p:spPr>
          <a:xfrm>
            <a:off x="636588" y="5491163"/>
            <a:ext cx="127000" cy="127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39" name="TextBox 38"/>
          <p:cNvSpPr txBox="1"/>
          <p:nvPr/>
        </p:nvSpPr>
        <p:spPr>
          <a:xfrm>
            <a:off x="763588" y="5414963"/>
            <a:ext cx="1366837" cy="27781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Webdesign</a:t>
            </a:r>
            <a:endParaRPr kumimoji="0" lang="id-ID"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0" name="Oval 39"/>
          <p:cNvSpPr/>
          <p:nvPr/>
        </p:nvSpPr>
        <p:spPr>
          <a:xfrm>
            <a:off x="636588" y="5795963"/>
            <a:ext cx="127000" cy="12700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1" name="TextBox 40"/>
          <p:cNvSpPr txBox="1"/>
          <p:nvPr/>
        </p:nvSpPr>
        <p:spPr>
          <a:xfrm>
            <a:off x="763588" y="5721350"/>
            <a:ext cx="1263650" cy="2762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Writing</a:t>
            </a:r>
            <a:endParaRPr kumimoji="0" lang="id-ID"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2" name="Oval 41"/>
          <p:cNvSpPr/>
          <p:nvPr/>
        </p:nvSpPr>
        <p:spPr>
          <a:xfrm>
            <a:off x="636588" y="6132513"/>
            <a:ext cx="127000" cy="12700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43" name="TextBox 42"/>
          <p:cNvSpPr txBox="1"/>
          <p:nvPr/>
        </p:nvSpPr>
        <p:spPr>
          <a:xfrm>
            <a:off x="763588" y="6057900"/>
            <a:ext cx="1263650" cy="2762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SEO Analysis</a:t>
            </a:r>
            <a:endParaRPr kumimoji="0" lang="id-ID"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44" name="TextBox 43"/>
          <p:cNvSpPr txBox="1"/>
          <p:nvPr/>
        </p:nvSpPr>
        <p:spPr>
          <a:xfrm>
            <a:off x="546100" y="4610100"/>
            <a:ext cx="3006725" cy="339725"/>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Legends:</a:t>
            </a:r>
            <a:endParaRPr kumimoji="0" lang="id-ID" sz="16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25974"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ct val="0"/>
              </a:spcBef>
              <a:spcAft>
                <a:spcPct val="0"/>
              </a:spcAft>
              <a:buClrTx/>
              <a:buSzTx/>
              <a:buFontTx/>
              <a:buNone/>
              <a:defRPr/>
            </a:pPr>
            <a:r>
              <a:rPr kumimoji="0" lang="en-US" altLang="zh-CN" sz="40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China </a:t>
            </a:r>
            <a:r>
              <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rPr>
              <a:t>Map</a:t>
            </a:r>
            <a:endParaRPr kumimoji="0" lang="en-US" altLang="zh-CN" sz="4000" b="0" i="0" u="none" strike="noStrike" kern="1200" cap="none" spc="0" normalizeH="0" baseline="0" noProof="0">
              <a:ln>
                <a:noFill/>
              </a:ln>
              <a:solidFill>
                <a:srgbClr val="51C3CA"/>
              </a:solidFill>
              <a:effectLst/>
              <a:uLnTx/>
              <a:uFillTx/>
              <a:latin typeface="Arial" panose="020B0604020202020204"/>
              <a:ea typeface="微软雅黑"/>
              <a:cs typeface="+mn-ea"/>
              <a:sym typeface="+mn-lt"/>
            </a:endParaRPr>
          </a:p>
        </p:txBody>
      </p:sp>
      <p:sp>
        <p:nvSpPr>
          <p:cNvPr id="125975" name="Text Placeholder 4"/>
          <p:cNvSpPr txBox="1"/>
          <p:nvPr/>
        </p:nvSpPr>
        <p:spPr bwMode="auto">
          <a:xfrm>
            <a:off x="1055688" y="1055688"/>
            <a:ext cx="10080625" cy="257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445469"/>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47" name="Oval 46"/>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2" fill="hold" nodeType="after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wipe(right)">
                                      <p:cBhvr>
                                        <p:cTn id="13" dur="500"/>
                                        <p:tgtEl>
                                          <p:spTgt spid="31"/>
                                        </p:tgtEl>
                                      </p:cBhvr>
                                    </p:animEffect>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27"/>
                                        </p:tgtEl>
                                        <p:attrNameLst>
                                          <p:attrName>style.visibility</p:attrName>
                                        </p:attrNameLst>
                                      </p:cBhvr>
                                      <p:to>
                                        <p:strVal val="visible"/>
                                      </p:to>
                                    </p:set>
                                    <p:animEffect transition="in" filter="wipe(down)">
                                      <p:cBhvr>
                                        <p:cTn id="17" dur="500"/>
                                        <p:tgtEl>
                                          <p:spTgt spid="27"/>
                                        </p:tgtEl>
                                      </p:cBhvr>
                                    </p:animEffect>
                                  </p:childTnLst>
                                </p:cTn>
                              </p:par>
                            </p:childTnLst>
                          </p:cTn>
                        </p:par>
                        <p:par>
                          <p:cTn id="18" fill="hold">
                            <p:stCondLst>
                              <p:cond delay="2000"/>
                            </p:stCondLst>
                            <p:childTnLst>
                              <p:par>
                                <p:cTn id="19" presetID="22" presetClass="entr" presetSubtype="2" fill="hold" nodeType="after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right)">
                                      <p:cBhvr>
                                        <p:cTn id="21" dur="500"/>
                                        <p:tgtEl>
                                          <p:spTgt spid="32"/>
                                        </p:tgtEl>
                                      </p:cBhvr>
                                    </p:animEffect>
                                  </p:childTnLst>
                                </p:cTn>
                              </p:par>
                            </p:childTnLst>
                          </p:cTn>
                        </p:par>
                        <p:par>
                          <p:cTn id="22" fill="hold">
                            <p:stCondLst>
                              <p:cond delay="2500"/>
                            </p:stCondLst>
                            <p:childTnLst>
                              <p:par>
                                <p:cTn id="23" presetID="2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childTnLst>
                          </p:cTn>
                        </p:par>
                        <p:par>
                          <p:cTn id="26" fill="hold">
                            <p:stCondLst>
                              <p:cond delay="3000"/>
                            </p:stCondLst>
                            <p:childTnLst>
                              <p:par>
                                <p:cTn id="27" presetID="22" presetClass="entr" presetSubtype="4" fill="hold" nodeType="afterEffect">
                                  <p:stCondLst>
                                    <p:cond delay="0"/>
                                  </p:stCondLst>
                                  <p:childTnLst>
                                    <p:set>
                                      <p:cBhvr>
                                        <p:cTn id="28" dur="1" fill="hold">
                                          <p:stCondLst>
                                            <p:cond delay="0"/>
                                          </p:stCondLst>
                                        </p:cTn>
                                        <p:tgtEl>
                                          <p:spTgt spid="33"/>
                                        </p:tgtEl>
                                        <p:attrNameLst>
                                          <p:attrName>style.visibility</p:attrName>
                                        </p:attrNameLst>
                                      </p:cBhvr>
                                      <p:to>
                                        <p:strVal val="visible"/>
                                      </p:to>
                                    </p:set>
                                    <p:animEffect transition="in" filter="wipe(down)">
                                      <p:cBhvr>
                                        <p:cTn id="29" dur="500"/>
                                        <p:tgtEl>
                                          <p:spTgt spid="33"/>
                                        </p:tgtEl>
                                      </p:cBhvr>
                                    </p:animEffect>
                                  </p:childTnLst>
                                </p:cTn>
                              </p:par>
                            </p:childTnLst>
                          </p:cTn>
                        </p:par>
                        <p:par>
                          <p:cTn id="30" fill="hold">
                            <p:stCondLst>
                              <p:cond delay="3500"/>
                            </p:stCondLst>
                            <p:childTnLst>
                              <p:par>
                                <p:cTn id="31" presetID="22" presetClass="entr" presetSubtype="4"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down)">
                                      <p:cBhvr>
                                        <p:cTn id="33" dur="500"/>
                                        <p:tgtEl>
                                          <p:spTgt spid="28"/>
                                        </p:tgtEl>
                                      </p:cBhvr>
                                    </p:animEffect>
                                  </p:childTnLst>
                                </p:cTn>
                              </p:par>
                            </p:childTnLst>
                          </p:cTn>
                        </p:par>
                        <p:par>
                          <p:cTn id="34" fill="hold">
                            <p:stCondLst>
                              <p:cond delay="4000"/>
                            </p:stCondLst>
                            <p:childTnLst>
                              <p:par>
                                <p:cTn id="35" presetID="22" presetClass="entr" presetSubtype="8" fill="hold" nodeType="afterEffect">
                                  <p:stCondLst>
                                    <p:cond delay="0"/>
                                  </p:stCondLst>
                                  <p:childTnLst>
                                    <p:set>
                                      <p:cBhvr>
                                        <p:cTn id="36" dur="1" fill="hold">
                                          <p:stCondLst>
                                            <p:cond delay="0"/>
                                          </p:stCondLst>
                                        </p:cTn>
                                        <p:tgtEl>
                                          <p:spTgt spid="35"/>
                                        </p:tgtEl>
                                        <p:attrNameLst>
                                          <p:attrName>style.visibility</p:attrName>
                                        </p:attrNameLst>
                                      </p:cBhvr>
                                      <p:to>
                                        <p:strVal val="visible"/>
                                      </p:to>
                                    </p:set>
                                    <p:animEffect transition="in" filter="wipe(left)">
                                      <p:cBhvr>
                                        <p:cTn id="37" dur="500"/>
                                        <p:tgtEl>
                                          <p:spTgt spid="35"/>
                                        </p:tgtEl>
                                      </p:cBhvr>
                                    </p:animEffect>
                                  </p:childTnLst>
                                </p:cTn>
                              </p:par>
                            </p:childTnLst>
                          </p:cTn>
                        </p:par>
                        <p:par>
                          <p:cTn id="38" fill="hold">
                            <p:stCondLst>
                              <p:cond delay="4500"/>
                            </p:stCondLst>
                            <p:childTnLst>
                              <p:par>
                                <p:cTn id="39" presetID="22" presetClass="entr" presetSubtype="4"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par>
                          <p:cTn id="42" fill="hold">
                            <p:stCondLst>
                              <p:cond delay="5000"/>
                            </p:stCondLst>
                            <p:childTnLst>
                              <p:par>
                                <p:cTn id="43" presetID="22" presetClass="entr" presetSubtype="8" fill="hold"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500"/>
                                        <p:tgtEl>
                                          <p:spTgt spid="34"/>
                                        </p:tgtEl>
                                      </p:cBhvr>
                                    </p:animEffect>
                                  </p:childTnLst>
                                </p:cTn>
                              </p:par>
                            </p:childTnLst>
                          </p:cTn>
                        </p:par>
                        <p:par>
                          <p:cTn id="46" fill="hold">
                            <p:stCondLst>
                              <p:cond delay="5500"/>
                            </p:stCondLst>
                            <p:childTnLst>
                              <p:par>
                                <p:cTn id="47" presetID="22" presetClass="entr" presetSubtype="4" fill="hold" grpId="0"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down)">
                                      <p:cBhvr>
                                        <p:cTn id="49" dur="500"/>
                                        <p:tgtEl>
                                          <p:spTgt spid="29"/>
                                        </p:tgtEl>
                                      </p:cBhvr>
                                    </p:animEffect>
                                  </p:childTnLst>
                                </p:cTn>
                              </p:par>
                            </p:childTnLst>
                          </p:cTn>
                        </p:par>
                        <p:par>
                          <p:cTn id="50" fill="hold">
                            <p:stCondLst>
                              <p:cond delay="6000"/>
                            </p:stCondLst>
                            <p:childTnLst>
                              <p:par>
                                <p:cTn id="51" presetID="10" presetClass="entr" presetSubtype="0" fill="hold" grpId="0" nodeType="afterEffect">
                                  <p:stCondLst>
                                    <p:cond delay="0"/>
                                  </p:stCondLst>
                                  <p:childTnLst>
                                    <p:set>
                                      <p:cBhvr>
                                        <p:cTn id="52" dur="1" fill="hold">
                                          <p:stCondLst>
                                            <p:cond delay="0"/>
                                          </p:stCondLst>
                                        </p:cTn>
                                        <p:tgtEl>
                                          <p:spTgt spid="44"/>
                                        </p:tgtEl>
                                        <p:attrNameLst>
                                          <p:attrName>style.visibility</p:attrName>
                                        </p:attrNameLst>
                                      </p:cBhvr>
                                      <p:to>
                                        <p:strVal val="visible"/>
                                      </p:to>
                                    </p:set>
                                    <p:animEffect transition="in" filter="fade">
                                      <p:cBhvr>
                                        <p:cTn id="53" dur="500"/>
                                        <p:tgtEl>
                                          <p:spTgt spid="44"/>
                                        </p:tgtEl>
                                      </p:cBhvr>
                                    </p:animEffect>
                                  </p:childTnLst>
                                </p:cTn>
                              </p:par>
                            </p:childTnLst>
                          </p:cTn>
                        </p:par>
                        <p:par>
                          <p:cTn id="54" fill="hold">
                            <p:stCondLst>
                              <p:cond delay="6500"/>
                            </p:stCondLst>
                            <p:childTnLst>
                              <p:par>
                                <p:cTn id="55" presetID="53" presetClass="entr" presetSubtype="16"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p:cTn id="57" dur="500" fill="hold"/>
                                        <p:tgtEl>
                                          <p:spTgt spid="36"/>
                                        </p:tgtEl>
                                        <p:attrNameLst>
                                          <p:attrName>ppt_w</p:attrName>
                                        </p:attrNameLst>
                                      </p:cBhvr>
                                      <p:tavLst>
                                        <p:tav tm="0">
                                          <p:val>
                                            <p:fltVal val="0"/>
                                          </p:val>
                                        </p:tav>
                                        <p:tav tm="100000">
                                          <p:val>
                                            <p:strVal val="#ppt_w"/>
                                          </p:val>
                                        </p:tav>
                                      </p:tavLst>
                                    </p:anim>
                                    <p:anim calcmode="lin" valueType="num">
                                      <p:cBhvr>
                                        <p:cTn id="58" dur="500" fill="hold"/>
                                        <p:tgtEl>
                                          <p:spTgt spid="36"/>
                                        </p:tgtEl>
                                        <p:attrNameLst>
                                          <p:attrName>ppt_h</p:attrName>
                                        </p:attrNameLst>
                                      </p:cBhvr>
                                      <p:tavLst>
                                        <p:tav tm="0">
                                          <p:val>
                                            <p:fltVal val="0"/>
                                          </p:val>
                                        </p:tav>
                                        <p:tav tm="100000">
                                          <p:val>
                                            <p:strVal val="#ppt_h"/>
                                          </p:val>
                                        </p:tav>
                                      </p:tavLst>
                                    </p:anim>
                                    <p:animEffect transition="in" filter="fade">
                                      <p:cBhvr>
                                        <p:cTn id="59" dur="500"/>
                                        <p:tgtEl>
                                          <p:spTgt spid="36"/>
                                        </p:tgtEl>
                                      </p:cBhvr>
                                    </p:animEffect>
                                  </p:childTnLst>
                                </p:cTn>
                              </p:par>
                              <p:par>
                                <p:cTn id="60" presetID="53" presetClass="entr" presetSubtype="16" fill="hold" grpId="0" nodeType="withEffect">
                                  <p:stCondLst>
                                    <p:cond delay="0"/>
                                  </p:stCondLst>
                                  <p:childTnLst>
                                    <p:set>
                                      <p:cBhvr>
                                        <p:cTn id="61" dur="1" fill="hold">
                                          <p:stCondLst>
                                            <p:cond delay="0"/>
                                          </p:stCondLst>
                                        </p:cTn>
                                        <p:tgtEl>
                                          <p:spTgt spid="38"/>
                                        </p:tgtEl>
                                        <p:attrNameLst>
                                          <p:attrName>style.visibility</p:attrName>
                                        </p:attrNameLst>
                                      </p:cBhvr>
                                      <p:to>
                                        <p:strVal val="visible"/>
                                      </p:to>
                                    </p:set>
                                    <p:anim calcmode="lin" valueType="num">
                                      <p:cBhvr>
                                        <p:cTn id="62" dur="500" fill="hold"/>
                                        <p:tgtEl>
                                          <p:spTgt spid="38"/>
                                        </p:tgtEl>
                                        <p:attrNameLst>
                                          <p:attrName>ppt_w</p:attrName>
                                        </p:attrNameLst>
                                      </p:cBhvr>
                                      <p:tavLst>
                                        <p:tav tm="0">
                                          <p:val>
                                            <p:fltVal val="0"/>
                                          </p:val>
                                        </p:tav>
                                        <p:tav tm="100000">
                                          <p:val>
                                            <p:strVal val="#ppt_w"/>
                                          </p:val>
                                        </p:tav>
                                      </p:tavLst>
                                    </p:anim>
                                    <p:anim calcmode="lin" valueType="num">
                                      <p:cBhvr>
                                        <p:cTn id="63" dur="500" fill="hold"/>
                                        <p:tgtEl>
                                          <p:spTgt spid="38"/>
                                        </p:tgtEl>
                                        <p:attrNameLst>
                                          <p:attrName>ppt_h</p:attrName>
                                        </p:attrNameLst>
                                      </p:cBhvr>
                                      <p:tavLst>
                                        <p:tav tm="0">
                                          <p:val>
                                            <p:fltVal val="0"/>
                                          </p:val>
                                        </p:tav>
                                        <p:tav tm="100000">
                                          <p:val>
                                            <p:strVal val="#ppt_h"/>
                                          </p:val>
                                        </p:tav>
                                      </p:tavLst>
                                    </p:anim>
                                    <p:animEffect transition="in" filter="fade">
                                      <p:cBhvr>
                                        <p:cTn id="64" dur="500"/>
                                        <p:tgtEl>
                                          <p:spTgt spid="38"/>
                                        </p:tgtEl>
                                      </p:cBhvr>
                                    </p:animEffect>
                                  </p:childTnLst>
                                </p:cTn>
                              </p:par>
                              <p:par>
                                <p:cTn id="65" presetID="53" presetClass="entr" presetSubtype="16" fill="hold" grpId="0" nodeType="withEffect">
                                  <p:stCondLst>
                                    <p:cond delay="0"/>
                                  </p:stCondLst>
                                  <p:childTnLst>
                                    <p:set>
                                      <p:cBhvr>
                                        <p:cTn id="66" dur="1" fill="hold">
                                          <p:stCondLst>
                                            <p:cond delay="0"/>
                                          </p:stCondLst>
                                        </p:cTn>
                                        <p:tgtEl>
                                          <p:spTgt spid="40"/>
                                        </p:tgtEl>
                                        <p:attrNameLst>
                                          <p:attrName>style.visibility</p:attrName>
                                        </p:attrNameLst>
                                      </p:cBhvr>
                                      <p:to>
                                        <p:strVal val="visible"/>
                                      </p:to>
                                    </p:set>
                                    <p:anim calcmode="lin" valueType="num">
                                      <p:cBhvr>
                                        <p:cTn id="67" dur="500" fill="hold"/>
                                        <p:tgtEl>
                                          <p:spTgt spid="40"/>
                                        </p:tgtEl>
                                        <p:attrNameLst>
                                          <p:attrName>ppt_w</p:attrName>
                                        </p:attrNameLst>
                                      </p:cBhvr>
                                      <p:tavLst>
                                        <p:tav tm="0">
                                          <p:val>
                                            <p:fltVal val="0"/>
                                          </p:val>
                                        </p:tav>
                                        <p:tav tm="100000">
                                          <p:val>
                                            <p:strVal val="#ppt_w"/>
                                          </p:val>
                                        </p:tav>
                                      </p:tavLst>
                                    </p:anim>
                                    <p:anim calcmode="lin" valueType="num">
                                      <p:cBhvr>
                                        <p:cTn id="68" dur="500" fill="hold"/>
                                        <p:tgtEl>
                                          <p:spTgt spid="40"/>
                                        </p:tgtEl>
                                        <p:attrNameLst>
                                          <p:attrName>ppt_h</p:attrName>
                                        </p:attrNameLst>
                                      </p:cBhvr>
                                      <p:tavLst>
                                        <p:tav tm="0">
                                          <p:val>
                                            <p:fltVal val="0"/>
                                          </p:val>
                                        </p:tav>
                                        <p:tav tm="100000">
                                          <p:val>
                                            <p:strVal val="#ppt_h"/>
                                          </p:val>
                                        </p:tav>
                                      </p:tavLst>
                                    </p:anim>
                                    <p:animEffect transition="in" filter="fade">
                                      <p:cBhvr>
                                        <p:cTn id="69" dur="500"/>
                                        <p:tgtEl>
                                          <p:spTgt spid="40"/>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2"/>
                                        </p:tgtEl>
                                        <p:attrNameLst>
                                          <p:attrName>style.visibility</p:attrName>
                                        </p:attrNameLst>
                                      </p:cBhvr>
                                      <p:to>
                                        <p:strVal val="visible"/>
                                      </p:to>
                                    </p:set>
                                    <p:anim calcmode="lin" valueType="num">
                                      <p:cBhvr>
                                        <p:cTn id="72" dur="500" fill="hold"/>
                                        <p:tgtEl>
                                          <p:spTgt spid="42"/>
                                        </p:tgtEl>
                                        <p:attrNameLst>
                                          <p:attrName>ppt_w</p:attrName>
                                        </p:attrNameLst>
                                      </p:cBhvr>
                                      <p:tavLst>
                                        <p:tav tm="0">
                                          <p:val>
                                            <p:fltVal val="0"/>
                                          </p:val>
                                        </p:tav>
                                        <p:tav tm="100000">
                                          <p:val>
                                            <p:strVal val="#ppt_w"/>
                                          </p:val>
                                        </p:tav>
                                      </p:tavLst>
                                    </p:anim>
                                    <p:anim calcmode="lin" valueType="num">
                                      <p:cBhvr>
                                        <p:cTn id="73" dur="500" fill="hold"/>
                                        <p:tgtEl>
                                          <p:spTgt spid="42"/>
                                        </p:tgtEl>
                                        <p:attrNameLst>
                                          <p:attrName>ppt_h</p:attrName>
                                        </p:attrNameLst>
                                      </p:cBhvr>
                                      <p:tavLst>
                                        <p:tav tm="0">
                                          <p:val>
                                            <p:fltVal val="0"/>
                                          </p:val>
                                        </p:tav>
                                        <p:tav tm="100000">
                                          <p:val>
                                            <p:strVal val="#ppt_h"/>
                                          </p:val>
                                        </p:tav>
                                      </p:tavLst>
                                    </p:anim>
                                    <p:animEffect transition="in" filter="fade">
                                      <p:cBhvr>
                                        <p:cTn id="74" dur="500"/>
                                        <p:tgtEl>
                                          <p:spTgt spid="42"/>
                                        </p:tgtEl>
                                      </p:cBhvr>
                                    </p:animEffect>
                                  </p:childTnLst>
                                </p:cTn>
                              </p:par>
                            </p:childTnLst>
                          </p:cTn>
                        </p:par>
                        <p:par>
                          <p:cTn id="75" fill="hold">
                            <p:stCondLst>
                              <p:cond delay="7000"/>
                            </p:stCondLst>
                            <p:childTnLst>
                              <p:par>
                                <p:cTn id="76" presetID="10" presetClass="entr" presetSubtype="0" fill="hold" grpId="0" nodeType="afterEffect">
                                  <p:stCondLst>
                                    <p:cond delay="0"/>
                                  </p:stCondLst>
                                  <p:childTnLst>
                                    <p:set>
                                      <p:cBhvr>
                                        <p:cTn id="77" dur="1" fill="hold">
                                          <p:stCondLst>
                                            <p:cond delay="0"/>
                                          </p:stCondLst>
                                        </p:cTn>
                                        <p:tgtEl>
                                          <p:spTgt spid="37"/>
                                        </p:tgtEl>
                                        <p:attrNameLst>
                                          <p:attrName>style.visibility</p:attrName>
                                        </p:attrNameLst>
                                      </p:cBhvr>
                                      <p:to>
                                        <p:strVal val="visible"/>
                                      </p:to>
                                    </p:set>
                                    <p:animEffect transition="in" filter="fade">
                                      <p:cBhvr>
                                        <p:cTn id="78" dur="500"/>
                                        <p:tgtEl>
                                          <p:spTgt spid="37"/>
                                        </p:tgtEl>
                                      </p:cBhvr>
                                    </p:animEffect>
                                  </p:childTnLst>
                                </p:cTn>
                              </p:par>
                              <p:par>
                                <p:cTn id="79" presetID="10" presetClass="entr" presetSubtype="0" fill="hold" grpId="0" nodeType="withEffect">
                                  <p:stCondLst>
                                    <p:cond delay="0"/>
                                  </p:stCondLst>
                                  <p:childTnLst>
                                    <p:set>
                                      <p:cBhvr>
                                        <p:cTn id="80" dur="1" fill="hold">
                                          <p:stCondLst>
                                            <p:cond delay="0"/>
                                          </p:stCondLst>
                                        </p:cTn>
                                        <p:tgtEl>
                                          <p:spTgt spid="39"/>
                                        </p:tgtEl>
                                        <p:attrNameLst>
                                          <p:attrName>style.visibility</p:attrName>
                                        </p:attrNameLst>
                                      </p:cBhvr>
                                      <p:to>
                                        <p:strVal val="visible"/>
                                      </p:to>
                                    </p:set>
                                    <p:animEffect transition="in" filter="fade">
                                      <p:cBhvr>
                                        <p:cTn id="81" dur="500"/>
                                        <p:tgtEl>
                                          <p:spTgt spid="39"/>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41"/>
                                        </p:tgtEl>
                                        <p:attrNameLst>
                                          <p:attrName>style.visibility</p:attrName>
                                        </p:attrNameLst>
                                      </p:cBhvr>
                                      <p:to>
                                        <p:strVal val="visible"/>
                                      </p:to>
                                    </p:set>
                                    <p:animEffect transition="in" filter="fade">
                                      <p:cBhvr>
                                        <p:cTn id="84" dur="500"/>
                                        <p:tgtEl>
                                          <p:spTgt spid="41"/>
                                        </p:tgtEl>
                                      </p:cBhvr>
                                    </p:animEffect>
                                  </p:childTnLst>
                                </p:cTn>
                              </p:par>
                              <p:par>
                                <p:cTn id="85" presetID="10" presetClass="entr" presetSubtype="0" fill="hold" grpId="0" nodeType="withEffect">
                                  <p:stCondLst>
                                    <p:cond delay="0"/>
                                  </p:stCondLst>
                                  <p:childTnLst>
                                    <p:set>
                                      <p:cBhvr>
                                        <p:cTn id="86" dur="1" fill="hold">
                                          <p:stCondLst>
                                            <p:cond delay="0"/>
                                          </p:stCondLst>
                                        </p:cTn>
                                        <p:tgtEl>
                                          <p:spTgt spid="43"/>
                                        </p:tgtEl>
                                        <p:attrNameLst>
                                          <p:attrName>style.visibility</p:attrName>
                                        </p:attrNameLst>
                                      </p:cBhvr>
                                      <p:to>
                                        <p:strVal val="visible"/>
                                      </p:to>
                                    </p:set>
                                    <p:animEffect transition="in" filter="fade">
                                      <p:cBhvr>
                                        <p:cTn id="87"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6" grpId="0">
        <p:bldAsOne/>
      </p:bldGraphic>
      <p:bldGraphic spid="27" grpId="0">
        <p:bldAsOne/>
      </p:bldGraphic>
      <p:bldGraphic spid="28" grpId="0">
        <p:bldAsOne/>
      </p:bldGraphic>
      <p:bldGraphic spid="29" grpId="0">
        <p:bldAsOne/>
      </p:bldGraphic>
      <p:bldGraphic spid="30" grpId="0">
        <p:bldAsOne/>
      </p:bldGraphic>
      <p:bldP spid="36" grpId="0" animBg="1"/>
      <p:bldP spid="37" grpId="0"/>
      <p:bldP spid="38" grpId="0" animBg="1"/>
      <p:bldP spid="39" grpId="0"/>
      <p:bldP spid="40" grpId="0" animBg="1"/>
      <p:bldP spid="41" grpId="0"/>
      <p:bldP spid="42" grpId="0" animBg="1"/>
      <p:bldP spid="43" grpId="0"/>
      <p:bldP spid="44" grpId="0"/>
    </p:bld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图片占位符 16"/>
          <p:cNvPicPr>
            <a:picLocks noGrp="1" noChangeAspect="1"/>
          </p:cNvPicPr>
          <p:nvPr>
            <p:ph type="pic" sz="quarter" idx="13"/>
          </p:nvPr>
        </p:nvPicPr>
        <p:blipFill>
          <a:blip r:embed="rId1" cstate="screen"/>
          <a:srcRect/>
          <a:stretch>
            <a:fillRect/>
          </a:stretch>
        </p:blipFill>
        <p:spPr bwMode="auto">
          <a:xfrm>
            <a:off x="5440363" y="0"/>
            <a:ext cx="6751637" cy="68580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p:nvPr/>
        </p:nvSpPr>
        <p:spPr>
          <a:xfrm>
            <a:off x="5440363" y="0"/>
            <a:ext cx="6751637" cy="6858000"/>
          </a:xfrm>
          <a:prstGeom prst="rect">
            <a:avLst/>
          </a:prstGeom>
          <a:gradFill flip="none" rotWithShape="1">
            <a:gsLst>
              <a:gs pos="0">
                <a:schemeClr val="accent2">
                  <a:alpha val="90000"/>
                </a:schemeClr>
              </a:gs>
              <a:gs pos="99000">
                <a:schemeClr val="accent5">
                  <a:alpha val="70000"/>
                </a:schemeClr>
              </a:gs>
            </a:gsLst>
            <a:lin ang="81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5" name="TextBox 4"/>
          <p:cNvSpPr txBox="1"/>
          <p:nvPr/>
        </p:nvSpPr>
        <p:spPr>
          <a:xfrm>
            <a:off x="676275" y="1450975"/>
            <a:ext cx="4070350" cy="503238"/>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2665"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CONTACT INFO</a:t>
            </a:r>
            <a:endParaRPr kumimoji="0" lang="id-ID" sz="2665"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6" name="TextBox 5"/>
          <p:cNvSpPr txBox="1"/>
          <p:nvPr/>
        </p:nvSpPr>
        <p:spPr>
          <a:xfrm>
            <a:off x="700088" y="2309813"/>
            <a:ext cx="4446587" cy="2968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Send your message, advice, and suggestion at</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 name="TextBox 6"/>
          <p:cNvSpPr txBox="1"/>
          <p:nvPr/>
        </p:nvSpPr>
        <p:spPr>
          <a:xfrm>
            <a:off x="700088" y="2544763"/>
            <a:ext cx="4446587"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Inspirasign@gmail.com</a:t>
            </a:r>
            <a:endPar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cxnSp>
        <p:nvCxnSpPr>
          <p:cNvPr id="8" name="Straight Connector 7"/>
          <p:cNvCxnSpPr/>
          <p:nvPr/>
        </p:nvCxnSpPr>
        <p:spPr>
          <a:xfrm>
            <a:off x="676275" y="2992438"/>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9" name="TextBox 8"/>
          <p:cNvSpPr txBox="1"/>
          <p:nvPr/>
        </p:nvSpPr>
        <p:spPr>
          <a:xfrm>
            <a:off x="684213" y="3101975"/>
            <a:ext cx="3054350"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Come visit us at</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0" name="TextBox 9"/>
          <p:cNvSpPr txBox="1"/>
          <p:nvPr/>
        </p:nvSpPr>
        <p:spPr>
          <a:xfrm>
            <a:off x="684213" y="3336925"/>
            <a:ext cx="4445000" cy="91281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Inspirasign Studio</a:t>
            </a:r>
            <a:endPar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Braga City Walk, 3th floor, West Java,</a:t>
            </a:r>
            <a:endPar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Indonesia 30925</a:t>
            </a:r>
            <a:endPar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cxnSp>
        <p:nvCxnSpPr>
          <p:cNvPr id="11" name="Straight Connector 10"/>
          <p:cNvCxnSpPr/>
          <p:nvPr/>
        </p:nvCxnSpPr>
        <p:spPr>
          <a:xfrm>
            <a:off x="676275" y="4208463"/>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2" name="TextBox 11"/>
          <p:cNvSpPr txBox="1"/>
          <p:nvPr/>
        </p:nvSpPr>
        <p:spPr>
          <a:xfrm>
            <a:off x="676275" y="4324350"/>
            <a:ext cx="3054350"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Give us a call at</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3" name="TextBox 12"/>
          <p:cNvSpPr txBox="1"/>
          <p:nvPr/>
        </p:nvSpPr>
        <p:spPr>
          <a:xfrm>
            <a:off x="676275" y="4560888"/>
            <a:ext cx="2274888" cy="296862"/>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+6222 123 4567</a:t>
            </a:r>
            <a:endPar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cxnSp>
        <p:nvCxnSpPr>
          <p:cNvPr id="14" name="Straight Connector 13"/>
          <p:cNvCxnSpPr/>
          <p:nvPr/>
        </p:nvCxnSpPr>
        <p:spPr>
          <a:xfrm>
            <a:off x="676275" y="5005388"/>
            <a:ext cx="429260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5" name="TextBox 14"/>
          <p:cNvSpPr txBox="1"/>
          <p:nvPr/>
        </p:nvSpPr>
        <p:spPr>
          <a:xfrm>
            <a:off x="676275" y="5067300"/>
            <a:ext cx="3054350"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Follow and like us</a:t>
            </a:r>
            <a:endParaRPr kumimoji="0" lang="id-ID" sz="1335"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16" name="TextBox 15"/>
          <p:cNvSpPr txBox="1"/>
          <p:nvPr/>
        </p:nvSpPr>
        <p:spPr>
          <a:xfrm>
            <a:off x="992188" y="5324475"/>
            <a:ext cx="2436812" cy="296863"/>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a:t>
            </a:r>
            <a:r>
              <a:rPr kumimoji="0" lang="en-US" sz="1335" b="0" i="0" u="none" strike="noStrike" kern="1200" cap="none" spc="0" normalizeH="0" baseline="0" noProof="0" dirty="0" err="1">
                <a:ln>
                  <a:noFill/>
                </a:ln>
                <a:solidFill>
                  <a:srgbClr val="445469">
                    <a:lumMod val="65000"/>
                    <a:lumOff val="35000"/>
                  </a:srgbClr>
                </a:solidFill>
                <a:effectLst/>
                <a:uLnTx/>
                <a:uFillTx/>
                <a:latin typeface="Arial" panose="020B0604020202020204"/>
                <a:ea typeface="微软雅黑"/>
                <a:cs typeface="+mn-ea"/>
                <a:sym typeface="+mn-lt"/>
              </a:rPr>
              <a:t>inspirasign</a:t>
            </a:r>
            <a:endPar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sp>
        <p:nvSpPr>
          <p:cNvPr id="22" name="TextBox 21"/>
          <p:cNvSpPr txBox="1"/>
          <p:nvPr/>
        </p:nvSpPr>
        <p:spPr>
          <a:xfrm>
            <a:off x="992188" y="5676900"/>
            <a:ext cx="2436812" cy="298450"/>
          </a:xfrm>
          <a:prstGeom prst="rect">
            <a:avLst/>
          </a:prstGeom>
          <a:noFill/>
        </p:spPr>
        <p:txBody>
          <a:bodyPr>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rPr>
              <a:t>/</a:t>
            </a:r>
            <a:r>
              <a:rPr kumimoji="0" lang="en-US" sz="1335" b="0" i="0" u="none" strike="noStrike" kern="1200" cap="none" spc="0" normalizeH="0" baseline="0" noProof="0" dirty="0" err="1">
                <a:ln>
                  <a:noFill/>
                </a:ln>
                <a:solidFill>
                  <a:srgbClr val="445469">
                    <a:lumMod val="65000"/>
                    <a:lumOff val="35000"/>
                  </a:srgbClr>
                </a:solidFill>
                <a:effectLst/>
                <a:uLnTx/>
                <a:uFillTx/>
                <a:latin typeface="Arial" panose="020B0604020202020204"/>
                <a:ea typeface="微软雅黑"/>
                <a:cs typeface="+mn-ea"/>
                <a:sym typeface="+mn-lt"/>
              </a:rPr>
              <a:t>inspirasign</a:t>
            </a:r>
            <a:endParaRPr kumimoji="0" lang="en-US" sz="1335" b="0" i="0" u="none" strike="noStrike" kern="1200" cap="none" spc="0" normalizeH="0" baseline="0" noProof="0" dirty="0">
              <a:ln>
                <a:noFill/>
              </a:ln>
              <a:solidFill>
                <a:srgbClr val="445469">
                  <a:lumMod val="65000"/>
                  <a:lumOff val="35000"/>
                </a:srgbClr>
              </a:solidFill>
              <a:effectLst/>
              <a:uLnTx/>
              <a:uFillTx/>
              <a:latin typeface="Arial" panose="020B0604020202020204"/>
              <a:ea typeface="微软雅黑"/>
              <a:cs typeface="+mn-ea"/>
              <a:sym typeface="+mn-lt"/>
            </a:endParaRPr>
          </a:p>
        </p:txBody>
      </p:sp>
      <p:sp>
        <p:nvSpPr>
          <p:cNvPr id="23" name="Freeform 22"/>
          <p:cNvSpPr>
            <a:spLocks noEditPoints="1"/>
          </p:cNvSpPr>
          <p:nvPr/>
        </p:nvSpPr>
        <p:spPr bwMode="auto">
          <a:xfrm>
            <a:off x="785813" y="5730875"/>
            <a:ext cx="222250" cy="222250"/>
          </a:xfrm>
          <a:custGeom>
            <a:avLst/>
            <a:gdLst>
              <a:gd name="T0" fmla="*/ 111672 w 197"/>
              <a:gd name="T1" fmla="*/ 0 h 197"/>
              <a:gd name="T2" fmla="*/ 0 w 197"/>
              <a:gd name="T3" fmla="*/ 110544 h 197"/>
              <a:gd name="T4" fmla="*/ 111672 w 197"/>
              <a:gd name="T5" fmla="*/ 222216 h 197"/>
              <a:gd name="T6" fmla="*/ 222216 w 197"/>
              <a:gd name="T7" fmla="*/ 110544 h 197"/>
              <a:gd name="T8" fmla="*/ 111672 w 197"/>
              <a:gd name="T9" fmla="*/ 0 h 197"/>
              <a:gd name="T10" fmla="*/ 141000 w 197"/>
              <a:gd name="T11" fmla="*/ 110544 h 197"/>
              <a:gd name="T12" fmla="*/ 121824 w 197"/>
              <a:gd name="T13" fmla="*/ 110544 h 197"/>
              <a:gd name="T14" fmla="*/ 121824 w 197"/>
              <a:gd name="T15" fmla="*/ 179352 h 197"/>
              <a:gd name="T16" fmla="*/ 92496 w 197"/>
              <a:gd name="T17" fmla="*/ 179352 h 197"/>
              <a:gd name="T18" fmla="*/ 92496 w 197"/>
              <a:gd name="T19" fmla="*/ 110544 h 197"/>
              <a:gd name="T20" fmla="*/ 78960 w 197"/>
              <a:gd name="T21" fmla="*/ 110544 h 197"/>
              <a:gd name="T22" fmla="*/ 78960 w 197"/>
              <a:gd name="T23" fmla="*/ 86856 h 197"/>
              <a:gd name="T24" fmla="*/ 92496 w 197"/>
              <a:gd name="T25" fmla="*/ 86856 h 197"/>
              <a:gd name="T26" fmla="*/ 92496 w 197"/>
              <a:gd name="T27" fmla="*/ 71064 h 197"/>
              <a:gd name="T28" fmla="*/ 121824 w 197"/>
              <a:gd name="T29" fmla="*/ 41736 h 197"/>
              <a:gd name="T30" fmla="*/ 143256 w 197"/>
              <a:gd name="T31" fmla="*/ 41736 h 197"/>
              <a:gd name="T32" fmla="*/ 143256 w 197"/>
              <a:gd name="T33" fmla="*/ 65424 h 197"/>
              <a:gd name="T34" fmla="*/ 127464 w 197"/>
              <a:gd name="T35" fmla="*/ 65424 h 197"/>
              <a:gd name="T36" fmla="*/ 121824 w 197"/>
              <a:gd name="T37" fmla="*/ 72192 h 197"/>
              <a:gd name="T38" fmla="*/ 121824 w 197"/>
              <a:gd name="T39" fmla="*/ 86856 h 197"/>
              <a:gd name="T40" fmla="*/ 143256 w 197"/>
              <a:gd name="T41" fmla="*/ 86856 h 197"/>
              <a:gd name="T42" fmla="*/ 141000 w 197"/>
              <a:gd name="T43" fmla="*/ 110544 h 197"/>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97" h="197">
                <a:moveTo>
                  <a:pt x="99" y="0"/>
                </a:moveTo>
                <a:cubicBezTo>
                  <a:pt x="44" y="0"/>
                  <a:pt x="0" y="44"/>
                  <a:pt x="0" y="98"/>
                </a:cubicBezTo>
                <a:cubicBezTo>
                  <a:pt x="0" y="153"/>
                  <a:pt x="44" y="197"/>
                  <a:pt x="99" y="197"/>
                </a:cubicBezTo>
                <a:cubicBezTo>
                  <a:pt x="153" y="197"/>
                  <a:pt x="197" y="153"/>
                  <a:pt x="197" y="98"/>
                </a:cubicBezTo>
                <a:cubicBezTo>
                  <a:pt x="197" y="44"/>
                  <a:pt x="153" y="0"/>
                  <a:pt x="99" y="0"/>
                </a:cubicBezTo>
                <a:close/>
                <a:moveTo>
                  <a:pt x="125" y="98"/>
                </a:moveTo>
                <a:cubicBezTo>
                  <a:pt x="108" y="98"/>
                  <a:pt x="108" y="98"/>
                  <a:pt x="108" y="98"/>
                </a:cubicBezTo>
                <a:cubicBezTo>
                  <a:pt x="108" y="125"/>
                  <a:pt x="108" y="159"/>
                  <a:pt x="108" y="159"/>
                </a:cubicBezTo>
                <a:cubicBezTo>
                  <a:pt x="82" y="159"/>
                  <a:pt x="82" y="159"/>
                  <a:pt x="82" y="159"/>
                </a:cubicBezTo>
                <a:cubicBezTo>
                  <a:pt x="82" y="159"/>
                  <a:pt x="82" y="126"/>
                  <a:pt x="82" y="98"/>
                </a:cubicBezTo>
                <a:cubicBezTo>
                  <a:pt x="70" y="98"/>
                  <a:pt x="70" y="98"/>
                  <a:pt x="70" y="98"/>
                </a:cubicBezTo>
                <a:cubicBezTo>
                  <a:pt x="70" y="77"/>
                  <a:pt x="70" y="77"/>
                  <a:pt x="70" y="77"/>
                </a:cubicBezTo>
                <a:cubicBezTo>
                  <a:pt x="82" y="77"/>
                  <a:pt x="82" y="77"/>
                  <a:pt x="82" y="77"/>
                </a:cubicBezTo>
                <a:cubicBezTo>
                  <a:pt x="82" y="63"/>
                  <a:pt x="82" y="63"/>
                  <a:pt x="82" y="63"/>
                </a:cubicBezTo>
                <a:cubicBezTo>
                  <a:pt x="82" y="53"/>
                  <a:pt x="87" y="37"/>
                  <a:pt x="108" y="37"/>
                </a:cubicBezTo>
                <a:cubicBezTo>
                  <a:pt x="127" y="37"/>
                  <a:pt x="127" y="37"/>
                  <a:pt x="127" y="37"/>
                </a:cubicBezTo>
                <a:cubicBezTo>
                  <a:pt x="127" y="58"/>
                  <a:pt x="127" y="58"/>
                  <a:pt x="127" y="58"/>
                </a:cubicBezTo>
                <a:cubicBezTo>
                  <a:pt x="127" y="58"/>
                  <a:pt x="115" y="58"/>
                  <a:pt x="113" y="58"/>
                </a:cubicBezTo>
                <a:cubicBezTo>
                  <a:pt x="111" y="58"/>
                  <a:pt x="108" y="59"/>
                  <a:pt x="108" y="64"/>
                </a:cubicBezTo>
                <a:cubicBezTo>
                  <a:pt x="108" y="77"/>
                  <a:pt x="108" y="77"/>
                  <a:pt x="108" y="77"/>
                </a:cubicBezTo>
                <a:cubicBezTo>
                  <a:pt x="127" y="77"/>
                  <a:pt x="127" y="77"/>
                  <a:pt x="127" y="77"/>
                </a:cubicBezTo>
                <a:lnTo>
                  <a:pt x="125" y="98"/>
                </a:lnTo>
                <a:close/>
              </a:path>
            </a:pathLst>
          </a:custGeom>
          <a:solidFill>
            <a:srgbClr val="3B5998"/>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24" name="Freeform 23"/>
          <p:cNvSpPr>
            <a:spLocks noEditPoints="1"/>
          </p:cNvSpPr>
          <p:nvPr/>
        </p:nvSpPr>
        <p:spPr bwMode="auto">
          <a:xfrm>
            <a:off x="785813" y="5378450"/>
            <a:ext cx="222250" cy="222250"/>
          </a:xfrm>
          <a:custGeom>
            <a:avLst/>
            <a:gdLst>
              <a:gd name="T0" fmla="*/ 111672 w 197"/>
              <a:gd name="T1" fmla="*/ 0 h 197"/>
              <a:gd name="T2" fmla="*/ 0 w 197"/>
              <a:gd name="T3" fmla="*/ 110544 h 197"/>
              <a:gd name="T4" fmla="*/ 111672 w 197"/>
              <a:gd name="T5" fmla="*/ 222216 h 197"/>
              <a:gd name="T6" fmla="*/ 222216 w 197"/>
              <a:gd name="T7" fmla="*/ 110544 h 197"/>
              <a:gd name="T8" fmla="*/ 111672 w 197"/>
              <a:gd name="T9" fmla="*/ 0 h 197"/>
              <a:gd name="T10" fmla="*/ 166944 w 197"/>
              <a:gd name="T11" fmla="*/ 89112 h 197"/>
              <a:gd name="T12" fmla="*/ 166944 w 197"/>
              <a:gd name="T13" fmla="*/ 92496 h 197"/>
              <a:gd name="T14" fmla="*/ 87984 w 197"/>
              <a:gd name="T15" fmla="*/ 171456 h 197"/>
              <a:gd name="T16" fmla="*/ 45120 w 197"/>
              <a:gd name="T17" fmla="*/ 159048 h 197"/>
              <a:gd name="T18" fmla="*/ 51888 w 197"/>
              <a:gd name="T19" fmla="*/ 160176 h 197"/>
              <a:gd name="T20" fmla="*/ 86856 w 197"/>
              <a:gd name="T21" fmla="*/ 147768 h 197"/>
              <a:gd name="T22" fmla="*/ 59784 w 197"/>
              <a:gd name="T23" fmla="*/ 128592 h 197"/>
              <a:gd name="T24" fmla="*/ 65424 w 197"/>
              <a:gd name="T25" fmla="*/ 128592 h 197"/>
              <a:gd name="T26" fmla="*/ 73320 w 197"/>
              <a:gd name="T27" fmla="*/ 127464 h 197"/>
              <a:gd name="T28" fmla="*/ 50760 w 197"/>
              <a:gd name="T29" fmla="*/ 100392 h 197"/>
              <a:gd name="T30" fmla="*/ 50760 w 197"/>
              <a:gd name="T31" fmla="*/ 100392 h 197"/>
              <a:gd name="T32" fmla="*/ 63168 w 197"/>
              <a:gd name="T33" fmla="*/ 103776 h 197"/>
              <a:gd name="T34" fmla="*/ 50760 w 197"/>
              <a:gd name="T35" fmla="*/ 80088 h 197"/>
              <a:gd name="T36" fmla="*/ 54144 w 197"/>
              <a:gd name="T37" fmla="*/ 66552 h 197"/>
              <a:gd name="T38" fmla="*/ 111672 w 197"/>
              <a:gd name="T39" fmla="*/ 95880 h 197"/>
              <a:gd name="T40" fmla="*/ 111672 w 197"/>
              <a:gd name="T41" fmla="*/ 89112 h 197"/>
              <a:gd name="T42" fmla="*/ 139872 w 197"/>
              <a:gd name="T43" fmla="*/ 60912 h 197"/>
              <a:gd name="T44" fmla="*/ 160176 w 197"/>
              <a:gd name="T45" fmla="*/ 69936 h 197"/>
              <a:gd name="T46" fmla="*/ 177096 w 197"/>
              <a:gd name="T47" fmla="*/ 63168 h 197"/>
              <a:gd name="T48" fmla="*/ 165816 w 197"/>
              <a:gd name="T49" fmla="*/ 78960 h 197"/>
              <a:gd name="T50" fmla="*/ 181608 w 197"/>
              <a:gd name="T51" fmla="*/ 74448 h 197"/>
              <a:gd name="T52" fmla="*/ 166944 w 197"/>
              <a:gd name="T53" fmla="*/ 89112 h 197"/>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197" h="197">
                <a:moveTo>
                  <a:pt x="99" y="0"/>
                </a:moveTo>
                <a:cubicBezTo>
                  <a:pt x="44" y="0"/>
                  <a:pt x="0" y="44"/>
                  <a:pt x="0" y="98"/>
                </a:cubicBezTo>
                <a:cubicBezTo>
                  <a:pt x="0" y="153"/>
                  <a:pt x="44" y="197"/>
                  <a:pt x="99" y="197"/>
                </a:cubicBezTo>
                <a:cubicBezTo>
                  <a:pt x="153" y="197"/>
                  <a:pt x="197" y="153"/>
                  <a:pt x="197" y="98"/>
                </a:cubicBezTo>
                <a:cubicBezTo>
                  <a:pt x="197" y="44"/>
                  <a:pt x="153" y="0"/>
                  <a:pt x="99" y="0"/>
                </a:cubicBezTo>
                <a:close/>
                <a:moveTo>
                  <a:pt x="148" y="79"/>
                </a:moveTo>
                <a:cubicBezTo>
                  <a:pt x="148" y="80"/>
                  <a:pt x="148" y="81"/>
                  <a:pt x="148" y="82"/>
                </a:cubicBezTo>
                <a:cubicBezTo>
                  <a:pt x="148" y="115"/>
                  <a:pt x="124" y="152"/>
                  <a:pt x="78" y="152"/>
                </a:cubicBezTo>
                <a:cubicBezTo>
                  <a:pt x="64" y="152"/>
                  <a:pt x="51" y="148"/>
                  <a:pt x="40" y="141"/>
                </a:cubicBezTo>
                <a:cubicBezTo>
                  <a:pt x="42" y="141"/>
                  <a:pt x="44" y="142"/>
                  <a:pt x="46" y="142"/>
                </a:cubicBezTo>
                <a:cubicBezTo>
                  <a:pt x="57" y="142"/>
                  <a:pt x="68" y="138"/>
                  <a:pt x="77" y="131"/>
                </a:cubicBezTo>
                <a:cubicBezTo>
                  <a:pt x="66" y="131"/>
                  <a:pt x="57" y="124"/>
                  <a:pt x="53" y="114"/>
                </a:cubicBezTo>
                <a:cubicBezTo>
                  <a:pt x="55" y="114"/>
                  <a:pt x="56" y="114"/>
                  <a:pt x="58" y="114"/>
                </a:cubicBezTo>
                <a:cubicBezTo>
                  <a:pt x="60" y="114"/>
                  <a:pt x="62" y="114"/>
                  <a:pt x="65" y="113"/>
                </a:cubicBezTo>
                <a:cubicBezTo>
                  <a:pt x="53" y="111"/>
                  <a:pt x="45" y="101"/>
                  <a:pt x="45" y="89"/>
                </a:cubicBezTo>
                <a:cubicBezTo>
                  <a:pt x="45" y="89"/>
                  <a:pt x="45" y="89"/>
                  <a:pt x="45" y="89"/>
                </a:cubicBezTo>
                <a:cubicBezTo>
                  <a:pt x="48" y="91"/>
                  <a:pt x="52" y="92"/>
                  <a:pt x="56" y="92"/>
                </a:cubicBezTo>
                <a:cubicBezTo>
                  <a:pt x="49" y="87"/>
                  <a:pt x="45" y="80"/>
                  <a:pt x="45" y="71"/>
                </a:cubicBezTo>
                <a:cubicBezTo>
                  <a:pt x="45" y="67"/>
                  <a:pt x="46" y="62"/>
                  <a:pt x="48" y="59"/>
                </a:cubicBezTo>
                <a:cubicBezTo>
                  <a:pt x="60" y="74"/>
                  <a:pt x="79" y="84"/>
                  <a:pt x="99" y="85"/>
                </a:cubicBezTo>
                <a:cubicBezTo>
                  <a:pt x="99" y="83"/>
                  <a:pt x="99" y="81"/>
                  <a:pt x="99" y="79"/>
                </a:cubicBezTo>
                <a:cubicBezTo>
                  <a:pt x="99" y="65"/>
                  <a:pt x="110" y="54"/>
                  <a:pt x="124" y="54"/>
                </a:cubicBezTo>
                <a:cubicBezTo>
                  <a:pt x="131" y="54"/>
                  <a:pt x="137" y="57"/>
                  <a:pt x="142" y="62"/>
                </a:cubicBezTo>
                <a:cubicBezTo>
                  <a:pt x="147" y="61"/>
                  <a:pt x="153" y="59"/>
                  <a:pt x="157" y="56"/>
                </a:cubicBezTo>
                <a:cubicBezTo>
                  <a:pt x="156" y="62"/>
                  <a:pt x="152" y="67"/>
                  <a:pt x="147" y="70"/>
                </a:cubicBezTo>
                <a:cubicBezTo>
                  <a:pt x="152" y="69"/>
                  <a:pt x="156" y="68"/>
                  <a:pt x="161" y="66"/>
                </a:cubicBezTo>
                <a:cubicBezTo>
                  <a:pt x="157" y="71"/>
                  <a:pt x="153" y="75"/>
                  <a:pt x="148" y="79"/>
                </a:cubicBezTo>
                <a:close/>
              </a:path>
            </a:pathLst>
          </a:custGeom>
          <a:solidFill>
            <a:srgbClr val="00ACED"/>
          </a:solidFill>
          <a:ln>
            <a:noFill/>
          </a:ln>
          <a:extLst>
            <a:ext uri="{91240B29-F687-4F45-9708-019B960494DF}">
              <a14:hiddenLine xmlns:a14="http://schemas.microsoft.com/office/drawing/2010/main" w="9525">
                <a:solidFill>
                  <a:srgbClr val="000000"/>
                </a:solidFill>
                <a:round/>
              </a14:hiddenLine>
            </a:ext>
          </a:extLst>
        </p:spPr>
        <p:txBody>
          <a:bodyPr lIns="121920" tIns="60960" rIns="121920" bIns="60960"/>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pic>
        <p:nvPicPr>
          <p:cNvPr id="25" name="Picture Placeholder 26"/>
          <p:cNvPicPr>
            <a:picLocks noChangeAspect="1"/>
          </p:cNvPicPr>
          <p:nvPr/>
        </p:nvPicPr>
        <p:blipFill>
          <a:blip r:embed="rId2" cstate="screen"/>
          <a:srcRect/>
          <a:stretch>
            <a:fillRect/>
          </a:stretch>
        </p:blipFill>
        <p:spPr>
          <a:xfrm>
            <a:off x="5592763" y="152400"/>
            <a:ext cx="6751637" cy="6858000"/>
          </a:xfrm>
        </p:spPr>
      </p:pic>
      <p:sp>
        <p:nvSpPr>
          <p:cNvPr id="126996" name="Freeform 108"/>
          <p:cNvSpPr>
            <a:spLocks noEditPoints="1"/>
          </p:cNvSpPr>
          <p:nvPr/>
        </p:nvSpPr>
        <p:spPr bwMode="auto">
          <a:xfrm>
            <a:off x="7358063" y="1987550"/>
            <a:ext cx="2916237" cy="2901950"/>
          </a:xfrm>
          <a:custGeom>
            <a:avLst/>
            <a:gdLst>
              <a:gd name="T0" fmla="*/ 2783434 w 176"/>
              <a:gd name="T1" fmla="*/ 1318885 h 176"/>
              <a:gd name="T2" fmla="*/ 2915978 w 176"/>
              <a:gd name="T3" fmla="*/ 1318885 h 176"/>
              <a:gd name="T4" fmla="*/ 1524261 w 176"/>
              <a:gd name="T5" fmla="*/ 65944 h 176"/>
              <a:gd name="T6" fmla="*/ 1590533 w 176"/>
              <a:gd name="T7" fmla="*/ 791331 h 176"/>
              <a:gd name="T8" fmla="*/ 2186984 w 176"/>
              <a:gd name="T9" fmla="*/ 1384829 h 176"/>
              <a:gd name="T10" fmla="*/ 1590533 w 176"/>
              <a:gd name="T11" fmla="*/ 659443 h 176"/>
              <a:gd name="T12" fmla="*/ 1590533 w 176"/>
              <a:gd name="T13" fmla="*/ 791331 h 176"/>
              <a:gd name="T14" fmla="*/ 1723078 w 176"/>
              <a:gd name="T15" fmla="*/ 1318885 h 176"/>
              <a:gd name="T16" fmla="*/ 1457989 w 176"/>
              <a:gd name="T17" fmla="*/ 1318885 h 176"/>
              <a:gd name="T18" fmla="*/ 2915978 w 176"/>
              <a:gd name="T19" fmla="*/ 2308049 h 176"/>
              <a:gd name="T20" fmla="*/ 2816570 w 176"/>
              <a:gd name="T21" fmla="*/ 2143188 h 176"/>
              <a:gd name="T22" fmla="*/ 2120711 w 176"/>
              <a:gd name="T23" fmla="*/ 1648606 h 176"/>
              <a:gd name="T24" fmla="*/ 1839054 w 176"/>
              <a:gd name="T25" fmla="*/ 1846439 h 176"/>
              <a:gd name="T26" fmla="*/ 1739646 w 176"/>
              <a:gd name="T27" fmla="*/ 1895897 h 176"/>
              <a:gd name="T28" fmla="*/ 1640238 w 176"/>
              <a:gd name="T29" fmla="*/ 1829953 h 176"/>
              <a:gd name="T30" fmla="*/ 1076924 w 176"/>
              <a:gd name="T31" fmla="*/ 1269427 h 176"/>
              <a:gd name="T32" fmla="*/ 1060356 w 176"/>
              <a:gd name="T33" fmla="*/ 1071594 h 176"/>
              <a:gd name="T34" fmla="*/ 1209468 w 176"/>
              <a:gd name="T35" fmla="*/ 906733 h 176"/>
              <a:gd name="T36" fmla="*/ 1192900 w 176"/>
              <a:gd name="T37" fmla="*/ 659443 h 176"/>
              <a:gd name="T38" fmla="*/ 728995 w 176"/>
              <a:gd name="T39" fmla="*/ 65944 h 176"/>
              <a:gd name="T40" fmla="*/ 0 w 176"/>
              <a:gd name="T41" fmla="*/ 692415 h 176"/>
              <a:gd name="T42" fmla="*/ 66272 w 176"/>
              <a:gd name="T43" fmla="*/ 989164 h 176"/>
              <a:gd name="T44" fmla="*/ 1921895 w 176"/>
              <a:gd name="T45" fmla="*/ 2835603 h 176"/>
              <a:gd name="T46" fmla="*/ 2915978 w 176"/>
              <a:gd name="T47" fmla="*/ 2308049 h 176"/>
              <a:gd name="T48" fmla="*/ 2220120 w 176"/>
              <a:gd name="T49" fmla="*/ 2769659 h 176"/>
              <a:gd name="T50" fmla="*/ 1955031 w 176"/>
              <a:gd name="T51" fmla="*/ 2703714 h 176"/>
              <a:gd name="T52" fmla="*/ 182249 w 176"/>
              <a:gd name="T53" fmla="*/ 939706 h 176"/>
              <a:gd name="T54" fmla="*/ 596450 w 176"/>
              <a:gd name="T55" fmla="*/ 131889 h 176"/>
              <a:gd name="T56" fmla="*/ 646154 w 176"/>
              <a:gd name="T57" fmla="*/ 164861 h 176"/>
              <a:gd name="T58" fmla="*/ 1093492 w 176"/>
              <a:gd name="T59" fmla="*/ 725387 h 176"/>
              <a:gd name="T60" fmla="*/ 1126628 w 176"/>
              <a:gd name="T61" fmla="*/ 791331 h 176"/>
              <a:gd name="T62" fmla="*/ 960947 w 176"/>
              <a:gd name="T63" fmla="*/ 972678 h 176"/>
              <a:gd name="T64" fmla="*/ 878107 w 176"/>
              <a:gd name="T65" fmla="*/ 1170510 h 176"/>
              <a:gd name="T66" fmla="*/ 960947 w 176"/>
              <a:gd name="T67" fmla="*/ 1351857 h 176"/>
              <a:gd name="T68" fmla="*/ 1557397 w 176"/>
              <a:gd name="T69" fmla="*/ 1945355 h 176"/>
              <a:gd name="T70" fmla="*/ 1921895 w 176"/>
              <a:gd name="T71" fmla="*/ 1945355 h 176"/>
              <a:gd name="T72" fmla="*/ 2087575 w 176"/>
              <a:gd name="T73" fmla="*/ 1796981 h 176"/>
              <a:gd name="T74" fmla="*/ 2170415 w 176"/>
              <a:gd name="T75" fmla="*/ 1796981 h 176"/>
              <a:gd name="T76" fmla="*/ 2733729 w 176"/>
              <a:gd name="T77" fmla="*/ 2242105 h 176"/>
              <a:gd name="T78" fmla="*/ 2766865 w 176"/>
              <a:gd name="T79" fmla="*/ 2258591 h 176"/>
              <a:gd name="T80" fmla="*/ 2783434 w 176"/>
              <a:gd name="T81" fmla="*/ 2324535 h 17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176" h="176">
                <a:moveTo>
                  <a:pt x="96" y="8"/>
                </a:moveTo>
                <a:cubicBezTo>
                  <a:pt x="136" y="8"/>
                  <a:pt x="168" y="40"/>
                  <a:pt x="168" y="80"/>
                </a:cubicBezTo>
                <a:cubicBezTo>
                  <a:pt x="168" y="82"/>
                  <a:pt x="170" y="84"/>
                  <a:pt x="172" y="84"/>
                </a:cubicBezTo>
                <a:cubicBezTo>
                  <a:pt x="174" y="84"/>
                  <a:pt x="176" y="82"/>
                  <a:pt x="176" y="80"/>
                </a:cubicBezTo>
                <a:cubicBezTo>
                  <a:pt x="176" y="36"/>
                  <a:pt x="140" y="0"/>
                  <a:pt x="96" y="0"/>
                </a:cubicBezTo>
                <a:cubicBezTo>
                  <a:pt x="94" y="0"/>
                  <a:pt x="92" y="2"/>
                  <a:pt x="92" y="4"/>
                </a:cubicBezTo>
                <a:cubicBezTo>
                  <a:pt x="92" y="6"/>
                  <a:pt x="94" y="8"/>
                  <a:pt x="96" y="8"/>
                </a:cubicBezTo>
                <a:moveTo>
                  <a:pt x="96" y="48"/>
                </a:moveTo>
                <a:cubicBezTo>
                  <a:pt x="114" y="48"/>
                  <a:pt x="128" y="62"/>
                  <a:pt x="128" y="80"/>
                </a:cubicBezTo>
                <a:cubicBezTo>
                  <a:pt x="128" y="82"/>
                  <a:pt x="130" y="84"/>
                  <a:pt x="132" y="84"/>
                </a:cubicBezTo>
                <a:cubicBezTo>
                  <a:pt x="134" y="84"/>
                  <a:pt x="136" y="82"/>
                  <a:pt x="136" y="80"/>
                </a:cubicBezTo>
                <a:cubicBezTo>
                  <a:pt x="136" y="58"/>
                  <a:pt x="118" y="40"/>
                  <a:pt x="96" y="40"/>
                </a:cubicBezTo>
                <a:cubicBezTo>
                  <a:pt x="94" y="40"/>
                  <a:pt x="92" y="42"/>
                  <a:pt x="92" y="44"/>
                </a:cubicBezTo>
                <a:cubicBezTo>
                  <a:pt x="92" y="46"/>
                  <a:pt x="94" y="48"/>
                  <a:pt x="96" y="48"/>
                </a:cubicBezTo>
                <a:moveTo>
                  <a:pt x="96" y="88"/>
                </a:moveTo>
                <a:cubicBezTo>
                  <a:pt x="100" y="88"/>
                  <a:pt x="104" y="84"/>
                  <a:pt x="104" y="80"/>
                </a:cubicBezTo>
                <a:cubicBezTo>
                  <a:pt x="104" y="76"/>
                  <a:pt x="100" y="72"/>
                  <a:pt x="96" y="72"/>
                </a:cubicBezTo>
                <a:cubicBezTo>
                  <a:pt x="92" y="72"/>
                  <a:pt x="88" y="76"/>
                  <a:pt x="88" y="80"/>
                </a:cubicBezTo>
                <a:cubicBezTo>
                  <a:pt x="88" y="84"/>
                  <a:pt x="92" y="88"/>
                  <a:pt x="96" y="88"/>
                </a:cubicBezTo>
                <a:moveTo>
                  <a:pt x="176" y="140"/>
                </a:moveTo>
                <a:cubicBezTo>
                  <a:pt x="176" y="137"/>
                  <a:pt x="175" y="134"/>
                  <a:pt x="172" y="131"/>
                </a:cubicBezTo>
                <a:cubicBezTo>
                  <a:pt x="172" y="131"/>
                  <a:pt x="171" y="130"/>
                  <a:pt x="170" y="130"/>
                </a:cubicBezTo>
                <a:cubicBezTo>
                  <a:pt x="136" y="103"/>
                  <a:pt x="136" y="103"/>
                  <a:pt x="136" y="103"/>
                </a:cubicBezTo>
                <a:cubicBezTo>
                  <a:pt x="134" y="101"/>
                  <a:pt x="131" y="100"/>
                  <a:pt x="128" y="100"/>
                </a:cubicBezTo>
                <a:cubicBezTo>
                  <a:pt x="125" y="100"/>
                  <a:pt x="123" y="101"/>
                  <a:pt x="121" y="102"/>
                </a:cubicBezTo>
                <a:cubicBezTo>
                  <a:pt x="111" y="112"/>
                  <a:pt x="111" y="112"/>
                  <a:pt x="111" y="112"/>
                </a:cubicBezTo>
                <a:cubicBezTo>
                  <a:pt x="111" y="112"/>
                  <a:pt x="111" y="112"/>
                  <a:pt x="111" y="112"/>
                </a:cubicBezTo>
                <a:cubicBezTo>
                  <a:pt x="110" y="114"/>
                  <a:pt x="108" y="115"/>
                  <a:pt x="105" y="115"/>
                </a:cubicBezTo>
                <a:cubicBezTo>
                  <a:pt x="103" y="115"/>
                  <a:pt x="100" y="113"/>
                  <a:pt x="99" y="111"/>
                </a:cubicBezTo>
                <a:cubicBezTo>
                  <a:pt x="99" y="111"/>
                  <a:pt x="99" y="111"/>
                  <a:pt x="99" y="111"/>
                </a:cubicBezTo>
                <a:cubicBezTo>
                  <a:pt x="86" y="102"/>
                  <a:pt x="74" y="91"/>
                  <a:pt x="64" y="77"/>
                </a:cubicBezTo>
                <a:cubicBezTo>
                  <a:pt x="65" y="77"/>
                  <a:pt x="65" y="77"/>
                  <a:pt x="65" y="77"/>
                </a:cubicBezTo>
                <a:cubicBezTo>
                  <a:pt x="63" y="76"/>
                  <a:pt x="61" y="73"/>
                  <a:pt x="61" y="71"/>
                </a:cubicBezTo>
                <a:cubicBezTo>
                  <a:pt x="61" y="68"/>
                  <a:pt x="62" y="66"/>
                  <a:pt x="64" y="65"/>
                </a:cubicBezTo>
                <a:cubicBezTo>
                  <a:pt x="64" y="65"/>
                  <a:pt x="64" y="65"/>
                  <a:pt x="64" y="65"/>
                </a:cubicBezTo>
                <a:cubicBezTo>
                  <a:pt x="73" y="55"/>
                  <a:pt x="73" y="55"/>
                  <a:pt x="73" y="55"/>
                </a:cubicBezTo>
                <a:cubicBezTo>
                  <a:pt x="75" y="53"/>
                  <a:pt x="76" y="51"/>
                  <a:pt x="76" y="48"/>
                </a:cubicBezTo>
                <a:cubicBezTo>
                  <a:pt x="76" y="45"/>
                  <a:pt x="75" y="42"/>
                  <a:pt x="72" y="40"/>
                </a:cubicBezTo>
                <a:cubicBezTo>
                  <a:pt x="46" y="6"/>
                  <a:pt x="46" y="6"/>
                  <a:pt x="46" y="6"/>
                </a:cubicBezTo>
                <a:cubicBezTo>
                  <a:pt x="46" y="5"/>
                  <a:pt x="45" y="4"/>
                  <a:pt x="44" y="4"/>
                </a:cubicBezTo>
                <a:cubicBezTo>
                  <a:pt x="42" y="1"/>
                  <a:pt x="39" y="0"/>
                  <a:pt x="36" y="0"/>
                </a:cubicBezTo>
                <a:cubicBezTo>
                  <a:pt x="20" y="0"/>
                  <a:pt x="0" y="19"/>
                  <a:pt x="0" y="42"/>
                </a:cubicBezTo>
                <a:cubicBezTo>
                  <a:pt x="0" y="48"/>
                  <a:pt x="1" y="54"/>
                  <a:pt x="4" y="60"/>
                </a:cubicBezTo>
                <a:cubicBezTo>
                  <a:pt x="4" y="60"/>
                  <a:pt x="4" y="60"/>
                  <a:pt x="4" y="60"/>
                </a:cubicBezTo>
                <a:cubicBezTo>
                  <a:pt x="28" y="108"/>
                  <a:pt x="68" y="148"/>
                  <a:pt x="116" y="172"/>
                </a:cubicBezTo>
                <a:cubicBezTo>
                  <a:pt x="116" y="172"/>
                  <a:pt x="116" y="172"/>
                  <a:pt x="116" y="172"/>
                </a:cubicBezTo>
                <a:cubicBezTo>
                  <a:pt x="121" y="175"/>
                  <a:pt x="128" y="176"/>
                  <a:pt x="134" y="176"/>
                </a:cubicBezTo>
                <a:cubicBezTo>
                  <a:pt x="157" y="176"/>
                  <a:pt x="176" y="156"/>
                  <a:pt x="176" y="140"/>
                </a:cubicBezTo>
                <a:cubicBezTo>
                  <a:pt x="176" y="140"/>
                  <a:pt x="176" y="140"/>
                  <a:pt x="176" y="140"/>
                </a:cubicBezTo>
                <a:close/>
                <a:moveTo>
                  <a:pt x="134" y="168"/>
                </a:moveTo>
                <a:cubicBezTo>
                  <a:pt x="129" y="168"/>
                  <a:pt x="124" y="167"/>
                  <a:pt x="119" y="165"/>
                </a:cubicBezTo>
                <a:cubicBezTo>
                  <a:pt x="119" y="165"/>
                  <a:pt x="119" y="164"/>
                  <a:pt x="118" y="164"/>
                </a:cubicBezTo>
                <a:cubicBezTo>
                  <a:pt x="73" y="141"/>
                  <a:pt x="35" y="103"/>
                  <a:pt x="12" y="58"/>
                </a:cubicBezTo>
                <a:cubicBezTo>
                  <a:pt x="12" y="57"/>
                  <a:pt x="11" y="57"/>
                  <a:pt x="11" y="57"/>
                </a:cubicBezTo>
                <a:cubicBezTo>
                  <a:pt x="9" y="52"/>
                  <a:pt x="8" y="47"/>
                  <a:pt x="8" y="42"/>
                </a:cubicBezTo>
                <a:cubicBezTo>
                  <a:pt x="8" y="23"/>
                  <a:pt x="25" y="8"/>
                  <a:pt x="36" y="8"/>
                </a:cubicBezTo>
                <a:cubicBezTo>
                  <a:pt x="37" y="8"/>
                  <a:pt x="38" y="9"/>
                  <a:pt x="39" y="9"/>
                </a:cubicBezTo>
                <a:cubicBezTo>
                  <a:pt x="39" y="9"/>
                  <a:pt x="39" y="9"/>
                  <a:pt x="39" y="10"/>
                </a:cubicBezTo>
                <a:cubicBezTo>
                  <a:pt x="39" y="10"/>
                  <a:pt x="40" y="10"/>
                  <a:pt x="40" y="11"/>
                </a:cubicBezTo>
                <a:cubicBezTo>
                  <a:pt x="66" y="44"/>
                  <a:pt x="66" y="44"/>
                  <a:pt x="66" y="44"/>
                </a:cubicBezTo>
                <a:cubicBezTo>
                  <a:pt x="66" y="45"/>
                  <a:pt x="67" y="45"/>
                  <a:pt x="67" y="45"/>
                </a:cubicBezTo>
                <a:cubicBezTo>
                  <a:pt x="67" y="46"/>
                  <a:pt x="68" y="47"/>
                  <a:pt x="68" y="48"/>
                </a:cubicBezTo>
                <a:cubicBezTo>
                  <a:pt x="68" y="49"/>
                  <a:pt x="68" y="49"/>
                  <a:pt x="67" y="50"/>
                </a:cubicBezTo>
                <a:cubicBezTo>
                  <a:pt x="58" y="59"/>
                  <a:pt x="58" y="59"/>
                  <a:pt x="58" y="59"/>
                </a:cubicBezTo>
                <a:cubicBezTo>
                  <a:pt x="58" y="59"/>
                  <a:pt x="58" y="59"/>
                  <a:pt x="58" y="59"/>
                </a:cubicBezTo>
                <a:cubicBezTo>
                  <a:pt x="55" y="62"/>
                  <a:pt x="53" y="66"/>
                  <a:pt x="53" y="71"/>
                </a:cubicBezTo>
                <a:cubicBezTo>
                  <a:pt x="53" y="75"/>
                  <a:pt x="55" y="79"/>
                  <a:pt x="58" y="82"/>
                </a:cubicBezTo>
                <a:cubicBezTo>
                  <a:pt x="58" y="82"/>
                  <a:pt x="58" y="82"/>
                  <a:pt x="58" y="82"/>
                </a:cubicBezTo>
                <a:cubicBezTo>
                  <a:pt x="68" y="96"/>
                  <a:pt x="80" y="108"/>
                  <a:pt x="94" y="118"/>
                </a:cubicBezTo>
                <a:cubicBezTo>
                  <a:pt x="94" y="118"/>
                  <a:pt x="94" y="118"/>
                  <a:pt x="94" y="118"/>
                </a:cubicBezTo>
                <a:cubicBezTo>
                  <a:pt x="97" y="121"/>
                  <a:pt x="101" y="123"/>
                  <a:pt x="105" y="123"/>
                </a:cubicBezTo>
                <a:cubicBezTo>
                  <a:pt x="109" y="123"/>
                  <a:pt x="113" y="121"/>
                  <a:pt x="116" y="118"/>
                </a:cubicBezTo>
                <a:cubicBezTo>
                  <a:pt x="117" y="118"/>
                  <a:pt x="117" y="118"/>
                  <a:pt x="117" y="118"/>
                </a:cubicBezTo>
                <a:cubicBezTo>
                  <a:pt x="126" y="109"/>
                  <a:pt x="126" y="109"/>
                  <a:pt x="126" y="109"/>
                </a:cubicBezTo>
                <a:cubicBezTo>
                  <a:pt x="127" y="108"/>
                  <a:pt x="127" y="108"/>
                  <a:pt x="128" y="108"/>
                </a:cubicBezTo>
                <a:cubicBezTo>
                  <a:pt x="129" y="108"/>
                  <a:pt x="130" y="109"/>
                  <a:pt x="131" y="109"/>
                </a:cubicBezTo>
                <a:cubicBezTo>
                  <a:pt x="131" y="109"/>
                  <a:pt x="131" y="110"/>
                  <a:pt x="131" y="110"/>
                </a:cubicBezTo>
                <a:cubicBezTo>
                  <a:pt x="165" y="136"/>
                  <a:pt x="165" y="136"/>
                  <a:pt x="165" y="136"/>
                </a:cubicBezTo>
                <a:cubicBezTo>
                  <a:pt x="166" y="136"/>
                  <a:pt x="166" y="136"/>
                  <a:pt x="166" y="137"/>
                </a:cubicBezTo>
                <a:cubicBezTo>
                  <a:pt x="166" y="137"/>
                  <a:pt x="167" y="137"/>
                  <a:pt x="167" y="137"/>
                </a:cubicBezTo>
                <a:cubicBezTo>
                  <a:pt x="167" y="138"/>
                  <a:pt x="168" y="138"/>
                  <a:pt x="168" y="140"/>
                </a:cubicBezTo>
                <a:cubicBezTo>
                  <a:pt x="168" y="140"/>
                  <a:pt x="168" y="140"/>
                  <a:pt x="168" y="141"/>
                </a:cubicBezTo>
                <a:cubicBezTo>
                  <a:pt x="167" y="152"/>
                  <a:pt x="153" y="168"/>
                  <a:pt x="134" y="168"/>
                </a:cubicBezTo>
              </a:path>
            </a:pathLst>
          </a:custGeom>
          <a:solidFill>
            <a:schemeClr val="bg1">
              <a:alpha val="63921"/>
            </a:schemeClr>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fade">
                                      <p:cBhvr>
                                        <p:cTn id="11" dur="500"/>
                                        <p:tgtEl>
                                          <p:spTgt spid="6"/>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500"/>
                                        <p:tgtEl>
                                          <p:spTgt spid="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par>
                          <p:cTn id="28" fill="hold">
                            <p:stCondLst>
                              <p:cond delay="3000"/>
                            </p:stCondLst>
                            <p:childTnLst>
                              <p:par>
                                <p:cTn id="29" presetID="22" presetClass="entr" presetSubtype="8" fill="hold"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500"/>
                                        <p:tgtEl>
                                          <p:spTgt spid="11"/>
                                        </p:tgtEl>
                                      </p:cBhvr>
                                    </p:animEffect>
                                  </p:childTnLst>
                                </p:cTn>
                              </p:par>
                            </p:childTnLst>
                          </p:cTn>
                        </p:par>
                        <p:par>
                          <p:cTn id="32" fill="hold">
                            <p:stCondLst>
                              <p:cond delay="3500"/>
                            </p:stCondLst>
                            <p:childTnLst>
                              <p:par>
                                <p:cTn id="33" presetID="10" presetClass="entr" presetSubtype="0"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500"/>
                                        <p:tgtEl>
                                          <p:spTgt spid="12"/>
                                        </p:tgtEl>
                                      </p:cBhvr>
                                    </p:animEffect>
                                  </p:childTnLst>
                                </p:cTn>
                              </p:par>
                            </p:childTnLst>
                          </p:cTn>
                        </p:par>
                        <p:par>
                          <p:cTn id="36" fill="hold">
                            <p:stCondLst>
                              <p:cond delay="4000"/>
                            </p:stCondLst>
                            <p:childTnLst>
                              <p:par>
                                <p:cTn id="37" presetID="10" presetClass="entr" presetSubtype="0" fill="hold" grpId="0" nodeType="after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500"/>
                                        <p:tgtEl>
                                          <p:spTgt spid="13"/>
                                        </p:tgtEl>
                                      </p:cBhvr>
                                    </p:animEffect>
                                  </p:childTnLst>
                                </p:cTn>
                              </p:par>
                            </p:childTnLst>
                          </p:cTn>
                        </p:par>
                        <p:par>
                          <p:cTn id="40" fill="hold">
                            <p:stCondLst>
                              <p:cond delay="4500"/>
                            </p:stCondLst>
                            <p:childTnLst>
                              <p:par>
                                <p:cTn id="41" presetID="22" presetClass="entr" presetSubtype="8"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left)">
                                      <p:cBhvr>
                                        <p:cTn id="43" dur="500"/>
                                        <p:tgtEl>
                                          <p:spTgt spid="14"/>
                                        </p:tgtEl>
                                      </p:cBhvr>
                                    </p:animEffect>
                                  </p:childTnLst>
                                </p:cTn>
                              </p:par>
                            </p:childTnLst>
                          </p:cTn>
                        </p:par>
                        <p:par>
                          <p:cTn id="44" fill="hold">
                            <p:stCondLst>
                              <p:cond delay="5000"/>
                            </p:stCondLst>
                            <p:childTnLst>
                              <p:par>
                                <p:cTn id="45" presetID="10" presetClass="entr" presetSubtype="0"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fade">
                                      <p:cBhvr>
                                        <p:cTn id="47" dur="500"/>
                                        <p:tgtEl>
                                          <p:spTgt spid="15"/>
                                        </p:tgtEl>
                                      </p:cBhvr>
                                    </p:animEffect>
                                  </p:childTnLst>
                                </p:cTn>
                              </p:par>
                            </p:childTnLst>
                          </p:cTn>
                        </p:par>
                        <p:par>
                          <p:cTn id="48" fill="hold">
                            <p:stCondLst>
                              <p:cond delay="5500"/>
                            </p:stCondLst>
                            <p:childTnLst>
                              <p:par>
                                <p:cTn id="49" presetID="53" presetClass="entr" presetSubtype="16" fill="hold"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p:cTn id="51" dur="500" fill="hold"/>
                                        <p:tgtEl>
                                          <p:spTgt spid="24"/>
                                        </p:tgtEl>
                                        <p:attrNameLst>
                                          <p:attrName>ppt_w</p:attrName>
                                        </p:attrNameLst>
                                      </p:cBhvr>
                                      <p:tavLst>
                                        <p:tav tm="0">
                                          <p:val>
                                            <p:fltVal val="0"/>
                                          </p:val>
                                        </p:tav>
                                        <p:tav tm="100000">
                                          <p:val>
                                            <p:strVal val="#ppt_w"/>
                                          </p:val>
                                        </p:tav>
                                      </p:tavLst>
                                    </p:anim>
                                    <p:anim calcmode="lin" valueType="num">
                                      <p:cBhvr>
                                        <p:cTn id="52" dur="500" fill="hold"/>
                                        <p:tgtEl>
                                          <p:spTgt spid="24"/>
                                        </p:tgtEl>
                                        <p:attrNameLst>
                                          <p:attrName>ppt_h</p:attrName>
                                        </p:attrNameLst>
                                      </p:cBhvr>
                                      <p:tavLst>
                                        <p:tav tm="0">
                                          <p:val>
                                            <p:fltVal val="0"/>
                                          </p:val>
                                        </p:tav>
                                        <p:tav tm="100000">
                                          <p:val>
                                            <p:strVal val="#ppt_h"/>
                                          </p:val>
                                        </p:tav>
                                      </p:tavLst>
                                    </p:anim>
                                    <p:animEffect transition="in" filter="fade">
                                      <p:cBhvr>
                                        <p:cTn id="53" dur="500"/>
                                        <p:tgtEl>
                                          <p:spTgt spid="24"/>
                                        </p:tgtEl>
                                      </p:cBhvr>
                                    </p:animEffect>
                                  </p:childTnLst>
                                </p:cTn>
                              </p:par>
                            </p:childTnLst>
                          </p:cTn>
                        </p:par>
                        <p:par>
                          <p:cTn id="54" fill="hold">
                            <p:stCondLst>
                              <p:cond delay="6000"/>
                            </p:stCondLst>
                            <p:childTnLst>
                              <p:par>
                                <p:cTn id="55" presetID="10" presetClass="entr" presetSubtype="0"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fade">
                                      <p:cBhvr>
                                        <p:cTn id="57" dur="500"/>
                                        <p:tgtEl>
                                          <p:spTgt spid="16"/>
                                        </p:tgtEl>
                                      </p:cBhvr>
                                    </p:animEffect>
                                  </p:childTnLst>
                                </p:cTn>
                              </p:par>
                            </p:childTnLst>
                          </p:cTn>
                        </p:par>
                        <p:par>
                          <p:cTn id="58" fill="hold">
                            <p:stCondLst>
                              <p:cond delay="6500"/>
                            </p:stCondLst>
                            <p:childTnLst>
                              <p:par>
                                <p:cTn id="59" presetID="53" presetClass="entr" presetSubtype="16" fill="hold" nodeType="afterEffect">
                                  <p:stCondLst>
                                    <p:cond delay="0"/>
                                  </p:stCondLst>
                                  <p:childTnLst>
                                    <p:set>
                                      <p:cBhvr>
                                        <p:cTn id="60" dur="1" fill="hold">
                                          <p:stCondLst>
                                            <p:cond delay="0"/>
                                          </p:stCondLst>
                                        </p:cTn>
                                        <p:tgtEl>
                                          <p:spTgt spid="23"/>
                                        </p:tgtEl>
                                        <p:attrNameLst>
                                          <p:attrName>style.visibility</p:attrName>
                                        </p:attrNameLst>
                                      </p:cBhvr>
                                      <p:to>
                                        <p:strVal val="visible"/>
                                      </p:to>
                                    </p:set>
                                    <p:anim calcmode="lin" valueType="num">
                                      <p:cBhvr>
                                        <p:cTn id="61" dur="500" fill="hold"/>
                                        <p:tgtEl>
                                          <p:spTgt spid="23"/>
                                        </p:tgtEl>
                                        <p:attrNameLst>
                                          <p:attrName>ppt_w</p:attrName>
                                        </p:attrNameLst>
                                      </p:cBhvr>
                                      <p:tavLst>
                                        <p:tav tm="0">
                                          <p:val>
                                            <p:fltVal val="0"/>
                                          </p:val>
                                        </p:tav>
                                        <p:tav tm="100000">
                                          <p:val>
                                            <p:strVal val="#ppt_w"/>
                                          </p:val>
                                        </p:tav>
                                      </p:tavLst>
                                    </p:anim>
                                    <p:anim calcmode="lin" valueType="num">
                                      <p:cBhvr>
                                        <p:cTn id="62" dur="500" fill="hold"/>
                                        <p:tgtEl>
                                          <p:spTgt spid="23"/>
                                        </p:tgtEl>
                                        <p:attrNameLst>
                                          <p:attrName>ppt_h</p:attrName>
                                        </p:attrNameLst>
                                      </p:cBhvr>
                                      <p:tavLst>
                                        <p:tav tm="0">
                                          <p:val>
                                            <p:fltVal val="0"/>
                                          </p:val>
                                        </p:tav>
                                        <p:tav tm="100000">
                                          <p:val>
                                            <p:strVal val="#ppt_h"/>
                                          </p:val>
                                        </p:tav>
                                      </p:tavLst>
                                    </p:anim>
                                    <p:animEffect transition="in" filter="fade">
                                      <p:cBhvr>
                                        <p:cTn id="63" dur="500"/>
                                        <p:tgtEl>
                                          <p:spTgt spid="23"/>
                                        </p:tgtEl>
                                      </p:cBhvr>
                                    </p:animEffect>
                                  </p:childTnLst>
                                </p:cTn>
                              </p:par>
                            </p:childTnLst>
                          </p:cTn>
                        </p:par>
                        <p:par>
                          <p:cTn id="64" fill="hold">
                            <p:stCondLst>
                              <p:cond delay="7000"/>
                            </p:stCondLst>
                            <p:childTnLst>
                              <p:par>
                                <p:cTn id="65" presetID="10" presetClass="entr" presetSubtype="0"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fade">
                                      <p:cBhvr>
                                        <p:cTn id="67" dur="500"/>
                                        <p:tgtEl>
                                          <p:spTgt spid="22"/>
                                        </p:tgtEl>
                                      </p:cBhvr>
                                    </p:animEffect>
                                  </p:childTnLst>
                                </p:cTn>
                              </p:par>
                            </p:childTnLst>
                          </p:cTn>
                        </p:par>
                        <p:par>
                          <p:cTn id="68" fill="hold">
                            <p:stCondLst>
                              <p:cond delay="7500"/>
                            </p:stCondLst>
                            <p:childTnLst>
                              <p:par>
                                <p:cTn id="69" presetID="2" presetClass="entr" presetSubtype="2" fill="hold" nodeType="afterEffect">
                                  <p:stCondLst>
                                    <p:cond delay="0"/>
                                  </p:stCondLst>
                                  <p:childTnLst>
                                    <p:set>
                                      <p:cBhvr>
                                        <p:cTn id="70" dur="1" fill="hold">
                                          <p:stCondLst>
                                            <p:cond delay="0"/>
                                          </p:stCondLst>
                                        </p:cTn>
                                        <p:tgtEl>
                                          <p:spTgt spid="25"/>
                                        </p:tgtEl>
                                        <p:attrNameLst>
                                          <p:attrName>style.visibility</p:attrName>
                                        </p:attrNameLst>
                                      </p:cBhvr>
                                      <p:to>
                                        <p:strVal val="visible"/>
                                      </p:to>
                                    </p:set>
                                    <p:anim calcmode="lin" valueType="num">
                                      <p:cBhvr additive="base">
                                        <p:cTn id="71" dur="500" fill="hold"/>
                                        <p:tgtEl>
                                          <p:spTgt spid="25"/>
                                        </p:tgtEl>
                                        <p:attrNameLst>
                                          <p:attrName>ppt_x</p:attrName>
                                        </p:attrNameLst>
                                      </p:cBhvr>
                                      <p:tavLst>
                                        <p:tav tm="0">
                                          <p:val>
                                            <p:strVal val="1+#ppt_w/2"/>
                                          </p:val>
                                        </p:tav>
                                        <p:tav tm="100000">
                                          <p:val>
                                            <p:strVal val="#ppt_x"/>
                                          </p:val>
                                        </p:tav>
                                      </p:tavLst>
                                    </p:anim>
                                    <p:anim calcmode="lin" valueType="num">
                                      <p:cBhvr additive="base">
                                        <p:cTn id="72" dur="500" fill="hold"/>
                                        <p:tgtEl>
                                          <p:spTgt spid="2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2" grpId="0"/>
      <p:bldP spid="13" grpId="0"/>
      <p:bldP spid="15" grpId="0"/>
      <p:bldP spid="16" grpId="0"/>
      <p:bldP spid="2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占位符 2"/>
          <p:cNvPicPr>
            <a:picLocks noGrp="1" noChangeAspect="1"/>
          </p:cNvPicPr>
          <p:nvPr>
            <p:ph type="pic" sz="quarter" idx="10"/>
          </p:nvPr>
        </p:nvPicPr>
        <p:blipFill rotWithShape="1">
          <a:blip r:embed="rId1" cstate="screen"/>
          <a:srcRect/>
          <a:stretch>
            <a:fillRect/>
          </a:stretch>
        </p:blipFill>
        <p:spPr bwMode="auto">
          <a:xfrm>
            <a:off x="1588" y="1622425"/>
            <a:ext cx="12190412" cy="3281363"/>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Rectangle 25"/>
          <p:cNvSpPr/>
          <p:nvPr/>
        </p:nvSpPr>
        <p:spPr>
          <a:xfrm>
            <a:off x="0" y="1622425"/>
            <a:ext cx="12192000" cy="3279775"/>
          </a:xfrm>
          <a:prstGeom prst="rect">
            <a:avLst/>
          </a:prstGeom>
          <a:solidFill>
            <a:schemeClr val="bg1">
              <a:lumMod val="10000"/>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3" name="Subtitle 2"/>
          <p:cNvSpPr txBox="1"/>
          <p:nvPr/>
        </p:nvSpPr>
        <p:spPr>
          <a:xfrm>
            <a:off x="1411288" y="5440363"/>
            <a:ext cx="9369425" cy="593725"/>
          </a:xfrm>
          <a:prstGeom prst="rect">
            <a:avLst/>
          </a:prstGeom>
        </p:spPr>
        <p:txBody>
          <a:bodyPr lIns="108745" tIns="54373" rIns="108745" bIns="54373">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marL="0" marR="0" lvl="0" indent="0" algn="ctr" defTabSz="1087120" rtl="0" eaLnBrk="1" fontAlgn="auto" latinLnBrk="0" hangingPunct="1">
              <a:lnSpc>
                <a:spcPts val="2020"/>
              </a:lnSpc>
              <a:spcBef>
                <a:spcPct val="20000"/>
              </a:spcBef>
              <a:spcAft>
                <a:spcPts val="0"/>
              </a:spcAft>
              <a:buClrTx/>
              <a:buSzTx/>
              <a:buFont typeface="Arial" panose="020B0604020202020204"/>
              <a:buNone/>
              <a:defRPr/>
            </a:pP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Throughout our </a:t>
            </a:r>
            <a:r>
              <a:rPr kumimoji="0" lang="en-US" sz="1200" b="0" i="0" u="none" strike="noStrike" kern="1200" cap="none" spc="0" normalizeH="0" baseline="0" noProof="0" dirty="0" err="1">
                <a:ln>
                  <a:noFill/>
                </a:ln>
                <a:solidFill>
                  <a:srgbClr val="445469"/>
                </a:solidFill>
                <a:effectLst/>
                <a:uLnTx/>
                <a:uFillTx/>
                <a:latin typeface="Arial" panose="020B0604020202020204"/>
                <a:ea typeface="微软雅黑"/>
                <a:cs typeface="+mn-ea"/>
                <a:sym typeface="+mn-lt"/>
              </a:rPr>
              <a:t>organisation</a:t>
            </a:r>
            <a:r>
              <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we’ve always looked to bring together the right skills and knowledge to support our technology development, network growth and customer service. With experience that goes beyond the telecoms and IT</a:t>
            </a:r>
            <a:endParaRPr kumimoji="0" lang="en-US" sz="12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75" name="Subtitle 2"/>
          <p:cNvSpPr txBox="1"/>
          <p:nvPr/>
        </p:nvSpPr>
        <p:spPr>
          <a:xfrm>
            <a:off x="3609975" y="3559175"/>
            <a:ext cx="2371725" cy="879475"/>
          </a:xfrm>
          <a:prstGeom prst="rect">
            <a:avLst/>
          </a:prstGeom>
        </p:spPr>
        <p:txBody>
          <a:bodyPr lIns="108745" tIns="54373" rIns="108745" bIns="54373">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marL="0" marR="0" lvl="0" indent="0" algn="ctr" defTabSz="1087120" rtl="0" eaLnBrk="1" fontAlgn="auto" latinLnBrk="0" hangingPunct="1">
              <a:lnSpc>
                <a:spcPts val="2020"/>
              </a:lnSpc>
              <a:spcBef>
                <a:spcPct val="20000"/>
              </a:spcBef>
              <a:spcAft>
                <a:spcPts val="0"/>
              </a:spcAft>
              <a:buClrTx/>
              <a:buSzTx/>
              <a:buFont typeface="Arial" panose="020B0604020202020204"/>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Integer dolor quam.</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6" name="TextBox 75"/>
          <p:cNvSpPr txBox="1"/>
          <p:nvPr/>
        </p:nvSpPr>
        <p:spPr>
          <a:xfrm>
            <a:off x="4522788" y="3213100"/>
            <a:ext cx="565150" cy="306388"/>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SEO</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7" name="Subtitle 2"/>
          <p:cNvSpPr txBox="1"/>
          <p:nvPr/>
        </p:nvSpPr>
        <p:spPr>
          <a:xfrm>
            <a:off x="6194425" y="3543300"/>
            <a:ext cx="2373313" cy="879475"/>
          </a:xfrm>
          <a:prstGeom prst="rect">
            <a:avLst/>
          </a:prstGeom>
        </p:spPr>
        <p:txBody>
          <a:bodyPr lIns="108745" tIns="54373" rIns="108745" bIns="54373">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marL="0" marR="0" lvl="0" indent="0" algn="ctr" defTabSz="1087120" rtl="0" eaLnBrk="1" fontAlgn="auto" latinLnBrk="0" hangingPunct="1">
              <a:lnSpc>
                <a:spcPts val="2020"/>
              </a:lnSpc>
              <a:spcBef>
                <a:spcPct val="20000"/>
              </a:spcBef>
              <a:spcAft>
                <a:spcPts val="0"/>
              </a:spcAft>
              <a:buClrTx/>
              <a:buSzTx/>
              <a:buFont typeface="Arial" panose="020B0604020202020204"/>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Integer dolor quam.</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8" name="TextBox 77"/>
          <p:cNvSpPr txBox="1"/>
          <p:nvPr/>
        </p:nvSpPr>
        <p:spPr>
          <a:xfrm>
            <a:off x="6891338" y="3195638"/>
            <a:ext cx="1092200"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SECURITY</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79" name="Subtitle 2"/>
          <p:cNvSpPr txBox="1"/>
          <p:nvPr/>
        </p:nvSpPr>
        <p:spPr>
          <a:xfrm>
            <a:off x="950913" y="3543300"/>
            <a:ext cx="2371725" cy="879475"/>
          </a:xfrm>
          <a:prstGeom prst="rect">
            <a:avLst/>
          </a:prstGeom>
        </p:spPr>
        <p:txBody>
          <a:bodyPr lIns="108745" tIns="54373" rIns="108745" bIns="54373">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marL="0" marR="0" lvl="0" indent="0" algn="ctr" defTabSz="1087120" rtl="0" eaLnBrk="1" fontAlgn="auto" latinLnBrk="0" hangingPunct="1">
              <a:lnSpc>
                <a:spcPts val="2020"/>
              </a:lnSpc>
              <a:spcBef>
                <a:spcPct val="20000"/>
              </a:spcBef>
              <a:spcAft>
                <a:spcPts val="0"/>
              </a:spcAft>
              <a:buClrTx/>
              <a:buSzTx/>
              <a:buFont typeface="Arial" panose="020B0604020202020204"/>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Integer dolor quam.</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80" name="TextBox 79"/>
          <p:cNvSpPr txBox="1"/>
          <p:nvPr/>
        </p:nvSpPr>
        <p:spPr>
          <a:xfrm>
            <a:off x="1260475" y="3195638"/>
            <a:ext cx="1757363"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GRAPHIC DESIGN</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85" name="Subtitle 2"/>
          <p:cNvSpPr txBox="1"/>
          <p:nvPr/>
        </p:nvSpPr>
        <p:spPr>
          <a:xfrm>
            <a:off x="8883650" y="3543300"/>
            <a:ext cx="2371725" cy="879475"/>
          </a:xfrm>
          <a:prstGeom prst="rect">
            <a:avLst/>
          </a:prstGeom>
        </p:spPr>
        <p:txBody>
          <a:bodyPr lIns="108745" tIns="54373" rIns="108745" bIns="54373">
            <a:spAutoFit/>
          </a:bodyPr>
          <a:lstStyle>
            <a:lvl1pPr marL="0" indent="0" algn="ctr" defTabSz="1087120" rtl="0" eaLnBrk="1" latinLnBrk="0" hangingPunct="1">
              <a:lnSpc>
                <a:spcPct val="120000"/>
              </a:lnSpc>
              <a:spcBef>
                <a:spcPct val="20000"/>
              </a:spcBef>
              <a:buFont typeface="Arial" panose="020B0604020202020204"/>
              <a:buNone/>
              <a:defRPr sz="2400" kern="1200">
                <a:solidFill>
                  <a:schemeClr val="tx2"/>
                </a:solidFill>
                <a:latin typeface="Open Sans Light"/>
                <a:ea typeface="+mn-ea"/>
                <a:cs typeface="Open Sans Light"/>
              </a:defRPr>
            </a:lvl1pPr>
            <a:lvl2pPr marL="108775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2pPr>
            <a:lvl3pPr marL="217551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3pPr>
            <a:lvl4pPr marL="3262630"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4pPr>
            <a:lvl5pPr marL="4350385" indent="0" algn="ctr" defTabSz="1087120" rtl="0" eaLnBrk="1" latinLnBrk="0" hangingPunct="1">
              <a:lnSpc>
                <a:spcPct val="130000"/>
              </a:lnSpc>
              <a:spcBef>
                <a:spcPct val="20000"/>
              </a:spcBef>
              <a:buFont typeface="Arial" panose="020B0604020202020204"/>
              <a:buNone/>
              <a:defRPr sz="3200" kern="1200">
                <a:solidFill>
                  <a:schemeClr val="tx1">
                    <a:tint val="75000"/>
                  </a:schemeClr>
                </a:solidFill>
                <a:latin typeface="Open Sans"/>
                <a:ea typeface="+mn-ea"/>
                <a:cs typeface="Open Sans"/>
              </a:defRPr>
            </a:lvl5pPr>
            <a:lvl6pPr marL="543814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6pPr>
            <a:lvl7pPr marL="652589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7pPr>
            <a:lvl8pPr marL="7613650"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8pPr>
            <a:lvl9pPr marL="8701405" indent="0" algn="ctr" defTabSz="1087120" rtl="0" eaLnBrk="1" latinLnBrk="0" hangingPunct="1">
              <a:spcBef>
                <a:spcPct val="20000"/>
              </a:spcBef>
              <a:buFont typeface="Arial" panose="020B0604020202020204"/>
              <a:buNone/>
              <a:defRPr sz="4800" kern="1200">
                <a:solidFill>
                  <a:schemeClr val="tx1">
                    <a:tint val="75000"/>
                  </a:schemeClr>
                </a:solidFill>
                <a:latin typeface="+mn-lt"/>
                <a:ea typeface="+mn-ea"/>
                <a:cs typeface="+mn-cs"/>
              </a:defRPr>
            </a:lvl9pPr>
          </a:lstStyle>
          <a:p>
            <a:pPr marL="0" marR="0" lvl="0" indent="0" algn="ctr" defTabSz="1087120" rtl="0" eaLnBrk="1" fontAlgn="auto" latinLnBrk="0" hangingPunct="1">
              <a:lnSpc>
                <a:spcPts val="2020"/>
              </a:lnSpc>
              <a:spcBef>
                <a:spcPct val="20000"/>
              </a:spcBef>
              <a:spcAft>
                <a:spcPts val="0"/>
              </a:spcAft>
              <a:buClrTx/>
              <a:buSzTx/>
              <a:buFont typeface="Arial" panose="020B0604020202020204"/>
              <a:buNone/>
              <a:defRPr/>
            </a:pP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Lorem ipsum dolor sit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amet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consectetur</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adipiscing</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a:t>
            </a:r>
            <a:r>
              <a:rPr kumimoji="0" lang="en-US" sz="1200" b="0" i="0" u="none" strike="noStrike" kern="1200" cap="none" spc="0" normalizeH="0" baseline="0" noProof="0" dirty="0" err="1">
                <a:ln>
                  <a:noFill/>
                </a:ln>
                <a:solidFill>
                  <a:srgbClr val="F6F8F8"/>
                </a:solidFill>
                <a:effectLst/>
                <a:uLnTx/>
                <a:uFillTx/>
                <a:latin typeface="Arial" panose="020B0604020202020204"/>
                <a:ea typeface="微软雅黑"/>
                <a:cs typeface="+mn-ea"/>
                <a:sym typeface="+mn-lt"/>
              </a:rPr>
              <a:t>elit</a:t>
            </a:r>
            <a:r>
              <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 Integer dolor quam.</a:t>
            </a:r>
            <a:endParaRPr kumimoji="0" lang="en-US" sz="1200" b="0"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sp>
        <p:nvSpPr>
          <p:cNvPr id="86" name="TextBox 85"/>
          <p:cNvSpPr txBox="1"/>
          <p:nvPr/>
        </p:nvSpPr>
        <p:spPr>
          <a:xfrm>
            <a:off x="9271000" y="3195638"/>
            <a:ext cx="1497013" cy="307975"/>
          </a:xfrm>
          <a:prstGeom prst="rect">
            <a:avLst/>
          </a:prstGeom>
          <a:noFill/>
        </p:spPr>
        <p:txBody>
          <a:bodyPr wrap="none" anchor="ctr">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rPr>
              <a:t>SOCIAL MEDIA</a:t>
            </a:r>
            <a:endParaRPr kumimoji="0" lang="en-US" sz="1400" b="1" i="0" u="none" strike="noStrike" kern="1200" cap="none" spc="0" normalizeH="0" baseline="0" noProof="0" dirty="0">
              <a:ln>
                <a:noFill/>
              </a:ln>
              <a:solidFill>
                <a:srgbClr val="F6F8F8"/>
              </a:solidFill>
              <a:effectLst/>
              <a:uLnTx/>
              <a:uFillTx/>
              <a:latin typeface="Arial" panose="020B0604020202020204"/>
              <a:ea typeface="微软雅黑"/>
              <a:cs typeface="+mn-ea"/>
              <a:sym typeface="+mn-lt"/>
            </a:endParaRPr>
          </a:p>
        </p:txBody>
      </p:sp>
      <p:cxnSp>
        <p:nvCxnSpPr>
          <p:cNvPr id="87" name="Straight Connector 86"/>
          <p:cNvCxnSpPr/>
          <p:nvPr/>
        </p:nvCxnSpPr>
        <p:spPr>
          <a:xfrm flipH="1">
            <a:off x="6113463"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H="1">
            <a:off x="8748713"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H="1">
            <a:off x="3476625" y="2428875"/>
            <a:ext cx="0" cy="209550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itle 3"/>
          <p:cNvSpPr txBox="1"/>
          <p:nvPr/>
        </p:nvSpPr>
        <p:spPr>
          <a:xfrm>
            <a:off x="1055688" y="550863"/>
            <a:ext cx="10080625" cy="501650"/>
          </a:xfrm>
          <a:prstGeom prst="rect">
            <a:avLst/>
          </a:prstGeom>
        </p:spPr>
        <p:txBody>
          <a:bodyPr anchor="b">
            <a:normAutofit fontScale="60000" lnSpcReduction="20000"/>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defRPr/>
            </a:pPr>
            <a:r>
              <a:rPr kumimoji="0" lang="en-US" sz="6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Our </a:t>
            </a:r>
            <a:r>
              <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Services</a:t>
            </a:r>
            <a:endParaRPr kumimoji="0" lang="en-US" sz="6000" b="0" i="0" u="none" strike="noStrike" kern="1200" cap="none" spc="0" normalizeH="0" baseline="0" noProof="0" dirty="0">
              <a:ln>
                <a:noFill/>
              </a:ln>
              <a:solidFill>
                <a:srgbClr val="51C3CA"/>
              </a:solidFill>
              <a:effectLst/>
              <a:uLnTx/>
              <a:uFillTx/>
              <a:latin typeface="Arial" panose="020B0604020202020204"/>
              <a:ea typeface="微软雅黑"/>
              <a:cs typeface="+mn-ea"/>
              <a:sym typeface="+mn-lt"/>
            </a:endParaRPr>
          </a:p>
        </p:txBody>
      </p:sp>
      <p:sp>
        <p:nvSpPr>
          <p:cNvPr id="24" name="Text Placeholder 4"/>
          <p:cNvSpPr txBox="1"/>
          <p:nvPr/>
        </p:nvSpPr>
        <p:spPr>
          <a:xfrm>
            <a:off x="1055688" y="1063625"/>
            <a:ext cx="10080625" cy="257175"/>
          </a:xfrm>
          <a:prstGeom prst="rect">
            <a:avLst/>
          </a:prstGeom>
        </p:spPr>
        <p:txBody>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ct val="90000"/>
              </a:lnSpc>
              <a:spcBef>
                <a:spcPts val="1000"/>
              </a:spcBef>
              <a:spcAft>
                <a:spcPts val="0"/>
              </a:spcAft>
              <a:buClrTx/>
              <a:buSzTx/>
              <a:buFont typeface="Arial" panose="020B0604020202020204" pitchFamily="34" charset="0"/>
              <a:buNone/>
              <a:defRPr/>
            </a:pP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Exclusively made to </a:t>
            </a:r>
            <a:r>
              <a:rPr kumimoji="0" lang="en-US" sz="1100" b="1" i="0" u="none" strike="noStrike" kern="1200" cap="none" spc="0" normalizeH="0" baseline="0" noProof="0" dirty="0">
                <a:ln>
                  <a:noFill/>
                </a:ln>
                <a:solidFill>
                  <a:srgbClr val="51C3CA"/>
                </a:solidFill>
                <a:effectLst/>
                <a:uLnTx/>
                <a:uFillTx/>
                <a:latin typeface="Arial" panose="020B0604020202020204"/>
                <a:ea typeface="微软雅黑"/>
                <a:cs typeface="+mn-ea"/>
                <a:sym typeface="+mn-lt"/>
              </a:rPr>
              <a:t>exceed your needs </a:t>
            </a:r>
            <a:r>
              <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rPr>
              <a:t>with tons of magnificent features and benefits</a:t>
            </a:r>
            <a:endParaRPr kumimoji="0" lang="en-US" sz="1100" b="0" i="0" u="none" strike="noStrike" kern="1200" cap="none" spc="0" normalizeH="0" baseline="0" noProof="0" dirty="0">
              <a:ln>
                <a:noFill/>
              </a:ln>
              <a:solidFill>
                <a:srgbClr val="445469">
                  <a:lumMod val="50000"/>
                  <a:lumOff val="50000"/>
                </a:srgbClr>
              </a:solidFill>
              <a:effectLst/>
              <a:uLnTx/>
              <a:uFillTx/>
              <a:latin typeface="Arial" panose="020B0604020202020204"/>
              <a:ea typeface="微软雅黑"/>
              <a:cs typeface="+mn-ea"/>
              <a:sym typeface="+mn-lt"/>
            </a:endParaRPr>
          </a:p>
        </p:txBody>
      </p:sp>
      <p:sp>
        <p:nvSpPr>
          <p:cNvPr id="25" name="Oval 24"/>
          <p:cNvSpPr/>
          <p:nvPr/>
        </p:nvSpPr>
        <p:spPr>
          <a:xfrm>
            <a:off x="6046788" y="1433513"/>
            <a:ext cx="98425" cy="100012"/>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72722" name="Freeform 29"/>
          <p:cNvSpPr>
            <a:spLocks noEditPoints="1"/>
          </p:cNvSpPr>
          <p:nvPr/>
        </p:nvSpPr>
        <p:spPr bwMode="auto">
          <a:xfrm>
            <a:off x="1876425" y="2554288"/>
            <a:ext cx="481013" cy="481012"/>
          </a:xfrm>
          <a:custGeom>
            <a:avLst/>
            <a:gdLst>
              <a:gd name="T0" fmla="*/ 120307 w 176"/>
              <a:gd name="T1" fmla="*/ 360920 h 176"/>
              <a:gd name="T2" fmla="*/ 213271 w 176"/>
              <a:gd name="T3" fmla="*/ 344515 h 176"/>
              <a:gd name="T4" fmla="*/ 464822 w 176"/>
              <a:gd name="T5" fmla="*/ 92964 h 176"/>
              <a:gd name="T6" fmla="*/ 481227 w 176"/>
              <a:gd name="T7" fmla="*/ 54685 h 176"/>
              <a:gd name="T8" fmla="*/ 426542 w 176"/>
              <a:gd name="T9" fmla="*/ 0 h 176"/>
              <a:gd name="T10" fmla="*/ 388263 w 176"/>
              <a:gd name="T11" fmla="*/ 16405 h 176"/>
              <a:gd name="T12" fmla="*/ 136712 w 176"/>
              <a:gd name="T13" fmla="*/ 267956 h 176"/>
              <a:gd name="T14" fmla="*/ 120307 w 176"/>
              <a:gd name="T15" fmla="*/ 360920 h 176"/>
              <a:gd name="T16" fmla="*/ 404668 w 176"/>
              <a:gd name="T17" fmla="*/ 32811 h 176"/>
              <a:gd name="T18" fmla="*/ 426542 w 176"/>
              <a:gd name="T19" fmla="*/ 21874 h 176"/>
              <a:gd name="T20" fmla="*/ 459353 w 176"/>
              <a:gd name="T21" fmla="*/ 54685 h 176"/>
              <a:gd name="T22" fmla="*/ 448416 w 176"/>
              <a:gd name="T23" fmla="*/ 76559 h 176"/>
              <a:gd name="T24" fmla="*/ 434745 w 176"/>
              <a:gd name="T25" fmla="*/ 92964 h 176"/>
              <a:gd name="T26" fmla="*/ 388263 w 176"/>
              <a:gd name="T27" fmla="*/ 46482 h 176"/>
              <a:gd name="T28" fmla="*/ 404668 w 176"/>
              <a:gd name="T29" fmla="*/ 32811 h 176"/>
              <a:gd name="T30" fmla="*/ 374591 w 176"/>
              <a:gd name="T31" fmla="*/ 60153 h 176"/>
              <a:gd name="T32" fmla="*/ 421074 w 176"/>
              <a:gd name="T33" fmla="*/ 106636 h 176"/>
              <a:gd name="T34" fmla="*/ 218740 w 176"/>
              <a:gd name="T35" fmla="*/ 308970 h 176"/>
              <a:gd name="T36" fmla="*/ 218740 w 176"/>
              <a:gd name="T37" fmla="*/ 262487 h 176"/>
              <a:gd name="T38" fmla="*/ 172257 w 176"/>
              <a:gd name="T39" fmla="*/ 262487 h 176"/>
              <a:gd name="T40" fmla="*/ 374591 w 176"/>
              <a:gd name="T41" fmla="*/ 60153 h 176"/>
              <a:gd name="T42" fmla="*/ 155852 w 176"/>
              <a:gd name="T43" fmla="*/ 284361 h 176"/>
              <a:gd name="T44" fmla="*/ 196866 w 176"/>
              <a:gd name="T45" fmla="*/ 284361 h 176"/>
              <a:gd name="T46" fmla="*/ 196866 w 176"/>
              <a:gd name="T47" fmla="*/ 325375 h 176"/>
              <a:gd name="T48" fmla="*/ 147649 w 176"/>
              <a:gd name="T49" fmla="*/ 333578 h 176"/>
              <a:gd name="T50" fmla="*/ 155852 w 176"/>
              <a:gd name="T51" fmla="*/ 284361 h 176"/>
              <a:gd name="T52" fmla="*/ 470290 w 176"/>
              <a:gd name="T53" fmla="*/ 164055 h 176"/>
              <a:gd name="T54" fmla="*/ 459353 w 176"/>
              <a:gd name="T55" fmla="*/ 174992 h 176"/>
              <a:gd name="T56" fmla="*/ 459353 w 176"/>
              <a:gd name="T57" fmla="*/ 415605 h 176"/>
              <a:gd name="T58" fmla="*/ 415605 w 176"/>
              <a:gd name="T59" fmla="*/ 459353 h 176"/>
              <a:gd name="T60" fmla="*/ 65622 w 176"/>
              <a:gd name="T61" fmla="*/ 459353 h 176"/>
              <a:gd name="T62" fmla="*/ 21874 w 176"/>
              <a:gd name="T63" fmla="*/ 415605 h 176"/>
              <a:gd name="T64" fmla="*/ 21874 w 176"/>
              <a:gd name="T65" fmla="*/ 65622 h 176"/>
              <a:gd name="T66" fmla="*/ 65622 w 176"/>
              <a:gd name="T67" fmla="*/ 21874 h 176"/>
              <a:gd name="T68" fmla="*/ 306235 w 176"/>
              <a:gd name="T69" fmla="*/ 21874 h 176"/>
              <a:gd name="T70" fmla="*/ 317172 w 176"/>
              <a:gd name="T71" fmla="*/ 10937 h 176"/>
              <a:gd name="T72" fmla="*/ 306235 w 176"/>
              <a:gd name="T73" fmla="*/ 0 h 176"/>
              <a:gd name="T74" fmla="*/ 65622 w 176"/>
              <a:gd name="T75" fmla="*/ 0 h 176"/>
              <a:gd name="T76" fmla="*/ 0 w 176"/>
              <a:gd name="T77" fmla="*/ 65622 h 176"/>
              <a:gd name="T78" fmla="*/ 0 w 176"/>
              <a:gd name="T79" fmla="*/ 415605 h 176"/>
              <a:gd name="T80" fmla="*/ 65622 w 176"/>
              <a:gd name="T81" fmla="*/ 481227 h 176"/>
              <a:gd name="T82" fmla="*/ 415605 w 176"/>
              <a:gd name="T83" fmla="*/ 481227 h 176"/>
              <a:gd name="T84" fmla="*/ 481227 w 176"/>
              <a:gd name="T85" fmla="*/ 415605 h 176"/>
              <a:gd name="T86" fmla="*/ 481227 w 176"/>
              <a:gd name="T87" fmla="*/ 174992 h 176"/>
              <a:gd name="T88" fmla="*/ 470290 w 176"/>
              <a:gd name="T89" fmla="*/ 164055 h 17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176" h="176">
                <a:moveTo>
                  <a:pt x="44" y="132"/>
                </a:moveTo>
                <a:cubicBezTo>
                  <a:pt x="78" y="126"/>
                  <a:pt x="78" y="126"/>
                  <a:pt x="78" y="126"/>
                </a:cubicBezTo>
                <a:cubicBezTo>
                  <a:pt x="170" y="34"/>
                  <a:pt x="170" y="34"/>
                  <a:pt x="170" y="34"/>
                </a:cubicBezTo>
                <a:cubicBezTo>
                  <a:pt x="174" y="31"/>
                  <a:pt x="176" y="26"/>
                  <a:pt x="176" y="20"/>
                </a:cubicBezTo>
                <a:cubicBezTo>
                  <a:pt x="176" y="9"/>
                  <a:pt x="167" y="0"/>
                  <a:pt x="156" y="0"/>
                </a:cubicBezTo>
                <a:cubicBezTo>
                  <a:pt x="150" y="0"/>
                  <a:pt x="145" y="2"/>
                  <a:pt x="142" y="6"/>
                </a:cubicBezTo>
                <a:cubicBezTo>
                  <a:pt x="50" y="98"/>
                  <a:pt x="50" y="98"/>
                  <a:pt x="50" y="98"/>
                </a:cubicBezTo>
                <a:lnTo>
                  <a:pt x="44" y="132"/>
                </a:lnTo>
                <a:close/>
                <a:moveTo>
                  <a:pt x="148" y="12"/>
                </a:moveTo>
                <a:cubicBezTo>
                  <a:pt x="150" y="9"/>
                  <a:pt x="153" y="8"/>
                  <a:pt x="156" y="8"/>
                </a:cubicBezTo>
                <a:cubicBezTo>
                  <a:pt x="163" y="8"/>
                  <a:pt x="168" y="13"/>
                  <a:pt x="168" y="20"/>
                </a:cubicBezTo>
                <a:cubicBezTo>
                  <a:pt x="168" y="23"/>
                  <a:pt x="167" y="26"/>
                  <a:pt x="164" y="28"/>
                </a:cubicBezTo>
                <a:cubicBezTo>
                  <a:pt x="159" y="34"/>
                  <a:pt x="159" y="34"/>
                  <a:pt x="159" y="34"/>
                </a:cubicBezTo>
                <a:cubicBezTo>
                  <a:pt x="142" y="17"/>
                  <a:pt x="142" y="17"/>
                  <a:pt x="142" y="17"/>
                </a:cubicBezTo>
                <a:lnTo>
                  <a:pt x="148" y="12"/>
                </a:lnTo>
                <a:close/>
                <a:moveTo>
                  <a:pt x="137" y="22"/>
                </a:moveTo>
                <a:cubicBezTo>
                  <a:pt x="154" y="39"/>
                  <a:pt x="154" y="39"/>
                  <a:pt x="154" y="39"/>
                </a:cubicBezTo>
                <a:cubicBezTo>
                  <a:pt x="80" y="113"/>
                  <a:pt x="80" y="113"/>
                  <a:pt x="80" y="113"/>
                </a:cubicBezTo>
                <a:cubicBezTo>
                  <a:pt x="80" y="96"/>
                  <a:pt x="80" y="96"/>
                  <a:pt x="80" y="96"/>
                </a:cubicBezTo>
                <a:cubicBezTo>
                  <a:pt x="63" y="96"/>
                  <a:pt x="63" y="96"/>
                  <a:pt x="63" y="96"/>
                </a:cubicBezTo>
                <a:lnTo>
                  <a:pt x="137" y="22"/>
                </a:lnTo>
                <a:close/>
                <a:moveTo>
                  <a:pt x="57" y="104"/>
                </a:moveTo>
                <a:cubicBezTo>
                  <a:pt x="72" y="104"/>
                  <a:pt x="72" y="104"/>
                  <a:pt x="72" y="104"/>
                </a:cubicBezTo>
                <a:cubicBezTo>
                  <a:pt x="72" y="119"/>
                  <a:pt x="72" y="119"/>
                  <a:pt x="72" y="119"/>
                </a:cubicBezTo>
                <a:cubicBezTo>
                  <a:pt x="54" y="122"/>
                  <a:pt x="54" y="122"/>
                  <a:pt x="54" y="122"/>
                </a:cubicBezTo>
                <a:lnTo>
                  <a:pt x="57" y="104"/>
                </a:lnTo>
                <a:close/>
                <a:moveTo>
                  <a:pt x="172" y="60"/>
                </a:moveTo>
                <a:cubicBezTo>
                  <a:pt x="170" y="60"/>
                  <a:pt x="168" y="62"/>
                  <a:pt x="168" y="64"/>
                </a:cubicBezTo>
                <a:cubicBezTo>
                  <a:pt x="168" y="152"/>
                  <a:pt x="168" y="152"/>
                  <a:pt x="168" y="152"/>
                </a:cubicBezTo>
                <a:cubicBezTo>
                  <a:pt x="168" y="161"/>
                  <a:pt x="161" y="168"/>
                  <a:pt x="152" y="168"/>
                </a:cubicBezTo>
                <a:cubicBezTo>
                  <a:pt x="24" y="168"/>
                  <a:pt x="24" y="168"/>
                  <a:pt x="24" y="168"/>
                </a:cubicBezTo>
                <a:cubicBezTo>
                  <a:pt x="15" y="168"/>
                  <a:pt x="8" y="161"/>
                  <a:pt x="8" y="152"/>
                </a:cubicBezTo>
                <a:cubicBezTo>
                  <a:pt x="8" y="24"/>
                  <a:pt x="8" y="24"/>
                  <a:pt x="8" y="24"/>
                </a:cubicBezTo>
                <a:cubicBezTo>
                  <a:pt x="8" y="15"/>
                  <a:pt x="15" y="8"/>
                  <a:pt x="24" y="8"/>
                </a:cubicBezTo>
                <a:cubicBezTo>
                  <a:pt x="112" y="8"/>
                  <a:pt x="112" y="8"/>
                  <a:pt x="112" y="8"/>
                </a:cubicBezTo>
                <a:cubicBezTo>
                  <a:pt x="114" y="8"/>
                  <a:pt x="116" y="6"/>
                  <a:pt x="116" y="4"/>
                </a:cubicBezTo>
                <a:cubicBezTo>
                  <a:pt x="116" y="2"/>
                  <a:pt x="114" y="0"/>
                  <a:pt x="112" y="0"/>
                </a:cubicBezTo>
                <a:cubicBezTo>
                  <a:pt x="24" y="0"/>
                  <a:pt x="24" y="0"/>
                  <a:pt x="24" y="0"/>
                </a:cubicBezTo>
                <a:cubicBezTo>
                  <a:pt x="11" y="0"/>
                  <a:pt x="0" y="11"/>
                  <a:pt x="0" y="24"/>
                </a:cubicBezTo>
                <a:cubicBezTo>
                  <a:pt x="0" y="152"/>
                  <a:pt x="0" y="152"/>
                  <a:pt x="0" y="152"/>
                </a:cubicBezTo>
                <a:cubicBezTo>
                  <a:pt x="0" y="165"/>
                  <a:pt x="11" y="176"/>
                  <a:pt x="24" y="176"/>
                </a:cubicBezTo>
                <a:cubicBezTo>
                  <a:pt x="152" y="176"/>
                  <a:pt x="152" y="176"/>
                  <a:pt x="152" y="176"/>
                </a:cubicBezTo>
                <a:cubicBezTo>
                  <a:pt x="165" y="176"/>
                  <a:pt x="176" y="165"/>
                  <a:pt x="176" y="152"/>
                </a:cubicBezTo>
                <a:cubicBezTo>
                  <a:pt x="176" y="64"/>
                  <a:pt x="176" y="64"/>
                  <a:pt x="176" y="64"/>
                </a:cubicBezTo>
                <a:cubicBezTo>
                  <a:pt x="176" y="62"/>
                  <a:pt x="174" y="60"/>
                  <a:pt x="172" y="6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723" name="Freeform 7"/>
          <p:cNvSpPr>
            <a:spLocks noEditPoints="1"/>
          </p:cNvSpPr>
          <p:nvPr/>
        </p:nvSpPr>
        <p:spPr bwMode="auto">
          <a:xfrm>
            <a:off x="4564063" y="2552700"/>
            <a:ext cx="481012" cy="482600"/>
          </a:xfrm>
          <a:custGeom>
            <a:avLst/>
            <a:gdLst>
              <a:gd name="T0" fmla="*/ 262487 w 176"/>
              <a:gd name="T1" fmla="*/ 307110 h 176"/>
              <a:gd name="T2" fmla="*/ 218740 w 176"/>
              <a:gd name="T3" fmla="*/ 263237 h 176"/>
              <a:gd name="T4" fmla="*/ 232411 w 176"/>
              <a:gd name="T5" fmla="*/ 276948 h 176"/>
              <a:gd name="T6" fmla="*/ 248816 w 176"/>
              <a:gd name="T7" fmla="*/ 293400 h 176"/>
              <a:gd name="T8" fmla="*/ 232411 w 176"/>
              <a:gd name="T9" fmla="*/ 276948 h 176"/>
              <a:gd name="T10" fmla="*/ 328109 w 176"/>
              <a:gd name="T11" fmla="*/ 285174 h 176"/>
              <a:gd name="T12" fmla="*/ 207803 w 176"/>
              <a:gd name="T13" fmla="*/ 367436 h 176"/>
              <a:gd name="T14" fmla="*/ 240614 w 176"/>
              <a:gd name="T15" fmla="*/ 394856 h 176"/>
              <a:gd name="T16" fmla="*/ 336312 w 176"/>
              <a:gd name="T17" fmla="*/ 230333 h 176"/>
              <a:gd name="T18" fmla="*/ 158586 w 176"/>
              <a:gd name="T19" fmla="*/ 318079 h 176"/>
              <a:gd name="T20" fmla="*/ 240614 w 176"/>
              <a:gd name="T21" fmla="*/ 197428 h 176"/>
              <a:gd name="T22" fmla="*/ 295298 w 176"/>
              <a:gd name="T23" fmla="*/ 189202 h 176"/>
              <a:gd name="T24" fmla="*/ 131244 w 176"/>
              <a:gd name="T25" fmla="*/ 285174 h 176"/>
              <a:gd name="T26" fmla="*/ 158586 w 176"/>
              <a:gd name="T27" fmla="*/ 318079 h 176"/>
              <a:gd name="T28" fmla="*/ 43748 w 176"/>
              <a:gd name="T29" fmla="*/ 54841 h 176"/>
              <a:gd name="T30" fmla="*/ 65622 w 176"/>
              <a:gd name="T31" fmla="*/ 54841 h 176"/>
              <a:gd name="T32" fmla="*/ 437479 w 176"/>
              <a:gd name="T33" fmla="*/ 0 h 176"/>
              <a:gd name="T34" fmla="*/ 0 w 176"/>
              <a:gd name="T35" fmla="*/ 43873 h 176"/>
              <a:gd name="T36" fmla="*/ 43748 w 176"/>
              <a:gd name="T37" fmla="*/ 482602 h 176"/>
              <a:gd name="T38" fmla="*/ 481227 w 176"/>
              <a:gd name="T39" fmla="*/ 438729 h 176"/>
              <a:gd name="T40" fmla="*/ 437479 w 176"/>
              <a:gd name="T41" fmla="*/ 0 h 176"/>
              <a:gd name="T42" fmla="*/ 437479 w 176"/>
              <a:gd name="T43" fmla="*/ 460666 h 176"/>
              <a:gd name="T44" fmla="*/ 21874 w 176"/>
              <a:gd name="T45" fmla="*/ 438729 h 176"/>
              <a:gd name="T46" fmla="*/ 459353 w 176"/>
              <a:gd name="T47" fmla="*/ 109682 h 176"/>
              <a:gd name="T48" fmla="*/ 459353 w 176"/>
              <a:gd name="T49" fmla="*/ 87746 h 176"/>
              <a:gd name="T50" fmla="*/ 21874 w 176"/>
              <a:gd name="T51" fmla="*/ 43873 h 176"/>
              <a:gd name="T52" fmla="*/ 437479 w 176"/>
              <a:gd name="T53" fmla="*/ 21936 h 176"/>
              <a:gd name="T54" fmla="*/ 459353 w 176"/>
              <a:gd name="T55" fmla="*/ 87746 h 176"/>
              <a:gd name="T56" fmla="*/ 185929 w 176"/>
              <a:gd name="T57" fmla="*/ 43873 h 176"/>
              <a:gd name="T58" fmla="*/ 185929 w 176"/>
              <a:gd name="T59" fmla="*/ 65809 h 176"/>
              <a:gd name="T60" fmla="*/ 437479 w 176"/>
              <a:gd name="T61" fmla="*/ 54841 h 176"/>
              <a:gd name="T62" fmla="*/ 98433 w 176"/>
              <a:gd name="T63" fmla="*/ 43873 h 176"/>
              <a:gd name="T64" fmla="*/ 98433 w 176"/>
              <a:gd name="T65" fmla="*/ 65809 h 176"/>
              <a:gd name="T66" fmla="*/ 98433 w 176"/>
              <a:gd name="T67" fmla="*/ 43873 h 176"/>
              <a:gd name="T68" fmla="*/ 131244 w 176"/>
              <a:gd name="T69" fmla="*/ 54841 h 176"/>
              <a:gd name="T70" fmla="*/ 153118 w 176"/>
              <a:gd name="T71" fmla="*/ 54841 h 17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0" t="0" r="r" b="b"/>
            <a:pathLst>
              <a:path w="176" h="176">
                <a:moveTo>
                  <a:pt x="50" y="142"/>
                </a:moveTo>
                <a:cubicBezTo>
                  <a:pt x="96" y="112"/>
                  <a:pt x="96" y="112"/>
                  <a:pt x="96" y="112"/>
                </a:cubicBezTo>
                <a:cubicBezTo>
                  <a:pt x="126" y="66"/>
                  <a:pt x="126" y="66"/>
                  <a:pt x="126" y="66"/>
                </a:cubicBezTo>
                <a:cubicBezTo>
                  <a:pt x="80" y="96"/>
                  <a:pt x="80" y="96"/>
                  <a:pt x="80" y="96"/>
                </a:cubicBezTo>
                <a:lnTo>
                  <a:pt x="50" y="142"/>
                </a:lnTo>
                <a:close/>
                <a:moveTo>
                  <a:pt x="85" y="101"/>
                </a:moveTo>
                <a:cubicBezTo>
                  <a:pt x="87" y="100"/>
                  <a:pt x="89" y="100"/>
                  <a:pt x="91" y="101"/>
                </a:cubicBezTo>
                <a:cubicBezTo>
                  <a:pt x="92" y="103"/>
                  <a:pt x="92" y="105"/>
                  <a:pt x="91" y="107"/>
                </a:cubicBezTo>
                <a:cubicBezTo>
                  <a:pt x="89" y="108"/>
                  <a:pt x="87" y="108"/>
                  <a:pt x="85" y="107"/>
                </a:cubicBezTo>
                <a:cubicBezTo>
                  <a:pt x="84" y="105"/>
                  <a:pt x="84" y="103"/>
                  <a:pt x="85" y="101"/>
                </a:cubicBezTo>
                <a:moveTo>
                  <a:pt x="118" y="92"/>
                </a:moveTo>
                <a:cubicBezTo>
                  <a:pt x="119" y="96"/>
                  <a:pt x="120" y="100"/>
                  <a:pt x="120" y="104"/>
                </a:cubicBezTo>
                <a:cubicBezTo>
                  <a:pt x="120" y="122"/>
                  <a:pt x="106" y="136"/>
                  <a:pt x="88" y="136"/>
                </a:cubicBezTo>
                <a:cubicBezTo>
                  <a:pt x="84" y="136"/>
                  <a:pt x="80" y="135"/>
                  <a:pt x="76" y="134"/>
                </a:cubicBezTo>
                <a:cubicBezTo>
                  <a:pt x="68" y="139"/>
                  <a:pt x="68" y="139"/>
                  <a:pt x="68" y="139"/>
                </a:cubicBezTo>
                <a:cubicBezTo>
                  <a:pt x="74" y="142"/>
                  <a:pt x="81" y="144"/>
                  <a:pt x="88" y="144"/>
                </a:cubicBezTo>
                <a:cubicBezTo>
                  <a:pt x="110" y="144"/>
                  <a:pt x="128" y="126"/>
                  <a:pt x="128" y="104"/>
                </a:cubicBezTo>
                <a:cubicBezTo>
                  <a:pt x="128" y="97"/>
                  <a:pt x="126" y="90"/>
                  <a:pt x="123" y="84"/>
                </a:cubicBezTo>
                <a:lnTo>
                  <a:pt x="118" y="92"/>
                </a:lnTo>
                <a:close/>
                <a:moveTo>
                  <a:pt x="58" y="116"/>
                </a:moveTo>
                <a:cubicBezTo>
                  <a:pt x="57" y="112"/>
                  <a:pt x="56" y="108"/>
                  <a:pt x="56" y="104"/>
                </a:cubicBezTo>
                <a:cubicBezTo>
                  <a:pt x="56" y="86"/>
                  <a:pt x="70" y="72"/>
                  <a:pt x="88" y="72"/>
                </a:cubicBezTo>
                <a:cubicBezTo>
                  <a:pt x="92" y="72"/>
                  <a:pt x="96" y="73"/>
                  <a:pt x="100" y="74"/>
                </a:cubicBezTo>
                <a:cubicBezTo>
                  <a:pt x="108" y="69"/>
                  <a:pt x="108" y="69"/>
                  <a:pt x="108" y="69"/>
                </a:cubicBezTo>
                <a:cubicBezTo>
                  <a:pt x="102" y="66"/>
                  <a:pt x="95" y="64"/>
                  <a:pt x="88" y="64"/>
                </a:cubicBezTo>
                <a:cubicBezTo>
                  <a:pt x="66" y="64"/>
                  <a:pt x="48" y="82"/>
                  <a:pt x="48" y="104"/>
                </a:cubicBezTo>
                <a:cubicBezTo>
                  <a:pt x="48" y="111"/>
                  <a:pt x="50" y="118"/>
                  <a:pt x="53" y="124"/>
                </a:cubicBezTo>
                <a:lnTo>
                  <a:pt x="58" y="116"/>
                </a:lnTo>
                <a:close/>
                <a:moveTo>
                  <a:pt x="20" y="16"/>
                </a:moveTo>
                <a:cubicBezTo>
                  <a:pt x="18" y="16"/>
                  <a:pt x="16" y="18"/>
                  <a:pt x="16" y="20"/>
                </a:cubicBezTo>
                <a:cubicBezTo>
                  <a:pt x="16" y="22"/>
                  <a:pt x="18" y="24"/>
                  <a:pt x="20" y="24"/>
                </a:cubicBezTo>
                <a:cubicBezTo>
                  <a:pt x="22" y="24"/>
                  <a:pt x="24" y="22"/>
                  <a:pt x="24" y="20"/>
                </a:cubicBezTo>
                <a:cubicBezTo>
                  <a:pt x="24" y="18"/>
                  <a:pt x="22" y="16"/>
                  <a:pt x="20" y="16"/>
                </a:cubicBezTo>
                <a:moveTo>
                  <a:pt x="160" y="0"/>
                </a:moveTo>
                <a:cubicBezTo>
                  <a:pt x="16" y="0"/>
                  <a:pt x="16" y="0"/>
                  <a:pt x="16" y="0"/>
                </a:cubicBezTo>
                <a:cubicBezTo>
                  <a:pt x="7" y="0"/>
                  <a:pt x="0" y="7"/>
                  <a:pt x="0" y="16"/>
                </a:cubicBezTo>
                <a:cubicBezTo>
                  <a:pt x="0" y="160"/>
                  <a:pt x="0" y="160"/>
                  <a:pt x="0" y="160"/>
                </a:cubicBezTo>
                <a:cubicBezTo>
                  <a:pt x="0" y="169"/>
                  <a:pt x="7" y="176"/>
                  <a:pt x="16" y="176"/>
                </a:cubicBezTo>
                <a:cubicBezTo>
                  <a:pt x="160" y="176"/>
                  <a:pt x="160" y="176"/>
                  <a:pt x="160" y="176"/>
                </a:cubicBezTo>
                <a:cubicBezTo>
                  <a:pt x="169" y="176"/>
                  <a:pt x="176" y="169"/>
                  <a:pt x="176" y="160"/>
                </a:cubicBezTo>
                <a:cubicBezTo>
                  <a:pt x="176" y="16"/>
                  <a:pt x="176" y="16"/>
                  <a:pt x="176" y="16"/>
                </a:cubicBezTo>
                <a:cubicBezTo>
                  <a:pt x="176" y="7"/>
                  <a:pt x="169" y="0"/>
                  <a:pt x="160" y="0"/>
                </a:cubicBezTo>
                <a:moveTo>
                  <a:pt x="168" y="160"/>
                </a:moveTo>
                <a:cubicBezTo>
                  <a:pt x="168" y="164"/>
                  <a:pt x="164" y="168"/>
                  <a:pt x="160" y="168"/>
                </a:cubicBezTo>
                <a:cubicBezTo>
                  <a:pt x="16" y="168"/>
                  <a:pt x="16" y="168"/>
                  <a:pt x="16" y="168"/>
                </a:cubicBezTo>
                <a:cubicBezTo>
                  <a:pt x="12" y="168"/>
                  <a:pt x="8" y="164"/>
                  <a:pt x="8" y="160"/>
                </a:cubicBezTo>
                <a:cubicBezTo>
                  <a:pt x="8" y="40"/>
                  <a:pt x="8" y="40"/>
                  <a:pt x="8" y="40"/>
                </a:cubicBezTo>
                <a:cubicBezTo>
                  <a:pt x="168" y="40"/>
                  <a:pt x="168" y="40"/>
                  <a:pt x="168" y="40"/>
                </a:cubicBezTo>
                <a:lnTo>
                  <a:pt x="168" y="160"/>
                </a:lnTo>
                <a:close/>
                <a:moveTo>
                  <a:pt x="168" y="32"/>
                </a:moveTo>
                <a:cubicBezTo>
                  <a:pt x="8" y="32"/>
                  <a:pt x="8" y="32"/>
                  <a:pt x="8" y="32"/>
                </a:cubicBezTo>
                <a:cubicBezTo>
                  <a:pt x="8" y="16"/>
                  <a:pt x="8" y="16"/>
                  <a:pt x="8" y="16"/>
                </a:cubicBezTo>
                <a:cubicBezTo>
                  <a:pt x="8" y="12"/>
                  <a:pt x="12" y="8"/>
                  <a:pt x="16" y="8"/>
                </a:cubicBezTo>
                <a:cubicBezTo>
                  <a:pt x="160" y="8"/>
                  <a:pt x="160" y="8"/>
                  <a:pt x="160" y="8"/>
                </a:cubicBezTo>
                <a:cubicBezTo>
                  <a:pt x="164" y="8"/>
                  <a:pt x="168" y="12"/>
                  <a:pt x="168" y="16"/>
                </a:cubicBezTo>
                <a:lnTo>
                  <a:pt x="168" y="32"/>
                </a:lnTo>
                <a:close/>
                <a:moveTo>
                  <a:pt x="156" y="16"/>
                </a:moveTo>
                <a:cubicBezTo>
                  <a:pt x="68" y="16"/>
                  <a:pt x="68" y="16"/>
                  <a:pt x="68" y="16"/>
                </a:cubicBezTo>
                <a:cubicBezTo>
                  <a:pt x="66" y="16"/>
                  <a:pt x="64" y="18"/>
                  <a:pt x="64" y="20"/>
                </a:cubicBezTo>
                <a:cubicBezTo>
                  <a:pt x="64" y="22"/>
                  <a:pt x="66" y="24"/>
                  <a:pt x="68" y="24"/>
                </a:cubicBezTo>
                <a:cubicBezTo>
                  <a:pt x="156" y="24"/>
                  <a:pt x="156" y="24"/>
                  <a:pt x="156" y="24"/>
                </a:cubicBezTo>
                <a:cubicBezTo>
                  <a:pt x="158" y="24"/>
                  <a:pt x="160" y="22"/>
                  <a:pt x="160" y="20"/>
                </a:cubicBezTo>
                <a:cubicBezTo>
                  <a:pt x="160" y="18"/>
                  <a:pt x="158" y="16"/>
                  <a:pt x="156" y="16"/>
                </a:cubicBezTo>
                <a:moveTo>
                  <a:pt x="36" y="16"/>
                </a:moveTo>
                <a:cubicBezTo>
                  <a:pt x="34" y="16"/>
                  <a:pt x="32" y="18"/>
                  <a:pt x="32" y="20"/>
                </a:cubicBezTo>
                <a:cubicBezTo>
                  <a:pt x="32" y="22"/>
                  <a:pt x="34" y="24"/>
                  <a:pt x="36" y="24"/>
                </a:cubicBezTo>
                <a:cubicBezTo>
                  <a:pt x="38" y="24"/>
                  <a:pt x="40" y="22"/>
                  <a:pt x="40" y="20"/>
                </a:cubicBezTo>
                <a:cubicBezTo>
                  <a:pt x="40" y="18"/>
                  <a:pt x="38" y="16"/>
                  <a:pt x="36" y="16"/>
                </a:cubicBezTo>
                <a:moveTo>
                  <a:pt x="52" y="16"/>
                </a:moveTo>
                <a:cubicBezTo>
                  <a:pt x="50" y="16"/>
                  <a:pt x="48" y="18"/>
                  <a:pt x="48" y="20"/>
                </a:cubicBezTo>
                <a:cubicBezTo>
                  <a:pt x="48" y="22"/>
                  <a:pt x="50" y="24"/>
                  <a:pt x="52" y="24"/>
                </a:cubicBezTo>
                <a:cubicBezTo>
                  <a:pt x="54" y="24"/>
                  <a:pt x="56" y="22"/>
                  <a:pt x="56" y="20"/>
                </a:cubicBezTo>
                <a:cubicBezTo>
                  <a:pt x="56" y="18"/>
                  <a:pt x="54" y="16"/>
                  <a:pt x="52" y="16"/>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724" name="Freeform 98"/>
          <p:cNvSpPr>
            <a:spLocks noEditPoints="1"/>
          </p:cNvSpPr>
          <p:nvPr/>
        </p:nvSpPr>
        <p:spPr bwMode="auto">
          <a:xfrm>
            <a:off x="7196138" y="2552700"/>
            <a:ext cx="482600" cy="482600"/>
          </a:xfrm>
          <a:custGeom>
            <a:avLst/>
            <a:gdLst>
              <a:gd name="T0" fmla="*/ 438729 w 176"/>
              <a:gd name="T1" fmla="*/ 8226 h 176"/>
              <a:gd name="T2" fmla="*/ 433245 w 176"/>
              <a:gd name="T3" fmla="*/ 0 h 176"/>
              <a:gd name="T4" fmla="*/ 422277 w 176"/>
              <a:gd name="T5" fmla="*/ 0 h 176"/>
              <a:gd name="T6" fmla="*/ 241301 w 176"/>
              <a:gd name="T7" fmla="*/ 43873 h 176"/>
              <a:gd name="T8" fmla="*/ 60325 w 176"/>
              <a:gd name="T9" fmla="*/ 0 h 176"/>
              <a:gd name="T10" fmla="*/ 49357 w 176"/>
              <a:gd name="T11" fmla="*/ 0 h 176"/>
              <a:gd name="T12" fmla="*/ 43873 w 176"/>
              <a:gd name="T13" fmla="*/ 8226 h 176"/>
              <a:gd name="T14" fmla="*/ 0 w 176"/>
              <a:gd name="T15" fmla="*/ 274206 h 176"/>
              <a:gd name="T16" fmla="*/ 238559 w 176"/>
              <a:gd name="T17" fmla="*/ 482602 h 176"/>
              <a:gd name="T18" fmla="*/ 241301 w 176"/>
              <a:gd name="T19" fmla="*/ 482602 h 176"/>
              <a:gd name="T20" fmla="*/ 244043 w 176"/>
              <a:gd name="T21" fmla="*/ 482602 h 176"/>
              <a:gd name="T22" fmla="*/ 482602 w 176"/>
              <a:gd name="T23" fmla="*/ 274206 h 176"/>
              <a:gd name="T24" fmla="*/ 438729 w 176"/>
              <a:gd name="T25" fmla="*/ 8226 h 176"/>
              <a:gd name="T26" fmla="*/ 241301 w 176"/>
              <a:gd name="T27" fmla="*/ 460666 h 176"/>
              <a:gd name="T28" fmla="*/ 21936 w 176"/>
              <a:gd name="T29" fmla="*/ 274206 h 176"/>
              <a:gd name="T30" fmla="*/ 63067 w 176"/>
              <a:gd name="T31" fmla="*/ 27421 h 176"/>
              <a:gd name="T32" fmla="*/ 241301 w 176"/>
              <a:gd name="T33" fmla="*/ 65809 h 176"/>
              <a:gd name="T34" fmla="*/ 419535 w 176"/>
              <a:gd name="T35" fmla="*/ 27421 h 176"/>
              <a:gd name="T36" fmla="*/ 460666 w 176"/>
              <a:gd name="T37" fmla="*/ 274206 h 176"/>
              <a:gd name="T38" fmla="*/ 241301 w 176"/>
              <a:gd name="T39" fmla="*/ 460666 h 176"/>
              <a:gd name="T40" fmla="*/ 279690 w 176"/>
              <a:gd name="T41" fmla="*/ 197428 h 176"/>
              <a:gd name="T42" fmla="*/ 241301 w 176"/>
              <a:gd name="T43" fmla="*/ 98714 h 176"/>
              <a:gd name="T44" fmla="*/ 202912 w 176"/>
              <a:gd name="T45" fmla="*/ 197428 h 176"/>
              <a:gd name="T46" fmla="*/ 104198 w 176"/>
              <a:gd name="T47" fmla="*/ 197428 h 176"/>
              <a:gd name="T48" fmla="*/ 183718 w 176"/>
              <a:gd name="T49" fmla="*/ 260495 h 176"/>
              <a:gd name="T50" fmla="*/ 148071 w 176"/>
              <a:gd name="T51" fmla="*/ 372920 h 176"/>
              <a:gd name="T52" fmla="*/ 241301 w 176"/>
              <a:gd name="T53" fmla="*/ 304368 h 176"/>
              <a:gd name="T54" fmla="*/ 334531 w 176"/>
              <a:gd name="T55" fmla="*/ 372920 h 176"/>
              <a:gd name="T56" fmla="*/ 296142 w 176"/>
              <a:gd name="T57" fmla="*/ 260495 h 176"/>
              <a:gd name="T58" fmla="*/ 378404 w 176"/>
              <a:gd name="T59" fmla="*/ 197428 h 176"/>
              <a:gd name="T60" fmla="*/ 279690 w 176"/>
              <a:gd name="T61" fmla="*/ 197428 h 176"/>
              <a:gd name="T62" fmla="*/ 276948 w 176"/>
              <a:gd name="T63" fmla="*/ 265980 h 176"/>
              <a:gd name="T64" fmla="*/ 290658 w 176"/>
              <a:gd name="T65" fmla="*/ 312594 h 176"/>
              <a:gd name="T66" fmla="*/ 255011 w 176"/>
              <a:gd name="T67" fmla="*/ 285174 h 176"/>
              <a:gd name="T68" fmla="*/ 241301 w 176"/>
              <a:gd name="T69" fmla="*/ 276948 h 176"/>
              <a:gd name="T70" fmla="*/ 227591 w 176"/>
              <a:gd name="T71" fmla="*/ 285174 h 176"/>
              <a:gd name="T72" fmla="*/ 189202 w 176"/>
              <a:gd name="T73" fmla="*/ 312594 h 176"/>
              <a:gd name="T74" fmla="*/ 205654 w 176"/>
              <a:gd name="T75" fmla="*/ 265980 h 176"/>
              <a:gd name="T76" fmla="*/ 211138 w 176"/>
              <a:gd name="T77" fmla="*/ 252269 h 176"/>
              <a:gd name="T78" fmla="*/ 197428 w 176"/>
              <a:gd name="T79" fmla="*/ 244043 h 176"/>
              <a:gd name="T80" fmla="*/ 167265 w 176"/>
              <a:gd name="T81" fmla="*/ 219365 h 176"/>
              <a:gd name="T82" fmla="*/ 219365 w 176"/>
              <a:gd name="T83" fmla="*/ 219365 h 176"/>
              <a:gd name="T84" fmla="*/ 224849 w 176"/>
              <a:gd name="T85" fmla="*/ 205654 h 176"/>
              <a:gd name="T86" fmla="*/ 241301 w 176"/>
              <a:gd name="T87" fmla="*/ 159039 h 176"/>
              <a:gd name="T88" fmla="*/ 257753 w 176"/>
              <a:gd name="T89" fmla="*/ 205654 h 176"/>
              <a:gd name="T90" fmla="*/ 263237 w 176"/>
              <a:gd name="T91" fmla="*/ 219365 h 176"/>
              <a:gd name="T92" fmla="*/ 315337 w 176"/>
              <a:gd name="T93" fmla="*/ 219365 h 176"/>
              <a:gd name="T94" fmla="*/ 282432 w 176"/>
              <a:gd name="T95" fmla="*/ 244043 h 176"/>
              <a:gd name="T96" fmla="*/ 271464 w 176"/>
              <a:gd name="T97" fmla="*/ 252269 h 176"/>
              <a:gd name="T98" fmla="*/ 276948 w 176"/>
              <a:gd name="T99" fmla="*/ 265980 h 17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176" h="176">
                <a:moveTo>
                  <a:pt x="160" y="3"/>
                </a:moveTo>
                <a:cubicBezTo>
                  <a:pt x="160" y="2"/>
                  <a:pt x="159" y="1"/>
                  <a:pt x="158" y="0"/>
                </a:cubicBezTo>
                <a:cubicBezTo>
                  <a:pt x="157" y="0"/>
                  <a:pt x="155" y="0"/>
                  <a:pt x="154" y="0"/>
                </a:cubicBezTo>
                <a:cubicBezTo>
                  <a:pt x="154" y="1"/>
                  <a:pt x="123" y="16"/>
                  <a:pt x="88" y="16"/>
                </a:cubicBezTo>
                <a:cubicBezTo>
                  <a:pt x="53" y="16"/>
                  <a:pt x="22" y="1"/>
                  <a:pt x="22" y="0"/>
                </a:cubicBezTo>
                <a:cubicBezTo>
                  <a:pt x="21" y="0"/>
                  <a:pt x="19" y="0"/>
                  <a:pt x="18" y="0"/>
                </a:cubicBezTo>
                <a:cubicBezTo>
                  <a:pt x="17" y="1"/>
                  <a:pt x="16" y="2"/>
                  <a:pt x="16" y="3"/>
                </a:cubicBezTo>
                <a:cubicBezTo>
                  <a:pt x="16" y="3"/>
                  <a:pt x="0" y="52"/>
                  <a:pt x="0" y="100"/>
                </a:cubicBezTo>
                <a:cubicBezTo>
                  <a:pt x="0" y="151"/>
                  <a:pt x="84" y="175"/>
                  <a:pt x="87" y="176"/>
                </a:cubicBezTo>
                <a:cubicBezTo>
                  <a:pt x="87" y="176"/>
                  <a:pt x="88" y="176"/>
                  <a:pt x="88" y="176"/>
                </a:cubicBezTo>
                <a:cubicBezTo>
                  <a:pt x="88" y="176"/>
                  <a:pt x="89" y="176"/>
                  <a:pt x="89" y="176"/>
                </a:cubicBezTo>
                <a:cubicBezTo>
                  <a:pt x="92" y="175"/>
                  <a:pt x="176" y="151"/>
                  <a:pt x="176" y="100"/>
                </a:cubicBezTo>
                <a:cubicBezTo>
                  <a:pt x="176" y="52"/>
                  <a:pt x="160" y="3"/>
                  <a:pt x="160" y="3"/>
                </a:cubicBezTo>
                <a:moveTo>
                  <a:pt x="88" y="168"/>
                </a:moveTo>
                <a:cubicBezTo>
                  <a:pt x="80" y="166"/>
                  <a:pt x="8" y="142"/>
                  <a:pt x="8" y="100"/>
                </a:cubicBezTo>
                <a:cubicBezTo>
                  <a:pt x="8" y="61"/>
                  <a:pt x="19" y="24"/>
                  <a:pt x="23" y="10"/>
                </a:cubicBezTo>
                <a:cubicBezTo>
                  <a:pt x="33" y="14"/>
                  <a:pt x="59" y="24"/>
                  <a:pt x="88" y="24"/>
                </a:cubicBezTo>
                <a:cubicBezTo>
                  <a:pt x="117" y="24"/>
                  <a:pt x="143" y="14"/>
                  <a:pt x="153" y="10"/>
                </a:cubicBezTo>
                <a:cubicBezTo>
                  <a:pt x="157" y="24"/>
                  <a:pt x="168" y="61"/>
                  <a:pt x="168" y="100"/>
                </a:cubicBezTo>
                <a:cubicBezTo>
                  <a:pt x="168" y="142"/>
                  <a:pt x="96" y="166"/>
                  <a:pt x="88" y="168"/>
                </a:cubicBezTo>
                <a:moveTo>
                  <a:pt x="102" y="72"/>
                </a:moveTo>
                <a:cubicBezTo>
                  <a:pt x="88" y="36"/>
                  <a:pt x="88" y="36"/>
                  <a:pt x="88" y="36"/>
                </a:cubicBezTo>
                <a:cubicBezTo>
                  <a:pt x="74" y="72"/>
                  <a:pt x="74" y="72"/>
                  <a:pt x="74" y="72"/>
                </a:cubicBezTo>
                <a:cubicBezTo>
                  <a:pt x="38" y="72"/>
                  <a:pt x="38" y="72"/>
                  <a:pt x="38" y="72"/>
                </a:cubicBezTo>
                <a:cubicBezTo>
                  <a:pt x="67" y="95"/>
                  <a:pt x="67" y="95"/>
                  <a:pt x="67" y="95"/>
                </a:cubicBezTo>
                <a:cubicBezTo>
                  <a:pt x="54" y="136"/>
                  <a:pt x="54" y="136"/>
                  <a:pt x="54" y="136"/>
                </a:cubicBezTo>
                <a:cubicBezTo>
                  <a:pt x="88" y="111"/>
                  <a:pt x="88" y="111"/>
                  <a:pt x="88" y="111"/>
                </a:cubicBezTo>
                <a:cubicBezTo>
                  <a:pt x="122" y="136"/>
                  <a:pt x="122" y="136"/>
                  <a:pt x="122" y="136"/>
                </a:cubicBezTo>
                <a:cubicBezTo>
                  <a:pt x="108" y="95"/>
                  <a:pt x="108" y="95"/>
                  <a:pt x="108" y="95"/>
                </a:cubicBezTo>
                <a:cubicBezTo>
                  <a:pt x="138" y="72"/>
                  <a:pt x="138" y="72"/>
                  <a:pt x="138" y="72"/>
                </a:cubicBezTo>
                <a:lnTo>
                  <a:pt x="102" y="72"/>
                </a:lnTo>
                <a:close/>
                <a:moveTo>
                  <a:pt x="101" y="97"/>
                </a:moveTo>
                <a:cubicBezTo>
                  <a:pt x="106" y="114"/>
                  <a:pt x="106" y="114"/>
                  <a:pt x="106" y="114"/>
                </a:cubicBezTo>
                <a:cubicBezTo>
                  <a:pt x="93" y="104"/>
                  <a:pt x="93" y="104"/>
                  <a:pt x="93" y="104"/>
                </a:cubicBezTo>
                <a:cubicBezTo>
                  <a:pt x="88" y="101"/>
                  <a:pt x="88" y="101"/>
                  <a:pt x="88" y="101"/>
                </a:cubicBezTo>
                <a:cubicBezTo>
                  <a:pt x="83" y="104"/>
                  <a:pt x="83" y="104"/>
                  <a:pt x="83" y="104"/>
                </a:cubicBezTo>
                <a:cubicBezTo>
                  <a:pt x="69" y="114"/>
                  <a:pt x="69" y="114"/>
                  <a:pt x="69" y="114"/>
                </a:cubicBezTo>
                <a:cubicBezTo>
                  <a:pt x="75" y="97"/>
                  <a:pt x="75" y="97"/>
                  <a:pt x="75" y="97"/>
                </a:cubicBezTo>
                <a:cubicBezTo>
                  <a:pt x="77" y="92"/>
                  <a:pt x="77" y="92"/>
                  <a:pt x="77" y="92"/>
                </a:cubicBezTo>
                <a:cubicBezTo>
                  <a:pt x="72" y="89"/>
                  <a:pt x="72" y="89"/>
                  <a:pt x="72" y="89"/>
                </a:cubicBezTo>
                <a:cubicBezTo>
                  <a:pt x="61" y="80"/>
                  <a:pt x="61" y="80"/>
                  <a:pt x="61" y="80"/>
                </a:cubicBezTo>
                <a:cubicBezTo>
                  <a:pt x="80" y="80"/>
                  <a:pt x="80" y="80"/>
                  <a:pt x="80" y="80"/>
                </a:cubicBezTo>
                <a:cubicBezTo>
                  <a:pt x="82" y="75"/>
                  <a:pt x="82" y="75"/>
                  <a:pt x="82" y="75"/>
                </a:cubicBezTo>
                <a:cubicBezTo>
                  <a:pt x="88" y="58"/>
                  <a:pt x="88" y="58"/>
                  <a:pt x="88" y="58"/>
                </a:cubicBezTo>
                <a:cubicBezTo>
                  <a:pt x="94" y="75"/>
                  <a:pt x="94" y="75"/>
                  <a:pt x="94" y="75"/>
                </a:cubicBezTo>
                <a:cubicBezTo>
                  <a:pt x="96" y="80"/>
                  <a:pt x="96" y="80"/>
                  <a:pt x="96" y="80"/>
                </a:cubicBezTo>
                <a:cubicBezTo>
                  <a:pt x="115" y="80"/>
                  <a:pt x="115" y="80"/>
                  <a:pt x="115" y="80"/>
                </a:cubicBezTo>
                <a:cubicBezTo>
                  <a:pt x="103" y="89"/>
                  <a:pt x="103" y="89"/>
                  <a:pt x="103" y="89"/>
                </a:cubicBezTo>
                <a:cubicBezTo>
                  <a:pt x="99" y="92"/>
                  <a:pt x="99" y="92"/>
                  <a:pt x="99" y="92"/>
                </a:cubicBezTo>
                <a:lnTo>
                  <a:pt x="101" y="97"/>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72725" name="Freeform 30"/>
          <p:cNvSpPr>
            <a:spLocks noEditPoints="1"/>
          </p:cNvSpPr>
          <p:nvPr/>
        </p:nvSpPr>
        <p:spPr bwMode="auto">
          <a:xfrm>
            <a:off x="9779000" y="2552700"/>
            <a:ext cx="482600" cy="482600"/>
          </a:xfrm>
          <a:custGeom>
            <a:avLst/>
            <a:gdLst>
              <a:gd name="T0" fmla="*/ 414049 w 176"/>
              <a:gd name="T1" fmla="*/ 400339 h 176"/>
              <a:gd name="T2" fmla="*/ 315335 w 176"/>
              <a:gd name="T3" fmla="*/ 455180 h 176"/>
              <a:gd name="T4" fmla="*/ 164523 w 176"/>
              <a:gd name="T5" fmla="*/ 446954 h 176"/>
              <a:gd name="T6" fmla="*/ 41131 w 176"/>
              <a:gd name="T7" fmla="*/ 337272 h 176"/>
              <a:gd name="T8" fmla="*/ 38389 w 176"/>
              <a:gd name="T9" fmla="*/ 153555 h 176"/>
              <a:gd name="T10" fmla="*/ 161781 w 176"/>
              <a:gd name="T11" fmla="*/ 38389 h 176"/>
              <a:gd name="T12" fmla="*/ 337272 w 176"/>
              <a:gd name="T13" fmla="*/ 35647 h 176"/>
              <a:gd name="T14" fmla="*/ 444211 w 176"/>
              <a:gd name="T15" fmla="*/ 128876 h 176"/>
              <a:gd name="T16" fmla="*/ 446953 w 176"/>
              <a:gd name="T17" fmla="*/ 265979 h 176"/>
              <a:gd name="T18" fmla="*/ 372918 w 176"/>
              <a:gd name="T19" fmla="*/ 353725 h 176"/>
              <a:gd name="T20" fmla="*/ 312593 w 176"/>
              <a:gd name="T21" fmla="*/ 361951 h 176"/>
              <a:gd name="T22" fmla="*/ 307109 w 176"/>
              <a:gd name="T23" fmla="*/ 329046 h 176"/>
              <a:gd name="T24" fmla="*/ 394855 w 176"/>
              <a:gd name="T25" fmla="*/ 106940 h 176"/>
              <a:gd name="T26" fmla="*/ 359208 w 176"/>
              <a:gd name="T27" fmla="*/ 145329 h 176"/>
              <a:gd name="T28" fmla="*/ 263236 w 176"/>
              <a:gd name="T29" fmla="*/ 95972 h 176"/>
              <a:gd name="T30" fmla="*/ 139844 w 176"/>
              <a:gd name="T31" fmla="*/ 161781 h 176"/>
              <a:gd name="T32" fmla="*/ 95972 w 176"/>
              <a:gd name="T33" fmla="*/ 290657 h 176"/>
              <a:gd name="T34" fmla="*/ 123392 w 176"/>
              <a:gd name="T35" fmla="*/ 359209 h 176"/>
              <a:gd name="T36" fmla="*/ 244042 w 176"/>
              <a:gd name="T37" fmla="*/ 381145 h 176"/>
              <a:gd name="T38" fmla="*/ 293399 w 176"/>
              <a:gd name="T39" fmla="*/ 375661 h 176"/>
              <a:gd name="T40" fmla="*/ 383886 w 176"/>
              <a:gd name="T41" fmla="*/ 372919 h 176"/>
              <a:gd name="T42" fmla="*/ 468890 w 176"/>
              <a:gd name="T43" fmla="*/ 274205 h 176"/>
              <a:gd name="T44" fmla="*/ 463406 w 176"/>
              <a:gd name="T45" fmla="*/ 117908 h 176"/>
              <a:gd name="T46" fmla="*/ 342756 w 176"/>
              <a:gd name="T47" fmla="*/ 13710 h 176"/>
              <a:gd name="T48" fmla="*/ 156297 w 176"/>
              <a:gd name="T49" fmla="*/ 19194 h 176"/>
              <a:gd name="T50" fmla="*/ 19194 w 176"/>
              <a:gd name="T51" fmla="*/ 142587 h 176"/>
              <a:gd name="T52" fmla="*/ 21936 w 176"/>
              <a:gd name="T53" fmla="*/ 348240 h 176"/>
              <a:gd name="T54" fmla="*/ 161781 w 176"/>
              <a:gd name="T55" fmla="*/ 468891 h 176"/>
              <a:gd name="T56" fmla="*/ 318077 w 176"/>
              <a:gd name="T57" fmla="*/ 474375 h 176"/>
              <a:gd name="T58" fmla="*/ 433243 w 176"/>
              <a:gd name="T59" fmla="*/ 414050 h 176"/>
              <a:gd name="T60" fmla="*/ 479858 w 176"/>
              <a:gd name="T61" fmla="*/ 359209 h 176"/>
              <a:gd name="T62" fmla="*/ 276947 w 176"/>
              <a:gd name="T63" fmla="*/ 329046 h 176"/>
              <a:gd name="T64" fmla="*/ 222106 w 176"/>
              <a:gd name="T65" fmla="*/ 364693 h 176"/>
              <a:gd name="T66" fmla="*/ 139844 w 176"/>
              <a:gd name="T67" fmla="*/ 345498 h 176"/>
              <a:gd name="T68" fmla="*/ 117908 w 176"/>
              <a:gd name="T69" fmla="*/ 290657 h 176"/>
              <a:gd name="T70" fmla="*/ 156297 w 176"/>
              <a:gd name="T71" fmla="*/ 175491 h 176"/>
              <a:gd name="T72" fmla="*/ 260494 w 176"/>
              <a:gd name="T73" fmla="*/ 117908 h 176"/>
              <a:gd name="T74" fmla="*/ 312593 w 176"/>
              <a:gd name="T75" fmla="*/ 128876 h 176"/>
              <a:gd name="T76" fmla="*/ 348240 w 176"/>
              <a:gd name="T77" fmla="*/ 172749 h 176"/>
              <a:gd name="T78" fmla="*/ 276947 w 176"/>
              <a:gd name="T79" fmla="*/ 329046 h 17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176" h="176">
                <a:moveTo>
                  <a:pt x="165" y="131"/>
                </a:moveTo>
                <a:cubicBezTo>
                  <a:pt x="161" y="136"/>
                  <a:pt x="156" y="141"/>
                  <a:pt x="151" y="146"/>
                </a:cubicBezTo>
                <a:cubicBezTo>
                  <a:pt x="146" y="150"/>
                  <a:pt x="141" y="154"/>
                  <a:pt x="134" y="158"/>
                </a:cubicBezTo>
                <a:cubicBezTo>
                  <a:pt x="128" y="161"/>
                  <a:pt x="122" y="164"/>
                  <a:pt x="115" y="166"/>
                </a:cubicBezTo>
                <a:cubicBezTo>
                  <a:pt x="108" y="167"/>
                  <a:pt x="100" y="168"/>
                  <a:pt x="93" y="168"/>
                </a:cubicBezTo>
                <a:cubicBezTo>
                  <a:pt x="81" y="168"/>
                  <a:pt x="70" y="167"/>
                  <a:pt x="60" y="163"/>
                </a:cubicBezTo>
                <a:cubicBezTo>
                  <a:pt x="50" y="160"/>
                  <a:pt x="41" y="155"/>
                  <a:pt x="33" y="148"/>
                </a:cubicBezTo>
                <a:cubicBezTo>
                  <a:pt x="26" y="141"/>
                  <a:pt x="19" y="133"/>
                  <a:pt x="15" y="123"/>
                </a:cubicBezTo>
                <a:cubicBezTo>
                  <a:pt x="10" y="113"/>
                  <a:pt x="8" y="101"/>
                  <a:pt x="8" y="87"/>
                </a:cubicBezTo>
                <a:cubicBezTo>
                  <a:pt x="8" y="76"/>
                  <a:pt x="10" y="66"/>
                  <a:pt x="14" y="56"/>
                </a:cubicBezTo>
                <a:cubicBezTo>
                  <a:pt x="19" y="47"/>
                  <a:pt x="25" y="38"/>
                  <a:pt x="32" y="31"/>
                </a:cubicBezTo>
                <a:cubicBezTo>
                  <a:pt x="40" y="24"/>
                  <a:pt x="49" y="18"/>
                  <a:pt x="59" y="14"/>
                </a:cubicBezTo>
                <a:cubicBezTo>
                  <a:pt x="69" y="10"/>
                  <a:pt x="81" y="8"/>
                  <a:pt x="93" y="8"/>
                </a:cubicBezTo>
                <a:cubicBezTo>
                  <a:pt x="103" y="8"/>
                  <a:pt x="114" y="9"/>
                  <a:pt x="123" y="13"/>
                </a:cubicBezTo>
                <a:cubicBezTo>
                  <a:pt x="132" y="16"/>
                  <a:pt x="140" y="20"/>
                  <a:pt x="147" y="26"/>
                </a:cubicBezTo>
                <a:cubicBezTo>
                  <a:pt x="153" y="32"/>
                  <a:pt x="159" y="39"/>
                  <a:pt x="162" y="47"/>
                </a:cubicBezTo>
                <a:cubicBezTo>
                  <a:pt x="166" y="55"/>
                  <a:pt x="168" y="64"/>
                  <a:pt x="168" y="74"/>
                </a:cubicBezTo>
                <a:cubicBezTo>
                  <a:pt x="168" y="82"/>
                  <a:pt x="166" y="90"/>
                  <a:pt x="163" y="97"/>
                </a:cubicBezTo>
                <a:cubicBezTo>
                  <a:pt x="160" y="105"/>
                  <a:pt x="156" y="111"/>
                  <a:pt x="152" y="117"/>
                </a:cubicBezTo>
                <a:cubicBezTo>
                  <a:pt x="147" y="122"/>
                  <a:pt x="142" y="126"/>
                  <a:pt x="136" y="129"/>
                </a:cubicBezTo>
                <a:cubicBezTo>
                  <a:pt x="131" y="132"/>
                  <a:pt x="125" y="134"/>
                  <a:pt x="121" y="134"/>
                </a:cubicBezTo>
                <a:cubicBezTo>
                  <a:pt x="118" y="134"/>
                  <a:pt x="115" y="133"/>
                  <a:pt x="114" y="132"/>
                </a:cubicBezTo>
                <a:cubicBezTo>
                  <a:pt x="113" y="131"/>
                  <a:pt x="112" y="130"/>
                  <a:pt x="111" y="128"/>
                </a:cubicBezTo>
                <a:cubicBezTo>
                  <a:pt x="111" y="126"/>
                  <a:pt x="111" y="123"/>
                  <a:pt x="112" y="120"/>
                </a:cubicBezTo>
                <a:cubicBezTo>
                  <a:pt x="113" y="117"/>
                  <a:pt x="114" y="114"/>
                  <a:pt x="116" y="110"/>
                </a:cubicBezTo>
                <a:cubicBezTo>
                  <a:pt x="144" y="39"/>
                  <a:pt x="144" y="39"/>
                  <a:pt x="144" y="39"/>
                </a:cubicBezTo>
                <a:cubicBezTo>
                  <a:pt x="136" y="39"/>
                  <a:pt x="136" y="39"/>
                  <a:pt x="136" y="39"/>
                </a:cubicBezTo>
                <a:cubicBezTo>
                  <a:pt x="131" y="53"/>
                  <a:pt x="131" y="53"/>
                  <a:pt x="131" y="53"/>
                </a:cubicBezTo>
                <a:cubicBezTo>
                  <a:pt x="128" y="48"/>
                  <a:pt x="124" y="44"/>
                  <a:pt x="118" y="41"/>
                </a:cubicBezTo>
                <a:cubicBezTo>
                  <a:pt x="112" y="37"/>
                  <a:pt x="104" y="35"/>
                  <a:pt x="96" y="35"/>
                </a:cubicBezTo>
                <a:cubicBezTo>
                  <a:pt x="87" y="35"/>
                  <a:pt x="78" y="37"/>
                  <a:pt x="71" y="42"/>
                </a:cubicBezTo>
                <a:cubicBezTo>
                  <a:pt x="63" y="46"/>
                  <a:pt x="57" y="52"/>
                  <a:pt x="51" y="59"/>
                </a:cubicBezTo>
                <a:cubicBezTo>
                  <a:pt x="46" y="66"/>
                  <a:pt x="42" y="74"/>
                  <a:pt x="39" y="82"/>
                </a:cubicBezTo>
                <a:cubicBezTo>
                  <a:pt x="36" y="90"/>
                  <a:pt x="35" y="98"/>
                  <a:pt x="35" y="106"/>
                </a:cubicBezTo>
                <a:cubicBezTo>
                  <a:pt x="35" y="111"/>
                  <a:pt x="35" y="115"/>
                  <a:pt x="37" y="120"/>
                </a:cubicBezTo>
                <a:cubicBezTo>
                  <a:pt x="39" y="124"/>
                  <a:pt x="42" y="128"/>
                  <a:pt x="45" y="131"/>
                </a:cubicBezTo>
                <a:cubicBezTo>
                  <a:pt x="48" y="134"/>
                  <a:pt x="52" y="137"/>
                  <a:pt x="56" y="139"/>
                </a:cubicBezTo>
                <a:cubicBezTo>
                  <a:pt x="66" y="143"/>
                  <a:pt x="77" y="142"/>
                  <a:pt x="89" y="139"/>
                </a:cubicBezTo>
                <a:cubicBezTo>
                  <a:pt x="94" y="137"/>
                  <a:pt x="99" y="134"/>
                  <a:pt x="103" y="129"/>
                </a:cubicBezTo>
                <a:cubicBezTo>
                  <a:pt x="104" y="132"/>
                  <a:pt x="105" y="135"/>
                  <a:pt x="107" y="137"/>
                </a:cubicBezTo>
                <a:cubicBezTo>
                  <a:pt x="110" y="140"/>
                  <a:pt x="115" y="142"/>
                  <a:pt x="120" y="142"/>
                </a:cubicBezTo>
                <a:cubicBezTo>
                  <a:pt x="126" y="142"/>
                  <a:pt x="133" y="140"/>
                  <a:pt x="140" y="136"/>
                </a:cubicBezTo>
                <a:cubicBezTo>
                  <a:pt x="146" y="133"/>
                  <a:pt x="152" y="128"/>
                  <a:pt x="158" y="122"/>
                </a:cubicBezTo>
                <a:cubicBezTo>
                  <a:pt x="163" y="116"/>
                  <a:pt x="167" y="108"/>
                  <a:pt x="171" y="100"/>
                </a:cubicBezTo>
                <a:cubicBezTo>
                  <a:pt x="174" y="92"/>
                  <a:pt x="176" y="83"/>
                  <a:pt x="176" y="74"/>
                </a:cubicBezTo>
                <a:cubicBezTo>
                  <a:pt x="176" y="62"/>
                  <a:pt x="174" y="52"/>
                  <a:pt x="169" y="43"/>
                </a:cubicBezTo>
                <a:cubicBezTo>
                  <a:pt x="165" y="34"/>
                  <a:pt x="159" y="26"/>
                  <a:pt x="152" y="20"/>
                </a:cubicBezTo>
                <a:cubicBezTo>
                  <a:pt x="144" y="13"/>
                  <a:pt x="135" y="8"/>
                  <a:pt x="125" y="5"/>
                </a:cubicBezTo>
                <a:cubicBezTo>
                  <a:pt x="115" y="2"/>
                  <a:pt x="104" y="0"/>
                  <a:pt x="93" y="0"/>
                </a:cubicBezTo>
                <a:cubicBezTo>
                  <a:pt x="80" y="0"/>
                  <a:pt x="68" y="2"/>
                  <a:pt x="57" y="7"/>
                </a:cubicBezTo>
                <a:cubicBezTo>
                  <a:pt x="46" y="11"/>
                  <a:pt x="36" y="17"/>
                  <a:pt x="27" y="25"/>
                </a:cubicBezTo>
                <a:cubicBezTo>
                  <a:pt x="19" y="33"/>
                  <a:pt x="12" y="42"/>
                  <a:pt x="7" y="52"/>
                </a:cubicBezTo>
                <a:cubicBezTo>
                  <a:pt x="2" y="63"/>
                  <a:pt x="0" y="75"/>
                  <a:pt x="0" y="87"/>
                </a:cubicBezTo>
                <a:cubicBezTo>
                  <a:pt x="0" y="103"/>
                  <a:pt x="3" y="116"/>
                  <a:pt x="8" y="127"/>
                </a:cubicBezTo>
                <a:cubicBezTo>
                  <a:pt x="13" y="138"/>
                  <a:pt x="21" y="148"/>
                  <a:pt x="29" y="155"/>
                </a:cubicBezTo>
                <a:cubicBezTo>
                  <a:pt x="38" y="162"/>
                  <a:pt x="48" y="168"/>
                  <a:pt x="59" y="171"/>
                </a:cubicBezTo>
                <a:cubicBezTo>
                  <a:pt x="70" y="174"/>
                  <a:pt x="81" y="176"/>
                  <a:pt x="93" y="176"/>
                </a:cubicBezTo>
                <a:cubicBezTo>
                  <a:pt x="101" y="176"/>
                  <a:pt x="109" y="175"/>
                  <a:pt x="116" y="173"/>
                </a:cubicBezTo>
                <a:cubicBezTo>
                  <a:pt x="124" y="171"/>
                  <a:pt x="131" y="168"/>
                  <a:pt x="138" y="164"/>
                </a:cubicBezTo>
                <a:cubicBezTo>
                  <a:pt x="145" y="161"/>
                  <a:pt x="152" y="156"/>
                  <a:pt x="158" y="151"/>
                </a:cubicBezTo>
                <a:cubicBezTo>
                  <a:pt x="164" y="145"/>
                  <a:pt x="169" y="139"/>
                  <a:pt x="173" y="133"/>
                </a:cubicBezTo>
                <a:cubicBezTo>
                  <a:pt x="175" y="131"/>
                  <a:pt x="175" y="131"/>
                  <a:pt x="175" y="131"/>
                </a:cubicBezTo>
                <a:cubicBezTo>
                  <a:pt x="165" y="131"/>
                  <a:pt x="165" y="131"/>
                  <a:pt x="165" y="131"/>
                </a:cubicBezTo>
                <a:close/>
                <a:moveTo>
                  <a:pt x="101" y="120"/>
                </a:moveTo>
                <a:cubicBezTo>
                  <a:pt x="98" y="124"/>
                  <a:pt x="95" y="127"/>
                  <a:pt x="91" y="129"/>
                </a:cubicBezTo>
                <a:cubicBezTo>
                  <a:pt x="88" y="131"/>
                  <a:pt x="85" y="132"/>
                  <a:pt x="81" y="133"/>
                </a:cubicBezTo>
                <a:cubicBezTo>
                  <a:pt x="74" y="135"/>
                  <a:pt x="66" y="134"/>
                  <a:pt x="60" y="132"/>
                </a:cubicBezTo>
                <a:cubicBezTo>
                  <a:pt x="56" y="130"/>
                  <a:pt x="53" y="128"/>
                  <a:pt x="51" y="126"/>
                </a:cubicBezTo>
                <a:cubicBezTo>
                  <a:pt x="48" y="123"/>
                  <a:pt x="46" y="120"/>
                  <a:pt x="45" y="117"/>
                </a:cubicBezTo>
                <a:cubicBezTo>
                  <a:pt x="43" y="113"/>
                  <a:pt x="43" y="110"/>
                  <a:pt x="43" y="106"/>
                </a:cubicBezTo>
                <a:cubicBezTo>
                  <a:pt x="43" y="99"/>
                  <a:pt x="44" y="92"/>
                  <a:pt x="46" y="85"/>
                </a:cubicBezTo>
                <a:cubicBezTo>
                  <a:pt x="49" y="77"/>
                  <a:pt x="53" y="71"/>
                  <a:pt x="57" y="64"/>
                </a:cubicBezTo>
                <a:cubicBezTo>
                  <a:pt x="62" y="58"/>
                  <a:pt x="67" y="53"/>
                  <a:pt x="74" y="49"/>
                </a:cubicBezTo>
                <a:cubicBezTo>
                  <a:pt x="80" y="45"/>
                  <a:pt x="87" y="43"/>
                  <a:pt x="95" y="43"/>
                </a:cubicBezTo>
                <a:cubicBezTo>
                  <a:pt x="98" y="43"/>
                  <a:pt x="101" y="43"/>
                  <a:pt x="104" y="44"/>
                </a:cubicBezTo>
                <a:cubicBezTo>
                  <a:pt x="108" y="44"/>
                  <a:pt x="111" y="46"/>
                  <a:pt x="114" y="47"/>
                </a:cubicBezTo>
                <a:cubicBezTo>
                  <a:pt x="117" y="49"/>
                  <a:pt x="119" y="51"/>
                  <a:pt x="122" y="53"/>
                </a:cubicBezTo>
                <a:cubicBezTo>
                  <a:pt x="124" y="56"/>
                  <a:pt x="125" y="59"/>
                  <a:pt x="127" y="63"/>
                </a:cubicBezTo>
                <a:cubicBezTo>
                  <a:pt x="109" y="106"/>
                  <a:pt x="109" y="106"/>
                  <a:pt x="109" y="106"/>
                </a:cubicBezTo>
                <a:cubicBezTo>
                  <a:pt x="107" y="112"/>
                  <a:pt x="104" y="116"/>
                  <a:pt x="101" y="120"/>
                </a:cubicBezTo>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Click="0"/>
    </mc:Choice>
    <mc:Fallback>
      <p:transition advClick="0"/>
    </mc:Fallback>
  </mc:AlternateContent>
</p:sld>
</file>

<file path=ppt/slides/slide8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
          <p:cNvGrpSpPr/>
          <p:nvPr/>
        </p:nvGrpSpPr>
        <p:grpSpPr>
          <a:xfrm>
            <a:off x="3175" y="4113886"/>
            <a:ext cx="12188825" cy="2744114"/>
            <a:chOff x="3175" y="2169741"/>
            <a:chExt cx="12188825" cy="2744114"/>
          </a:xfrm>
          <a:gradFill>
            <a:gsLst>
              <a:gs pos="100000">
                <a:schemeClr val="accent5"/>
              </a:gs>
              <a:gs pos="0">
                <a:schemeClr val="accent2"/>
              </a:gs>
            </a:gsLst>
            <a:lin ang="10800000" scaled="1"/>
          </a:gradFill>
        </p:grpSpPr>
        <p:sp>
          <p:nvSpPr>
            <p:cNvPr id="7" name="Freeform 13"/>
            <p:cNvSpPr/>
            <p:nvPr/>
          </p:nvSpPr>
          <p:spPr bwMode="auto">
            <a:xfrm>
              <a:off x="10164502" y="3431366"/>
              <a:ext cx="2027498" cy="1482489"/>
            </a:xfrm>
            <a:custGeom>
              <a:avLst/>
              <a:gdLst>
                <a:gd name="T0" fmla="*/ 1230 w 1276"/>
                <a:gd name="T1" fmla="*/ 748 h 933"/>
                <a:gd name="T2" fmla="*/ 1221 w 1276"/>
                <a:gd name="T3" fmla="*/ 748 h 933"/>
                <a:gd name="T4" fmla="*/ 1206 w 1276"/>
                <a:gd name="T5" fmla="*/ 748 h 933"/>
                <a:gd name="T6" fmla="*/ 1211 w 1276"/>
                <a:gd name="T7" fmla="*/ 216 h 933"/>
                <a:gd name="T8" fmla="*/ 1218 w 1276"/>
                <a:gd name="T9" fmla="*/ 216 h 933"/>
                <a:gd name="T10" fmla="*/ 1221 w 1276"/>
                <a:gd name="T11" fmla="*/ 214 h 933"/>
                <a:gd name="T12" fmla="*/ 1218 w 1276"/>
                <a:gd name="T13" fmla="*/ 185 h 933"/>
                <a:gd name="T14" fmla="*/ 1206 w 1276"/>
                <a:gd name="T15" fmla="*/ 182 h 933"/>
                <a:gd name="T16" fmla="*/ 1192 w 1276"/>
                <a:gd name="T17" fmla="*/ 180 h 933"/>
                <a:gd name="T18" fmla="*/ 1182 w 1276"/>
                <a:gd name="T19" fmla="*/ 0 h 933"/>
                <a:gd name="T20" fmla="*/ 1172 w 1276"/>
                <a:gd name="T21" fmla="*/ 180 h 933"/>
                <a:gd name="T22" fmla="*/ 1158 w 1276"/>
                <a:gd name="T23" fmla="*/ 180 h 933"/>
                <a:gd name="T24" fmla="*/ 1143 w 1276"/>
                <a:gd name="T25" fmla="*/ 182 h 933"/>
                <a:gd name="T26" fmla="*/ 1141 w 1276"/>
                <a:gd name="T27" fmla="*/ 212 h 933"/>
                <a:gd name="T28" fmla="*/ 1143 w 1276"/>
                <a:gd name="T29" fmla="*/ 214 h 933"/>
                <a:gd name="T30" fmla="*/ 1151 w 1276"/>
                <a:gd name="T31" fmla="*/ 214 h 933"/>
                <a:gd name="T32" fmla="*/ 1071 w 1276"/>
                <a:gd name="T33" fmla="*/ 659 h 933"/>
                <a:gd name="T34" fmla="*/ 659 w 1276"/>
                <a:gd name="T35" fmla="*/ 496 h 933"/>
                <a:gd name="T36" fmla="*/ 666 w 1276"/>
                <a:gd name="T37" fmla="*/ 491 h 933"/>
                <a:gd name="T38" fmla="*/ 611 w 1276"/>
                <a:gd name="T39" fmla="*/ 430 h 933"/>
                <a:gd name="T40" fmla="*/ 620 w 1276"/>
                <a:gd name="T41" fmla="*/ 425 h 933"/>
                <a:gd name="T42" fmla="*/ 606 w 1276"/>
                <a:gd name="T43" fmla="*/ 420 h 933"/>
                <a:gd name="T44" fmla="*/ 608 w 1276"/>
                <a:gd name="T45" fmla="*/ 406 h 933"/>
                <a:gd name="T46" fmla="*/ 606 w 1276"/>
                <a:gd name="T47" fmla="*/ 389 h 933"/>
                <a:gd name="T48" fmla="*/ 594 w 1276"/>
                <a:gd name="T49" fmla="*/ 379 h 933"/>
                <a:gd name="T50" fmla="*/ 586 w 1276"/>
                <a:gd name="T51" fmla="*/ 377 h 933"/>
                <a:gd name="T52" fmla="*/ 569 w 1276"/>
                <a:gd name="T53" fmla="*/ 377 h 933"/>
                <a:gd name="T54" fmla="*/ 562 w 1276"/>
                <a:gd name="T55" fmla="*/ 379 h 933"/>
                <a:gd name="T56" fmla="*/ 552 w 1276"/>
                <a:gd name="T57" fmla="*/ 391 h 933"/>
                <a:gd name="T58" fmla="*/ 548 w 1276"/>
                <a:gd name="T59" fmla="*/ 399 h 933"/>
                <a:gd name="T60" fmla="*/ 548 w 1276"/>
                <a:gd name="T61" fmla="*/ 413 h 933"/>
                <a:gd name="T62" fmla="*/ 552 w 1276"/>
                <a:gd name="T63" fmla="*/ 423 h 933"/>
                <a:gd name="T64" fmla="*/ 538 w 1276"/>
                <a:gd name="T65" fmla="*/ 425 h 933"/>
                <a:gd name="T66" fmla="*/ 548 w 1276"/>
                <a:gd name="T67" fmla="*/ 430 h 933"/>
                <a:gd name="T68" fmla="*/ 519 w 1276"/>
                <a:gd name="T69" fmla="*/ 491 h 933"/>
                <a:gd name="T70" fmla="*/ 412 w 1276"/>
                <a:gd name="T71" fmla="*/ 491 h 933"/>
                <a:gd name="T72" fmla="*/ 402 w 1276"/>
                <a:gd name="T73" fmla="*/ 491 h 933"/>
                <a:gd name="T74" fmla="*/ 359 w 1276"/>
                <a:gd name="T75" fmla="*/ 464 h 933"/>
                <a:gd name="T76" fmla="*/ 366 w 1276"/>
                <a:gd name="T77" fmla="*/ 459 h 933"/>
                <a:gd name="T78" fmla="*/ 204 w 1276"/>
                <a:gd name="T79" fmla="*/ 447 h 933"/>
                <a:gd name="T80" fmla="*/ 194 w 1276"/>
                <a:gd name="T81" fmla="*/ 416 h 933"/>
                <a:gd name="T82" fmla="*/ 177 w 1276"/>
                <a:gd name="T83" fmla="*/ 391 h 933"/>
                <a:gd name="T84" fmla="*/ 155 w 1276"/>
                <a:gd name="T85" fmla="*/ 369 h 933"/>
                <a:gd name="T86" fmla="*/ 141 w 1276"/>
                <a:gd name="T87" fmla="*/ 360 h 933"/>
                <a:gd name="T88" fmla="*/ 114 w 1276"/>
                <a:gd name="T89" fmla="*/ 350 h 933"/>
                <a:gd name="T90" fmla="*/ 112 w 1276"/>
                <a:gd name="T91" fmla="*/ 348 h 933"/>
                <a:gd name="T92" fmla="*/ 97 w 1276"/>
                <a:gd name="T93" fmla="*/ 345 h 933"/>
                <a:gd name="T94" fmla="*/ 92 w 1276"/>
                <a:gd name="T95" fmla="*/ 345 h 933"/>
                <a:gd name="T96" fmla="*/ 88 w 1276"/>
                <a:gd name="T97" fmla="*/ 345 h 933"/>
                <a:gd name="T98" fmla="*/ 78 w 1276"/>
                <a:gd name="T99" fmla="*/ 263 h 933"/>
                <a:gd name="T100" fmla="*/ 73 w 1276"/>
                <a:gd name="T101" fmla="*/ 345 h 933"/>
                <a:gd name="T102" fmla="*/ 68 w 1276"/>
                <a:gd name="T103" fmla="*/ 345 h 933"/>
                <a:gd name="T104" fmla="*/ 51 w 1276"/>
                <a:gd name="T105" fmla="*/ 348 h 933"/>
                <a:gd name="T106" fmla="*/ 51 w 1276"/>
                <a:gd name="T107" fmla="*/ 348 h 933"/>
                <a:gd name="T108" fmla="*/ 37 w 1276"/>
                <a:gd name="T109" fmla="*/ 355 h 933"/>
                <a:gd name="T110" fmla="*/ 22 w 1276"/>
                <a:gd name="T111" fmla="*/ 360 h 933"/>
                <a:gd name="T112" fmla="*/ 0 w 1276"/>
                <a:gd name="T113" fmla="*/ 374 h 933"/>
                <a:gd name="T114" fmla="*/ 1276 w 1276"/>
                <a:gd name="T115" fmla="*/ 933 h 933"/>
                <a:gd name="T116" fmla="*/ 1233 w 1276"/>
                <a:gd name="T117" fmla="*/ 739 h 9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276" h="933">
                  <a:moveTo>
                    <a:pt x="1233" y="746"/>
                  </a:moveTo>
                  <a:lnTo>
                    <a:pt x="1230" y="748"/>
                  </a:lnTo>
                  <a:lnTo>
                    <a:pt x="1228" y="748"/>
                  </a:lnTo>
                  <a:lnTo>
                    <a:pt x="1221" y="748"/>
                  </a:lnTo>
                  <a:lnTo>
                    <a:pt x="1216" y="748"/>
                  </a:lnTo>
                  <a:lnTo>
                    <a:pt x="1206" y="748"/>
                  </a:lnTo>
                  <a:lnTo>
                    <a:pt x="1206" y="741"/>
                  </a:lnTo>
                  <a:lnTo>
                    <a:pt x="1211" y="216"/>
                  </a:lnTo>
                  <a:lnTo>
                    <a:pt x="1213" y="216"/>
                  </a:lnTo>
                  <a:lnTo>
                    <a:pt x="1218" y="216"/>
                  </a:lnTo>
                  <a:lnTo>
                    <a:pt x="1221" y="214"/>
                  </a:lnTo>
                  <a:lnTo>
                    <a:pt x="1221" y="214"/>
                  </a:lnTo>
                  <a:lnTo>
                    <a:pt x="1221" y="185"/>
                  </a:lnTo>
                  <a:lnTo>
                    <a:pt x="1218" y="185"/>
                  </a:lnTo>
                  <a:lnTo>
                    <a:pt x="1213" y="182"/>
                  </a:lnTo>
                  <a:lnTo>
                    <a:pt x="1206" y="182"/>
                  </a:lnTo>
                  <a:lnTo>
                    <a:pt x="1197" y="180"/>
                  </a:lnTo>
                  <a:lnTo>
                    <a:pt x="1192" y="180"/>
                  </a:lnTo>
                  <a:lnTo>
                    <a:pt x="1192" y="93"/>
                  </a:lnTo>
                  <a:lnTo>
                    <a:pt x="1182" y="0"/>
                  </a:lnTo>
                  <a:lnTo>
                    <a:pt x="1175" y="90"/>
                  </a:lnTo>
                  <a:lnTo>
                    <a:pt x="1172" y="180"/>
                  </a:lnTo>
                  <a:lnTo>
                    <a:pt x="1165" y="180"/>
                  </a:lnTo>
                  <a:lnTo>
                    <a:pt x="1158" y="180"/>
                  </a:lnTo>
                  <a:lnTo>
                    <a:pt x="1151" y="180"/>
                  </a:lnTo>
                  <a:lnTo>
                    <a:pt x="1143" y="182"/>
                  </a:lnTo>
                  <a:lnTo>
                    <a:pt x="1141" y="182"/>
                  </a:lnTo>
                  <a:lnTo>
                    <a:pt x="1141" y="212"/>
                  </a:lnTo>
                  <a:lnTo>
                    <a:pt x="1141" y="212"/>
                  </a:lnTo>
                  <a:lnTo>
                    <a:pt x="1143" y="214"/>
                  </a:lnTo>
                  <a:lnTo>
                    <a:pt x="1148" y="214"/>
                  </a:lnTo>
                  <a:lnTo>
                    <a:pt x="1151" y="214"/>
                  </a:lnTo>
                  <a:lnTo>
                    <a:pt x="1146" y="714"/>
                  </a:lnTo>
                  <a:lnTo>
                    <a:pt x="1071" y="659"/>
                  </a:lnTo>
                  <a:lnTo>
                    <a:pt x="661" y="651"/>
                  </a:lnTo>
                  <a:lnTo>
                    <a:pt x="659" y="496"/>
                  </a:lnTo>
                  <a:lnTo>
                    <a:pt x="666" y="496"/>
                  </a:lnTo>
                  <a:lnTo>
                    <a:pt x="666" y="491"/>
                  </a:lnTo>
                  <a:lnTo>
                    <a:pt x="611" y="491"/>
                  </a:lnTo>
                  <a:lnTo>
                    <a:pt x="611" y="430"/>
                  </a:lnTo>
                  <a:lnTo>
                    <a:pt x="620" y="428"/>
                  </a:lnTo>
                  <a:lnTo>
                    <a:pt x="620" y="425"/>
                  </a:lnTo>
                  <a:lnTo>
                    <a:pt x="603" y="423"/>
                  </a:lnTo>
                  <a:lnTo>
                    <a:pt x="606" y="420"/>
                  </a:lnTo>
                  <a:lnTo>
                    <a:pt x="608" y="413"/>
                  </a:lnTo>
                  <a:lnTo>
                    <a:pt x="608" y="406"/>
                  </a:lnTo>
                  <a:lnTo>
                    <a:pt x="608" y="399"/>
                  </a:lnTo>
                  <a:lnTo>
                    <a:pt x="606" y="389"/>
                  </a:lnTo>
                  <a:lnTo>
                    <a:pt x="601" y="384"/>
                  </a:lnTo>
                  <a:lnTo>
                    <a:pt x="594" y="379"/>
                  </a:lnTo>
                  <a:lnTo>
                    <a:pt x="586" y="377"/>
                  </a:lnTo>
                  <a:lnTo>
                    <a:pt x="586" y="377"/>
                  </a:lnTo>
                  <a:lnTo>
                    <a:pt x="577" y="374"/>
                  </a:lnTo>
                  <a:lnTo>
                    <a:pt x="569" y="377"/>
                  </a:lnTo>
                  <a:lnTo>
                    <a:pt x="569" y="377"/>
                  </a:lnTo>
                  <a:lnTo>
                    <a:pt x="562" y="379"/>
                  </a:lnTo>
                  <a:lnTo>
                    <a:pt x="557" y="384"/>
                  </a:lnTo>
                  <a:lnTo>
                    <a:pt x="552" y="391"/>
                  </a:lnTo>
                  <a:lnTo>
                    <a:pt x="548" y="399"/>
                  </a:lnTo>
                  <a:lnTo>
                    <a:pt x="548" y="399"/>
                  </a:lnTo>
                  <a:lnTo>
                    <a:pt x="548" y="406"/>
                  </a:lnTo>
                  <a:lnTo>
                    <a:pt x="548" y="413"/>
                  </a:lnTo>
                  <a:lnTo>
                    <a:pt x="552" y="420"/>
                  </a:lnTo>
                  <a:lnTo>
                    <a:pt x="552" y="423"/>
                  </a:lnTo>
                  <a:lnTo>
                    <a:pt x="552" y="423"/>
                  </a:lnTo>
                  <a:lnTo>
                    <a:pt x="538" y="425"/>
                  </a:lnTo>
                  <a:lnTo>
                    <a:pt x="538" y="430"/>
                  </a:lnTo>
                  <a:lnTo>
                    <a:pt x="548" y="430"/>
                  </a:lnTo>
                  <a:lnTo>
                    <a:pt x="550" y="491"/>
                  </a:lnTo>
                  <a:lnTo>
                    <a:pt x="519" y="491"/>
                  </a:lnTo>
                  <a:lnTo>
                    <a:pt x="509" y="491"/>
                  </a:lnTo>
                  <a:lnTo>
                    <a:pt x="412" y="491"/>
                  </a:lnTo>
                  <a:lnTo>
                    <a:pt x="412" y="491"/>
                  </a:lnTo>
                  <a:lnTo>
                    <a:pt x="402" y="491"/>
                  </a:lnTo>
                  <a:lnTo>
                    <a:pt x="359" y="491"/>
                  </a:lnTo>
                  <a:lnTo>
                    <a:pt x="359" y="464"/>
                  </a:lnTo>
                  <a:lnTo>
                    <a:pt x="366" y="464"/>
                  </a:lnTo>
                  <a:lnTo>
                    <a:pt x="366" y="459"/>
                  </a:lnTo>
                  <a:lnTo>
                    <a:pt x="206" y="459"/>
                  </a:lnTo>
                  <a:lnTo>
                    <a:pt x="204" y="447"/>
                  </a:lnTo>
                  <a:lnTo>
                    <a:pt x="201" y="430"/>
                  </a:lnTo>
                  <a:lnTo>
                    <a:pt x="194" y="416"/>
                  </a:lnTo>
                  <a:lnTo>
                    <a:pt x="187" y="403"/>
                  </a:lnTo>
                  <a:lnTo>
                    <a:pt x="177" y="391"/>
                  </a:lnTo>
                  <a:lnTo>
                    <a:pt x="167" y="379"/>
                  </a:lnTo>
                  <a:lnTo>
                    <a:pt x="155" y="369"/>
                  </a:lnTo>
                  <a:lnTo>
                    <a:pt x="141" y="362"/>
                  </a:lnTo>
                  <a:lnTo>
                    <a:pt x="141" y="360"/>
                  </a:lnTo>
                  <a:lnTo>
                    <a:pt x="126" y="355"/>
                  </a:lnTo>
                  <a:lnTo>
                    <a:pt x="114" y="350"/>
                  </a:lnTo>
                  <a:lnTo>
                    <a:pt x="114" y="348"/>
                  </a:lnTo>
                  <a:lnTo>
                    <a:pt x="112" y="348"/>
                  </a:lnTo>
                  <a:lnTo>
                    <a:pt x="112" y="348"/>
                  </a:lnTo>
                  <a:lnTo>
                    <a:pt x="97" y="345"/>
                  </a:lnTo>
                  <a:lnTo>
                    <a:pt x="95" y="345"/>
                  </a:lnTo>
                  <a:lnTo>
                    <a:pt x="92" y="345"/>
                  </a:lnTo>
                  <a:lnTo>
                    <a:pt x="90" y="345"/>
                  </a:lnTo>
                  <a:lnTo>
                    <a:pt x="88" y="345"/>
                  </a:lnTo>
                  <a:lnTo>
                    <a:pt x="90" y="263"/>
                  </a:lnTo>
                  <a:lnTo>
                    <a:pt x="78" y="263"/>
                  </a:lnTo>
                  <a:lnTo>
                    <a:pt x="75" y="345"/>
                  </a:lnTo>
                  <a:lnTo>
                    <a:pt x="73" y="345"/>
                  </a:lnTo>
                  <a:lnTo>
                    <a:pt x="71" y="345"/>
                  </a:lnTo>
                  <a:lnTo>
                    <a:pt x="68" y="345"/>
                  </a:lnTo>
                  <a:lnTo>
                    <a:pt x="54" y="348"/>
                  </a:lnTo>
                  <a:lnTo>
                    <a:pt x="51" y="348"/>
                  </a:lnTo>
                  <a:lnTo>
                    <a:pt x="51" y="348"/>
                  </a:lnTo>
                  <a:lnTo>
                    <a:pt x="51" y="348"/>
                  </a:lnTo>
                  <a:lnTo>
                    <a:pt x="51" y="350"/>
                  </a:lnTo>
                  <a:lnTo>
                    <a:pt x="37" y="355"/>
                  </a:lnTo>
                  <a:lnTo>
                    <a:pt x="22" y="360"/>
                  </a:lnTo>
                  <a:lnTo>
                    <a:pt x="22" y="360"/>
                  </a:lnTo>
                  <a:lnTo>
                    <a:pt x="8" y="369"/>
                  </a:lnTo>
                  <a:lnTo>
                    <a:pt x="0" y="374"/>
                  </a:lnTo>
                  <a:lnTo>
                    <a:pt x="0" y="933"/>
                  </a:lnTo>
                  <a:lnTo>
                    <a:pt x="1276" y="933"/>
                  </a:lnTo>
                  <a:lnTo>
                    <a:pt x="1276" y="739"/>
                  </a:lnTo>
                  <a:lnTo>
                    <a:pt x="1233" y="739"/>
                  </a:lnTo>
                  <a:lnTo>
                    <a:pt x="1233" y="74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8" name="Freeform 14"/>
            <p:cNvSpPr>
              <a:spLocks noEditPoints="1"/>
            </p:cNvSpPr>
            <p:nvPr/>
          </p:nvSpPr>
          <p:spPr bwMode="auto">
            <a:xfrm>
              <a:off x="8129058" y="2409672"/>
              <a:ext cx="2035444" cy="2504183"/>
            </a:xfrm>
            <a:custGeom>
              <a:avLst/>
              <a:gdLst>
                <a:gd name="T0" fmla="*/ 1247 w 1281"/>
                <a:gd name="T1" fmla="*/ 1059 h 1576"/>
                <a:gd name="T2" fmla="*/ 1063 w 1281"/>
                <a:gd name="T3" fmla="*/ 1107 h 1576"/>
                <a:gd name="T4" fmla="*/ 1010 w 1281"/>
                <a:gd name="T5" fmla="*/ 634 h 1576"/>
                <a:gd name="T6" fmla="*/ 879 w 1281"/>
                <a:gd name="T7" fmla="*/ 801 h 1576"/>
                <a:gd name="T8" fmla="*/ 831 w 1281"/>
                <a:gd name="T9" fmla="*/ 306 h 1576"/>
                <a:gd name="T10" fmla="*/ 882 w 1281"/>
                <a:gd name="T11" fmla="*/ 296 h 1576"/>
                <a:gd name="T12" fmla="*/ 882 w 1281"/>
                <a:gd name="T13" fmla="*/ 264 h 1576"/>
                <a:gd name="T14" fmla="*/ 884 w 1281"/>
                <a:gd name="T15" fmla="*/ 245 h 1576"/>
                <a:gd name="T16" fmla="*/ 879 w 1281"/>
                <a:gd name="T17" fmla="*/ 89 h 1576"/>
                <a:gd name="T18" fmla="*/ 877 w 1281"/>
                <a:gd name="T19" fmla="*/ 143 h 1576"/>
                <a:gd name="T20" fmla="*/ 795 w 1281"/>
                <a:gd name="T21" fmla="*/ 111 h 1576"/>
                <a:gd name="T22" fmla="*/ 790 w 1281"/>
                <a:gd name="T23" fmla="*/ 145 h 1576"/>
                <a:gd name="T24" fmla="*/ 710 w 1281"/>
                <a:gd name="T25" fmla="*/ 114 h 1576"/>
                <a:gd name="T26" fmla="*/ 703 w 1281"/>
                <a:gd name="T27" fmla="*/ 89 h 1576"/>
                <a:gd name="T28" fmla="*/ 623 w 1281"/>
                <a:gd name="T29" fmla="*/ 153 h 1576"/>
                <a:gd name="T30" fmla="*/ 615 w 1281"/>
                <a:gd name="T31" fmla="*/ 153 h 1576"/>
                <a:gd name="T32" fmla="*/ 615 w 1281"/>
                <a:gd name="T33" fmla="*/ 89 h 1576"/>
                <a:gd name="T34" fmla="*/ 536 w 1281"/>
                <a:gd name="T35" fmla="*/ 153 h 1576"/>
                <a:gd name="T36" fmla="*/ 528 w 1281"/>
                <a:gd name="T37" fmla="*/ 153 h 1576"/>
                <a:gd name="T38" fmla="*/ 526 w 1281"/>
                <a:gd name="T39" fmla="*/ 0 h 1576"/>
                <a:gd name="T40" fmla="*/ 521 w 1281"/>
                <a:gd name="T41" fmla="*/ 145 h 1576"/>
                <a:gd name="T42" fmla="*/ 499 w 1281"/>
                <a:gd name="T43" fmla="*/ 189 h 1576"/>
                <a:gd name="T44" fmla="*/ 468 w 1281"/>
                <a:gd name="T45" fmla="*/ 191 h 1576"/>
                <a:gd name="T46" fmla="*/ 448 w 1281"/>
                <a:gd name="T47" fmla="*/ 191 h 1576"/>
                <a:gd name="T48" fmla="*/ 429 w 1281"/>
                <a:gd name="T49" fmla="*/ 194 h 1576"/>
                <a:gd name="T50" fmla="*/ 412 w 1281"/>
                <a:gd name="T51" fmla="*/ 196 h 1576"/>
                <a:gd name="T52" fmla="*/ 395 w 1281"/>
                <a:gd name="T53" fmla="*/ 199 h 1576"/>
                <a:gd name="T54" fmla="*/ 366 w 1281"/>
                <a:gd name="T55" fmla="*/ 206 h 1576"/>
                <a:gd name="T56" fmla="*/ 354 w 1281"/>
                <a:gd name="T57" fmla="*/ 208 h 1576"/>
                <a:gd name="T58" fmla="*/ 347 w 1281"/>
                <a:gd name="T59" fmla="*/ 213 h 1576"/>
                <a:gd name="T60" fmla="*/ 342 w 1281"/>
                <a:gd name="T61" fmla="*/ 216 h 1576"/>
                <a:gd name="T62" fmla="*/ 342 w 1281"/>
                <a:gd name="T63" fmla="*/ 216 h 1576"/>
                <a:gd name="T64" fmla="*/ 337 w 1281"/>
                <a:gd name="T65" fmla="*/ 221 h 1576"/>
                <a:gd name="T66" fmla="*/ 339 w 1281"/>
                <a:gd name="T67" fmla="*/ 228 h 1576"/>
                <a:gd name="T68" fmla="*/ 337 w 1281"/>
                <a:gd name="T69" fmla="*/ 223 h 1576"/>
                <a:gd name="T70" fmla="*/ 337 w 1281"/>
                <a:gd name="T71" fmla="*/ 228 h 1576"/>
                <a:gd name="T72" fmla="*/ 339 w 1281"/>
                <a:gd name="T73" fmla="*/ 230 h 1576"/>
                <a:gd name="T74" fmla="*/ 342 w 1281"/>
                <a:gd name="T75" fmla="*/ 233 h 1576"/>
                <a:gd name="T76" fmla="*/ 344 w 1281"/>
                <a:gd name="T77" fmla="*/ 238 h 1576"/>
                <a:gd name="T78" fmla="*/ 352 w 1281"/>
                <a:gd name="T79" fmla="*/ 240 h 1576"/>
                <a:gd name="T80" fmla="*/ 359 w 1281"/>
                <a:gd name="T81" fmla="*/ 242 h 1576"/>
                <a:gd name="T82" fmla="*/ 368 w 1281"/>
                <a:gd name="T83" fmla="*/ 245 h 1576"/>
                <a:gd name="T84" fmla="*/ 378 w 1281"/>
                <a:gd name="T85" fmla="*/ 247 h 1576"/>
                <a:gd name="T86" fmla="*/ 390 w 1281"/>
                <a:gd name="T87" fmla="*/ 250 h 1576"/>
                <a:gd name="T88" fmla="*/ 400 w 1281"/>
                <a:gd name="T89" fmla="*/ 252 h 1576"/>
                <a:gd name="T90" fmla="*/ 402 w 1281"/>
                <a:gd name="T91" fmla="*/ 310 h 1576"/>
                <a:gd name="T92" fmla="*/ 402 w 1281"/>
                <a:gd name="T93" fmla="*/ 371 h 1576"/>
                <a:gd name="T94" fmla="*/ 402 w 1281"/>
                <a:gd name="T95" fmla="*/ 400 h 1576"/>
                <a:gd name="T96" fmla="*/ 400 w 1281"/>
                <a:gd name="T97" fmla="*/ 1260 h 1576"/>
                <a:gd name="T98" fmla="*/ 90 w 1281"/>
                <a:gd name="T99" fmla="*/ 383 h 1576"/>
                <a:gd name="T100" fmla="*/ 10 w 1281"/>
                <a:gd name="T101" fmla="*/ 1224 h 1576"/>
                <a:gd name="T102" fmla="*/ 1281 w 1281"/>
                <a:gd name="T103" fmla="*/ 1576 h 1576"/>
                <a:gd name="T104" fmla="*/ 352 w 1281"/>
                <a:gd name="T105" fmla="*/ 228 h 1576"/>
                <a:gd name="T106" fmla="*/ 342 w 1281"/>
                <a:gd name="T107" fmla="*/ 225 h 1576"/>
                <a:gd name="T108" fmla="*/ 342 w 1281"/>
                <a:gd name="T109" fmla="*/ 228 h 1576"/>
                <a:gd name="T110" fmla="*/ 410 w 1281"/>
                <a:gd name="T111" fmla="*/ 199 h 1576"/>
                <a:gd name="T112" fmla="*/ 412 w 1281"/>
                <a:gd name="T113" fmla="*/ 206 h 1576"/>
                <a:gd name="T114" fmla="*/ 419 w 1281"/>
                <a:gd name="T115" fmla="*/ 211 h 1576"/>
                <a:gd name="T116" fmla="*/ 427 w 1281"/>
                <a:gd name="T117" fmla="*/ 196 h 1576"/>
                <a:gd name="T118" fmla="*/ 429 w 1281"/>
                <a:gd name="T119" fmla="*/ 204 h 1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81" h="1576">
                  <a:moveTo>
                    <a:pt x="1281" y="1017"/>
                  </a:moveTo>
                  <a:lnTo>
                    <a:pt x="1277" y="1022"/>
                  </a:lnTo>
                  <a:lnTo>
                    <a:pt x="1264" y="1032"/>
                  </a:lnTo>
                  <a:lnTo>
                    <a:pt x="1255" y="1044"/>
                  </a:lnTo>
                  <a:lnTo>
                    <a:pt x="1247" y="1059"/>
                  </a:lnTo>
                  <a:lnTo>
                    <a:pt x="1240" y="1073"/>
                  </a:lnTo>
                  <a:lnTo>
                    <a:pt x="1235" y="1090"/>
                  </a:lnTo>
                  <a:lnTo>
                    <a:pt x="1235" y="1102"/>
                  </a:lnTo>
                  <a:lnTo>
                    <a:pt x="1063" y="1102"/>
                  </a:lnTo>
                  <a:lnTo>
                    <a:pt x="1063" y="1107"/>
                  </a:lnTo>
                  <a:lnTo>
                    <a:pt x="1071" y="1107"/>
                  </a:lnTo>
                  <a:lnTo>
                    <a:pt x="1071" y="1134"/>
                  </a:lnTo>
                  <a:lnTo>
                    <a:pt x="1051" y="1134"/>
                  </a:lnTo>
                  <a:lnTo>
                    <a:pt x="1051" y="634"/>
                  </a:lnTo>
                  <a:lnTo>
                    <a:pt x="1010" y="634"/>
                  </a:lnTo>
                  <a:lnTo>
                    <a:pt x="1010" y="602"/>
                  </a:lnTo>
                  <a:lnTo>
                    <a:pt x="925" y="602"/>
                  </a:lnTo>
                  <a:lnTo>
                    <a:pt x="925" y="634"/>
                  </a:lnTo>
                  <a:lnTo>
                    <a:pt x="879" y="634"/>
                  </a:lnTo>
                  <a:lnTo>
                    <a:pt x="879" y="801"/>
                  </a:lnTo>
                  <a:lnTo>
                    <a:pt x="848" y="801"/>
                  </a:lnTo>
                  <a:lnTo>
                    <a:pt x="848" y="825"/>
                  </a:lnTo>
                  <a:lnTo>
                    <a:pt x="831" y="825"/>
                  </a:lnTo>
                  <a:lnTo>
                    <a:pt x="831" y="495"/>
                  </a:lnTo>
                  <a:lnTo>
                    <a:pt x="831" y="306"/>
                  </a:lnTo>
                  <a:lnTo>
                    <a:pt x="872" y="306"/>
                  </a:lnTo>
                  <a:lnTo>
                    <a:pt x="872" y="306"/>
                  </a:lnTo>
                  <a:lnTo>
                    <a:pt x="872" y="306"/>
                  </a:lnTo>
                  <a:lnTo>
                    <a:pt x="882" y="306"/>
                  </a:lnTo>
                  <a:lnTo>
                    <a:pt x="882" y="296"/>
                  </a:lnTo>
                  <a:lnTo>
                    <a:pt x="884" y="296"/>
                  </a:lnTo>
                  <a:lnTo>
                    <a:pt x="887" y="289"/>
                  </a:lnTo>
                  <a:lnTo>
                    <a:pt x="887" y="281"/>
                  </a:lnTo>
                  <a:lnTo>
                    <a:pt x="882" y="281"/>
                  </a:lnTo>
                  <a:lnTo>
                    <a:pt x="882" y="264"/>
                  </a:lnTo>
                  <a:lnTo>
                    <a:pt x="884" y="264"/>
                  </a:lnTo>
                  <a:lnTo>
                    <a:pt x="884" y="262"/>
                  </a:lnTo>
                  <a:lnTo>
                    <a:pt x="884" y="247"/>
                  </a:lnTo>
                  <a:lnTo>
                    <a:pt x="884" y="247"/>
                  </a:lnTo>
                  <a:lnTo>
                    <a:pt x="884" y="245"/>
                  </a:lnTo>
                  <a:lnTo>
                    <a:pt x="884" y="143"/>
                  </a:lnTo>
                  <a:lnTo>
                    <a:pt x="882" y="143"/>
                  </a:lnTo>
                  <a:lnTo>
                    <a:pt x="882" y="89"/>
                  </a:lnTo>
                  <a:lnTo>
                    <a:pt x="879" y="89"/>
                  </a:lnTo>
                  <a:lnTo>
                    <a:pt x="879" y="89"/>
                  </a:lnTo>
                  <a:lnTo>
                    <a:pt x="879" y="111"/>
                  </a:lnTo>
                  <a:lnTo>
                    <a:pt x="877" y="111"/>
                  </a:lnTo>
                  <a:lnTo>
                    <a:pt x="877" y="111"/>
                  </a:lnTo>
                  <a:lnTo>
                    <a:pt x="877" y="143"/>
                  </a:lnTo>
                  <a:lnTo>
                    <a:pt x="877" y="143"/>
                  </a:lnTo>
                  <a:lnTo>
                    <a:pt x="877" y="145"/>
                  </a:lnTo>
                  <a:lnTo>
                    <a:pt x="877" y="150"/>
                  </a:lnTo>
                  <a:lnTo>
                    <a:pt x="795" y="150"/>
                  </a:lnTo>
                  <a:lnTo>
                    <a:pt x="795" y="114"/>
                  </a:lnTo>
                  <a:lnTo>
                    <a:pt x="795" y="111"/>
                  </a:lnTo>
                  <a:lnTo>
                    <a:pt x="792" y="111"/>
                  </a:lnTo>
                  <a:lnTo>
                    <a:pt x="792" y="89"/>
                  </a:lnTo>
                  <a:lnTo>
                    <a:pt x="792" y="89"/>
                  </a:lnTo>
                  <a:lnTo>
                    <a:pt x="790" y="89"/>
                  </a:lnTo>
                  <a:lnTo>
                    <a:pt x="790" y="145"/>
                  </a:lnTo>
                  <a:lnTo>
                    <a:pt x="787" y="145"/>
                  </a:lnTo>
                  <a:lnTo>
                    <a:pt x="787" y="150"/>
                  </a:lnTo>
                  <a:lnTo>
                    <a:pt x="710" y="150"/>
                  </a:lnTo>
                  <a:lnTo>
                    <a:pt x="710" y="114"/>
                  </a:lnTo>
                  <a:lnTo>
                    <a:pt x="710" y="114"/>
                  </a:lnTo>
                  <a:lnTo>
                    <a:pt x="705" y="114"/>
                  </a:lnTo>
                  <a:lnTo>
                    <a:pt x="705" y="145"/>
                  </a:lnTo>
                  <a:lnTo>
                    <a:pt x="705" y="145"/>
                  </a:lnTo>
                  <a:lnTo>
                    <a:pt x="705" y="89"/>
                  </a:lnTo>
                  <a:lnTo>
                    <a:pt x="703" y="89"/>
                  </a:lnTo>
                  <a:lnTo>
                    <a:pt x="700" y="89"/>
                  </a:lnTo>
                  <a:lnTo>
                    <a:pt x="700" y="145"/>
                  </a:lnTo>
                  <a:lnTo>
                    <a:pt x="698" y="145"/>
                  </a:lnTo>
                  <a:lnTo>
                    <a:pt x="698" y="150"/>
                  </a:lnTo>
                  <a:lnTo>
                    <a:pt x="623" y="153"/>
                  </a:lnTo>
                  <a:lnTo>
                    <a:pt x="623" y="114"/>
                  </a:lnTo>
                  <a:lnTo>
                    <a:pt x="623" y="114"/>
                  </a:lnTo>
                  <a:lnTo>
                    <a:pt x="618" y="114"/>
                  </a:lnTo>
                  <a:lnTo>
                    <a:pt x="618" y="153"/>
                  </a:lnTo>
                  <a:lnTo>
                    <a:pt x="615" y="153"/>
                  </a:lnTo>
                  <a:lnTo>
                    <a:pt x="615" y="148"/>
                  </a:lnTo>
                  <a:lnTo>
                    <a:pt x="615" y="145"/>
                  </a:lnTo>
                  <a:lnTo>
                    <a:pt x="615" y="145"/>
                  </a:lnTo>
                  <a:lnTo>
                    <a:pt x="615" y="92"/>
                  </a:lnTo>
                  <a:lnTo>
                    <a:pt x="615" y="89"/>
                  </a:lnTo>
                  <a:lnTo>
                    <a:pt x="611" y="89"/>
                  </a:lnTo>
                  <a:lnTo>
                    <a:pt x="611" y="145"/>
                  </a:lnTo>
                  <a:lnTo>
                    <a:pt x="608" y="145"/>
                  </a:lnTo>
                  <a:lnTo>
                    <a:pt x="608" y="153"/>
                  </a:lnTo>
                  <a:lnTo>
                    <a:pt x="536" y="153"/>
                  </a:lnTo>
                  <a:lnTo>
                    <a:pt x="536" y="114"/>
                  </a:lnTo>
                  <a:lnTo>
                    <a:pt x="536" y="114"/>
                  </a:lnTo>
                  <a:lnTo>
                    <a:pt x="533" y="114"/>
                  </a:lnTo>
                  <a:lnTo>
                    <a:pt x="533" y="153"/>
                  </a:lnTo>
                  <a:lnTo>
                    <a:pt x="528" y="153"/>
                  </a:lnTo>
                  <a:lnTo>
                    <a:pt x="528" y="148"/>
                  </a:lnTo>
                  <a:lnTo>
                    <a:pt x="526" y="145"/>
                  </a:lnTo>
                  <a:lnTo>
                    <a:pt x="526" y="145"/>
                  </a:lnTo>
                  <a:lnTo>
                    <a:pt x="526" y="2"/>
                  </a:lnTo>
                  <a:lnTo>
                    <a:pt x="526" y="0"/>
                  </a:lnTo>
                  <a:lnTo>
                    <a:pt x="521" y="0"/>
                  </a:lnTo>
                  <a:lnTo>
                    <a:pt x="521" y="92"/>
                  </a:lnTo>
                  <a:lnTo>
                    <a:pt x="521" y="92"/>
                  </a:lnTo>
                  <a:lnTo>
                    <a:pt x="521" y="145"/>
                  </a:lnTo>
                  <a:lnTo>
                    <a:pt x="521" y="145"/>
                  </a:lnTo>
                  <a:lnTo>
                    <a:pt x="521" y="187"/>
                  </a:lnTo>
                  <a:lnTo>
                    <a:pt x="511" y="189"/>
                  </a:lnTo>
                  <a:lnTo>
                    <a:pt x="511" y="189"/>
                  </a:lnTo>
                  <a:lnTo>
                    <a:pt x="509" y="189"/>
                  </a:lnTo>
                  <a:lnTo>
                    <a:pt x="499" y="189"/>
                  </a:lnTo>
                  <a:lnTo>
                    <a:pt x="490" y="189"/>
                  </a:lnTo>
                  <a:lnTo>
                    <a:pt x="490" y="189"/>
                  </a:lnTo>
                  <a:lnTo>
                    <a:pt x="487" y="189"/>
                  </a:lnTo>
                  <a:lnTo>
                    <a:pt x="477" y="189"/>
                  </a:lnTo>
                  <a:lnTo>
                    <a:pt x="468" y="191"/>
                  </a:lnTo>
                  <a:lnTo>
                    <a:pt x="468" y="191"/>
                  </a:lnTo>
                  <a:lnTo>
                    <a:pt x="465" y="191"/>
                  </a:lnTo>
                  <a:lnTo>
                    <a:pt x="465" y="191"/>
                  </a:lnTo>
                  <a:lnTo>
                    <a:pt x="456" y="191"/>
                  </a:lnTo>
                  <a:lnTo>
                    <a:pt x="448" y="191"/>
                  </a:lnTo>
                  <a:lnTo>
                    <a:pt x="448" y="191"/>
                  </a:lnTo>
                  <a:lnTo>
                    <a:pt x="446" y="191"/>
                  </a:lnTo>
                  <a:lnTo>
                    <a:pt x="439" y="194"/>
                  </a:lnTo>
                  <a:lnTo>
                    <a:pt x="429" y="194"/>
                  </a:lnTo>
                  <a:lnTo>
                    <a:pt x="429" y="194"/>
                  </a:lnTo>
                  <a:lnTo>
                    <a:pt x="429" y="194"/>
                  </a:lnTo>
                  <a:lnTo>
                    <a:pt x="419" y="196"/>
                  </a:lnTo>
                  <a:lnTo>
                    <a:pt x="412" y="196"/>
                  </a:lnTo>
                  <a:lnTo>
                    <a:pt x="412" y="196"/>
                  </a:lnTo>
                  <a:lnTo>
                    <a:pt x="412" y="196"/>
                  </a:lnTo>
                  <a:lnTo>
                    <a:pt x="412" y="196"/>
                  </a:lnTo>
                  <a:lnTo>
                    <a:pt x="412" y="196"/>
                  </a:lnTo>
                  <a:lnTo>
                    <a:pt x="405" y="199"/>
                  </a:lnTo>
                  <a:lnTo>
                    <a:pt x="398" y="199"/>
                  </a:lnTo>
                  <a:lnTo>
                    <a:pt x="395" y="199"/>
                  </a:lnTo>
                  <a:lnTo>
                    <a:pt x="390" y="201"/>
                  </a:lnTo>
                  <a:lnTo>
                    <a:pt x="383" y="201"/>
                  </a:lnTo>
                  <a:lnTo>
                    <a:pt x="383" y="201"/>
                  </a:lnTo>
                  <a:lnTo>
                    <a:pt x="376" y="204"/>
                  </a:lnTo>
                  <a:lnTo>
                    <a:pt x="366" y="206"/>
                  </a:lnTo>
                  <a:lnTo>
                    <a:pt x="356" y="208"/>
                  </a:lnTo>
                  <a:lnTo>
                    <a:pt x="354" y="208"/>
                  </a:lnTo>
                  <a:lnTo>
                    <a:pt x="354" y="208"/>
                  </a:lnTo>
                  <a:lnTo>
                    <a:pt x="354" y="208"/>
                  </a:lnTo>
                  <a:lnTo>
                    <a:pt x="354" y="208"/>
                  </a:lnTo>
                  <a:lnTo>
                    <a:pt x="354" y="208"/>
                  </a:lnTo>
                  <a:lnTo>
                    <a:pt x="349" y="211"/>
                  </a:lnTo>
                  <a:lnTo>
                    <a:pt x="349" y="211"/>
                  </a:lnTo>
                  <a:lnTo>
                    <a:pt x="347" y="213"/>
                  </a:lnTo>
                  <a:lnTo>
                    <a:pt x="347" y="213"/>
                  </a:lnTo>
                  <a:lnTo>
                    <a:pt x="347" y="213"/>
                  </a:lnTo>
                  <a:lnTo>
                    <a:pt x="344" y="213"/>
                  </a:lnTo>
                  <a:lnTo>
                    <a:pt x="342" y="216"/>
                  </a:lnTo>
                  <a:lnTo>
                    <a:pt x="342" y="216"/>
                  </a:lnTo>
                  <a:lnTo>
                    <a:pt x="342" y="216"/>
                  </a:lnTo>
                  <a:lnTo>
                    <a:pt x="339" y="218"/>
                  </a:lnTo>
                  <a:lnTo>
                    <a:pt x="339" y="218"/>
                  </a:lnTo>
                  <a:lnTo>
                    <a:pt x="339" y="218"/>
                  </a:lnTo>
                  <a:lnTo>
                    <a:pt x="342" y="216"/>
                  </a:lnTo>
                  <a:lnTo>
                    <a:pt x="342" y="216"/>
                  </a:lnTo>
                  <a:lnTo>
                    <a:pt x="342" y="216"/>
                  </a:lnTo>
                  <a:lnTo>
                    <a:pt x="339" y="218"/>
                  </a:lnTo>
                  <a:lnTo>
                    <a:pt x="339" y="218"/>
                  </a:lnTo>
                  <a:lnTo>
                    <a:pt x="337" y="221"/>
                  </a:lnTo>
                  <a:lnTo>
                    <a:pt x="337" y="221"/>
                  </a:lnTo>
                  <a:lnTo>
                    <a:pt x="337" y="223"/>
                  </a:lnTo>
                  <a:lnTo>
                    <a:pt x="337" y="223"/>
                  </a:lnTo>
                  <a:lnTo>
                    <a:pt x="337" y="225"/>
                  </a:lnTo>
                  <a:lnTo>
                    <a:pt x="337" y="225"/>
                  </a:lnTo>
                  <a:lnTo>
                    <a:pt x="339" y="228"/>
                  </a:lnTo>
                  <a:lnTo>
                    <a:pt x="337" y="225"/>
                  </a:lnTo>
                  <a:lnTo>
                    <a:pt x="337" y="225"/>
                  </a:lnTo>
                  <a:lnTo>
                    <a:pt x="337" y="223"/>
                  </a:lnTo>
                  <a:lnTo>
                    <a:pt x="337" y="223"/>
                  </a:lnTo>
                  <a:lnTo>
                    <a:pt x="337" y="223"/>
                  </a:lnTo>
                  <a:lnTo>
                    <a:pt x="337" y="223"/>
                  </a:lnTo>
                  <a:lnTo>
                    <a:pt x="337" y="223"/>
                  </a:lnTo>
                  <a:lnTo>
                    <a:pt x="337" y="225"/>
                  </a:lnTo>
                  <a:lnTo>
                    <a:pt x="337" y="225"/>
                  </a:lnTo>
                  <a:lnTo>
                    <a:pt x="337" y="228"/>
                  </a:lnTo>
                  <a:lnTo>
                    <a:pt x="337" y="228"/>
                  </a:lnTo>
                  <a:lnTo>
                    <a:pt x="337" y="228"/>
                  </a:lnTo>
                  <a:lnTo>
                    <a:pt x="337" y="228"/>
                  </a:lnTo>
                  <a:lnTo>
                    <a:pt x="337" y="230"/>
                  </a:lnTo>
                  <a:lnTo>
                    <a:pt x="339" y="230"/>
                  </a:lnTo>
                  <a:lnTo>
                    <a:pt x="339" y="233"/>
                  </a:lnTo>
                  <a:lnTo>
                    <a:pt x="339" y="233"/>
                  </a:lnTo>
                  <a:lnTo>
                    <a:pt x="339" y="233"/>
                  </a:lnTo>
                  <a:lnTo>
                    <a:pt x="339" y="233"/>
                  </a:lnTo>
                  <a:lnTo>
                    <a:pt x="342" y="233"/>
                  </a:lnTo>
                  <a:lnTo>
                    <a:pt x="342" y="235"/>
                  </a:lnTo>
                  <a:lnTo>
                    <a:pt x="342" y="235"/>
                  </a:lnTo>
                  <a:lnTo>
                    <a:pt x="344" y="238"/>
                  </a:lnTo>
                  <a:lnTo>
                    <a:pt x="344" y="238"/>
                  </a:lnTo>
                  <a:lnTo>
                    <a:pt x="344" y="238"/>
                  </a:lnTo>
                  <a:lnTo>
                    <a:pt x="347" y="238"/>
                  </a:lnTo>
                  <a:lnTo>
                    <a:pt x="347" y="238"/>
                  </a:lnTo>
                  <a:lnTo>
                    <a:pt x="349" y="238"/>
                  </a:lnTo>
                  <a:lnTo>
                    <a:pt x="352" y="240"/>
                  </a:lnTo>
                  <a:lnTo>
                    <a:pt x="352" y="240"/>
                  </a:lnTo>
                  <a:lnTo>
                    <a:pt x="352" y="240"/>
                  </a:lnTo>
                  <a:lnTo>
                    <a:pt x="352" y="240"/>
                  </a:lnTo>
                  <a:lnTo>
                    <a:pt x="352" y="240"/>
                  </a:lnTo>
                  <a:lnTo>
                    <a:pt x="356" y="242"/>
                  </a:lnTo>
                  <a:lnTo>
                    <a:pt x="359" y="242"/>
                  </a:lnTo>
                  <a:lnTo>
                    <a:pt x="359" y="242"/>
                  </a:lnTo>
                  <a:lnTo>
                    <a:pt x="359" y="242"/>
                  </a:lnTo>
                  <a:lnTo>
                    <a:pt x="359" y="242"/>
                  </a:lnTo>
                  <a:lnTo>
                    <a:pt x="364" y="245"/>
                  </a:lnTo>
                  <a:lnTo>
                    <a:pt x="368" y="245"/>
                  </a:lnTo>
                  <a:lnTo>
                    <a:pt x="368" y="245"/>
                  </a:lnTo>
                  <a:lnTo>
                    <a:pt x="368" y="245"/>
                  </a:lnTo>
                  <a:lnTo>
                    <a:pt x="368" y="245"/>
                  </a:lnTo>
                  <a:lnTo>
                    <a:pt x="373" y="247"/>
                  </a:lnTo>
                  <a:lnTo>
                    <a:pt x="378" y="247"/>
                  </a:lnTo>
                  <a:lnTo>
                    <a:pt x="378" y="247"/>
                  </a:lnTo>
                  <a:lnTo>
                    <a:pt x="381" y="247"/>
                  </a:lnTo>
                  <a:lnTo>
                    <a:pt x="381" y="247"/>
                  </a:lnTo>
                  <a:lnTo>
                    <a:pt x="385" y="250"/>
                  </a:lnTo>
                  <a:lnTo>
                    <a:pt x="390" y="250"/>
                  </a:lnTo>
                  <a:lnTo>
                    <a:pt x="390" y="250"/>
                  </a:lnTo>
                  <a:lnTo>
                    <a:pt x="393" y="250"/>
                  </a:lnTo>
                  <a:lnTo>
                    <a:pt x="393" y="250"/>
                  </a:lnTo>
                  <a:lnTo>
                    <a:pt x="398" y="252"/>
                  </a:lnTo>
                  <a:lnTo>
                    <a:pt x="400" y="252"/>
                  </a:lnTo>
                  <a:lnTo>
                    <a:pt x="460" y="262"/>
                  </a:lnTo>
                  <a:lnTo>
                    <a:pt x="460" y="301"/>
                  </a:lnTo>
                  <a:lnTo>
                    <a:pt x="436" y="303"/>
                  </a:lnTo>
                  <a:lnTo>
                    <a:pt x="417" y="308"/>
                  </a:lnTo>
                  <a:lnTo>
                    <a:pt x="402" y="310"/>
                  </a:lnTo>
                  <a:lnTo>
                    <a:pt x="398" y="315"/>
                  </a:lnTo>
                  <a:lnTo>
                    <a:pt x="398" y="337"/>
                  </a:lnTo>
                  <a:lnTo>
                    <a:pt x="402" y="342"/>
                  </a:lnTo>
                  <a:lnTo>
                    <a:pt x="402" y="342"/>
                  </a:lnTo>
                  <a:lnTo>
                    <a:pt x="402" y="371"/>
                  </a:lnTo>
                  <a:lnTo>
                    <a:pt x="398" y="374"/>
                  </a:lnTo>
                  <a:lnTo>
                    <a:pt x="398" y="376"/>
                  </a:lnTo>
                  <a:lnTo>
                    <a:pt x="402" y="381"/>
                  </a:lnTo>
                  <a:lnTo>
                    <a:pt x="402" y="381"/>
                  </a:lnTo>
                  <a:lnTo>
                    <a:pt x="402" y="400"/>
                  </a:lnTo>
                  <a:lnTo>
                    <a:pt x="398" y="403"/>
                  </a:lnTo>
                  <a:lnTo>
                    <a:pt x="398" y="412"/>
                  </a:lnTo>
                  <a:lnTo>
                    <a:pt x="402" y="417"/>
                  </a:lnTo>
                  <a:lnTo>
                    <a:pt x="402" y="417"/>
                  </a:lnTo>
                  <a:lnTo>
                    <a:pt x="400" y="1260"/>
                  </a:lnTo>
                  <a:lnTo>
                    <a:pt x="378" y="1260"/>
                  </a:lnTo>
                  <a:lnTo>
                    <a:pt x="376" y="415"/>
                  </a:lnTo>
                  <a:lnTo>
                    <a:pt x="315" y="415"/>
                  </a:lnTo>
                  <a:lnTo>
                    <a:pt x="315" y="383"/>
                  </a:lnTo>
                  <a:lnTo>
                    <a:pt x="90" y="383"/>
                  </a:lnTo>
                  <a:lnTo>
                    <a:pt x="75" y="415"/>
                  </a:lnTo>
                  <a:lnTo>
                    <a:pt x="42" y="415"/>
                  </a:lnTo>
                  <a:lnTo>
                    <a:pt x="17" y="473"/>
                  </a:lnTo>
                  <a:lnTo>
                    <a:pt x="17" y="1224"/>
                  </a:lnTo>
                  <a:lnTo>
                    <a:pt x="10" y="1224"/>
                  </a:lnTo>
                  <a:lnTo>
                    <a:pt x="10" y="1221"/>
                  </a:lnTo>
                  <a:lnTo>
                    <a:pt x="5" y="1219"/>
                  </a:lnTo>
                  <a:lnTo>
                    <a:pt x="0" y="1219"/>
                  </a:lnTo>
                  <a:lnTo>
                    <a:pt x="0" y="1576"/>
                  </a:lnTo>
                  <a:lnTo>
                    <a:pt x="1281" y="1576"/>
                  </a:lnTo>
                  <a:lnTo>
                    <a:pt x="1281" y="1017"/>
                  </a:lnTo>
                  <a:close/>
                  <a:moveTo>
                    <a:pt x="342" y="225"/>
                  </a:moveTo>
                  <a:lnTo>
                    <a:pt x="344" y="225"/>
                  </a:lnTo>
                  <a:lnTo>
                    <a:pt x="344" y="225"/>
                  </a:lnTo>
                  <a:lnTo>
                    <a:pt x="352" y="228"/>
                  </a:lnTo>
                  <a:lnTo>
                    <a:pt x="344" y="225"/>
                  </a:lnTo>
                  <a:lnTo>
                    <a:pt x="344" y="225"/>
                  </a:lnTo>
                  <a:lnTo>
                    <a:pt x="342" y="225"/>
                  </a:lnTo>
                  <a:lnTo>
                    <a:pt x="342" y="223"/>
                  </a:lnTo>
                  <a:lnTo>
                    <a:pt x="342" y="225"/>
                  </a:lnTo>
                  <a:close/>
                  <a:moveTo>
                    <a:pt x="342" y="228"/>
                  </a:moveTo>
                  <a:lnTo>
                    <a:pt x="342" y="228"/>
                  </a:lnTo>
                  <a:lnTo>
                    <a:pt x="339" y="228"/>
                  </a:lnTo>
                  <a:lnTo>
                    <a:pt x="342" y="228"/>
                  </a:lnTo>
                  <a:lnTo>
                    <a:pt x="342" y="228"/>
                  </a:lnTo>
                  <a:lnTo>
                    <a:pt x="361" y="233"/>
                  </a:lnTo>
                  <a:lnTo>
                    <a:pt x="342" y="228"/>
                  </a:lnTo>
                  <a:close/>
                  <a:moveTo>
                    <a:pt x="410" y="199"/>
                  </a:moveTo>
                  <a:lnTo>
                    <a:pt x="410" y="201"/>
                  </a:lnTo>
                  <a:lnTo>
                    <a:pt x="410" y="199"/>
                  </a:lnTo>
                  <a:lnTo>
                    <a:pt x="410" y="199"/>
                  </a:lnTo>
                  <a:lnTo>
                    <a:pt x="410" y="199"/>
                  </a:lnTo>
                  <a:close/>
                  <a:moveTo>
                    <a:pt x="414" y="208"/>
                  </a:moveTo>
                  <a:lnTo>
                    <a:pt x="412" y="206"/>
                  </a:lnTo>
                  <a:lnTo>
                    <a:pt x="412" y="206"/>
                  </a:lnTo>
                  <a:lnTo>
                    <a:pt x="412" y="206"/>
                  </a:lnTo>
                  <a:lnTo>
                    <a:pt x="412" y="206"/>
                  </a:lnTo>
                  <a:lnTo>
                    <a:pt x="412" y="206"/>
                  </a:lnTo>
                  <a:lnTo>
                    <a:pt x="414" y="208"/>
                  </a:lnTo>
                  <a:lnTo>
                    <a:pt x="419" y="211"/>
                  </a:lnTo>
                  <a:lnTo>
                    <a:pt x="414" y="208"/>
                  </a:lnTo>
                  <a:close/>
                  <a:moveTo>
                    <a:pt x="427" y="199"/>
                  </a:moveTo>
                  <a:lnTo>
                    <a:pt x="427" y="196"/>
                  </a:lnTo>
                  <a:lnTo>
                    <a:pt x="429" y="196"/>
                  </a:lnTo>
                  <a:lnTo>
                    <a:pt x="427" y="196"/>
                  </a:lnTo>
                  <a:lnTo>
                    <a:pt x="427" y="199"/>
                  </a:lnTo>
                  <a:close/>
                  <a:moveTo>
                    <a:pt x="429" y="206"/>
                  </a:moveTo>
                  <a:lnTo>
                    <a:pt x="429" y="204"/>
                  </a:lnTo>
                  <a:lnTo>
                    <a:pt x="429" y="204"/>
                  </a:lnTo>
                  <a:lnTo>
                    <a:pt x="429" y="204"/>
                  </a:lnTo>
                  <a:lnTo>
                    <a:pt x="429" y="206"/>
                  </a:lnTo>
                  <a:lnTo>
                    <a:pt x="431" y="206"/>
                  </a:lnTo>
                  <a:lnTo>
                    <a:pt x="429" y="20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9" name="Freeform 15"/>
            <p:cNvSpPr/>
            <p:nvPr/>
          </p:nvSpPr>
          <p:spPr bwMode="auto">
            <a:xfrm>
              <a:off x="6098382" y="3018240"/>
              <a:ext cx="2030676" cy="1895615"/>
            </a:xfrm>
            <a:custGeom>
              <a:avLst/>
              <a:gdLst>
                <a:gd name="T0" fmla="*/ 1278 w 1278"/>
                <a:gd name="T1" fmla="*/ 836 h 1193"/>
                <a:gd name="T2" fmla="*/ 1271 w 1278"/>
                <a:gd name="T3" fmla="*/ 819 h 1193"/>
                <a:gd name="T4" fmla="*/ 1252 w 1278"/>
                <a:gd name="T5" fmla="*/ 821 h 1193"/>
                <a:gd name="T6" fmla="*/ 1242 w 1278"/>
                <a:gd name="T7" fmla="*/ 807 h 1193"/>
                <a:gd name="T8" fmla="*/ 1206 w 1278"/>
                <a:gd name="T9" fmla="*/ 700 h 1193"/>
                <a:gd name="T10" fmla="*/ 1167 w 1278"/>
                <a:gd name="T11" fmla="*/ 693 h 1193"/>
                <a:gd name="T12" fmla="*/ 1126 w 1278"/>
                <a:gd name="T13" fmla="*/ 651 h 1193"/>
                <a:gd name="T14" fmla="*/ 1075 w 1278"/>
                <a:gd name="T15" fmla="*/ 598 h 1193"/>
                <a:gd name="T16" fmla="*/ 1068 w 1278"/>
                <a:gd name="T17" fmla="*/ 586 h 1193"/>
                <a:gd name="T18" fmla="*/ 1053 w 1278"/>
                <a:gd name="T19" fmla="*/ 566 h 1193"/>
                <a:gd name="T20" fmla="*/ 1048 w 1278"/>
                <a:gd name="T21" fmla="*/ 581 h 1193"/>
                <a:gd name="T22" fmla="*/ 1034 w 1278"/>
                <a:gd name="T23" fmla="*/ 593 h 1193"/>
                <a:gd name="T24" fmla="*/ 1034 w 1278"/>
                <a:gd name="T25" fmla="*/ 625 h 1193"/>
                <a:gd name="T26" fmla="*/ 956 w 1278"/>
                <a:gd name="T27" fmla="*/ 685 h 1193"/>
                <a:gd name="T28" fmla="*/ 925 w 1278"/>
                <a:gd name="T29" fmla="*/ 695 h 1193"/>
                <a:gd name="T30" fmla="*/ 884 w 1278"/>
                <a:gd name="T31" fmla="*/ 824 h 1193"/>
                <a:gd name="T32" fmla="*/ 864 w 1278"/>
                <a:gd name="T33" fmla="*/ 807 h 1193"/>
                <a:gd name="T34" fmla="*/ 850 w 1278"/>
                <a:gd name="T35" fmla="*/ 838 h 1193"/>
                <a:gd name="T36" fmla="*/ 833 w 1278"/>
                <a:gd name="T37" fmla="*/ 819 h 1193"/>
                <a:gd name="T38" fmla="*/ 814 w 1278"/>
                <a:gd name="T39" fmla="*/ 841 h 1193"/>
                <a:gd name="T40" fmla="*/ 751 w 1278"/>
                <a:gd name="T41" fmla="*/ 32 h 1193"/>
                <a:gd name="T42" fmla="*/ 445 w 1278"/>
                <a:gd name="T43" fmla="*/ 855 h 1193"/>
                <a:gd name="T44" fmla="*/ 431 w 1278"/>
                <a:gd name="T45" fmla="*/ 739 h 1193"/>
                <a:gd name="T46" fmla="*/ 404 w 1278"/>
                <a:gd name="T47" fmla="*/ 756 h 1193"/>
                <a:gd name="T48" fmla="*/ 378 w 1278"/>
                <a:gd name="T49" fmla="*/ 561 h 1193"/>
                <a:gd name="T50" fmla="*/ 375 w 1278"/>
                <a:gd name="T51" fmla="*/ 547 h 1193"/>
                <a:gd name="T52" fmla="*/ 368 w 1278"/>
                <a:gd name="T53" fmla="*/ 569 h 1193"/>
                <a:gd name="T54" fmla="*/ 351 w 1278"/>
                <a:gd name="T55" fmla="*/ 479 h 1193"/>
                <a:gd name="T56" fmla="*/ 341 w 1278"/>
                <a:gd name="T57" fmla="*/ 348 h 1193"/>
                <a:gd name="T58" fmla="*/ 324 w 1278"/>
                <a:gd name="T59" fmla="*/ 372 h 1193"/>
                <a:gd name="T60" fmla="*/ 312 w 1278"/>
                <a:gd name="T61" fmla="*/ 479 h 1193"/>
                <a:gd name="T62" fmla="*/ 295 w 1278"/>
                <a:gd name="T63" fmla="*/ 561 h 1193"/>
                <a:gd name="T64" fmla="*/ 290 w 1278"/>
                <a:gd name="T65" fmla="*/ 547 h 1193"/>
                <a:gd name="T66" fmla="*/ 288 w 1278"/>
                <a:gd name="T67" fmla="*/ 569 h 1193"/>
                <a:gd name="T68" fmla="*/ 269 w 1278"/>
                <a:gd name="T69" fmla="*/ 693 h 1193"/>
                <a:gd name="T70" fmla="*/ 269 w 1278"/>
                <a:gd name="T71" fmla="*/ 695 h 1193"/>
                <a:gd name="T72" fmla="*/ 261 w 1278"/>
                <a:gd name="T73" fmla="*/ 758 h 1193"/>
                <a:gd name="T74" fmla="*/ 244 w 1278"/>
                <a:gd name="T75" fmla="*/ 712 h 1193"/>
                <a:gd name="T76" fmla="*/ 232 w 1278"/>
                <a:gd name="T77" fmla="*/ 574 h 1193"/>
                <a:gd name="T78" fmla="*/ 208 w 1278"/>
                <a:gd name="T79" fmla="*/ 710 h 1193"/>
                <a:gd name="T80" fmla="*/ 194 w 1278"/>
                <a:gd name="T81" fmla="*/ 748 h 1193"/>
                <a:gd name="T82" fmla="*/ 174 w 1278"/>
                <a:gd name="T83" fmla="*/ 688 h 1193"/>
                <a:gd name="T84" fmla="*/ 172 w 1278"/>
                <a:gd name="T85" fmla="*/ 685 h 1193"/>
                <a:gd name="T86" fmla="*/ 169 w 1278"/>
                <a:gd name="T87" fmla="*/ 615 h 1193"/>
                <a:gd name="T88" fmla="*/ 167 w 1278"/>
                <a:gd name="T89" fmla="*/ 610 h 1193"/>
                <a:gd name="T90" fmla="*/ 157 w 1278"/>
                <a:gd name="T91" fmla="*/ 557 h 1193"/>
                <a:gd name="T92" fmla="*/ 148 w 1278"/>
                <a:gd name="T93" fmla="*/ 547 h 1193"/>
                <a:gd name="T94" fmla="*/ 123 w 1278"/>
                <a:gd name="T95" fmla="*/ 479 h 1193"/>
                <a:gd name="T96" fmla="*/ 123 w 1278"/>
                <a:gd name="T97" fmla="*/ 464 h 1193"/>
                <a:gd name="T98" fmla="*/ 121 w 1278"/>
                <a:gd name="T99" fmla="*/ 304 h 1193"/>
                <a:gd name="T100" fmla="*/ 97 w 1278"/>
                <a:gd name="T101" fmla="*/ 464 h 1193"/>
                <a:gd name="T102" fmla="*/ 94 w 1278"/>
                <a:gd name="T103" fmla="*/ 476 h 1193"/>
                <a:gd name="T104" fmla="*/ 70 w 1278"/>
                <a:gd name="T105" fmla="*/ 554 h 1193"/>
                <a:gd name="T106" fmla="*/ 60 w 1278"/>
                <a:gd name="T107" fmla="*/ 549 h 1193"/>
                <a:gd name="T108" fmla="*/ 48 w 1278"/>
                <a:gd name="T109" fmla="*/ 610 h 1193"/>
                <a:gd name="T110" fmla="*/ 41 w 1278"/>
                <a:gd name="T111" fmla="*/ 746 h 1193"/>
                <a:gd name="T112" fmla="*/ 17 w 1278"/>
                <a:gd name="T113" fmla="*/ 739 h 1193"/>
                <a:gd name="T114" fmla="*/ 7 w 1278"/>
                <a:gd name="T115" fmla="*/ 848 h 1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278" h="1193">
                  <a:moveTo>
                    <a:pt x="12" y="306"/>
                  </a:moveTo>
                  <a:lnTo>
                    <a:pt x="0" y="304"/>
                  </a:lnTo>
                  <a:lnTo>
                    <a:pt x="0" y="1193"/>
                  </a:lnTo>
                  <a:lnTo>
                    <a:pt x="1278" y="1193"/>
                  </a:lnTo>
                  <a:lnTo>
                    <a:pt x="1278" y="836"/>
                  </a:lnTo>
                  <a:lnTo>
                    <a:pt x="1274" y="836"/>
                  </a:lnTo>
                  <a:lnTo>
                    <a:pt x="1274" y="819"/>
                  </a:lnTo>
                  <a:lnTo>
                    <a:pt x="1271" y="819"/>
                  </a:lnTo>
                  <a:lnTo>
                    <a:pt x="1271" y="819"/>
                  </a:lnTo>
                  <a:lnTo>
                    <a:pt x="1271" y="819"/>
                  </a:lnTo>
                  <a:lnTo>
                    <a:pt x="1269" y="819"/>
                  </a:lnTo>
                  <a:lnTo>
                    <a:pt x="1269" y="836"/>
                  </a:lnTo>
                  <a:lnTo>
                    <a:pt x="1257" y="836"/>
                  </a:lnTo>
                  <a:lnTo>
                    <a:pt x="1257" y="824"/>
                  </a:lnTo>
                  <a:lnTo>
                    <a:pt x="1252" y="821"/>
                  </a:lnTo>
                  <a:lnTo>
                    <a:pt x="1245" y="821"/>
                  </a:lnTo>
                  <a:lnTo>
                    <a:pt x="1245" y="807"/>
                  </a:lnTo>
                  <a:lnTo>
                    <a:pt x="1242" y="807"/>
                  </a:lnTo>
                  <a:lnTo>
                    <a:pt x="1242" y="807"/>
                  </a:lnTo>
                  <a:lnTo>
                    <a:pt x="1242" y="807"/>
                  </a:lnTo>
                  <a:lnTo>
                    <a:pt x="1240" y="807"/>
                  </a:lnTo>
                  <a:lnTo>
                    <a:pt x="1240" y="821"/>
                  </a:lnTo>
                  <a:lnTo>
                    <a:pt x="1220" y="821"/>
                  </a:lnTo>
                  <a:lnTo>
                    <a:pt x="1223" y="702"/>
                  </a:lnTo>
                  <a:lnTo>
                    <a:pt x="1206" y="700"/>
                  </a:lnTo>
                  <a:lnTo>
                    <a:pt x="1182" y="700"/>
                  </a:lnTo>
                  <a:lnTo>
                    <a:pt x="1174" y="695"/>
                  </a:lnTo>
                  <a:lnTo>
                    <a:pt x="1174" y="695"/>
                  </a:lnTo>
                  <a:lnTo>
                    <a:pt x="1172" y="695"/>
                  </a:lnTo>
                  <a:lnTo>
                    <a:pt x="1167" y="693"/>
                  </a:lnTo>
                  <a:lnTo>
                    <a:pt x="1167" y="688"/>
                  </a:lnTo>
                  <a:lnTo>
                    <a:pt x="1155" y="685"/>
                  </a:lnTo>
                  <a:lnTo>
                    <a:pt x="1150" y="685"/>
                  </a:lnTo>
                  <a:lnTo>
                    <a:pt x="1140" y="668"/>
                  </a:lnTo>
                  <a:lnTo>
                    <a:pt x="1126" y="651"/>
                  </a:lnTo>
                  <a:lnTo>
                    <a:pt x="1111" y="639"/>
                  </a:lnTo>
                  <a:lnTo>
                    <a:pt x="1092" y="629"/>
                  </a:lnTo>
                  <a:lnTo>
                    <a:pt x="1073" y="625"/>
                  </a:lnTo>
                  <a:lnTo>
                    <a:pt x="1073" y="598"/>
                  </a:lnTo>
                  <a:lnTo>
                    <a:pt x="1075" y="598"/>
                  </a:lnTo>
                  <a:lnTo>
                    <a:pt x="1075" y="595"/>
                  </a:lnTo>
                  <a:lnTo>
                    <a:pt x="1075" y="593"/>
                  </a:lnTo>
                  <a:lnTo>
                    <a:pt x="1073" y="593"/>
                  </a:lnTo>
                  <a:lnTo>
                    <a:pt x="1070" y="588"/>
                  </a:lnTo>
                  <a:lnTo>
                    <a:pt x="1068" y="586"/>
                  </a:lnTo>
                  <a:lnTo>
                    <a:pt x="1063" y="583"/>
                  </a:lnTo>
                  <a:lnTo>
                    <a:pt x="1061" y="581"/>
                  </a:lnTo>
                  <a:lnTo>
                    <a:pt x="1056" y="581"/>
                  </a:lnTo>
                  <a:lnTo>
                    <a:pt x="1056" y="566"/>
                  </a:lnTo>
                  <a:lnTo>
                    <a:pt x="1053" y="566"/>
                  </a:lnTo>
                  <a:lnTo>
                    <a:pt x="1053" y="564"/>
                  </a:lnTo>
                  <a:lnTo>
                    <a:pt x="1053" y="566"/>
                  </a:lnTo>
                  <a:lnTo>
                    <a:pt x="1048" y="566"/>
                  </a:lnTo>
                  <a:lnTo>
                    <a:pt x="1048" y="581"/>
                  </a:lnTo>
                  <a:lnTo>
                    <a:pt x="1048" y="581"/>
                  </a:lnTo>
                  <a:lnTo>
                    <a:pt x="1046" y="581"/>
                  </a:lnTo>
                  <a:lnTo>
                    <a:pt x="1041" y="583"/>
                  </a:lnTo>
                  <a:lnTo>
                    <a:pt x="1039" y="586"/>
                  </a:lnTo>
                  <a:lnTo>
                    <a:pt x="1036" y="588"/>
                  </a:lnTo>
                  <a:lnTo>
                    <a:pt x="1034" y="593"/>
                  </a:lnTo>
                  <a:lnTo>
                    <a:pt x="1031" y="593"/>
                  </a:lnTo>
                  <a:lnTo>
                    <a:pt x="1031" y="595"/>
                  </a:lnTo>
                  <a:lnTo>
                    <a:pt x="1031" y="598"/>
                  </a:lnTo>
                  <a:lnTo>
                    <a:pt x="1034" y="598"/>
                  </a:lnTo>
                  <a:lnTo>
                    <a:pt x="1034" y="625"/>
                  </a:lnTo>
                  <a:lnTo>
                    <a:pt x="1014" y="629"/>
                  </a:lnTo>
                  <a:lnTo>
                    <a:pt x="995" y="639"/>
                  </a:lnTo>
                  <a:lnTo>
                    <a:pt x="978" y="651"/>
                  </a:lnTo>
                  <a:lnTo>
                    <a:pt x="964" y="668"/>
                  </a:lnTo>
                  <a:lnTo>
                    <a:pt x="956" y="685"/>
                  </a:lnTo>
                  <a:lnTo>
                    <a:pt x="949" y="685"/>
                  </a:lnTo>
                  <a:lnTo>
                    <a:pt x="937" y="688"/>
                  </a:lnTo>
                  <a:lnTo>
                    <a:pt x="937" y="693"/>
                  </a:lnTo>
                  <a:lnTo>
                    <a:pt x="935" y="695"/>
                  </a:lnTo>
                  <a:lnTo>
                    <a:pt x="925" y="695"/>
                  </a:lnTo>
                  <a:lnTo>
                    <a:pt x="925" y="697"/>
                  </a:lnTo>
                  <a:lnTo>
                    <a:pt x="922" y="700"/>
                  </a:lnTo>
                  <a:lnTo>
                    <a:pt x="896" y="700"/>
                  </a:lnTo>
                  <a:lnTo>
                    <a:pt x="881" y="702"/>
                  </a:lnTo>
                  <a:lnTo>
                    <a:pt x="884" y="824"/>
                  </a:lnTo>
                  <a:lnTo>
                    <a:pt x="867" y="824"/>
                  </a:lnTo>
                  <a:lnTo>
                    <a:pt x="867" y="807"/>
                  </a:lnTo>
                  <a:lnTo>
                    <a:pt x="864" y="807"/>
                  </a:lnTo>
                  <a:lnTo>
                    <a:pt x="864" y="807"/>
                  </a:lnTo>
                  <a:lnTo>
                    <a:pt x="864" y="807"/>
                  </a:lnTo>
                  <a:lnTo>
                    <a:pt x="862" y="807"/>
                  </a:lnTo>
                  <a:lnTo>
                    <a:pt x="862" y="824"/>
                  </a:lnTo>
                  <a:lnTo>
                    <a:pt x="855" y="824"/>
                  </a:lnTo>
                  <a:lnTo>
                    <a:pt x="850" y="826"/>
                  </a:lnTo>
                  <a:lnTo>
                    <a:pt x="850" y="838"/>
                  </a:lnTo>
                  <a:lnTo>
                    <a:pt x="850" y="838"/>
                  </a:lnTo>
                  <a:lnTo>
                    <a:pt x="835" y="838"/>
                  </a:lnTo>
                  <a:lnTo>
                    <a:pt x="833" y="819"/>
                  </a:lnTo>
                  <a:lnTo>
                    <a:pt x="833" y="819"/>
                  </a:lnTo>
                  <a:lnTo>
                    <a:pt x="833" y="819"/>
                  </a:lnTo>
                  <a:lnTo>
                    <a:pt x="830" y="819"/>
                  </a:lnTo>
                  <a:lnTo>
                    <a:pt x="828" y="819"/>
                  </a:lnTo>
                  <a:lnTo>
                    <a:pt x="828" y="838"/>
                  </a:lnTo>
                  <a:lnTo>
                    <a:pt x="818" y="838"/>
                  </a:lnTo>
                  <a:lnTo>
                    <a:pt x="814" y="841"/>
                  </a:lnTo>
                  <a:lnTo>
                    <a:pt x="814" y="841"/>
                  </a:lnTo>
                  <a:lnTo>
                    <a:pt x="809" y="841"/>
                  </a:lnTo>
                  <a:lnTo>
                    <a:pt x="811" y="90"/>
                  </a:lnTo>
                  <a:lnTo>
                    <a:pt x="782" y="32"/>
                  </a:lnTo>
                  <a:lnTo>
                    <a:pt x="751" y="32"/>
                  </a:lnTo>
                  <a:lnTo>
                    <a:pt x="734" y="0"/>
                  </a:lnTo>
                  <a:lnTo>
                    <a:pt x="508" y="0"/>
                  </a:lnTo>
                  <a:lnTo>
                    <a:pt x="508" y="32"/>
                  </a:lnTo>
                  <a:lnTo>
                    <a:pt x="448" y="32"/>
                  </a:lnTo>
                  <a:lnTo>
                    <a:pt x="445" y="855"/>
                  </a:lnTo>
                  <a:lnTo>
                    <a:pt x="438" y="848"/>
                  </a:lnTo>
                  <a:lnTo>
                    <a:pt x="438" y="836"/>
                  </a:lnTo>
                  <a:lnTo>
                    <a:pt x="436" y="746"/>
                  </a:lnTo>
                  <a:lnTo>
                    <a:pt x="436" y="739"/>
                  </a:lnTo>
                  <a:lnTo>
                    <a:pt x="431" y="739"/>
                  </a:lnTo>
                  <a:lnTo>
                    <a:pt x="429" y="739"/>
                  </a:lnTo>
                  <a:lnTo>
                    <a:pt x="429" y="746"/>
                  </a:lnTo>
                  <a:lnTo>
                    <a:pt x="429" y="758"/>
                  </a:lnTo>
                  <a:lnTo>
                    <a:pt x="404" y="758"/>
                  </a:lnTo>
                  <a:lnTo>
                    <a:pt x="404" y="756"/>
                  </a:lnTo>
                  <a:lnTo>
                    <a:pt x="399" y="746"/>
                  </a:lnTo>
                  <a:lnTo>
                    <a:pt x="399" y="693"/>
                  </a:lnTo>
                  <a:lnTo>
                    <a:pt x="392" y="676"/>
                  </a:lnTo>
                  <a:lnTo>
                    <a:pt x="392" y="622"/>
                  </a:lnTo>
                  <a:lnTo>
                    <a:pt x="378" y="561"/>
                  </a:lnTo>
                  <a:lnTo>
                    <a:pt x="380" y="561"/>
                  </a:lnTo>
                  <a:lnTo>
                    <a:pt x="380" y="547"/>
                  </a:lnTo>
                  <a:lnTo>
                    <a:pt x="375" y="547"/>
                  </a:lnTo>
                  <a:lnTo>
                    <a:pt x="375" y="547"/>
                  </a:lnTo>
                  <a:lnTo>
                    <a:pt x="375" y="547"/>
                  </a:lnTo>
                  <a:lnTo>
                    <a:pt x="368" y="547"/>
                  </a:lnTo>
                  <a:lnTo>
                    <a:pt x="368" y="554"/>
                  </a:lnTo>
                  <a:lnTo>
                    <a:pt x="366" y="554"/>
                  </a:lnTo>
                  <a:lnTo>
                    <a:pt x="366" y="569"/>
                  </a:lnTo>
                  <a:lnTo>
                    <a:pt x="368" y="569"/>
                  </a:lnTo>
                  <a:lnTo>
                    <a:pt x="358" y="610"/>
                  </a:lnTo>
                  <a:lnTo>
                    <a:pt x="346" y="481"/>
                  </a:lnTo>
                  <a:lnTo>
                    <a:pt x="351" y="481"/>
                  </a:lnTo>
                  <a:lnTo>
                    <a:pt x="351" y="479"/>
                  </a:lnTo>
                  <a:lnTo>
                    <a:pt x="351" y="479"/>
                  </a:lnTo>
                  <a:lnTo>
                    <a:pt x="351" y="469"/>
                  </a:lnTo>
                  <a:lnTo>
                    <a:pt x="344" y="469"/>
                  </a:lnTo>
                  <a:lnTo>
                    <a:pt x="337" y="372"/>
                  </a:lnTo>
                  <a:lnTo>
                    <a:pt x="341" y="372"/>
                  </a:lnTo>
                  <a:lnTo>
                    <a:pt x="341" y="348"/>
                  </a:lnTo>
                  <a:lnTo>
                    <a:pt x="341" y="309"/>
                  </a:lnTo>
                  <a:lnTo>
                    <a:pt x="320" y="309"/>
                  </a:lnTo>
                  <a:lnTo>
                    <a:pt x="320" y="348"/>
                  </a:lnTo>
                  <a:lnTo>
                    <a:pt x="320" y="372"/>
                  </a:lnTo>
                  <a:lnTo>
                    <a:pt x="324" y="372"/>
                  </a:lnTo>
                  <a:lnTo>
                    <a:pt x="324" y="374"/>
                  </a:lnTo>
                  <a:lnTo>
                    <a:pt x="317" y="469"/>
                  </a:lnTo>
                  <a:lnTo>
                    <a:pt x="312" y="469"/>
                  </a:lnTo>
                  <a:lnTo>
                    <a:pt x="312" y="472"/>
                  </a:lnTo>
                  <a:lnTo>
                    <a:pt x="312" y="479"/>
                  </a:lnTo>
                  <a:lnTo>
                    <a:pt x="312" y="481"/>
                  </a:lnTo>
                  <a:lnTo>
                    <a:pt x="317" y="481"/>
                  </a:lnTo>
                  <a:lnTo>
                    <a:pt x="305" y="610"/>
                  </a:lnTo>
                  <a:lnTo>
                    <a:pt x="295" y="566"/>
                  </a:lnTo>
                  <a:lnTo>
                    <a:pt x="295" y="561"/>
                  </a:lnTo>
                  <a:lnTo>
                    <a:pt x="298" y="561"/>
                  </a:lnTo>
                  <a:lnTo>
                    <a:pt x="298" y="547"/>
                  </a:lnTo>
                  <a:lnTo>
                    <a:pt x="290" y="547"/>
                  </a:lnTo>
                  <a:lnTo>
                    <a:pt x="290" y="547"/>
                  </a:lnTo>
                  <a:lnTo>
                    <a:pt x="290" y="547"/>
                  </a:lnTo>
                  <a:lnTo>
                    <a:pt x="286" y="547"/>
                  </a:lnTo>
                  <a:lnTo>
                    <a:pt x="286" y="554"/>
                  </a:lnTo>
                  <a:lnTo>
                    <a:pt x="286" y="554"/>
                  </a:lnTo>
                  <a:lnTo>
                    <a:pt x="286" y="569"/>
                  </a:lnTo>
                  <a:lnTo>
                    <a:pt x="288" y="569"/>
                  </a:lnTo>
                  <a:lnTo>
                    <a:pt x="276" y="622"/>
                  </a:lnTo>
                  <a:lnTo>
                    <a:pt x="276" y="622"/>
                  </a:lnTo>
                  <a:lnTo>
                    <a:pt x="274" y="627"/>
                  </a:lnTo>
                  <a:lnTo>
                    <a:pt x="274" y="676"/>
                  </a:lnTo>
                  <a:lnTo>
                    <a:pt x="269" y="693"/>
                  </a:lnTo>
                  <a:lnTo>
                    <a:pt x="269" y="693"/>
                  </a:lnTo>
                  <a:lnTo>
                    <a:pt x="269" y="693"/>
                  </a:lnTo>
                  <a:lnTo>
                    <a:pt x="269" y="695"/>
                  </a:lnTo>
                  <a:lnTo>
                    <a:pt x="269" y="695"/>
                  </a:lnTo>
                  <a:lnTo>
                    <a:pt x="269" y="695"/>
                  </a:lnTo>
                  <a:lnTo>
                    <a:pt x="269" y="695"/>
                  </a:lnTo>
                  <a:lnTo>
                    <a:pt x="269" y="746"/>
                  </a:lnTo>
                  <a:lnTo>
                    <a:pt x="261" y="756"/>
                  </a:lnTo>
                  <a:lnTo>
                    <a:pt x="261" y="756"/>
                  </a:lnTo>
                  <a:lnTo>
                    <a:pt x="261" y="758"/>
                  </a:lnTo>
                  <a:lnTo>
                    <a:pt x="261" y="758"/>
                  </a:lnTo>
                  <a:lnTo>
                    <a:pt x="252" y="758"/>
                  </a:lnTo>
                  <a:lnTo>
                    <a:pt x="252" y="748"/>
                  </a:lnTo>
                  <a:lnTo>
                    <a:pt x="244" y="748"/>
                  </a:lnTo>
                  <a:lnTo>
                    <a:pt x="244" y="712"/>
                  </a:lnTo>
                  <a:lnTo>
                    <a:pt x="244" y="710"/>
                  </a:lnTo>
                  <a:lnTo>
                    <a:pt x="240" y="710"/>
                  </a:lnTo>
                  <a:lnTo>
                    <a:pt x="225" y="574"/>
                  </a:lnTo>
                  <a:lnTo>
                    <a:pt x="225" y="574"/>
                  </a:lnTo>
                  <a:lnTo>
                    <a:pt x="232" y="574"/>
                  </a:lnTo>
                  <a:lnTo>
                    <a:pt x="232" y="537"/>
                  </a:lnTo>
                  <a:lnTo>
                    <a:pt x="215" y="537"/>
                  </a:lnTo>
                  <a:lnTo>
                    <a:pt x="215" y="574"/>
                  </a:lnTo>
                  <a:lnTo>
                    <a:pt x="220" y="574"/>
                  </a:lnTo>
                  <a:lnTo>
                    <a:pt x="208" y="710"/>
                  </a:lnTo>
                  <a:lnTo>
                    <a:pt x="208" y="710"/>
                  </a:lnTo>
                  <a:lnTo>
                    <a:pt x="208" y="710"/>
                  </a:lnTo>
                  <a:lnTo>
                    <a:pt x="201" y="710"/>
                  </a:lnTo>
                  <a:lnTo>
                    <a:pt x="201" y="748"/>
                  </a:lnTo>
                  <a:lnTo>
                    <a:pt x="194" y="748"/>
                  </a:lnTo>
                  <a:lnTo>
                    <a:pt x="194" y="758"/>
                  </a:lnTo>
                  <a:lnTo>
                    <a:pt x="179" y="758"/>
                  </a:lnTo>
                  <a:lnTo>
                    <a:pt x="179" y="758"/>
                  </a:lnTo>
                  <a:lnTo>
                    <a:pt x="174" y="746"/>
                  </a:lnTo>
                  <a:lnTo>
                    <a:pt x="174" y="688"/>
                  </a:lnTo>
                  <a:lnTo>
                    <a:pt x="174" y="688"/>
                  </a:lnTo>
                  <a:lnTo>
                    <a:pt x="174" y="688"/>
                  </a:lnTo>
                  <a:lnTo>
                    <a:pt x="172" y="688"/>
                  </a:lnTo>
                  <a:lnTo>
                    <a:pt x="172" y="685"/>
                  </a:lnTo>
                  <a:lnTo>
                    <a:pt x="172" y="685"/>
                  </a:lnTo>
                  <a:lnTo>
                    <a:pt x="172" y="685"/>
                  </a:lnTo>
                  <a:lnTo>
                    <a:pt x="169" y="683"/>
                  </a:lnTo>
                  <a:lnTo>
                    <a:pt x="169" y="617"/>
                  </a:lnTo>
                  <a:lnTo>
                    <a:pt x="169" y="617"/>
                  </a:lnTo>
                  <a:lnTo>
                    <a:pt x="169" y="615"/>
                  </a:lnTo>
                  <a:lnTo>
                    <a:pt x="167" y="615"/>
                  </a:lnTo>
                  <a:lnTo>
                    <a:pt x="167" y="615"/>
                  </a:lnTo>
                  <a:lnTo>
                    <a:pt x="167" y="610"/>
                  </a:lnTo>
                  <a:lnTo>
                    <a:pt x="167" y="610"/>
                  </a:lnTo>
                  <a:lnTo>
                    <a:pt x="167" y="610"/>
                  </a:lnTo>
                  <a:lnTo>
                    <a:pt x="165" y="610"/>
                  </a:lnTo>
                  <a:lnTo>
                    <a:pt x="165" y="610"/>
                  </a:lnTo>
                  <a:lnTo>
                    <a:pt x="155" y="569"/>
                  </a:lnTo>
                  <a:lnTo>
                    <a:pt x="157" y="569"/>
                  </a:lnTo>
                  <a:lnTo>
                    <a:pt x="157" y="557"/>
                  </a:lnTo>
                  <a:lnTo>
                    <a:pt x="155" y="557"/>
                  </a:lnTo>
                  <a:lnTo>
                    <a:pt x="155" y="547"/>
                  </a:lnTo>
                  <a:lnTo>
                    <a:pt x="148" y="547"/>
                  </a:lnTo>
                  <a:lnTo>
                    <a:pt x="148" y="547"/>
                  </a:lnTo>
                  <a:lnTo>
                    <a:pt x="148" y="547"/>
                  </a:lnTo>
                  <a:lnTo>
                    <a:pt x="143" y="547"/>
                  </a:lnTo>
                  <a:lnTo>
                    <a:pt x="143" y="561"/>
                  </a:lnTo>
                  <a:lnTo>
                    <a:pt x="145" y="561"/>
                  </a:lnTo>
                  <a:lnTo>
                    <a:pt x="136" y="603"/>
                  </a:lnTo>
                  <a:lnTo>
                    <a:pt x="123" y="479"/>
                  </a:lnTo>
                  <a:lnTo>
                    <a:pt x="131" y="476"/>
                  </a:lnTo>
                  <a:lnTo>
                    <a:pt x="131" y="476"/>
                  </a:lnTo>
                  <a:lnTo>
                    <a:pt x="131" y="467"/>
                  </a:lnTo>
                  <a:lnTo>
                    <a:pt x="128" y="464"/>
                  </a:lnTo>
                  <a:lnTo>
                    <a:pt x="123" y="464"/>
                  </a:lnTo>
                  <a:lnTo>
                    <a:pt x="116" y="370"/>
                  </a:lnTo>
                  <a:lnTo>
                    <a:pt x="116" y="370"/>
                  </a:lnTo>
                  <a:lnTo>
                    <a:pt x="121" y="370"/>
                  </a:lnTo>
                  <a:lnTo>
                    <a:pt x="121" y="343"/>
                  </a:lnTo>
                  <a:lnTo>
                    <a:pt x="121" y="304"/>
                  </a:lnTo>
                  <a:lnTo>
                    <a:pt x="99" y="304"/>
                  </a:lnTo>
                  <a:lnTo>
                    <a:pt x="99" y="343"/>
                  </a:lnTo>
                  <a:lnTo>
                    <a:pt x="99" y="370"/>
                  </a:lnTo>
                  <a:lnTo>
                    <a:pt x="104" y="370"/>
                  </a:lnTo>
                  <a:lnTo>
                    <a:pt x="97" y="464"/>
                  </a:lnTo>
                  <a:lnTo>
                    <a:pt x="90" y="464"/>
                  </a:lnTo>
                  <a:lnTo>
                    <a:pt x="90" y="474"/>
                  </a:lnTo>
                  <a:lnTo>
                    <a:pt x="90" y="474"/>
                  </a:lnTo>
                  <a:lnTo>
                    <a:pt x="90" y="476"/>
                  </a:lnTo>
                  <a:lnTo>
                    <a:pt x="94" y="476"/>
                  </a:lnTo>
                  <a:lnTo>
                    <a:pt x="82" y="603"/>
                  </a:lnTo>
                  <a:lnTo>
                    <a:pt x="75" y="569"/>
                  </a:lnTo>
                  <a:lnTo>
                    <a:pt x="75" y="569"/>
                  </a:lnTo>
                  <a:lnTo>
                    <a:pt x="75" y="554"/>
                  </a:lnTo>
                  <a:lnTo>
                    <a:pt x="70" y="554"/>
                  </a:lnTo>
                  <a:lnTo>
                    <a:pt x="70" y="549"/>
                  </a:lnTo>
                  <a:lnTo>
                    <a:pt x="65" y="549"/>
                  </a:lnTo>
                  <a:lnTo>
                    <a:pt x="65" y="547"/>
                  </a:lnTo>
                  <a:lnTo>
                    <a:pt x="65" y="549"/>
                  </a:lnTo>
                  <a:lnTo>
                    <a:pt x="60" y="549"/>
                  </a:lnTo>
                  <a:lnTo>
                    <a:pt x="60" y="561"/>
                  </a:lnTo>
                  <a:lnTo>
                    <a:pt x="63" y="561"/>
                  </a:lnTo>
                  <a:lnTo>
                    <a:pt x="51" y="610"/>
                  </a:lnTo>
                  <a:lnTo>
                    <a:pt x="51" y="610"/>
                  </a:lnTo>
                  <a:lnTo>
                    <a:pt x="48" y="610"/>
                  </a:lnTo>
                  <a:lnTo>
                    <a:pt x="46" y="610"/>
                  </a:lnTo>
                  <a:lnTo>
                    <a:pt x="46" y="683"/>
                  </a:lnTo>
                  <a:lnTo>
                    <a:pt x="41" y="685"/>
                  </a:lnTo>
                  <a:lnTo>
                    <a:pt x="41" y="700"/>
                  </a:lnTo>
                  <a:lnTo>
                    <a:pt x="41" y="746"/>
                  </a:lnTo>
                  <a:lnTo>
                    <a:pt x="34" y="756"/>
                  </a:lnTo>
                  <a:lnTo>
                    <a:pt x="34" y="758"/>
                  </a:lnTo>
                  <a:lnTo>
                    <a:pt x="19" y="758"/>
                  </a:lnTo>
                  <a:lnTo>
                    <a:pt x="17" y="746"/>
                  </a:lnTo>
                  <a:lnTo>
                    <a:pt x="17" y="739"/>
                  </a:lnTo>
                  <a:lnTo>
                    <a:pt x="17" y="739"/>
                  </a:lnTo>
                  <a:lnTo>
                    <a:pt x="12" y="739"/>
                  </a:lnTo>
                  <a:lnTo>
                    <a:pt x="12" y="746"/>
                  </a:lnTo>
                  <a:lnTo>
                    <a:pt x="7" y="836"/>
                  </a:lnTo>
                  <a:lnTo>
                    <a:pt x="7" y="848"/>
                  </a:lnTo>
                  <a:lnTo>
                    <a:pt x="5" y="851"/>
                  </a:lnTo>
                  <a:lnTo>
                    <a:pt x="10" y="365"/>
                  </a:lnTo>
                  <a:lnTo>
                    <a:pt x="12" y="306"/>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3" name="Freeform 16"/>
            <p:cNvSpPr/>
            <p:nvPr/>
          </p:nvSpPr>
          <p:spPr bwMode="auto">
            <a:xfrm>
              <a:off x="4070883" y="2652781"/>
              <a:ext cx="2027498" cy="2261074"/>
            </a:xfrm>
            <a:custGeom>
              <a:avLst/>
              <a:gdLst>
                <a:gd name="T0" fmla="*/ 1242 w 1276"/>
                <a:gd name="T1" fmla="*/ 529 h 1423"/>
                <a:gd name="T2" fmla="*/ 1225 w 1276"/>
                <a:gd name="T3" fmla="*/ 527 h 1423"/>
                <a:gd name="T4" fmla="*/ 1196 w 1276"/>
                <a:gd name="T5" fmla="*/ 505 h 1423"/>
                <a:gd name="T6" fmla="*/ 1172 w 1276"/>
                <a:gd name="T7" fmla="*/ 483 h 1423"/>
                <a:gd name="T8" fmla="*/ 1148 w 1276"/>
                <a:gd name="T9" fmla="*/ 461 h 1423"/>
                <a:gd name="T10" fmla="*/ 1126 w 1276"/>
                <a:gd name="T11" fmla="*/ 439 h 1423"/>
                <a:gd name="T12" fmla="*/ 1043 w 1276"/>
                <a:gd name="T13" fmla="*/ 434 h 1423"/>
                <a:gd name="T14" fmla="*/ 1005 w 1276"/>
                <a:gd name="T15" fmla="*/ 447 h 1423"/>
                <a:gd name="T16" fmla="*/ 985 w 1276"/>
                <a:gd name="T17" fmla="*/ 461 h 1423"/>
                <a:gd name="T18" fmla="*/ 981 w 1276"/>
                <a:gd name="T19" fmla="*/ 481 h 1423"/>
                <a:gd name="T20" fmla="*/ 959 w 1276"/>
                <a:gd name="T21" fmla="*/ 495 h 1423"/>
                <a:gd name="T22" fmla="*/ 939 w 1276"/>
                <a:gd name="T23" fmla="*/ 505 h 1423"/>
                <a:gd name="T24" fmla="*/ 937 w 1276"/>
                <a:gd name="T25" fmla="*/ 524 h 1423"/>
                <a:gd name="T26" fmla="*/ 913 w 1276"/>
                <a:gd name="T27" fmla="*/ 529 h 1423"/>
                <a:gd name="T28" fmla="*/ 840 w 1276"/>
                <a:gd name="T29" fmla="*/ 534 h 1423"/>
                <a:gd name="T30" fmla="*/ 840 w 1276"/>
                <a:gd name="T31" fmla="*/ 595 h 1423"/>
                <a:gd name="T32" fmla="*/ 765 w 1276"/>
                <a:gd name="T33" fmla="*/ 876 h 1423"/>
                <a:gd name="T34" fmla="*/ 763 w 1276"/>
                <a:gd name="T35" fmla="*/ 544 h 1423"/>
                <a:gd name="T36" fmla="*/ 690 w 1276"/>
                <a:gd name="T37" fmla="*/ 539 h 1423"/>
                <a:gd name="T38" fmla="*/ 668 w 1276"/>
                <a:gd name="T39" fmla="*/ 534 h 1423"/>
                <a:gd name="T40" fmla="*/ 661 w 1276"/>
                <a:gd name="T41" fmla="*/ 515 h 1423"/>
                <a:gd name="T42" fmla="*/ 646 w 1276"/>
                <a:gd name="T43" fmla="*/ 502 h 1423"/>
                <a:gd name="T44" fmla="*/ 625 w 1276"/>
                <a:gd name="T45" fmla="*/ 490 h 1423"/>
                <a:gd name="T46" fmla="*/ 617 w 1276"/>
                <a:gd name="T47" fmla="*/ 471 h 1423"/>
                <a:gd name="T48" fmla="*/ 600 w 1276"/>
                <a:gd name="T49" fmla="*/ 456 h 1423"/>
                <a:gd name="T50" fmla="*/ 559 w 1276"/>
                <a:gd name="T51" fmla="*/ 444 h 1423"/>
                <a:gd name="T52" fmla="*/ 482 w 1276"/>
                <a:gd name="T53" fmla="*/ 449 h 1423"/>
                <a:gd name="T54" fmla="*/ 460 w 1276"/>
                <a:gd name="T55" fmla="*/ 471 h 1423"/>
                <a:gd name="T56" fmla="*/ 436 w 1276"/>
                <a:gd name="T57" fmla="*/ 493 h 1423"/>
                <a:gd name="T58" fmla="*/ 411 w 1276"/>
                <a:gd name="T59" fmla="*/ 512 h 1423"/>
                <a:gd name="T60" fmla="*/ 385 w 1276"/>
                <a:gd name="T61" fmla="*/ 534 h 1423"/>
                <a:gd name="T62" fmla="*/ 382 w 1276"/>
                <a:gd name="T63" fmla="*/ 536 h 1423"/>
                <a:gd name="T64" fmla="*/ 322 w 1276"/>
                <a:gd name="T65" fmla="*/ 328 h 1423"/>
                <a:gd name="T66" fmla="*/ 264 w 1276"/>
                <a:gd name="T67" fmla="*/ 274 h 1423"/>
                <a:gd name="T68" fmla="*/ 201 w 1276"/>
                <a:gd name="T69" fmla="*/ 233 h 1423"/>
                <a:gd name="T70" fmla="*/ 179 w 1276"/>
                <a:gd name="T71" fmla="*/ 328 h 1423"/>
                <a:gd name="T72" fmla="*/ 181 w 1276"/>
                <a:gd name="T73" fmla="*/ 255 h 1423"/>
                <a:gd name="T74" fmla="*/ 179 w 1276"/>
                <a:gd name="T75" fmla="*/ 252 h 1423"/>
                <a:gd name="T76" fmla="*/ 181 w 1276"/>
                <a:gd name="T77" fmla="*/ 213 h 1423"/>
                <a:gd name="T78" fmla="*/ 179 w 1276"/>
                <a:gd name="T79" fmla="*/ 213 h 1423"/>
                <a:gd name="T80" fmla="*/ 181 w 1276"/>
                <a:gd name="T81" fmla="*/ 174 h 1423"/>
                <a:gd name="T82" fmla="*/ 179 w 1276"/>
                <a:gd name="T83" fmla="*/ 172 h 1423"/>
                <a:gd name="T84" fmla="*/ 116 w 1276"/>
                <a:gd name="T85" fmla="*/ 109 h 1423"/>
                <a:gd name="T86" fmla="*/ 29 w 1276"/>
                <a:gd name="T87" fmla="*/ 104 h 1423"/>
                <a:gd name="T88" fmla="*/ 29 w 1276"/>
                <a:gd name="T89" fmla="*/ 31 h 1423"/>
                <a:gd name="T90" fmla="*/ 29 w 1276"/>
                <a:gd name="T91" fmla="*/ 9 h 1423"/>
                <a:gd name="T92" fmla="*/ 29 w 1276"/>
                <a:gd name="T93" fmla="*/ 0 h 1423"/>
                <a:gd name="T94" fmla="*/ 0 w 1276"/>
                <a:gd name="T95" fmla="*/ 1423 h 1423"/>
                <a:gd name="T96" fmla="*/ 1276 w 1276"/>
                <a:gd name="T97" fmla="*/ 534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76" h="1423">
                  <a:moveTo>
                    <a:pt x="1276" y="534"/>
                  </a:moveTo>
                  <a:lnTo>
                    <a:pt x="1242" y="529"/>
                  </a:lnTo>
                  <a:lnTo>
                    <a:pt x="1223" y="532"/>
                  </a:lnTo>
                  <a:lnTo>
                    <a:pt x="1225" y="527"/>
                  </a:lnTo>
                  <a:lnTo>
                    <a:pt x="1196" y="524"/>
                  </a:lnTo>
                  <a:lnTo>
                    <a:pt x="1196" y="505"/>
                  </a:lnTo>
                  <a:lnTo>
                    <a:pt x="1172" y="502"/>
                  </a:lnTo>
                  <a:lnTo>
                    <a:pt x="1172" y="483"/>
                  </a:lnTo>
                  <a:lnTo>
                    <a:pt x="1148" y="481"/>
                  </a:lnTo>
                  <a:lnTo>
                    <a:pt x="1148" y="461"/>
                  </a:lnTo>
                  <a:lnTo>
                    <a:pt x="1123" y="459"/>
                  </a:lnTo>
                  <a:lnTo>
                    <a:pt x="1126" y="439"/>
                  </a:lnTo>
                  <a:lnTo>
                    <a:pt x="1094" y="434"/>
                  </a:lnTo>
                  <a:lnTo>
                    <a:pt x="1043" y="434"/>
                  </a:lnTo>
                  <a:lnTo>
                    <a:pt x="1007" y="439"/>
                  </a:lnTo>
                  <a:lnTo>
                    <a:pt x="1005" y="447"/>
                  </a:lnTo>
                  <a:lnTo>
                    <a:pt x="1005" y="459"/>
                  </a:lnTo>
                  <a:lnTo>
                    <a:pt x="985" y="461"/>
                  </a:lnTo>
                  <a:lnTo>
                    <a:pt x="983" y="471"/>
                  </a:lnTo>
                  <a:lnTo>
                    <a:pt x="981" y="481"/>
                  </a:lnTo>
                  <a:lnTo>
                    <a:pt x="964" y="483"/>
                  </a:lnTo>
                  <a:lnTo>
                    <a:pt x="959" y="495"/>
                  </a:lnTo>
                  <a:lnTo>
                    <a:pt x="959" y="502"/>
                  </a:lnTo>
                  <a:lnTo>
                    <a:pt x="939" y="505"/>
                  </a:lnTo>
                  <a:lnTo>
                    <a:pt x="937" y="517"/>
                  </a:lnTo>
                  <a:lnTo>
                    <a:pt x="937" y="524"/>
                  </a:lnTo>
                  <a:lnTo>
                    <a:pt x="915" y="527"/>
                  </a:lnTo>
                  <a:lnTo>
                    <a:pt x="913" y="529"/>
                  </a:lnTo>
                  <a:lnTo>
                    <a:pt x="893" y="527"/>
                  </a:lnTo>
                  <a:lnTo>
                    <a:pt x="840" y="534"/>
                  </a:lnTo>
                  <a:lnTo>
                    <a:pt x="840" y="595"/>
                  </a:lnTo>
                  <a:lnTo>
                    <a:pt x="840" y="595"/>
                  </a:lnTo>
                  <a:lnTo>
                    <a:pt x="840" y="876"/>
                  </a:lnTo>
                  <a:lnTo>
                    <a:pt x="765" y="876"/>
                  </a:lnTo>
                  <a:lnTo>
                    <a:pt x="763" y="600"/>
                  </a:lnTo>
                  <a:lnTo>
                    <a:pt x="763" y="544"/>
                  </a:lnTo>
                  <a:lnTo>
                    <a:pt x="707" y="536"/>
                  </a:lnTo>
                  <a:lnTo>
                    <a:pt x="690" y="539"/>
                  </a:lnTo>
                  <a:lnTo>
                    <a:pt x="688" y="536"/>
                  </a:lnTo>
                  <a:lnTo>
                    <a:pt x="668" y="534"/>
                  </a:lnTo>
                  <a:lnTo>
                    <a:pt x="668" y="527"/>
                  </a:lnTo>
                  <a:lnTo>
                    <a:pt x="661" y="515"/>
                  </a:lnTo>
                  <a:lnTo>
                    <a:pt x="646" y="512"/>
                  </a:lnTo>
                  <a:lnTo>
                    <a:pt x="646" y="502"/>
                  </a:lnTo>
                  <a:lnTo>
                    <a:pt x="639" y="493"/>
                  </a:lnTo>
                  <a:lnTo>
                    <a:pt x="625" y="490"/>
                  </a:lnTo>
                  <a:lnTo>
                    <a:pt x="625" y="481"/>
                  </a:lnTo>
                  <a:lnTo>
                    <a:pt x="617" y="471"/>
                  </a:lnTo>
                  <a:lnTo>
                    <a:pt x="603" y="468"/>
                  </a:lnTo>
                  <a:lnTo>
                    <a:pt x="600" y="456"/>
                  </a:lnTo>
                  <a:lnTo>
                    <a:pt x="598" y="449"/>
                  </a:lnTo>
                  <a:lnTo>
                    <a:pt x="559" y="444"/>
                  </a:lnTo>
                  <a:lnTo>
                    <a:pt x="511" y="444"/>
                  </a:lnTo>
                  <a:lnTo>
                    <a:pt x="482" y="449"/>
                  </a:lnTo>
                  <a:lnTo>
                    <a:pt x="482" y="466"/>
                  </a:lnTo>
                  <a:lnTo>
                    <a:pt x="460" y="471"/>
                  </a:lnTo>
                  <a:lnTo>
                    <a:pt x="460" y="488"/>
                  </a:lnTo>
                  <a:lnTo>
                    <a:pt x="436" y="493"/>
                  </a:lnTo>
                  <a:lnTo>
                    <a:pt x="436" y="510"/>
                  </a:lnTo>
                  <a:lnTo>
                    <a:pt x="411" y="512"/>
                  </a:lnTo>
                  <a:lnTo>
                    <a:pt x="411" y="532"/>
                  </a:lnTo>
                  <a:lnTo>
                    <a:pt x="385" y="534"/>
                  </a:lnTo>
                  <a:lnTo>
                    <a:pt x="385" y="536"/>
                  </a:lnTo>
                  <a:lnTo>
                    <a:pt x="382" y="536"/>
                  </a:lnTo>
                  <a:lnTo>
                    <a:pt x="382" y="328"/>
                  </a:lnTo>
                  <a:lnTo>
                    <a:pt x="322" y="328"/>
                  </a:lnTo>
                  <a:lnTo>
                    <a:pt x="322" y="274"/>
                  </a:lnTo>
                  <a:lnTo>
                    <a:pt x="264" y="274"/>
                  </a:lnTo>
                  <a:lnTo>
                    <a:pt x="264" y="233"/>
                  </a:lnTo>
                  <a:lnTo>
                    <a:pt x="201" y="233"/>
                  </a:lnTo>
                  <a:lnTo>
                    <a:pt x="201" y="328"/>
                  </a:lnTo>
                  <a:lnTo>
                    <a:pt x="179" y="328"/>
                  </a:lnTo>
                  <a:lnTo>
                    <a:pt x="179" y="257"/>
                  </a:lnTo>
                  <a:lnTo>
                    <a:pt x="181" y="255"/>
                  </a:lnTo>
                  <a:lnTo>
                    <a:pt x="181" y="252"/>
                  </a:lnTo>
                  <a:lnTo>
                    <a:pt x="179" y="252"/>
                  </a:lnTo>
                  <a:lnTo>
                    <a:pt x="179" y="218"/>
                  </a:lnTo>
                  <a:lnTo>
                    <a:pt x="181" y="213"/>
                  </a:lnTo>
                  <a:lnTo>
                    <a:pt x="181" y="213"/>
                  </a:lnTo>
                  <a:lnTo>
                    <a:pt x="179" y="213"/>
                  </a:lnTo>
                  <a:lnTo>
                    <a:pt x="179" y="177"/>
                  </a:lnTo>
                  <a:lnTo>
                    <a:pt x="181" y="174"/>
                  </a:lnTo>
                  <a:lnTo>
                    <a:pt x="181" y="172"/>
                  </a:lnTo>
                  <a:lnTo>
                    <a:pt x="179" y="172"/>
                  </a:lnTo>
                  <a:lnTo>
                    <a:pt x="179" y="114"/>
                  </a:lnTo>
                  <a:lnTo>
                    <a:pt x="116" y="109"/>
                  </a:lnTo>
                  <a:lnTo>
                    <a:pt x="43" y="104"/>
                  </a:lnTo>
                  <a:lnTo>
                    <a:pt x="29" y="104"/>
                  </a:lnTo>
                  <a:lnTo>
                    <a:pt x="29" y="51"/>
                  </a:lnTo>
                  <a:lnTo>
                    <a:pt x="29" y="31"/>
                  </a:lnTo>
                  <a:lnTo>
                    <a:pt x="29" y="26"/>
                  </a:lnTo>
                  <a:lnTo>
                    <a:pt x="29" y="9"/>
                  </a:lnTo>
                  <a:lnTo>
                    <a:pt x="29" y="4"/>
                  </a:lnTo>
                  <a:lnTo>
                    <a:pt x="29" y="0"/>
                  </a:lnTo>
                  <a:lnTo>
                    <a:pt x="0" y="0"/>
                  </a:lnTo>
                  <a:lnTo>
                    <a:pt x="0" y="1423"/>
                  </a:lnTo>
                  <a:lnTo>
                    <a:pt x="1276" y="1423"/>
                  </a:lnTo>
                  <a:lnTo>
                    <a:pt x="1276" y="534"/>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4" name="Freeform 17"/>
            <p:cNvSpPr/>
            <p:nvPr/>
          </p:nvSpPr>
          <p:spPr bwMode="auto">
            <a:xfrm>
              <a:off x="2035441" y="2169741"/>
              <a:ext cx="2035444" cy="2744114"/>
            </a:xfrm>
            <a:custGeom>
              <a:avLst/>
              <a:gdLst>
                <a:gd name="T0" fmla="*/ 1281 w 1281"/>
                <a:gd name="T1" fmla="*/ 1727 h 1727"/>
                <a:gd name="T2" fmla="*/ 1194 w 1281"/>
                <a:gd name="T3" fmla="*/ 304 h 1727"/>
                <a:gd name="T4" fmla="*/ 1194 w 1281"/>
                <a:gd name="T5" fmla="*/ 284 h 1727"/>
                <a:gd name="T6" fmla="*/ 1194 w 1281"/>
                <a:gd name="T7" fmla="*/ 265 h 1727"/>
                <a:gd name="T8" fmla="*/ 1080 w 1281"/>
                <a:gd name="T9" fmla="*/ 126 h 1727"/>
                <a:gd name="T10" fmla="*/ 1073 w 1281"/>
                <a:gd name="T11" fmla="*/ 80 h 1727"/>
                <a:gd name="T12" fmla="*/ 1063 w 1281"/>
                <a:gd name="T13" fmla="*/ 92 h 1727"/>
                <a:gd name="T14" fmla="*/ 1063 w 1281"/>
                <a:gd name="T15" fmla="*/ 12 h 1727"/>
                <a:gd name="T16" fmla="*/ 1061 w 1281"/>
                <a:gd name="T17" fmla="*/ 0 h 1727"/>
                <a:gd name="T18" fmla="*/ 1053 w 1281"/>
                <a:gd name="T19" fmla="*/ 92 h 1727"/>
                <a:gd name="T20" fmla="*/ 1053 w 1281"/>
                <a:gd name="T21" fmla="*/ 12 h 1727"/>
                <a:gd name="T22" fmla="*/ 1048 w 1281"/>
                <a:gd name="T23" fmla="*/ 0 h 1727"/>
                <a:gd name="T24" fmla="*/ 1041 w 1281"/>
                <a:gd name="T25" fmla="*/ 92 h 1727"/>
                <a:gd name="T26" fmla="*/ 1041 w 1281"/>
                <a:gd name="T27" fmla="*/ 12 h 1727"/>
                <a:gd name="T28" fmla="*/ 1039 w 1281"/>
                <a:gd name="T29" fmla="*/ 0 h 1727"/>
                <a:gd name="T30" fmla="*/ 1031 w 1281"/>
                <a:gd name="T31" fmla="*/ 92 h 1727"/>
                <a:gd name="T32" fmla="*/ 1031 w 1281"/>
                <a:gd name="T33" fmla="*/ 12 h 1727"/>
                <a:gd name="T34" fmla="*/ 1027 w 1281"/>
                <a:gd name="T35" fmla="*/ 0 h 1727"/>
                <a:gd name="T36" fmla="*/ 1019 w 1281"/>
                <a:gd name="T37" fmla="*/ 92 h 1727"/>
                <a:gd name="T38" fmla="*/ 1019 w 1281"/>
                <a:gd name="T39" fmla="*/ 12 h 1727"/>
                <a:gd name="T40" fmla="*/ 1017 w 1281"/>
                <a:gd name="T41" fmla="*/ 0 h 1727"/>
                <a:gd name="T42" fmla="*/ 1010 w 1281"/>
                <a:gd name="T43" fmla="*/ 92 h 1727"/>
                <a:gd name="T44" fmla="*/ 1000 w 1281"/>
                <a:gd name="T45" fmla="*/ 80 h 1727"/>
                <a:gd name="T46" fmla="*/ 1000 w 1281"/>
                <a:gd name="T47" fmla="*/ 257 h 1727"/>
                <a:gd name="T48" fmla="*/ 1000 w 1281"/>
                <a:gd name="T49" fmla="*/ 282 h 1727"/>
                <a:gd name="T50" fmla="*/ 971 w 1281"/>
                <a:gd name="T51" fmla="*/ 304 h 1727"/>
                <a:gd name="T52" fmla="*/ 971 w 1281"/>
                <a:gd name="T53" fmla="*/ 313 h 1727"/>
                <a:gd name="T54" fmla="*/ 971 w 1281"/>
                <a:gd name="T55" fmla="*/ 335 h 1727"/>
                <a:gd name="T56" fmla="*/ 971 w 1281"/>
                <a:gd name="T57" fmla="*/ 403 h 1727"/>
                <a:gd name="T58" fmla="*/ 968 w 1281"/>
                <a:gd name="T59" fmla="*/ 413 h 1727"/>
                <a:gd name="T60" fmla="*/ 932 w 1281"/>
                <a:gd name="T61" fmla="*/ 738 h 1727"/>
                <a:gd name="T62" fmla="*/ 814 w 1281"/>
                <a:gd name="T63" fmla="*/ 515 h 1727"/>
                <a:gd name="T64" fmla="*/ 746 w 1281"/>
                <a:gd name="T65" fmla="*/ 386 h 1727"/>
                <a:gd name="T66" fmla="*/ 719 w 1281"/>
                <a:gd name="T67" fmla="*/ 515 h 1727"/>
                <a:gd name="T68" fmla="*/ 608 w 1281"/>
                <a:gd name="T69" fmla="*/ 386 h 1727"/>
                <a:gd name="T70" fmla="*/ 557 w 1281"/>
                <a:gd name="T71" fmla="*/ 515 h 1727"/>
                <a:gd name="T72" fmla="*/ 513 w 1281"/>
                <a:gd name="T73" fmla="*/ 1195 h 1727"/>
                <a:gd name="T74" fmla="*/ 458 w 1281"/>
                <a:gd name="T75" fmla="*/ 1200 h 1727"/>
                <a:gd name="T76" fmla="*/ 431 w 1281"/>
                <a:gd name="T77" fmla="*/ 1202 h 1727"/>
                <a:gd name="T78" fmla="*/ 412 w 1281"/>
                <a:gd name="T79" fmla="*/ 1180 h 1727"/>
                <a:gd name="T80" fmla="*/ 370 w 1281"/>
                <a:gd name="T81" fmla="*/ 1207 h 1727"/>
                <a:gd name="T82" fmla="*/ 370 w 1281"/>
                <a:gd name="T83" fmla="*/ 1210 h 1727"/>
                <a:gd name="T84" fmla="*/ 370 w 1281"/>
                <a:gd name="T85" fmla="*/ 1200 h 1727"/>
                <a:gd name="T86" fmla="*/ 322 w 1281"/>
                <a:gd name="T87" fmla="*/ 1188 h 1727"/>
                <a:gd name="T88" fmla="*/ 312 w 1281"/>
                <a:gd name="T89" fmla="*/ 1202 h 1727"/>
                <a:gd name="T90" fmla="*/ 269 w 1281"/>
                <a:gd name="T91" fmla="*/ 1197 h 1727"/>
                <a:gd name="T92" fmla="*/ 140 w 1281"/>
                <a:gd name="T93" fmla="*/ 1193 h 1727"/>
                <a:gd name="T94" fmla="*/ 0 w 1281"/>
                <a:gd name="T95" fmla="*/ 1210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81" h="1727">
                  <a:moveTo>
                    <a:pt x="0" y="1727"/>
                  </a:moveTo>
                  <a:lnTo>
                    <a:pt x="1281" y="1727"/>
                  </a:lnTo>
                  <a:lnTo>
                    <a:pt x="1281" y="304"/>
                  </a:lnTo>
                  <a:lnTo>
                    <a:pt x="1194" y="304"/>
                  </a:lnTo>
                  <a:lnTo>
                    <a:pt x="1194" y="291"/>
                  </a:lnTo>
                  <a:lnTo>
                    <a:pt x="1194" y="284"/>
                  </a:lnTo>
                  <a:lnTo>
                    <a:pt x="1194" y="267"/>
                  </a:lnTo>
                  <a:lnTo>
                    <a:pt x="1194" y="265"/>
                  </a:lnTo>
                  <a:lnTo>
                    <a:pt x="1080" y="265"/>
                  </a:lnTo>
                  <a:lnTo>
                    <a:pt x="1080" y="126"/>
                  </a:lnTo>
                  <a:lnTo>
                    <a:pt x="1080" y="80"/>
                  </a:lnTo>
                  <a:lnTo>
                    <a:pt x="1073" y="80"/>
                  </a:lnTo>
                  <a:lnTo>
                    <a:pt x="1073" y="92"/>
                  </a:lnTo>
                  <a:lnTo>
                    <a:pt x="1063" y="92"/>
                  </a:lnTo>
                  <a:lnTo>
                    <a:pt x="1063" y="12"/>
                  </a:lnTo>
                  <a:lnTo>
                    <a:pt x="1063" y="12"/>
                  </a:lnTo>
                  <a:lnTo>
                    <a:pt x="1063" y="0"/>
                  </a:lnTo>
                  <a:lnTo>
                    <a:pt x="1061" y="0"/>
                  </a:lnTo>
                  <a:lnTo>
                    <a:pt x="1061" y="92"/>
                  </a:lnTo>
                  <a:lnTo>
                    <a:pt x="1053" y="92"/>
                  </a:lnTo>
                  <a:lnTo>
                    <a:pt x="1053" y="12"/>
                  </a:lnTo>
                  <a:lnTo>
                    <a:pt x="1053" y="12"/>
                  </a:lnTo>
                  <a:lnTo>
                    <a:pt x="1053" y="0"/>
                  </a:lnTo>
                  <a:lnTo>
                    <a:pt x="1048" y="0"/>
                  </a:lnTo>
                  <a:lnTo>
                    <a:pt x="1048" y="92"/>
                  </a:lnTo>
                  <a:lnTo>
                    <a:pt x="1041" y="92"/>
                  </a:lnTo>
                  <a:lnTo>
                    <a:pt x="1041" y="12"/>
                  </a:lnTo>
                  <a:lnTo>
                    <a:pt x="1041" y="12"/>
                  </a:lnTo>
                  <a:lnTo>
                    <a:pt x="1041" y="0"/>
                  </a:lnTo>
                  <a:lnTo>
                    <a:pt x="1039" y="0"/>
                  </a:lnTo>
                  <a:lnTo>
                    <a:pt x="1039" y="92"/>
                  </a:lnTo>
                  <a:lnTo>
                    <a:pt x="1031" y="92"/>
                  </a:lnTo>
                  <a:lnTo>
                    <a:pt x="1031" y="12"/>
                  </a:lnTo>
                  <a:lnTo>
                    <a:pt x="1031" y="12"/>
                  </a:lnTo>
                  <a:lnTo>
                    <a:pt x="1029" y="0"/>
                  </a:lnTo>
                  <a:lnTo>
                    <a:pt x="1027" y="0"/>
                  </a:lnTo>
                  <a:lnTo>
                    <a:pt x="1027" y="92"/>
                  </a:lnTo>
                  <a:lnTo>
                    <a:pt x="1019" y="92"/>
                  </a:lnTo>
                  <a:lnTo>
                    <a:pt x="1019" y="12"/>
                  </a:lnTo>
                  <a:lnTo>
                    <a:pt x="1019" y="12"/>
                  </a:lnTo>
                  <a:lnTo>
                    <a:pt x="1019" y="0"/>
                  </a:lnTo>
                  <a:lnTo>
                    <a:pt x="1017" y="0"/>
                  </a:lnTo>
                  <a:lnTo>
                    <a:pt x="1017" y="92"/>
                  </a:lnTo>
                  <a:lnTo>
                    <a:pt x="1010" y="92"/>
                  </a:lnTo>
                  <a:lnTo>
                    <a:pt x="1007" y="80"/>
                  </a:lnTo>
                  <a:lnTo>
                    <a:pt x="1000" y="80"/>
                  </a:lnTo>
                  <a:lnTo>
                    <a:pt x="1000" y="253"/>
                  </a:lnTo>
                  <a:lnTo>
                    <a:pt x="1000" y="257"/>
                  </a:lnTo>
                  <a:lnTo>
                    <a:pt x="1000" y="274"/>
                  </a:lnTo>
                  <a:lnTo>
                    <a:pt x="1000" y="282"/>
                  </a:lnTo>
                  <a:lnTo>
                    <a:pt x="1000" y="304"/>
                  </a:lnTo>
                  <a:lnTo>
                    <a:pt x="971" y="304"/>
                  </a:lnTo>
                  <a:lnTo>
                    <a:pt x="971" y="308"/>
                  </a:lnTo>
                  <a:lnTo>
                    <a:pt x="971" y="313"/>
                  </a:lnTo>
                  <a:lnTo>
                    <a:pt x="971" y="333"/>
                  </a:lnTo>
                  <a:lnTo>
                    <a:pt x="971" y="335"/>
                  </a:lnTo>
                  <a:lnTo>
                    <a:pt x="971" y="355"/>
                  </a:lnTo>
                  <a:lnTo>
                    <a:pt x="971" y="403"/>
                  </a:lnTo>
                  <a:lnTo>
                    <a:pt x="968" y="403"/>
                  </a:lnTo>
                  <a:lnTo>
                    <a:pt x="968" y="413"/>
                  </a:lnTo>
                  <a:lnTo>
                    <a:pt x="932" y="413"/>
                  </a:lnTo>
                  <a:lnTo>
                    <a:pt x="932" y="738"/>
                  </a:lnTo>
                  <a:lnTo>
                    <a:pt x="814" y="738"/>
                  </a:lnTo>
                  <a:lnTo>
                    <a:pt x="814" y="515"/>
                  </a:lnTo>
                  <a:lnTo>
                    <a:pt x="746" y="515"/>
                  </a:lnTo>
                  <a:lnTo>
                    <a:pt x="746" y="386"/>
                  </a:lnTo>
                  <a:lnTo>
                    <a:pt x="719" y="386"/>
                  </a:lnTo>
                  <a:lnTo>
                    <a:pt x="719" y="515"/>
                  </a:lnTo>
                  <a:lnTo>
                    <a:pt x="608" y="515"/>
                  </a:lnTo>
                  <a:lnTo>
                    <a:pt x="608" y="386"/>
                  </a:lnTo>
                  <a:lnTo>
                    <a:pt x="557" y="386"/>
                  </a:lnTo>
                  <a:lnTo>
                    <a:pt x="557" y="515"/>
                  </a:lnTo>
                  <a:lnTo>
                    <a:pt x="513" y="515"/>
                  </a:lnTo>
                  <a:lnTo>
                    <a:pt x="513" y="1195"/>
                  </a:lnTo>
                  <a:lnTo>
                    <a:pt x="475" y="1197"/>
                  </a:lnTo>
                  <a:lnTo>
                    <a:pt x="458" y="1200"/>
                  </a:lnTo>
                  <a:lnTo>
                    <a:pt x="433" y="1202"/>
                  </a:lnTo>
                  <a:lnTo>
                    <a:pt x="431" y="1202"/>
                  </a:lnTo>
                  <a:lnTo>
                    <a:pt x="421" y="1188"/>
                  </a:lnTo>
                  <a:lnTo>
                    <a:pt x="412" y="1180"/>
                  </a:lnTo>
                  <a:lnTo>
                    <a:pt x="373" y="1200"/>
                  </a:lnTo>
                  <a:lnTo>
                    <a:pt x="370" y="1207"/>
                  </a:lnTo>
                  <a:lnTo>
                    <a:pt x="370" y="1210"/>
                  </a:lnTo>
                  <a:lnTo>
                    <a:pt x="370" y="1210"/>
                  </a:lnTo>
                  <a:lnTo>
                    <a:pt x="370" y="1207"/>
                  </a:lnTo>
                  <a:lnTo>
                    <a:pt x="370" y="1200"/>
                  </a:lnTo>
                  <a:lnTo>
                    <a:pt x="332" y="1180"/>
                  </a:lnTo>
                  <a:lnTo>
                    <a:pt x="322" y="1188"/>
                  </a:lnTo>
                  <a:lnTo>
                    <a:pt x="312" y="1202"/>
                  </a:lnTo>
                  <a:lnTo>
                    <a:pt x="312" y="1202"/>
                  </a:lnTo>
                  <a:lnTo>
                    <a:pt x="288" y="1200"/>
                  </a:lnTo>
                  <a:lnTo>
                    <a:pt x="269" y="1197"/>
                  </a:lnTo>
                  <a:lnTo>
                    <a:pt x="160" y="1193"/>
                  </a:lnTo>
                  <a:lnTo>
                    <a:pt x="140" y="1193"/>
                  </a:lnTo>
                  <a:lnTo>
                    <a:pt x="22" y="1205"/>
                  </a:lnTo>
                  <a:lnTo>
                    <a:pt x="0" y="1210"/>
                  </a:lnTo>
                  <a:lnTo>
                    <a:pt x="0" y="1727"/>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5" name="Freeform 18"/>
            <p:cNvSpPr>
              <a:spLocks noEditPoints="1"/>
            </p:cNvSpPr>
            <p:nvPr/>
          </p:nvSpPr>
          <p:spPr bwMode="auto">
            <a:xfrm>
              <a:off x="3175" y="2258722"/>
              <a:ext cx="2032266" cy="2655133"/>
            </a:xfrm>
            <a:custGeom>
              <a:avLst/>
              <a:gdLst>
                <a:gd name="T0" fmla="*/ 933 w 1279"/>
                <a:gd name="T1" fmla="*/ 988 h 1671"/>
                <a:gd name="T2" fmla="*/ 712 w 1279"/>
                <a:gd name="T3" fmla="*/ 933 h 1671"/>
                <a:gd name="T4" fmla="*/ 577 w 1279"/>
                <a:gd name="T5" fmla="*/ 1207 h 1671"/>
                <a:gd name="T6" fmla="*/ 303 w 1279"/>
                <a:gd name="T7" fmla="*/ 1336 h 1671"/>
                <a:gd name="T8" fmla="*/ 230 w 1279"/>
                <a:gd name="T9" fmla="*/ 517 h 1671"/>
                <a:gd name="T10" fmla="*/ 194 w 1279"/>
                <a:gd name="T11" fmla="*/ 505 h 1671"/>
                <a:gd name="T12" fmla="*/ 240 w 1279"/>
                <a:gd name="T13" fmla="*/ 498 h 1671"/>
                <a:gd name="T14" fmla="*/ 211 w 1279"/>
                <a:gd name="T15" fmla="*/ 486 h 1671"/>
                <a:gd name="T16" fmla="*/ 194 w 1279"/>
                <a:gd name="T17" fmla="*/ 481 h 1671"/>
                <a:gd name="T18" fmla="*/ 192 w 1279"/>
                <a:gd name="T19" fmla="*/ 432 h 1671"/>
                <a:gd name="T20" fmla="*/ 182 w 1279"/>
                <a:gd name="T21" fmla="*/ 427 h 1671"/>
                <a:gd name="T22" fmla="*/ 204 w 1279"/>
                <a:gd name="T23" fmla="*/ 425 h 1671"/>
                <a:gd name="T24" fmla="*/ 218 w 1279"/>
                <a:gd name="T25" fmla="*/ 425 h 1671"/>
                <a:gd name="T26" fmla="*/ 233 w 1279"/>
                <a:gd name="T27" fmla="*/ 418 h 1671"/>
                <a:gd name="T28" fmla="*/ 235 w 1279"/>
                <a:gd name="T29" fmla="*/ 410 h 1671"/>
                <a:gd name="T30" fmla="*/ 189 w 1279"/>
                <a:gd name="T31" fmla="*/ 398 h 1671"/>
                <a:gd name="T32" fmla="*/ 172 w 1279"/>
                <a:gd name="T33" fmla="*/ 379 h 1671"/>
                <a:gd name="T34" fmla="*/ 168 w 1279"/>
                <a:gd name="T35" fmla="*/ 245 h 1671"/>
                <a:gd name="T36" fmla="*/ 163 w 1279"/>
                <a:gd name="T37" fmla="*/ 146 h 1671"/>
                <a:gd name="T38" fmla="*/ 158 w 1279"/>
                <a:gd name="T39" fmla="*/ 63 h 1671"/>
                <a:gd name="T40" fmla="*/ 155 w 1279"/>
                <a:gd name="T41" fmla="*/ 0 h 1671"/>
                <a:gd name="T42" fmla="*/ 153 w 1279"/>
                <a:gd name="T43" fmla="*/ 0 h 1671"/>
                <a:gd name="T44" fmla="*/ 151 w 1279"/>
                <a:gd name="T45" fmla="*/ 65 h 1671"/>
                <a:gd name="T46" fmla="*/ 148 w 1279"/>
                <a:gd name="T47" fmla="*/ 146 h 1671"/>
                <a:gd name="T48" fmla="*/ 146 w 1279"/>
                <a:gd name="T49" fmla="*/ 374 h 1671"/>
                <a:gd name="T50" fmla="*/ 138 w 1279"/>
                <a:gd name="T51" fmla="*/ 386 h 1671"/>
                <a:gd name="T52" fmla="*/ 117 w 1279"/>
                <a:gd name="T53" fmla="*/ 401 h 1671"/>
                <a:gd name="T54" fmla="*/ 80 w 1279"/>
                <a:gd name="T55" fmla="*/ 418 h 1671"/>
                <a:gd name="T56" fmla="*/ 95 w 1279"/>
                <a:gd name="T57" fmla="*/ 425 h 1671"/>
                <a:gd name="T58" fmla="*/ 112 w 1279"/>
                <a:gd name="T59" fmla="*/ 427 h 1671"/>
                <a:gd name="T60" fmla="*/ 129 w 1279"/>
                <a:gd name="T61" fmla="*/ 427 h 1671"/>
                <a:gd name="T62" fmla="*/ 119 w 1279"/>
                <a:gd name="T63" fmla="*/ 439 h 1671"/>
                <a:gd name="T64" fmla="*/ 121 w 1279"/>
                <a:gd name="T65" fmla="*/ 481 h 1671"/>
                <a:gd name="T66" fmla="*/ 100 w 1279"/>
                <a:gd name="T67" fmla="*/ 486 h 1671"/>
                <a:gd name="T68" fmla="*/ 75 w 1279"/>
                <a:gd name="T69" fmla="*/ 498 h 1671"/>
                <a:gd name="T70" fmla="*/ 121 w 1279"/>
                <a:gd name="T71" fmla="*/ 507 h 1671"/>
                <a:gd name="T72" fmla="*/ 85 w 1279"/>
                <a:gd name="T73" fmla="*/ 520 h 1671"/>
                <a:gd name="T74" fmla="*/ 27 w 1279"/>
                <a:gd name="T75" fmla="*/ 1333 h 1671"/>
                <a:gd name="T76" fmla="*/ 126 w 1279"/>
                <a:gd name="T77" fmla="*/ 498 h 1671"/>
                <a:gd name="T78" fmla="*/ 121 w 1279"/>
                <a:gd name="T79" fmla="*/ 498 h 1671"/>
                <a:gd name="T80" fmla="*/ 121 w 1279"/>
                <a:gd name="T81" fmla="*/ 568 h 1671"/>
                <a:gd name="T82" fmla="*/ 119 w 1279"/>
                <a:gd name="T83" fmla="*/ 656 h 1671"/>
                <a:gd name="T84" fmla="*/ 138 w 1279"/>
                <a:gd name="T85" fmla="*/ 799 h 1671"/>
                <a:gd name="T86" fmla="*/ 124 w 1279"/>
                <a:gd name="T87" fmla="*/ 814 h 1671"/>
                <a:gd name="T88" fmla="*/ 119 w 1279"/>
                <a:gd name="T89" fmla="*/ 937 h 1671"/>
                <a:gd name="T90" fmla="*/ 141 w 1279"/>
                <a:gd name="T91" fmla="*/ 1071 h 1671"/>
                <a:gd name="T92" fmla="*/ 121 w 1279"/>
                <a:gd name="T93" fmla="*/ 1188 h 1671"/>
                <a:gd name="T94" fmla="*/ 129 w 1279"/>
                <a:gd name="T95" fmla="*/ 1185 h 1671"/>
                <a:gd name="T96" fmla="*/ 182 w 1279"/>
                <a:gd name="T97" fmla="*/ 656 h 1671"/>
                <a:gd name="T98" fmla="*/ 189 w 1279"/>
                <a:gd name="T99" fmla="*/ 799 h 1671"/>
                <a:gd name="T100" fmla="*/ 199 w 1279"/>
                <a:gd name="T101" fmla="*/ 937 h 1671"/>
                <a:gd name="T102" fmla="*/ 199 w 1279"/>
                <a:gd name="T103" fmla="*/ 957 h 1671"/>
                <a:gd name="T104" fmla="*/ 184 w 1279"/>
                <a:gd name="T105" fmla="*/ 1185 h 16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79" h="1671">
                  <a:moveTo>
                    <a:pt x="1279" y="1154"/>
                  </a:moveTo>
                  <a:lnTo>
                    <a:pt x="1182" y="1178"/>
                  </a:lnTo>
                  <a:lnTo>
                    <a:pt x="1100" y="1212"/>
                  </a:lnTo>
                  <a:lnTo>
                    <a:pt x="1063" y="1212"/>
                  </a:lnTo>
                  <a:lnTo>
                    <a:pt x="1063" y="988"/>
                  </a:lnTo>
                  <a:lnTo>
                    <a:pt x="933" y="988"/>
                  </a:lnTo>
                  <a:lnTo>
                    <a:pt x="933" y="933"/>
                  </a:lnTo>
                  <a:lnTo>
                    <a:pt x="894" y="933"/>
                  </a:lnTo>
                  <a:lnTo>
                    <a:pt x="894" y="877"/>
                  </a:lnTo>
                  <a:lnTo>
                    <a:pt x="783" y="877"/>
                  </a:lnTo>
                  <a:lnTo>
                    <a:pt x="783" y="933"/>
                  </a:lnTo>
                  <a:lnTo>
                    <a:pt x="712" y="933"/>
                  </a:lnTo>
                  <a:lnTo>
                    <a:pt x="712" y="988"/>
                  </a:lnTo>
                  <a:lnTo>
                    <a:pt x="671" y="988"/>
                  </a:lnTo>
                  <a:lnTo>
                    <a:pt x="671" y="1183"/>
                  </a:lnTo>
                  <a:lnTo>
                    <a:pt x="659" y="1180"/>
                  </a:lnTo>
                  <a:lnTo>
                    <a:pt x="618" y="1188"/>
                  </a:lnTo>
                  <a:lnTo>
                    <a:pt x="577" y="1207"/>
                  </a:lnTo>
                  <a:lnTo>
                    <a:pt x="543" y="1236"/>
                  </a:lnTo>
                  <a:lnTo>
                    <a:pt x="519" y="1275"/>
                  </a:lnTo>
                  <a:lnTo>
                    <a:pt x="506" y="1309"/>
                  </a:lnTo>
                  <a:lnTo>
                    <a:pt x="315" y="1309"/>
                  </a:lnTo>
                  <a:lnTo>
                    <a:pt x="303" y="1314"/>
                  </a:lnTo>
                  <a:lnTo>
                    <a:pt x="303" y="1336"/>
                  </a:lnTo>
                  <a:lnTo>
                    <a:pt x="247" y="1333"/>
                  </a:lnTo>
                  <a:lnTo>
                    <a:pt x="243" y="520"/>
                  </a:lnTo>
                  <a:lnTo>
                    <a:pt x="243" y="520"/>
                  </a:lnTo>
                  <a:lnTo>
                    <a:pt x="240" y="520"/>
                  </a:lnTo>
                  <a:lnTo>
                    <a:pt x="235" y="517"/>
                  </a:lnTo>
                  <a:lnTo>
                    <a:pt x="230" y="517"/>
                  </a:lnTo>
                  <a:lnTo>
                    <a:pt x="230" y="517"/>
                  </a:lnTo>
                  <a:lnTo>
                    <a:pt x="230" y="510"/>
                  </a:lnTo>
                  <a:lnTo>
                    <a:pt x="228" y="507"/>
                  </a:lnTo>
                  <a:lnTo>
                    <a:pt x="221" y="507"/>
                  </a:lnTo>
                  <a:lnTo>
                    <a:pt x="209" y="507"/>
                  </a:lnTo>
                  <a:lnTo>
                    <a:pt x="194" y="505"/>
                  </a:lnTo>
                  <a:lnTo>
                    <a:pt x="184" y="505"/>
                  </a:lnTo>
                  <a:lnTo>
                    <a:pt x="184" y="500"/>
                  </a:lnTo>
                  <a:lnTo>
                    <a:pt x="192" y="500"/>
                  </a:lnTo>
                  <a:lnTo>
                    <a:pt x="211" y="500"/>
                  </a:lnTo>
                  <a:lnTo>
                    <a:pt x="228" y="498"/>
                  </a:lnTo>
                  <a:lnTo>
                    <a:pt x="240" y="498"/>
                  </a:lnTo>
                  <a:lnTo>
                    <a:pt x="247" y="495"/>
                  </a:lnTo>
                  <a:lnTo>
                    <a:pt x="247" y="493"/>
                  </a:lnTo>
                  <a:lnTo>
                    <a:pt x="247" y="490"/>
                  </a:lnTo>
                  <a:lnTo>
                    <a:pt x="240" y="488"/>
                  </a:lnTo>
                  <a:lnTo>
                    <a:pt x="228" y="486"/>
                  </a:lnTo>
                  <a:lnTo>
                    <a:pt x="211" y="486"/>
                  </a:lnTo>
                  <a:lnTo>
                    <a:pt x="189" y="486"/>
                  </a:lnTo>
                  <a:lnTo>
                    <a:pt x="184" y="486"/>
                  </a:lnTo>
                  <a:lnTo>
                    <a:pt x="184" y="483"/>
                  </a:lnTo>
                  <a:lnTo>
                    <a:pt x="187" y="483"/>
                  </a:lnTo>
                  <a:lnTo>
                    <a:pt x="192" y="481"/>
                  </a:lnTo>
                  <a:lnTo>
                    <a:pt x="194" y="481"/>
                  </a:lnTo>
                  <a:lnTo>
                    <a:pt x="194" y="478"/>
                  </a:lnTo>
                  <a:lnTo>
                    <a:pt x="194" y="469"/>
                  </a:lnTo>
                  <a:lnTo>
                    <a:pt x="192" y="459"/>
                  </a:lnTo>
                  <a:lnTo>
                    <a:pt x="192" y="449"/>
                  </a:lnTo>
                  <a:lnTo>
                    <a:pt x="192" y="439"/>
                  </a:lnTo>
                  <a:lnTo>
                    <a:pt x="192" y="432"/>
                  </a:lnTo>
                  <a:lnTo>
                    <a:pt x="192" y="430"/>
                  </a:lnTo>
                  <a:lnTo>
                    <a:pt x="192" y="430"/>
                  </a:lnTo>
                  <a:lnTo>
                    <a:pt x="189" y="427"/>
                  </a:lnTo>
                  <a:lnTo>
                    <a:pt x="184" y="427"/>
                  </a:lnTo>
                  <a:lnTo>
                    <a:pt x="182" y="427"/>
                  </a:lnTo>
                  <a:lnTo>
                    <a:pt x="182" y="427"/>
                  </a:lnTo>
                  <a:lnTo>
                    <a:pt x="184" y="427"/>
                  </a:lnTo>
                  <a:lnTo>
                    <a:pt x="189" y="427"/>
                  </a:lnTo>
                  <a:lnTo>
                    <a:pt x="189" y="427"/>
                  </a:lnTo>
                  <a:lnTo>
                    <a:pt x="199" y="427"/>
                  </a:lnTo>
                  <a:lnTo>
                    <a:pt x="204" y="425"/>
                  </a:lnTo>
                  <a:lnTo>
                    <a:pt x="204" y="425"/>
                  </a:lnTo>
                  <a:lnTo>
                    <a:pt x="204" y="425"/>
                  </a:lnTo>
                  <a:lnTo>
                    <a:pt x="209" y="425"/>
                  </a:lnTo>
                  <a:lnTo>
                    <a:pt x="214" y="425"/>
                  </a:lnTo>
                  <a:lnTo>
                    <a:pt x="214" y="425"/>
                  </a:lnTo>
                  <a:lnTo>
                    <a:pt x="214" y="425"/>
                  </a:lnTo>
                  <a:lnTo>
                    <a:pt x="218" y="425"/>
                  </a:lnTo>
                  <a:lnTo>
                    <a:pt x="221" y="422"/>
                  </a:lnTo>
                  <a:lnTo>
                    <a:pt x="221" y="422"/>
                  </a:lnTo>
                  <a:lnTo>
                    <a:pt x="221" y="422"/>
                  </a:lnTo>
                  <a:lnTo>
                    <a:pt x="221" y="422"/>
                  </a:lnTo>
                  <a:lnTo>
                    <a:pt x="230" y="418"/>
                  </a:lnTo>
                  <a:lnTo>
                    <a:pt x="233" y="418"/>
                  </a:lnTo>
                  <a:lnTo>
                    <a:pt x="233" y="418"/>
                  </a:lnTo>
                  <a:lnTo>
                    <a:pt x="235" y="415"/>
                  </a:lnTo>
                  <a:lnTo>
                    <a:pt x="235" y="413"/>
                  </a:lnTo>
                  <a:lnTo>
                    <a:pt x="235" y="413"/>
                  </a:lnTo>
                  <a:lnTo>
                    <a:pt x="235" y="410"/>
                  </a:lnTo>
                  <a:lnTo>
                    <a:pt x="235" y="410"/>
                  </a:lnTo>
                  <a:lnTo>
                    <a:pt x="221" y="403"/>
                  </a:lnTo>
                  <a:lnTo>
                    <a:pt x="218" y="403"/>
                  </a:lnTo>
                  <a:lnTo>
                    <a:pt x="209" y="401"/>
                  </a:lnTo>
                  <a:lnTo>
                    <a:pt x="197" y="401"/>
                  </a:lnTo>
                  <a:lnTo>
                    <a:pt x="194" y="401"/>
                  </a:lnTo>
                  <a:lnTo>
                    <a:pt x="189" y="398"/>
                  </a:lnTo>
                  <a:lnTo>
                    <a:pt x="187" y="396"/>
                  </a:lnTo>
                  <a:lnTo>
                    <a:pt x="182" y="393"/>
                  </a:lnTo>
                  <a:lnTo>
                    <a:pt x="180" y="391"/>
                  </a:lnTo>
                  <a:lnTo>
                    <a:pt x="177" y="386"/>
                  </a:lnTo>
                  <a:lnTo>
                    <a:pt x="175" y="381"/>
                  </a:lnTo>
                  <a:lnTo>
                    <a:pt x="172" y="379"/>
                  </a:lnTo>
                  <a:lnTo>
                    <a:pt x="170" y="374"/>
                  </a:lnTo>
                  <a:lnTo>
                    <a:pt x="170" y="374"/>
                  </a:lnTo>
                  <a:lnTo>
                    <a:pt x="168" y="374"/>
                  </a:lnTo>
                  <a:lnTo>
                    <a:pt x="168" y="374"/>
                  </a:lnTo>
                  <a:lnTo>
                    <a:pt x="168" y="245"/>
                  </a:lnTo>
                  <a:lnTo>
                    <a:pt x="168" y="245"/>
                  </a:lnTo>
                  <a:lnTo>
                    <a:pt x="165" y="243"/>
                  </a:lnTo>
                  <a:lnTo>
                    <a:pt x="165" y="243"/>
                  </a:lnTo>
                  <a:lnTo>
                    <a:pt x="163" y="243"/>
                  </a:lnTo>
                  <a:lnTo>
                    <a:pt x="163" y="146"/>
                  </a:lnTo>
                  <a:lnTo>
                    <a:pt x="163" y="146"/>
                  </a:lnTo>
                  <a:lnTo>
                    <a:pt x="163" y="146"/>
                  </a:lnTo>
                  <a:lnTo>
                    <a:pt x="160" y="146"/>
                  </a:lnTo>
                  <a:lnTo>
                    <a:pt x="160" y="146"/>
                  </a:lnTo>
                  <a:lnTo>
                    <a:pt x="160" y="65"/>
                  </a:lnTo>
                  <a:lnTo>
                    <a:pt x="160" y="63"/>
                  </a:lnTo>
                  <a:lnTo>
                    <a:pt x="158" y="63"/>
                  </a:lnTo>
                  <a:lnTo>
                    <a:pt x="158" y="63"/>
                  </a:lnTo>
                  <a:lnTo>
                    <a:pt x="158" y="63"/>
                  </a:lnTo>
                  <a:lnTo>
                    <a:pt x="158" y="0"/>
                  </a:lnTo>
                  <a:lnTo>
                    <a:pt x="158" y="0"/>
                  </a:lnTo>
                  <a:lnTo>
                    <a:pt x="155" y="0"/>
                  </a:lnTo>
                  <a:lnTo>
                    <a:pt x="155" y="0"/>
                  </a:lnTo>
                  <a:lnTo>
                    <a:pt x="155" y="0"/>
                  </a:lnTo>
                  <a:lnTo>
                    <a:pt x="155" y="0"/>
                  </a:lnTo>
                  <a:lnTo>
                    <a:pt x="155" y="0"/>
                  </a:lnTo>
                  <a:lnTo>
                    <a:pt x="155" y="0"/>
                  </a:lnTo>
                  <a:lnTo>
                    <a:pt x="153" y="0"/>
                  </a:lnTo>
                  <a:lnTo>
                    <a:pt x="153" y="0"/>
                  </a:lnTo>
                  <a:lnTo>
                    <a:pt x="153" y="0"/>
                  </a:lnTo>
                  <a:lnTo>
                    <a:pt x="153" y="2"/>
                  </a:lnTo>
                  <a:lnTo>
                    <a:pt x="153" y="2"/>
                  </a:lnTo>
                  <a:lnTo>
                    <a:pt x="153" y="63"/>
                  </a:lnTo>
                  <a:lnTo>
                    <a:pt x="153" y="63"/>
                  </a:lnTo>
                  <a:lnTo>
                    <a:pt x="153" y="63"/>
                  </a:lnTo>
                  <a:lnTo>
                    <a:pt x="151" y="65"/>
                  </a:lnTo>
                  <a:lnTo>
                    <a:pt x="151" y="65"/>
                  </a:lnTo>
                  <a:lnTo>
                    <a:pt x="151" y="65"/>
                  </a:lnTo>
                  <a:lnTo>
                    <a:pt x="151" y="146"/>
                  </a:lnTo>
                  <a:lnTo>
                    <a:pt x="151" y="146"/>
                  </a:lnTo>
                  <a:lnTo>
                    <a:pt x="151" y="146"/>
                  </a:lnTo>
                  <a:lnTo>
                    <a:pt x="148" y="146"/>
                  </a:lnTo>
                  <a:lnTo>
                    <a:pt x="148" y="146"/>
                  </a:lnTo>
                  <a:lnTo>
                    <a:pt x="148" y="243"/>
                  </a:lnTo>
                  <a:lnTo>
                    <a:pt x="148" y="243"/>
                  </a:lnTo>
                  <a:lnTo>
                    <a:pt x="146" y="245"/>
                  </a:lnTo>
                  <a:lnTo>
                    <a:pt x="146" y="245"/>
                  </a:lnTo>
                  <a:lnTo>
                    <a:pt x="146" y="374"/>
                  </a:lnTo>
                  <a:lnTo>
                    <a:pt x="146" y="374"/>
                  </a:lnTo>
                  <a:lnTo>
                    <a:pt x="143" y="374"/>
                  </a:lnTo>
                  <a:lnTo>
                    <a:pt x="143" y="374"/>
                  </a:lnTo>
                  <a:lnTo>
                    <a:pt x="141" y="379"/>
                  </a:lnTo>
                  <a:lnTo>
                    <a:pt x="141" y="384"/>
                  </a:lnTo>
                  <a:lnTo>
                    <a:pt x="138" y="386"/>
                  </a:lnTo>
                  <a:lnTo>
                    <a:pt x="136" y="391"/>
                  </a:lnTo>
                  <a:lnTo>
                    <a:pt x="131" y="393"/>
                  </a:lnTo>
                  <a:lnTo>
                    <a:pt x="129" y="396"/>
                  </a:lnTo>
                  <a:lnTo>
                    <a:pt x="124" y="398"/>
                  </a:lnTo>
                  <a:lnTo>
                    <a:pt x="121" y="401"/>
                  </a:lnTo>
                  <a:lnTo>
                    <a:pt x="117" y="401"/>
                  </a:lnTo>
                  <a:lnTo>
                    <a:pt x="105" y="403"/>
                  </a:lnTo>
                  <a:lnTo>
                    <a:pt x="97" y="403"/>
                  </a:lnTo>
                  <a:lnTo>
                    <a:pt x="92" y="405"/>
                  </a:lnTo>
                  <a:lnTo>
                    <a:pt x="80" y="413"/>
                  </a:lnTo>
                  <a:lnTo>
                    <a:pt x="80" y="413"/>
                  </a:lnTo>
                  <a:lnTo>
                    <a:pt x="80" y="418"/>
                  </a:lnTo>
                  <a:lnTo>
                    <a:pt x="80" y="418"/>
                  </a:lnTo>
                  <a:lnTo>
                    <a:pt x="80" y="420"/>
                  </a:lnTo>
                  <a:lnTo>
                    <a:pt x="85" y="420"/>
                  </a:lnTo>
                  <a:lnTo>
                    <a:pt x="95" y="425"/>
                  </a:lnTo>
                  <a:lnTo>
                    <a:pt x="95" y="425"/>
                  </a:lnTo>
                  <a:lnTo>
                    <a:pt x="95" y="425"/>
                  </a:lnTo>
                  <a:lnTo>
                    <a:pt x="100" y="425"/>
                  </a:lnTo>
                  <a:lnTo>
                    <a:pt x="100" y="425"/>
                  </a:lnTo>
                  <a:lnTo>
                    <a:pt x="102" y="425"/>
                  </a:lnTo>
                  <a:lnTo>
                    <a:pt x="102" y="425"/>
                  </a:lnTo>
                  <a:lnTo>
                    <a:pt x="107" y="427"/>
                  </a:lnTo>
                  <a:lnTo>
                    <a:pt x="112" y="427"/>
                  </a:lnTo>
                  <a:lnTo>
                    <a:pt x="112" y="427"/>
                  </a:lnTo>
                  <a:lnTo>
                    <a:pt x="119" y="427"/>
                  </a:lnTo>
                  <a:lnTo>
                    <a:pt x="124" y="427"/>
                  </a:lnTo>
                  <a:lnTo>
                    <a:pt x="124" y="427"/>
                  </a:lnTo>
                  <a:lnTo>
                    <a:pt x="124" y="427"/>
                  </a:lnTo>
                  <a:lnTo>
                    <a:pt x="129" y="427"/>
                  </a:lnTo>
                  <a:lnTo>
                    <a:pt x="129" y="427"/>
                  </a:lnTo>
                  <a:lnTo>
                    <a:pt x="126" y="430"/>
                  </a:lnTo>
                  <a:lnTo>
                    <a:pt x="121" y="430"/>
                  </a:lnTo>
                  <a:lnTo>
                    <a:pt x="119" y="430"/>
                  </a:lnTo>
                  <a:lnTo>
                    <a:pt x="119" y="432"/>
                  </a:lnTo>
                  <a:lnTo>
                    <a:pt x="119" y="439"/>
                  </a:lnTo>
                  <a:lnTo>
                    <a:pt x="119" y="449"/>
                  </a:lnTo>
                  <a:lnTo>
                    <a:pt x="119" y="459"/>
                  </a:lnTo>
                  <a:lnTo>
                    <a:pt x="119" y="469"/>
                  </a:lnTo>
                  <a:lnTo>
                    <a:pt x="119" y="478"/>
                  </a:lnTo>
                  <a:lnTo>
                    <a:pt x="119" y="481"/>
                  </a:lnTo>
                  <a:lnTo>
                    <a:pt x="121" y="481"/>
                  </a:lnTo>
                  <a:lnTo>
                    <a:pt x="124" y="483"/>
                  </a:lnTo>
                  <a:lnTo>
                    <a:pt x="129" y="483"/>
                  </a:lnTo>
                  <a:lnTo>
                    <a:pt x="131" y="483"/>
                  </a:lnTo>
                  <a:lnTo>
                    <a:pt x="131" y="486"/>
                  </a:lnTo>
                  <a:lnTo>
                    <a:pt x="119" y="486"/>
                  </a:lnTo>
                  <a:lnTo>
                    <a:pt x="100" y="486"/>
                  </a:lnTo>
                  <a:lnTo>
                    <a:pt x="83" y="488"/>
                  </a:lnTo>
                  <a:lnTo>
                    <a:pt x="73" y="490"/>
                  </a:lnTo>
                  <a:lnTo>
                    <a:pt x="66" y="490"/>
                  </a:lnTo>
                  <a:lnTo>
                    <a:pt x="66" y="495"/>
                  </a:lnTo>
                  <a:lnTo>
                    <a:pt x="68" y="498"/>
                  </a:lnTo>
                  <a:lnTo>
                    <a:pt x="75" y="498"/>
                  </a:lnTo>
                  <a:lnTo>
                    <a:pt x="88" y="500"/>
                  </a:lnTo>
                  <a:lnTo>
                    <a:pt x="105" y="500"/>
                  </a:lnTo>
                  <a:lnTo>
                    <a:pt x="124" y="500"/>
                  </a:lnTo>
                  <a:lnTo>
                    <a:pt x="131" y="500"/>
                  </a:lnTo>
                  <a:lnTo>
                    <a:pt x="131" y="505"/>
                  </a:lnTo>
                  <a:lnTo>
                    <a:pt x="121" y="507"/>
                  </a:lnTo>
                  <a:lnTo>
                    <a:pt x="107" y="507"/>
                  </a:lnTo>
                  <a:lnTo>
                    <a:pt x="95" y="507"/>
                  </a:lnTo>
                  <a:lnTo>
                    <a:pt x="88" y="510"/>
                  </a:lnTo>
                  <a:lnTo>
                    <a:pt x="88" y="510"/>
                  </a:lnTo>
                  <a:lnTo>
                    <a:pt x="88" y="520"/>
                  </a:lnTo>
                  <a:lnTo>
                    <a:pt x="85" y="520"/>
                  </a:lnTo>
                  <a:lnTo>
                    <a:pt x="80" y="520"/>
                  </a:lnTo>
                  <a:lnTo>
                    <a:pt x="75" y="520"/>
                  </a:lnTo>
                  <a:lnTo>
                    <a:pt x="73" y="520"/>
                  </a:lnTo>
                  <a:lnTo>
                    <a:pt x="73" y="520"/>
                  </a:lnTo>
                  <a:lnTo>
                    <a:pt x="78" y="1331"/>
                  </a:lnTo>
                  <a:lnTo>
                    <a:pt x="27" y="1333"/>
                  </a:lnTo>
                  <a:lnTo>
                    <a:pt x="27" y="1350"/>
                  </a:lnTo>
                  <a:lnTo>
                    <a:pt x="0" y="1353"/>
                  </a:lnTo>
                  <a:lnTo>
                    <a:pt x="0" y="1671"/>
                  </a:lnTo>
                  <a:lnTo>
                    <a:pt x="1279" y="1671"/>
                  </a:lnTo>
                  <a:lnTo>
                    <a:pt x="1279" y="1154"/>
                  </a:lnTo>
                  <a:close/>
                  <a:moveTo>
                    <a:pt x="126" y="498"/>
                  </a:moveTo>
                  <a:lnTo>
                    <a:pt x="124" y="498"/>
                  </a:lnTo>
                  <a:lnTo>
                    <a:pt x="121" y="498"/>
                  </a:lnTo>
                  <a:lnTo>
                    <a:pt x="119" y="498"/>
                  </a:lnTo>
                  <a:lnTo>
                    <a:pt x="117" y="498"/>
                  </a:lnTo>
                  <a:lnTo>
                    <a:pt x="119" y="498"/>
                  </a:lnTo>
                  <a:lnTo>
                    <a:pt x="121" y="498"/>
                  </a:lnTo>
                  <a:lnTo>
                    <a:pt x="124" y="498"/>
                  </a:lnTo>
                  <a:lnTo>
                    <a:pt x="126" y="498"/>
                  </a:lnTo>
                  <a:lnTo>
                    <a:pt x="131" y="498"/>
                  </a:lnTo>
                  <a:lnTo>
                    <a:pt x="126" y="498"/>
                  </a:lnTo>
                  <a:close/>
                  <a:moveTo>
                    <a:pt x="117" y="568"/>
                  </a:moveTo>
                  <a:lnTo>
                    <a:pt x="121" y="568"/>
                  </a:lnTo>
                  <a:lnTo>
                    <a:pt x="131" y="568"/>
                  </a:lnTo>
                  <a:lnTo>
                    <a:pt x="138" y="568"/>
                  </a:lnTo>
                  <a:lnTo>
                    <a:pt x="138" y="656"/>
                  </a:lnTo>
                  <a:lnTo>
                    <a:pt x="134" y="656"/>
                  </a:lnTo>
                  <a:lnTo>
                    <a:pt x="124" y="656"/>
                  </a:lnTo>
                  <a:lnTo>
                    <a:pt x="119" y="656"/>
                  </a:lnTo>
                  <a:lnTo>
                    <a:pt x="117" y="568"/>
                  </a:lnTo>
                  <a:close/>
                  <a:moveTo>
                    <a:pt x="119" y="673"/>
                  </a:moveTo>
                  <a:lnTo>
                    <a:pt x="126" y="673"/>
                  </a:lnTo>
                  <a:lnTo>
                    <a:pt x="136" y="673"/>
                  </a:lnTo>
                  <a:lnTo>
                    <a:pt x="138" y="673"/>
                  </a:lnTo>
                  <a:lnTo>
                    <a:pt x="138" y="799"/>
                  </a:lnTo>
                  <a:lnTo>
                    <a:pt x="136" y="799"/>
                  </a:lnTo>
                  <a:lnTo>
                    <a:pt x="126" y="799"/>
                  </a:lnTo>
                  <a:lnTo>
                    <a:pt x="119" y="799"/>
                  </a:lnTo>
                  <a:lnTo>
                    <a:pt x="119" y="673"/>
                  </a:lnTo>
                  <a:close/>
                  <a:moveTo>
                    <a:pt x="119" y="814"/>
                  </a:moveTo>
                  <a:lnTo>
                    <a:pt x="124" y="814"/>
                  </a:lnTo>
                  <a:lnTo>
                    <a:pt x="136" y="814"/>
                  </a:lnTo>
                  <a:lnTo>
                    <a:pt x="141" y="814"/>
                  </a:lnTo>
                  <a:lnTo>
                    <a:pt x="141" y="937"/>
                  </a:lnTo>
                  <a:lnTo>
                    <a:pt x="136" y="937"/>
                  </a:lnTo>
                  <a:lnTo>
                    <a:pt x="129" y="937"/>
                  </a:lnTo>
                  <a:lnTo>
                    <a:pt x="119" y="937"/>
                  </a:lnTo>
                  <a:lnTo>
                    <a:pt x="119" y="814"/>
                  </a:lnTo>
                  <a:close/>
                  <a:moveTo>
                    <a:pt x="119" y="957"/>
                  </a:moveTo>
                  <a:lnTo>
                    <a:pt x="126" y="957"/>
                  </a:lnTo>
                  <a:lnTo>
                    <a:pt x="136" y="957"/>
                  </a:lnTo>
                  <a:lnTo>
                    <a:pt x="141" y="957"/>
                  </a:lnTo>
                  <a:lnTo>
                    <a:pt x="141" y="1071"/>
                  </a:lnTo>
                  <a:lnTo>
                    <a:pt x="138" y="1071"/>
                  </a:lnTo>
                  <a:lnTo>
                    <a:pt x="129" y="1071"/>
                  </a:lnTo>
                  <a:lnTo>
                    <a:pt x="121" y="1073"/>
                  </a:lnTo>
                  <a:lnTo>
                    <a:pt x="119" y="957"/>
                  </a:lnTo>
                  <a:close/>
                  <a:moveTo>
                    <a:pt x="129" y="1185"/>
                  </a:moveTo>
                  <a:lnTo>
                    <a:pt x="121" y="1188"/>
                  </a:lnTo>
                  <a:lnTo>
                    <a:pt x="121" y="1095"/>
                  </a:lnTo>
                  <a:lnTo>
                    <a:pt x="126" y="1095"/>
                  </a:lnTo>
                  <a:lnTo>
                    <a:pt x="136" y="1095"/>
                  </a:lnTo>
                  <a:lnTo>
                    <a:pt x="141" y="1095"/>
                  </a:lnTo>
                  <a:lnTo>
                    <a:pt x="141" y="1185"/>
                  </a:lnTo>
                  <a:lnTo>
                    <a:pt x="129" y="1185"/>
                  </a:lnTo>
                  <a:close/>
                  <a:moveTo>
                    <a:pt x="182" y="568"/>
                  </a:moveTo>
                  <a:lnTo>
                    <a:pt x="189" y="568"/>
                  </a:lnTo>
                  <a:lnTo>
                    <a:pt x="197" y="568"/>
                  </a:lnTo>
                  <a:lnTo>
                    <a:pt x="197" y="656"/>
                  </a:lnTo>
                  <a:lnTo>
                    <a:pt x="194" y="656"/>
                  </a:lnTo>
                  <a:lnTo>
                    <a:pt x="182" y="656"/>
                  </a:lnTo>
                  <a:lnTo>
                    <a:pt x="182" y="568"/>
                  </a:lnTo>
                  <a:close/>
                  <a:moveTo>
                    <a:pt x="182" y="673"/>
                  </a:moveTo>
                  <a:lnTo>
                    <a:pt x="189" y="673"/>
                  </a:lnTo>
                  <a:lnTo>
                    <a:pt x="197" y="673"/>
                  </a:lnTo>
                  <a:lnTo>
                    <a:pt x="199" y="799"/>
                  </a:lnTo>
                  <a:lnTo>
                    <a:pt x="189" y="799"/>
                  </a:lnTo>
                  <a:lnTo>
                    <a:pt x="182" y="799"/>
                  </a:lnTo>
                  <a:lnTo>
                    <a:pt x="182" y="673"/>
                  </a:lnTo>
                  <a:close/>
                  <a:moveTo>
                    <a:pt x="182" y="814"/>
                  </a:moveTo>
                  <a:lnTo>
                    <a:pt x="194" y="814"/>
                  </a:lnTo>
                  <a:lnTo>
                    <a:pt x="199" y="814"/>
                  </a:lnTo>
                  <a:lnTo>
                    <a:pt x="199" y="937"/>
                  </a:lnTo>
                  <a:lnTo>
                    <a:pt x="192" y="937"/>
                  </a:lnTo>
                  <a:lnTo>
                    <a:pt x="184" y="937"/>
                  </a:lnTo>
                  <a:lnTo>
                    <a:pt x="182" y="814"/>
                  </a:lnTo>
                  <a:close/>
                  <a:moveTo>
                    <a:pt x="184" y="957"/>
                  </a:moveTo>
                  <a:lnTo>
                    <a:pt x="194" y="957"/>
                  </a:lnTo>
                  <a:lnTo>
                    <a:pt x="199" y="957"/>
                  </a:lnTo>
                  <a:lnTo>
                    <a:pt x="199" y="1071"/>
                  </a:lnTo>
                  <a:lnTo>
                    <a:pt x="192" y="1071"/>
                  </a:lnTo>
                  <a:lnTo>
                    <a:pt x="184" y="1071"/>
                  </a:lnTo>
                  <a:lnTo>
                    <a:pt x="184" y="957"/>
                  </a:lnTo>
                  <a:close/>
                  <a:moveTo>
                    <a:pt x="199" y="1188"/>
                  </a:moveTo>
                  <a:lnTo>
                    <a:pt x="184" y="1185"/>
                  </a:lnTo>
                  <a:lnTo>
                    <a:pt x="184" y="1098"/>
                  </a:lnTo>
                  <a:lnTo>
                    <a:pt x="197" y="1098"/>
                  </a:lnTo>
                  <a:lnTo>
                    <a:pt x="199" y="1098"/>
                  </a:lnTo>
                  <a:lnTo>
                    <a:pt x="201" y="1188"/>
                  </a:lnTo>
                  <a:lnTo>
                    <a:pt x="199" y="1188"/>
                  </a:lnTo>
                  <a:close/>
                </a:path>
              </a:pathLst>
            </a:custGeom>
            <a:grpFill/>
            <a:ln>
              <a:noFill/>
            </a:ln>
          </p:spPr>
          <p:txBody>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grpSp>
      <p:sp>
        <p:nvSpPr>
          <p:cNvPr id="6" name="Rectángulo redondeado 7"/>
          <p:cNvSpPr/>
          <p:nvPr/>
        </p:nvSpPr>
        <p:spPr>
          <a:xfrm flipV="1">
            <a:off x="5416550" y="2109788"/>
            <a:ext cx="1358900" cy="87312"/>
          </a:xfrm>
          <a:prstGeom prst="roundRect">
            <a:avLst/>
          </a:prstGeom>
          <a:solidFill>
            <a:schemeClr val="accent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s-ES_tradnl" sz="18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0" name="Rectangle 9"/>
          <p:cNvSpPr/>
          <p:nvPr/>
        </p:nvSpPr>
        <p:spPr bwMode="auto">
          <a:xfrm>
            <a:off x="1651000" y="2503488"/>
            <a:ext cx="8890000" cy="1103312"/>
          </a:xfrm>
          <a:prstGeom prst="rect">
            <a:avLst/>
          </a:prstGeom>
          <a:noFill/>
          <a:ln>
            <a:noFill/>
          </a:ln>
        </p:spPr>
        <p:txBody>
          <a:bodyPr lIns="0" tIns="0" rIns="0" bIns="0" anchor="ctr">
            <a:spAutoFit/>
          </a:bodyPr>
          <a:lstStyle/>
          <a:p>
            <a:pPr marL="0" marR="0" lvl="0" indent="0" algn="ctr" defTabSz="2286000" rtl="0" eaLnBrk="1" fontAlgn="auto" latinLnBrk="0" hangingPunct="1">
              <a:lnSpc>
                <a:spcPts val="4250"/>
              </a:lnSpc>
              <a:spcBef>
                <a:spcPts val="0"/>
              </a:spcBef>
              <a:spcAft>
                <a:spcPts val="0"/>
              </a:spcAft>
              <a:buClrTx/>
              <a:buSzTx/>
              <a:buFontTx/>
              <a:buNone/>
              <a:defRPr/>
            </a:pPr>
            <a:r>
              <a:rPr kumimoji="0" lang="en-US" sz="3600" b="1" i="0" u="none" strike="noStrike" kern="1200" cap="none" spc="250" normalizeH="0" baseline="0" noProof="0" dirty="0">
                <a:ln>
                  <a:noFill/>
                </a:ln>
                <a:solidFill>
                  <a:srgbClr val="445469"/>
                </a:solidFill>
                <a:effectLst/>
                <a:uLnTx/>
                <a:uFillTx/>
                <a:latin typeface="Arial" panose="020B0604020202020204"/>
                <a:ea typeface="微软雅黑"/>
                <a:cs typeface="+mn-ea"/>
                <a:sym typeface="+mn-lt"/>
              </a:rPr>
              <a:t>THANKS YOU FOR YOUR ATTENTION</a:t>
            </a:r>
            <a:endParaRPr kumimoji="0" lang="en-US" sz="3600" b="1" i="0" u="none" strike="noStrike" kern="1200" cap="none" spc="250" normalizeH="0" baseline="0" noProof="0" dirty="0">
              <a:ln>
                <a:noFill/>
              </a:ln>
              <a:solidFill>
                <a:srgbClr val="445469"/>
              </a:solidFill>
              <a:effectLst/>
              <a:uLnTx/>
              <a:uFillTx/>
              <a:latin typeface="Arial" panose="020B0604020202020204"/>
              <a:ea typeface="微软雅黑"/>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1"/>
          </p:nvPr>
        </p:nvPicPr>
        <p:blipFill>
          <a:blip r:embed="rId2" cstate="screen"/>
          <a:srcRect/>
          <a:stretch>
            <a:fillRect/>
          </a:stretch>
        </p:blipFill>
        <p:spPr/>
      </p:pic>
      <p:sp>
        <p:nvSpPr>
          <p:cNvPr id="42" name="Shape 42"/>
          <p:cNvSpPr/>
          <p:nvPr/>
        </p:nvSpPr>
        <p:spPr>
          <a:xfrm>
            <a:off x="0" y="-23813"/>
            <a:ext cx="12192000" cy="5106988"/>
          </a:xfrm>
          <a:prstGeom prst="rect">
            <a:avLst/>
          </a:prstGeom>
          <a:solidFill>
            <a:schemeClr val="bg1">
              <a:lumMod val="10000"/>
              <a:alpha val="80000"/>
            </a:schemeClr>
          </a:solidFill>
          <a:ln w="12700">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graphicFrame>
        <p:nvGraphicFramePr>
          <p:cNvPr id="22" name="Content Placeholder 3"/>
          <p:cNvGraphicFramePr/>
          <p:nvPr/>
        </p:nvGraphicFramePr>
        <p:xfrm>
          <a:off x="609600" y="1454150"/>
          <a:ext cx="10972800" cy="4059238"/>
        </p:xfrm>
        <a:graphic>
          <a:graphicData uri="http://schemas.openxmlformats.org/drawingml/2006/chart">
            <c:chart xmlns:c="http://schemas.openxmlformats.org/drawingml/2006/chart" xmlns:r="http://schemas.openxmlformats.org/officeDocument/2006/relationships" r:id="rId1"/>
          </a:graphicData>
        </a:graphic>
      </p:graphicFrame>
      <p:sp>
        <p:nvSpPr>
          <p:cNvPr id="52228" name="Title 3"/>
          <p:cNvSpPr txBox="1"/>
          <p:nvPr/>
        </p:nvSpPr>
        <p:spPr bwMode="auto">
          <a:xfrm>
            <a:off x="1055688" y="627063"/>
            <a:ext cx="100806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Open Sans Light" pitchFamily="34" charset="0"/>
              </a:defRPr>
            </a:lvl1pPr>
            <a:lvl2pPr marL="742950" indent="-28575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lvl="0" algn="ctr" fontAlgn="base">
              <a:lnSpc>
                <a:spcPct val="90000"/>
              </a:lnSpc>
              <a:spcBef>
                <a:spcPct val="0"/>
              </a:spcBef>
              <a:spcAft>
                <a:spcPct val="0"/>
              </a:spcAft>
              <a:defRPr/>
            </a:pPr>
            <a:r>
              <a:rPr lang="en-US" altLang="zh-CN" sz="4000" dirty="0">
                <a:solidFill>
                  <a:srgbClr val="F6F8F8"/>
                </a:solidFill>
                <a:latin typeface="Arial" panose="020B0604020202020204"/>
                <a:cs typeface="+mn-ea"/>
                <a:sym typeface="+mn-lt"/>
              </a:rPr>
              <a:t>Your Title Here</a:t>
            </a:r>
            <a:endParaRPr lang="en-US" altLang="zh-CN" sz="4000" dirty="0">
              <a:solidFill>
                <a:srgbClr val="F6F8F8"/>
              </a:solidFill>
              <a:latin typeface="Arial" panose="020B0604020202020204"/>
              <a:cs typeface="+mn-ea"/>
              <a:sym typeface="+mn-lt"/>
            </a:endParaRPr>
          </a:p>
        </p:txBody>
      </p:sp>
      <p:sp>
        <p:nvSpPr>
          <p:cNvPr id="5" name="Rectangle 4"/>
          <p:cNvSpPr/>
          <p:nvPr/>
        </p:nvSpPr>
        <p:spPr>
          <a:xfrm>
            <a:off x="762000" y="5338763"/>
            <a:ext cx="10668000" cy="660400"/>
          </a:xfrm>
          <a:prstGeom prst="rect">
            <a:avLst/>
          </a:prstGeom>
        </p:spPr>
        <p:txBody>
          <a:bodyPr>
            <a:spAutoFit/>
          </a:bodyPr>
          <a:lstStyle/>
          <a:p>
            <a:pPr marL="0" marR="0" lvl="0" indent="0" algn="ctr" defTabSz="914400" rtl="0" eaLnBrk="1" fontAlgn="auto" latinLnBrk="0" hangingPunct="1">
              <a:lnSpc>
                <a:spcPct val="200000"/>
              </a:lnSpc>
              <a:spcBef>
                <a:spcPts val="0"/>
              </a:spcBef>
              <a:spcAft>
                <a:spcPts val="0"/>
              </a:spcAft>
              <a:buClrTx/>
              <a:buSzTx/>
              <a:buFontTx/>
              <a:buNone/>
              <a:defRPr/>
            </a:pPr>
            <a:r>
              <a:rPr kumimoji="0" lang="id-ID"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id-ID"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For every 6 emails received, we get 3 Phone calls. Suitable for all categories business and personal presentation</a:t>
            </a:r>
            <a:r>
              <a:rPr kumimoji="0" lang="id-ID" sz="1000" b="1"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 </a:t>
            </a:r>
            <a:r>
              <a:rPr kumimoji="0" lang="id-ID"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Suitable for all categories business and personal presentation</a:t>
            </a:r>
            <a:r>
              <a:rPr kumimoji="0" lang="en-US"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rPr>
              <a:t>.</a:t>
            </a:r>
            <a:endParaRPr kumimoji="0" lang="id-ID" sz="1000" b="0" i="0" u="none" strike="noStrike" kern="1200" cap="none" spc="0" normalizeH="0" baseline="0" noProof="0" dirty="0">
              <a:ln>
                <a:noFill/>
              </a:ln>
              <a:solidFill>
                <a:srgbClr val="445469"/>
              </a:solidFill>
              <a:effectLst/>
              <a:uLnTx/>
              <a:uFillTx/>
              <a:latin typeface="Arial" panose="020B0604020202020204"/>
              <a:ea typeface="微软雅黑"/>
              <a:cs typeface="+mn-ea"/>
              <a:sym typeface="+mn-lt"/>
            </a:endParaRPr>
          </a:p>
        </p:txBody>
      </p:sp>
      <p:sp>
        <p:nvSpPr>
          <p:cNvPr id="52230" name="Text Placeholder 4"/>
          <p:cNvSpPr txBox="1"/>
          <p:nvPr/>
        </p:nvSpPr>
        <p:spPr bwMode="auto">
          <a:xfrm>
            <a:off x="1055688" y="1016000"/>
            <a:ext cx="10080625"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Open Sans Light" pitchFamily="34" charset="0"/>
              </a:defRPr>
            </a:lvl1pPr>
            <a:lvl2pPr marL="685800" indent="-228600">
              <a:defRPr>
                <a:solidFill>
                  <a:schemeClr val="tx1"/>
                </a:solidFill>
                <a:latin typeface="Open Sans Light" pitchFamily="34" charset="0"/>
              </a:defRPr>
            </a:lvl2pPr>
            <a:lvl3pPr marL="1143000" indent="-228600">
              <a:defRPr>
                <a:solidFill>
                  <a:schemeClr val="tx1"/>
                </a:solidFill>
                <a:latin typeface="Open Sans Light" pitchFamily="34" charset="0"/>
              </a:defRPr>
            </a:lvl3pPr>
            <a:lvl4pPr marL="1600200" indent="-228600">
              <a:defRPr>
                <a:solidFill>
                  <a:schemeClr val="tx1"/>
                </a:solidFill>
                <a:latin typeface="Open Sans Light" pitchFamily="34" charset="0"/>
              </a:defRPr>
            </a:lvl4pPr>
            <a:lvl5pPr marL="2057400" indent="-228600">
              <a:defRPr>
                <a:solidFill>
                  <a:schemeClr val="tx1"/>
                </a:solidFill>
                <a:latin typeface="Open Sans Light" pitchFamily="34" charset="0"/>
              </a:defRPr>
            </a:lvl5pPr>
            <a:lvl6pPr marL="2514600" indent="-228600" fontAlgn="base">
              <a:spcBef>
                <a:spcPct val="0"/>
              </a:spcBef>
              <a:spcAft>
                <a:spcPct val="0"/>
              </a:spcAft>
              <a:defRPr>
                <a:solidFill>
                  <a:schemeClr val="tx1"/>
                </a:solidFill>
                <a:latin typeface="Open Sans Light" pitchFamily="34" charset="0"/>
              </a:defRPr>
            </a:lvl6pPr>
            <a:lvl7pPr marL="2971800" indent="-228600" fontAlgn="base">
              <a:spcBef>
                <a:spcPct val="0"/>
              </a:spcBef>
              <a:spcAft>
                <a:spcPct val="0"/>
              </a:spcAft>
              <a:defRPr>
                <a:solidFill>
                  <a:schemeClr val="tx1"/>
                </a:solidFill>
                <a:latin typeface="Open Sans Light" pitchFamily="34" charset="0"/>
              </a:defRPr>
            </a:lvl7pPr>
            <a:lvl8pPr marL="3429000" indent="-228600" fontAlgn="base">
              <a:spcBef>
                <a:spcPct val="0"/>
              </a:spcBef>
              <a:spcAft>
                <a:spcPct val="0"/>
              </a:spcAft>
              <a:defRPr>
                <a:solidFill>
                  <a:schemeClr val="tx1"/>
                </a:solidFill>
                <a:latin typeface="Open Sans Light" pitchFamily="34" charset="0"/>
              </a:defRPr>
            </a:lvl8pPr>
            <a:lvl9pPr marL="3886200" indent="-228600" fontAlgn="base">
              <a:spcBef>
                <a:spcPct val="0"/>
              </a:spcBef>
              <a:spcAft>
                <a:spcPct val="0"/>
              </a:spcAft>
              <a:defRPr>
                <a:solidFill>
                  <a:schemeClr val="tx1"/>
                </a:solidFill>
                <a:latin typeface="Open Sans Light" pitchFamily="34" charset="0"/>
              </a:defRPr>
            </a:lvl9pPr>
          </a:lstStyle>
          <a:p>
            <a:pPr marL="0" marR="0" lvl="0" indent="0" algn="ctr" defTabSz="914400" rtl="0" eaLnBrk="1" fontAlgn="base" latinLnBrk="0" hangingPunct="1">
              <a:lnSpc>
                <a:spcPct val="90000"/>
              </a:lnSpc>
              <a:spcBef>
                <a:spcPts val="1000"/>
              </a:spcBef>
              <a:spcAft>
                <a:spcPct val="0"/>
              </a:spcAft>
              <a:buClrTx/>
              <a:buSzTx/>
              <a:buFont typeface="Arial" panose="020B0604020202020204" pitchFamily="34" charset="0"/>
              <a:buNone/>
              <a:defRPr/>
            </a:pP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Exclusively made to </a:t>
            </a:r>
            <a:r>
              <a:rPr kumimoji="0" lang="en-US" altLang="zh-CN" sz="1100" b="1" i="0" u="none" strike="noStrike" kern="1200" cap="none" spc="0" normalizeH="0" baseline="0" noProof="0">
                <a:ln>
                  <a:noFill/>
                </a:ln>
                <a:solidFill>
                  <a:srgbClr val="F6F8F8"/>
                </a:solidFill>
                <a:effectLst/>
                <a:uLnTx/>
                <a:uFillTx/>
                <a:latin typeface="Arial" panose="020B0604020202020204"/>
                <a:ea typeface="微软雅黑"/>
                <a:cs typeface="+mn-ea"/>
                <a:sym typeface="+mn-lt"/>
              </a:rPr>
              <a:t>exceed your needs </a:t>
            </a:r>
            <a:r>
              <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rPr>
              <a:t>with tons of magnificent features and benefits</a:t>
            </a:r>
            <a:endParaRPr kumimoji="0" lang="en-US" altLang="zh-CN" sz="1100" b="0" i="0" u="none" strike="noStrike" kern="1200" cap="none" spc="0" normalizeH="0" baseline="0" noProof="0">
              <a:ln>
                <a:noFill/>
              </a:ln>
              <a:solidFill>
                <a:srgbClr val="F6F8F8"/>
              </a:solidFill>
              <a:effectLst/>
              <a:uLnTx/>
              <a:uFillTx/>
              <a:latin typeface="Arial" panose="020B0604020202020204"/>
              <a:ea typeface="微软雅黑"/>
              <a:cs typeface="+mn-ea"/>
              <a:sym typeface="+mn-lt"/>
            </a:endParaRPr>
          </a:p>
        </p:txBody>
      </p:sp>
      <p:sp>
        <p:nvSpPr>
          <p:cNvPr id="12" name="Oval 11"/>
          <p:cNvSpPr/>
          <p:nvPr/>
        </p:nvSpPr>
        <p:spPr>
          <a:xfrm>
            <a:off x="6046788" y="1384300"/>
            <a:ext cx="98425" cy="100013"/>
          </a:xfrm>
          <a:prstGeom prst="ellipse">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en-US" sz="1800" b="0" i="0" u="none" strike="noStrike" kern="1200" cap="none" spc="0" normalizeH="0" baseline="0" noProof="0">
              <a:ln>
                <a:noFill/>
              </a:ln>
              <a:solidFill>
                <a:srgbClr val="445469"/>
              </a:solidFill>
              <a:effectLst/>
              <a:uLnTx/>
              <a:uFillTx/>
              <a:latin typeface="Arial" panose="020B0604020202020204"/>
              <a:ea typeface="微软雅黑"/>
              <a:cs typeface="+mn-ea"/>
              <a:sym typeface="+mn-lt"/>
            </a:endParaRPr>
          </a:p>
        </p:txBody>
      </p:sp>
      <p:sp>
        <p:nvSpPr>
          <p:cNvPr id="17" name="Shape 42"/>
          <p:cNvSpPr/>
          <p:nvPr/>
        </p:nvSpPr>
        <p:spPr>
          <a:xfrm>
            <a:off x="-4763" y="5043488"/>
            <a:ext cx="2444751" cy="61912"/>
          </a:xfrm>
          <a:prstGeom prst="rect">
            <a:avLst/>
          </a:prstGeom>
          <a:solidFill>
            <a:schemeClr val="accent2"/>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19" name="Shape 42"/>
          <p:cNvSpPr/>
          <p:nvPr/>
        </p:nvSpPr>
        <p:spPr>
          <a:xfrm>
            <a:off x="2439988" y="5043488"/>
            <a:ext cx="2443162" cy="61912"/>
          </a:xfrm>
          <a:prstGeom prst="rect">
            <a:avLst/>
          </a:prstGeom>
          <a:solidFill>
            <a:schemeClr val="accent3"/>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0" name="Shape 42"/>
          <p:cNvSpPr/>
          <p:nvPr/>
        </p:nvSpPr>
        <p:spPr>
          <a:xfrm>
            <a:off x="4868863" y="5043488"/>
            <a:ext cx="2439987" cy="61912"/>
          </a:xfrm>
          <a:prstGeom prst="rect">
            <a:avLst/>
          </a:prstGeom>
          <a:solidFill>
            <a:schemeClr val="accent4"/>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1" name="Shape 42"/>
          <p:cNvSpPr/>
          <p:nvPr/>
        </p:nvSpPr>
        <p:spPr>
          <a:xfrm>
            <a:off x="7308850" y="5043488"/>
            <a:ext cx="2443163" cy="61912"/>
          </a:xfrm>
          <a:prstGeom prst="rect">
            <a:avLst/>
          </a:prstGeom>
          <a:solidFill>
            <a:schemeClr val="accent5"/>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
        <p:nvSpPr>
          <p:cNvPr id="23" name="Shape 42"/>
          <p:cNvSpPr/>
          <p:nvPr/>
        </p:nvSpPr>
        <p:spPr>
          <a:xfrm>
            <a:off x="9752013" y="5041900"/>
            <a:ext cx="2439987" cy="65088"/>
          </a:xfrm>
          <a:prstGeom prst="rect">
            <a:avLst/>
          </a:prstGeom>
          <a:solidFill>
            <a:schemeClr val="accent6"/>
          </a:solidFill>
          <a:ln w="12700">
            <a:noFill/>
            <a:miter lim="400000"/>
          </a:ln>
        </p:spPr>
        <p:txBody>
          <a:bodyPr lIns="35719" tIns="35719" rIns="35719" bIns="35719" anchor="ctr"/>
          <a:lstStyle/>
          <a:p>
            <a:pPr marL="0" marR="0" lvl="0" indent="0" algn="l" defTabSz="914400" rtl="0" eaLnBrk="1" fontAlgn="auto" latinLnBrk="0" hangingPunct="1">
              <a:lnSpc>
                <a:spcPct val="80000"/>
              </a:lnSpc>
              <a:spcBef>
                <a:spcPts val="0"/>
              </a:spcBef>
              <a:spcAft>
                <a:spcPts val="0"/>
              </a:spcAft>
              <a:buClrTx/>
              <a:buSzTx/>
              <a:buFontTx/>
              <a:buNone/>
              <a:defRPr sz="2700" b="1">
                <a:solidFill>
                  <a:srgbClr val="FFFFFF"/>
                </a:solidFill>
                <a:latin typeface="Helvetica"/>
                <a:ea typeface="Helvetica"/>
                <a:cs typeface="Helvetica"/>
                <a:sym typeface="Helvetica"/>
              </a:defRPr>
            </a:pPr>
            <a:endParaRPr kumimoji="0" sz="1350" b="1" i="0" u="none" strike="noStrike" kern="1200" cap="none" spc="0" normalizeH="0" baseline="0" noProof="0">
              <a:ln>
                <a:noFill/>
              </a:ln>
              <a:solidFill>
                <a:srgbClr val="FFFFFF"/>
              </a:solidFill>
              <a:effectLst/>
              <a:uLnTx/>
              <a:uFillTx/>
              <a:latin typeface="Arial" panose="020B0604020202020204"/>
              <a:ea typeface="Helvetica"/>
              <a:cs typeface="+mn-ea"/>
              <a:sym typeface="+mn-l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2">
                                            <p:graphicEl>
                                              <a:chart seriesIdx="-3" categoryIdx="-3" bldStep="gridLegend"/>
                                            </p:graphicEl>
                                          </p:spTgt>
                                        </p:tgtEl>
                                        <p:attrNameLst>
                                          <p:attrName>style.visibility</p:attrName>
                                        </p:attrNameLst>
                                      </p:cBhvr>
                                      <p:to>
                                        <p:strVal val="visible"/>
                                      </p:to>
                                    </p:set>
                                    <p:animEffect transition="in" filter="wipe(down)">
                                      <p:cBhvr>
                                        <p:cTn id="7" dur="500"/>
                                        <p:tgtEl>
                                          <p:spTgt spid="22">
                                            <p:graphicEl>
                                              <a:chart seriesIdx="-3" categoryIdx="-3" bldStep="gridLegend"/>
                                            </p:graphicEl>
                                          </p:spTgt>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22">
                                            <p:graphicEl>
                                              <a:chart seriesIdx="0" categoryIdx="-4" bldStep="series"/>
                                            </p:graphicEl>
                                          </p:spTgt>
                                        </p:tgtEl>
                                        <p:attrNameLst>
                                          <p:attrName>style.visibility</p:attrName>
                                        </p:attrNameLst>
                                      </p:cBhvr>
                                      <p:to>
                                        <p:strVal val="visible"/>
                                      </p:to>
                                    </p:set>
                                    <p:animEffect transition="in" filter="wipe(down)">
                                      <p:cBhvr>
                                        <p:cTn id="11" dur="500"/>
                                        <p:tgtEl>
                                          <p:spTgt spid="22">
                                            <p:graphicEl>
                                              <a:chart seriesIdx="0" categoryIdx="-4" bldStep="series"/>
                                            </p:graphicEl>
                                          </p:spTgt>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2">
                                            <p:graphicEl>
                                              <a:chart seriesIdx="1" categoryIdx="-4" bldStep="series"/>
                                            </p:graphicEl>
                                          </p:spTgt>
                                        </p:tgtEl>
                                        <p:attrNameLst>
                                          <p:attrName>style.visibility</p:attrName>
                                        </p:attrNameLst>
                                      </p:cBhvr>
                                      <p:to>
                                        <p:strVal val="visible"/>
                                      </p:to>
                                    </p:set>
                                    <p:animEffect transition="in" filter="wipe(down)">
                                      <p:cBhvr>
                                        <p:cTn id="15" dur="500"/>
                                        <p:tgtEl>
                                          <p:spTgt spid="22">
                                            <p:graphicEl>
                                              <a:chart seriesIdx="1" categoryIdx="-4" bldStep="series"/>
                                            </p:graphicEl>
                                          </p:spTgt>
                                        </p:tgtEl>
                                      </p:cBhvr>
                                    </p:animEffect>
                                  </p:childTnLst>
                                </p:cTn>
                              </p:par>
                            </p:childTnLst>
                          </p:cTn>
                        </p:par>
                        <p:par>
                          <p:cTn id="16" fill="hold">
                            <p:stCondLst>
                              <p:cond delay="1500"/>
                            </p:stCondLst>
                            <p:childTnLst>
                              <p:par>
                                <p:cTn id="17" presetID="22" presetClass="entr" presetSubtype="4" fill="hold" grpId="0" nodeType="afterEffect">
                                  <p:stCondLst>
                                    <p:cond delay="0"/>
                                  </p:stCondLst>
                                  <p:childTnLst>
                                    <p:set>
                                      <p:cBhvr>
                                        <p:cTn id="18" dur="1" fill="hold">
                                          <p:stCondLst>
                                            <p:cond delay="0"/>
                                          </p:stCondLst>
                                        </p:cTn>
                                        <p:tgtEl>
                                          <p:spTgt spid="22">
                                            <p:graphicEl>
                                              <a:chart seriesIdx="2" categoryIdx="-4" bldStep="series"/>
                                            </p:graphicEl>
                                          </p:spTgt>
                                        </p:tgtEl>
                                        <p:attrNameLst>
                                          <p:attrName>style.visibility</p:attrName>
                                        </p:attrNameLst>
                                      </p:cBhvr>
                                      <p:to>
                                        <p:strVal val="visible"/>
                                      </p:to>
                                    </p:set>
                                    <p:animEffect transition="in" filter="wipe(down)">
                                      <p:cBhvr>
                                        <p:cTn id="19" dur="500"/>
                                        <p:tgtEl>
                                          <p:spTgt spid="22">
                                            <p:graphicEl>
                                              <a:chart seriesIdx="2" categoryIdx="-4" bldStep="series"/>
                                            </p:graphicEl>
                                          </p:spTgt>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22">
                                            <p:graphicEl>
                                              <a:chart seriesIdx="3" categoryIdx="-4" bldStep="series"/>
                                            </p:graphicEl>
                                          </p:spTgt>
                                        </p:tgtEl>
                                        <p:attrNameLst>
                                          <p:attrName>style.visibility</p:attrName>
                                        </p:attrNameLst>
                                      </p:cBhvr>
                                      <p:to>
                                        <p:strVal val="visible"/>
                                      </p:to>
                                    </p:set>
                                    <p:animEffect transition="in" filter="wipe(down)">
                                      <p:cBhvr>
                                        <p:cTn id="23" dur="500"/>
                                        <p:tgtEl>
                                          <p:spTgt spid="22">
                                            <p:graphicEl>
                                              <a:chart seriesIdx="3" categoryIdx="-4" bldStep="series"/>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2" grpId="0">
        <p:bldSub>
          <a:bldChart bld="series"/>
        </p:bldSub>
      </p:bldGraphic>
    </p:bldLst>
  </p:timing>
</p:sld>
</file>

<file path=ppt/theme/theme1.xml><?xml version="1.0" encoding="utf-8"?>
<a:theme xmlns:a="http://schemas.openxmlformats.org/drawingml/2006/main" name="Office Theme">
  <a:themeElements>
    <a:clrScheme name="Line teal">
      <a:dk1>
        <a:srgbClr val="445469"/>
      </a:dk1>
      <a:lt1>
        <a:srgbClr val="F6F8F8"/>
      </a:lt1>
      <a:dk2>
        <a:srgbClr val="445469"/>
      </a:dk2>
      <a:lt2>
        <a:srgbClr val="FFFFFF"/>
      </a:lt2>
      <a:accent1>
        <a:srgbClr val="2099D8"/>
      </a:accent1>
      <a:accent2>
        <a:srgbClr val="239CCE"/>
      </a:accent2>
      <a:accent3>
        <a:srgbClr val="27A6C2"/>
      </a:accent3>
      <a:accent4>
        <a:srgbClr val="25B7AB"/>
      </a:accent4>
      <a:accent5>
        <a:srgbClr val="5BBE77"/>
      </a:accent5>
      <a:accent6>
        <a:srgbClr val="7EC44E"/>
      </a:accent6>
      <a:hlink>
        <a:srgbClr val="5B9BD5"/>
      </a:hlink>
      <a:folHlink>
        <a:srgbClr val="70AD47"/>
      </a:folHlink>
    </a:clrScheme>
    <a:fontScheme name="temp">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34840</Words>
  <Application>WPS 演示</Application>
  <PresentationFormat>宽屏</PresentationFormat>
  <Paragraphs>1604</Paragraphs>
  <Slides>80</Slides>
  <Notes>3</Notes>
  <HiddenSlides>0</HiddenSlides>
  <MMClips>0</MMClips>
  <ScaleCrop>false</ScaleCrop>
  <HeadingPairs>
    <vt:vector size="6" baseType="variant">
      <vt:variant>
        <vt:lpstr>已用的字体</vt:lpstr>
      </vt:variant>
      <vt:variant>
        <vt:i4>33</vt:i4>
      </vt:variant>
      <vt:variant>
        <vt:lpstr>主题</vt:lpstr>
      </vt:variant>
      <vt:variant>
        <vt:i4>1</vt:i4>
      </vt:variant>
      <vt:variant>
        <vt:lpstr>幻灯片标题</vt:lpstr>
      </vt:variant>
      <vt:variant>
        <vt:i4>80</vt:i4>
      </vt:variant>
    </vt:vector>
  </HeadingPairs>
  <TitlesOfParts>
    <vt:vector size="114" baseType="lpstr">
      <vt:lpstr>Arial</vt:lpstr>
      <vt:lpstr>方正书宋_GBK</vt:lpstr>
      <vt:lpstr>Wingdings</vt:lpstr>
      <vt:lpstr>微软雅黑</vt:lpstr>
      <vt:lpstr>Poppins</vt:lpstr>
      <vt:lpstr>Open Sans Light</vt:lpstr>
      <vt:lpstr>Lato</vt:lpstr>
      <vt:lpstr>Lato Regular</vt:lpstr>
      <vt:lpstr>宋体</vt:lpstr>
      <vt:lpstr>Lato Light</vt:lpstr>
      <vt:lpstr>Poppins Light</vt:lpstr>
      <vt:lpstr>Ubuntu</vt:lpstr>
      <vt:lpstr>Acre Medium</vt:lpstr>
      <vt:lpstr>Montr</vt:lpstr>
      <vt:lpstr>微软雅黑</vt:lpstr>
      <vt:lpstr>Arial</vt:lpstr>
      <vt:lpstr>SF UI Display Thin</vt:lpstr>
      <vt:lpstr>Helvetica</vt:lpstr>
      <vt:lpstr>Open Sans Light</vt:lpstr>
      <vt:lpstr>Open Sans</vt:lpstr>
      <vt:lpstr>Calibri</vt:lpstr>
      <vt:lpstr>Roboto</vt:lpstr>
      <vt:lpstr>Lato Black</vt:lpstr>
      <vt:lpstr>Open Sans bold</vt:lpstr>
      <vt:lpstr>Rajdhani Semibold</vt:lpstr>
      <vt:lpstr>苹方-简</vt:lpstr>
      <vt:lpstr>Thonburi</vt:lpstr>
      <vt:lpstr>黑体-简</vt:lpstr>
      <vt:lpstr>宋体</vt:lpstr>
      <vt:lpstr>Arial Unicode MS</vt:lpstr>
      <vt:lpstr>Helvetica Neue</vt:lpstr>
      <vt:lpstr>等线</vt:lpstr>
      <vt:lpstr>宋体-简</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From1989.taobao.com</dc:creator>
  <cp:lastModifiedBy>adothraki</cp:lastModifiedBy>
  <cp:revision>32</cp:revision>
  <dcterms:created xsi:type="dcterms:W3CDTF">2018-08-16T01:30:02Z</dcterms:created>
  <dcterms:modified xsi:type="dcterms:W3CDTF">2018-08-16T01:30:02Z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2052-1.2.3.312</vt:lpwstr>
  </property>
</Properties>
</file>